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theme/theme2.xml" ContentType="application/vnd.openxmlformats-officedocument.theme+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theme/theme3.xml" ContentType="application/vnd.openxmlformats-officedocument.theme+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theme/theme4.xml" ContentType="application/vnd.openxmlformats-officedocument.theme+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854" r:id="rId1"/>
    <p:sldMasterId id="2147483855" r:id="rId2"/>
    <p:sldMasterId id="2147483856" r:id="rId3"/>
    <p:sldMasterId id="2147483857" r:id="rId4"/>
    <p:sldMasterId id="2147483858" r:id="rId5"/>
  </p:sldMasterIdLst>
  <p:notesMasterIdLst>
    <p:notesMasterId r:id="rId27"/>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Lst>
  <p:sldSz cx="12192000" cy="6858000"/>
  <p:notesSz cx="6858000" cy="9144000"/>
  <p:embeddedFontLst>
    <p:embeddedFont>
      <p:font typeface="Archivo" panose="020B0604020202020204" charset="0"/>
      <p:regular r:id="rId28"/>
      <p:bold r:id="rId29"/>
      <p:italic r:id="rId30"/>
      <p:boldItalic r:id="rId31"/>
    </p:embeddedFont>
    <p:embeddedFont>
      <p:font typeface="Montserrat" panose="00000500000000000000" pitchFamily="2" charset="0"/>
      <p:regular r:id="rId32"/>
      <p:bold r:id="rId33"/>
      <p:italic r:id="rId34"/>
      <p:boldItalic r:id="rId35"/>
    </p:embeddedFont>
    <p:embeddedFont>
      <p:font typeface="Montserrat Medium" panose="00000600000000000000" pitchFamily="2" charset="0"/>
      <p:regular r:id="rId36"/>
      <p:bold r:id="rId37"/>
      <p:italic r:id="rId38"/>
      <p:boldItalic r:id="rId39"/>
    </p:embeddedFont>
    <p:embeddedFont>
      <p:font typeface="Roboto" panose="02000000000000000000" pitchFamily="2" charset="0"/>
      <p:regular r:id="rId40"/>
      <p:bold r:id="rId41"/>
      <p:italic r:id="rId42"/>
      <p:boldItalic r:id="rId43"/>
    </p:embeddedFont>
    <p:embeddedFont>
      <p:font typeface="Roboto Light" panose="02000000000000000000" pitchFamily="2" charset="0"/>
      <p:regular r:id="rId44"/>
      <p:bold r:id="rId45"/>
      <p:italic r:id="rId46"/>
      <p:boldItalic r:id="rId47"/>
    </p:embeddedFont>
    <p:embeddedFont>
      <p:font typeface="Zilla Slab" panose="020B0604020202020204" charset="0"/>
      <p:regular r:id="rId48"/>
      <p:bold r:id="rId49"/>
      <p:italic r:id="rId5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51" d="100"/>
          <a:sy n="51" d="100"/>
        </p:scale>
        <p:origin x="396" y="3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font" Target="fonts/font12.fntdata"/><Relationship Id="rId21" Type="http://schemas.openxmlformats.org/officeDocument/2006/relationships/slide" Target="slides/slide16.xml"/><Relationship Id="rId34" Type="http://schemas.openxmlformats.org/officeDocument/2006/relationships/font" Target="fonts/font7.fntdata"/><Relationship Id="rId42" Type="http://schemas.openxmlformats.org/officeDocument/2006/relationships/font" Target="fonts/font15.fntdata"/><Relationship Id="rId47" Type="http://schemas.openxmlformats.org/officeDocument/2006/relationships/font" Target="fonts/font20.fntdata"/><Relationship Id="rId50" Type="http://schemas.openxmlformats.org/officeDocument/2006/relationships/font" Target="fonts/font23.fntdata"/><Relationship Id="rId7" Type="http://schemas.openxmlformats.org/officeDocument/2006/relationships/slide" Target="slides/slide2.xml"/><Relationship Id="rId2" Type="http://schemas.openxmlformats.org/officeDocument/2006/relationships/slideMaster" Target="slideMasters/slideMaster2.xml"/><Relationship Id="rId16" Type="http://schemas.openxmlformats.org/officeDocument/2006/relationships/slide" Target="slides/slide11.xml"/><Relationship Id="rId29" Type="http://schemas.openxmlformats.org/officeDocument/2006/relationships/font" Target="fonts/font2.fntdata"/><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font" Target="fonts/font5.fntdata"/><Relationship Id="rId37" Type="http://schemas.openxmlformats.org/officeDocument/2006/relationships/font" Target="fonts/font10.fntdata"/><Relationship Id="rId40" Type="http://schemas.openxmlformats.org/officeDocument/2006/relationships/font" Target="fonts/font13.fntdata"/><Relationship Id="rId45" Type="http://schemas.openxmlformats.org/officeDocument/2006/relationships/font" Target="fonts/font18.fntdata"/><Relationship Id="rId53" Type="http://schemas.openxmlformats.org/officeDocument/2006/relationships/theme" Target="theme/theme1.xml"/><Relationship Id="rId5" Type="http://schemas.openxmlformats.org/officeDocument/2006/relationships/slideMaster" Target="slideMasters/slideMaster5.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font" Target="fonts/font4.fntdata"/><Relationship Id="rId44" Type="http://schemas.openxmlformats.org/officeDocument/2006/relationships/font" Target="fonts/font17.fntdata"/><Relationship Id="rId52"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notesMaster" Target="notesMasters/notesMaster1.xml"/><Relationship Id="rId30" Type="http://schemas.openxmlformats.org/officeDocument/2006/relationships/font" Target="fonts/font3.fntdata"/><Relationship Id="rId35" Type="http://schemas.openxmlformats.org/officeDocument/2006/relationships/font" Target="fonts/font8.fntdata"/><Relationship Id="rId43" Type="http://schemas.openxmlformats.org/officeDocument/2006/relationships/font" Target="fonts/font16.fntdata"/><Relationship Id="rId48" Type="http://schemas.openxmlformats.org/officeDocument/2006/relationships/font" Target="fonts/font21.fntdata"/><Relationship Id="rId8" Type="http://schemas.openxmlformats.org/officeDocument/2006/relationships/slide" Target="slides/slide3.xml"/><Relationship Id="rId51"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font" Target="fonts/font6.fntdata"/><Relationship Id="rId38" Type="http://schemas.openxmlformats.org/officeDocument/2006/relationships/font" Target="fonts/font11.fntdata"/><Relationship Id="rId46" Type="http://schemas.openxmlformats.org/officeDocument/2006/relationships/font" Target="fonts/font19.fntdata"/><Relationship Id="rId20" Type="http://schemas.openxmlformats.org/officeDocument/2006/relationships/slide" Target="slides/slide15.xml"/><Relationship Id="rId41" Type="http://schemas.openxmlformats.org/officeDocument/2006/relationships/font" Target="fonts/font14.fntdata"/><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font" Target="fonts/font1.fntdata"/><Relationship Id="rId36" Type="http://schemas.openxmlformats.org/officeDocument/2006/relationships/font" Target="fonts/font9.fntdata"/><Relationship Id="rId49" Type="http://schemas.openxmlformats.org/officeDocument/2006/relationships/font" Target="fonts/font22.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0" y="0"/>
            <a:ext cx="2971800" cy="458788"/>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4" name="Google Shape;4;n"/>
          <p:cNvSpPr txBox="1">
            <a:spLocks noGrp="1"/>
          </p:cNvSpPr>
          <p:nvPr>
            <p:ph type="dt" idx="10"/>
          </p:nvPr>
        </p:nvSpPr>
        <p:spPr>
          <a:xfrm>
            <a:off x="3884613" y="0"/>
            <a:ext cx="2971800" cy="458788"/>
          </a:xfrm>
          <a:prstGeom prst="rect">
            <a:avLst/>
          </a:prstGeom>
          <a:noFill/>
          <a:ln>
            <a:noFill/>
          </a:ln>
        </p:spPr>
        <p:txBody>
          <a:bodyPr spcFirstLastPara="1" wrap="square" lIns="91425" tIns="45700" rIns="91425" bIns="45700" anchor="t" anchorCtr="0">
            <a:noAutofit/>
          </a:bodyPr>
          <a:lstStyle>
            <a:lvl1pPr marR="0" lvl="0" algn="r"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5" name="Google Shape;5;n"/>
          <p:cNvSpPr>
            <a:spLocks noGrp="1" noRot="1" noChangeAspect="1"/>
          </p:cNvSpPr>
          <p:nvPr>
            <p:ph type="sldImg" idx="3"/>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lvl1pPr marL="457200" marR="0" lvl="0"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L="914400" marR="0" lvl="1"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L="1371600" marR="0" lvl="2"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L="1828800" marR="0" lvl="3"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L="2286000" marR="0" lvl="4"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L="2743200" marR="0" lvl="5"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L="3200400" marR="0" lvl="6"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L="3657600" marR="0" lvl="7"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L="4114800" marR="0" lvl="8" indent="-22860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7" name="Google Shape;7;n"/>
          <p:cNvSpPr txBox="1">
            <a:spLocks noGrp="1"/>
          </p:cNvSpPr>
          <p:nvPr>
            <p:ph type="ftr" idx="11"/>
          </p:nvPr>
        </p:nvSpPr>
        <p:spPr>
          <a:xfrm>
            <a:off x="0" y="8685213"/>
            <a:ext cx="2971800" cy="458787"/>
          </a:xfrm>
          <a:prstGeom prst="rect">
            <a:avLst/>
          </a:prstGeom>
          <a:noFill/>
          <a:ln>
            <a:noFill/>
          </a:ln>
        </p:spPr>
        <p:txBody>
          <a:bodyPr spcFirstLastPara="1" wrap="square" lIns="91425" tIns="45700" rIns="91425" bIns="45700" anchor="b"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8" name="Google Shape;8;n"/>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US" sz="1200" b="0" i="0" u="none" strike="noStrike" cap="none">
                <a:solidFill>
                  <a:schemeClr val="dk1"/>
                </a:solidFill>
                <a:latin typeface="Calibri"/>
                <a:ea typeface="Calibri"/>
                <a:cs typeface="Calibri"/>
                <a:sym typeface="Calibri"/>
              </a:rPr>
              <a:t>‹#›</a:t>
            </a:fld>
            <a:endParaRPr sz="1200" b="0" i="0" u="none" strike="noStrike" cap="none">
              <a:solidFill>
                <a:schemeClr val="dk1"/>
              </a:solidFill>
              <a:latin typeface="Calibri"/>
              <a:ea typeface="Calibri"/>
              <a:cs typeface="Calibri"/>
              <a:sym typeface="Calibri"/>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3" Type="http://schemas.openxmlformats.org/officeDocument/2006/relationships/hyperlink" Target="https://casel.org/impact/" TargetMode="External"/><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3" Type="http://schemas.openxmlformats.org/officeDocument/2006/relationships/hyperlink" Target="https://casel.org/impact/"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3" Type="http://schemas.openxmlformats.org/officeDocument/2006/relationships/hyperlink" Target="http://ecommerce-prod.mheducation.com.s3.amazonaws.com/unitas/corporate/promotions/2018-social-emotional-learning-survey.pdf" TargetMode="External"/><Relationship Id="rId2" Type="http://schemas.openxmlformats.org/officeDocument/2006/relationships/slide" Target="../slides/slide8.xml"/><Relationship Id="rId1" Type="http://schemas.openxmlformats.org/officeDocument/2006/relationships/notesMaster" Target="../notesMasters/notesMaster1.xml"/><Relationship Id="rId5" Type="http://schemas.openxmlformats.org/officeDocument/2006/relationships/hyperlink" Target="https://www.mheducation.com/unitas/school/explore/sel-report-2021.pdf" TargetMode="External"/><Relationship Id="rId4" Type="http://schemas.openxmlformats.org/officeDocument/2006/relationships/hyperlink" Target="https://www.rand.org/pubs/research_reports/RR2991.html" TargetMode="Externa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3" Type="http://schemas.openxmlformats.org/officeDocument/2006/relationships/hyperlink" Target="https://characterstrong.com/bullying-prevention" TargetMode="External"/><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3" Type="http://schemas.openxmlformats.org/officeDocument/2006/relationships/hyperlink" Target="https://www.characterstrong.com/familystrong" TargetMode="External"/><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3" Type="http://schemas.openxmlformats.org/officeDocument/2006/relationships/hyperlink" Target="https://open.spotify.com/playlist/6Gj4o5UMKvej1oNbWPQTCG?si=3301c3ebbfe54332" TargetMode="External"/><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9"/>
        <p:cNvGrpSpPr/>
        <p:nvPr/>
      </p:nvGrpSpPr>
      <p:grpSpPr>
        <a:xfrm>
          <a:off x="0" y="0"/>
          <a:ext cx="0" cy="0"/>
          <a:chOff x="0" y="0"/>
          <a:chExt cx="0" cy="0"/>
        </a:xfrm>
      </p:grpSpPr>
      <p:sp>
        <p:nvSpPr>
          <p:cNvPr id="6830" name="Google Shape;6830;g11d6da3fdc8_0_1402: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sz="1400" b="1">
              <a:solidFill>
                <a:srgbClr val="0D3258"/>
              </a:solidFill>
              <a:latin typeface="Roboto"/>
              <a:ea typeface="Roboto"/>
              <a:cs typeface="Roboto"/>
              <a:sym typeface="Roboto"/>
            </a:endParaRPr>
          </a:p>
        </p:txBody>
      </p:sp>
      <p:sp>
        <p:nvSpPr>
          <p:cNvPr id="6831" name="Google Shape;6831;g11d6da3fdc8_0_140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35"/>
        <p:cNvGrpSpPr/>
        <p:nvPr/>
      </p:nvGrpSpPr>
      <p:grpSpPr>
        <a:xfrm>
          <a:off x="0" y="0"/>
          <a:ext cx="0" cy="0"/>
          <a:chOff x="0" y="0"/>
          <a:chExt cx="0" cy="0"/>
        </a:xfrm>
      </p:grpSpPr>
      <p:sp>
        <p:nvSpPr>
          <p:cNvPr id="6836" name="Google Shape;6836;g1370237c245_0_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Clr>
                <a:schemeClr val="dk1"/>
              </a:buClr>
              <a:buSzPts val="1100"/>
              <a:buFont typeface="Arial"/>
              <a:buNone/>
            </a:pPr>
            <a:r>
              <a:rPr lang="en-US" sz="1400" b="1">
                <a:latin typeface="Roboto"/>
                <a:ea typeface="Roboto"/>
                <a:cs typeface="Roboto"/>
                <a:sym typeface="Roboto"/>
              </a:rPr>
              <a:t>3 minutes: </a:t>
            </a:r>
            <a:r>
              <a:rPr lang="en-US" sz="1400">
                <a:latin typeface="Roboto"/>
                <a:ea typeface="Roboto"/>
                <a:cs typeface="Roboto"/>
                <a:sym typeface="Roboto"/>
              </a:rPr>
              <a:t>This video provides a CharacterStrong overview for families.</a:t>
            </a:r>
            <a:endParaRPr sz="1400">
              <a:latin typeface="Roboto"/>
              <a:ea typeface="Roboto"/>
              <a:cs typeface="Roboto"/>
              <a:sym typeface="Roboto"/>
            </a:endParaRPr>
          </a:p>
          <a:p>
            <a:pPr marL="0" lvl="0" indent="0" algn="l" rtl="0">
              <a:lnSpc>
                <a:spcPct val="115000"/>
              </a:lnSpc>
              <a:spcBef>
                <a:spcPts val="0"/>
              </a:spcBef>
              <a:spcAft>
                <a:spcPts val="0"/>
              </a:spcAft>
              <a:buClr>
                <a:schemeClr val="dk1"/>
              </a:buClr>
              <a:buSzPts val="1100"/>
              <a:buFont typeface="Arial"/>
              <a:buNone/>
            </a:pPr>
            <a:endParaRPr sz="1400">
              <a:latin typeface="Roboto"/>
              <a:ea typeface="Roboto"/>
              <a:cs typeface="Roboto"/>
              <a:sym typeface="Roboto"/>
            </a:endParaRPr>
          </a:p>
        </p:txBody>
      </p:sp>
      <p:sp>
        <p:nvSpPr>
          <p:cNvPr id="6837" name="Google Shape;6837;g1370237c245_0_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0"/>
        <p:cNvGrpSpPr/>
        <p:nvPr/>
      </p:nvGrpSpPr>
      <p:grpSpPr>
        <a:xfrm>
          <a:off x="0" y="0"/>
          <a:ext cx="0" cy="0"/>
          <a:chOff x="0" y="0"/>
          <a:chExt cx="0" cy="0"/>
        </a:xfrm>
      </p:grpSpPr>
      <p:sp>
        <p:nvSpPr>
          <p:cNvPr id="6841" name="Google Shape;6841;g1370237c245_0_421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latin typeface="Roboto"/>
                <a:ea typeface="Roboto"/>
                <a:cs typeface="Roboto"/>
                <a:sym typeface="Roboto"/>
              </a:rPr>
              <a:t>1 minute: </a:t>
            </a:r>
            <a:endParaRPr sz="1400" b="1">
              <a:latin typeface="Roboto"/>
              <a:ea typeface="Roboto"/>
              <a:cs typeface="Roboto"/>
              <a:sym typeface="Roboto"/>
            </a:endParaRPr>
          </a:p>
          <a:p>
            <a:pPr marL="0" lvl="0" indent="0" algn="l" rtl="0">
              <a:lnSpc>
                <a:spcPct val="115000"/>
              </a:lnSpc>
              <a:spcBef>
                <a:spcPts val="0"/>
              </a:spcBef>
              <a:spcAft>
                <a:spcPts val="0"/>
              </a:spcAft>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Ultimately all of this work is about relationships. We believe building relationships is foundational for learning, creating a positive school culture, and fostering belonging. The PurpsoseFull People curriculum provides so many fun ways to build relationships!</a:t>
            </a:r>
            <a:endParaRPr sz="1400">
              <a:latin typeface="Roboto"/>
              <a:ea typeface="Roboto"/>
              <a:cs typeface="Roboto"/>
              <a:sym typeface="Roboto"/>
            </a:endParaRPr>
          </a:p>
          <a:p>
            <a:pPr marL="0" lvl="0" indent="0" algn="l" rtl="0">
              <a:lnSpc>
                <a:spcPct val="115000"/>
              </a:lnSpc>
              <a:spcBef>
                <a:spcPts val="0"/>
              </a:spcBef>
              <a:spcAft>
                <a:spcPts val="0"/>
              </a:spcAft>
              <a:buNone/>
            </a:pPr>
            <a:endParaRPr sz="1400">
              <a:latin typeface="Roboto"/>
              <a:ea typeface="Roboto"/>
              <a:cs typeface="Roboto"/>
              <a:sym typeface="Roboto"/>
            </a:endParaRPr>
          </a:p>
          <a:p>
            <a:pPr marL="0" lvl="0" indent="0" algn="l" rtl="0">
              <a:lnSpc>
                <a:spcPct val="115000"/>
              </a:lnSpc>
              <a:spcBef>
                <a:spcPts val="0"/>
              </a:spcBef>
              <a:spcAft>
                <a:spcPts val="0"/>
              </a:spcAft>
              <a:buNone/>
            </a:pPr>
            <a:r>
              <a:rPr lang="en-US" sz="1400">
                <a:latin typeface="Roboto"/>
                <a:ea typeface="Roboto"/>
                <a:cs typeface="Roboto"/>
                <a:sym typeface="Roboto"/>
              </a:rPr>
              <a:t>(On the next slide, you can model a connection activity from our curriculum called “My Happy Place.”)</a:t>
            </a:r>
            <a:endParaRPr sz="1400">
              <a:latin typeface="Roboto"/>
              <a:ea typeface="Roboto"/>
              <a:cs typeface="Roboto"/>
              <a:sym typeface="Roboto"/>
            </a:endParaRPr>
          </a:p>
        </p:txBody>
      </p:sp>
      <p:sp>
        <p:nvSpPr>
          <p:cNvPr id="6842" name="Google Shape;6842;g1370237c245_0_421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55"/>
        <p:cNvGrpSpPr/>
        <p:nvPr/>
      </p:nvGrpSpPr>
      <p:grpSpPr>
        <a:xfrm>
          <a:off x="0" y="0"/>
          <a:ext cx="0" cy="0"/>
          <a:chOff x="0" y="0"/>
          <a:chExt cx="0" cy="0"/>
        </a:xfrm>
      </p:grpSpPr>
      <p:sp>
        <p:nvSpPr>
          <p:cNvPr id="6856" name="Google Shape;6856;g1370237c245_0_25255: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Clr>
                <a:schemeClr val="dk1"/>
              </a:buClr>
              <a:buSzPts val="1100"/>
              <a:buFont typeface="Arial"/>
              <a:buNone/>
            </a:pPr>
            <a:r>
              <a:rPr lang="en-US" sz="1400" b="1">
                <a:latin typeface="Roboto"/>
                <a:ea typeface="Roboto"/>
                <a:cs typeface="Roboto"/>
                <a:sym typeface="Roboto"/>
              </a:rPr>
              <a:t>3 minutes</a:t>
            </a:r>
            <a:endParaRPr sz="1400" b="1">
              <a:latin typeface="Roboto"/>
              <a:ea typeface="Roboto"/>
              <a:cs typeface="Roboto"/>
              <a:sym typeface="Roboto"/>
            </a:endParaRPr>
          </a:p>
          <a:p>
            <a:pPr marL="0" lvl="0" indent="0" algn="l" rtl="0">
              <a:lnSpc>
                <a:spcPct val="115000"/>
              </a:lnSpc>
              <a:spcBef>
                <a:spcPts val="0"/>
              </a:spcBef>
              <a:spcAft>
                <a:spcPts val="0"/>
              </a:spcAft>
              <a:buClr>
                <a:schemeClr val="dk1"/>
              </a:buClr>
              <a:buSzPts val="1100"/>
              <a:buFont typeface="Arial"/>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Connection doesn’t happen on accident, and just like we need to plan for content, we also have to plan for and make space for connection. Here is an example of one of the PurposeFull People connection activities. This one is called My Happy Place.</a:t>
            </a:r>
            <a:endParaRPr sz="1400" b="1">
              <a:latin typeface="Roboto"/>
              <a:ea typeface="Roboto"/>
              <a:cs typeface="Roboto"/>
              <a:sym typeface="Roboto"/>
            </a:endParaRPr>
          </a:p>
          <a:p>
            <a:pPr marL="0" lvl="0" indent="0" algn="l" rtl="0">
              <a:lnSpc>
                <a:spcPct val="115000"/>
              </a:lnSpc>
              <a:spcBef>
                <a:spcPts val="0"/>
              </a:spcBef>
              <a:spcAft>
                <a:spcPts val="0"/>
              </a:spcAft>
              <a:buClr>
                <a:schemeClr val="dk1"/>
              </a:buClr>
              <a:buSzPts val="1100"/>
              <a:buFont typeface="Arial"/>
              <a:buNone/>
            </a:pPr>
            <a:endParaRPr sz="1400" b="1">
              <a:latin typeface="Roboto"/>
              <a:ea typeface="Roboto"/>
              <a:cs typeface="Roboto"/>
              <a:sym typeface="Roboto"/>
            </a:endParaRPr>
          </a:p>
          <a:p>
            <a:pPr marL="0" lvl="0" indent="0" algn="l" rtl="0">
              <a:lnSpc>
                <a:spcPct val="115000"/>
              </a:lnSpc>
              <a:spcBef>
                <a:spcPts val="0"/>
              </a:spcBef>
              <a:spcAft>
                <a:spcPts val="0"/>
              </a:spcAft>
              <a:buClr>
                <a:schemeClr val="dk1"/>
              </a:buClr>
              <a:buSzPts val="1100"/>
              <a:buFont typeface="Arial"/>
              <a:buNone/>
            </a:pPr>
            <a:r>
              <a:rPr lang="en-US" sz="1400" b="1">
                <a:latin typeface="Roboto"/>
                <a:ea typeface="Roboto"/>
                <a:cs typeface="Roboto"/>
                <a:sym typeface="Roboto"/>
              </a:rPr>
              <a:t>Note: </a:t>
            </a:r>
            <a:r>
              <a:rPr lang="en-US" sz="1400">
                <a:latin typeface="Roboto"/>
                <a:ea typeface="Roboto"/>
                <a:cs typeface="Roboto"/>
                <a:sym typeface="Roboto"/>
              </a:rPr>
              <a:t>Showcase a few questions by clicking one of the letters of the word “HAPPY”. Use the upper left hand corner icon to “go back” to this menu.</a:t>
            </a:r>
            <a:endParaRPr/>
          </a:p>
        </p:txBody>
      </p:sp>
      <p:sp>
        <p:nvSpPr>
          <p:cNvPr id="6857" name="Google Shape;6857;g1370237c245_0_2525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92"/>
        <p:cNvGrpSpPr/>
        <p:nvPr/>
      </p:nvGrpSpPr>
      <p:grpSpPr>
        <a:xfrm>
          <a:off x="0" y="0"/>
          <a:ext cx="0" cy="0"/>
          <a:chOff x="0" y="0"/>
          <a:chExt cx="0" cy="0"/>
        </a:xfrm>
      </p:grpSpPr>
      <p:sp>
        <p:nvSpPr>
          <p:cNvPr id="6893" name="Google Shape;6893;g1370237c245_0_5874: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.5 minutes:</a:t>
            </a:r>
            <a:endParaRPr sz="1400" b="1">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First, let’s look at three research-backed reasons that we are investing in this work.</a:t>
            </a:r>
            <a:endParaRPr sz="1400" b="1">
              <a:latin typeface="Roboto"/>
              <a:ea typeface="Roboto"/>
              <a:cs typeface="Roboto"/>
              <a:sym typeface="Roboto"/>
            </a:endParaRPr>
          </a:p>
        </p:txBody>
      </p:sp>
      <p:sp>
        <p:nvSpPr>
          <p:cNvPr id="6894" name="Google Shape;6894;g1370237c245_0_587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97"/>
        <p:cNvGrpSpPr/>
        <p:nvPr/>
      </p:nvGrpSpPr>
      <p:grpSpPr>
        <a:xfrm>
          <a:off x="0" y="0"/>
          <a:ext cx="0" cy="0"/>
          <a:chOff x="0" y="0"/>
          <a:chExt cx="0" cy="0"/>
        </a:xfrm>
      </p:grpSpPr>
      <p:sp>
        <p:nvSpPr>
          <p:cNvPr id="6898" name="Google Shape;6898;g1370237c245_0_588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99" name="Google Shape;6899;g1370237c245_0_588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.5 minutes:</a:t>
            </a:r>
            <a:endParaRPr sz="1400" b="1">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First, addressing students’ social and emotional needs improves academic performance by an average of 11 percentile points. That is an entire letter grade. It could be the difference between a student passing and failing, being labeled at risk or excelling, having negative academic associations or positive ones.</a:t>
            </a:r>
            <a:endParaRPr sz="1400" i="1">
              <a:latin typeface="Roboto"/>
              <a:ea typeface="Roboto"/>
              <a:cs typeface="Roboto"/>
              <a:sym typeface="Roboto"/>
            </a:endParaRPr>
          </a:p>
          <a:p>
            <a:pPr marL="0" lvl="0" indent="0" algn="l" rtl="0">
              <a:spcBef>
                <a:spcPts val="0"/>
              </a:spcBef>
              <a:spcAft>
                <a:spcPts val="0"/>
              </a:spcAft>
              <a:buClr>
                <a:schemeClr val="dk1"/>
              </a:buClr>
              <a:buSzPts val="1100"/>
              <a:buFont typeface="Arial"/>
              <a:buNone/>
            </a:pPr>
            <a:endParaRPr sz="1400" b="1">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Study: </a:t>
            </a:r>
            <a:r>
              <a:rPr lang="en-US" sz="1400" u="sng">
                <a:solidFill>
                  <a:schemeClr val="hlink"/>
                </a:solidFill>
                <a:latin typeface="Roboto"/>
                <a:ea typeface="Roboto"/>
                <a:cs typeface="Roboto"/>
                <a:sym typeface="Roboto"/>
                <a:hlinkClick r:id="rId3"/>
              </a:rPr>
              <a:t>https://casel.org/impact/</a:t>
            </a:r>
            <a:r>
              <a:rPr lang="en-US" sz="1400">
                <a:latin typeface="Roboto"/>
                <a:ea typeface="Roboto"/>
                <a:cs typeface="Roboto"/>
                <a:sym typeface="Roboto"/>
              </a:rPr>
              <a:t> </a:t>
            </a:r>
            <a:endParaRPr/>
          </a:p>
        </p:txBody>
      </p:sp>
      <p:sp>
        <p:nvSpPr>
          <p:cNvPr id="6900" name="Google Shape;6900;g1370237c245_0_5880:notes"/>
          <p:cNvSpPr txBox="1">
            <a:spLocks noGrp="1"/>
          </p:cNvSpPr>
          <p:nvPr>
            <p:ph type="sldNum" idx="12"/>
          </p:nvPr>
        </p:nvSpPr>
        <p:spPr>
          <a:xfrm>
            <a:off x="3884613" y="8685213"/>
            <a:ext cx="2971800" cy="458700"/>
          </a:xfrm>
          <a:prstGeom prst="rect">
            <a:avLst/>
          </a:prstGeom>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06"/>
        <p:cNvGrpSpPr/>
        <p:nvPr/>
      </p:nvGrpSpPr>
      <p:grpSpPr>
        <a:xfrm>
          <a:off x="0" y="0"/>
          <a:ext cx="0" cy="0"/>
          <a:chOff x="0" y="0"/>
          <a:chExt cx="0" cy="0"/>
        </a:xfrm>
      </p:grpSpPr>
      <p:sp>
        <p:nvSpPr>
          <p:cNvPr id="6907" name="Google Shape;6907;g1370237c245_0_590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08" name="Google Shape;6908;g1370237c245_0_590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.5 minutes:</a:t>
            </a:r>
            <a:endParaRPr sz="1400" b="1">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Second, students participating in life skills programs like PurposeFull People showed improved classroom behavior, an increased ability to manage stress and depression, and better attitudes about themselves, others, and school. All of these help us, as educators, prevent teacher burnout and make sure students can effectively receive the instruction they need to be successful in school and beyond.</a:t>
            </a:r>
            <a:endParaRPr sz="1400" i="1">
              <a:latin typeface="Roboto"/>
              <a:ea typeface="Roboto"/>
              <a:cs typeface="Roboto"/>
              <a:sym typeface="Roboto"/>
            </a:endParaRPr>
          </a:p>
          <a:p>
            <a:pPr marL="0" lvl="0" indent="0" algn="l" rtl="0">
              <a:spcBef>
                <a:spcPts val="0"/>
              </a:spcBef>
              <a:spcAft>
                <a:spcPts val="0"/>
              </a:spcAft>
              <a:buClr>
                <a:schemeClr val="dk1"/>
              </a:buClr>
              <a:buSzPts val="1100"/>
              <a:buFont typeface="Arial"/>
              <a:buNone/>
            </a:pPr>
            <a:endParaRPr sz="1400" b="1">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Study: </a:t>
            </a:r>
            <a:r>
              <a:rPr lang="en-US" sz="1400" u="sng">
                <a:solidFill>
                  <a:schemeClr val="hlink"/>
                </a:solidFill>
                <a:latin typeface="Roboto"/>
                <a:ea typeface="Roboto"/>
                <a:cs typeface="Roboto"/>
                <a:sym typeface="Roboto"/>
                <a:hlinkClick r:id="rId3"/>
              </a:rPr>
              <a:t>https://casel.org/impact/</a:t>
            </a:r>
            <a:r>
              <a:rPr lang="en-US" sz="1400">
                <a:latin typeface="Roboto"/>
                <a:ea typeface="Roboto"/>
                <a:cs typeface="Roboto"/>
                <a:sym typeface="Roboto"/>
              </a:rPr>
              <a:t> </a:t>
            </a:r>
            <a:endParaRPr/>
          </a:p>
        </p:txBody>
      </p:sp>
      <p:sp>
        <p:nvSpPr>
          <p:cNvPr id="6909" name="Google Shape;6909;g1370237c245_0_5900:notes"/>
          <p:cNvSpPr txBox="1">
            <a:spLocks noGrp="1"/>
          </p:cNvSpPr>
          <p:nvPr>
            <p:ph type="sldNum" idx="12"/>
          </p:nvPr>
        </p:nvSpPr>
        <p:spPr>
          <a:xfrm>
            <a:off x="3884613" y="8685213"/>
            <a:ext cx="2971800" cy="458700"/>
          </a:xfrm>
          <a:prstGeom prst="rect">
            <a:avLst/>
          </a:prstGeom>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15"/>
        <p:cNvGrpSpPr/>
        <p:nvPr/>
      </p:nvGrpSpPr>
      <p:grpSpPr>
        <a:xfrm>
          <a:off x="0" y="0"/>
          <a:ext cx="0" cy="0"/>
          <a:chOff x="0" y="0"/>
          <a:chExt cx="0" cy="0"/>
        </a:xfrm>
      </p:grpSpPr>
      <p:sp>
        <p:nvSpPr>
          <p:cNvPr id="6916" name="Google Shape;6916;g1370237c245_0_589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17" name="Google Shape;6917;g1370237c245_0_589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.5 minutes:</a:t>
            </a:r>
            <a:endParaRPr sz="1400" b="1">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Third, a vast majority families believe this type of learning is equally important to academic learning. Thinking back to the rhetoric reality gap, attending to students’ emotional, social, and mental needs helps us not only foster students’ academic ability, but their ability to function in the world as kind and capable people.</a:t>
            </a:r>
            <a:endParaRPr sz="1400" i="1">
              <a:latin typeface="Roboto"/>
              <a:ea typeface="Roboto"/>
              <a:cs typeface="Roboto"/>
              <a:sym typeface="Roboto"/>
            </a:endParaRPr>
          </a:p>
          <a:p>
            <a:pPr marL="0" lvl="0" indent="0" algn="l" rtl="0">
              <a:spcBef>
                <a:spcPts val="0"/>
              </a:spcBef>
              <a:spcAft>
                <a:spcPts val="0"/>
              </a:spcAft>
              <a:buClr>
                <a:schemeClr val="dk1"/>
              </a:buClr>
              <a:buSzPts val="1100"/>
              <a:buFont typeface="Arial"/>
              <a:buNone/>
            </a:pPr>
            <a:endParaRPr sz="1400" b="1">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Study: </a:t>
            </a:r>
            <a:r>
              <a:rPr lang="en-US" sz="1400" u="sng">
                <a:solidFill>
                  <a:schemeClr val="hlink"/>
                </a:solidFill>
                <a:latin typeface="Roboto"/>
                <a:ea typeface="Roboto"/>
                <a:cs typeface="Roboto"/>
                <a:sym typeface="Roboto"/>
                <a:hlinkClick r:id="rId3"/>
              </a:rPr>
              <a:t>McGraw Hill 2018 Study</a:t>
            </a:r>
            <a:endParaRPr sz="1400">
              <a:latin typeface="Roboto"/>
              <a:ea typeface="Roboto"/>
              <a:cs typeface="Roboto"/>
              <a:sym typeface="Roboto"/>
            </a:endParaRPr>
          </a:p>
          <a:p>
            <a:pPr marL="0" lvl="0" indent="0" algn="l" rtl="0">
              <a:spcBef>
                <a:spcPts val="0"/>
              </a:spcBef>
              <a:spcAft>
                <a:spcPts val="0"/>
              </a:spcAft>
              <a:buClr>
                <a:schemeClr val="dk1"/>
              </a:buClr>
              <a:buSzPts val="1100"/>
              <a:buFont typeface="Arial"/>
              <a:buNone/>
            </a:pPr>
            <a:endParaRPr sz="1400">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b="1">
                <a:latin typeface="Roboto"/>
                <a:ea typeface="Roboto"/>
                <a:cs typeface="Roboto"/>
                <a:sym typeface="Roboto"/>
              </a:rPr>
              <a:t>Other Sources of Interest</a:t>
            </a:r>
            <a:r>
              <a:rPr lang="en-US" sz="1400">
                <a:latin typeface="Roboto"/>
                <a:ea typeface="Roboto"/>
                <a:cs typeface="Roboto"/>
                <a:sym typeface="Roboto"/>
              </a:rPr>
              <a:t>:</a:t>
            </a:r>
            <a:endParaRPr sz="1400">
              <a:latin typeface="Roboto"/>
              <a:ea typeface="Roboto"/>
              <a:cs typeface="Roboto"/>
              <a:sym typeface="Roboto"/>
            </a:endParaRPr>
          </a:p>
          <a:p>
            <a:pPr marL="0" lvl="0" indent="0" algn="l" rtl="0">
              <a:spcBef>
                <a:spcPts val="0"/>
              </a:spcBef>
              <a:spcAft>
                <a:spcPts val="0"/>
              </a:spcAft>
              <a:buClr>
                <a:schemeClr val="dk1"/>
              </a:buClr>
              <a:buSzPts val="1100"/>
              <a:buFont typeface="Arial"/>
              <a:buNone/>
            </a:pPr>
            <a:r>
              <a:rPr lang="en-US" sz="1400" u="sng">
                <a:solidFill>
                  <a:schemeClr val="hlink"/>
                </a:solidFill>
                <a:latin typeface="Roboto"/>
                <a:ea typeface="Roboto"/>
                <a:cs typeface="Roboto"/>
                <a:sym typeface="Roboto"/>
                <a:hlinkClick r:id="rId4"/>
              </a:rPr>
              <a:t>RAND Corp 2019 Study of Teachers and Administrators</a:t>
            </a:r>
            <a:endParaRPr/>
          </a:p>
          <a:p>
            <a:pPr marL="0" lvl="0" indent="0" algn="l" rtl="0">
              <a:spcBef>
                <a:spcPts val="0"/>
              </a:spcBef>
              <a:spcAft>
                <a:spcPts val="0"/>
              </a:spcAft>
              <a:buClr>
                <a:schemeClr val="dk1"/>
              </a:buClr>
              <a:buSzPts val="1100"/>
              <a:buFont typeface="Arial"/>
              <a:buNone/>
            </a:pPr>
            <a:r>
              <a:rPr lang="en-US" sz="1400" u="sng">
                <a:solidFill>
                  <a:schemeClr val="hlink"/>
                </a:solidFill>
                <a:latin typeface="Roboto"/>
                <a:ea typeface="Roboto"/>
                <a:cs typeface="Roboto"/>
                <a:sym typeface="Roboto"/>
                <a:hlinkClick r:id="rId5"/>
              </a:rPr>
              <a:t>McGraw Hill 2021 Study</a:t>
            </a:r>
            <a:r>
              <a:rPr lang="en-US" sz="1400">
                <a:latin typeface="Roboto"/>
                <a:ea typeface="Roboto"/>
                <a:cs typeface="Roboto"/>
                <a:sym typeface="Roboto"/>
              </a:rPr>
              <a:t> (Post-pandemic need)</a:t>
            </a:r>
            <a:endParaRPr sz="1400" b="1">
              <a:latin typeface="Roboto"/>
              <a:ea typeface="Roboto"/>
              <a:cs typeface="Roboto"/>
              <a:sym typeface="Roboto"/>
            </a:endParaRPr>
          </a:p>
        </p:txBody>
      </p:sp>
      <p:sp>
        <p:nvSpPr>
          <p:cNvPr id="6918" name="Google Shape;6918;g1370237c245_0_5890:notes"/>
          <p:cNvSpPr txBox="1">
            <a:spLocks noGrp="1"/>
          </p:cNvSpPr>
          <p:nvPr>
            <p:ph type="sldNum" idx="12"/>
          </p:nvPr>
        </p:nvSpPr>
        <p:spPr>
          <a:xfrm>
            <a:off x="3884613" y="8685213"/>
            <a:ext cx="2971800" cy="458700"/>
          </a:xfrm>
          <a:prstGeom prst="rect">
            <a:avLst/>
          </a:prstGeom>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a:t>
            </a:fld>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4"/>
        <p:cNvGrpSpPr/>
        <p:nvPr/>
      </p:nvGrpSpPr>
      <p:grpSpPr>
        <a:xfrm>
          <a:off x="0" y="0"/>
          <a:ext cx="0" cy="0"/>
          <a:chOff x="0" y="0"/>
          <a:chExt cx="0" cy="0"/>
        </a:xfrm>
      </p:grpSpPr>
      <p:sp>
        <p:nvSpPr>
          <p:cNvPr id="6925" name="Google Shape;6925;g1370237c245_0_7551: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latin typeface="Roboto"/>
                <a:ea typeface="Roboto"/>
                <a:cs typeface="Roboto"/>
                <a:sym typeface="Roboto"/>
              </a:rPr>
              <a:t>.5 minutes </a:t>
            </a:r>
            <a:endParaRPr sz="1400" b="1">
              <a:latin typeface="Roboto"/>
              <a:ea typeface="Roboto"/>
              <a:cs typeface="Roboto"/>
              <a:sym typeface="Roboto"/>
            </a:endParaRPr>
          </a:p>
          <a:p>
            <a:pPr marL="0" lvl="0" indent="0" algn="l" rtl="0">
              <a:lnSpc>
                <a:spcPct val="115000"/>
              </a:lnSpc>
              <a:spcBef>
                <a:spcPts val="0"/>
              </a:spcBef>
              <a:spcAft>
                <a:spcPts val="0"/>
              </a:spcAft>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The PurposeFull People curriculum is designed specifically to generate 3  three main goals for students: </a:t>
            </a:r>
            <a:endParaRPr sz="1400" i="1">
              <a:latin typeface="Roboto"/>
              <a:ea typeface="Roboto"/>
              <a:cs typeface="Roboto"/>
              <a:sym typeface="Roboto"/>
            </a:endParaRPr>
          </a:p>
          <a:p>
            <a:pPr marL="0" lvl="0" indent="0" algn="l" rtl="0">
              <a:lnSpc>
                <a:spcPct val="115000"/>
              </a:lnSpc>
              <a:spcBef>
                <a:spcPts val="0"/>
              </a:spcBef>
              <a:spcAft>
                <a:spcPts val="0"/>
              </a:spcAft>
              <a:buNone/>
            </a:pPr>
            <a:r>
              <a:rPr lang="en-US" sz="1400" i="1">
                <a:latin typeface="Roboto"/>
                <a:ea typeface="Roboto"/>
                <a:cs typeface="Roboto"/>
                <a:sym typeface="Roboto"/>
              </a:rPr>
              <a:t>Be Well, Be Kind, and Be Strong</a:t>
            </a:r>
            <a:endParaRPr sz="1400" i="1">
              <a:latin typeface="Roboto"/>
              <a:ea typeface="Roboto"/>
              <a:cs typeface="Roboto"/>
              <a:sym typeface="Roboto"/>
            </a:endParaRPr>
          </a:p>
          <a:p>
            <a:pPr marL="0" lvl="0" indent="0" algn="l" rtl="0">
              <a:lnSpc>
                <a:spcPct val="115000"/>
              </a:lnSpc>
              <a:spcBef>
                <a:spcPts val="0"/>
              </a:spcBef>
              <a:spcAft>
                <a:spcPts val="0"/>
              </a:spcAft>
              <a:buNone/>
            </a:pPr>
            <a:endParaRPr sz="1400" i="1">
              <a:latin typeface="Roboto"/>
              <a:ea typeface="Roboto"/>
              <a:cs typeface="Roboto"/>
              <a:sym typeface="Roboto"/>
            </a:endParaRPr>
          </a:p>
          <a:p>
            <a:pPr marL="0" lvl="0" indent="0" algn="l" rtl="0">
              <a:lnSpc>
                <a:spcPct val="115000"/>
              </a:lnSpc>
              <a:spcBef>
                <a:spcPts val="0"/>
              </a:spcBef>
              <a:spcAft>
                <a:spcPts val="0"/>
              </a:spcAft>
              <a:buNone/>
            </a:pPr>
            <a:r>
              <a:rPr lang="en-US" sz="1400" i="1">
                <a:latin typeface="Roboto"/>
                <a:ea typeface="Roboto"/>
                <a:cs typeface="Roboto"/>
                <a:sym typeface="Roboto"/>
              </a:rPr>
              <a:t>● Be Well: Skills that help students handle their emotions and deal with stress.</a:t>
            </a:r>
            <a:endParaRPr sz="1400" i="1">
              <a:latin typeface="Roboto"/>
              <a:ea typeface="Roboto"/>
              <a:cs typeface="Roboto"/>
              <a:sym typeface="Roboto"/>
            </a:endParaRPr>
          </a:p>
          <a:p>
            <a:pPr marL="0" lvl="0" indent="0" algn="l" rtl="0">
              <a:lnSpc>
                <a:spcPct val="115000"/>
              </a:lnSpc>
              <a:spcBef>
                <a:spcPts val="0"/>
              </a:spcBef>
              <a:spcAft>
                <a:spcPts val="0"/>
              </a:spcAft>
              <a:buNone/>
            </a:pPr>
            <a:r>
              <a:rPr lang="en-US" sz="1400" i="1">
                <a:latin typeface="Roboto"/>
                <a:ea typeface="Roboto"/>
                <a:cs typeface="Roboto"/>
                <a:sym typeface="Roboto"/>
              </a:rPr>
              <a:t> 	○ These skills are taught alongside Gratitude, Honesty, &amp; Creativity</a:t>
            </a:r>
            <a:endParaRPr sz="1400" i="1">
              <a:latin typeface="Roboto"/>
              <a:ea typeface="Roboto"/>
              <a:cs typeface="Roboto"/>
              <a:sym typeface="Roboto"/>
            </a:endParaRPr>
          </a:p>
          <a:p>
            <a:pPr marL="0" lvl="0" indent="0" algn="l" rtl="0">
              <a:lnSpc>
                <a:spcPct val="115000"/>
              </a:lnSpc>
              <a:spcBef>
                <a:spcPts val="0"/>
              </a:spcBef>
              <a:spcAft>
                <a:spcPts val="0"/>
              </a:spcAft>
              <a:buNone/>
            </a:pPr>
            <a:r>
              <a:rPr lang="en-US" sz="1400" i="1">
                <a:latin typeface="Roboto"/>
                <a:ea typeface="Roboto"/>
                <a:cs typeface="Roboto"/>
                <a:sym typeface="Roboto"/>
              </a:rPr>
              <a:t> ● Be Kind: Social skills like listening, friendship, solving conflicts, and leadership. </a:t>
            </a:r>
            <a:endParaRPr sz="1400" i="1">
              <a:latin typeface="Roboto"/>
              <a:ea typeface="Roboto"/>
              <a:cs typeface="Roboto"/>
              <a:sym typeface="Roboto"/>
            </a:endParaRPr>
          </a:p>
          <a:p>
            <a:pPr marL="0" lvl="0" indent="457200" algn="l" rtl="0">
              <a:lnSpc>
                <a:spcPct val="115000"/>
              </a:lnSpc>
              <a:spcBef>
                <a:spcPts val="0"/>
              </a:spcBef>
              <a:spcAft>
                <a:spcPts val="0"/>
              </a:spcAft>
              <a:buClr>
                <a:schemeClr val="dk1"/>
              </a:buClr>
              <a:buSzPts val="1100"/>
              <a:buFont typeface="Arial"/>
              <a:buNone/>
            </a:pPr>
            <a:r>
              <a:rPr lang="en-US" sz="1400" i="1">
                <a:latin typeface="Roboto"/>
                <a:ea typeface="Roboto"/>
                <a:cs typeface="Roboto"/>
                <a:sym typeface="Roboto"/>
              </a:rPr>
              <a:t>○ These skills are taught alongside Empathy, Respect, &amp; Cooperation </a:t>
            </a:r>
            <a:endParaRPr sz="1400" i="1">
              <a:latin typeface="Roboto"/>
              <a:ea typeface="Roboto"/>
              <a:cs typeface="Roboto"/>
              <a:sym typeface="Roboto"/>
            </a:endParaRPr>
          </a:p>
          <a:p>
            <a:pPr marL="0" lvl="0" indent="0" algn="l" rtl="0">
              <a:lnSpc>
                <a:spcPct val="115000"/>
              </a:lnSpc>
              <a:spcBef>
                <a:spcPts val="0"/>
              </a:spcBef>
              <a:spcAft>
                <a:spcPts val="0"/>
              </a:spcAft>
              <a:buNone/>
            </a:pPr>
            <a:r>
              <a:rPr lang="en-US" sz="1400" i="1">
                <a:latin typeface="Roboto"/>
                <a:ea typeface="Roboto"/>
                <a:cs typeface="Roboto"/>
                <a:sym typeface="Roboto"/>
              </a:rPr>
              <a:t>● Be Strong: Skills that help students focus, stay organized, and set goals. </a:t>
            </a:r>
            <a:endParaRPr sz="1400" i="1">
              <a:latin typeface="Roboto"/>
              <a:ea typeface="Roboto"/>
              <a:cs typeface="Roboto"/>
              <a:sym typeface="Roboto"/>
            </a:endParaRPr>
          </a:p>
          <a:p>
            <a:pPr marL="0" lvl="0" indent="457200" algn="l" rtl="0">
              <a:lnSpc>
                <a:spcPct val="115000"/>
              </a:lnSpc>
              <a:spcBef>
                <a:spcPts val="0"/>
              </a:spcBef>
              <a:spcAft>
                <a:spcPts val="0"/>
              </a:spcAft>
              <a:buClr>
                <a:schemeClr val="dk1"/>
              </a:buClr>
              <a:buSzPts val="1100"/>
              <a:buFont typeface="Arial"/>
              <a:buNone/>
            </a:pPr>
            <a:r>
              <a:rPr lang="en-US" sz="1400" i="1">
                <a:latin typeface="Roboto"/>
                <a:ea typeface="Roboto"/>
                <a:cs typeface="Roboto"/>
                <a:sym typeface="Roboto"/>
              </a:rPr>
              <a:t>○ These skills are taught alongside Responsibility, Courage, &amp; Perseverance </a:t>
            </a:r>
            <a:endParaRPr sz="1400" i="1">
              <a:latin typeface="Roboto"/>
              <a:ea typeface="Roboto"/>
              <a:cs typeface="Roboto"/>
              <a:sym typeface="Roboto"/>
            </a:endParaRPr>
          </a:p>
        </p:txBody>
      </p:sp>
      <p:sp>
        <p:nvSpPr>
          <p:cNvPr id="6926" name="Google Shape;6926;g1370237c245_0_755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49"/>
        <p:cNvGrpSpPr/>
        <p:nvPr/>
      </p:nvGrpSpPr>
      <p:grpSpPr>
        <a:xfrm>
          <a:off x="0" y="0"/>
          <a:ext cx="0" cy="0"/>
          <a:chOff x="0" y="0"/>
          <a:chExt cx="0" cy="0"/>
        </a:xfrm>
      </p:grpSpPr>
      <p:sp>
        <p:nvSpPr>
          <p:cNvPr id="6950" name="Google Shape;6950;g1370237c245_0_1571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latin typeface="Roboto"/>
                <a:ea typeface="Roboto"/>
                <a:cs typeface="Roboto"/>
                <a:sym typeface="Roboto"/>
              </a:rPr>
              <a:t>.5 minutes </a:t>
            </a:r>
            <a:endParaRPr sz="1400" b="1">
              <a:latin typeface="Roboto"/>
              <a:ea typeface="Roboto"/>
              <a:cs typeface="Roboto"/>
              <a:sym typeface="Roboto"/>
            </a:endParaRPr>
          </a:p>
          <a:p>
            <a:pPr marL="0" lvl="0" indent="0" algn="l" rtl="0">
              <a:lnSpc>
                <a:spcPct val="115000"/>
              </a:lnSpc>
              <a:spcBef>
                <a:spcPts val="0"/>
              </a:spcBef>
              <a:spcAft>
                <a:spcPts val="0"/>
              </a:spcAft>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We believe partnering with families is critical to supporting students to the fullest! Our approach to working with families is 2-pronged:</a:t>
            </a:r>
            <a:endParaRPr sz="1400" i="1">
              <a:latin typeface="Roboto"/>
              <a:ea typeface="Roboto"/>
              <a:cs typeface="Roboto"/>
              <a:sym typeface="Roboto"/>
            </a:endParaRPr>
          </a:p>
          <a:p>
            <a:pPr marL="457200" lvl="0" indent="-317500" algn="l" rtl="0">
              <a:lnSpc>
                <a:spcPct val="115000"/>
              </a:lnSpc>
              <a:spcBef>
                <a:spcPts val="0"/>
              </a:spcBef>
              <a:spcAft>
                <a:spcPts val="0"/>
              </a:spcAft>
              <a:buSzPts val="1400"/>
              <a:buFont typeface="Roboto"/>
              <a:buAutoNum type="arabicPeriod"/>
            </a:pPr>
            <a:r>
              <a:rPr lang="en-US" sz="1400" i="1">
                <a:latin typeface="Roboto"/>
                <a:ea typeface="Roboto"/>
                <a:cs typeface="Roboto"/>
                <a:sym typeface="Roboto"/>
              </a:rPr>
              <a:t>Communicate what skills we are working on and how we are teaching them</a:t>
            </a:r>
            <a:endParaRPr sz="1400" i="1">
              <a:latin typeface="Roboto"/>
              <a:ea typeface="Roboto"/>
              <a:cs typeface="Roboto"/>
              <a:sym typeface="Roboto"/>
            </a:endParaRPr>
          </a:p>
          <a:p>
            <a:pPr marL="457200" lvl="0" indent="-317500" algn="l" rtl="0">
              <a:lnSpc>
                <a:spcPct val="115000"/>
              </a:lnSpc>
              <a:spcBef>
                <a:spcPts val="0"/>
              </a:spcBef>
              <a:spcAft>
                <a:spcPts val="0"/>
              </a:spcAft>
              <a:buSzPts val="1400"/>
              <a:buFont typeface="Roboto"/>
              <a:buAutoNum type="arabicPeriod"/>
            </a:pPr>
            <a:r>
              <a:rPr lang="en-US" sz="1400" i="1">
                <a:latin typeface="Roboto"/>
                <a:ea typeface="Roboto"/>
                <a:cs typeface="Roboto"/>
                <a:sym typeface="Roboto"/>
              </a:rPr>
              <a:t>Provide resources and activities you can do with your family at home to build strong character! </a:t>
            </a:r>
            <a:endParaRPr sz="1400" i="1">
              <a:latin typeface="Roboto"/>
              <a:ea typeface="Roboto"/>
              <a:cs typeface="Roboto"/>
              <a:sym typeface="Roboto"/>
            </a:endParaRPr>
          </a:p>
          <a:p>
            <a:pPr marL="0" lvl="0" indent="0" algn="l" rtl="0">
              <a:spcBef>
                <a:spcPts val="0"/>
              </a:spcBef>
              <a:spcAft>
                <a:spcPts val="0"/>
              </a:spcAft>
              <a:buNone/>
            </a:pPr>
            <a:endParaRPr sz="1400" b="1">
              <a:latin typeface="Roboto"/>
              <a:ea typeface="Roboto"/>
              <a:cs typeface="Roboto"/>
              <a:sym typeface="Roboto"/>
            </a:endParaRPr>
          </a:p>
        </p:txBody>
      </p:sp>
      <p:sp>
        <p:nvSpPr>
          <p:cNvPr id="6951" name="Google Shape;6951;g1370237c245_0_1571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5"/>
        <p:cNvGrpSpPr/>
        <p:nvPr/>
      </p:nvGrpSpPr>
      <p:grpSpPr>
        <a:xfrm>
          <a:off x="0" y="0"/>
          <a:ext cx="0" cy="0"/>
          <a:chOff x="0" y="0"/>
          <a:chExt cx="0" cy="0"/>
        </a:xfrm>
      </p:grpSpPr>
      <p:sp>
        <p:nvSpPr>
          <p:cNvPr id="6956" name="Google Shape;6956;g1370237c245_0_17336: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solidFill>
                  <a:srgbClr val="0D3258"/>
                </a:solidFill>
                <a:latin typeface="Roboto"/>
                <a:ea typeface="Roboto"/>
                <a:cs typeface="Roboto"/>
                <a:sym typeface="Roboto"/>
              </a:rPr>
              <a:t>1 minute</a:t>
            </a:r>
            <a:r>
              <a:rPr lang="en-US" sz="1400">
                <a:latin typeface="Roboto"/>
                <a:ea typeface="Roboto"/>
                <a:cs typeface="Roboto"/>
                <a:sym typeface="Roboto"/>
              </a:rPr>
              <a:t> </a:t>
            </a:r>
            <a:endParaRPr sz="1400">
              <a:latin typeface="Roboto"/>
              <a:ea typeface="Roboto"/>
              <a:cs typeface="Roboto"/>
              <a:sym typeface="Roboto"/>
            </a:endParaRPr>
          </a:p>
          <a:p>
            <a:pPr marL="0" lvl="0" indent="0" algn="l" rtl="0">
              <a:lnSpc>
                <a:spcPct val="115000"/>
              </a:lnSpc>
              <a:spcBef>
                <a:spcPts val="0"/>
              </a:spcBef>
              <a:spcAft>
                <a:spcPts val="0"/>
              </a:spcAft>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This is the high level overview of PurposeFull People. There are 9 months worth of content, plus a 2-week Kindness Kickoff and Kindness Closure. Our lessons and activities are focused on developing character and teaching specific skills for life success. All of this leads to our three key outcomes: be strong, be kind, we well. </a:t>
            </a:r>
            <a:endParaRPr sz="1400">
              <a:latin typeface="Roboto"/>
              <a:ea typeface="Roboto"/>
              <a:cs typeface="Roboto"/>
              <a:sym typeface="Roboto"/>
            </a:endParaRPr>
          </a:p>
        </p:txBody>
      </p:sp>
      <p:sp>
        <p:nvSpPr>
          <p:cNvPr id="6957" name="Google Shape;6957;g1370237c245_0_1733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62"/>
        <p:cNvGrpSpPr/>
        <p:nvPr/>
      </p:nvGrpSpPr>
      <p:grpSpPr>
        <a:xfrm>
          <a:off x="0" y="0"/>
          <a:ext cx="0" cy="0"/>
          <a:chOff x="0" y="0"/>
          <a:chExt cx="0" cy="0"/>
        </a:xfrm>
      </p:grpSpPr>
      <p:sp>
        <p:nvSpPr>
          <p:cNvPr id="6963" name="Google Shape;6963;g1370237c245_0_17346: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latin typeface="Roboto"/>
                <a:ea typeface="Roboto"/>
                <a:cs typeface="Roboto"/>
                <a:sym typeface="Roboto"/>
              </a:rPr>
              <a:t>1 minute</a:t>
            </a:r>
            <a:endParaRPr sz="1400" b="1">
              <a:latin typeface="Roboto"/>
              <a:ea typeface="Roboto"/>
              <a:cs typeface="Roboto"/>
              <a:sym typeface="Roboto"/>
            </a:endParaRPr>
          </a:p>
          <a:p>
            <a:pPr marL="0" lvl="0" indent="0" algn="l" rtl="0">
              <a:lnSpc>
                <a:spcPct val="115000"/>
              </a:lnSpc>
              <a:spcBef>
                <a:spcPts val="0"/>
              </a:spcBef>
              <a:spcAft>
                <a:spcPts val="0"/>
              </a:spcAft>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Along with the Character Traits, we have grade-level-specific skills woven into our curriculum. Every grade level has 3 focus skills, creating a vertically-aligned path for students to reach the outcomes of Be Kind, Be Strong, and Be Well. Be Well has a focus on Emotion Regulation, Be Strong teaches Executive Functioning skills, and Be Kind focuses on Social Skills to help students improve prosocial interactions. </a:t>
            </a:r>
            <a:endParaRPr sz="1400" b="1" i="1">
              <a:latin typeface="Roboto"/>
              <a:ea typeface="Roboto"/>
              <a:cs typeface="Roboto"/>
              <a:sym typeface="Roboto"/>
            </a:endParaRPr>
          </a:p>
          <a:p>
            <a:pPr marL="0" lvl="0" indent="0" algn="l" rtl="0">
              <a:spcBef>
                <a:spcPts val="0"/>
              </a:spcBef>
              <a:spcAft>
                <a:spcPts val="0"/>
              </a:spcAft>
              <a:buNone/>
            </a:pPr>
            <a:endParaRPr b="1">
              <a:latin typeface="Montserrat"/>
              <a:ea typeface="Montserrat"/>
              <a:cs typeface="Montserrat"/>
              <a:sym typeface="Montserrat"/>
            </a:endParaRPr>
          </a:p>
        </p:txBody>
      </p:sp>
      <p:sp>
        <p:nvSpPr>
          <p:cNvPr id="6964" name="Google Shape;6964;g1370237c245_0_1734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70"/>
        <p:cNvGrpSpPr/>
        <p:nvPr/>
      </p:nvGrpSpPr>
      <p:grpSpPr>
        <a:xfrm>
          <a:off x="0" y="0"/>
          <a:ext cx="0" cy="0"/>
          <a:chOff x="0" y="0"/>
          <a:chExt cx="0" cy="0"/>
        </a:xfrm>
      </p:grpSpPr>
      <p:sp>
        <p:nvSpPr>
          <p:cNvPr id="6971" name="Google Shape;6971;g2fc92ece322_1_2: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latin typeface="Roboto"/>
                <a:ea typeface="Roboto"/>
                <a:cs typeface="Roboto"/>
                <a:sym typeface="Roboto"/>
              </a:rPr>
              <a:t>2 minute</a:t>
            </a:r>
            <a:endParaRPr sz="1400" b="1">
              <a:latin typeface="Roboto"/>
              <a:ea typeface="Roboto"/>
              <a:cs typeface="Roboto"/>
              <a:sym typeface="Roboto"/>
            </a:endParaRPr>
          </a:p>
          <a:p>
            <a:pPr marL="0" lvl="0" indent="0" algn="l" rtl="0">
              <a:lnSpc>
                <a:spcPct val="115000"/>
              </a:lnSpc>
              <a:spcBef>
                <a:spcPts val="0"/>
              </a:spcBef>
              <a:spcAft>
                <a:spcPts val="0"/>
              </a:spcAft>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Bullying-prevention is built into our curriculum. This includes specific instruction and engaging lessons around how to stop and report bullying; take-home materials for continued support; and a family site (shown here) that provides a deeper dive into our approach to bullying-prevention along with additional resources. </a:t>
            </a:r>
            <a:endParaRPr sz="1400" i="1">
              <a:latin typeface="Roboto"/>
              <a:ea typeface="Roboto"/>
              <a:cs typeface="Roboto"/>
              <a:sym typeface="Roboto"/>
            </a:endParaRPr>
          </a:p>
          <a:p>
            <a:pPr marL="0" lvl="0" indent="0" algn="l" rtl="0">
              <a:lnSpc>
                <a:spcPct val="115000"/>
              </a:lnSpc>
              <a:spcBef>
                <a:spcPts val="0"/>
              </a:spcBef>
              <a:spcAft>
                <a:spcPts val="0"/>
              </a:spcAft>
              <a:buNone/>
            </a:pPr>
            <a:endParaRPr sz="1400" i="1">
              <a:latin typeface="Roboto"/>
              <a:ea typeface="Roboto"/>
              <a:cs typeface="Roboto"/>
              <a:sym typeface="Roboto"/>
            </a:endParaRPr>
          </a:p>
          <a:p>
            <a:pPr marL="0" lvl="0" indent="0" algn="l" rtl="0">
              <a:lnSpc>
                <a:spcPct val="115000"/>
              </a:lnSpc>
              <a:spcBef>
                <a:spcPts val="0"/>
              </a:spcBef>
              <a:spcAft>
                <a:spcPts val="0"/>
              </a:spcAft>
              <a:buNone/>
            </a:pPr>
            <a:r>
              <a:rPr lang="en-US" sz="1400" i="1" u="sng">
                <a:solidFill>
                  <a:schemeClr val="hlink"/>
                </a:solidFill>
                <a:latin typeface="Roboto"/>
                <a:ea typeface="Roboto"/>
                <a:cs typeface="Roboto"/>
                <a:sym typeface="Roboto"/>
                <a:hlinkClick r:id="rId3"/>
              </a:rPr>
              <a:t>https://characterstrong.com/bullying-prevention</a:t>
            </a:r>
            <a:endParaRPr sz="1400" i="1">
              <a:latin typeface="Roboto"/>
              <a:ea typeface="Roboto"/>
              <a:cs typeface="Roboto"/>
              <a:sym typeface="Roboto"/>
            </a:endParaRPr>
          </a:p>
          <a:p>
            <a:pPr marL="0" lvl="0" indent="0" algn="l" rtl="0">
              <a:lnSpc>
                <a:spcPct val="115000"/>
              </a:lnSpc>
              <a:spcBef>
                <a:spcPts val="0"/>
              </a:spcBef>
              <a:spcAft>
                <a:spcPts val="0"/>
              </a:spcAft>
              <a:buNone/>
            </a:pPr>
            <a:endParaRPr sz="1400" i="1">
              <a:latin typeface="Roboto"/>
              <a:ea typeface="Roboto"/>
              <a:cs typeface="Roboto"/>
              <a:sym typeface="Roboto"/>
            </a:endParaRPr>
          </a:p>
          <a:p>
            <a:pPr marL="0" lvl="0" indent="0" algn="l" rtl="0">
              <a:spcBef>
                <a:spcPts val="0"/>
              </a:spcBef>
              <a:spcAft>
                <a:spcPts val="0"/>
              </a:spcAft>
              <a:buNone/>
            </a:pPr>
            <a:endParaRPr b="1">
              <a:latin typeface="Montserrat"/>
              <a:ea typeface="Montserrat"/>
              <a:cs typeface="Montserrat"/>
              <a:sym typeface="Montserrat"/>
            </a:endParaRPr>
          </a:p>
        </p:txBody>
      </p:sp>
      <p:sp>
        <p:nvSpPr>
          <p:cNvPr id="6972" name="Google Shape;6972;g2fc92ece322_1_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1"/>
        <p:cNvGrpSpPr/>
        <p:nvPr/>
      </p:nvGrpSpPr>
      <p:grpSpPr>
        <a:xfrm>
          <a:off x="0" y="0"/>
          <a:ext cx="0" cy="0"/>
          <a:chOff x="0" y="0"/>
          <a:chExt cx="0" cy="0"/>
        </a:xfrm>
      </p:grpSpPr>
      <p:sp>
        <p:nvSpPr>
          <p:cNvPr id="6982" name="Google Shape;6982;g2fc92ece322_2_4: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latin typeface="Roboto"/>
                <a:ea typeface="Roboto"/>
                <a:cs typeface="Roboto"/>
                <a:sym typeface="Roboto"/>
              </a:rPr>
              <a:t>1-2 minutes</a:t>
            </a:r>
            <a:endParaRPr sz="1400" b="1">
              <a:latin typeface="Roboto"/>
              <a:ea typeface="Roboto"/>
              <a:cs typeface="Roboto"/>
              <a:sym typeface="Roboto"/>
            </a:endParaRPr>
          </a:p>
          <a:p>
            <a:pPr marL="0" lvl="0" indent="0" algn="l" rtl="0">
              <a:lnSpc>
                <a:spcPct val="115000"/>
              </a:lnSpc>
              <a:spcBef>
                <a:spcPts val="0"/>
              </a:spcBef>
              <a:spcAft>
                <a:spcPts val="0"/>
              </a:spcAft>
              <a:buNone/>
            </a:pPr>
            <a:r>
              <a:rPr lang="en-US" sz="1400" u="sng">
                <a:latin typeface="Roboto"/>
                <a:ea typeface="Roboto"/>
                <a:cs typeface="Roboto"/>
                <a:sym typeface="Roboto"/>
              </a:rPr>
              <a:t>Say</a:t>
            </a:r>
            <a:r>
              <a:rPr lang="en-US" sz="1400">
                <a:latin typeface="Roboto"/>
                <a:ea typeface="Roboto"/>
                <a:cs typeface="Roboto"/>
                <a:sym typeface="Roboto"/>
              </a:rPr>
              <a:t>: </a:t>
            </a:r>
            <a:r>
              <a:rPr lang="en-US" sz="1400" i="1">
                <a:latin typeface="Roboto"/>
                <a:ea typeface="Roboto"/>
                <a:cs typeface="Roboto"/>
                <a:sym typeface="Roboto"/>
              </a:rPr>
              <a:t>Speaking of family sites, CharacterStrong provides an overview for family on their FamilyStrong site, where you can find more information!</a:t>
            </a:r>
            <a:endParaRPr sz="1400" i="1">
              <a:latin typeface="Roboto"/>
              <a:ea typeface="Roboto"/>
              <a:cs typeface="Roboto"/>
              <a:sym typeface="Roboto"/>
            </a:endParaRPr>
          </a:p>
          <a:p>
            <a:pPr marL="0" lvl="0" indent="0" algn="l" rtl="0">
              <a:lnSpc>
                <a:spcPct val="115000"/>
              </a:lnSpc>
              <a:spcBef>
                <a:spcPts val="0"/>
              </a:spcBef>
              <a:spcAft>
                <a:spcPts val="0"/>
              </a:spcAft>
              <a:buNone/>
            </a:pPr>
            <a:endParaRPr sz="1400" i="1">
              <a:latin typeface="Roboto"/>
              <a:ea typeface="Roboto"/>
              <a:cs typeface="Roboto"/>
              <a:sym typeface="Roboto"/>
            </a:endParaRPr>
          </a:p>
          <a:p>
            <a:pPr marL="0" lvl="0" indent="0" algn="l" rtl="0">
              <a:lnSpc>
                <a:spcPct val="115000"/>
              </a:lnSpc>
              <a:spcBef>
                <a:spcPts val="0"/>
              </a:spcBef>
              <a:spcAft>
                <a:spcPts val="0"/>
              </a:spcAft>
              <a:buNone/>
            </a:pPr>
            <a:r>
              <a:rPr lang="en-US" sz="1400" i="1" u="sng">
                <a:solidFill>
                  <a:schemeClr val="hlink"/>
                </a:solidFill>
                <a:latin typeface="Roboto"/>
                <a:ea typeface="Roboto"/>
                <a:cs typeface="Roboto"/>
                <a:sym typeface="Roboto"/>
                <a:hlinkClick r:id="rId3"/>
              </a:rPr>
              <a:t>https://www.characterstrong.com/familystrong</a:t>
            </a:r>
            <a:endParaRPr sz="1400" i="1">
              <a:latin typeface="Roboto"/>
              <a:ea typeface="Roboto"/>
              <a:cs typeface="Roboto"/>
              <a:sym typeface="Roboto"/>
            </a:endParaRPr>
          </a:p>
          <a:p>
            <a:pPr marL="0" lvl="0" indent="0" algn="l" rtl="0">
              <a:lnSpc>
                <a:spcPct val="115000"/>
              </a:lnSpc>
              <a:spcBef>
                <a:spcPts val="0"/>
              </a:spcBef>
              <a:spcAft>
                <a:spcPts val="0"/>
              </a:spcAft>
              <a:buNone/>
            </a:pPr>
            <a:endParaRPr sz="1400" i="1">
              <a:latin typeface="Roboto"/>
              <a:ea typeface="Roboto"/>
              <a:cs typeface="Roboto"/>
              <a:sym typeface="Roboto"/>
            </a:endParaRPr>
          </a:p>
          <a:p>
            <a:pPr marL="0" lvl="0" indent="0" algn="l" rtl="0">
              <a:spcBef>
                <a:spcPts val="0"/>
              </a:spcBef>
              <a:spcAft>
                <a:spcPts val="0"/>
              </a:spcAft>
              <a:buNone/>
            </a:pPr>
            <a:endParaRPr b="1">
              <a:latin typeface="Montserrat"/>
              <a:ea typeface="Montserrat"/>
              <a:cs typeface="Montserrat"/>
              <a:sym typeface="Montserrat"/>
            </a:endParaRPr>
          </a:p>
        </p:txBody>
      </p:sp>
      <p:sp>
        <p:nvSpPr>
          <p:cNvPr id="6983" name="Google Shape;6983;g2fc92ece322_2_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92"/>
        <p:cNvGrpSpPr/>
        <p:nvPr/>
      </p:nvGrpSpPr>
      <p:grpSpPr>
        <a:xfrm>
          <a:off x="0" y="0"/>
          <a:ext cx="0" cy="0"/>
          <a:chOff x="0" y="0"/>
          <a:chExt cx="0" cy="0"/>
        </a:xfrm>
      </p:grpSpPr>
      <p:sp>
        <p:nvSpPr>
          <p:cNvPr id="6993" name="Google Shape;6993;g279fd6b58c2_0_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94" name="Google Shape;6994;g279fd6b58c2_0_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lnSpc>
                <a:spcPct val="115000"/>
              </a:lnSpc>
              <a:spcBef>
                <a:spcPts val="0"/>
              </a:spcBef>
              <a:spcAft>
                <a:spcPts val="0"/>
              </a:spcAft>
              <a:buNone/>
            </a:pPr>
            <a:r>
              <a:rPr lang="en-US" sz="1400" b="1">
                <a:latin typeface="Roboto"/>
                <a:ea typeface="Roboto"/>
                <a:cs typeface="Roboto"/>
                <a:sym typeface="Roboto"/>
              </a:rPr>
              <a:t>5 minutes</a:t>
            </a:r>
            <a:endParaRPr sz="1400" b="1">
              <a:latin typeface="Roboto"/>
              <a:ea typeface="Roboto"/>
              <a:cs typeface="Roboto"/>
              <a:sym typeface="Roboto"/>
            </a:endParaRPr>
          </a:p>
          <a:p>
            <a:pPr marL="0" lvl="0" indent="0" algn="l" rtl="0">
              <a:lnSpc>
                <a:spcPct val="115000"/>
              </a:lnSpc>
              <a:spcBef>
                <a:spcPts val="0"/>
              </a:spcBef>
              <a:spcAft>
                <a:spcPts val="0"/>
              </a:spcAft>
              <a:buClr>
                <a:schemeClr val="dk1"/>
              </a:buClr>
              <a:buSzPts val="1100"/>
              <a:buFont typeface="Arial"/>
              <a:buNone/>
            </a:pPr>
            <a:r>
              <a:rPr lang="en-US" sz="1400">
                <a:latin typeface="Roboto"/>
                <a:ea typeface="Roboto"/>
                <a:cs typeface="Roboto"/>
                <a:sym typeface="Roboto"/>
              </a:rPr>
              <a:t>(Optional - show this 5-minute demo of our curriculum site families want a closer look)</a:t>
            </a:r>
            <a:endParaRPr sz="1400">
              <a:latin typeface="Roboto"/>
              <a:ea typeface="Roboto"/>
              <a:cs typeface="Roboto"/>
              <a:sym typeface="Roboto"/>
            </a:endParaRPr>
          </a:p>
          <a:p>
            <a:pPr marL="0" lvl="0" indent="0" algn="l" rtl="0">
              <a:spcBef>
                <a:spcPts val="0"/>
              </a:spcBef>
              <a:spcAft>
                <a:spcPts val="0"/>
              </a:spcAft>
              <a:buNone/>
            </a:pPr>
            <a:endParaRPr/>
          </a:p>
        </p:txBody>
      </p:sp>
      <p:sp>
        <p:nvSpPr>
          <p:cNvPr id="6995" name="Google Shape;6995;g279fd6b58c2_0_0:notes"/>
          <p:cNvSpPr txBox="1">
            <a:spLocks noGrp="1"/>
          </p:cNvSpPr>
          <p:nvPr>
            <p:ph type="sldNum" idx="12"/>
          </p:nvPr>
        </p:nvSpPr>
        <p:spPr>
          <a:xfrm>
            <a:off x="3884613" y="8685213"/>
            <a:ext cx="2971800" cy="458700"/>
          </a:xfrm>
          <a:prstGeom prst="rect">
            <a:avLst/>
          </a:prstGeom>
        </p:spPr>
        <p:txBody>
          <a:bodyPr spcFirstLastPara="1" wrap="square" lIns="91425" tIns="45700" rIns="91425" bIns="45700" anchor="b" anchorCtr="0">
            <a:noAutofit/>
          </a:bodyPr>
          <a:lstStyle/>
          <a:p>
            <a:pPr marL="0" lvl="0" indent="0" algn="r" rtl="0">
              <a:spcBef>
                <a:spcPts val="0"/>
              </a:spcBef>
              <a:spcAft>
                <a:spcPts val="0"/>
              </a:spcAft>
              <a:buClr>
                <a:srgbClr val="000000"/>
              </a:buClr>
              <a:buSzPts val="1200"/>
              <a:buFont typeface="Arial"/>
              <a:buNone/>
            </a:pPr>
            <a:fld id="{00000000-1234-1234-1234-123412341234}" type="slidenum">
              <a:rPr lang="en-US"/>
              <a:t>15</a:t>
            </a:fld>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00"/>
        <p:cNvGrpSpPr/>
        <p:nvPr/>
      </p:nvGrpSpPr>
      <p:grpSpPr>
        <a:xfrm>
          <a:off x="0" y="0"/>
          <a:ext cx="0" cy="0"/>
          <a:chOff x="0" y="0"/>
          <a:chExt cx="0" cy="0"/>
        </a:xfrm>
      </p:grpSpPr>
      <p:sp>
        <p:nvSpPr>
          <p:cNvPr id="7001" name="Google Shape;7001;g1370237c245_0_18997: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r>
              <a:rPr lang="en-US" sz="1400" b="1">
                <a:solidFill>
                  <a:srgbClr val="0D3258"/>
                </a:solidFill>
                <a:latin typeface="Roboto"/>
                <a:ea typeface="Roboto"/>
                <a:cs typeface="Roboto"/>
                <a:sym typeface="Roboto"/>
              </a:rPr>
              <a:t>Spotify Playlist: </a:t>
            </a:r>
            <a:r>
              <a:rPr lang="en-US" sz="1400" b="1" u="sng">
                <a:solidFill>
                  <a:srgbClr val="0D3258"/>
                </a:solidFill>
                <a:latin typeface="Roboto"/>
                <a:ea typeface="Roboto"/>
                <a:cs typeface="Roboto"/>
                <a:sym typeface="Roboto"/>
                <a:hlinkClick r:id="rId3">
                  <a:extLst>
                    <a:ext uri="{A12FA001-AC4F-418D-AE19-62706E023703}">
                      <ahyp:hlinkClr xmlns:ahyp="http://schemas.microsoft.com/office/drawing/2018/hyperlinkcolor" val="tx"/>
                    </a:ext>
                  </a:extLst>
                </a:hlinkClick>
              </a:rPr>
              <a:t>“CharacterStrong Seasonal Sounds”</a:t>
            </a:r>
            <a:endParaRPr sz="1400" b="1">
              <a:solidFill>
                <a:srgbClr val="0D3258"/>
              </a:solidFill>
              <a:latin typeface="Roboto"/>
              <a:ea typeface="Roboto"/>
              <a:cs typeface="Roboto"/>
              <a:sym typeface="Roboto"/>
            </a:endParaRPr>
          </a:p>
        </p:txBody>
      </p:sp>
      <p:sp>
        <p:nvSpPr>
          <p:cNvPr id="7002" name="Google Shape;7002;g1370237c245_0_1899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05"/>
        <p:cNvGrpSpPr/>
        <p:nvPr/>
      </p:nvGrpSpPr>
      <p:grpSpPr>
        <a:xfrm>
          <a:off x="0" y="0"/>
          <a:ext cx="0" cy="0"/>
          <a:chOff x="0" y="0"/>
          <a:chExt cx="0" cy="0"/>
        </a:xfrm>
      </p:grpSpPr>
      <p:sp>
        <p:nvSpPr>
          <p:cNvPr id="7006" name="Google Shape;7006;g1370237c245_0_25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7" name="Google Shape;7007;g1370237c245_0_25395: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10"/>
        <p:cNvGrpSpPr/>
        <p:nvPr/>
      </p:nvGrpSpPr>
      <p:grpSpPr>
        <a:xfrm>
          <a:off x="0" y="0"/>
          <a:ext cx="0" cy="0"/>
          <a:chOff x="0" y="0"/>
          <a:chExt cx="0" cy="0"/>
        </a:xfrm>
      </p:grpSpPr>
      <p:sp>
        <p:nvSpPr>
          <p:cNvPr id="7011" name="Google Shape;7011;g1370237c245_0_2539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12" name="Google Shape;7012;g1370237c245_0_25399: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013" name="Google Shape;7013;g1370237c245_0_25399:notes"/>
          <p:cNvSpPr txBox="1">
            <a:spLocks noGrp="1"/>
          </p:cNvSpPr>
          <p:nvPr>
            <p:ph type="sldNum" idx="12"/>
          </p:nvPr>
        </p:nvSpPr>
        <p:spPr>
          <a:xfrm>
            <a:off x="3884613" y="8685213"/>
            <a:ext cx="2971800" cy="458700"/>
          </a:xfrm>
          <a:prstGeom prst="rect">
            <a:avLst/>
          </a:prstGeom>
        </p:spPr>
        <p:txBody>
          <a:bodyPr spcFirstLastPara="1" wrap="square" lIns="91425" tIns="45700" rIns="91425" bIns="45700" anchor="b" anchorCtr="0">
            <a:noAutofit/>
          </a:bodyPr>
          <a:lstStyle/>
          <a:p>
            <a:pPr marL="0" lvl="0" indent="0" algn="r" rtl="0">
              <a:spcBef>
                <a:spcPts val="0"/>
              </a:spcBef>
              <a:spcAft>
                <a:spcPts val="0"/>
              </a:spcAft>
              <a:buClr>
                <a:srgbClr val="000000"/>
              </a:buClr>
              <a:buSzPts val="1200"/>
              <a:buFont typeface="Arial"/>
              <a:buNone/>
            </a:pPr>
            <a:fld id="{00000000-1234-1234-1234-123412341234}" type="slidenum">
              <a:rPr lang="en-US"/>
              <a:t>18</a:t>
            </a:fld>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16"/>
        <p:cNvGrpSpPr/>
        <p:nvPr/>
      </p:nvGrpSpPr>
      <p:grpSpPr>
        <a:xfrm>
          <a:off x="0" y="0"/>
          <a:ext cx="0" cy="0"/>
          <a:chOff x="0" y="0"/>
          <a:chExt cx="0" cy="0"/>
        </a:xfrm>
      </p:grpSpPr>
      <p:sp>
        <p:nvSpPr>
          <p:cNvPr id="7017" name="Google Shape;7017;g1370237c245_0_254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18" name="Google Shape;7018;g1370237c245_0_25404: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21"/>
        <p:cNvGrpSpPr/>
        <p:nvPr/>
      </p:nvGrpSpPr>
      <p:grpSpPr>
        <a:xfrm>
          <a:off x="0" y="0"/>
          <a:ext cx="0" cy="0"/>
          <a:chOff x="0" y="0"/>
          <a:chExt cx="0" cy="0"/>
        </a:xfrm>
      </p:grpSpPr>
      <p:sp>
        <p:nvSpPr>
          <p:cNvPr id="7022" name="Google Shape;7022;g1370237c245_0_254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23" name="Google Shape;7023;g1370237c245_0_25408: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26"/>
        <p:cNvGrpSpPr/>
        <p:nvPr/>
      </p:nvGrpSpPr>
      <p:grpSpPr>
        <a:xfrm>
          <a:off x="0" y="0"/>
          <a:ext cx="0" cy="0"/>
          <a:chOff x="0" y="0"/>
          <a:chExt cx="0" cy="0"/>
        </a:xfrm>
      </p:grpSpPr>
      <p:sp>
        <p:nvSpPr>
          <p:cNvPr id="7027" name="Google Shape;7027;g1370237c245_0_254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28" name="Google Shape;7028;g1370237c245_0_25412: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gif"/><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gif"/><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gif"/><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4.gif"/><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3" Type="http://schemas.openxmlformats.org/officeDocument/2006/relationships/hyperlink" Target="https://twitter.com/characterstrong" TargetMode="External"/><Relationship Id="rId7" Type="http://schemas.openxmlformats.org/officeDocument/2006/relationships/image" Target="../media/image5.gif"/><Relationship Id="rId2" Type="http://schemas.openxmlformats.org/officeDocument/2006/relationships/hyperlink" Target="https://instagram.com/characterstrong" TargetMode="External"/><Relationship Id="rId1" Type="http://schemas.openxmlformats.org/officeDocument/2006/relationships/slideMaster" Target="../slideMasters/slideMaster2.xml"/><Relationship Id="rId6" Type="http://schemas.openxmlformats.org/officeDocument/2006/relationships/hyperlink" Target="https://www.pinterest.com/CharacterStrong/" TargetMode="External"/><Relationship Id="rId5" Type="http://schemas.openxmlformats.org/officeDocument/2006/relationships/hyperlink" Target="https://www.tiktok.com/@characterstrong" TargetMode="External"/><Relationship Id="rId4" Type="http://schemas.openxmlformats.org/officeDocument/2006/relationships/hyperlink" Target="https://www.facebook.com/characterstrong/" TargetMode="Externa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3" Type="http://schemas.openxmlformats.org/officeDocument/2006/relationships/hyperlink" Target="https://twitter.com/characterstrong" TargetMode="External"/><Relationship Id="rId2" Type="http://schemas.openxmlformats.org/officeDocument/2006/relationships/hyperlink" Target="https://instagram.com/characterstrong" TargetMode="External"/><Relationship Id="rId1" Type="http://schemas.openxmlformats.org/officeDocument/2006/relationships/slideMaster" Target="../slideMasters/slideMaster3.xml"/><Relationship Id="rId6" Type="http://schemas.openxmlformats.org/officeDocument/2006/relationships/hyperlink" Target="https://www.pinterest.com/CharacterStrong/" TargetMode="External"/><Relationship Id="rId5" Type="http://schemas.openxmlformats.org/officeDocument/2006/relationships/hyperlink" Target="https://www.tiktok.com/@characterstrong" TargetMode="External"/><Relationship Id="rId4" Type="http://schemas.openxmlformats.org/officeDocument/2006/relationships/hyperlink" Target="https://www.facebook.com/characterstrong/" TargetMode="Externa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gif"/><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gif"/><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gif"/><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4.gif"/><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3" Type="http://schemas.openxmlformats.org/officeDocument/2006/relationships/slide" Target="../slides/slide4.xml"/><Relationship Id="rId2" Type="http://schemas.openxmlformats.org/officeDocument/2006/relationships/image" Target="../media/image3.gif"/><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slide" Target="../slides/slide4.xml"/><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slide" Target="../slides/slide4.xml"/><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slide" Target="../slides/slide4.xml"/><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matchingName="Title Slide 1">
  <p:cSld name="1_Title Slide">
    <p:spTree>
      <p:nvGrpSpPr>
        <p:cNvPr id="1" name="Shape 13"/>
        <p:cNvGrpSpPr/>
        <p:nvPr/>
      </p:nvGrpSpPr>
      <p:grpSpPr>
        <a:xfrm>
          <a:off x="0" y="0"/>
          <a:ext cx="0" cy="0"/>
          <a:chOff x="0" y="0"/>
          <a:chExt cx="0" cy="0"/>
        </a:xfrm>
      </p:grpSpPr>
      <p:sp>
        <p:nvSpPr>
          <p:cNvPr id="14" name="Google Shape;14;p2"/>
          <p:cNvSpPr/>
          <p:nvPr/>
        </p:nvSpPr>
        <p:spPr>
          <a:xfrm rot="10800000">
            <a:off x="8396879" y="-4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 name="Google Shape;15;p2"/>
          <p:cNvSpPr/>
          <p:nvPr/>
        </p:nvSpPr>
        <p:spPr>
          <a:xfrm rot="5400000">
            <a:off x="45114" y="4107284"/>
            <a:ext cx="2704133" cy="2797315"/>
          </a:xfrm>
          <a:custGeom>
            <a:avLst/>
            <a:gdLst/>
            <a:ahLst/>
            <a:cxnLst/>
            <a:rect l="l" t="t" r="r" b="b"/>
            <a:pathLst>
              <a:path w="69155" h="71538" extrusionOk="0">
                <a:moveTo>
                  <a:pt x="51342" y="0"/>
                </a:moveTo>
                <a:cubicBezTo>
                  <a:pt x="13316" y="0"/>
                  <a:pt x="0" y="41002"/>
                  <a:pt x="11838" y="71537"/>
                </a:cubicBezTo>
                <a:lnTo>
                  <a:pt x="69155" y="71537"/>
                </a:lnTo>
                <a:lnTo>
                  <a:pt x="69155" y="4053"/>
                </a:lnTo>
                <a:cubicBezTo>
                  <a:pt x="64512" y="1969"/>
                  <a:pt x="59880" y="338"/>
                  <a:pt x="55177" y="135"/>
                </a:cubicBezTo>
                <a:cubicBezTo>
                  <a:pt x="53872" y="45"/>
                  <a:pt x="52594" y="0"/>
                  <a:pt x="51342"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 name="Google Shape;16;p2"/>
          <p:cNvSpPr/>
          <p:nvPr/>
        </p:nvSpPr>
        <p:spPr>
          <a:xfrm>
            <a:off x="-1537" y="5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D7224C"/>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 name="Google Shape;17;p2"/>
          <p:cNvSpPr/>
          <p:nvPr/>
        </p:nvSpPr>
        <p:spPr>
          <a:xfrm>
            <a:off x="-1537" y="5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 name="Google Shape;18;p2"/>
          <p:cNvSpPr/>
          <p:nvPr/>
        </p:nvSpPr>
        <p:spPr>
          <a:xfrm>
            <a:off x="8868920" y="303691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0AD1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 name="Google Shape;19;p2"/>
          <p:cNvSpPr/>
          <p:nvPr/>
        </p:nvSpPr>
        <p:spPr>
          <a:xfrm>
            <a:off x="10129709" y="21"/>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 name="Google Shape;20;p2"/>
          <p:cNvSpPr/>
          <p:nvPr/>
        </p:nvSpPr>
        <p:spPr>
          <a:xfrm>
            <a:off x="9784766" y="626281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 name="Google Shape;21;p2"/>
          <p:cNvSpPr/>
          <p:nvPr/>
        </p:nvSpPr>
        <p:spPr>
          <a:xfrm rot="-5400000">
            <a:off x="2069573" y="520124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 name="Google Shape;22;p2"/>
          <p:cNvSpPr/>
          <p:nvPr/>
        </p:nvSpPr>
        <p:spPr>
          <a:xfrm rot="10800000" flipH="1">
            <a:off x="11489630" y="451215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matchingName="Title Slide 1 1">
  <p:cSld name="1_Title Slide_1">
    <p:bg>
      <p:bgPr>
        <a:solidFill>
          <a:schemeClr val="accent4"/>
        </a:solidFill>
        <a:effectLst/>
      </p:bgPr>
    </p:bg>
    <p:spTree>
      <p:nvGrpSpPr>
        <p:cNvPr id="1" name="Shape 23"/>
        <p:cNvGrpSpPr/>
        <p:nvPr/>
      </p:nvGrpSpPr>
      <p:grpSpPr>
        <a:xfrm>
          <a:off x="0" y="0"/>
          <a:ext cx="0" cy="0"/>
          <a:chOff x="0" y="0"/>
          <a:chExt cx="0" cy="0"/>
        </a:xfrm>
      </p:grpSpPr>
      <p:sp>
        <p:nvSpPr>
          <p:cNvPr id="24" name="Google Shape;24;p3"/>
          <p:cNvSpPr/>
          <p:nvPr/>
        </p:nvSpPr>
        <p:spPr>
          <a:xfrm rot="5400000" flipH="1">
            <a:off x="4005178" y="-1044735"/>
            <a:ext cx="5055762" cy="8738058"/>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 name="Google Shape;25;p3"/>
          <p:cNvSpPr/>
          <p:nvPr/>
        </p:nvSpPr>
        <p:spPr>
          <a:xfrm rot="-5400000">
            <a:off x="3131061" y="-1154000"/>
            <a:ext cx="5055762" cy="8738058"/>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 name="Google Shape;26;p3"/>
          <p:cNvSpPr/>
          <p:nvPr/>
        </p:nvSpPr>
        <p:spPr>
          <a:xfrm rot="-2261911">
            <a:off x="9646468" y="3894110"/>
            <a:ext cx="4642590" cy="4562854"/>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 name="Google Shape;27;p3"/>
          <p:cNvGrpSpPr/>
          <p:nvPr/>
        </p:nvGrpSpPr>
        <p:grpSpPr>
          <a:xfrm>
            <a:off x="356766" y="427999"/>
            <a:ext cx="1268713" cy="698572"/>
            <a:chOff x="475841" y="433188"/>
            <a:chExt cx="865248" cy="476288"/>
          </a:xfrm>
        </p:grpSpPr>
        <p:sp>
          <p:nvSpPr>
            <p:cNvPr id="28" name="Google Shape;28;p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 name="Google Shape;29;p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0" name="Google Shape;30;p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 name="Google Shape;31;p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 name="Google Shape;32;p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 name="Google Shape;33;p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 name="Google Shape;34;p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 name="Google Shape;35;p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 name="Google Shape;36;p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7" name="Google Shape;37;p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 name="Google Shape;38;p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 name="Google Shape;39;p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 name="Google Shape;40;p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 name="Google Shape;41;p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 name="Google Shape;42;p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 name="Google Shape;43;p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 name="Google Shape;44;p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 name="Google Shape;45;p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 name="Google Shape;46;p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 name="Google Shape;47;p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 name="Google Shape;48;p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 name="Google Shape;49;p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 name="Google Shape;50;p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 name="Google Shape;51;p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2" name="Google Shape;52;p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 name="Google Shape;53;p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 name="Google Shape;54;p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 name="Google Shape;55;p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 name="Google Shape;56;p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7" name="Google Shape;57;p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 name="Google Shape;58;p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 name="Google Shape;59;p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 name="Google Shape;60;p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 name="Google Shape;61;p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2" name="Google Shape;62;p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3" name="Google Shape;63;p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 name="Google Shape;64;p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 name="Google Shape;65;p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 name="Google Shape;66;p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7" name="Google Shape;67;p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8" name="Google Shape;68;p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69" name="Google Shape;69;p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70" name="Google Shape;70;p3"/>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2.2 Content 1">
  <p:cSld name="1_Title + Subtitle + 2 Columns_3_2">
    <p:spTree>
      <p:nvGrpSpPr>
        <p:cNvPr id="1" name="Shape 71"/>
        <p:cNvGrpSpPr/>
        <p:nvPr/>
      </p:nvGrpSpPr>
      <p:grpSpPr>
        <a:xfrm>
          <a:off x="0" y="0"/>
          <a:ext cx="0" cy="0"/>
          <a:chOff x="0" y="0"/>
          <a:chExt cx="0" cy="0"/>
        </a:xfrm>
      </p:grpSpPr>
      <p:sp>
        <p:nvSpPr>
          <p:cNvPr id="72" name="Google Shape;72;p4"/>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73" name="Google Shape;73;p4"/>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74" name="Google Shape;74;p4"/>
          <p:cNvSpPr txBox="1">
            <a:spLocks noGrp="1"/>
          </p:cNvSpPr>
          <p:nvPr>
            <p:ph type="title"/>
          </p:nvPr>
        </p:nvSpPr>
        <p:spPr>
          <a:xfrm>
            <a:off x="2512350" y="314475"/>
            <a:ext cx="7395600" cy="7257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rgbClr val="0D3258"/>
              </a:buClr>
              <a:buSzPts val="1800"/>
              <a:buFont typeface="Zilla Slab"/>
              <a:buNone/>
              <a:defRPr>
                <a:solidFill>
                  <a:srgbClr val="0D3258"/>
                </a:solidFill>
                <a:latin typeface="Zilla Slab"/>
                <a:ea typeface="Zilla Slab"/>
                <a:cs typeface="Zilla Slab"/>
                <a:sym typeface="Zilla Slab"/>
              </a:defRPr>
            </a:lvl1pPr>
            <a:lvl2pPr lvl="1" algn="l" rtl="0">
              <a:lnSpc>
                <a:spcPct val="100000"/>
              </a:lnSpc>
              <a:spcBef>
                <a:spcPts val="0"/>
              </a:spcBef>
              <a:spcAft>
                <a:spcPts val="0"/>
              </a:spcAft>
              <a:buClr>
                <a:schemeClr val="dk2"/>
              </a:buClr>
              <a:buSzPts val="1400"/>
              <a:buNone/>
              <a:defRPr>
                <a:solidFill>
                  <a:schemeClr val="dk2"/>
                </a:solidFill>
              </a:defRPr>
            </a:lvl2pPr>
            <a:lvl3pPr lvl="2" algn="l" rtl="0">
              <a:lnSpc>
                <a:spcPct val="100000"/>
              </a:lnSpc>
              <a:spcBef>
                <a:spcPts val="0"/>
              </a:spcBef>
              <a:spcAft>
                <a:spcPts val="0"/>
              </a:spcAft>
              <a:buClr>
                <a:schemeClr val="dk2"/>
              </a:buClr>
              <a:buSzPts val="1400"/>
              <a:buNone/>
              <a:defRPr>
                <a:solidFill>
                  <a:schemeClr val="dk2"/>
                </a:solidFill>
              </a:defRPr>
            </a:lvl3pPr>
            <a:lvl4pPr lvl="3" algn="l" rtl="0">
              <a:lnSpc>
                <a:spcPct val="100000"/>
              </a:lnSpc>
              <a:spcBef>
                <a:spcPts val="0"/>
              </a:spcBef>
              <a:spcAft>
                <a:spcPts val="0"/>
              </a:spcAft>
              <a:buClr>
                <a:schemeClr val="dk2"/>
              </a:buClr>
              <a:buSzPts val="1400"/>
              <a:buNone/>
              <a:defRPr>
                <a:solidFill>
                  <a:schemeClr val="dk2"/>
                </a:solidFill>
              </a:defRPr>
            </a:lvl4pPr>
            <a:lvl5pPr lvl="4" algn="l" rtl="0">
              <a:lnSpc>
                <a:spcPct val="100000"/>
              </a:lnSpc>
              <a:spcBef>
                <a:spcPts val="0"/>
              </a:spcBef>
              <a:spcAft>
                <a:spcPts val="0"/>
              </a:spcAft>
              <a:buClr>
                <a:schemeClr val="dk2"/>
              </a:buClr>
              <a:buSzPts val="1400"/>
              <a:buNone/>
              <a:defRPr>
                <a:solidFill>
                  <a:schemeClr val="dk2"/>
                </a:solidFill>
              </a:defRPr>
            </a:lvl5pPr>
            <a:lvl6pPr lvl="5" algn="l" rtl="0">
              <a:lnSpc>
                <a:spcPct val="100000"/>
              </a:lnSpc>
              <a:spcBef>
                <a:spcPts val="0"/>
              </a:spcBef>
              <a:spcAft>
                <a:spcPts val="0"/>
              </a:spcAft>
              <a:buClr>
                <a:schemeClr val="dk2"/>
              </a:buClr>
              <a:buSzPts val="1400"/>
              <a:buNone/>
              <a:defRPr>
                <a:solidFill>
                  <a:schemeClr val="dk2"/>
                </a:solidFill>
              </a:defRPr>
            </a:lvl6pPr>
            <a:lvl7pPr lvl="6" algn="l" rtl="0">
              <a:lnSpc>
                <a:spcPct val="100000"/>
              </a:lnSpc>
              <a:spcBef>
                <a:spcPts val="0"/>
              </a:spcBef>
              <a:spcAft>
                <a:spcPts val="0"/>
              </a:spcAft>
              <a:buClr>
                <a:schemeClr val="dk2"/>
              </a:buClr>
              <a:buSzPts val="1400"/>
              <a:buNone/>
              <a:defRPr>
                <a:solidFill>
                  <a:schemeClr val="dk2"/>
                </a:solidFill>
              </a:defRPr>
            </a:lvl7pPr>
            <a:lvl8pPr lvl="7" algn="l" rtl="0">
              <a:lnSpc>
                <a:spcPct val="100000"/>
              </a:lnSpc>
              <a:spcBef>
                <a:spcPts val="0"/>
              </a:spcBef>
              <a:spcAft>
                <a:spcPts val="0"/>
              </a:spcAft>
              <a:buClr>
                <a:schemeClr val="dk2"/>
              </a:buClr>
              <a:buSzPts val="1400"/>
              <a:buNone/>
              <a:defRPr>
                <a:solidFill>
                  <a:schemeClr val="dk2"/>
                </a:solidFill>
              </a:defRPr>
            </a:lvl8pPr>
            <a:lvl9pPr lvl="8" algn="l" rtl="0">
              <a:lnSpc>
                <a:spcPct val="100000"/>
              </a:lnSpc>
              <a:spcBef>
                <a:spcPts val="0"/>
              </a:spcBef>
              <a:spcAft>
                <a:spcPts val="0"/>
              </a:spcAft>
              <a:buClr>
                <a:schemeClr val="dk2"/>
              </a:buClr>
              <a:buSzPts val="1400"/>
              <a:buNone/>
              <a:defRPr>
                <a:solidFill>
                  <a:schemeClr val="dk2"/>
                </a:solidFill>
              </a:defRPr>
            </a:lvl9pPr>
          </a:lstStyle>
          <a:p>
            <a:endParaRPr/>
          </a:p>
        </p:txBody>
      </p:sp>
      <p:grpSp>
        <p:nvGrpSpPr>
          <p:cNvPr id="75" name="Google Shape;75;p4"/>
          <p:cNvGrpSpPr/>
          <p:nvPr/>
        </p:nvGrpSpPr>
        <p:grpSpPr>
          <a:xfrm>
            <a:off x="356766" y="427999"/>
            <a:ext cx="1268713" cy="698572"/>
            <a:chOff x="475841" y="433188"/>
            <a:chExt cx="865248" cy="476288"/>
          </a:xfrm>
        </p:grpSpPr>
        <p:sp>
          <p:nvSpPr>
            <p:cNvPr id="76" name="Google Shape;76;p4"/>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 name="Google Shape;77;p4"/>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 name="Google Shape;78;p4"/>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 name="Google Shape;79;p4"/>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 name="Google Shape;80;p4"/>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1" name="Google Shape;81;p4"/>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 name="Google Shape;82;p4"/>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 name="Google Shape;83;p4"/>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 name="Google Shape;84;p4"/>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5" name="Google Shape;85;p4"/>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 name="Google Shape;86;p4"/>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 name="Google Shape;87;p4"/>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 name="Google Shape;88;p4"/>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 name="Google Shape;89;p4"/>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0" name="Google Shape;90;p4"/>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1" name="Google Shape;91;p4"/>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2" name="Google Shape;92;p4"/>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3" name="Google Shape;93;p4"/>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4" name="Google Shape;94;p4"/>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5" name="Google Shape;95;p4"/>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6" name="Google Shape;96;p4"/>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7" name="Google Shape;97;p4"/>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8" name="Google Shape;98;p4"/>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9" name="Google Shape;99;p4"/>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0" name="Google Shape;100;p4"/>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1" name="Google Shape;101;p4"/>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2" name="Google Shape;102;p4"/>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3" name="Google Shape;103;p4"/>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4" name="Google Shape;104;p4"/>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5" name="Google Shape;105;p4"/>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6" name="Google Shape;106;p4"/>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7" name="Google Shape;107;p4"/>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8" name="Google Shape;108;p4"/>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09" name="Google Shape;109;p4"/>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10" name="Google Shape;110;p4"/>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11" name="Google Shape;111;p4"/>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12" name="Google Shape;112;p4"/>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13" name="Google Shape;113;p4"/>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14" name="Google Shape;114;p4"/>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15" name="Google Shape;115;p4"/>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16" name="Google Shape;116;p4"/>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17" name="Google Shape;117;p4"/>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 name="Google Shape;118;p4"/>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matchingName="Intro Slide Template 1">
  <p:cSld name="2_Title Slide">
    <p:bg>
      <p:bgPr>
        <a:solidFill>
          <a:schemeClr val="lt1"/>
        </a:solidFill>
        <a:effectLst/>
      </p:bgPr>
    </p:bg>
    <p:spTree>
      <p:nvGrpSpPr>
        <p:cNvPr id="1" name="Shape 119"/>
        <p:cNvGrpSpPr/>
        <p:nvPr/>
      </p:nvGrpSpPr>
      <p:grpSpPr>
        <a:xfrm>
          <a:off x="0" y="0"/>
          <a:ext cx="0" cy="0"/>
          <a:chOff x="0" y="0"/>
          <a:chExt cx="0" cy="0"/>
        </a:xfrm>
      </p:grpSpPr>
      <p:sp>
        <p:nvSpPr>
          <p:cNvPr id="120" name="Google Shape;120;p5"/>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21" name="Google Shape;121;p5"/>
          <p:cNvSpPr/>
          <p:nvPr/>
        </p:nvSpPr>
        <p:spPr>
          <a:xfrm rot="-5400000" flipH="1">
            <a:off x="9773254" y="969507"/>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 name="Google Shape;122;p5"/>
          <p:cNvSpPr/>
          <p:nvPr/>
        </p:nvSpPr>
        <p:spPr>
          <a:xfrm>
            <a:off x="1090563" y="1513575"/>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noFill/>
          <a:ln w="28575" cap="flat" cmpd="sng">
            <a:solidFill>
              <a:schemeClr val="accent5"/>
            </a:solidFill>
            <a:prstDash val="solid"/>
            <a:round/>
            <a:headEnd type="none" w="med" len="med"/>
            <a:tailEnd type="none" w="med" len="med"/>
          </a:ln>
        </p:spPr>
      </p:sp>
      <p:sp>
        <p:nvSpPr>
          <p:cNvPr id="123" name="Google Shape;123;p5"/>
          <p:cNvSpPr/>
          <p:nvPr/>
        </p:nvSpPr>
        <p:spPr>
          <a:xfrm rot="10800000">
            <a:off x="5927647" y="1733911"/>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0D3258"/>
          </a:solidFill>
          <a:ln>
            <a:noFill/>
          </a:ln>
        </p:spPr>
      </p:sp>
      <p:sp>
        <p:nvSpPr>
          <p:cNvPr id="124" name="Google Shape;124;p5"/>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25" name="Google Shape;125;p5"/>
          <p:cNvGrpSpPr/>
          <p:nvPr/>
        </p:nvGrpSpPr>
        <p:grpSpPr>
          <a:xfrm>
            <a:off x="356766" y="427999"/>
            <a:ext cx="1268713" cy="698572"/>
            <a:chOff x="475841" y="433188"/>
            <a:chExt cx="865248" cy="476288"/>
          </a:xfrm>
        </p:grpSpPr>
        <p:sp>
          <p:nvSpPr>
            <p:cNvPr id="126" name="Google Shape;126;p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27" name="Google Shape;127;p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28" name="Google Shape;128;p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29" name="Google Shape;129;p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0" name="Google Shape;130;p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1" name="Google Shape;131;p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2" name="Google Shape;132;p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3" name="Google Shape;133;p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4" name="Google Shape;134;p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5" name="Google Shape;135;p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6" name="Google Shape;136;p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7" name="Google Shape;137;p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8" name="Google Shape;138;p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39" name="Google Shape;139;p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0" name="Google Shape;140;p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1" name="Google Shape;141;p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2" name="Google Shape;142;p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3" name="Google Shape;143;p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4" name="Google Shape;144;p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5" name="Google Shape;145;p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6" name="Google Shape;146;p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7" name="Google Shape;147;p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8" name="Google Shape;148;p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49" name="Google Shape;149;p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0" name="Google Shape;150;p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1" name="Google Shape;151;p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 name="Google Shape;152;p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 name="Google Shape;153;p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 name="Google Shape;154;p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5" name="Google Shape;155;p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6" name="Google Shape;156;p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 name="Google Shape;157;p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 name="Google Shape;158;p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 name="Google Shape;159;p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 name="Google Shape;160;p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1" name="Google Shape;161;p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 name="Google Shape;162;p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 name="Google Shape;163;p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 name="Google Shape;164;p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5" name="Google Shape;165;p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6" name="Google Shape;166;p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67" name="Google Shape;167;p5"/>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 name="Google Shape;168;p5"/>
          <p:cNvSpPr/>
          <p:nvPr/>
        </p:nvSpPr>
        <p:spPr>
          <a:xfrm rot="-5400000">
            <a:off x="2869850" y="524601"/>
            <a:ext cx="1400525" cy="214487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 name="Google Shape;169;p5"/>
          <p:cNvSpPr/>
          <p:nvPr/>
        </p:nvSpPr>
        <p:spPr>
          <a:xfrm rot="7551531">
            <a:off x="7861626" y="761067"/>
            <a:ext cx="1553846" cy="190131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70" name="Google Shape;170;p5"/>
          <p:cNvGrpSpPr/>
          <p:nvPr/>
        </p:nvGrpSpPr>
        <p:grpSpPr>
          <a:xfrm>
            <a:off x="8198958" y="1295932"/>
            <a:ext cx="743617" cy="602218"/>
            <a:chOff x="11097345" y="4032757"/>
            <a:chExt cx="743617" cy="602218"/>
          </a:xfrm>
        </p:grpSpPr>
        <p:sp>
          <p:nvSpPr>
            <p:cNvPr id="171" name="Google Shape;171;p5"/>
            <p:cNvSpPr/>
            <p:nvPr/>
          </p:nvSpPr>
          <p:spPr>
            <a:xfrm flipH="1">
              <a:off x="11097345" y="4032757"/>
              <a:ext cx="625955" cy="546425"/>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5"/>
            <p:cNvSpPr/>
            <p:nvPr/>
          </p:nvSpPr>
          <p:spPr>
            <a:xfrm>
              <a:off x="11353763" y="4209675"/>
              <a:ext cx="487200" cy="425300"/>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 name="Google Shape;173;p5"/>
          <p:cNvGrpSpPr/>
          <p:nvPr/>
        </p:nvGrpSpPr>
        <p:grpSpPr>
          <a:xfrm>
            <a:off x="3276611" y="1284566"/>
            <a:ext cx="857260" cy="721340"/>
            <a:chOff x="2030325" y="1360050"/>
            <a:chExt cx="3560050" cy="2995600"/>
          </a:xfrm>
        </p:grpSpPr>
        <p:sp>
          <p:nvSpPr>
            <p:cNvPr id="174" name="Google Shape;174;p5"/>
            <p:cNvSpPr/>
            <p:nvPr/>
          </p:nvSpPr>
          <p:spPr>
            <a:xfrm>
              <a:off x="2289500" y="2080300"/>
              <a:ext cx="2377325" cy="1525750"/>
            </a:xfrm>
            <a:custGeom>
              <a:avLst/>
              <a:gdLst/>
              <a:ahLst/>
              <a:cxnLst/>
              <a:rect l="l" t="t" r="r" b="b"/>
              <a:pathLst>
                <a:path w="95093" h="61030" extrusionOk="0">
                  <a:moveTo>
                    <a:pt x="61952" y="1"/>
                  </a:moveTo>
                  <a:lnTo>
                    <a:pt x="61225" y="56"/>
                  </a:lnTo>
                  <a:lnTo>
                    <a:pt x="59884" y="308"/>
                  </a:lnTo>
                  <a:lnTo>
                    <a:pt x="58654" y="755"/>
                  </a:lnTo>
                  <a:lnTo>
                    <a:pt x="57537" y="1314"/>
                  </a:lnTo>
                  <a:lnTo>
                    <a:pt x="56000" y="2348"/>
                  </a:lnTo>
                  <a:lnTo>
                    <a:pt x="54295" y="3829"/>
                  </a:lnTo>
                  <a:lnTo>
                    <a:pt x="53541" y="4527"/>
                  </a:lnTo>
                  <a:lnTo>
                    <a:pt x="50886" y="7126"/>
                  </a:lnTo>
                  <a:lnTo>
                    <a:pt x="45688" y="12436"/>
                  </a:lnTo>
                  <a:lnTo>
                    <a:pt x="43174" y="15118"/>
                  </a:lnTo>
                  <a:lnTo>
                    <a:pt x="42140" y="16348"/>
                  </a:lnTo>
                  <a:lnTo>
                    <a:pt x="41217" y="17605"/>
                  </a:lnTo>
                  <a:lnTo>
                    <a:pt x="40519" y="18583"/>
                  </a:lnTo>
                  <a:lnTo>
                    <a:pt x="39485" y="19869"/>
                  </a:lnTo>
                  <a:lnTo>
                    <a:pt x="38758" y="20511"/>
                  </a:lnTo>
                  <a:lnTo>
                    <a:pt x="38367" y="20763"/>
                  </a:lnTo>
                  <a:lnTo>
                    <a:pt x="36858" y="21573"/>
                  </a:lnTo>
                  <a:lnTo>
                    <a:pt x="34371" y="22635"/>
                  </a:lnTo>
                  <a:lnTo>
                    <a:pt x="32555" y="23082"/>
                  </a:lnTo>
                  <a:lnTo>
                    <a:pt x="31493" y="23054"/>
                  </a:lnTo>
                  <a:lnTo>
                    <a:pt x="31270" y="22914"/>
                  </a:lnTo>
                  <a:lnTo>
                    <a:pt x="30990" y="22384"/>
                  </a:lnTo>
                  <a:lnTo>
                    <a:pt x="30850" y="21797"/>
                  </a:lnTo>
                  <a:lnTo>
                    <a:pt x="30515" y="20511"/>
                  </a:lnTo>
                  <a:lnTo>
                    <a:pt x="30264" y="19449"/>
                  </a:lnTo>
                  <a:lnTo>
                    <a:pt x="30012" y="18248"/>
                  </a:lnTo>
                  <a:lnTo>
                    <a:pt x="29286" y="15929"/>
                  </a:lnTo>
                  <a:lnTo>
                    <a:pt x="28810" y="14811"/>
                  </a:lnTo>
                  <a:lnTo>
                    <a:pt x="28140" y="13442"/>
                  </a:lnTo>
                  <a:lnTo>
                    <a:pt x="26687" y="11010"/>
                  </a:lnTo>
                  <a:lnTo>
                    <a:pt x="25066" y="8971"/>
                  </a:lnTo>
                  <a:lnTo>
                    <a:pt x="23306" y="7378"/>
                  </a:lnTo>
                  <a:lnTo>
                    <a:pt x="22355" y="6763"/>
                  </a:lnTo>
                  <a:lnTo>
                    <a:pt x="21713" y="6400"/>
                  </a:lnTo>
                  <a:lnTo>
                    <a:pt x="20232" y="5757"/>
                  </a:lnTo>
                  <a:lnTo>
                    <a:pt x="18555" y="5282"/>
                  </a:lnTo>
                  <a:lnTo>
                    <a:pt x="16795" y="5030"/>
                  </a:lnTo>
                  <a:lnTo>
                    <a:pt x="14978" y="5030"/>
                  </a:lnTo>
                  <a:lnTo>
                    <a:pt x="13218" y="5366"/>
                  </a:lnTo>
                  <a:lnTo>
                    <a:pt x="11597" y="6064"/>
                  </a:lnTo>
                  <a:lnTo>
                    <a:pt x="10144" y="7182"/>
                  </a:lnTo>
                  <a:lnTo>
                    <a:pt x="9529" y="7937"/>
                  </a:lnTo>
                  <a:lnTo>
                    <a:pt x="9026" y="8635"/>
                  </a:lnTo>
                  <a:lnTo>
                    <a:pt x="8495" y="10060"/>
                  </a:lnTo>
                  <a:lnTo>
                    <a:pt x="8412" y="11485"/>
                  </a:lnTo>
                  <a:lnTo>
                    <a:pt x="8691" y="12855"/>
                  </a:lnTo>
                  <a:lnTo>
                    <a:pt x="9222" y="14168"/>
                  </a:lnTo>
                  <a:lnTo>
                    <a:pt x="9976" y="15426"/>
                  </a:lnTo>
                  <a:lnTo>
                    <a:pt x="11206" y="17102"/>
                  </a:lnTo>
                  <a:lnTo>
                    <a:pt x="12016" y="18024"/>
                  </a:lnTo>
                  <a:lnTo>
                    <a:pt x="12575" y="18695"/>
                  </a:lnTo>
                  <a:lnTo>
                    <a:pt x="13553" y="19952"/>
                  </a:lnTo>
                  <a:lnTo>
                    <a:pt x="13777" y="20400"/>
                  </a:lnTo>
                  <a:lnTo>
                    <a:pt x="14112" y="21545"/>
                  </a:lnTo>
                  <a:lnTo>
                    <a:pt x="14671" y="23809"/>
                  </a:lnTo>
                  <a:lnTo>
                    <a:pt x="14894" y="24982"/>
                  </a:lnTo>
                  <a:lnTo>
                    <a:pt x="15062" y="26268"/>
                  </a:lnTo>
                  <a:lnTo>
                    <a:pt x="15146" y="28531"/>
                  </a:lnTo>
                  <a:lnTo>
                    <a:pt x="14978" y="30711"/>
                  </a:lnTo>
                  <a:lnTo>
                    <a:pt x="14615" y="33002"/>
                  </a:lnTo>
                  <a:lnTo>
                    <a:pt x="14364" y="34316"/>
                  </a:lnTo>
                  <a:lnTo>
                    <a:pt x="14168" y="35266"/>
                  </a:lnTo>
                  <a:lnTo>
                    <a:pt x="13944" y="36216"/>
                  </a:lnTo>
                  <a:lnTo>
                    <a:pt x="13693" y="37389"/>
                  </a:lnTo>
                  <a:lnTo>
                    <a:pt x="13246" y="39820"/>
                  </a:lnTo>
                  <a:lnTo>
                    <a:pt x="13050" y="42391"/>
                  </a:lnTo>
                  <a:lnTo>
                    <a:pt x="13246" y="44403"/>
                  </a:lnTo>
                  <a:lnTo>
                    <a:pt x="13525" y="45772"/>
                  </a:lnTo>
                  <a:lnTo>
                    <a:pt x="13749" y="46471"/>
                  </a:lnTo>
                  <a:lnTo>
                    <a:pt x="13861" y="46750"/>
                  </a:lnTo>
                  <a:lnTo>
                    <a:pt x="13916" y="46946"/>
                  </a:lnTo>
                  <a:lnTo>
                    <a:pt x="14000" y="47170"/>
                  </a:lnTo>
                  <a:lnTo>
                    <a:pt x="13749" y="47393"/>
                  </a:lnTo>
                  <a:lnTo>
                    <a:pt x="11765" y="49098"/>
                  </a:lnTo>
                  <a:lnTo>
                    <a:pt x="1062" y="56531"/>
                  </a:lnTo>
                  <a:lnTo>
                    <a:pt x="699" y="56810"/>
                  </a:lnTo>
                  <a:lnTo>
                    <a:pt x="224" y="57453"/>
                  </a:lnTo>
                  <a:lnTo>
                    <a:pt x="0" y="58179"/>
                  </a:lnTo>
                  <a:lnTo>
                    <a:pt x="0" y="58934"/>
                  </a:lnTo>
                  <a:lnTo>
                    <a:pt x="224" y="59660"/>
                  </a:lnTo>
                  <a:lnTo>
                    <a:pt x="643" y="60275"/>
                  </a:lnTo>
                  <a:lnTo>
                    <a:pt x="1258" y="60750"/>
                  </a:lnTo>
                  <a:lnTo>
                    <a:pt x="2012" y="61002"/>
                  </a:lnTo>
                  <a:lnTo>
                    <a:pt x="2460" y="61030"/>
                  </a:lnTo>
                  <a:lnTo>
                    <a:pt x="2823" y="61030"/>
                  </a:lnTo>
                  <a:lnTo>
                    <a:pt x="3521" y="60806"/>
                  </a:lnTo>
                  <a:lnTo>
                    <a:pt x="3857" y="60611"/>
                  </a:lnTo>
                  <a:lnTo>
                    <a:pt x="14671" y="53094"/>
                  </a:lnTo>
                  <a:lnTo>
                    <a:pt x="14755" y="53038"/>
                  </a:lnTo>
                  <a:lnTo>
                    <a:pt x="14867" y="52954"/>
                  </a:lnTo>
                  <a:lnTo>
                    <a:pt x="16962" y="51166"/>
                  </a:lnTo>
                  <a:lnTo>
                    <a:pt x="17577" y="50635"/>
                  </a:lnTo>
                  <a:lnTo>
                    <a:pt x="18527" y="49349"/>
                  </a:lnTo>
                  <a:lnTo>
                    <a:pt x="18835" y="48595"/>
                  </a:lnTo>
                  <a:lnTo>
                    <a:pt x="18946" y="48064"/>
                  </a:lnTo>
                  <a:lnTo>
                    <a:pt x="19002" y="47086"/>
                  </a:lnTo>
                  <a:lnTo>
                    <a:pt x="18751" y="45772"/>
                  </a:lnTo>
                  <a:lnTo>
                    <a:pt x="18527" y="45102"/>
                  </a:lnTo>
                  <a:lnTo>
                    <a:pt x="18443" y="44878"/>
                  </a:lnTo>
                  <a:lnTo>
                    <a:pt x="18164" y="43984"/>
                  </a:lnTo>
                  <a:lnTo>
                    <a:pt x="17996" y="42168"/>
                  </a:lnTo>
                  <a:lnTo>
                    <a:pt x="18304" y="39345"/>
                  </a:lnTo>
                  <a:lnTo>
                    <a:pt x="18779" y="37305"/>
                  </a:lnTo>
                  <a:lnTo>
                    <a:pt x="19002" y="36300"/>
                  </a:lnTo>
                  <a:lnTo>
                    <a:pt x="19198" y="35266"/>
                  </a:lnTo>
                  <a:lnTo>
                    <a:pt x="19477" y="33785"/>
                  </a:lnTo>
                  <a:lnTo>
                    <a:pt x="19896" y="31130"/>
                  </a:lnTo>
                  <a:lnTo>
                    <a:pt x="20092" y="28531"/>
                  </a:lnTo>
                  <a:lnTo>
                    <a:pt x="19980" y="25793"/>
                  </a:lnTo>
                  <a:lnTo>
                    <a:pt x="19785" y="24256"/>
                  </a:lnTo>
                  <a:lnTo>
                    <a:pt x="19505" y="22831"/>
                  </a:lnTo>
                  <a:lnTo>
                    <a:pt x="18835" y="20064"/>
                  </a:lnTo>
                  <a:lnTo>
                    <a:pt x="18415" y="18723"/>
                  </a:lnTo>
                  <a:lnTo>
                    <a:pt x="18220" y="18220"/>
                  </a:lnTo>
                  <a:lnTo>
                    <a:pt x="17661" y="17242"/>
                  </a:lnTo>
                  <a:lnTo>
                    <a:pt x="16599" y="15817"/>
                  </a:lnTo>
                  <a:lnTo>
                    <a:pt x="15789" y="14839"/>
                  </a:lnTo>
                  <a:lnTo>
                    <a:pt x="14894" y="13805"/>
                  </a:lnTo>
                  <a:lnTo>
                    <a:pt x="13693" y="12100"/>
                  </a:lnTo>
                  <a:lnTo>
                    <a:pt x="13386" y="11402"/>
                  </a:lnTo>
                  <a:lnTo>
                    <a:pt x="13358" y="11038"/>
                  </a:lnTo>
                  <a:lnTo>
                    <a:pt x="13441" y="10899"/>
                  </a:lnTo>
                  <a:lnTo>
                    <a:pt x="13665" y="10647"/>
                  </a:lnTo>
                  <a:lnTo>
                    <a:pt x="14308" y="10228"/>
                  </a:lnTo>
                  <a:lnTo>
                    <a:pt x="15062" y="10032"/>
                  </a:lnTo>
                  <a:lnTo>
                    <a:pt x="15900" y="9949"/>
                  </a:lnTo>
                  <a:lnTo>
                    <a:pt x="17270" y="10060"/>
                  </a:lnTo>
                  <a:lnTo>
                    <a:pt x="19030" y="10591"/>
                  </a:lnTo>
                  <a:lnTo>
                    <a:pt x="19729" y="10982"/>
                  </a:lnTo>
                  <a:lnTo>
                    <a:pt x="20344" y="11402"/>
                  </a:lnTo>
                  <a:lnTo>
                    <a:pt x="21545" y="12519"/>
                  </a:lnTo>
                  <a:lnTo>
                    <a:pt x="22691" y="14028"/>
                  </a:lnTo>
                  <a:lnTo>
                    <a:pt x="23781" y="15845"/>
                  </a:lnTo>
                  <a:lnTo>
                    <a:pt x="24256" y="16879"/>
                  </a:lnTo>
                  <a:lnTo>
                    <a:pt x="24647" y="17745"/>
                  </a:lnTo>
                  <a:lnTo>
                    <a:pt x="25206" y="19561"/>
                  </a:lnTo>
                  <a:lnTo>
                    <a:pt x="25401" y="20483"/>
                  </a:lnTo>
                  <a:lnTo>
                    <a:pt x="25653" y="21657"/>
                  </a:lnTo>
                  <a:lnTo>
                    <a:pt x="26044" y="23166"/>
                  </a:lnTo>
                  <a:lnTo>
                    <a:pt x="26268" y="24004"/>
                  </a:lnTo>
                  <a:lnTo>
                    <a:pt x="27050" y="25569"/>
                  </a:lnTo>
                  <a:lnTo>
                    <a:pt x="27581" y="26268"/>
                  </a:lnTo>
                  <a:lnTo>
                    <a:pt x="27888" y="26575"/>
                  </a:lnTo>
                  <a:lnTo>
                    <a:pt x="28531" y="27078"/>
                  </a:lnTo>
                  <a:lnTo>
                    <a:pt x="29593" y="27665"/>
                  </a:lnTo>
                  <a:lnTo>
                    <a:pt x="31158" y="28000"/>
                  </a:lnTo>
                  <a:lnTo>
                    <a:pt x="32862" y="28000"/>
                  </a:lnTo>
                  <a:lnTo>
                    <a:pt x="34651" y="27693"/>
                  </a:lnTo>
                  <a:lnTo>
                    <a:pt x="36467" y="27106"/>
                  </a:lnTo>
                  <a:lnTo>
                    <a:pt x="39122" y="25960"/>
                  </a:lnTo>
                  <a:lnTo>
                    <a:pt x="40798" y="25066"/>
                  </a:lnTo>
                  <a:lnTo>
                    <a:pt x="41497" y="24619"/>
                  </a:lnTo>
                  <a:lnTo>
                    <a:pt x="42754" y="23557"/>
                  </a:lnTo>
                  <a:lnTo>
                    <a:pt x="44319" y="21741"/>
                  </a:lnTo>
                  <a:lnTo>
                    <a:pt x="45213" y="20483"/>
                  </a:lnTo>
                  <a:lnTo>
                    <a:pt x="45940" y="19449"/>
                  </a:lnTo>
                  <a:lnTo>
                    <a:pt x="46778" y="18471"/>
                  </a:lnTo>
                  <a:lnTo>
                    <a:pt x="49237" y="15845"/>
                  </a:lnTo>
                  <a:lnTo>
                    <a:pt x="54323" y="10619"/>
                  </a:lnTo>
                  <a:lnTo>
                    <a:pt x="56950" y="8104"/>
                  </a:lnTo>
                  <a:lnTo>
                    <a:pt x="57593" y="7462"/>
                  </a:lnTo>
                  <a:lnTo>
                    <a:pt x="58878" y="6344"/>
                  </a:lnTo>
                  <a:lnTo>
                    <a:pt x="60135" y="5506"/>
                  </a:lnTo>
                  <a:lnTo>
                    <a:pt x="61449" y="5003"/>
                  </a:lnTo>
                  <a:lnTo>
                    <a:pt x="62147" y="4919"/>
                  </a:lnTo>
                  <a:lnTo>
                    <a:pt x="62594" y="4947"/>
                  </a:lnTo>
                  <a:lnTo>
                    <a:pt x="63405" y="5310"/>
                  </a:lnTo>
                  <a:lnTo>
                    <a:pt x="63712" y="5617"/>
                  </a:lnTo>
                  <a:lnTo>
                    <a:pt x="63908" y="5925"/>
                  </a:lnTo>
                  <a:lnTo>
                    <a:pt x="64159" y="6595"/>
                  </a:lnTo>
                  <a:lnTo>
                    <a:pt x="64187" y="7350"/>
                  </a:lnTo>
                  <a:lnTo>
                    <a:pt x="64020" y="8216"/>
                  </a:lnTo>
                  <a:lnTo>
                    <a:pt x="63433" y="9669"/>
                  </a:lnTo>
                  <a:lnTo>
                    <a:pt x="61868" y="12044"/>
                  </a:lnTo>
                  <a:lnTo>
                    <a:pt x="60750" y="13414"/>
                  </a:lnTo>
                  <a:lnTo>
                    <a:pt x="59688" y="14671"/>
                  </a:lnTo>
                  <a:lnTo>
                    <a:pt x="58654" y="15901"/>
                  </a:lnTo>
                  <a:lnTo>
                    <a:pt x="56670" y="18192"/>
                  </a:lnTo>
                  <a:lnTo>
                    <a:pt x="52926" y="22859"/>
                  </a:lnTo>
                  <a:lnTo>
                    <a:pt x="51138" y="25429"/>
                  </a:lnTo>
                  <a:lnTo>
                    <a:pt x="50886" y="25849"/>
                  </a:lnTo>
                  <a:lnTo>
                    <a:pt x="50662" y="26715"/>
                  </a:lnTo>
                  <a:lnTo>
                    <a:pt x="50774" y="27525"/>
                  </a:lnTo>
                  <a:lnTo>
                    <a:pt x="51138" y="28252"/>
                  </a:lnTo>
                  <a:lnTo>
                    <a:pt x="51724" y="28839"/>
                  </a:lnTo>
                  <a:lnTo>
                    <a:pt x="52451" y="29202"/>
                  </a:lnTo>
                  <a:lnTo>
                    <a:pt x="53261" y="29314"/>
                  </a:lnTo>
                  <a:lnTo>
                    <a:pt x="54127" y="29118"/>
                  </a:lnTo>
                  <a:lnTo>
                    <a:pt x="54547" y="28866"/>
                  </a:lnTo>
                  <a:lnTo>
                    <a:pt x="58431" y="26296"/>
                  </a:lnTo>
                  <a:lnTo>
                    <a:pt x="66534" y="20651"/>
                  </a:lnTo>
                  <a:lnTo>
                    <a:pt x="70419" y="17745"/>
                  </a:lnTo>
                  <a:lnTo>
                    <a:pt x="70782" y="17465"/>
                  </a:lnTo>
                  <a:lnTo>
                    <a:pt x="72235" y="16320"/>
                  </a:lnTo>
                  <a:lnTo>
                    <a:pt x="74778" y="14531"/>
                  </a:lnTo>
                  <a:lnTo>
                    <a:pt x="76874" y="13218"/>
                  </a:lnTo>
                  <a:lnTo>
                    <a:pt x="78550" y="12352"/>
                  </a:lnTo>
                  <a:lnTo>
                    <a:pt x="79892" y="11821"/>
                  </a:lnTo>
                  <a:lnTo>
                    <a:pt x="80926" y="11569"/>
                  </a:lnTo>
                  <a:lnTo>
                    <a:pt x="81680" y="11541"/>
                  </a:lnTo>
                  <a:lnTo>
                    <a:pt x="82183" y="11681"/>
                  </a:lnTo>
                  <a:lnTo>
                    <a:pt x="82379" y="11793"/>
                  </a:lnTo>
                  <a:lnTo>
                    <a:pt x="82686" y="11988"/>
                  </a:lnTo>
                  <a:lnTo>
                    <a:pt x="82826" y="12240"/>
                  </a:lnTo>
                  <a:lnTo>
                    <a:pt x="82826" y="12575"/>
                  </a:lnTo>
                  <a:lnTo>
                    <a:pt x="82351" y="13609"/>
                  </a:lnTo>
                  <a:lnTo>
                    <a:pt x="81093" y="15174"/>
                  </a:lnTo>
                  <a:lnTo>
                    <a:pt x="78802" y="17410"/>
                  </a:lnTo>
                  <a:lnTo>
                    <a:pt x="77125" y="18835"/>
                  </a:lnTo>
                  <a:lnTo>
                    <a:pt x="76566" y="19338"/>
                  </a:lnTo>
                  <a:lnTo>
                    <a:pt x="76147" y="19701"/>
                  </a:lnTo>
                  <a:lnTo>
                    <a:pt x="58207" y="35769"/>
                  </a:lnTo>
                  <a:lnTo>
                    <a:pt x="57844" y="36132"/>
                  </a:lnTo>
                  <a:lnTo>
                    <a:pt x="57425" y="36942"/>
                  </a:lnTo>
                  <a:lnTo>
                    <a:pt x="57369" y="37808"/>
                  </a:lnTo>
                  <a:lnTo>
                    <a:pt x="57593" y="38619"/>
                  </a:lnTo>
                  <a:lnTo>
                    <a:pt x="58040" y="39317"/>
                  </a:lnTo>
                  <a:lnTo>
                    <a:pt x="58710" y="39820"/>
                  </a:lnTo>
                  <a:lnTo>
                    <a:pt x="59493" y="40100"/>
                  </a:lnTo>
                  <a:lnTo>
                    <a:pt x="60415" y="40044"/>
                  </a:lnTo>
                  <a:lnTo>
                    <a:pt x="60890" y="39848"/>
                  </a:lnTo>
                  <a:lnTo>
                    <a:pt x="79864" y="31018"/>
                  </a:lnTo>
                  <a:lnTo>
                    <a:pt x="81904" y="30068"/>
                  </a:lnTo>
                  <a:lnTo>
                    <a:pt x="85341" y="28839"/>
                  </a:lnTo>
                  <a:lnTo>
                    <a:pt x="87939" y="28280"/>
                  </a:lnTo>
                  <a:lnTo>
                    <a:pt x="89253" y="28252"/>
                  </a:lnTo>
                  <a:lnTo>
                    <a:pt x="89840" y="28363"/>
                  </a:lnTo>
                  <a:lnTo>
                    <a:pt x="90007" y="28447"/>
                  </a:lnTo>
                  <a:lnTo>
                    <a:pt x="90091" y="28559"/>
                  </a:lnTo>
                  <a:lnTo>
                    <a:pt x="90175" y="29314"/>
                  </a:lnTo>
                  <a:lnTo>
                    <a:pt x="90119" y="29956"/>
                  </a:lnTo>
                  <a:lnTo>
                    <a:pt x="90007" y="30543"/>
                  </a:lnTo>
                  <a:lnTo>
                    <a:pt x="89448" y="31549"/>
                  </a:lnTo>
                  <a:lnTo>
                    <a:pt x="89057" y="31940"/>
                  </a:lnTo>
                  <a:lnTo>
                    <a:pt x="87911" y="32946"/>
                  </a:lnTo>
                  <a:lnTo>
                    <a:pt x="85369" y="34791"/>
                  </a:lnTo>
                  <a:lnTo>
                    <a:pt x="81261" y="37361"/>
                  </a:lnTo>
                  <a:lnTo>
                    <a:pt x="78411" y="38926"/>
                  </a:lnTo>
                  <a:lnTo>
                    <a:pt x="76706" y="39876"/>
                  </a:lnTo>
                  <a:lnTo>
                    <a:pt x="74498" y="41162"/>
                  </a:lnTo>
                  <a:lnTo>
                    <a:pt x="71173" y="42727"/>
                  </a:lnTo>
                  <a:lnTo>
                    <a:pt x="68910" y="43481"/>
                  </a:lnTo>
                  <a:lnTo>
                    <a:pt x="67736" y="43705"/>
                  </a:lnTo>
                  <a:lnTo>
                    <a:pt x="67233" y="43816"/>
                  </a:lnTo>
                  <a:lnTo>
                    <a:pt x="66423" y="44347"/>
                  </a:lnTo>
                  <a:lnTo>
                    <a:pt x="65864" y="45130"/>
                  </a:lnTo>
                  <a:lnTo>
                    <a:pt x="65640" y="46052"/>
                  </a:lnTo>
                  <a:lnTo>
                    <a:pt x="65696" y="46555"/>
                  </a:lnTo>
                  <a:lnTo>
                    <a:pt x="65808" y="47058"/>
                  </a:lnTo>
                  <a:lnTo>
                    <a:pt x="66339" y="47868"/>
                  </a:lnTo>
                  <a:lnTo>
                    <a:pt x="67121" y="48427"/>
                  </a:lnTo>
                  <a:lnTo>
                    <a:pt x="68043" y="48651"/>
                  </a:lnTo>
                  <a:lnTo>
                    <a:pt x="68546" y="48595"/>
                  </a:lnTo>
                  <a:lnTo>
                    <a:pt x="70027" y="48315"/>
                  </a:lnTo>
                  <a:lnTo>
                    <a:pt x="72822" y="47393"/>
                  </a:lnTo>
                  <a:lnTo>
                    <a:pt x="76706" y="45577"/>
                  </a:lnTo>
                  <a:lnTo>
                    <a:pt x="79165" y="44208"/>
                  </a:lnTo>
                  <a:lnTo>
                    <a:pt x="80842" y="43257"/>
                  </a:lnTo>
                  <a:lnTo>
                    <a:pt x="83832" y="41553"/>
                  </a:lnTo>
                  <a:lnTo>
                    <a:pt x="88275" y="38814"/>
                  </a:lnTo>
                  <a:lnTo>
                    <a:pt x="91069" y="36747"/>
                  </a:lnTo>
                  <a:lnTo>
                    <a:pt x="92355" y="35629"/>
                  </a:lnTo>
                  <a:lnTo>
                    <a:pt x="92885" y="35126"/>
                  </a:lnTo>
                  <a:lnTo>
                    <a:pt x="93752" y="34008"/>
                  </a:lnTo>
                  <a:lnTo>
                    <a:pt x="94422" y="32751"/>
                  </a:lnTo>
                  <a:lnTo>
                    <a:pt x="94869" y="31381"/>
                  </a:lnTo>
                  <a:lnTo>
                    <a:pt x="95009" y="30655"/>
                  </a:lnTo>
                  <a:lnTo>
                    <a:pt x="95093" y="30012"/>
                  </a:lnTo>
                  <a:lnTo>
                    <a:pt x="95093" y="28866"/>
                  </a:lnTo>
                  <a:lnTo>
                    <a:pt x="94981" y="27861"/>
                  </a:lnTo>
                  <a:lnTo>
                    <a:pt x="94758" y="26966"/>
                  </a:lnTo>
                  <a:lnTo>
                    <a:pt x="94227" y="25876"/>
                  </a:lnTo>
                  <a:lnTo>
                    <a:pt x="93360" y="24843"/>
                  </a:lnTo>
                  <a:lnTo>
                    <a:pt x="92885" y="24479"/>
                  </a:lnTo>
                  <a:lnTo>
                    <a:pt x="92522" y="24228"/>
                  </a:lnTo>
                  <a:lnTo>
                    <a:pt x="91712" y="23809"/>
                  </a:lnTo>
                  <a:lnTo>
                    <a:pt x="90426" y="23445"/>
                  </a:lnTo>
                  <a:lnTo>
                    <a:pt x="88470" y="23306"/>
                  </a:lnTo>
                  <a:lnTo>
                    <a:pt x="86402" y="23501"/>
                  </a:lnTo>
                  <a:lnTo>
                    <a:pt x="84307" y="23976"/>
                  </a:lnTo>
                  <a:lnTo>
                    <a:pt x="82239" y="24647"/>
                  </a:lnTo>
                  <a:lnTo>
                    <a:pt x="79333" y="25793"/>
                  </a:lnTo>
                  <a:lnTo>
                    <a:pt x="77712" y="26575"/>
                  </a:lnTo>
                  <a:lnTo>
                    <a:pt x="73856" y="28363"/>
                  </a:lnTo>
                  <a:lnTo>
                    <a:pt x="79445" y="23362"/>
                  </a:lnTo>
                  <a:lnTo>
                    <a:pt x="79808" y="23054"/>
                  </a:lnTo>
                  <a:lnTo>
                    <a:pt x="80311" y="22635"/>
                  </a:lnTo>
                  <a:lnTo>
                    <a:pt x="81708" y="21433"/>
                  </a:lnTo>
                  <a:lnTo>
                    <a:pt x="84391" y="18919"/>
                  </a:lnTo>
                  <a:lnTo>
                    <a:pt x="86067" y="16907"/>
                  </a:lnTo>
                  <a:lnTo>
                    <a:pt x="86905" y="15509"/>
                  </a:lnTo>
                  <a:lnTo>
                    <a:pt x="87520" y="14112"/>
                  </a:lnTo>
                  <a:lnTo>
                    <a:pt x="87800" y="12659"/>
                  </a:lnTo>
                  <a:lnTo>
                    <a:pt x="87772" y="11933"/>
                  </a:lnTo>
                  <a:lnTo>
                    <a:pt x="87744" y="11458"/>
                  </a:lnTo>
                  <a:lnTo>
                    <a:pt x="87464" y="10396"/>
                  </a:lnTo>
                  <a:lnTo>
                    <a:pt x="86850" y="9250"/>
                  </a:lnTo>
                  <a:lnTo>
                    <a:pt x="85816" y="8132"/>
                  </a:lnTo>
                  <a:lnTo>
                    <a:pt x="85061" y="7629"/>
                  </a:lnTo>
                  <a:lnTo>
                    <a:pt x="84558" y="7322"/>
                  </a:lnTo>
                  <a:lnTo>
                    <a:pt x="83496" y="6903"/>
                  </a:lnTo>
                  <a:lnTo>
                    <a:pt x="82407" y="6679"/>
                  </a:lnTo>
                  <a:lnTo>
                    <a:pt x="81233" y="6623"/>
                  </a:lnTo>
                  <a:lnTo>
                    <a:pt x="79472" y="6847"/>
                  </a:lnTo>
                  <a:lnTo>
                    <a:pt x="77069" y="7601"/>
                  </a:lnTo>
                  <a:lnTo>
                    <a:pt x="74666" y="8747"/>
                  </a:lnTo>
                  <a:lnTo>
                    <a:pt x="72403" y="10144"/>
                  </a:lnTo>
                  <a:lnTo>
                    <a:pt x="69329" y="12324"/>
                  </a:lnTo>
                  <a:lnTo>
                    <a:pt x="67736" y="13553"/>
                  </a:lnTo>
                  <a:lnTo>
                    <a:pt x="67373" y="13833"/>
                  </a:lnTo>
                  <a:lnTo>
                    <a:pt x="66646" y="14392"/>
                  </a:lnTo>
                  <a:lnTo>
                    <a:pt x="65892" y="14978"/>
                  </a:lnTo>
                  <a:lnTo>
                    <a:pt x="66758" y="13805"/>
                  </a:lnTo>
                  <a:lnTo>
                    <a:pt x="67960" y="11737"/>
                  </a:lnTo>
                  <a:lnTo>
                    <a:pt x="68630" y="10200"/>
                  </a:lnTo>
                  <a:lnTo>
                    <a:pt x="69049" y="8579"/>
                  </a:lnTo>
                  <a:lnTo>
                    <a:pt x="69217" y="6931"/>
                  </a:lnTo>
                  <a:lnTo>
                    <a:pt x="68966" y="5226"/>
                  </a:lnTo>
                  <a:lnTo>
                    <a:pt x="68295" y="3549"/>
                  </a:lnTo>
                  <a:lnTo>
                    <a:pt x="67736" y="2711"/>
                  </a:lnTo>
                  <a:lnTo>
                    <a:pt x="67205" y="2068"/>
                  </a:lnTo>
                  <a:lnTo>
                    <a:pt x="65920" y="1007"/>
                  </a:lnTo>
                  <a:lnTo>
                    <a:pt x="64411" y="308"/>
                  </a:lnTo>
                  <a:lnTo>
                    <a:pt x="62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2725425" y="3093275"/>
              <a:ext cx="1818450" cy="1060475"/>
            </a:xfrm>
            <a:custGeom>
              <a:avLst/>
              <a:gdLst/>
              <a:ahLst/>
              <a:cxnLst/>
              <a:rect l="l" t="t" r="r" b="b"/>
              <a:pathLst>
                <a:path w="72738" h="42419" extrusionOk="0">
                  <a:moveTo>
                    <a:pt x="63852" y="0"/>
                  </a:moveTo>
                  <a:lnTo>
                    <a:pt x="60834" y="475"/>
                  </a:lnTo>
                  <a:lnTo>
                    <a:pt x="59073" y="950"/>
                  </a:lnTo>
                  <a:lnTo>
                    <a:pt x="56810" y="1537"/>
                  </a:lnTo>
                  <a:lnTo>
                    <a:pt x="54602" y="2096"/>
                  </a:lnTo>
                  <a:lnTo>
                    <a:pt x="52367" y="2655"/>
                  </a:lnTo>
                  <a:lnTo>
                    <a:pt x="50076" y="3269"/>
                  </a:lnTo>
                  <a:lnTo>
                    <a:pt x="49600" y="3437"/>
                  </a:lnTo>
                  <a:lnTo>
                    <a:pt x="48874" y="4024"/>
                  </a:lnTo>
                  <a:lnTo>
                    <a:pt x="48399" y="4834"/>
                  </a:lnTo>
                  <a:lnTo>
                    <a:pt x="48287" y="5784"/>
                  </a:lnTo>
                  <a:lnTo>
                    <a:pt x="48371" y="6259"/>
                  </a:lnTo>
                  <a:lnTo>
                    <a:pt x="48539" y="6734"/>
                  </a:lnTo>
                  <a:lnTo>
                    <a:pt x="49097" y="7489"/>
                  </a:lnTo>
                  <a:lnTo>
                    <a:pt x="49908" y="7964"/>
                  </a:lnTo>
                  <a:lnTo>
                    <a:pt x="50830" y="8132"/>
                  </a:lnTo>
                  <a:lnTo>
                    <a:pt x="51333" y="8048"/>
                  </a:lnTo>
                  <a:lnTo>
                    <a:pt x="53624" y="7461"/>
                  </a:lnTo>
                  <a:lnTo>
                    <a:pt x="55832" y="6874"/>
                  </a:lnTo>
                  <a:lnTo>
                    <a:pt x="58012" y="6315"/>
                  </a:lnTo>
                  <a:lnTo>
                    <a:pt x="60303" y="5728"/>
                  </a:lnTo>
                  <a:lnTo>
                    <a:pt x="61728" y="5365"/>
                  </a:lnTo>
                  <a:lnTo>
                    <a:pt x="63908" y="4974"/>
                  </a:lnTo>
                  <a:lnTo>
                    <a:pt x="65333" y="4946"/>
                  </a:lnTo>
                  <a:lnTo>
                    <a:pt x="66003" y="5058"/>
                  </a:lnTo>
                  <a:lnTo>
                    <a:pt x="66478" y="5198"/>
                  </a:lnTo>
                  <a:lnTo>
                    <a:pt x="67261" y="5756"/>
                  </a:lnTo>
                  <a:lnTo>
                    <a:pt x="67540" y="6148"/>
                  </a:lnTo>
                  <a:lnTo>
                    <a:pt x="67708" y="6455"/>
                  </a:lnTo>
                  <a:lnTo>
                    <a:pt x="67820" y="7098"/>
                  </a:lnTo>
                  <a:lnTo>
                    <a:pt x="67736" y="7433"/>
                  </a:lnTo>
                  <a:lnTo>
                    <a:pt x="67652" y="7657"/>
                  </a:lnTo>
                  <a:lnTo>
                    <a:pt x="67317" y="8188"/>
                  </a:lnTo>
                  <a:lnTo>
                    <a:pt x="66702" y="8774"/>
                  </a:lnTo>
                  <a:lnTo>
                    <a:pt x="65724" y="9389"/>
                  </a:lnTo>
                  <a:lnTo>
                    <a:pt x="64383" y="10032"/>
                  </a:lnTo>
                  <a:lnTo>
                    <a:pt x="62594" y="10702"/>
                  </a:lnTo>
                  <a:lnTo>
                    <a:pt x="60275" y="11373"/>
                  </a:lnTo>
                  <a:lnTo>
                    <a:pt x="57425" y="12072"/>
                  </a:lnTo>
                  <a:lnTo>
                    <a:pt x="55748" y="12435"/>
                  </a:lnTo>
                  <a:lnTo>
                    <a:pt x="53792" y="12826"/>
                  </a:lnTo>
                  <a:lnTo>
                    <a:pt x="51724" y="13217"/>
                  </a:lnTo>
                  <a:lnTo>
                    <a:pt x="47896" y="14140"/>
                  </a:lnTo>
                  <a:lnTo>
                    <a:pt x="45185" y="15118"/>
                  </a:lnTo>
                  <a:lnTo>
                    <a:pt x="43397" y="15956"/>
                  </a:lnTo>
                  <a:lnTo>
                    <a:pt x="41609" y="17018"/>
                  </a:lnTo>
                  <a:lnTo>
                    <a:pt x="39820" y="18359"/>
                  </a:lnTo>
                  <a:lnTo>
                    <a:pt x="38926" y="19141"/>
                  </a:lnTo>
                  <a:lnTo>
                    <a:pt x="37529" y="20371"/>
                  </a:lnTo>
                  <a:lnTo>
                    <a:pt x="34623" y="22690"/>
                  </a:lnTo>
                  <a:lnTo>
                    <a:pt x="32359" y="24199"/>
                  </a:lnTo>
                  <a:lnTo>
                    <a:pt x="30794" y="25010"/>
                  </a:lnTo>
                  <a:lnTo>
                    <a:pt x="29202" y="25652"/>
                  </a:lnTo>
                  <a:lnTo>
                    <a:pt x="27553" y="26099"/>
                  </a:lnTo>
                  <a:lnTo>
                    <a:pt x="26715" y="26211"/>
                  </a:lnTo>
                  <a:lnTo>
                    <a:pt x="25401" y="26267"/>
                  </a:lnTo>
                  <a:lnTo>
                    <a:pt x="24116" y="26211"/>
                  </a:lnTo>
                  <a:lnTo>
                    <a:pt x="22607" y="26155"/>
                  </a:lnTo>
                  <a:lnTo>
                    <a:pt x="21126" y="26211"/>
                  </a:lnTo>
                  <a:lnTo>
                    <a:pt x="20036" y="26323"/>
                  </a:lnTo>
                  <a:lnTo>
                    <a:pt x="17884" y="26854"/>
                  </a:lnTo>
                  <a:lnTo>
                    <a:pt x="15705" y="27720"/>
                  </a:lnTo>
                  <a:lnTo>
                    <a:pt x="13497" y="28978"/>
                  </a:lnTo>
                  <a:lnTo>
                    <a:pt x="12379" y="29732"/>
                  </a:lnTo>
                  <a:lnTo>
                    <a:pt x="1006" y="37948"/>
                  </a:lnTo>
                  <a:lnTo>
                    <a:pt x="671" y="38227"/>
                  </a:lnTo>
                  <a:lnTo>
                    <a:pt x="224" y="38898"/>
                  </a:lnTo>
                  <a:lnTo>
                    <a:pt x="0" y="39624"/>
                  </a:lnTo>
                  <a:lnTo>
                    <a:pt x="28" y="40351"/>
                  </a:lnTo>
                  <a:lnTo>
                    <a:pt x="252" y="41077"/>
                  </a:lnTo>
                  <a:lnTo>
                    <a:pt x="671" y="41692"/>
                  </a:lnTo>
                  <a:lnTo>
                    <a:pt x="1258" y="42139"/>
                  </a:lnTo>
                  <a:lnTo>
                    <a:pt x="2040" y="42419"/>
                  </a:lnTo>
                  <a:lnTo>
                    <a:pt x="2851" y="42419"/>
                  </a:lnTo>
                  <a:lnTo>
                    <a:pt x="3605" y="42167"/>
                  </a:lnTo>
                  <a:lnTo>
                    <a:pt x="3940" y="41971"/>
                  </a:lnTo>
                  <a:lnTo>
                    <a:pt x="15286" y="33784"/>
                  </a:lnTo>
                  <a:lnTo>
                    <a:pt x="16124" y="33197"/>
                  </a:lnTo>
                  <a:lnTo>
                    <a:pt x="17717" y="32275"/>
                  </a:lnTo>
                  <a:lnTo>
                    <a:pt x="19254" y="31632"/>
                  </a:lnTo>
                  <a:lnTo>
                    <a:pt x="20763" y="31241"/>
                  </a:lnTo>
                  <a:lnTo>
                    <a:pt x="21517" y="31157"/>
                  </a:lnTo>
                  <a:lnTo>
                    <a:pt x="22691" y="31101"/>
                  </a:lnTo>
                  <a:lnTo>
                    <a:pt x="23892" y="31157"/>
                  </a:lnTo>
                  <a:lnTo>
                    <a:pt x="25569" y="31213"/>
                  </a:lnTo>
                  <a:lnTo>
                    <a:pt x="27246" y="31101"/>
                  </a:lnTo>
                  <a:lnTo>
                    <a:pt x="28363" y="30962"/>
                  </a:lnTo>
                  <a:lnTo>
                    <a:pt x="30487" y="30431"/>
                  </a:lnTo>
                  <a:lnTo>
                    <a:pt x="32527" y="29648"/>
                  </a:lnTo>
                  <a:lnTo>
                    <a:pt x="34483" y="28642"/>
                  </a:lnTo>
                  <a:lnTo>
                    <a:pt x="37249" y="26882"/>
                  </a:lnTo>
                  <a:lnTo>
                    <a:pt x="40631" y="24199"/>
                  </a:lnTo>
                  <a:lnTo>
                    <a:pt x="42195" y="22830"/>
                  </a:lnTo>
                  <a:lnTo>
                    <a:pt x="42922" y="22187"/>
                  </a:lnTo>
                  <a:lnTo>
                    <a:pt x="44319" y="21153"/>
                  </a:lnTo>
                  <a:lnTo>
                    <a:pt x="45716" y="20315"/>
                  </a:lnTo>
                  <a:lnTo>
                    <a:pt x="47141" y="19644"/>
                  </a:lnTo>
                  <a:lnTo>
                    <a:pt x="49377" y="18834"/>
                  </a:lnTo>
                  <a:lnTo>
                    <a:pt x="52786" y="18052"/>
                  </a:lnTo>
                  <a:lnTo>
                    <a:pt x="54742" y="17660"/>
                  </a:lnTo>
                  <a:lnTo>
                    <a:pt x="56698" y="17269"/>
                  </a:lnTo>
                  <a:lnTo>
                    <a:pt x="59465" y="16710"/>
                  </a:lnTo>
                  <a:lnTo>
                    <a:pt x="63349" y="15649"/>
                  </a:lnTo>
                  <a:lnTo>
                    <a:pt x="65752" y="14810"/>
                  </a:lnTo>
                  <a:lnTo>
                    <a:pt x="67904" y="13832"/>
                  </a:lnTo>
                  <a:lnTo>
                    <a:pt x="69720" y="12659"/>
                  </a:lnTo>
                  <a:lnTo>
                    <a:pt x="71173" y="11261"/>
                  </a:lnTo>
                  <a:lnTo>
                    <a:pt x="71955" y="10088"/>
                  </a:lnTo>
                  <a:lnTo>
                    <a:pt x="72347" y="9221"/>
                  </a:lnTo>
                  <a:lnTo>
                    <a:pt x="72514" y="8746"/>
                  </a:lnTo>
                  <a:lnTo>
                    <a:pt x="72654" y="8076"/>
                  </a:lnTo>
                  <a:lnTo>
                    <a:pt x="72738" y="6762"/>
                  </a:lnTo>
                  <a:lnTo>
                    <a:pt x="72570" y="5449"/>
                  </a:lnTo>
                  <a:lnTo>
                    <a:pt x="72123" y="4192"/>
                  </a:lnTo>
                  <a:lnTo>
                    <a:pt x="71788" y="3605"/>
                  </a:lnTo>
                  <a:lnTo>
                    <a:pt x="71369" y="2962"/>
                  </a:lnTo>
                  <a:lnTo>
                    <a:pt x="70335" y="1872"/>
                  </a:lnTo>
                  <a:lnTo>
                    <a:pt x="69133" y="1006"/>
                  </a:lnTo>
                  <a:lnTo>
                    <a:pt x="67764" y="391"/>
                  </a:lnTo>
                  <a:lnTo>
                    <a:pt x="67037" y="224"/>
                  </a:lnTo>
                  <a:lnTo>
                    <a:pt x="65948" y="28"/>
                  </a:lnTo>
                  <a:lnTo>
                    <a:pt x="638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5"/>
            <p:cNvSpPr/>
            <p:nvPr/>
          </p:nvSpPr>
          <p:spPr>
            <a:xfrm>
              <a:off x="4082100" y="1562650"/>
              <a:ext cx="739125" cy="870475"/>
            </a:xfrm>
            <a:custGeom>
              <a:avLst/>
              <a:gdLst/>
              <a:ahLst/>
              <a:cxnLst/>
              <a:rect l="l" t="t" r="r" b="b"/>
              <a:pathLst>
                <a:path w="29565" h="34819" extrusionOk="0">
                  <a:moveTo>
                    <a:pt x="2459" y="0"/>
                  </a:moveTo>
                  <a:lnTo>
                    <a:pt x="1956" y="28"/>
                  </a:lnTo>
                  <a:lnTo>
                    <a:pt x="1034" y="419"/>
                  </a:lnTo>
                  <a:lnTo>
                    <a:pt x="363" y="1118"/>
                  </a:lnTo>
                  <a:lnTo>
                    <a:pt x="0" y="2040"/>
                  </a:lnTo>
                  <a:lnTo>
                    <a:pt x="0" y="2571"/>
                  </a:lnTo>
                  <a:lnTo>
                    <a:pt x="0" y="16375"/>
                  </a:lnTo>
                  <a:lnTo>
                    <a:pt x="28" y="17046"/>
                  </a:lnTo>
                  <a:lnTo>
                    <a:pt x="419" y="18303"/>
                  </a:lnTo>
                  <a:lnTo>
                    <a:pt x="1174" y="19365"/>
                  </a:lnTo>
                  <a:lnTo>
                    <a:pt x="2208" y="20204"/>
                  </a:lnTo>
                  <a:lnTo>
                    <a:pt x="2822" y="20483"/>
                  </a:lnTo>
                  <a:lnTo>
                    <a:pt x="12659" y="24228"/>
                  </a:lnTo>
                  <a:lnTo>
                    <a:pt x="13637" y="24619"/>
                  </a:lnTo>
                  <a:lnTo>
                    <a:pt x="15453" y="25681"/>
                  </a:lnTo>
                  <a:lnTo>
                    <a:pt x="16263" y="26351"/>
                  </a:lnTo>
                  <a:lnTo>
                    <a:pt x="25457" y="34203"/>
                  </a:lnTo>
                  <a:lnTo>
                    <a:pt x="25820" y="34483"/>
                  </a:lnTo>
                  <a:lnTo>
                    <a:pt x="26630" y="34790"/>
                  </a:lnTo>
                  <a:lnTo>
                    <a:pt x="27078" y="34818"/>
                  </a:lnTo>
                  <a:lnTo>
                    <a:pt x="27497" y="34790"/>
                  </a:lnTo>
                  <a:lnTo>
                    <a:pt x="28223" y="34539"/>
                  </a:lnTo>
                  <a:lnTo>
                    <a:pt x="28810" y="34092"/>
                  </a:lnTo>
                  <a:lnTo>
                    <a:pt x="29257" y="33533"/>
                  </a:lnTo>
                  <a:lnTo>
                    <a:pt x="29509" y="32834"/>
                  </a:lnTo>
                  <a:lnTo>
                    <a:pt x="29565" y="32136"/>
                  </a:lnTo>
                  <a:lnTo>
                    <a:pt x="29397" y="31409"/>
                  </a:lnTo>
                  <a:lnTo>
                    <a:pt x="28978" y="30738"/>
                  </a:lnTo>
                  <a:lnTo>
                    <a:pt x="28670" y="30459"/>
                  </a:lnTo>
                  <a:lnTo>
                    <a:pt x="19477" y="22579"/>
                  </a:lnTo>
                  <a:lnTo>
                    <a:pt x="18331" y="21657"/>
                  </a:lnTo>
                  <a:lnTo>
                    <a:pt x="15788" y="20148"/>
                  </a:lnTo>
                  <a:lnTo>
                    <a:pt x="14419" y="19589"/>
                  </a:lnTo>
                  <a:lnTo>
                    <a:pt x="4946" y="15984"/>
                  </a:lnTo>
                  <a:lnTo>
                    <a:pt x="4946" y="2571"/>
                  </a:lnTo>
                  <a:lnTo>
                    <a:pt x="4918" y="2040"/>
                  </a:lnTo>
                  <a:lnTo>
                    <a:pt x="4555" y="1118"/>
                  </a:lnTo>
                  <a:lnTo>
                    <a:pt x="3884" y="419"/>
                  </a:lnTo>
                  <a:lnTo>
                    <a:pt x="2990" y="28"/>
                  </a:lnTo>
                  <a:lnTo>
                    <a:pt x="24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5"/>
            <p:cNvSpPr/>
            <p:nvPr/>
          </p:nvSpPr>
          <p:spPr>
            <a:xfrm>
              <a:off x="3325525" y="1606650"/>
              <a:ext cx="223575" cy="587550"/>
            </a:xfrm>
            <a:custGeom>
              <a:avLst/>
              <a:gdLst/>
              <a:ahLst/>
              <a:cxnLst/>
              <a:rect l="l" t="t" r="r" b="b"/>
              <a:pathLst>
                <a:path w="8943" h="23502" extrusionOk="0">
                  <a:moveTo>
                    <a:pt x="6455" y="1"/>
                  </a:moveTo>
                  <a:lnTo>
                    <a:pt x="5952" y="29"/>
                  </a:lnTo>
                  <a:lnTo>
                    <a:pt x="5058" y="448"/>
                  </a:lnTo>
                  <a:lnTo>
                    <a:pt x="4359" y="1146"/>
                  </a:lnTo>
                  <a:lnTo>
                    <a:pt x="4024" y="2041"/>
                  </a:lnTo>
                  <a:lnTo>
                    <a:pt x="3996" y="2572"/>
                  </a:lnTo>
                  <a:lnTo>
                    <a:pt x="3996" y="13050"/>
                  </a:lnTo>
                  <a:lnTo>
                    <a:pt x="3968" y="13553"/>
                  </a:lnTo>
                  <a:lnTo>
                    <a:pt x="3800" y="14559"/>
                  </a:lnTo>
                  <a:lnTo>
                    <a:pt x="3465" y="15537"/>
                  </a:lnTo>
                  <a:lnTo>
                    <a:pt x="2990" y="16432"/>
                  </a:lnTo>
                  <a:lnTo>
                    <a:pt x="2683" y="16823"/>
                  </a:lnTo>
                  <a:lnTo>
                    <a:pt x="559" y="19478"/>
                  </a:lnTo>
                  <a:lnTo>
                    <a:pt x="335" y="19785"/>
                  </a:lnTo>
                  <a:lnTo>
                    <a:pt x="56" y="20456"/>
                  </a:lnTo>
                  <a:lnTo>
                    <a:pt x="0" y="21126"/>
                  </a:lnTo>
                  <a:lnTo>
                    <a:pt x="112" y="21797"/>
                  </a:lnTo>
                  <a:lnTo>
                    <a:pt x="419" y="22384"/>
                  </a:lnTo>
                  <a:lnTo>
                    <a:pt x="838" y="22915"/>
                  </a:lnTo>
                  <a:lnTo>
                    <a:pt x="1425" y="23278"/>
                  </a:lnTo>
                  <a:lnTo>
                    <a:pt x="2096" y="23473"/>
                  </a:lnTo>
                  <a:lnTo>
                    <a:pt x="2487" y="23501"/>
                  </a:lnTo>
                  <a:lnTo>
                    <a:pt x="3046" y="23446"/>
                  </a:lnTo>
                  <a:lnTo>
                    <a:pt x="4024" y="22971"/>
                  </a:lnTo>
                  <a:lnTo>
                    <a:pt x="4415" y="22579"/>
                  </a:lnTo>
                  <a:lnTo>
                    <a:pt x="6539" y="19925"/>
                  </a:lnTo>
                  <a:lnTo>
                    <a:pt x="7098" y="19170"/>
                  </a:lnTo>
                  <a:lnTo>
                    <a:pt x="7992" y="17549"/>
                  </a:lnTo>
                  <a:lnTo>
                    <a:pt x="8607" y="15817"/>
                  </a:lnTo>
                  <a:lnTo>
                    <a:pt x="8914" y="13973"/>
                  </a:lnTo>
                  <a:lnTo>
                    <a:pt x="8942" y="13050"/>
                  </a:lnTo>
                  <a:lnTo>
                    <a:pt x="8942" y="2572"/>
                  </a:lnTo>
                  <a:lnTo>
                    <a:pt x="8914" y="2041"/>
                  </a:lnTo>
                  <a:lnTo>
                    <a:pt x="8551" y="1146"/>
                  </a:lnTo>
                  <a:lnTo>
                    <a:pt x="7880" y="448"/>
                  </a:lnTo>
                  <a:lnTo>
                    <a:pt x="6986" y="29"/>
                  </a:lnTo>
                  <a:lnTo>
                    <a:pt x="6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2030325" y="3428600"/>
              <a:ext cx="795725" cy="927050"/>
            </a:xfrm>
            <a:custGeom>
              <a:avLst/>
              <a:gdLst/>
              <a:ahLst/>
              <a:cxnLst/>
              <a:rect l="l" t="t" r="r" b="b"/>
              <a:pathLst>
                <a:path w="31829" h="37082" extrusionOk="0">
                  <a:moveTo>
                    <a:pt x="8914" y="0"/>
                  </a:moveTo>
                  <a:lnTo>
                    <a:pt x="7769" y="168"/>
                  </a:lnTo>
                  <a:lnTo>
                    <a:pt x="7126" y="419"/>
                  </a:lnTo>
                  <a:lnTo>
                    <a:pt x="6344" y="810"/>
                  </a:lnTo>
                  <a:lnTo>
                    <a:pt x="4723" y="1705"/>
                  </a:lnTo>
                  <a:lnTo>
                    <a:pt x="3158" y="2766"/>
                  </a:lnTo>
                  <a:lnTo>
                    <a:pt x="1789" y="3996"/>
                  </a:lnTo>
                  <a:lnTo>
                    <a:pt x="727" y="5337"/>
                  </a:lnTo>
                  <a:lnTo>
                    <a:pt x="224" y="6427"/>
                  </a:lnTo>
                  <a:lnTo>
                    <a:pt x="28" y="7209"/>
                  </a:lnTo>
                  <a:lnTo>
                    <a:pt x="0" y="8020"/>
                  </a:lnTo>
                  <a:lnTo>
                    <a:pt x="140" y="8858"/>
                  </a:lnTo>
                  <a:lnTo>
                    <a:pt x="420" y="9696"/>
                  </a:lnTo>
                  <a:lnTo>
                    <a:pt x="923" y="10591"/>
                  </a:lnTo>
                  <a:lnTo>
                    <a:pt x="1258" y="11038"/>
                  </a:lnTo>
                  <a:lnTo>
                    <a:pt x="4248" y="14922"/>
                  </a:lnTo>
                  <a:lnTo>
                    <a:pt x="7182" y="18834"/>
                  </a:lnTo>
                  <a:lnTo>
                    <a:pt x="10395" y="23137"/>
                  </a:lnTo>
                  <a:lnTo>
                    <a:pt x="12296" y="25652"/>
                  </a:lnTo>
                  <a:lnTo>
                    <a:pt x="15174" y="29453"/>
                  </a:lnTo>
                  <a:lnTo>
                    <a:pt x="16990" y="32051"/>
                  </a:lnTo>
                  <a:lnTo>
                    <a:pt x="17828" y="33365"/>
                  </a:lnTo>
                  <a:lnTo>
                    <a:pt x="18359" y="34231"/>
                  </a:lnTo>
                  <a:lnTo>
                    <a:pt x="19309" y="35461"/>
                  </a:lnTo>
                  <a:lnTo>
                    <a:pt x="20036" y="36159"/>
                  </a:lnTo>
                  <a:lnTo>
                    <a:pt x="20455" y="36467"/>
                  </a:lnTo>
                  <a:lnTo>
                    <a:pt x="20958" y="36774"/>
                  </a:lnTo>
                  <a:lnTo>
                    <a:pt x="22188" y="37081"/>
                  </a:lnTo>
                  <a:lnTo>
                    <a:pt x="23529" y="37025"/>
                  </a:lnTo>
                  <a:lnTo>
                    <a:pt x="24982" y="36662"/>
                  </a:lnTo>
                  <a:lnTo>
                    <a:pt x="26435" y="36047"/>
                  </a:lnTo>
                  <a:lnTo>
                    <a:pt x="27832" y="35237"/>
                  </a:lnTo>
                  <a:lnTo>
                    <a:pt x="29118" y="34259"/>
                  </a:lnTo>
                  <a:lnTo>
                    <a:pt x="30235" y="33197"/>
                  </a:lnTo>
                  <a:lnTo>
                    <a:pt x="30683" y="32610"/>
                  </a:lnTo>
                  <a:lnTo>
                    <a:pt x="31074" y="32079"/>
                  </a:lnTo>
                  <a:lnTo>
                    <a:pt x="31633" y="30878"/>
                  </a:lnTo>
                  <a:lnTo>
                    <a:pt x="31772" y="30207"/>
                  </a:lnTo>
                  <a:lnTo>
                    <a:pt x="31828" y="29509"/>
                  </a:lnTo>
                  <a:lnTo>
                    <a:pt x="31493" y="28223"/>
                  </a:lnTo>
                  <a:lnTo>
                    <a:pt x="30459" y="26547"/>
                  </a:lnTo>
                  <a:lnTo>
                    <a:pt x="29649" y="25457"/>
                  </a:lnTo>
                  <a:lnTo>
                    <a:pt x="25904" y="20175"/>
                  </a:lnTo>
                  <a:lnTo>
                    <a:pt x="18248" y="9752"/>
                  </a:lnTo>
                  <a:lnTo>
                    <a:pt x="14335" y="4611"/>
                  </a:lnTo>
                  <a:lnTo>
                    <a:pt x="13665" y="3717"/>
                  </a:lnTo>
                  <a:lnTo>
                    <a:pt x="12184" y="1844"/>
                  </a:lnTo>
                  <a:lnTo>
                    <a:pt x="10926" y="699"/>
                  </a:lnTo>
                  <a:lnTo>
                    <a:pt x="9976" y="224"/>
                  </a:lnTo>
                  <a:lnTo>
                    <a:pt x="89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4010125" y="3384575"/>
              <a:ext cx="1074475" cy="509300"/>
            </a:xfrm>
            <a:custGeom>
              <a:avLst/>
              <a:gdLst/>
              <a:ahLst/>
              <a:cxnLst/>
              <a:rect l="l" t="t" r="r" b="b"/>
              <a:pathLst>
                <a:path w="42979" h="20372" extrusionOk="0">
                  <a:moveTo>
                    <a:pt x="26687" y="1"/>
                  </a:moveTo>
                  <a:lnTo>
                    <a:pt x="25402" y="224"/>
                  </a:lnTo>
                  <a:lnTo>
                    <a:pt x="24228" y="783"/>
                  </a:lnTo>
                  <a:lnTo>
                    <a:pt x="23725" y="1230"/>
                  </a:lnTo>
                  <a:lnTo>
                    <a:pt x="16069" y="8467"/>
                  </a:lnTo>
                  <a:lnTo>
                    <a:pt x="15286" y="9166"/>
                  </a:lnTo>
                  <a:lnTo>
                    <a:pt x="13526" y="10340"/>
                  </a:lnTo>
                  <a:lnTo>
                    <a:pt x="12576" y="10787"/>
                  </a:lnTo>
                  <a:lnTo>
                    <a:pt x="1510" y="15621"/>
                  </a:lnTo>
                  <a:lnTo>
                    <a:pt x="1063" y="15845"/>
                  </a:lnTo>
                  <a:lnTo>
                    <a:pt x="448" y="16459"/>
                  </a:lnTo>
                  <a:lnTo>
                    <a:pt x="85" y="17214"/>
                  </a:lnTo>
                  <a:lnTo>
                    <a:pt x="1" y="17996"/>
                  </a:lnTo>
                  <a:lnTo>
                    <a:pt x="169" y="18779"/>
                  </a:lnTo>
                  <a:lnTo>
                    <a:pt x="560" y="19477"/>
                  </a:lnTo>
                  <a:lnTo>
                    <a:pt x="1175" y="20036"/>
                  </a:lnTo>
                  <a:lnTo>
                    <a:pt x="2013" y="20344"/>
                  </a:lnTo>
                  <a:lnTo>
                    <a:pt x="2488" y="20372"/>
                  </a:lnTo>
                  <a:lnTo>
                    <a:pt x="2991" y="20316"/>
                  </a:lnTo>
                  <a:lnTo>
                    <a:pt x="3494" y="20148"/>
                  </a:lnTo>
                  <a:lnTo>
                    <a:pt x="14588" y="15314"/>
                  </a:lnTo>
                  <a:lnTo>
                    <a:pt x="15929" y="14671"/>
                  </a:lnTo>
                  <a:lnTo>
                    <a:pt x="18388" y="13050"/>
                  </a:lnTo>
                  <a:lnTo>
                    <a:pt x="19478" y="12072"/>
                  </a:lnTo>
                  <a:lnTo>
                    <a:pt x="26883" y="5086"/>
                  </a:lnTo>
                  <a:lnTo>
                    <a:pt x="39541" y="10591"/>
                  </a:lnTo>
                  <a:lnTo>
                    <a:pt x="40016" y="10759"/>
                  </a:lnTo>
                  <a:lnTo>
                    <a:pt x="40994" y="10759"/>
                  </a:lnTo>
                  <a:lnTo>
                    <a:pt x="41861" y="10424"/>
                  </a:lnTo>
                  <a:lnTo>
                    <a:pt x="42559" y="9753"/>
                  </a:lnTo>
                  <a:lnTo>
                    <a:pt x="42811" y="9306"/>
                  </a:lnTo>
                  <a:lnTo>
                    <a:pt x="42978" y="8831"/>
                  </a:lnTo>
                  <a:lnTo>
                    <a:pt x="42978" y="7853"/>
                  </a:lnTo>
                  <a:lnTo>
                    <a:pt x="42643" y="6959"/>
                  </a:lnTo>
                  <a:lnTo>
                    <a:pt x="41972" y="6260"/>
                  </a:lnTo>
                  <a:lnTo>
                    <a:pt x="41525" y="6036"/>
                  </a:lnTo>
                  <a:lnTo>
                    <a:pt x="28587" y="448"/>
                  </a:lnTo>
                  <a:lnTo>
                    <a:pt x="27973" y="196"/>
                  </a:lnTo>
                  <a:lnTo>
                    <a:pt x="266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5"/>
            <p:cNvSpPr/>
            <p:nvPr/>
          </p:nvSpPr>
          <p:spPr>
            <a:xfrm>
              <a:off x="4821200" y="2637775"/>
              <a:ext cx="529550" cy="443625"/>
            </a:xfrm>
            <a:custGeom>
              <a:avLst/>
              <a:gdLst/>
              <a:ahLst/>
              <a:cxnLst/>
              <a:rect l="l" t="t" r="r" b="b"/>
              <a:pathLst>
                <a:path w="21182" h="17745" extrusionOk="0">
                  <a:moveTo>
                    <a:pt x="2851" y="1"/>
                  </a:moveTo>
                  <a:lnTo>
                    <a:pt x="1873" y="29"/>
                  </a:lnTo>
                  <a:lnTo>
                    <a:pt x="1398" y="224"/>
                  </a:lnTo>
                  <a:lnTo>
                    <a:pt x="951" y="476"/>
                  </a:lnTo>
                  <a:lnTo>
                    <a:pt x="308" y="1230"/>
                  </a:lnTo>
                  <a:lnTo>
                    <a:pt x="1" y="2124"/>
                  </a:lnTo>
                  <a:lnTo>
                    <a:pt x="56" y="3130"/>
                  </a:lnTo>
                  <a:lnTo>
                    <a:pt x="280" y="3605"/>
                  </a:lnTo>
                  <a:lnTo>
                    <a:pt x="1733" y="6651"/>
                  </a:lnTo>
                  <a:lnTo>
                    <a:pt x="2152" y="7490"/>
                  </a:lnTo>
                  <a:lnTo>
                    <a:pt x="3214" y="8971"/>
                  </a:lnTo>
                  <a:lnTo>
                    <a:pt x="4499" y="10284"/>
                  </a:lnTo>
                  <a:lnTo>
                    <a:pt x="6008" y="11374"/>
                  </a:lnTo>
                  <a:lnTo>
                    <a:pt x="6819" y="11793"/>
                  </a:lnTo>
                  <a:lnTo>
                    <a:pt x="17549" y="17466"/>
                  </a:lnTo>
                  <a:lnTo>
                    <a:pt x="17829" y="17577"/>
                  </a:lnTo>
                  <a:lnTo>
                    <a:pt x="18415" y="17745"/>
                  </a:lnTo>
                  <a:lnTo>
                    <a:pt x="18723" y="17745"/>
                  </a:lnTo>
                  <a:lnTo>
                    <a:pt x="19170" y="17717"/>
                  </a:lnTo>
                  <a:lnTo>
                    <a:pt x="19980" y="17438"/>
                  </a:lnTo>
                  <a:lnTo>
                    <a:pt x="20595" y="16907"/>
                  </a:lnTo>
                  <a:lnTo>
                    <a:pt x="20986" y="16236"/>
                  </a:lnTo>
                  <a:lnTo>
                    <a:pt x="21182" y="15482"/>
                  </a:lnTo>
                  <a:lnTo>
                    <a:pt x="21126" y="14699"/>
                  </a:lnTo>
                  <a:lnTo>
                    <a:pt x="20847" y="13945"/>
                  </a:lnTo>
                  <a:lnTo>
                    <a:pt x="20260" y="13330"/>
                  </a:lnTo>
                  <a:lnTo>
                    <a:pt x="19869" y="13078"/>
                  </a:lnTo>
                  <a:lnTo>
                    <a:pt x="9110" y="7406"/>
                  </a:lnTo>
                  <a:lnTo>
                    <a:pt x="9026" y="7350"/>
                  </a:lnTo>
                  <a:lnTo>
                    <a:pt x="8551" y="7126"/>
                  </a:lnTo>
                  <a:lnTo>
                    <a:pt x="7741" y="6540"/>
                  </a:lnTo>
                  <a:lnTo>
                    <a:pt x="7014" y="5813"/>
                  </a:lnTo>
                  <a:lnTo>
                    <a:pt x="6428" y="4975"/>
                  </a:lnTo>
                  <a:lnTo>
                    <a:pt x="6204" y="4528"/>
                  </a:lnTo>
                  <a:lnTo>
                    <a:pt x="4723" y="1454"/>
                  </a:lnTo>
                  <a:lnTo>
                    <a:pt x="4499" y="1007"/>
                  </a:lnTo>
                  <a:lnTo>
                    <a:pt x="3773" y="336"/>
                  </a:lnTo>
                  <a:lnTo>
                    <a:pt x="28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5"/>
            <p:cNvSpPr/>
            <p:nvPr/>
          </p:nvSpPr>
          <p:spPr>
            <a:xfrm>
              <a:off x="3282900" y="1360050"/>
              <a:ext cx="1018575" cy="370975"/>
            </a:xfrm>
            <a:custGeom>
              <a:avLst/>
              <a:gdLst/>
              <a:ahLst/>
              <a:cxnLst/>
              <a:rect l="l" t="t" r="r" b="b"/>
              <a:pathLst>
                <a:path w="40743" h="14839" extrusionOk="0">
                  <a:moveTo>
                    <a:pt x="35126" y="1"/>
                  </a:moveTo>
                  <a:lnTo>
                    <a:pt x="30236" y="168"/>
                  </a:lnTo>
                  <a:lnTo>
                    <a:pt x="25345" y="308"/>
                  </a:lnTo>
                  <a:lnTo>
                    <a:pt x="19980" y="448"/>
                  </a:lnTo>
                  <a:lnTo>
                    <a:pt x="16823" y="532"/>
                  </a:lnTo>
                  <a:lnTo>
                    <a:pt x="12072" y="671"/>
                  </a:lnTo>
                  <a:lnTo>
                    <a:pt x="8887" y="615"/>
                  </a:lnTo>
                  <a:lnTo>
                    <a:pt x="7322" y="560"/>
                  </a:lnTo>
                  <a:lnTo>
                    <a:pt x="6288" y="504"/>
                  </a:lnTo>
                  <a:lnTo>
                    <a:pt x="4751" y="560"/>
                  </a:lnTo>
                  <a:lnTo>
                    <a:pt x="3773" y="727"/>
                  </a:lnTo>
                  <a:lnTo>
                    <a:pt x="3298" y="895"/>
                  </a:lnTo>
                  <a:lnTo>
                    <a:pt x="2739" y="1146"/>
                  </a:lnTo>
                  <a:lnTo>
                    <a:pt x="1789" y="1957"/>
                  </a:lnTo>
                  <a:lnTo>
                    <a:pt x="1034" y="3102"/>
                  </a:lnTo>
                  <a:lnTo>
                    <a:pt x="503" y="4472"/>
                  </a:lnTo>
                  <a:lnTo>
                    <a:pt x="168" y="6009"/>
                  </a:lnTo>
                  <a:lnTo>
                    <a:pt x="0" y="7629"/>
                  </a:lnTo>
                  <a:lnTo>
                    <a:pt x="56" y="9250"/>
                  </a:lnTo>
                  <a:lnTo>
                    <a:pt x="280" y="10759"/>
                  </a:lnTo>
                  <a:lnTo>
                    <a:pt x="503" y="11458"/>
                  </a:lnTo>
                  <a:lnTo>
                    <a:pt x="699" y="12100"/>
                  </a:lnTo>
                  <a:lnTo>
                    <a:pt x="1370" y="13274"/>
                  </a:lnTo>
                  <a:lnTo>
                    <a:pt x="1817" y="13777"/>
                  </a:lnTo>
                  <a:lnTo>
                    <a:pt x="2376" y="14224"/>
                  </a:lnTo>
                  <a:lnTo>
                    <a:pt x="3605" y="14699"/>
                  </a:lnTo>
                  <a:lnTo>
                    <a:pt x="5561" y="14839"/>
                  </a:lnTo>
                  <a:lnTo>
                    <a:pt x="6931" y="14783"/>
                  </a:lnTo>
                  <a:lnTo>
                    <a:pt x="13386" y="14783"/>
                  </a:lnTo>
                  <a:lnTo>
                    <a:pt x="26323" y="14615"/>
                  </a:lnTo>
                  <a:lnTo>
                    <a:pt x="32778" y="14392"/>
                  </a:lnTo>
                  <a:lnTo>
                    <a:pt x="33896" y="14364"/>
                  </a:lnTo>
                  <a:lnTo>
                    <a:pt x="36271" y="14252"/>
                  </a:lnTo>
                  <a:lnTo>
                    <a:pt x="37948" y="13861"/>
                  </a:lnTo>
                  <a:lnTo>
                    <a:pt x="38898" y="13386"/>
                  </a:lnTo>
                  <a:lnTo>
                    <a:pt x="39681" y="12659"/>
                  </a:lnTo>
                  <a:lnTo>
                    <a:pt x="40211" y="11625"/>
                  </a:lnTo>
                  <a:lnTo>
                    <a:pt x="40351" y="10955"/>
                  </a:lnTo>
                  <a:lnTo>
                    <a:pt x="40519" y="10088"/>
                  </a:lnTo>
                  <a:lnTo>
                    <a:pt x="40714" y="8244"/>
                  </a:lnTo>
                  <a:lnTo>
                    <a:pt x="40742" y="6344"/>
                  </a:lnTo>
                  <a:lnTo>
                    <a:pt x="40575" y="4528"/>
                  </a:lnTo>
                  <a:lnTo>
                    <a:pt x="40072" y="2879"/>
                  </a:lnTo>
                  <a:lnTo>
                    <a:pt x="39457" y="1845"/>
                  </a:lnTo>
                  <a:lnTo>
                    <a:pt x="38954" y="1230"/>
                  </a:lnTo>
                  <a:lnTo>
                    <a:pt x="38311" y="727"/>
                  </a:lnTo>
                  <a:lnTo>
                    <a:pt x="37557" y="364"/>
                  </a:lnTo>
                  <a:lnTo>
                    <a:pt x="36691" y="112"/>
                  </a:lnTo>
                  <a:lnTo>
                    <a:pt x="3568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4930175" y="2868325"/>
              <a:ext cx="660200" cy="989925"/>
            </a:xfrm>
            <a:custGeom>
              <a:avLst/>
              <a:gdLst/>
              <a:ahLst/>
              <a:cxnLst/>
              <a:rect l="l" t="t" r="r" b="b"/>
              <a:pathLst>
                <a:path w="26408" h="39597" extrusionOk="0">
                  <a:moveTo>
                    <a:pt x="17354" y="0"/>
                  </a:moveTo>
                  <a:lnTo>
                    <a:pt x="16124" y="112"/>
                  </a:lnTo>
                  <a:lnTo>
                    <a:pt x="15370" y="335"/>
                  </a:lnTo>
                  <a:lnTo>
                    <a:pt x="14643" y="699"/>
                  </a:lnTo>
                  <a:lnTo>
                    <a:pt x="14001" y="1202"/>
                  </a:lnTo>
                  <a:lnTo>
                    <a:pt x="13386" y="1900"/>
                  </a:lnTo>
                  <a:lnTo>
                    <a:pt x="12855" y="2767"/>
                  </a:lnTo>
                  <a:lnTo>
                    <a:pt x="12631" y="3270"/>
                  </a:lnTo>
                  <a:lnTo>
                    <a:pt x="10731" y="7796"/>
                  </a:lnTo>
                  <a:lnTo>
                    <a:pt x="8803" y="12267"/>
                  </a:lnTo>
                  <a:lnTo>
                    <a:pt x="7713" y="14726"/>
                  </a:lnTo>
                  <a:lnTo>
                    <a:pt x="6651" y="17186"/>
                  </a:lnTo>
                  <a:lnTo>
                    <a:pt x="5394" y="20092"/>
                  </a:lnTo>
                  <a:lnTo>
                    <a:pt x="3494" y="24479"/>
                  </a:lnTo>
                  <a:lnTo>
                    <a:pt x="2152" y="27329"/>
                  </a:lnTo>
                  <a:lnTo>
                    <a:pt x="1398" y="28726"/>
                  </a:lnTo>
                  <a:lnTo>
                    <a:pt x="923" y="29620"/>
                  </a:lnTo>
                  <a:lnTo>
                    <a:pt x="308" y="31046"/>
                  </a:lnTo>
                  <a:lnTo>
                    <a:pt x="57" y="32024"/>
                  </a:lnTo>
                  <a:lnTo>
                    <a:pt x="1" y="32527"/>
                  </a:lnTo>
                  <a:lnTo>
                    <a:pt x="1" y="33113"/>
                  </a:lnTo>
                  <a:lnTo>
                    <a:pt x="336" y="34315"/>
                  </a:lnTo>
                  <a:lnTo>
                    <a:pt x="1063" y="35489"/>
                  </a:lnTo>
                  <a:lnTo>
                    <a:pt x="2069" y="36551"/>
                  </a:lnTo>
                  <a:lnTo>
                    <a:pt x="3326" y="37501"/>
                  </a:lnTo>
                  <a:lnTo>
                    <a:pt x="4723" y="38311"/>
                  </a:lnTo>
                  <a:lnTo>
                    <a:pt x="6204" y="38954"/>
                  </a:lnTo>
                  <a:lnTo>
                    <a:pt x="7685" y="39401"/>
                  </a:lnTo>
                  <a:lnTo>
                    <a:pt x="8412" y="39513"/>
                  </a:lnTo>
                  <a:lnTo>
                    <a:pt x="9082" y="39596"/>
                  </a:lnTo>
                  <a:lnTo>
                    <a:pt x="10424" y="39485"/>
                  </a:lnTo>
                  <a:lnTo>
                    <a:pt x="11094" y="39261"/>
                  </a:lnTo>
                  <a:lnTo>
                    <a:pt x="11737" y="38954"/>
                  </a:lnTo>
                  <a:lnTo>
                    <a:pt x="12659" y="38059"/>
                  </a:lnTo>
                  <a:lnTo>
                    <a:pt x="13637" y="36327"/>
                  </a:lnTo>
                  <a:lnTo>
                    <a:pt x="14168" y="35070"/>
                  </a:lnTo>
                  <a:lnTo>
                    <a:pt x="16907" y="29229"/>
                  </a:lnTo>
                  <a:lnTo>
                    <a:pt x="22188" y="17409"/>
                  </a:lnTo>
                  <a:lnTo>
                    <a:pt x="24703" y="11457"/>
                  </a:lnTo>
                  <a:lnTo>
                    <a:pt x="25150" y="10423"/>
                  </a:lnTo>
                  <a:lnTo>
                    <a:pt x="26044" y="8244"/>
                  </a:lnTo>
                  <a:lnTo>
                    <a:pt x="26408" y="6567"/>
                  </a:lnTo>
                  <a:lnTo>
                    <a:pt x="26352" y="5505"/>
                  </a:lnTo>
                  <a:lnTo>
                    <a:pt x="26016" y="4499"/>
                  </a:lnTo>
                  <a:lnTo>
                    <a:pt x="25318" y="3549"/>
                  </a:lnTo>
                  <a:lnTo>
                    <a:pt x="24787" y="3130"/>
                  </a:lnTo>
                  <a:lnTo>
                    <a:pt x="24060" y="2627"/>
                  </a:lnTo>
                  <a:lnTo>
                    <a:pt x="22468" y="1677"/>
                  </a:lnTo>
                  <a:lnTo>
                    <a:pt x="20791" y="838"/>
                  </a:lnTo>
                  <a:lnTo>
                    <a:pt x="19058" y="252"/>
                  </a:lnTo>
                  <a:lnTo>
                    <a:pt x="17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matchingName="3.5 - Grouping">
  <p:cSld name="2_Title Slide_1_4">
    <p:bg>
      <p:bgPr>
        <a:solidFill>
          <a:schemeClr val="lt1"/>
        </a:solidFill>
        <a:effectLst/>
      </p:bgPr>
    </p:bg>
    <p:spTree>
      <p:nvGrpSpPr>
        <p:cNvPr id="1" name="Shape 183"/>
        <p:cNvGrpSpPr/>
        <p:nvPr/>
      </p:nvGrpSpPr>
      <p:grpSpPr>
        <a:xfrm>
          <a:off x="0" y="0"/>
          <a:ext cx="0" cy="0"/>
          <a:chOff x="0" y="0"/>
          <a:chExt cx="0" cy="0"/>
        </a:xfrm>
      </p:grpSpPr>
      <p:sp>
        <p:nvSpPr>
          <p:cNvPr id="184" name="Google Shape;184;p6"/>
          <p:cNvSpPr/>
          <p:nvPr/>
        </p:nvSpPr>
        <p:spPr>
          <a:xfrm rot="10800000">
            <a:off x="-14" y="-15"/>
            <a:ext cx="9926513"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 name="Google Shape;185;p6"/>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186" name="Google Shape;186;p6"/>
          <p:cNvGrpSpPr/>
          <p:nvPr/>
        </p:nvGrpSpPr>
        <p:grpSpPr>
          <a:xfrm>
            <a:off x="356766" y="427999"/>
            <a:ext cx="1268713" cy="698572"/>
            <a:chOff x="475841" y="433188"/>
            <a:chExt cx="865248" cy="476288"/>
          </a:xfrm>
        </p:grpSpPr>
        <p:sp>
          <p:nvSpPr>
            <p:cNvPr id="187" name="Google Shape;187;p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8" name="Google Shape;188;p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 name="Google Shape;189;p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 name="Google Shape;190;p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 name="Google Shape;191;p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 name="Google Shape;192;p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3" name="Google Shape;193;p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 name="Google Shape;194;p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 name="Google Shape;195;p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 name="Google Shape;196;p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7" name="Google Shape;197;p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8" name="Google Shape;198;p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 name="Google Shape;199;p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 name="Google Shape;200;p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 name="Google Shape;201;p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 name="Google Shape;202;p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3" name="Google Shape;203;p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 name="Google Shape;204;p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 name="Google Shape;205;p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 name="Google Shape;206;p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 name="Google Shape;207;p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8" name="Google Shape;208;p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9" name="Google Shape;209;p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 name="Google Shape;210;p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 name="Google Shape;211;p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 name="Google Shape;212;p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3" name="Google Shape;213;p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 name="Google Shape;214;p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 name="Google Shape;215;p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 name="Google Shape;216;p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 name="Google Shape;217;p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8" name="Google Shape;218;p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9" name="Google Shape;219;p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0" name="Google Shape;220;p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1" name="Google Shape;221;p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2" name="Google Shape;222;p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 name="Google Shape;223;p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 name="Google Shape;224;p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 name="Google Shape;225;p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 name="Google Shape;226;p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7" name="Google Shape;227;p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28" name="Google Shape;228;p6"/>
          <p:cNvSpPr/>
          <p:nvPr/>
        </p:nvSpPr>
        <p:spPr>
          <a:xfrm flipH="1">
            <a:off x="2512344" y="978761"/>
            <a:ext cx="1716317" cy="220539"/>
          </a:xfrm>
          <a:custGeom>
            <a:avLst/>
            <a:gdLst/>
            <a:ahLst/>
            <a:cxnLst/>
            <a:rect l="l" t="t" r="r" b="b"/>
            <a:pathLst>
              <a:path w="1470" h="186" extrusionOk="0">
                <a:moveTo>
                  <a:pt x="49" y="106"/>
                </a:moveTo>
                <a:cubicBezTo>
                  <a:pt x="65" y="86"/>
                  <a:pt x="91" y="70"/>
                  <a:pt x="117" y="73"/>
                </a:cubicBezTo>
                <a:cubicBezTo>
                  <a:pt x="145" y="76"/>
                  <a:pt x="158" y="110"/>
                  <a:pt x="177" y="127"/>
                </a:cubicBezTo>
                <a:cubicBezTo>
                  <a:pt x="223" y="169"/>
                  <a:pt x="304" y="186"/>
                  <a:pt x="356" y="143"/>
                </a:cubicBezTo>
                <a:cubicBezTo>
                  <a:pt x="376" y="126"/>
                  <a:pt x="385" y="96"/>
                  <a:pt x="410" y="86"/>
                </a:cubicBezTo>
                <a:cubicBezTo>
                  <a:pt x="439" y="73"/>
                  <a:pt x="453" y="102"/>
                  <a:pt x="471" y="120"/>
                </a:cubicBezTo>
                <a:cubicBezTo>
                  <a:pt x="516" y="165"/>
                  <a:pt x="583" y="186"/>
                  <a:pt x="641" y="152"/>
                </a:cubicBezTo>
                <a:cubicBezTo>
                  <a:pt x="678" y="129"/>
                  <a:pt x="712" y="60"/>
                  <a:pt x="764" y="84"/>
                </a:cubicBezTo>
                <a:cubicBezTo>
                  <a:pt x="783" y="93"/>
                  <a:pt x="796" y="112"/>
                  <a:pt x="813" y="125"/>
                </a:cubicBezTo>
                <a:cubicBezTo>
                  <a:pt x="833" y="142"/>
                  <a:pt x="857" y="153"/>
                  <a:pt x="884" y="154"/>
                </a:cubicBezTo>
                <a:cubicBezTo>
                  <a:pt x="911" y="154"/>
                  <a:pt x="935" y="144"/>
                  <a:pt x="956" y="127"/>
                </a:cubicBezTo>
                <a:cubicBezTo>
                  <a:pt x="971" y="114"/>
                  <a:pt x="983" y="97"/>
                  <a:pt x="998" y="84"/>
                </a:cubicBezTo>
                <a:cubicBezTo>
                  <a:pt x="1014" y="71"/>
                  <a:pt x="1026" y="76"/>
                  <a:pt x="1042" y="92"/>
                </a:cubicBezTo>
                <a:cubicBezTo>
                  <a:pt x="1064" y="114"/>
                  <a:pt x="1082" y="135"/>
                  <a:pt x="1111" y="147"/>
                </a:cubicBezTo>
                <a:cubicBezTo>
                  <a:pt x="1146" y="162"/>
                  <a:pt x="1187" y="161"/>
                  <a:pt x="1218" y="137"/>
                </a:cubicBezTo>
                <a:cubicBezTo>
                  <a:pt x="1235" y="123"/>
                  <a:pt x="1246" y="93"/>
                  <a:pt x="1269" y="90"/>
                </a:cubicBezTo>
                <a:cubicBezTo>
                  <a:pt x="1306" y="86"/>
                  <a:pt x="1327" y="122"/>
                  <a:pt x="1351" y="141"/>
                </a:cubicBezTo>
                <a:cubicBezTo>
                  <a:pt x="1386" y="168"/>
                  <a:pt x="1425" y="161"/>
                  <a:pt x="1456" y="133"/>
                </a:cubicBezTo>
                <a:cubicBezTo>
                  <a:pt x="1470" y="120"/>
                  <a:pt x="1469" y="96"/>
                  <a:pt x="1456" y="83"/>
                </a:cubicBezTo>
                <a:cubicBezTo>
                  <a:pt x="1441" y="68"/>
                  <a:pt x="1421" y="71"/>
                  <a:pt x="1406" y="83"/>
                </a:cubicBezTo>
                <a:cubicBezTo>
                  <a:pt x="1399" y="88"/>
                  <a:pt x="1398" y="88"/>
                  <a:pt x="1392" y="83"/>
                </a:cubicBezTo>
                <a:cubicBezTo>
                  <a:pt x="1377" y="73"/>
                  <a:pt x="1366" y="57"/>
                  <a:pt x="1351" y="46"/>
                </a:cubicBezTo>
                <a:cubicBezTo>
                  <a:pt x="1323" y="26"/>
                  <a:pt x="1288" y="16"/>
                  <a:pt x="1254" y="22"/>
                </a:cubicBezTo>
                <a:cubicBezTo>
                  <a:pt x="1222" y="28"/>
                  <a:pt x="1204" y="48"/>
                  <a:pt x="1185" y="72"/>
                </a:cubicBezTo>
                <a:cubicBezTo>
                  <a:pt x="1170" y="91"/>
                  <a:pt x="1152" y="93"/>
                  <a:pt x="1130" y="82"/>
                </a:cubicBezTo>
                <a:cubicBezTo>
                  <a:pt x="1105" y="69"/>
                  <a:pt x="1090" y="43"/>
                  <a:pt x="1068" y="27"/>
                </a:cubicBezTo>
                <a:cubicBezTo>
                  <a:pt x="1041" y="9"/>
                  <a:pt x="1012" y="5"/>
                  <a:pt x="982" y="18"/>
                </a:cubicBezTo>
                <a:cubicBezTo>
                  <a:pt x="961" y="27"/>
                  <a:pt x="946" y="42"/>
                  <a:pt x="931" y="59"/>
                </a:cubicBezTo>
                <a:cubicBezTo>
                  <a:pt x="919" y="72"/>
                  <a:pt x="907" y="86"/>
                  <a:pt x="889" y="88"/>
                </a:cubicBezTo>
                <a:cubicBezTo>
                  <a:pt x="870" y="90"/>
                  <a:pt x="856" y="77"/>
                  <a:pt x="843" y="64"/>
                </a:cubicBezTo>
                <a:cubicBezTo>
                  <a:pt x="825" y="47"/>
                  <a:pt x="807" y="30"/>
                  <a:pt x="783" y="21"/>
                </a:cubicBezTo>
                <a:cubicBezTo>
                  <a:pt x="752" y="9"/>
                  <a:pt x="719" y="13"/>
                  <a:pt x="690" y="27"/>
                </a:cubicBezTo>
                <a:cubicBezTo>
                  <a:pt x="663" y="39"/>
                  <a:pt x="646" y="60"/>
                  <a:pt x="626" y="80"/>
                </a:cubicBezTo>
                <a:cubicBezTo>
                  <a:pt x="607" y="99"/>
                  <a:pt x="583" y="110"/>
                  <a:pt x="556" y="101"/>
                </a:cubicBezTo>
                <a:cubicBezTo>
                  <a:pt x="533" y="94"/>
                  <a:pt x="513" y="75"/>
                  <a:pt x="496" y="58"/>
                </a:cubicBezTo>
                <a:cubicBezTo>
                  <a:pt x="472" y="34"/>
                  <a:pt x="446" y="18"/>
                  <a:pt x="410" y="24"/>
                </a:cubicBezTo>
                <a:cubicBezTo>
                  <a:pt x="377" y="29"/>
                  <a:pt x="353" y="49"/>
                  <a:pt x="334" y="76"/>
                </a:cubicBezTo>
                <a:cubicBezTo>
                  <a:pt x="327" y="87"/>
                  <a:pt x="320" y="99"/>
                  <a:pt x="306" y="105"/>
                </a:cubicBezTo>
                <a:cubicBezTo>
                  <a:pt x="292" y="111"/>
                  <a:pt x="274" y="110"/>
                  <a:pt x="260" y="107"/>
                </a:cubicBezTo>
                <a:cubicBezTo>
                  <a:pt x="223" y="100"/>
                  <a:pt x="207" y="76"/>
                  <a:pt x="183" y="51"/>
                </a:cubicBezTo>
                <a:cubicBezTo>
                  <a:pt x="136" y="0"/>
                  <a:pt x="46" y="20"/>
                  <a:pt x="13" y="78"/>
                </a:cubicBezTo>
                <a:cubicBezTo>
                  <a:pt x="0" y="100"/>
                  <a:pt x="32" y="127"/>
                  <a:pt x="49" y="106"/>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matchingName="3.6 - Grouping 2 (no squiggle)">
  <p:cSld name="2_Title Slide_1_4_1">
    <p:bg>
      <p:bgPr>
        <a:solidFill>
          <a:schemeClr val="accent4"/>
        </a:solidFill>
        <a:effectLst/>
      </p:bgPr>
    </p:bg>
    <p:spTree>
      <p:nvGrpSpPr>
        <p:cNvPr id="1" name="Shape 229"/>
        <p:cNvGrpSpPr/>
        <p:nvPr/>
      </p:nvGrpSpPr>
      <p:grpSpPr>
        <a:xfrm>
          <a:off x="0" y="0"/>
          <a:ext cx="0" cy="0"/>
          <a:chOff x="0" y="0"/>
          <a:chExt cx="0" cy="0"/>
        </a:xfrm>
      </p:grpSpPr>
      <p:sp>
        <p:nvSpPr>
          <p:cNvPr id="230" name="Google Shape;230;p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31" name="Google Shape;231;p7"/>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232" name="Google Shape;232;p7"/>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matchingName="3.6 - Grouping 2 (no squiggle) 3">
  <p:cSld name="2_Title Slide_1_4_1_3">
    <p:bg>
      <p:bgPr>
        <a:solidFill>
          <a:schemeClr val="accent6"/>
        </a:solidFill>
        <a:effectLst/>
      </p:bgPr>
    </p:bg>
    <p:spTree>
      <p:nvGrpSpPr>
        <p:cNvPr id="1" name="Shape 233"/>
        <p:cNvGrpSpPr/>
        <p:nvPr/>
      </p:nvGrpSpPr>
      <p:grpSpPr>
        <a:xfrm>
          <a:off x="0" y="0"/>
          <a:ext cx="0" cy="0"/>
          <a:chOff x="0" y="0"/>
          <a:chExt cx="0" cy="0"/>
        </a:xfrm>
      </p:grpSpPr>
      <p:sp>
        <p:nvSpPr>
          <p:cNvPr id="234" name="Google Shape;234;p8"/>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35" name="Google Shape;235;p8"/>
          <p:cNvSpPr/>
          <p:nvPr/>
        </p:nvSpPr>
        <p:spPr>
          <a:xfrm rot="10573634" flipH="1">
            <a:off x="-17898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236" name="Google Shape;236;p8"/>
          <p:cNvGrpSpPr/>
          <p:nvPr/>
        </p:nvGrpSpPr>
        <p:grpSpPr>
          <a:xfrm>
            <a:off x="356766" y="427999"/>
            <a:ext cx="1268713" cy="698572"/>
            <a:chOff x="475841" y="433188"/>
            <a:chExt cx="865248" cy="476288"/>
          </a:xfrm>
        </p:grpSpPr>
        <p:sp>
          <p:nvSpPr>
            <p:cNvPr id="237" name="Google Shape;237;p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 name="Google Shape;238;p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9" name="Google Shape;239;p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 name="Google Shape;240;p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 name="Google Shape;241;p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 name="Google Shape;242;p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3" name="Google Shape;243;p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4" name="Google Shape;244;p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 name="Google Shape;245;p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 name="Google Shape;246;p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 name="Google Shape;247;p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8" name="Google Shape;248;p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9" name="Google Shape;249;p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 name="Google Shape;250;p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 name="Google Shape;251;p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 name="Google Shape;252;p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3" name="Google Shape;253;p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4" name="Google Shape;254;p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 name="Google Shape;255;p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 name="Google Shape;256;p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 name="Google Shape;257;p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 name="Google Shape;258;p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9" name="Google Shape;259;p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 name="Google Shape;260;p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 name="Google Shape;261;p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 name="Google Shape;262;p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 name="Google Shape;263;p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4" name="Google Shape;264;p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 name="Google Shape;265;p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 name="Google Shape;266;p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 name="Google Shape;267;p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 name="Google Shape;268;p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9" name="Google Shape;269;p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0" name="Google Shape;270;p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1" name="Google Shape;271;p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2" name="Google Shape;272;p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3" name="Google Shape;273;p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4" name="Google Shape;274;p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 name="Google Shape;275;p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 name="Google Shape;276;p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 name="Google Shape;277;p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matchingName="3.6 - Grouping 2 (no squiggle) 2">
  <p:cSld name="2_Title Slide_1_4_1_2">
    <p:bg>
      <p:bgPr>
        <a:solidFill>
          <a:schemeClr val="accent4"/>
        </a:solidFill>
        <a:effectLst/>
      </p:bgPr>
    </p:bg>
    <p:spTree>
      <p:nvGrpSpPr>
        <p:cNvPr id="1" name="Shape 278"/>
        <p:cNvGrpSpPr/>
        <p:nvPr/>
      </p:nvGrpSpPr>
      <p:grpSpPr>
        <a:xfrm>
          <a:off x="0" y="0"/>
          <a:ext cx="0" cy="0"/>
          <a:chOff x="0" y="0"/>
          <a:chExt cx="0" cy="0"/>
        </a:xfrm>
      </p:grpSpPr>
      <p:sp>
        <p:nvSpPr>
          <p:cNvPr id="279" name="Google Shape;279;p9"/>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80" name="Google Shape;280;p9"/>
          <p:cNvSpPr/>
          <p:nvPr/>
        </p:nvSpPr>
        <p:spPr>
          <a:xfrm>
            <a:off x="8870457" y="303686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 name="Google Shape;281;p9"/>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2" name="Google Shape;282;p9"/>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283" name="Google Shape;283;p9"/>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matchingName="3.6 - Grouping 2 (no squiggle) 2 2">
  <p:cSld name="2_Title Slide_1_4_1_2_2">
    <p:bg>
      <p:bgPr>
        <a:solidFill>
          <a:schemeClr val="lt1"/>
        </a:solidFill>
        <a:effectLst/>
      </p:bgPr>
    </p:bg>
    <p:spTree>
      <p:nvGrpSpPr>
        <p:cNvPr id="1" name="Shape 284"/>
        <p:cNvGrpSpPr/>
        <p:nvPr/>
      </p:nvGrpSpPr>
      <p:grpSpPr>
        <a:xfrm>
          <a:off x="0" y="0"/>
          <a:ext cx="0" cy="0"/>
          <a:chOff x="0" y="0"/>
          <a:chExt cx="0" cy="0"/>
        </a:xfrm>
      </p:grpSpPr>
      <p:sp>
        <p:nvSpPr>
          <p:cNvPr id="285" name="Google Shape;285;p10"/>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 name="Google Shape;286;p1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87" name="Google Shape;287;p10"/>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88" name="Google Shape;288;p10"/>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 name="Google Shape;289;p10"/>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 name="Google Shape;290;p10"/>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291" name="Google Shape;291;p10"/>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292" name="Google Shape;292;p10"/>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Next 5</a:t>
            </a:r>
            <a:endParaRPr sz="3400" b="1">
              <a:solidFill>
                <a:srgbClr val="0D3258"/>
              </a:solidFill>
              <a:latin typeface="Zilla Slab"/>
              <a:ea typeface="Zilla Slab"/>
              <a:cs typeface="Zilla Slab"/>
              <a:sym typeface="Zilla Slab"/>
            </a:endParaRPr>
          </a:p>
        </p:txBody>
      </p:sp>
      <p:sp>
        <p:nvSpPr>
          <p:cNvPr id="293" name="Google Shape;293;p10"/>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matchingName="3.6 - Grouping 2 (no squiggle) 2 2 4">
  <p:cSld name="2_Title Slide_1_4_1_2_2_4">
    <p:bg>
      <p:bgPr>
        <a:solidFill>
          <a:schemeClr val="lt1"/>
        </a:solidFill>
        <a:effectLst/>
      </p:bgPr>
    </p:bg>
    <p:spTree>
      <p:nvGrpSpPr>
        <p:cNvPr id="1" name="Shape 294"/>
        <p:cNvGrpSpPr/>
        <p:nvPr/>
      </p:nvGrpSpPr>
      <p:grpSpPr>
        <a:xfrm>
          <a:off x="0" y="0"/>
          <a:ext cx="0" cy="0"/>
          <a:chOff x="0" y="0"/>
          <a:chExt cx="0" cy="0"/>
        </a:xfrm>
      </p:grpSpPr>
      <p:sp>
        <p:nvSpPr>
          <p:cNvPr id="295" name="Google Shape;295;p11"/>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 name="Google Shape;296;p11"/>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297" name="Google Shape;297;p11"/>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298" name="Google Shape;298;p11"/>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299" name="Google Shape;299;p11"/>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0" name="Google Shape;300;p11"/>
          <p:cNvSpPr txBox="1"/>
          <p:nvPr/>
        </p:nvSpPr>
        <p:spPr>
          <a:xfrm>
            <a:off x="458258" y="4158192"/>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Kind</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301" name="Google Shape;301;p11"/>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2" name="Google Shape;302;p11"/>
          <p:cNvGrpSpPr/>
          <p:nvPr/>
        </p:nvGrpSpPr>
        <p:grpSpPr>
          <a:xfrm>
            <a:off x="952888" y="3623788"/>
            <a:ext cx="520414" cy="546675"/>
            <a:chOff x="1320450" y="238125"/>
            <a:chExt cx="4994375" cy="5246400"/>
          </a:xfrm>
        </p:grpSpPr>
        <p:sp>
          <p:nvSpPr>
            <p:cNvPr id="303" name="Google Shape;303;p11"/>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1"/>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1"/>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1"/>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1"/>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 name="Google Shape;308;p11"/>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1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10" name="Google Shape;310;p11"/>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1" name="Google Shape;311;p11"/>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 name="Google Shape;312;p11"/>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3" name="Google Shape;313;p11"/>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14" name="Google Shape;314;p11"/>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15" name="Google Shape;315;p11"/>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316" name="Google Shape;316;p11"/>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317" name="Google Shape;317;p11">
            <a:hlinkClick r:id="" action="ppaction://noaction"/>
          </p:cNvPr>
          <p:cNvSpPr/>
          <p:nvPr/>
        </p:nvSpPr>
        <p:spPr>
          <a:xfrm>
            <a:off x="15018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11">
            <a:hlinkClick r:id="" action="ppaction://noaction"/>
          </p:cNvPr>
          <p:cNvSpPr/>
          <p:nvPr/>
        </p:nvSpPr>
        <p:spPr>
          <a:xfrm>
            <a:off x="17198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11">
            <a:hlinkClick r:id="" action="ppaction://noaction"/>
          </p:cNvPr>
          <p:cNvSpPr/>
          <p:nvPr/>
        </p:nvSpPr>
        <p:spPr>
          <a:xfrm>
            <a:off x="17200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matchingName="3.6 - Grouping 2 (no squiggle) 2 2 4 1">
  <p:cSld name="2_Title Slide_1_4_1_2_2_4_1">
    <p:bg>
      <p:bgPr>
        <a:solidFill>
          <a:schemeClr val="lt1"/>
        </a:solidFill>
        <a:effectLst/>
      </p:bgPr>
    </p:bg>
    <p:spTree>
      <p:nvGrpSpPr>
        <p:cNvPr id="1" name="Shape 320"/>
        <p:cNvGrpSpPr/>
        <p:nvPr/>
      </p:nvGrpSpPr>
      <p:grpSpPr>
        <a:xfrm>
          <a:off x="0" y="0"/>
          <a:ext cx="0" cy="0"/>
          <a:chOff x="0" y="0"/>
          <a:chExt cx="0" cy="0"/>
        </a:xfrm>
      </p:grpSpPr>
      <p:sp>
        <p:nvSpPr>
          <p:cNvPr id="321" name="Google Shape;321;p12"/>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 name="Google Shape;322;p12"/>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23" name="Google Shape;323;p12"/>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24" name="Google Shape;324;p12"/>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25" name="Google Shape;325;p12"/>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26" name="Google Shape;326;p12"/>
          <p:cNvSpPr txBox="1"/>
          <p:nvPr/>
        </p:nvSpPr>
        <p:spPr>
          <a:xfrm>
            <a:off x="508408" y="5335113"/>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Strong</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327" name="Google Shape;327;p12">
            <a:hlinkClick r:id="" action="ppaction://noaction"/>
          </p:cNvPr>
          <p:cNvSpPr/>
          <p:nvPr/>
        </p:nvSpPr>
        <p:spPr>
          <a:xfrm>
            <a:off x="169225"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12">
            <a:hlinkClick r:id="" action="ppaction://noaction"/>
          </p:cNvPr>
          <p:cNvSpPr/>
          <p:nvPr/>
        </p:nvSpPr>
        <p:spPr>
          <a:xfrm>
            <a:off x="191038"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 name="Google Shape;329;p12"/>
          <p:cNvGrpSpPr/>
          <p:nvPr/>
        </p:nvGrpSpPr>
        <p:grpSpPr>
          <a:xfrm>
            <a:off x="952888" y="3749388"/>
            <a:ext cx="520414" cy="546675"/>
            <a:chOff x="1320450" y="238125"/>
            <a:chExt cx="4994375" cy="5246400"/>
          </a:xfrm>
        </p:grpSpPr>
        <p:sp>
          <p:nvSpPr>
            <p:cNvPr id="330" name="Google Shape;330;p12"/>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12"/>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12"/>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12"/>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12"/>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 name="Google Shape;335;p12"/>
          <p:cNvSpPr/>
          <p:nvPr/>
        </p:nvSpPr>
        <p:spPr>
          <a:xfrm>
            <a:off x="969665" y="480843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2">
            <a:hlinkClick r:id="" action="ppaction://noaction"/>
          </p:cNvPr>
          <p:cNvSpPr/>
          <p:nvPr/>
        </p:nvSpPr>
        <p:spPr>
          <a:xfrm>
            <a:off x="191025"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1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38" name="Google Shape;338;p12"/>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 name="Google Shape;339;p12"/>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 name="Google Shape;340;p12"/>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1" name="Google Shape;341;p12"/>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42" name="Google Shape;342;p12"/>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43" name="Google Shape;343;p12"/>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344" name="Google Shape;344;p12"/>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345" name="Google Shape;345;p12"/>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matchingName="3.6 - Grouping 2 (no squiggle) 2 2 3">
  <p:cSld name="2_Title Slide_1_4_1_2_2_3">
    <p:bg>
      <p:bgPr>
        <a:solidFill>
          <a:schemeClr val="lt1"/>
        </a:solidFill>
        <a:effectLst/>
      </p:bgPr>
    </p:bg>
    <p:spTree>
      <p:nvGrpSpPr>
        <p:cNvPr id="1" name="Shape 346"/>
        <p:cNvGrpSpPr/>
        <p:nvPr/>
      </p:nvGrpSpPr>
      <p:grpSpPr>
        <a:xfrm>
          <a:off x="0" y="0"/>
          <a:ext cx="0" cy="0"/>
          <a:chOff x="0" y="0"/>
          <a:chExt cx="0" cy="0"/>
        </a:xfrm>
      </p:grpSpPr>
      <p:sp>
        <p:nvSpPr>
          <p:cNvPr id="347" name="Google Shape;347;p13"/>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 name="Google Shape;348;p13"/>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49" name="Google Shape;349;p13"/>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50" name="Google Shape;350;p13"/>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51" name="Google Shape;351;p13"/>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52" name="Google Shape;352;p13"/>
          <p:cNvSpPr txBox="1"/>
          <p:nvPr/>
        </p:nvSpPr>
        <p:spPr>
          <a:xfrm>
            <a:off x="508408" y="2913317"/>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Well</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353" name="Google Shape;353;p13">
            <a:hlinkClick r:id="" action="ppaction://noaction"/>
          </p:cNvPr>
          <p:cNvSpPr/>
          <p:nvPr/>
        </p:nvSpPr>
        <p:spPr>
          <a:xfrm>
            <a:off x="20033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3">
            <a:hlinkClick r:id="" action="ppaction://noaction"/>
          </p:cNvPr>
          <p:cNvSpPr/>
          <p:nvPr/>
        </p:nvSpPr>
        <p:spPr>
          <a:xfrm>
            <a:off x="22215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 name="Google Shape;355;p13"/>
          <p:cNvGrpSpPr/>
          <p:nvPr/>
        </p:nvGrpSpPr>
        <p:grpSpPr>
          <a:xfrm>
            <a:off x="952888" y="3749388"/>
            <a:ext cx="520414" cy="546675"/>
            <a:chOff x="1320450" y="238125"/>
            <a:chExt cx="4994375" cy="5246400"/>
          </a:xfrm>
        </p:grpSpPr>
        <p:sp>
          <p:nvSpPr>
            <p:cNvPr id="356" name="Google Shape;356;p13"/>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3"/>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3"/>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13"/>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3"/>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 name="Google Shape;361;p13"/>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3">
            <a:hlinkClick r:id="" action="ppaction://noaction"/>
          </p:cNvPr>
          <p:cNvSpPr/>
          <p:nvPr/>
        </p:nvSpPr>
        <p:spPr>
          <a:xfrm>
            <a:off x="22213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3"/>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64" name="Google Shape;364;p13"/>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5" name="Google Shape;365;p13"/>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366;p13"/>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7" name="Google Shape;367;p1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68" name="Google Shape;368;p13"/>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69" name="Google Shape;369;p13"/>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370" name="Google Shape;370;p13"/>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371" name="Google Shape;371;p13"/>
          <p:cNvSpPr/>
          <p:nvPr/>
        </p:nvSpPr>
        <p:spPr>
          <a:xfrm>
            <a:off x="1054812" y="244884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matchingName="3.6 - Grouping 2 (no squiggle) 1">
  <p:cSld name="2_Title Slide_1_4_1_1">
    <p:bg>
      <p:bgPr>
        <a:solidFill>
          <a:schemeClr val="lt1"/>
        </a:solidFill>
        <a:effectLst/>
      </p:bgPr>
    </p:bg>
    <p:spTree>
      <p:nvGrpSpPr>
        <p:cNvPr id="1" name="Shape 372"/>
        <p:cNvGrpSpPr/>
        <p:nvPr/>
      </p:nvGrpSpPr>
      <p:grpSpPr>
        <a:xfrm>
          <a:off x="0" y="0"/>
          <a:ext cx="0" cy="0"/>
          <a:chOff x="0" y="0"/>
          <a:chExt cx="0" cy="0"/>
        </a:xfrm>
      </p:grpSpPr>
      <p:sp>
        <p:nvSpPr>
          <p:cNvPr id="373" name="Google Shape;373;p14"/>
          <p:cNvSpPr/>
          <p:nvPr/>
        </p:nvSpPr>
        <p:spPr>
          <a:xfrm rot="10800000">
            <a:off x="8735835" y="4940407"/>
            <a:ext cx="3456165" cy="1925869"/>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 name="Google Shape;374;p14"/>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5" name="Google Shape;375;p14"/>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 name="Google Shape;376;p14"/>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77" name="Google Shape;377;p14"/>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378" name="Google Shape;378;p14"/>
          <p:cNvGrpSpPr/>
          <p:nvPr/>
        </p:nvGrpSpPr>
        <p:grpSpPr>
          <a:xfrm>
            <a:off x="356766" y="427999"/>
            <a:ext cx="1268713" cy="698572"/>
            <a:chOff x="475841" y="433188"/>
            <a:chExt cx="865248" cy="476288"/>
          </a:xfrm>
        </p:grpSpPr>
        <p:sp>
          <p:nvSpPr>
            <p:cNvPr id="379" name="Google Shape;379;p14"/>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0" name="Google Shape;380;p14"/>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1" name="Google Shape;381;p14"/>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2" name="Google Shape;382;p14"/>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3" name="Google Shape;383;p14"/>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4" name="Google Shape;384;p14"/>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5" name="Google Shape;385;p14"/>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6" name="Google Shape;386;p14"/>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7" name="Google Shape;387;p14"/>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8" name="Google Shape;388;p14"/>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89" name="Google Shape;389;p14"/>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0" name="Google Shape;390;p14"/>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1" name="Google Shape;391;p14"/>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2" name="Google Shape;392;p14"/>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3" name="Google Shape;393;p14"/>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4" name="Google Shape;394;p14"/>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5" name="Google Shape;395;p14"/>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6" name="Google Shape;396;p14"/>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7" name="Google Shape;397;p14"/>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8" name="Google Shape;398;p14"/>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99" name="Google Shape;399;p14"/>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0" name="Google Shape;400;p14"/>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1" name="Google Shape;401;p14"/>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2" name="Google Shape;402;p14"/>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3" name="Google Shape;403;p14"/>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4" name="Google Shape;404;p14"/>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5" name="Google Shape;405;p14"/>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6" name="Google Shape;406;p14"/>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7" name="Google Shape;407;p14"/>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8" name="Google Shape;408;p14"/>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09" name="Google Shape;409;p14"/>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0" name="Google Shape;410;p14"/>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1" name="Google Shape;411;p14"/>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2" name="Google Shape;412;p14"/>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3" name="Google Shape;413;p14"/>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4" name="Google Shape;414;p14"/>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5" name="Google Shape;415;p14"/>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6" name="Google Shape;416;p14"/>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7" name="Google Shape;417;p14"/>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8" name="Google Shape;418;p14"/>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19" name="Google Shape;419;p14"/>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20" name="Google Shape;420;p14"/>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matchingName="3.6 - Grouping 2 (no squiggle) 1 4">
  <p:cSld name="2_Title Slide_1_4_1_1_4">
    <p:bg>
      <p:bgPr>
        <a:solidFill>
          <a:schemeClr val="lt1"/>
        </a:solidFill>
        <a:effectLst/>
      </p:bgPr>
    </p:bg>
    <p:spTree>
      <p:nvGrpSpPr>
        <p:cNvPr id="1" name="Shape 421"/>
        <p:cNvGrpSpPr/>
        <p:nvPr/>
      </p:nvGrpSpPr>
      <p:grpSpPr>
        <a:xfrm>
          <a:off x="0" y="0"/>
          <a:ext cx="0" cy="0"/>
          <a:chOff x="0" y="0"/>
          <a:chExt cx="0" cy="0"/>
        </a:xfrm>
      </p:grpSpPr>
      <p:sp>
        <p:nvSpPr>
          <p:cNvPr id="422" name="Google Shape;422;p15"/>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D7224C"/>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3" name="Google Shape;423;p15"/>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 name="Google Shape;424;p15"/>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5" name="Google Shape;425;p15"/>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 name="Google Shape;426;p15"/>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27" name="Google Shape;427;p15"/>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428" name="Google Shape;428;p15"/>
          <p:cNvGrpSpPr/>
          <p:nvPr/>
        </p:nvGrpSpPr>
        <p:grpSpPr>
          <a:xfrm>
            <a:off x="356766" y="427999"/>
            <a:ext cx="1268713" cy="698572"/>
            <a:chOff x="475841" y="433188"/>
            <a:chExt cx="865248" cy="476288"/>
          </a:xfrm>
        </p:grpSpPr>
        <p:sp>
          <p:nvSpPr>
            <p:cNvPr id="429" name="Google Shape;429;p1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 name="Google Shape;430;p1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 name="Google Shape;431;p1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 name="Google Shape;432;p1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3" name="Google Shape;433;p1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 name="Google Shape;434;p1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 name="Google Shape;435;p1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 name="Google Shape;436;p1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 name="Google Shape;437;p1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8" name="Google Shape;438;p1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 name="Google Shape;439;p1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 name="Google Shape;440;p1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 name="Google Shape;441;p1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 name="Google Shape;442;p1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3" name="Google Shape;443;p1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4" name="Google Shape;444;p1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 name="Google Shape;445;p1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 name="Google Shape;446;p1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 name="Google Shape;447;p1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 name="Google Shape;448;p1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9" name="Google Shape;449;p1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 name="Google Shape;450;p1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 name="Google Shape;451;p1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 name="Google Shape;452;p1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 name="Google Shape;453;p1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4" name="Google Shape;454;p1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5" name="Google Shape;455;p1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6" name="Google Shape;456;p1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7" name="Google Shape;457;p1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8" name="Google Shape;458;p1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9" name="Google Shape;459;p1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0" name="Google Shape;460;p1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1" name="Google Shape;461;p1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2" name="Google Shape;462;p1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3" name="Google Shape;463;p1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 name="Google Shape;464;p1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 name="Google Shape;465;p1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 name="Google Shape;466;p1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 name="Google Shape;467;p1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8" name="Google Shape;468;p1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 name="Google Shape;469;p1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70" name="Google Shape;470;p15"/>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 name="Google Shape;471;p15"/>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472" name="Google Shape;472;p15"/>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matchingName="3.6 - Grouping 2 (no squiggle) 1 4 1">
  <p:cSld name="2_Title Slide_1_4_1_1_4_1">
    <p:bg>
      <p:bgPr>
        <a:solidFill>
          <a:schemeClr val="lt1"/>
        </a:solidFill>
        <a:effectLst/>
      </p:bgPr>
    </p:bg>
    <p:spTree>
      <p:nvGrpSpPr>
        <p:cNvPr id="1" name="Shape 473"/>
        <p:cNvGrpSpPr/>
        <p:nvPr/>
      </p:nvGrpSpPr>
      <p:grpSpPr>
        <a:xfrm>
          <a:off x="0" y="0"/>
          <a:ext cx="0" cy="0"/>
          <a:chOff x="0" y="0"/>
          <a:chExt cx="0" cy="0"/>
        </a:xfrm>
      </p:grpSpPr>
      <p:sp>
        <p:nvSpPr>
          <p:cNvPr id="474" name="Google Shape;474;p16"/>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D7224C"/>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5" name="Google Shape;475;p16"/>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 name="Google Shape;476;p16"/>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7" name="Google Shape;477;p16"/>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 name="Google Shape;478;p16"/>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79" name="Google Shape;479;p16"/>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480" name="Google Shape;480;p16"/>
          <p:cNvGrpSpPr/>
          <p:nvPr/>
        </p:nvGrpSpPr>
        <p:grpSpPr>
          <a:xfrm>
            <a:off x="356766" y="427999"/>
            <a:ext cx="1268713" cy="698572"/>
            <a:chOff x="475841" y="433188"/>
            <a:chExt cx="865248" cy="476288"/>
          </a:xfrm>
        </p:grpSpPr>
        <p:sp>
          <p:nvSpPr>
            <p:cNvPr id="481" name="Google Shape;481;p1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 name="Google Shape;482;p1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3" name="Google Shape;483;p1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 name="Google Shape;484;p1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 name="Google Shape;485;p1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 name="Google Shape;486;p1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 name="Google Shape;487;p1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8" name="Google Shape;488;p1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9" name="Google Shape;489;p1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 name="Google Shape;490;p1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 name="Google Shape;491;p1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 name="Google Shape;492;p1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3" name="Google Shape;493;p1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4" name="Google Shape;494;p1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5" name="Google Shape;495;p1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6" name="Google Shape;496;p1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7" name="Google Shape;497;p1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8" name="Google Shape;498;p1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9" name="Google Shape;499;p1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0" name="Google Shape;500;p1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1" name="Google Shape;501;p1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2" name="Google Shape;502;p1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 name="Google Shape;503;p1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 name="Google Shape;504;p1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 name="Google Shape;505;p1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 name="Google Shape;506;p1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7" name="Google Shape;507;p1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 name="Google Shape;508;p1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 name="Google Shape;509;p1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 name="Google Shape;510;p1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 name="Google Shape;511;p1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 name="Google Shape;512;p1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 name="Google Shape;513;p1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 name="Google Shape;514;p1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 name="Google Shape;515;p1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6" name="Google Shape;516;p1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7" name="Google Shape;517;p1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8" name="Google Shape;518;p1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9" name="Google Shape;519;p1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20" name="Google Shape;520;p1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21" name="Google Shape;521;p1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522" name="Google Shape;522;p16"/>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 name="Google Shape;523;p16"/>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How</a:t>
            </a:r>
            <a:endParaRPr sz="3400" b="1">
              <a:solidFill>
                <a:srgbClr val="0D3258"/>
              </a:solidFill>
              <a:latin typeface="Zilla Slab"/>
              <a:ea typeface="Zilla Slab"/>
              <a:cs typeface="Zilla Slab"/>
              <a:sym typeface="Zilla Slab"/>
            </a:endParaRPr>
          </a:p>
        </p:txBody>
      </p:sp>
      <p:sp>
        <p:nvSpPr>
          <p:cNvPr id="524" name="Google Shape;524;p16"/>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matchingName="3.6 - Grouping 2 (no squiggle) 1 2">
  <p:cSld name="2_Title Slide_1_4_1_1_2">
    <p:bg>
      <p:bgPr>
        <a:solidFill>
          <a:schemeClr val="lt1"/>
        </a:solidFill>
        <a:effectLst/>
      </p:bgPr>
    </p:bg>
    <p:spTree>
      <p:nvGrpSpPr>
        <p:cNvPr id="1" name="Shape 525"/>
        <p:cNvGrpSpPr/>
        <p:nvPr/>
      </p:nvGrpSpPr>
      <p:grpSpPr>
        <a:xfrm>
          <a:off x="0" y="0"/>
          <a:ext cx="0" cy="0"/>
          <a:chOff x="0" y="0"/>
          <a:chExt cx="0" cy="0"/>
        </a:xfrm>
      </p:grpSpPr>
      <p:sp>
        <p:nvSpPr>
          <p:cNvPr id="526" name="Google Shape;526;p17"/>
          <p:cNvSpPr/>
          <p:nvPr/>
        </p:nvSpPr>
        <p:spPr>
          <a:xfrm>
            <a:off x="0" y="0"/>
            <a:ext cx="2630860" cy="382091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 name="Google Shape;527;p1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8" name="Google Shape;528;p17"/>
          <p:cNvSpPr/>
          <p:nvPr/>
        </p:nvSpPr>
        <p:spPr>
          <a:xfrm>
            <a:off x="9745077" y="3397625"/>
            <a:ext cx="2446697" cy="3460124"/>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 name="Google Shape;529;p17"/>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rgbClr val="F0AD1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0" name="Google Shape;530;p17"/>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531" name="Google Shape;531;p17"/>
          <p:cNvGrpSpPr/>
          <p:nvPr/>
        </p:nvGrpSpPr>
        <p:grpSpPr>
          <a:xfrm>
            <a:off x="356766" y="427999"/>
            <a:ext cx="1268713" cy="698572"/>
            <a:chOff x="475841" y="433188"/>
            <a:chExt cx="865248" cy="476288"/>
          </a:xfrm>
        </p:grpSpPr>
        <p:sp>
          <p:nvSpPr>
            <p:cNvPr id="532" name="Google Shape;532;p1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3" name="Google Shape;533;p1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4" name="Google Shape;534;p1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5" name="Google Shape;535;p1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6" name="Google Shape;536;p1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7" name="Google Shape;537;p1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8" name="Google Shape;538;p1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39" name="Google Shape;539;p1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0" name="Google Shape;540;p1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1" name="Google Shape;541;p1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2" name="Google Shape;542;p1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3" name="Google Shape;543;p1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4" name="Google Shape;544;p1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5" name="Google Shape;545;p1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6" name="Google Shape;546;p1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7" name="Google Shape;547;p1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8" name="Google Shape;548;p1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49" name="Google Shape;549;p1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0" name="Google Shape;550;p1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1" name="Google Shape;551;p1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2" name="Google Shape;552;p1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3" name="Google Shape;553;p1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4" name="Google Shape;554;p1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5" name="Google Shape;555;p1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6" name="Google Shape;556;p1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7" name="Google Shape;557;p1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8" name="Google Shape;558;p1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59" name="Google Shape;559;p1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0" name="Google Shape;560;p1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1" name="Google Shape;561;p1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2" name="Google Shape;562;p1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3" name="Google Shape;563;p1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4" name="Google Shape;564;p1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5" name="Google Shape;565;p1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6" name="Google Shape;566;p1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7" name="Google Shape;567;p1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8" name="Google Shape;568;p1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69" name="Google Shape;569;p1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70" name="Google Shape;570;p1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71" name="Google Shape;571;p1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72" name="Google Shape;572;p1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573" name="Google Shape;573;p17"/>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matchingName="3.6 - Grouping 2 (no squiggle) 1 1">
  <p:cSld name="2_Title Slide_1_4_1_1_1">
    <p:bg>
      <p:bgPr>
        <a:solidFill>
          <a:schemeClr val="lt1"/>
        </a:solidFill>
        <a:effectLst/>
      </p:bgPr>
    </p:bg>
    <p:spTree>
      <p:nvGrpSpPr>
        <p:cNvPr id="1" name="Shape 574"/>
        <p:cNvGrpSpPr/>
        <p:nvPr/>
      </p:nvGrpSpPr>
      <p:grpSpPr>
        <a:xfrm>
          <a:off x="0" y="0"/>
          <a:ext cx="0" cy="0"/>
          <a:chOff x="0" y="0"/>
          <a:chExt cx="0" cy="0"/>
        </a:xfrm>
      </p:grpSpPr>
      <p:sp>
        <p:nvSpPr>
          <p:cNvPr id="575" name="Google Shape;575;p18"/>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76" name="Google Shape;576;p18"/>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577" name="Google Shape;577;p18"/>
          <p:cNvGrpSpPr/>
          <p:nvPr/>
        </p:nvGrpSpPr>
        <p:grpSpPr>
          <a:xfrm>
            <a:off x="356766" y="427999"/>
            <a:ext cx="1268713" cy="698572"/>
            <a:chOff x="475841" y="433188"/>
            <a:chExt cx="865248" cy="476288"/>
          </a:xfrm>
        </p:grpSpPr>
        <p:sp>
          <p:nvSpPr>
            <p:cNvPr id="578" name="Google Shape;578;p1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79" name="Google Shape;579;p1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0" name="Google Shape;580;p1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1" name="Google Shape;581;p1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2" name="Google Shape;582;p1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3" name="Google Shape;583;p1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4" name="Google Shape;584;p1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5" name="Google Shape;585;p1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6" name="Google Shape;586;p1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7" name="Google Shape;587;p1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8" name="Google Shape;588;p1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89" name="Google Shape;589;p1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0" name="Google Shape;590;p1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1" name="Google Shape;591;p1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2" name="Google Shape;592;p1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3" name="Google Shape;593;p1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4" name="Google Shape;594;p1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5" name="Google Shape;595;p1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6" name="Google Shape;596;p1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7" name="Google Shape;597;p1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8" name="Google Shape;598;p1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99" name="Google Shape;599;p1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0" name="Google Shape;600;p1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1" name="Google Shape;601;p1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2" name="Google Shape;602;p1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3" name="Google Shape;603;p1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4" name="Google Shape;604;p1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5" name="Google Shape;605;p1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6" name="Google Shape;606;p1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7" name="Google Shape;607;p1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8" name="Google Shape;608;p1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09" name="Google Shape;609;p1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0" name="Google Shape;610;p1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1" name="Google Shape;611;p1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2" name="Google Shape;612;p1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3" name="Google Shape;613;p1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4" name="Google Shape;614;p1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5" name="Google Shape;615;p1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6" name="Google Shape;616;p1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7" name="Google Shape;617;p1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18" name="Google Shape;618;p1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619" name="Google Shape;619;p18"/>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 name="Google Shape;620;p18"/>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Clarity Quote 1">
  <p:cSld name="CUSTOM_1_1_3">
    <p:bg>
      <p:bgPr>
        <a:solidFill>
          <a:schemeClr val="lt1"/>
        </a:solidFill>
        <a:effectLst/>
      </p:bgPr>
    </p:bg>
    <p:spTree>
      <p:nvGrpSpPr>
        <p:cNvPr id="1" name="Shape 621"/>
        <p:cNvGrpSpPr/>
        <p:nvPr/>
      </p:nvGrpSpPr>
      <p:grpSpPr>
        <a:xfrm>
          <a:off x="0" y="0"/>
          <a:ext cx="0" cy="0"/>
          <a:chOff x="0" y="0"/>
          <a:chExt cx="0" cy="0"/>
        </a:xfrm>
      </p:grpSpPr>
      <p:sp>
        <p:nvSpPr>
          <p:cNvPr id="622" name="Google Shape;622;p19"/>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 name="Google Shape;623;p19"/>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 name="Google Shape;624;p19"/>
          <p:cNvSpPr/>
          <p:nvPr/>
        </p:nvSpPr>
        <p:spPr>
          <a:xfrm>
            <a:off x="0" y="1"/>
            <a:ext cx="3069004" cy="482359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 name="Google Shape;625;p19"/>
          <p:cNvSpPr/>
          <p:nvPr/>
        </p:nvSpPr>
        <p:spPr>
          <a:xfrm>
            <a:off x="0" y="1"/>
            <a:ext cx="4654743" cy="3036947"/>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 name="Google Shape;626;p19"/>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 name="Google Shape;627;p19"/>
          <p:cNvSpPr/>
          <p:nvPr/>
        </p:nvSpPr>
        <p:spPr>
          <a:xfrm rot="-5400000">
            <a:off x="10479324" y="4582876"/>
            <a:ext cx="2034675" cy="2952723"/>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28" name="Google Shape;628;p19"/>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29" name="Google Shape;629;p19"/>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30" name="Google Shape;630;p19"/>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631" name="Google Shape;631;p19"/>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grpSp>
        <p:nvGrpSpPr>
          <p:cNvPr id="632" name="Google Shape;632;p19"/>
          <p:cNvGrpSpPr/>
          <p:nvPr/>
        </p:nvGrpSpPr>
        <p:grpSpPr>
          <a:xfrm>
            <a:off x="356766" y="427999"/>
            <a:ext cx="1268713" cy="698572"/>
            <a:chOff x="475841" y="433188"/>
            <a:chExt cx="865248" cy="476288"/>
          </a:xfrm>
        </p:grpSpPr>
        <p:sp>
          <p:nvSpPr>
            <p:cNvPr id="633" name="Google Shape;633;p1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34" name="Google Shape;634;p1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35" name="Google Shape;635;p1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36" name="Google Shape;636;p1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37" name="Google Shape;637;p1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38" name="Google Shape;638;p1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39" name="Google Shape;639;p1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0" name="Google Shape;640;p1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1" name="Google Shape;641;p1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2" name="Google Shape;642;p1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3" name="Google Shape;643;p1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4" name="Google Shape;644;p1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5" name="Google Shape;645;p1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6" name="Google Shape;646;p1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7" name="Google Shape;647;p1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8" name="Google Shape;648;p1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9" name="Google Shape;649;p1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0" name="Google Shape;650;p1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1" name="Google Shape;651;p1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2" name="Google Shape;652;p1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3" name="Google Shape;653;p1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4" name="Google Shape;654;p1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5" name="Google Shape;655;p1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6" name="Google Shape;656;p1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7" name="Google Shape;657;p1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8" name="Google Shape;658;p1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59" name="Google Shape;659;p1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0" name="Google Shape;660;p1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1" name="Google Shape;661;p1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2" name="Google Shape;662;p1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3" name="Google Shape;663;p1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4" name="Google Shape;664;p1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5" name="Google Shape;665;p1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6" name="Google Shape;666;p1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7" name="Google Shape;667;p1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8" name="Google Shape;668;p1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69" name="Google Shape;669;p1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70" name="Google Shape;670;p1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71" name="Google Shape;671;p1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72" name="Google Shape;672;p1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73" name="Google Shape;673;p1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larity Quote 1 1">
  <p:cSld name="CUSTOM_1_1_3_1">
    <p:bg>
      <p:bgPr>
        <a:solidFill>
          <a:schemeClr val="accent5"/>
        </a:solidFill>
        <a:effectLst/>
      </p:bgPr>
    </p:bg>
    <p:spTree>
      <p:nvGrpSpPr>
        <p:cNvPr id="1" name="Shape 674"/>
        <p:cNvGrpSpPr/>
        <p:nvPr/>
      </p:nvGrpSpPr>
      <p:grpSpPr>
        <a:xfrm>
          <a:off x="0" y="0"/>
          <a:ext cx="0" cy="0"/>
          <a:chOff x="0" y="0"/>
          <a:chExt cx="0" cy="0"/>
        </a:xfrm>
      </p:grpSpPr>
      <p:sp>
        <p:nvSpPr>
          <p:cNvPr id="675" name="Google Shape;675;p20"/>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FE3A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 name="Google Shape;676;p20"/>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77" name="Google Shape;677;p2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678" name="Google Shape;678;p20"/>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79" name="Google Shape;679;p20"/>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80" name="Google Shape;680;p20"/>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How</a:t>
            </a:r>
            <a:endParaRPr sz="3400" b="1">
              <a:solidFill>
                <a:srgbClr val="0D3258"/>
              </a:solidFill>
              <a:latin typeface="Zilla Slab"/>
              <a:ea typeface="Zilla Slab"/>
              <a:cs typeface="Zilla Slab"/>
              <a:sym typeface="Zilla Slab"/>
            </a:endParaRPr>
          </a:p>
        </p:txBody>
      </p:sp>
      <p:sp>
        <p:nvSpPr>
          <p:cNvPr id="681" name="Google Shape;681;p20"/>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pic>
        <p:nvPicPr>
          <p:cNvPr id="682" name="Google Shape;682;p20"/>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683" name="Google Shape;683;p20"/>
          <p:cNvSpPr/>
          <p:nvPr/>
        </p:nvSpPr>
        <p:spPr>
          <a:xfrm rot="-10316911">
            <a:off x="2055614" y="705184"/>
            <a:ext cx="8019923" cy="4901079"/>
          </a:xfrm>
          <a:custGeom>
            <a:avLst/>
            <a:gdLst/>
            <a:ahLst/>
            <a:cxnLst/>
            <a:rect l="l" t="t" r="r" b="b"/>
            <a:pathLst>
              <a:path w="1272" h="839" extrusionOk="0">
                <a:moveTo>
                  <a:pt x="1175" y="285"/>
                </a:moveTo>
                <a:cubicBezTo>
                  <a:pt x="1055" y="125"/>
                  <a:pt x="899" y="53"/>
                  <a:pt x="747" y="27"/>
                </a:cubicBezTo>
                <a:cubicBezTo>
                  <a:pt x="587" y="0"/>
                  <a:pt x="344" y="56"/>
                  <a:pt x="182" y="260"/>
                </a:cubicBezTo>
                <a:cubicBezTo>
                  <a:pt x="0" y="488"/>
                  <a:pt x="111" y="733"/>
                  <a:pt x="231" y="780"/>
                </a:cubicBezTo>
                <a:cubicBezTo>
                  <a:pt x="382" y="839"/>
                  <a:pt x="471" y="756"/>
                  <a:pt x="629" y="661"/>
                </a:cubicBezTo>
                <a:cubicBezTo>
                  <a:pt x="759" y="582"/>
                  <a:pt x="852" y="556"/>
                  <a:pt x="1056" y="563"/>
                </a:cubicBezTo>
                <a:cubicBezTo>
                  <a:pt x="1186" y="567"/>
                  <a:pt x="1272" y="415"/>
                  <a:pt x="1175" y="285"/>
                </a:cubicBezTo>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
        <p:nvSpPr>
          <p:cNvPr id="684" name="Google Shape;684;p20"/>
          <p:cNvSpPr/>
          <p:nvPr/>
        </p:nvSpPr>
        <p:spPr>
          <a:xfrm rot="-9768076">
            <a:off x="2145490" y="485683"/>
            <a:ext cx="8019922" cy="4901080"/>
          </a:xfrm>
          <a:custGeom>
            <a:avLst/>
            <a:gdLst/>
            <a:ahLst/>
            <a:cxnLst/>
            <a:rect l="l" t="t" r="r" b="b"/>
            <a:pathLst>
              <a:path w="1272" h="839" extrusionOk="0">
                <a:moveTo>
                  <a:pt x="1175" y="285"/>
                </a:moveTo>
                <a:cubicBezTo>
                  <a:pt x="1055" y="125"/>
                  <a:pt x="899" y="53"/>
                  <a:pt x="747" y="27"/>
                </a:cubicBezTo>
                <a:cubicBezTo>
                  <a:pt x="587" y="0"/>
                  <a:pt x="344" y="56"/>
                  <a:pt x="182" y="260"/>
                </a:cubicBezTo>
                <a:cubicBezTo>
                  <a:pt x="0" y="488"/>
                  <a:pt x="111" y="733"/>
                  <a:pt x="231" y="780"/>
                </a:cubicBezTo>
                <a:cubicBezTo>
                  <a:pt x="382" y="839"/>
                  <a:pt x="471" y="756"/>
                  <a:pt x="629" y="661"/>
                </a:cubicBezTo>
                <a:cubicBezTo>
                  <a:pt x="759" y="582"/>
                  <a:pt x="852" y="556"/>
                  <a:pt x="1056" y="563"/>
                </a:cubicBezTo>
                <a:cubicBezTo>
                  <a:pt x="1186" y="567"/>
                  <a:pt x="1272" y="415"/>
                  <a:pt x="1175" y="285"/>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
        <p:nvSpPr>
          <p:cNvPr id="685" name="Google Shape;685;p20"/>
          <p:cNvSpPr txBox="1"/>
          <p:nvPr/>
        </p:nvSpPr>
        <p:spPr>
          <a:xfrm>
            <a:off x="1566100" y="5130725"/>
            <a:ext cx="3117000" cy="523200"/>
          </a:xfrm>
          <a:prstGeom prst="rect">
            <a:avLst/>
          </a:prstGeom>
          <a:solidFill>
            <a:schemeClr val="accent6"/>
          </a:solidFill>
          <a:ln>
            <a:noFill/>
          </a:ln>
        </p:spPr>
        <p:txBody>
          <a:bodyPr spcFirstLastPara="1" wrap="square" lIns="91425" tIns="91425" rIns="91425" bIns="91425" anchor="t" anchorCtr="0">
            <a:spAutoFit/>
          </a:bodyPr>
          <a:lstStyle/>
          <a:p>
            <a:pPr marL="0" lvl="0" indent="0" algn="ctr" rtl="0">
              <a:spcBef>
                <a:spcPts val="0"/>
              </a:spcBef>
              <a:spcAft>
                <a:spcPts val="0"/>
              </a:spcAft>
              <a:buNone/>
            </a:pPr>
            <a:endParaRPr sz="2200" b="1">
              <a:solidFill>
                <a:schemeClr val="dk2"/>
              </a:solidFill>
              <a:latin typeface="Roboto"/>
              <a:ea typeface="Roboto"/>
              <a:cs typeface="Roboto"/>
              <a:sym typeface="Roboto"/>
            </a:endParaRPr>
          </a:p>
        </p:txBody>
      </p:sp>
      <p:sp>
        <p:nvSpPr>
          <p:cNvPr id="686" name="Google Shape;686;p20"/>
          <p:cNvSpPr/>
          <p:nvPr/>
        </p:nvSpPr>
        <p:spPr>
          <a:xfrm rot="-5400000">
            <a:off x="294493" y="4465106"/>
            <a:ext cx="1108201" cy="1697187"/>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687" name="Google Shape;687;p20"/>
          <p:cNvGrpSpPr/>
          <p:nvPr/>
        </p:nvGrpSpPr>
        <p:grpSpPr>
          <a:xfrm>
            <a:off x="616273" y="5066396"/>
            <a:ext cx="678190" cy="570662"/>
            <a:chOff x="2030325" y="1360050"/>
            <a:chExt cx="3560050" cy="2995600"/>
          </a:xfrm>
        </p:grpSpPr>
        <p:sp>
          <p:nvSpPr>
            <p:cNvPr id="688" name="Google Shape;688;p20"/>
            <p:cNvSpPr/>
            <p:nvPr/>
          </p:nvSpPr>
          <p:spPr>
            <a:xfrm>
              <a:off x="2289500" y="2080300"/>
              <a:ext cx="2377325" cy="1525750"/>
            </a:xfrm>
            <a:custGeom>
              <a:avLst/>
              <a:gdLst/>
              <a:ahLst/>
              <a:cxnLst/>
              <a:rect l="l" t="t" r="r" b="b"/>
              <a:pathLst>
                <a:path w="95093" h="61030" extrusionOk="0">
                  <a:moveTo>
                    <a:pt x="61952" y="1"/>
                  </a:moveTo>
                  <a:lnTo>
                    <a:pt x="61225" y="56"/>
                  </a:lnTo>
                  <a:lnTo>
                    <a:pt x="59884" y="308"/>
                  </a:lnTo>
                  <a:lnTo>
                    <a:pt x="58654" y="755"/>
                  </a:lnTo>
                  <a:lnTo>
                    <a:pt x="57537" y="1314"/>
                  </a:lnTo>
                  <a:lnTo>
                    <a:pt x="56000" y="2348"/>
                  </a:lnTo>
                  <a:lnTo>
                    <a:pt x="54295" y="3829"/>
                  </a:lnTo>
                  <a:lnTo>
                    <a:pt x="53541" y="4527"/>
                  </a:lnTo>
                  <a:lnTo>
                    <a:pt x="50886" y="7126"/>
                  </a:lnTo>
                  <a:lnTo>
                    <a:pt x="45688" y="12436"/>
                  </a:lnTo>
                  <a:lnTo>
                    <a:pt x="43174" y="15118"/>
                  </a:lnTo>
                  <a:lnTo>
                    <a:pt x="42140" y="16348"/>
                  </a:lnTo>
                  <a:lnTo>
                    <a:pt x="41217" y="17605"/>
                  </a:lnTo>
                  <a:lnTo>
                    <a:pt x="40519" y="18583"/>
                  </a:lnTo>
                  <a:lnTo>
                    <a:pt x="39485" y="19869"/>
                  </a:lnTo>
                  <a:lnTo>
                    <a:pt x="38758" y="20511"/>
                  </a:lnTo>
                  <a:lnTo>
                    <a:pt x="38367" y="20763"/>
                  </a:lnTo>
                  <a:lnTo>
                    <a:pt x="36858" y="21573"/>
                  </a:lnTo>
                  <a:lnTo>
                    <a:pt x="34371" y="22635"/>
                  </a:lnTo>
                  <a:lnTo>
                    <a:pt x="32555" y="23082"/>
                  </a:lnTo>
                  <a:lnTo>
                    <a:pt x="31493" y="23054"/>
                  </a:lnTo>
                  <a:lnTo>
                    <a:pt x="31270" y="22914"/>
                  </a:lnTo>
                  <a:lnTo>
                    <a:pt x="30990" y="22384"/>
                  </a:lnTo>
                  <a:lnTo>
                    <a:pt x="30850" y="21797"/>
                  </a:lnTo>
                  <a:lnTo>
                    <a:pt x="30515" y="20511"/>
                  </a:lnTo>
                  <a:lnTo>
                    <a:pt x="30264" y="19449"/>
                  </a:lnTo>
                  <a:lnTo>
                    <a:pt x="30012" y="18248"/>
                  </a:lnTo>
                  <a:lnTo>
                    <a:pt x="29286" y="15929"/>
                  </a:lnTo>
                  <a:lnTo>
                    <a:pt x="28810" y="14811"/>
                  </a:lnTo>
                  <a:lnTo>
                    <a:pt x="28140" y="13442"/>
                  </a:lnTo>
                  <a:lnTo>
                    <a:pt x="26687" y="11010"/>
                  </a:lnTo>
                  <a:lnTo>
                    <a:pt x="25066" y="8971"/>
                  </a:lnTo>
                  <a:lnTo>
                    <a:pt x="23306" y="7378"/>
                  </a:lnTo>
                  <a:lnTo>
                    <a:pt x="22355" y="6763"/>
                  </a:lnTo>
                  <a:lnTo>
                    <a:pt x="21713" y="6400"/>
                  </a:lnTo>
                  <a:lnTo>
                    <a:pt x="20232" y="5757"/>
                  </a:lnTo>
                  <a:lnTo>
                    <a:pt x="18555" y="5282"/>
                  </a:lnTo>
                  <a:lnTo>
                    <a:pt x="16795" y="5030"/>
                  </a:lnTo>
                  <a:lnTo>
                    <a:pt x="14978" y="5030"/>
                  </a:lnTo>
                  <a:lnTo>
                    <a:pt x="13218" y="5366"/>
                  </a:lnTo>
                  <a:lnTo>
                    <a:pt x="11597" y="6064"/>
                  </a:lnTo>
                  <a:lnTo>
                    <a:pt x="10144" y="7182"/>
                  </a:lnTo>
                  <a:lnTo>
                    <a:pt x="9529" y="7937"/>
                  </a:lnTo>
                  <a:lnTo>
                    <a:pt x="9026" y="8635"/>
                  </a:lnTo>
                  <a:lnTo>
                    <a:pt x="8495" y="10060"/>
                  </a:lnTo>
                  <a:lnTo>
                    <a:pt x="8412" y="11485"/>
                  </a:lnTo>
                  <a:lnTo>
                    <a:pt x="8691" y="12855"/>
                  </a:lnTo>
                  <a:lnTo>
                    <a:pt x="9222" y="14168"/>
                  </a:lnTo>
                  <a:lnTo>
                    <a:pt x="9976" y="15426"/>
                  </a:lnTo>
                  <a:lnTo>
                    <a:pt x="11206" y="17102"/>
                  </a:lnTo>
                  <a:lnTo>
                    <a:pt x="12016" y="18024"/>
                  </a:lnTo>
                  <a:lnTo>
                    <a:pt x="12575" y="18695"/>
                  </a:lnTo>
                  <a:lnTo>
                    <a:pt x="13553" y="19952"/>
                  </a:lnTo>
                  <a:lnTo>
                    <a:pt x="13777" y="20400"/>
                  </a:lnTo>
                  <a:lnTo>
                    <a:pt x="14112" y="21545"/>
                  </a:lnTo>
                  <a:lnTo>
                    <a:pt x="14671" y="23809"/>
                  </a:lnTo>
                  <a:lnTo>
                    <a:pt x="14894" y="24982"/>
                  </a:lnTo>
                  <a:lnTo>
                    <a:pt x="15062" y="26268"/>
                  </a:lnTo>
                  <a:lnTo>
                    <a:pt x="15146" y="28531"/>
                  </a:lnTo>
                  <a:lnTo>
                    <a:pt x="14978" y="30711"/>
                  </a:lnTo>
                  <a:lnTo>
                    <a:pt x="14615" y="33002"/>
                  </a:lnTo>
                  <a:lnTo>
                    <a:pt x="14364" y="34316"/>
                  </a:lnTo>
                  <a:lnTo>
                    <a:pt x="14168" y="35266"/>
                  </a:lnTo>
                  <a:lnTo>
                    <a:pt x="13944" y="36216"/>
                  </a:lnTo>
                  <a:lnTo>
                    <a:pt x="13693" y="37389"/>
                  </a:lnTo>
                  <a:lnTo>
                    <a:pt x="13246" y="39820"/>
                  </a:lnTo>
                  <a:lnTo>
                    <a:pt x="13050" y="42391"/>
                  </a:lnTo>
                  <a:lnTo>
                    <a:pt x="13246" y="44403"/>
                  </a:lnTo>
                  <a:lnTo>
                    <a:pt x="13525" y="45772"/>
                  </a:lnTo>
                  <a:lnTo>
                    <a:pt x="13749" y="46471"/>
                  </a:lnTo>
                  <a:lnTo>
                    <a:pt x="13861" y="46750"/>
                  </a:lnTo>
                  <a:lnTo>
                    <a:pt x="13916" y="46946"/>
                  </a:lnTo>
                  <a:lnTo>
                    <a:pt x="14000" y="47170"/>
                  </a:lnTo>
                  <a:lnTo>
                    <a:pt x="13749" y="47393"/>
                  </a:lnTo>
                  <a:lnTo>
                    <a:pt x="11765" y="49098"/>
                  </a:lnTo>
                  <a:lnTo>
                    <a:pt x="1062" y="56531"/>
                  </a:lnTo>
                  <a:lnTo>
                    <a:pt x="699" y="56810"/>
                  </a:lnTo>
                  <a:lnTo>
                    <a:pt x="224" y="57453"/>
                  </a:lnTo>
                  <a:lnTo>
                    <a:pt x="0" y="58179"/>
                  </a:lnTo>
                  <a:lnTo>
                    <a:pt x="0" y="58934"/>
                  </a:lnTo>
                  <a:lnTo>
                    <a:pt x="224" y="59660"/>
                  </a:lnTo>
                  <a:lnTo>
                    <a:pt x="643" y="60275"/>
                  </a:lnTo>
                  <a:lnTo>
                    <a:pt x="1258" y="60750"/>
                  </a:lnTo>
                  <a:lnTo>
                    <a:pt x="2012" y="61002"/>
                  </a:lnTo>
                  <a:lnTo>
                    <a:pt x="2460" y="61030"/>
                  </a:lnTo>
                  <a:lnTo>
                    <a:pt x="2823" y="61030"/>
                  </a:lnTo>
                  <a:lnTo>
                    <a:pt x="3521" y="60806"/>
                  </a:lnTo>
                  <a:lnTo>
                    <a:pt x="3857" y="60611"/>
                  </a:lnTo>
                  <a:lnTo>
                    <a:pt x="14671" y="53094"/>
                  </a:lnTo>
                  <a:lnTo>
                    <a:pt x="14755" y="53038"/>
                  </a:lnTo>
                  <a:lnTo>
                    <a:pt x="14867" y="52954"/>
                  </a:lnTo>
                  <a:lnTo>
                    <a:pt x="16962" y="51166"/>
                  </a:lnTo>
                  <a:lnTo>
                    <a:pt x="17577" y="50635"/>
                  </a:lnTo>
                  <a:lnTo>
                    <a:pt x="18527" y="49349"/>
                  </a:lnTo>
                  <a:lnTo>
                    <a:pt x="18835" y="48595"/>
                  </a:lnTo>
                  <a:lnTo>
                    <a:pt x="18946" y="48064"/>
                  </a:lnTo>
                  <a:lnTo>
                    <a:pt x="19002" y="47086"/>
                  </a:lnTo>
                  <a:lnTo>
                    <a:pt x="18751" y="45772"/>
                  </a:lnTo>
                  <a:lnTo>
                    <a:pt x="18527" y="45102"/>
                  </a:lnTo>
                  <a:lnTo>
                    <a:pt x="18443" y="44878"/>
                  </a:lnTo>
                  <a:lnTo>
                    <a:pt x="18164" y="43984"/>
                  </a:lnTo>
                  <a:lnTo>
                    <a:pt x="17996" y="42168"/>
                  </a:lnTo>
                  <a:lnTo>
                    <a:pt x="18304" y="39345"/>
                  </a:lnTo>
                  <a:lnTo>
                    <a:pt x="18779" y="37305"/>
                  </a:lnTo>
                  <a:lnTo>
                    <a:pt x="19002" y="36300"/>
                  </a:lnTo>
                  <a:lnTo>
                    <a:pt x="19198" y="35266"/>
                  </a:lnTo>
                  <a:lnTo>
                    <a:pt x="19477" y="33785"/>
                  </a:lnTo>
                  <a:lnTo>
                    <a:pt x="19896" y="31130"/>
                  </a:lnTo>
                  <a:lnTo>
                    <a:pt x="20092" y="28531"/>
                  </a:lnTo>
                  <a:lnTo>
                    <a:pt x="19980" y="25793"/>
                  </a:lnTo>
                  <a:lnTo>
                    <a:pt x="19785" y="24256"/>
                  </a:lnTo>
                  <a:lnTo>
                    <a:pt x="19505" y="22831"/>
                  </a:lnTo>
                  <a:lnTo>
                    <a:pt x="18835" y="20064"/>
                  </a:lnTo>
                  <a:lnTo>
                    <a:pt x="18415" y="18723"/>
                  </a:lnTo>
                  <a:lnTo>
                    <a:pt x="18220" y="18220"/>
                  </a:lnTo>
                  <a:lnTo>
                    <a:pt x="17661" y="17242"/>
                  </a:lnTo>
                  <a:lnTo>
                    <a:pt x="16599" y="15817"/>
                  </a:lnTo>
                  <a:lnTo>
                    <a:pt x="15789" y="14839"/>
                  </a:lnTo>
                  <a:lnTo>
                    <a:pt x="14894" y="13805"/>
                  </a:lnTo>
                  <a:lnTo>
                    <a:pt x="13693" y="12100"/>
                  </a:lnTo>
                  <a:lnTo>
                    <a:pt x="13386" y="11402"/>
                  </a:lnTo>
                  <a:lnTo>
                    <a:pt x="13358" y="11038"/>
                  </a:lnTo>
                  <a:lnTo>
                    <a:pt x="13441" y="10899"/>
                  </a:lnTo>
                  <a:lnTo>
                    <a:pt x="13665" y="10647"/>
                  </a:lnTo>
                  <a:lnTo>
                    <a:pt x="14308" y="10228"/>
                  </a:lnTo>
                  <a:lnTo>
                    <a:pt x="15062" y="10032"/>
                  </a:lnTo>
                  <a:lnTo>
                    <a:pt x="15900" y="9949"/>
                  </a:lnTo>
                  <a:lnTo>
                    <a:pt x="17270" y="10060"/>
                  </a:lnTo>
                  <a:lnTo>
                    <a:pt x="19030" y="10591"/>
                  </a:lnTo>
                  <a:lnTo>
                    <a:pt x="19729" y="10982"/>
                  </a:lnTo>
                  <a:lnTo>
                    <a:pt x="20344" y="11402"/>
                  </a:lnTo>
                  <a:lnTo>
                    <a:pt x="21545" y="12519"/>
                  </a:lnTo>
                  <a:lnTo>
                    <a:pt x="22691" y="14028"/>
                  </a:lnTo>
                  <a:lnTo>
                    <a:pt x="23781" y="15845"/>
                  </a:lnTo>
                  <a:lnTo>
                    <a:pt x="24256" y="16879"/>
                  </a:lnTo>
                  <a:lnTo>
                    <a:pt x="24647" y="17745"/>
                  </a:lnTo>
                  <a:lnTo>
                    <a:pt x="25206" y="19561"/>
                  </a:lnTo>
                  <a:lnTo>
                    <a:pt x="25401" y="20483"/>
                  </a:lnTo>
                  <a:lnTo>
                    <a:pt x="25653" y="21657"/>
                  </a:lnTo>
                  <a:lnTo>
                    <a:pt x="26044" y="23166"/>
                  </a:lnTo>
                  <a:lnTo>
                    <a:pt x="26268" y="24004"/>
                  </a:lnTo>
                  <a:lnTo>
                    <a:pt x="27050" y="25569"/>
                  </a:lnTo>
                  <a:lnTo>
                    <a:pt x="27581" y="26268"/>
                  </a:lnTo>
                  <a:lnTo>
                    <a:pt x="27888" y="26575"/>
                  </a:lnTo>
                  <a:lnTo>
                    <a:pt x="28531" y="27078"/>
                  </a:lnTo>
                  <a:lnTo>
                    <a:pt x="29593" y="27665"/>
                  </a:lnTo>
                  <a:lnTo>
                    <a:pt x="31158" y="28000"/>
                  </a:lnTo>
                  <a:lnTo>
                    <a:pt x="32862" y="28000"/>
                  </a:lnTo>
                  <a:lnTo>
                    <a:pt x="34651" y="27693"/>
                  </a:lnTo>
                  <a:lnTo>
                    <a:pt x="36467" y="27106"/>
                  </a:lnTo>
                  <a:lnTo>
                    <a:pt x="39122" y="25960"/>
                  </a:lnTo>
                  <a:lnTo>
                    <a:pt x="40798" y="25066"/>
                  </a:lnTo>
                  <a:lnTo>
                    <a:pt x="41497" y="24619"/>
                  </a:lnTo>
                  <a:lnTo>
                    <a:pt x="42754" y="23557"/>
                  </a:lnTo>
                  <a:lnTo>
                    <a:pt x="44319" y="21741"/>
                  </a:lnTo>
                  <a:lnTo>
                    <a:pt x="45213" y="20483"/>
                  </a:lnTo>
                  <a:lnTo>
                    <a:pt x="45940" y="19449"/>
                  </a:lnTo>
                  <a:lnTo>
                    <a:pt x="46778" y="18471"/>
                  </a:lnTo>
                  <a:lnTo>
                    <a:pt x="49237" y="15845"/>
                  </a:lnTo>
                  <a:lnTo>
                    <a:pt x="54323" y="10619"/>
                  </a:lnTo>
                  <a:lnTo>
                    <a:pt x="56950" y="8104"/>
                  </a:lnTo>
                  <a:lnTo>
                    <a:pt x="57593" y="7462"/>
                  </a:lnTo>
                  <a:lnTo>
                    <a:pt x="58878" y="6344"/>
                  </a:lnTo>
                  <a:lnTo>
                    <a:pt x="60135" y="5506"/>
                  </a:lnTo>
                  <a:lnTo>
                    <a:pt x="61449" y="5003"/>
                  </a:lnTo>
                  <a:lnTo>
                    <a:pt x="62147" y="4919"/>
                  </a:lnTo>
                  <a:lnTo>
                    <a:pt x="62594" y="4947"/>
                  </a:lnTo>
                  <a:lnTo>
                    <a:pt x="63405" y="5310"/>
                  </a:lnTo>
                  <a:lnTo>
                    <a:pt x="63712" y="5617"/>
                  </a:lnTo>
                  <a:lnTo>
                    <a:pt x="63908" y="5925"/>
                  </a:lnTo>
                  <a:lnTo>
                    <a:pt x="64159" y="6595"/>
                  </a:lnTo>
                  <a:lnTo>
                    <a:pt x="64187" y="7350"/>
                  </a:lnTo>
                  <a:lnTo>
                    <a:pt x="64020" y="8216"/>
                  </a:lnTo>
                  <a:lnTo>
                    <a:pt x="63433" y="9669"/>
                  </a:lnTo>
                  <a:lnTo>
                    <a:pt x="61868" y="12044"/>
                  </a:lnTo>
                  <a:lnTo>
                    <a:pt x="60750" y="13414"/>
                  </a:lnTo>
                  <a:lnTo>
                    <a:pt x="59688" y="14671"/>
                  </a:lnTo>
                  <a:lnTo>
                    <a:pt x="58654" y="15901"/>
                  </a:lnTo>
                  <a:lnTo>
                    <a:pt x="56670" y="18192"/>
                  </a:lnTo>
                  <a:lnTo>
                    <a:pt x="52926" y="22859"/>
                  </a:lnTo>
                  <a:lnTo>
                    <a:pt x="51138" y="25429"/>
                  </a:lnTo>
                  <a:lnTo>
                    <a:pt x="50886" y="25849"/>
                  </a:lnTo>
                  <a:lnTo>
                    <a:pt x="50662" y="26715"/>
                  </a:lnTo>
                  <a:lnTo>
                    <a:pt x="50774" y="27525"/>
                  </a:lnTo>
                  <a:lnTo>
                    <a:pt x="51138" y="28252"/>
                  </a:lnTo>
                  <a:lnTo>
                    <a:pt x="51724" y="28839"/>
                  </a:lnTo>
                  <a:lnTo>
                    <a:pt x="52451" y="29202"/>
                  </a:lnTo>
                  <a:lnTo>
                    <a:pt x="53261" y="29314"/>
                  </a:lnTo>
                  <a:lnTo>
                    <a:pt x="54127" y="29118"/>
                  </a:lnTo>
                  <a:lnTo>
                    <a:pt x="54547" y="28866"/>
                  </a:lnTo>
                  <a:lnTo>
                    <a:pt x="58431" y="26296"/>
                  </a:lnTo>
                  <a:lnTo>
                    <a:pt x="66534" y="20651"/>
                  </a:lnTo>
                  <a:lnTo>
                    <a:pt x="70419" y="17745"/>
                  </a:lnTo>
                  <a:lnTo>
                    <a:pt x="70782" y="17465"/>
                  </a:lnTo>
                  <a:lnTo>
                    <a:pt x="72235" y="16320"/>
                  </a:lnTo>
                  <a:lnTo>
                    <a:pt x="74778" y="14531"/>
                  </a:lnTo>
                  <a:lnTo>
                    <a:pt x="76874" y="13218"/>
                  </a:lnTo>
                  <a:lnTo>
                    <a:pt x="78550" y="12352"/>
                  </a:lnTo>
                  <a:lnTo>
                    <a:pt x="79892" y="11821"/>
                  </a:lnTo>
                  <a:lnTo>
                    <a:pt x="80926" y="11569"/>
                  </a:lnTo>
                  <a:lnTo>
                    <a:pt x="81680" y="11541"/>
                  </a:lnTo>
                  <a:lnTo>
                    <a:pt x="82183" y="11681"/>
                  </a:lnTo>
                  <a:lnTo>
                    <a:pt x="82379" y="11793"/>
                  </a:lnTo>
                  <a:lnTo>
                    <a:pt x="82686" y="11988"/>
                  </a:lnTo>
                  <a:lnTo>
                    <a:pt x="82826" y="12240"/>
                  </a:lnTo>
                  <a:lnTo>
                    <a:pt x="82826" y="12575"/>
                  </a:lnTo>
                  <a:lnTo>
                    <a:pt x="82351" y="13609"/>
                  </a:lnTo>
                  <a:lnTo>
                    <a:pt x="81093" y="15174"/>
                  </a:lnTo>
                  <a:lnTo>
                    <a:pt x="78802" y="17410"/>
                  </a:lnTo>
                  <a:lnTo>
                    <a:pt x="77125" y="18835"/>
                  </a:lnTo>
                  <a:lnTo>
                    <a:pt x="76566" y="19338"/>
                  </a:lnTo>
                  <a:lnTo>
                    <a:pt x="76147" y="19701"/>
                  </a:lnTo>
                  <a:lnTo>
                    <a:pt x="58207" y="35769"/>
                  </a:lnTo>
                  <a:lnTo>
                    <a:pt x="57844" y="36132"/>
                  </a:lnTo>
                  <a:lnTo>
                    <a:pt x="57425" y="36942"/>
                  </a:lnTo>
                  <a:lnTo>
                    <a:pt x="57369" y="37808"/>
                  </a:lnTo>
                  <a:lnTo>
                    <a:pt x="57593" y="38619"/>
                  </a:lnTo>
                  <a:lnTo>
                    <a:pt x="58040" y="39317"/>
                  </a:lnTo>
                  <a:lnTo>
                    <a:pt x="58710" y="39820"/>
                  </a:lnTo>
                  <a:lnTo>
                    <a:pt x="59493" y="40100"/>
                  </a:lnTo>
                  <a:lnTo>
                    <a:pt x="60415" y="40044"/>
                  </a:lnTo>
                  <a:lnTo>
                    <a:pt x="60890" y="39848"/>
                  </a:lnTo>
                  <a:lnTo>
                    <a:pt x="79864" y="31018"/>
                  </a:lnTo>
                  <a:lnTo>
                    <a:pt x="81904" y="30068"/>
                  </a:lnTo>
                  <a:lnTo>
                    <a:pt x="85341" y="28839"/>
                  </a:lnTo>
                  <a:lnTo>
                    <a:pt x="87939" y="28280"/>
                  </a:lnTo>
                  <a:lnTo>
                    <a:pt x="89253" y="28252"/>
                  </a:lnTo>
                  <a:lnTo>
                    <a:pt x="89840" y="28363"/>
                  </a:lnTo>
                  <a:lnTo>
                    <a:pt x="90007" y="28447"/>
                  </a:lnTo>
                  <a:lnTo>
                    <a:pt x="90091" y="28559"/>
                  </a:lnTo>
                  <a:lnTo>
                    <a:pt x="90175" y="29314"/>
                  </a:lnTo>
                  <a:lnTo>
                    <a:pt x="90119" y="29956"/>
                  </a:lnTo>
                  <a:lnTo>
                    <a:pt x="90007" y="30543"/>
                  </a:lnTo>
                  <a:lnTo>
                    <a:pt x="89448" y="31549"/>
                  </a:lnTo>
                  <a:lnTo>
                    <a:pt x="89057" y="31940"/>
                  </a:lnTo>
                  <a:lnTo>
                    <a:pt x="87911" y="32946"/>
                  </a:lnTo>
                  <a:lnTo>
                    <a:pt x="85369" y="34791"/>
                  </a:lnTo>
                  <a:lnTo>
                    <a:pt x="81261" y="37361"/>
                  </a:lnTo>
                  <a:lnTo>
                    <a:pt x="78411" y="38926"/>
                  </a:lnTo>
                  <a:lnTo>
                    <a:pt x="76706" y="39876"/>
                  </a:lnTo>
                  <a:lnTo>
                    <a:pt x="74498" y="41162"/>
                  </a:lnTo>
                  <a:lnTo>
                    <a:pt x="71173" y="42727"/>
                  </a:lnTo>
                  <a:lnTo>
                    <a:pt x="68910" y="43481"/>
                  </a:lnTo>
                  <a:lnTo>
                    <a:pt x="67736" y="43705"/>
                  </a:lnTo>
                  <a:lnTo>
                    <a:pt x="67233" y="43816"/>
                  </a:lnTo>
                  <a:lnTo>
                    <a:pt x="66423" y="44347"/>
                  </a:lnTo>
                  <a:lnTo>
                    <a:pt x="65864" y="45130"/>
                  </a:lnTo>
                  <a:lnTo>
                    <a:pt x="65640" y="46052"/>
                  </a:lnTo>
                  <a:lnTo>
                    <a:pt x="65696" y="46555"/>
                  </a:lnTo>
                  <a:lnTo>
                    <a:pt x="65808" y="47058"/>
                  </a:lnTo>
                  <a:lnTo>
                    <a:pt x="66339" y="47868"/>
                  </a:lnTo>
                  <a:lnTo>
                    <a:pt x="67121" y="48427"/>
                  </a:lnTo>
                  <a:lnTo>
                    <a:pt x="68043" y="48651"/>
                  </a:lnTo>
                  <a:lnTo>
                    <a:pt x="68546" y="48595"/>
                  </a:lnTo>
                  <a:lnTo>
                    <a:pt x="70027" y="48315"/>
                  </a:lnTo>
                  <a:lnTo>
                    <a:pt x="72822" y="47393"/>
                  </a:lnTo>
                  <a:lnTo>
                    <a:pt x="76706" y="45577"/>
                  </a:lnTo>
                  <a:lnTo>
                    <a:pt x="79165" y="44208"/>
                  </a:lnTo>
                  <a:lnTo>
                    <a:pt x="80842" y="43257"/>
                  </a:lnTo>
                  <a:lnTo>
                    <a:pt x="83832" y="41553"/>
                  </a:lnTo>
                  <a:lnTo>
                    <a:pt x="88275" y="38814"/>
                  </a:lnTo>
                  <a:lnTo>
                    <a:pt x="91069" y="36747"/>
                  </a:lnTo>
                  <a:lnTo>
                    <a:pt x="92355" y="35629"/>
                  </a:lnTo>
                  <a:lnTo>
                    <a:pt x="92885" y="35126"/>
                  </a:lnTo>
                  <a:lnTo>
                    <a:pt x="93752" y="34008"/>
                  </a:lnTo>
                  <a:lnTo>
                    <a:pt x="94422" y="32751"/>
                  </a:lnTo>
                  <a:lnTo>
                    <a:pt x="94869" y="31381"/>
                  </a:lnTo>
                  <a:lnTo>
                    <a:pt x="95009" y="30655"/>
                  </a:lnTo>
                  <a:lnTo>
                    <a:pt x="95093" y="30012"/>
                  </a:lnTo>
                  <a:lnTo>
                    <a:pt x="95093" y="28866"/>
                  </a:lnTo>
                  <a:lnTo>
                    <a:pt x="94981" y="27861"/>
                  </a:lnTo>
                  <a:lnTo>
                    <a:pt x="94758" y="26966"/>
                  </a:lnTo>
                  <a:lnTo>
                    <a:pt x="94227" y="25876"/>
                  </a:lnTo>
                  <a:lnTo>
                    <a:pt x="93360" y="24843"/>
                  </a:lnTo>
                  <a:lnTo>
                    <a:pt x="92885" y="24479"/>
                  </a:lnTo>
                  <a:lnTo>
                    <a:pt x="92522" y="24228"/>
                  </a:lnTo>
                  <a:lnTo>
                    <a:pt x="91712" y="23809"/>
                  </a:lnTo>
                  <a:lnTo>
                    <a:pt x="90426" y="23445"/>
                  </a:lnTo>
                  <a:lnTo>
                    <a:pt x="88470" y="23306"/>
                  </a:lnTo>
                  <a:lnTo>
                    <a:pt x="86402" y="23501"/>
                  </a:lnTo>
                  <a:lnTo>
                    <a:pt x="84307" y="23976"/>
                  </a:lnTo>
                  <a:lnTo>
                    <a:pt x="82239" y="24647"/>
                  </a:lnTo>
                  <a:lnTo>
                    <a:pt x="79333" y="25793"/>
                  </a:lnTo>
                  <a:lnTo>
                    <a:pt x="77712" y="26575"/>
                  </a:lnTo>
                  <a:lnTo>
                    <a:pt x="73856" y="28363"/>
                  </a:lnTo>
                  <a:lnTo>
                    <a:pt x="79445" y="23362"/>
                  </a:lnTo>
                  <a:lnTo>
                    <a:pt x="79808" y="23054"/>
                  </a:lnTo>
                  <a:lnTo>
                    <a:pt x="80311" y="22635"/>
                  </a:lnTo>
                  <a:lnTo>
                    <a:pt x="81708" y="21433"/>
                  </a:lnTo>
                  <a:lnTo>
                    <a:pt x="84391" y="18919"/>
                  </a:lnTo>
                  <a:lnTo>
                    <a:pt x="86067" y="16907"/>
                  </a:lnTo>
                  <a:lnTo>
                    <a:pt x="86905" y="15509"/>
                  </a:lnTo>
                  <a:lnTo>
                    <a:pt x="87520" y="14112"/>
                  </a:lnTo>
                  <a:lnTo>
                    <a:pt x="87800" y="12659"/>
                  </a:lnTo>
                  <a:lnTo>
                    <a:pt x="87772" y="11933"/>
                  </a:lnTo>
                  <a:lnTo>
                    <a:pt x="87744" y="11458"/>
                  </a:lnTo>
                  <a:lnTo>
                    <a:pt x="87464" y="10396"/>
                  </a:lnTo>
                  <a:lnTo>
                    <a:pt x="86850" y="9250"/>
                  </a:lnTo>
                  <a:lnTo>
                    <a:pt x="85816" y="8132"/>
                  </a:lnTo>
                  <a:lnTo>
                    <a:pt x="85061" y="7629"/>
                  </a:lnTo>
                  <a:lnTo>
                    <a:pt x="84558" y="7322"/>
                  </a:lnTo>
                  <a:lnTo>
                    <a:pt x="83496" y="6903"/>
                  </a:lnTo>
                  <a:lnTo>
                    <a:pt x="82407" y="6679"/>
                  </a:lnTo>
                  <a:lnTo>
                    <a:pt x="81233" y="6623"/>
                  </a:lnTo>
                  <a:lnTo>
                    <a:pt x="79472" y="6847"/>
                  </a:lnTo>
                  <a:lnTo>
                    <a:pt x="77069" y="7601"/>
                  </a:lnTo>
                  <a:lnTo>
                    <a:pt x="74666" y="8747"/>
                  </a:lnTo>
                  <a:lnTo>
                    <a:pt x="72403" y="10144"/>
                  </a:lnTo>
                  <a:lnTo>
                    <a:pt x="69329" y="12324"/>
                  </a:lnTo>
                  <a:lnTo>
                    <a:pt x="67736" y="13553"/>
                  </a:lnTo>
                  <a:lnTo>
                    <a:pt x="67373" y="13833"/>
                  </a:lnTo>
                  <a:lnTo>
                    <a:pt x="66646" y="14392"/>
                  </a:lnTo>
                  <a:lnTo>
                    <a:pt x="65892" y="14978"/>
                  </a:lnTo>
                  <a:lnTo>
                    <a:pt x="66758" y="13805"/>
                  </a:lnTo>
                  <a:lnTo>
                    <a:pt x="67960" y="11737"/>
                  </a:lnTo>
                  <a:lnTo>
                    <a:pt x="68630" y="10200"/>
                  </a:lnTo>
                  <a:lnTo>
                    <a:pt x="69049" y="8579"/>
                  </a:lnTo>
                  <a:lnTo>
                    <a:pt x="69217" y="6931"/>
                  </a:lnTo>
                  <a:lnTo>
                    <a:pt x="68966" y="5226"/>
                  </a:lnTo>
                  <a:lnTo>
                    <a:pt x="68295" y="3549"/>
                  </a:lnTo>
                  <a:lnTo>
                    <a:pt x="67736" y="2711"/>
                  </a:lnTo>
                  <a:lnTo>
                    <a:pt x="67205" y="2068"/>
                  </a:lnTo>
                  <a:lnTo>
                    <a:pt x="65920" y="1007"/>
                  </a:lnTo>
                  <a:lnTo>
                    <a:pt x="64411" y="308"/>
                  </a:lnTo>
                  <a:lnTo>
                    <a:pt x="62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0"/>
            <p:cNvSpPr/>
            <p:nvPr/>
          </p:nvSpPr>
          <p:spPr>
            <a:xfrm>
              <a:off x="2725425" y="3093275"/>
              <a:ext cx="1818450" cy="1060475"/>
            </a:xfrm>
            <a:custGeom>
              <a:avLst/>
              <a:gdLst/>
              <a:ahLst/>
              <a:cxnLst/>
              <a:rect l="l" t="t" r="r" b="b"/>
              <a:pathLst>
                <a:path w="72738" h="42419" extrusionOk="0">
                  <a:moveTo>
                    <a:pt x="63852" y="0"/>
                  </a:moveTo>
                  <a:lnTo>
                    <a:pt x="60834" y="475"/>
                  </a:lnTo>
                  <a:lnTo>
                    <a:pt x="59073" y="950"/>
                  </a:lnTo>
                  <a:lnTo>
                    <a:pt x="56810" y="1537"/>
                  </a:lnTo>
                  <a:lnTo>
                    <a:pt x="54602" y="2096"/>
                  </a:lnTo>
                  <a:lnTo>
                    <a:pt x="52367" y="2655"/>
                  </a:lnTo>
                  <a:lnTo>
                    <a:pt x="50076" y="3269"/>
                  </a:lnTo>
                  <a:lnTo>
                    <a:pt x="49600" y="3437"/>
                  </a:lnTo>
                  <a:lnTo>
                    <a:pt x="48874" y="4024"/>
                  </a:lnTo>
                  <a:lnTo>
                    <a:pt x="48399" y="4834"/>
                  </a:lnTo>
                  <a:lnTo>
                    <a:pt x="48287" y="5784"/>
                  </a:lnTo>
                  <a:lnTo>
                    <a:pt x="48371" y="6259"/>
                  </a:lnTo>
                  <a:lnTo>
                    <a:pt x="48539" y="6734"/>
                  </a:lnTo>
                  <a:lnTo>
                    <a:pt x="49097" y="7489"/>
                  </a:lnTo>
                  <a:lnTo>
                    <a:pt x="49908" y="7964"/>
                  </a:lnTo>
                  <a:lnTo>
                    <a:pt x="50830" y="8132"/>
                  </a:lnTo>
                  <a:lnTo>
                    <a:pt x="51333" y="8048"/>
                  </a:lnTo>
                  <a:lnTo>
                    <a:pt x="53624" y="7461"/>
                  </a:lnTo>
                  <a:lnTo>
                    <a:pt x="55832" y="6874"/>
                  </a:lnTo>
                  <a:lnTo>
                    <a:pt x="58012" y="6315"/>
                  </a:lnTo>
                  <a:lnTo>
                    <a:pt x="60303" y="5728"/>
                  </a:lnTo>
                  <a:lnTo>
                    <a:pt x="61728" y="5365"/>
                  </a:lnTo>
                  <a:lnTo>
                    <a:pt x="63908" y="4974"/>
                  </a:lnTo>
                  <a:lnTo>
                    <a:pt x="65333" y="4946"/>
                  </a:lnTo>
                  <a:lnTo>
                    <a:pt x="66003" y="5058"/>
                  </a:lnTo>
                  <a:lnTo>
                    <a:pt x="66478" y="5198"/>
                  </a:lnTo>
                  <a:lnTo>
                    <a:pt x="67261" y="5756"/>
                  </a:lnTo>
                  <a:lnTo>
                    <a:pt x="67540" y="6148"/>
                  </a:lnTo>
                  <a:lnTo>
                    <a:pt x="67708" y="6455"/>
                  </a:lnTo>
                  <a:lnTo>
                    <a:pt x="67820" y="7098"/>
                  </a:lnTo>
                  <a:lnTo>
                    <a:pt x="67736" y="7433"/>
                  </a:lnTo>
                  <a:lnTo>
                    <a:pt x="67652" y="7657"/>
                  </a:lnTo>
                  <a:lnTo>
                    <a:pt x="67317" y="8188"/>
                  </a:lnTo>
                  <a:lnTo>
                    <a:pt x="66702" y="8774"/>
                  </a:lnTo>
                  <a:lnTo>
                    <a:pt x="65724" y="9389"/>
                  </a:lnTo>
                  <a:lnTo>
                    <a:pt x="64383" y="10032"/>
                  </a:lnTo>
                  <a:lnTo>
                    <a:pt x="62594" y="10702"/>
                  </a:lnTo>
                  <a:lnTo>
                    <a:pt x="60275" y="11373"/>
                  </a:lnTo>
                  <a:lnTo>
                    <a:pt x="57425" y="12072"/>
                  </a:lnTo>
                  <a:lnTo>
                    <a:pt x="55748" y="12435"/>
                  </a:lnTo>
                  <a:lnTo>
                    <a:pt x="53792" y="12826"/>
                  </a:lnTo>
                  <a:lnTo>
                    <a:pt x="51724" y="13217"/>
                  </a:lnTo>
                  <a:lnTo>
                    <a:pt x="47896" y="14140"/>
                  </a:lnTo>
                  <a:lnTo>
                    <a:pt x="45185" y="15118"/>
                  </a:lnTo>
                  <a:lnTo>
                    <a:pt x="43397" y="15956"/>
                  </a:lnTo>
                  <a:lnTo>
                    <a:pt x="41609" y="17018"/>
                  </a:lnTo>
                  <a:lnTo>
                    <a:pt x="39820" y="18359"/>
                  </a:lnTo>
                  <a:lnTo>
                    <a:pt x="38926" y="19141"/>
                  </a:lnTo>
                  <a:lnTo>
                    <a:pt x="37529" y="20371"/>
                  </a:lnTo>
                  <a:lnTo>
                    <a:pt x="34623" y="22690"/>
                  </a:lnTo>
                  <a:lnTo>
                    <a:pt x="32359" y="24199"/>
                  </a:lnTo>
                  <a:lnTo>
                    <a:pt x="30794" y="25010"/>
                  </a:lnTo>
                  <a:lnTo>
                    <a:pt x="29202" y="25652"/>
                  </a:lnTo>
                  <a:lnTo>
                    <a:pt x="27553" y="26099"/>
                  </a:lnTo>
                  <a:lnTo>
                    <a:pt x="26715" y="26211"/>
                  </a:lnTo>
                  <a:lnTo>
                    <a:pt x="25401" y="26267"/>
                  </a:lnTo>
                  <a:lnTo>
                    <a:pt x="24116" y="26211"/>
                  </a:lnTo>
                  <a:lnTo>
                    <a:pt x="22607" y="26155"/>
                  </a:lnTo>
                  <a:lnTo>
                    <a:pt x="21126" y="26211"/>
                  </a:lnTo>
                  <a:lnTo>
                    <a:pt x="20036" y="26323"/>
                  </a:lnTo>
                  <a:lnTo>
                    <a:pt x="17884" y="26854"/>
                  </a:lnTo>
                  <a:lnTo>
                    <a:pt x="15705" y="27720"/>
                  </a:lnTo>
                  <a:lnTo>
                    <a:pt x="13497" y="28978"/>
                  </a:lnTo>
                  <a:lnTo>
                    <a:pt x="12379" y="29732"/>
                  </a:lnTo>
                  <a:lnTo>
                    <a:pt x="1006" y="37948"/>
                  </a:lnTo>
                  <a:lnTo>
                    <a:pt x="671" y="38227"/>
                  </a:lnTo>
                  <a:lnTo>
                    <a:pt x="224" y="38898"/>
                  </a:lnTo>
                  <a:lnTo>
                    <a:pt x="0" y="39624"/>
                  </a:lnTo>
                  <a:lnTo>
                    <a:pt x="28" y="40351"/>
                  </a:lnTo>
                  <a:lnTo>
                    <a:pt x="252" y="41077"/>
                  </a:lnTo>
                  <a:lnTo>
                    <a:pt x="671" y="41692"/>
                  </a:lnTo>
                  <a:lnTo>
                    <a:pt x="1258" y="42139"/>
                  </a:lnTo>
                  <a:lnTo>
                    <a:pt x="2040" y="42419"/>
                  </a:lnTo>
                  <a:lnTo>
                    <a:pt x="2851" y="42419"/>
                  </a:lnTo>
                  <a:lnTo>
                    <a:pt x="3605" y="42167"/>
                  </a:lnTo>
                  <a:lnTo>
                    <a:pt x="3940" y="41971"/>
                  </a:lnTo>
                  <a:lnTo>
                    <a:pt x="15286" y="33784"/>
                  </a:lnTo>
                  <a:lnTo>
                    <a:pt x="16124" y="33197"/>
                  </a:lnTo>
                  <a:lnTo>
                    <a:pt x="17717" y="32275"/>
                  </a:lnTo>
                  <a:lnTo>
                    <a:pt x="19254" y="31632"/>
                  </a:lnTo>
                  <a:lnTo>
                    <a:pt x="20763" y="31241"/>
                  </a:lnTo>
                  <a:lnTo>
                    <a:pt x="21517" y="31157"/>
                  </a:lnTo>
                  <a:lnTo>
                    <a:pt x="22691" y="31101"/>
                  </a:lnTo>
                  <a:lnTo>
                    <a:pt x="23892" y="31157"/>
                  </a:lnTo>
                  <a:lnTo>
                    <a:pt x="25569" y="31213"/>
                  </a:lnTo>
                  <a:lnTo>
                    <a:pt x="27246" y="31101"/>
                  </a:lnTo>
                  <a:lnTo>
                    <a:pt x="28363" y="30962"/>
                  </a:lnTo>
                  <a:lnTo>
                    <a:pt x="30487" y="30431"/>
                  </a:lnTo>
                  <a:lnTo>
                    <a:pt x="32527" y="29648"/>
                  </a:lnTo>
                  <a:lnTo>
                    <a:pt x="34483" y="28642"/>
                  </a:lnTo>
                  <a:lnTo>
                    <a:pt x="37249" y="26882"/>
                  </a:lnTo>
                  <a:lnTo>
                    <a:pt x="40631" y="24199"/>
                  </a:lnTo>
                  <a:lnTo>
                    <a:pt x="42195" y="22830"/>
                  </a:lnTo>
                  <a:lnTo>
                    <a:pt x="42922" y="22187"/>
                  </a:lnTo>
                  <a:lnTo>
                    <a:pt x="44319" y="21153"/>
                  </a:lnTo>
                  <a:lnTo>
                    <a:pt x="45716" y="20315"/>
                  </a:lnTo>
                  <a:lnTo>
                    <a:pt x="47141" y="19644"/>
                  </a:lnTo>
                  <a:lnTo>
                    <a:pt x="49377" y="18834"/>
                  </a:lnTo>
                  <a:lnTo>
                    <a:pt x="52786" y="18052"/>
                  </a:lnTo>
                  <a:lnTo>
                    <a:pt x="54742" y="17660"/>
                  </a:lnTo>
                  <a:lnTo>
                    <a:pt x="56698" y="17269"/>
                  </a:lnTo>
                  <a:lnTo>
                    <a:pt x="59465" y="16710"/>
                  </a:lnTo>
                  <a:lnTo>
                    <a:pt x="63349" y="15649"/>
                  </a:lnTo>
                  <a:lnTo>
                    <a:pt x="65752" y="14810"/>
                  </a:lnTo>
                  <a:lnTo>
                    <a:pt x="67904" y="13832"/>
                  </a:lnTo>
                  <a:lnTo>
                    <a:pt x="69720" y="12659"/>
                  </a:lnTo>
                  <a:lnTo>
                    <a:pt x="71173" y="11261"/>
                  </a:lnTo>
                  <a:lnTo>
                    <a:pt x="71955" y="10088"/>
                  </a:lnTo>
                  <a:lnTo>
                    <a:pt x="72347" y="9221"/>
                  </a:lnTo>
                  <a:lnTo>
                    <a:pt x="72514" y="8746"/>
                  </a:lnTo>
                  <a:lnTo>
                    <a:pt x="72654" y="8076"/>
                  </a:lnTo>
                  <a:lnTo>
                    <a:pt x="72738" y="6762"/>
                  </a:lnTo>
                  <a:lnTo>
                    <a:pt x="72570" y="5449"/>
                  </a:lnTo>
                  <a:lnTo>
                    <a:pt x="72123" y="4192"/>
                  </a:lnTo>
                  <a:lnTo>
                    <a:pt x="71788" y="3605"/>
                  </a:lnTo>
                  <a:lnTo>
                    <a:pt x="71369" y="2962"/>
                  </a:lnTo>
                  <a:lnTo>
                    <a:pt x="70335" y="1872"/>
                  </a:lnTo>
                  <a:lnTo>
                    <a:pt x="69133" y="1006"/>
                  </a:lnTo>
                  <a:lnTo>
                    <a:pt x="67764" y="391"/>
                  </a:lnTo>
                  <a:lnTo>
                    <a:pt x="67037" y="224"/>
                  </a:lnTo>
                  <a:lnTo>
                    <a:pt x="65948" y="28"/>
                  </a:lnTo>
                  <a:lnTo>
                    <a:pt x="638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0"/>
            <p:cNvSpPr/>
            <p:nvPr/>
          </p:nvSpPr>
          <p:spPr>
            <a:xfrm>
              <a:off x="4082100" y="1562650"/>
              <a:ext cx="739125" cy="870475"/>
            </a:xfrm>
            <a:custGeom>
              <a:avLst/>
              <a:gdLst/>
              <a:ahLst/>
              <a:cxnLst/>
              <a:rect l="l" t="t" r="r" b="b"/>
              <a:pathLst>
                <a:path w="29565" h="34819" extrusionOk="0">
                  <a:moveTo>
                    <a:pt x="2459" y="0"/>
                  </a:moveTo>
                  <a:lnTo>
                    <a:pt x="1956" y="28"/>
                  </a:lnTo>
                  <a:lnTo>
                    <a:pt x="1034" y="419"/>
                  </a:lnTo>
                  <a:lnTo>
                    <a:pt x="363" y="1118"/>
                  </a:lnTo>
                  <a:lnTo>
                    <a:pt x="0" y="2040"/>
                  </a:lnTo>
                  <a:lnTo>
                    <a:pt x="0" y="2571"/>
                  </a:lnTo>
                  <a:lnTo>
                    <a:pt x="0" y="16375"/>
                  </a:lnTo>
                  <a:lnTo>
                    <a:pt x="28" y="17046"/>
                  </a:lnTo>
                  <a:lnTo>
                    <a:pt x="419" y="18303"/>
                  </a:lnTo>
                  <a:lnTo>
                    <a:pt x="1174" y="19365"/>
                  </a:lnTo>
                  <a:lnTo>
                    <a:pt x="2208" y="20204"/>
                  </a:lnTo>
                  <a:lnTo>
                    <a:pt x="2822" y="20483"/>
                  </a:lnTo>
                  <a:lnTo>
                    <a:pt x="12659" y="24228"/>
                  </a:lnTo>
                  <a:lnTo>
                    <a:pt x="13637" y="24619"/>
                  </a:lnTo>
                  <a:lnTo>
                    <a:pt x="15453" y="25681"/>
                  </a:lnTo>
                  <a:lnTo>
                    <a:pt x="16263" y="26351"/>
                  </a:lnTo>
                  <a:lnTo>
                    <a:pt x="25457" y="34203"/>
                  </a:lnTo>
                  <a:lnTo>
                    <a:pt x="25820" y="34483"/>
                  </a:lnTo>
                  <a:lnTo>
                    <a:pt x="26630" y="34790"/>
                  </a:lnTo>
                  <a:lnTo>
                    <a:pt x="27078" y="34818"/>
                  </a:lnTo>
                  <a:lnTo>
                    <a:pt x="27497" y="34790"/>
                  </a:lnTo>
                  <a:lnTo>
                    <a:pt x="28223" y="34539"/>
                  </a:lnTo>
                  <a:lnTo>
                    <a:pt x="28810" y="34092"/>
                  </a:lnTo>
                  <a:lnTo>
                    <a:pt x="29257" y="33533"/>
                  </a:lnTo>
                  <a:lnTo>
                    <a:pt x="29509" y="32834"/>
                  </a:lnTo>
                  <a:lnTo>
                    <a:pt x="29565" y="32136"/>
                  </a:lnTo>
                  <a:lnTo>
                    <a:pt x="29397" y="31409"/>
                  </a:lnTo>
                  <a:lnTo>
                    <a:pt x="28978" y="30738"/>
                  </a:lnTo>
                  <a:lnTo>
                    <a:pt x="28670" y="30459"/>
                  </a:lnTo>
                  <a:lnTo>
                    <a:pt x="19477" y="22579"/>
                  </a:lnTo>
                  <a:lnTo>
                    <a:pt x="18331" y="21657"/>
                  </a:lnTo>
                  <a:lnTo>
                    <a:pt x="15788" y="20148"/>
                  </a:lnTo>
                  <a:lnTo>
                    <a:pt x="14419" y="19589"/>
                  </a:lnTo>
                  <a:lnTo>
                    <a:pt x="4946" y="15984"/>
                  </a:lnTo>
                  <a:lnTo>
                    <a:pt x="4946" y="2571"/>
                  </a:lnTo>
                  <a:lnTo>
                    <a:pt x="4918" y="2040"/>
                  </a:lnTo>
                  <a:lnTo>
                    <a:pt x="4555" y="1118"/>
                  </a:lnTo>
                  <a:lnTo>
                    <a:pt x="3884" y="419"/>
                  </a:lnTo>
                  <a:lnTo>
                    <a:pt x="2990" y="28"/>
                  </a:lnTo>
                  <a:lnTo>
                    <a:pt x="24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0"/>
            <p:cNvSpPr/>
            <p:nvPr/>
          </p:nvSpPr>
          <p:spPr>
            <a:xfrm>
              <a:off x="3325525" y="1606650"/>
              <a:ext cx="223575" cy="587550"/>
            </a:xfrm>
            <a:custGeom>
              <a:avLst/>
              <a:gdLst/>
              <a:ahLst/>
              <a:cxnLst/>
              <a:rect l="l" t="t" r="r" b="b"/>
              <a:pathLst>
                <a:path w="8943" h="23502" extrusionOk="0">
                  <a:moveTo>
                    <a:pt x="6455" y="1"/>
                  </a:moveTo>
                  <a:lnTo>
                    <a:pt x="5952" y="29"/>
                  </a:lnTo>
                  <a:lnTo>
                    <a:pt x="5058" y="448"/>
                  </a:lnTo>
                  <a:lnTo>
                    <a:pt x="4359" y="1146"/>
                  </a:lnTo>
                  <a:lnTo>
                    <a:pt x="4024" y="2041"/>
                  </a:lnTo>
                  <a:lnTo>
                    <a:pt x="3996" y="2572"/>
                  </a:lnTo>
                  <a:lnTo>
                    <a:pt x="3996" y="13050"/>
                  </a:lnTo>
                  <a:lnTo>
                    <a:pt x="3968" y="13553"/>
                  </a:lnTo>
                  <a:lnTo>
                    <a:pt x="3800" y="14559"/>
                  </a:lnTo>
                  <a:lnTo>
                    <a:pt x="3465" y="15537"/>
                  </a:lnTo>
                  <a:lnTo>
                    <a:pt x="2990" y="16432"/>
                  </a:lnTo>
                  <a:lnTo>
                    <a:pt x="2683" y="16823"/>
                  </a:lnTo>
                  <a:lnTo>
                    <a:pt x="559" y="19478"/>
                  </a:lnTo>
                  <a:lnTo>
                    <a:pt x="335" y="19785"/>
                  </a:lnTo>
                  <a:lnTo>
                    <a:pt x="56" y="20456"/>
                  </a:lnTo>
                  <a:lnTo>
                    <a:pt x="0" y="21126"/>
                  </a:lnTo>
                  <a:lnTo>
                    <a:pt x="112" y="21797"/>
                  </a:lnTo>
                  <a:lnTo>
                    <a:pt x="419" y="22384"/>
                  </a:lnTo>
                  <a:lnTo>
                    <a:pt x="838" y="22915"/>
                  </a:lnTo>
                  <a:lnTo>
                    <a:pt x="1425" y="23278"/>
                  </a:lnTo>
                  <a:lnTo>
                    <a:pt x="2096" y="23473"/>
                  </a:lnTo>
                  <a:lnTo>
                    <a:pt x="2487" y="23501"/>
                  </a:lnTo>
                  <a:lnTo>
                    <a:pt x="3046" y="23446"/>
                  </a:lnTo>
                  <a:lnTo>
                    <a:pt x="4024" y="22971"/>
                  </a:lnTo>
                  <a:lnTo>
                    <a:pt x="4415" y="22579"/>
                  </a:lnTo>
                  <a:lnTo>
                    <a:pt x="6539" y="19925"/>
                  </a:lnTo>
                  <a:lnTo>
                    <a:pt x="7098" y="19170"/>
                  </a:lnTo>
                  <a:lnTo>
                    <a:pt x="7992" y="17549"/>
                  </a:lnTo>
                  <a:lnTo>
                    <a:pt x="8607" y="15817"/>
                  </a:lnTo>
                  <a:lnTo>
                    <a:pt x="8914" y="13973"/>
                  </a:lnTo>
                  <a:lnTo>
                    <a:pt x="8942" y="13050"/>
                  </a:lnTo>
                  <a:lnTo>
                    <a:pt x="8942" y="2572"/>
                  </a:lnTo>
                  <a:lnTo>
                    <a:pt x="8914" y="2041"/>
                  </a:lnTo>
                  <a:lnTo>
                    <a:pt x="8551" y="1146"/>
                  </a:lnTo>
                  <a:lnTo>
                    <a:pt x="7880" y="448"/>
                  </a:lnTo>
                  <a:lnTo>
                    <a:pt x="6986" y="29"/>
                  </a:lnTo>
                  <a:lnTo>
                    <a:pt x="6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0"/>
            <p:cNvSpPr/>
            <p:nvPr/>
          </p:nvSpPr>
          <p:spPr>
            <a:xfrm>
              <a:off x="2030325" y="3428600"/>
              <a:ext cx="795725" cy="927050"/>
            </a:xfrm>
            <a:custGeom>
              <a:avLst/>
              <a:gdLst/>
              <a:ahLst/>
              <a:cxnLst/>
              <a:rect l="l" t="t" r="r" b="b"/>
              <a:pathLst>
                <a:path w="31829" h="37082" extrusionOk="0">
                  <a:moveTo>
                    <a:pt x="8914" y="0"/>
                  </a:moveTo>
                  <a:lnTo>
                    <a:pt x="7769" y="168"/>
                  </a:lnTo>
                  <a:lnTo>
                    <a:pt x="7126" y="419"/>
                  </a:lnTo>
                  <a:lnTo>
                    <a:pt x="6344" y="810"/>
                  </a:lnTo>
                  <a:lnTo>
                    <a:pt x="4723" y="1705"/>
                  </a:lnTo>
                  <a:lnTo>
                    <a:pt x="3158" y="2766"/>
                  </a:lnTo>
                  <a:lnTo>
                    <a:pt x="1789" y="3996"/>
                  </a:lnTo>
                  <a:lnTo>
                    <a:pt x="727" y="5337"/>
                  </a:lnTo>
                  <a:lnTo>
                    <a:pt x="224" y="6427"/>
                  </a:lnTo>
                  <a:lnTo>
                    <a:pt x="28" y="7209"/>
                  </a:lnTo>
                  <a:lnTo>
                    <a:pt x="0" y="8020"/>
                  </a:lnTo>
                  <a:lnTo>
                    <a:pt x="140" y="8858"/>
                  </a:lnTo>
                  <a:lnTo>
                    <a:pt x="420" y="9696"/>
                  </a:lnTo>
                  <a:lnTo>
                    <a:pt x="923" y="10591"/>
                  </a:lnTo>
                  <a:lnTo>
                    <a:pt x="1258" y="11038"/>
                  </a:lnTo>
                  <a:lnTo>
                    <a:pt x="4248" y="14922"/>
                  </a:lnTo>
                  <a:lnTo>
                    <a:pt x="7182" y="18834"/>
                  </a:lnTo>
                  <a:lnTo>
                    <a:pt x="10395" y="23137"/>
                  </a:lnTo>
                  <a:lnTo>
                    <a:pt x="12296" y="25652"/>
                  </a:lnTo>
                  <a:lnTo>
                    <a:pt x="15174" y="29453"/>
                  </a:lnTo>
                  <a:lnTo>
                    <a:pt x="16990" y="32051"/>
                  </a:lnTo>
                  <a:lnTo>
                    <a:pt x="17828" y="33365"/>
                  </a:lnTo>
                  <a:lnTo>
                    <a:pt x="18359" y="34231"/>
                  </a:lnTo>
                  <a:lnTo>
                    <a:pt x="19309" y="35461"/>
                  </a:lnTo>
                  <a:lnTo>
                    <a:pt x="20036" y="36159"/>
                  </a:lnTo>
                  <a:lnTo>
                    <a:pt x="20455" y="36467"/>
                  </a:lnTo>
                  <a:lnTo>
                    <a:pt x="20958" y="36774"/>
                  </a:lnTo>
                  <a:lnTo>
                    <a:pt x="22188" y="37081"/>
                  </a:lnTo>
                  <a:lnTo>
                    <a:pt x="23529" y="37025"/>
                  </a:lnTo>
                  <a:lnTo>
                    <a:pt x="24982" y="36662"/>
                  </a:lnTo>
                  <a:lnTo>
                    <a:pt x="26435" y="36047"/>
                  </a:lnTo>
                  <a:lnTo>
                    <a:pt x="27832" y="35237"/>
                  </a:lnTo>
                  <a:lnTo>
                    <a:pt x="29118" y="34259"/>
                  </a:lnTo>
                  <a:lnTo>
                    <a:pt x="30235" y="33197"/>
                  </a:lnTo>
                  <a:lnTo>
                    <a:pt x="30683" y="32610"/>
                  </a:lnTo>
                  <a:lnTo>
                    <a:pt x="31074" y="32079"/>
                  </a:lnTo>
                  <a:lnTo>
                    <a:pt x="31633" y="30878"/>
                  </a:lnTo>
                  <a:lnTo>
                    <a:pt x="31772" y="30207"/>
                  </a:lnTo>
                  <a:lnTo>
                    <a:pt x="31828" y="29509"/>
                  </a:lnTo>
                  <a:lnTo>
                    <a:pt x="31493" y="28223"/>
                  </a:lnTo>
                  <a:lnTo>
                    <a:pt x="30459" y="26547"/>
                  </a:lnTo>
                  <a:lnTo>
                    <a:pt x="29649" y="25457"/>
                  </a:lnTo>
                  <a:lnTo>
                    <a:pt x="25904" y="20175"/>
                  </a:lnTo>
                  <a:lnTo>
                    <a:pt x="18248" y="9752"/>
                  </a:lnTo>
                  <a:lnTo>
                    <a:pt x="14335" y="4611"/>
                  </a:lnTo>
                  <a:lnTo>
                    <a:pt x="13665" y="3717"/>
                  </a:lnTo>
                  <a:lnTo>
                    <a:pt x="12184" y="1844"/>
                  </a:lnTo>
                  <a:lnTo>
                    <a:pt x="10926" y="699"/>
                  </a:lnTo>
                  <a:lnTo>
                    <a:pt x="9976" y="224"/>
                  </a:lnTo>
                  <a:lnTo>
                    <a:pt x="89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0"/>
            <p:cNvSpPr/>
            <p:nvPr/>
          </p:nvSpPr>
          <p:spPr>
            <a:xfrm>
              <a:off x="4010125" y="3384575"/>
              <a:ext cx="1074475" cy="509300"/>
            </a:xfrm>
            <a:custGeom>
              <a:avLst/>
              <a:gdLst/>
              <a:ahLst/>
              <a:cxnLst/>
              <a:rect l="l" t="t" r="r" b="b"/>
              <a:pathLst>
                <a:path w="42979" h="20372" extrusionOk="0">
                  <a:moveTo>
                    <a:pt x="26687" y="1"/>
                  </a:moveTo>
                  <a:lnTo>
                    <a:pt x="25402" y="224"/>
                  </a:lnTo>
                  <a:lnTo>
                    <a:pt x="24228" y="783"/>
                  </a:lnTo>
                  <a:lnTo>
                    <a:pt x="23725" y="1230"/>
                  </a:lnTo>
                  <a:lnTo>
                    <a:pt x="16069" y="8467"/>
                  </a:lnTo>
                  <a:lnTo>
                    <a:pt x="15286" y="9166"/>
                  </a:lnTo>
                  <a:lnTo>
                    <a:pt x="13526" y="10340"/>
                  </a:lnTo>
                  <a:lnTo>
                    <a:pt x="12576" y="10787"/>
                  </a:lnTo>
                  <a:lnTo>
                    <a:pt x="1510" y="15621"/>
                  </a:lnTo>
                  <a:lnTo>
                    <a:pt x="1063" y="15845"/>
                  </a:lnTo>
                  <a:lnTo>
                    <a:pt x="448" y="16459"/>
                  </a:lnTo>
                  <a:lnTo>
                    <a:pt x="85" y="17214"/>
                  </a:lnTo>
                  <a:lnTo>
                    <a:pt x="1" y="17996"/>
                  </a:lnTo>
                  <a:lnTo>
                    <a:pt x="169" y="18779"/>
                  </a:lnTo>
                  <a:lnTo>
                    <a:pt x="560" y="19477"/>
                  </a:lnTo>
                  <a:lnTo>
                    <a:pt x="1175" y="20036"/>
                  </a:lnTo>
                  <a:lnTo>
                    <a:pt x="2013" y="20344"/>
                  </a:lnTo>
                  <a:lnTo>
                    <a:pt x="2488" y="20372"/>
                  </a:lnTo>
                  <a:lnTo>
                    <a:pt x="2991" y="20316"/>
                  </a:lnTo>
                  <a:lnTo>
                    <a:pt x="3494" y="20148"/>
                  </a:lnTo>
                  <a:lnTo>
                    <a:pt x="14588" y="15314"/>
                  </a:lnTo>
                  <a:lnTo>
                    <a:pt x="15929" y="14671"/>
                  </a:lnTo>
                  <a:lnTo>
                    <a:pt x="18388" y="13050"/>
                  </a:lnTo>
                  <a:lnTo>
                    <a:pt x="19478" y="12072"/>
                  </a:lnTo>
                  <a:lnTo>
                    <a:pt x="26883" y="5086"/>
                  </a:lnTo>
                  <a:lnTo>
                    <a:pt x="39541" y="10591"/>
                  </a:lnTo>
                  <a:lnTo>
                    <a:pt x="40016" y="10759"/>
                  </a:lnTo>
                  <a:lnTo>
                    <a:pt x="40994" y="10759"/>
                  </a:lnTo>
                  <a:lnTo>
                    <a:pt x="41861" y="10424"/>
                  </a:lnTo>
                  <a:lnTo>
                    <a:pt x="42559" y="9753"/>
                  </a:lnTo>
                  <a:lnTo>
                    <a:pt x="42811" y="9306"/>
                  </a:lnTo>
                  <a:lnTo>
                    <a:pt x="42978" y="8831"/>
                  </a:lnTo>
                  <a:lnTo>
                    <a:pt x="42978" y="7853"/>
                  </a:lnTo>
                  <a:lnTo>
                    <a:pt x="42643" y="6959"/>
                  </a:lnTo>
                  <a:lnTo>
                    <a:pt x="41972" y="6260"/>
                  </a:lnTo>
                  <a:lnTo>
                    <a:pt x="41525" y="6036"/>
                  </a:lnTo>
                  <a:lnTo>
                    <a:pt x="28587" y="448"/>
                  </a:lnTo>
                  <a:lnTo>
                    <a:pt x="27973" y="196"/>
                  </a:lnTo>
                  <a:lnTo>
                    <a:pt x="266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0"/>
            <p:cNvSpPr/>
            <p:nvPr/>
          </p:nvSpPr>
          <p:spPr>
            <a:xfrm>
              <a:off x="4821200" y="2637775"/>
              <a:ext cx="529550" cy="443625"/>
            </a:xfrm>
            <a:custGeom>
              <a:avLst/>
              <a:gdLst/>
              <a:ahLst/>
              <a:cxnLst/>
              <a:rect l="l" t="t" r="r" b="b"/>
              <a:pathLst>
                <a:path w="21182" h="17745" extrusionOk="0">
                  <a:moveTo>
                    <a:pt x="2851" y="1"/>
                  </a:moveTo>
                  <a:lnTo>
                    <a:pt x="1873" y="29"/>
                  </a:lnTo>
                  <a:lnTo>
                    <a:pt x="1398" y="224"/>
                  </a:lnTo>
                  <a:lnTo>
                    <a:pt x="951" y="476"/>
                  </a:lnTo>
                  <a:lnTo>
                    <a:pt x="308" y="1230"/>
                  </a:lnTo>
                  <a:lnTo>
                    <a:pt x="1" y="2124"/>
                  </a:lnTo>
                  <a:lnTo>
                    <a:pt x="56" y="3130"/>
                  </a:lnTo>
                  <a:lnTo>
                    <a:pt x="280" y="3605"/>
                  </a:lnTo>
                  <a:lnTo>
                    <a:pt x="1733" y="6651"/>
                  </a:lnTo>
                  <a:lnTo>
                    <a:pt x="2152" y="7490"/>
                  </a:lnTo>
                  <a:lnTo>
                    <a:pt x="3214" y="8971"/>
                  </a:lnTo>
                  <a:lnTo>
                    <a:pt x="4499" y="10284"/>
                  </a:lnTo>
                  <a:lnTo>
                    <a:pt x="6008" y="11374"/>
                  </a:lnTo>
                  <a:lnTo>
                    <a:pt x="6819" y="11793"/>
                  </a:lnTo>
                  <a:lnTo>
                    <a:pt x="17549" y="17466"/>
                  </a:lnTo>
                  <a:lnTo>
                    <a:pt x="17829" y="17577"/>
                  </a:lnTo>
                  <a:lnTo>
                    <a:pt x="18415" y="17745"/>
                  </a:lnTo>
                  <a:lnTo>
                    <a:pt x="18723" y="17745"/>
                  </a:lnTo>
                  <a:lnTo>
                    <a:pt x="19170" y="17717"/>
                  </a:lnTo>
                  <a:lnTo>
                    <a:pt x="19980" y="17438"/>
                  </a:lnTo>
                  <a:lnTo>
                    <a:pt x="20595" y="16907"/>
                  </a:lnTo>
                  <a:lnTo>
                    <a:pt x="20986" y="16236"/>
                  </a:lnTo>
                  <a:lnTo>
                    <a:pt x="21182" y="15482"/>
                  </a:lnTo>
                  <a:lnTo>
                    <a:pt x="21126" y="14699"/>
                  </a:lnTo>
                  <a:lnTo>
                    <a:pt x="20847" y="13945"/>
                  </a:lnTo>
                  <a:lnTo>
                    <a:pt x="20260" y="13330"/>
                  </a:lnTo>
                  <a:lnTo>
                    <a:pt x="19869" y="13078"/>
                  </a:lnTo>
                  <a:lnTo>
                    <a:pt x="9110" y="7406"/>
                  </a:lnTo>
                  <a:lnTo>
                    <a:pt x="9026" y="7350"/>
                  </a:lnTo>
                  <a:lnTo>
                    <a:pt x="8551" y="7126"/>
                  </a:lnTo>
                  <a:lnTo>
                    <a:pt x="7741" y="6540"/>
                  </a:lnTo>
                  <a:lnTo>
                    <a:pt x="7014" y="5813"/>
                  </a:lnTo>
                  <a:lnTo>
                    <a:pt x="6428" y="4975"/>
                  </a:lnTo>
                  <a:lnTo>
                    <a:pt x="6204" y="4528"/>
                  </a:lnTo>
                  <a:lnTo>
                    <a:pt x="4723" y="1454"/>
                  </a:lnTo>
                  <a:lnTo>
                    <a:pt x="4499" y="1007"/>
                  </a:lnTo>
                  <a:lnTo>
                    <a:pt x="3773" y="336"/>
                  </a:lnTo>
                  <a:lnTo>
                    <a:pt x="28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0"/>
            <p:cNvSpPr/>
            <p:nvPr/>
          </p:nvSpPr>
          <p:spPr>
            <a:xfrm>
              <a:off x="3282900" y="1360050"/>
              <a:ext cx="1018575" cy="370975"/>
            </a:xfrm>
            <a:custGeom>
              <a:avLst/>
              <a:gdLst/>
              <a:ahLst/>
              <a:cxnLst/>
              <a:rect l="l" t="t" r="r" b="b"/>
              <a:pathLst>
                <a:path w="40743" h="14839" extrusionOk="0">
                  <a:moveTo>
                    <a:pt x="35126" y="1"/>
                  </a:moveTo>
                  <a:lnTo>
                    <a:pt x="30236" y="168"/>
                  </a:lnTo>
                  <a:lnTo>
                    <a:pt x="25345" y="308"/>
                  </a:lnTo>
                  <a:lnTo>
                    <a:pt x="19980" y="448"/>
                  </a:lnTo>
                  <a:lnTo>
                    <a:pt x="16823" y="532"/>
                  </a:lnTo>
                  <a:lnTo>
                    <a:pt x="12072" y="671"/>
                  </a:lnTo>
                  <a:lnTo>
                    <a:pt x="8887" y="615"/>
                  </a:lnTo>
                  <a:lnTo>
                    <a:pt x="7322" y="560"/>
                  </a:lnTo>
                  <a:lnTo>
                    <a:pt x="6288" y="504"/>
                  </a:lnTo>
                  <a:lnTo>
                    <a:pt x="4751" y="560"/>
                  </a:lnTo>
                  <a:lnTo>
                    <a:pt x="3773" y="727"/>
                  </a:lnTo>
                  <a:lnTo>
                    <a:pt x="3298" y="895"/>
                  </a:lnTo>
                  <a:lnTo>
                    <a:pt x="2739" y="1146"/>
                  </a:lnTo>
                  <a:lnTo>
                    <a:pt x="1789" y="1957"/>
                  </a:lnTo>
                  <a:lnTo>
                    <a:pt x="1034" y="3102"/>
                  </a:lnTo>
                  <a:lnTo>
                    <a:pt x="503" y="4472"/>
                  </a:lnTo>
                  <a:lnTo>
                    <a:pt x="168" y="6009"/>
                  </a:lnTo>
                  <a:lnTo>
                    <a:pt x="0" y="7629"/>
                  </a:lnTo>
                  <a:lnTo>
                    <a:pt x="56" y="9250"/>
                  </a:lnTo>
                  <a:lnTo>
                    <a:pt x="280" y="10759"/>
                  </a:lnTo>
                  <a:lnTo>
                    <a:pt x="503" y="11458"/>
                  </a:lnTo>
                  <a:lnTo>
                    <a:pt x="699" y="12100"/>
                  </a:lnTo>
                  <a:lnTo>
                    <a:pt x="1370" y="13274"/>
                  </a:lnTo>
                  <a:lnTo>
                    <a:pt x="1817" y="13777"/>
                  </a:lnTo>
                  <a:lnTo>
                    <a:pt x="2376" y="14224"/>
                  </a:lnTo>
                  <a:lnTo>
                    <a:pt x="3605" y="14699"/>
                  </a:lnTo>
                  <a:lnTo>
                    <a:pt x="5561" y="14839"/>
                  </a:lnTo>
                  <a:lnTo>
                    <a:pt x="6931" y="14783"/>
                  </a:lnTo>
                  <a:lnTo>
                    <a:pt x="13386" y="14783"/>
                  </a:lnTo>
                  <a:lnTo>
                    <a:pt x="26323" y="14615"/>
                  </a:lnTo>
                  <a:lnTo>
                    <a:pt x="32778" y="14392"/>
                  </a:lnTo>
                  <a:lnTo>
                    <a:pt x="33896" y="14364"/>
                  </a:lnTo>
                  <a:lnTo>
                    <a:pt x="36271" y="14252"/>
                  </a:lnTo>
                  <a:lnTo>
                    <a:pt x="37948" y="13861"/>
                  </a:lnTo>
                  <a:lnTo>
                    <a:pt x="38898" y="13386"/>
                  </a:lnTo>
                  <a:lnTo>
                    <a:pt x="39681" y="12659"/>
                  </a:lnTo>
                  <a:lnTo>
                    <a:pt x="40211" y="11625"/>
                  </a:lnTo>
                  <a:lnTo>
                    <a:pt x="40351" y="10955"/>
                  </a:lnTo>
                  <a:lnTo>
                    <a:pt x="40519" y="10088"/>
                  </a:lnTo>
                  <a:lnTo>
                    <a:pt x="40714" y="8244"/>
                  </a:lnTo>
                  <a:lnTo>
                    <a:pt x="40742" y="6344"/>
                  </a:lnTo>
                  <a:lnTo>
                    <a:pt x="40575" y="4528"/>
                  </a:lnTo>
                  <a:lnTo>
                    <a:pt x="40072" y="2879"/>
                  </a:lnTo>
                  <a:lnTo>
                    <a:pt x="39457" y="1845"/>
                  </a:lnTo>
                  <a:lnTo>
                    <a:pt x="38954" y="1230"/>
                  </a:lnTo>
                  <a:lnTo>
                    <a:pt x="38311" y="727"/>
                  </a:lnTo>
                  <a:lnTo>
                    <a:pt x="37557" y="364"/>
                  </a:lnTo>
                  <a:lnTo>
                    <a:pt x="36691" y="112"/>
                  </a:lnTo>
                  <a:lnTo>
                    <a:pt x="3568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0"/>
            <p:cNvSpPr/>
            <p:nvPr/>
          </p:nvSpPr>
          <p:spPr>
            <a:xfrm>
              <a:off x="4930175" y="2868325"/>
              <a:ext cx="660200" cy="989925"/>
            </a:xfrm>
            <a:custGeom>
              <a:avLst/>
              <a:gdLst/>
              <a:ahLst/>
              <a:cxnLst/>
              <a:rect l="l" t="t" r="r" b="b"/>
              <a:pathLst>
                <a:path w="26408" h="39597" extrusionOk="0">
                  <a:moveTo>
                    <a:pt x="17354" y="0"/>
                  </a:moveTo>
                  <a:lnTo>
                    <a:pt x="16124" y="112"/>
                  </a:lnTo>
                  <a:lnTo>
                    <a:pt x="15370" y="335"/>
                  </a:lnTo>
                  <a:lnTo>
                    <a:pt x="14643" y="699"/>
                  </a:lnTo>
                  <a:lnTo>
                    <a:pt x="14001" y="1202"/>
                  </a:lnTo>
                  <a:lnTo>
                    <a:pt x="13386" y="1900"/>
                  </a:lnTo>
                  <a:lnTo>
                    <a:pt x="12855" y="2767"/>
                  </a:lnTo>
                  <a:lnTo>
                    <a:pt x="12631" y="3270"/>
                  </a:lnTo>
                  <a:lnTo>
                    <a:pt x="10731" y="7796"/>
                  </a:lnTo>
                  <a:lnTo>
                    <a:pt x="8803" y="12267"/>
                  </a:lnTo>
                  <a:lnTo>
                    <a:pt x="7713" y="14726"/>
                  </a:lnTo>
                  <a:lnTo>
                    <a:pt x="6651" y="17186"/>
                  </a:lnTo>
                  <a:lnTo>
                    <a:pt x="5394" y="20092"/>
                  </a:lnTo>
                  <a:lnTo>
                    <a:pt x="3494" y="24479"/>
                  </a:lnTo>
                  <a:lnTo>
                    <a:pt x="2152" y="27329"/>
                  </a:lnTo>
                  <a:lnTo>
                    <a:pt x="1398" y="28726"/>
                  </a:lnTo>
                  <a:lnTo>
                    <a:pt x="923" y="29620"/>
                  </a:lnTo>
                  <a:lnTo>
                    <a:pt x="308" y="31046"/>
                  </a:lnTo>
                  <a:lnTo>
                    <a:pt x="57" y="32024"/>
                  </a:lnTo>
                  <a:lnTo>
                    <a:pt x="1" y="32527"/>
                  </a:lnTo>
                  <a:lnTo>
                    <a:pt x="1" y="33113"/>
                  </a:lnTo>
                  <a:lnTo>
                    <a:pt x="336" y="34315"/>
                  </a:lnTo>
                  <a:lnTo>
                    <a:pt x="1063" y="35489"/>
                  </a:lnTo>
                  <a:lnTo>
                    <a:pt x="2069" y="36551"/>
                  </a:lnTo>
                  <a:lnTo>
                    <a:pt x="3326" y="37501"/>
                  </a:lnTo>
                  <a:lnTo>
                    <a:pt x="4723" y="38311"/>
                  </a:lnTo>
                  <a:lnTo>
                    <a:pt x="6204" y="38954"/>
                  </a:lnTo>
                  <a:lnTo>
                    <a:pt x="7685" y="39401"/>
                  </a:lnTo>
                  <a:lnTo>
                    <a:pt x="8412" y="39513"/>
                  </a:lnTo>
                  <a:lnTo>
                    <a:pt x="9082" y="39596"/>
                  </a:lnTo>
                  <a:lnTo>
                    <a:pt x="10424" y="39485"/>
                  </a:lnTo>
                  <a:lnTo>
                    <a:pt x="11094" y="39261"/>
                  </a:lnTo>
                  <a:lnTo>
                    <a:pt x="11737" y="38954"/>
                  </a:lnTo>
                  <a:lnTo>
                    <a:pt x="12659" y="38059"/>
                  </a:lnTo>
                  <a:lnTo>
                    <a:pt x="13637" y="36327"/>
                  </a:lnTo>
                  <a:lnTo>
                    <a:pt x="14168" y="35070"/>
                  </a:lnTo>
                  <a:lnTo>
                    <a:pt x="16907" y="29229"/>
                  </a:lnTo>
                  <a:lnTo>
                    <a:pt x="22188" y="17409"/>
                  </a:lnTo>
                  <a:lnTo>
                    <a:pt x="24703" y="11457"/>
                  </a:lnTo>
                  <a:lnTo>
                    <a:pt x="25150" y="10423"/>
                  </a:lnTo>
                  <a:lnTo>
                    <a:pt x="26044" y="8244"/>
                  </a:lnTo>
                  <a:lnTo>
                    <a:pt x="26408" y="6567"/>
                  </a:lnTo>
                  <a:lnTo>
                    <a:pt x="26352" y="5505"/>
                  </a:lnTo>
                  <a:lnTo>
                    <a:pt x="26016" y="4499"/>
                  </a:lnTo>
                  <a:lnTo>
                    <a:pt x="25318" y="3549"/>
                  </a:lnTo>
                  <a:lnTo>
                    <a:pt x="24787" y="3130"/>
                  </a:lnTo>
                  <a:lnTo>
                    <a:pt x="24060" y="2627"/>
                  </a:lnTo>
                  <a:lnTo>
                    <a:pt x="22468" y="1677"/>
                  </a:lnTo>
                  <a:lnTo>
                    <a:pt x="20791" y="838"/>
                  </a:lnTo>
                  <a:lnTo>
                    <a:pt x="19058" y="252"/>
                  </a:lnTo>
                  <a:lnTo>
                    <a:pt x="17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7" name="Google Shape;697;p20"/>
          <p:cNvSpPr txBox="1"/>
          <p:nvPr/>
        </p:nvSpPr>
        <p:spPr>
          <a:xfrm>
            <a:off x="2048988" y="5844513"/>
            <a:ext cx="3117000" cy="523200"/>
          </a:xfrm>
          <a:prstGeom prst="rect">
            <a:avLst/>
          </a:prstGeom>
          <a:solidFill>
            <a:schemeClr val="accent6"/>
          </a:solidFill>
          <a:ln>
            <a:noFill/>
          </a:ln>
        </p:spPr>
        <p:txBody>
          <a:bodyPr spcFirstLastPara="1" wrap="square" lIns="91425" tIns="91425" rIns="91425" bIns="91425" anchor="t" anchorCtr="0">
            <a:spAutoFit/>
          </a:bodyPr>
          <a:lstStyle/>
          <a:p>
            <a:pPr marL="0" lvl="0" indent="0" algn="ctr" rtl="0">
              <a:spcBef>
                <a:spcPts val="0"/>
              </a:spcBef>
              <a:spcAft>
                <a:spcPts val="0"/>
              </a:spcAft>
              <a:buNone/>
            </a:pPr>
            <a:endParaRPr sz="2200" b="1">
              <a:solidFill>
                <a:schemeClr val="dk2"/>
              </a:solidFill>
              <a:latin typeface="Roboto"/>
              <a:ea typeface="Roboto"/>
              <a:cs typeface="Roboto"/>
              <a:sym typeface="Roboto"/>
            </a:endParaRPr>
          </a:p>
        </p:txBody>
      </p:sp>
      <p:sp>
        <p:nvSpPr>
          <p:cNvPr id="698" name="Google Shape;698;p20"/>
          <p:cNvSpPr/>
          <p:nvPr/>
        </p:nvSpPr>
        <p:spPr>
          <a:xfrm rot="7551558">
            <a:off x="1003809" y="5479963"/>
            <a:ext cx="1168110" cy="142932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699" name="Google Shape;699;p20"/>
          <p:cNvGrpSpPr/>
          <p:nvPr/>
        </p:nvGrpSpPr>
        <p:grpSpPr>
          <a:xfrm>
            <a:off x="1257829" y="5882258"/>
            <a:ext cx="559051" cy="452748"/>
            <a:chOff x="11097345" y="4032757"/>
            <a:chExt cx="743617" cy="602218"/>
          </a:xfrm>
        </p:grpSpPr>
        <p:sp>
          <p:nvSpPr>
            <p:cNvPr id="700" name="Google Shape;700;p20"/>
            <p:cNvSpPr/>
            <p:nvPr/>
          </p:nvSpPr>
          <p:spPr>
            <a:xfrm flipH="1">
              <a:off x="11097345" y="4032757"/>
              <a:ext cx="625955" cy="546425"/>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0"/>
            <p:cNvSpPr/>
            <p:nvPr/>
          </p:nvSpPr>
          <p:spPr>
            <a:xfrm>
              <a:off x="11353763" y="4209675"/>
              <a:ext cx="487200" cy="425300"/>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Clarity Quote 1 1 2">
  <p:cSld name="CUSTOM_1_1_3_1_2">
    <p:bg>
      <p:bgPr>
        <a:solidFill>
          <a:schemeClr val="accent4"/>
        </a:solidFill>
        <a:effectLst/>
      </p:bgPr>
    </p:bg>
    <p:spTree>
      <p:nvGrpSpPr>
        <p:cNvPr id="1" name="Shape 702"/>
        <p:cNvGrpSpPr/>
        <p:nvPr/>
      </p:nvGrpSpPr>
      <p:grpSpPr>
        <a:xfrm>
          <a:off x="0" y="0"/>
          <a:ext cx="0" cy="0"/>
          <a:chOff x="0" y="0"/>
          <a:chExt cx="0" cy="0"/>
        </a:xfrm>
      </p:grpSpPr>
      <p:sp>
        <p:nvSpPr>
          <p:cNvPr id="703" name="Google Shape;703;p2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704" name="Google Shape;704;p21"/>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05" name="Google Shape;705;p21"/>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06" name="Google Shape;706;p21"/>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07" name="Google Shape;707;p21"/>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708" name="Google Shape;708;p21"/>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larity Quote 1 1 2 1">
  <p:cSld name="CUSTOM_1_1_3_1_2_1">
    <p:bg>
      <p:bgPr>
        <a:solidFill>
          <a:schemeClr val="dk2"/>
        </a:solidFill>
        <a:effectLst/>
      </p:bgPr>
    </p:bg>
    <p:spTree>
      <p:nvGrpSpPr>
        <p:cNvPr id="1" name="Shape 709"/>
        <p:cNvGrpSpPr/>
        <p:nvPr/>
      </p:nvGrpSpPr>
      <p:grpSpPr>
        <a:xfrm>
          <a:off x="0" y="0"/>
          <a:ext cx="0" cy="0"/>
          <a:chOff x="0" y="0"/>
          <a:chExt cx="0" cy="0"/>
        </a:xfrm>
      </p:grpSpPr>
      <p:sp>
        <p:nvSpPr>
          <p:cNvPr id="710" name="Google Shape;710;p22"/>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711" name="Google Shape;711;p22"/>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712" name="Google Shape;712;p2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713" name="Google Shape;713;p22"/>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14" name="Google Shape;714;p22"/>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15" name="Google Shape;715;p22"/>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16" name="Google Shape;716;p22"/>
          <p:cNvSpPr/>
          <p:nvPr/>
        </p:nvSpPr>
        <p:spPr>
          <a:xfrm>
            <a:off x="4311263" y="5328125"/>
            <a:ext cx="3758940"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717" name="Google Shape;717;p22"/>
          <p:cNvSpPr txBox="1"/>
          <p:nvPr/>
        </p:nvSpPr>
        <p:spPr>
          <a:xfrm>
            <a:off x="4266525" y="552700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200" b="1">
                <a:solidFill>
                  <a:schemeClr val="dk2"/>
                </a:solidFill>
                <a:latin typeface="Roboto"/>
                <a:ea typeface="Roboto"/>
                <a:cs typeface="Roboto"/>
                <a:sym typeface="Roboto"/>
              </a:rPr>
              <a:t>Send</a:t>
            </a:r>
            <a:r>
              <a:rPr lang="en-US" sz="2200">
                <a:solidFill>
                  <a:schemeClr val="dk2"/>
                </a:solidFill>
                <a:latin typeface="Roboto"/>
                <a:ea typeface="Roboto"/>
                <a:cs typeface="Roboto"/>
                <a:sym typeface="Roboto"/>
              </a:rPr>
              <a:t> this message!</a:t>
            </a:r>
            <a:endParaRPr sz="2200" b="0">
              <a:solidFill>
                <a:schemeClr val="dk2"/>
              </a:solidFill>
              <a:latin typeface="Roboto"/>
              <a:ea typeface="Roboto"/>
              <a:cs typeface="Roboto"/>
              <a:sym typeface="Roboto"/>
            </a:endParaRPr>
          </a:p>
        </p:txBody>
      </p:sp>
      <p:sp>
        <p:nvSpPr>
          <p:cNvPr id="718" name="Google Shape;718;p22"/>
          <p:cNvSpPr/>
          <p:nvPr/>
        </p:nvSpPr>
        <p:spPr>
          <a:xfrm rot="-455824">
            <a:off x="4171037" y="5608951"/>
            <a:ext cx="469723" cy="672191"/>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 name="Google Shape;719;p22"/>
          <p:cNvGrpSpPr/>
          <p:nvPr/>
        </p:nvGrpSpPr>
        <p:grpSpPr>
          <a:xfrm rot="-486348">
            <a:off x="4143165" y="5457853"/>
            <a:ext cx="525458" cy="974716"/>
            <a:chOff x="1357313" y="2219326"/>
            <a:chExt cx="525463" cy="974725"/>
          </a:xfrm>
        </p:grpSpPr>
        <p:sp>
          <p:nvSpPr>
            <p:cNvPr id="720" name="Google Shape;720;p22"/>
            <p:cNvSpPr/>
            <p:nvPr/>
          </p:nvSpPr>
          <p:spPr>
            <a:xfrm>
              <a:off x="1408113" y="3046413"/>
              <a:ext cx="474663" cy="147638"/>
            </a:xfrm>
            <a:custGeom>
              <a:avLst/>
              <a:gdLst/>
              <a:ahLst/>
              <a:cxnLst/>
              <a:rect l="l" t="t" r="r" b="b"/>
              <a:pathLst>
                <a:path w="286" h="88" extrusionOk="0">
                  <a:moveTo>
                    <a:pt x="0" y="45"/>
                  </a:moveTo>
                  <a:cubicBezTo>
                    <a:pt x="0" y="68"/>
                    <a:pt x="19" y="88"/>
                    <a:pt x="43" y="88"/>
                  </a:cubicBezTo>
                  <a:cubicBezTo>
                    <a:pt x="242" y="88"/>
                    <a:pt x="242" y="88"/>
                    <a:pt x="242" y="88"/>
                  </a:cubicBezTo>
                  <a:cubicBezTo>
                    <a:pt x="266" y="88"/>
                    <a:pt x="286" y="68"/>
                    <a:pt x="286" y="45"/>
                  </a:cubicBezTo>
                  <a:cubicBezTo>
                    <a:pt x="286" y="14"/>
                    <a:pt x="286" y="14"/>
                    <a:pt x="286" y="14"/>
                  </a:cubicBezTo>
                  <a:cubicBezTo>
                    <a:pt x="286" y="7"/>
                    <a:pt x="279" y="0"/>
                    <a:pt x="271" y="0"/>
                  </a:cubicBezTo>
                  <a:cubicBezTo>
                    <a:pt x="14" y="0"/>
                    <a:pt x="14" y="0"/>
                    <a:pt x="14" y="0"/>
                  </a:cubicBezTo>
                  <a:cubicBezTo>
                    <a:pt x="6" y="0"/>
                    <a:pt x="0" y="7"/>
                    <a:pt x="0" y="14"/>
                  </a:cubicBezTo>
                  <a:lnTo>
                    <a:pt x="0" y="45"/>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1" name="Google Shape;721;p22"/>
            <p:cNvSpPr/>
            <p:nvPr/>
          </p:nvSpPr>
          <p:spPr>
            <a:xfrm>
              <a:off x="1357313" y="2219326"/>
              <a:ext cx="476250" cy="146050"/>
            </a:xfrm>
            <a:custGeom>
              <a:avLst/>
              <a:gdLst/>
              <a:ahLst/>
              <a:cxnLst/>
              <a:rect l="l" t="t" r="r" b="b"/>
              <a:pathLst>
                <a:path w="286" h="88" extrusionOk="0">
                  <a:moveTo>
                    <a:pt x="286" y="43"/>
                  </a:moveTo>
                  <a:cubicBezTo>
                    <a:pt x="286" y="19"/>
                    <a:pt x="266" y="0"/>
                    <a:pt x="243" y="0"/>
                  </a:cubicBezTo>
                  <a:cubicBezTo>
                    <a:pt x="43" y="0"/>
                    <a:pt x="43" y="0"/>
                    <a:pt x="43" y="0"/>
                  </a:cubicBezTo>
                  <a:cubicBezTo>
                    <a:pt x="20" y="0"/>
                    <a:pt x="0" y="19"/>
                    <a:pt x="0" y="43"/>
                  </a:cubicBezTo>
                  <a:cubicBezTo>
                    <a:pt x="0" y="73"/>
                    <a:pt x="0" y="73"/>
                    <a:pt x="0" y="73"/>
                  </a:cubicBezTo>
                  <a:cubicBezTo>
                    <a:pt x="0" y="81"/>
                    <a:pt x="6" y="88"/>
                    <a:pt x="14" y="88"/>
                  </a:cubicBezTo>
                  <a:cubicBezTo>
                    <a:pt x="272" y="88"/>
                    <a:pt x="272" y="88"/>
                    <a:pt x="272" y="88"/>
                  </a:cubicBezTo>
                  <a:cubicBezTo>
                    <a:pt x="279" y="88"/>
                    <a:pt x="286" y="81"/>
                    <a:pt x="286" y="73"/>
                  </a:cubicBezTo>
                  <a:lnTo>
                    <a:pt x="286" y="43"/>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722" name="Google Shape;722;p22"/>
            <p:cNvSpPr/>
            <p:nvPr/>
          </p:nvSpPr>
          <p:spPr>
            <a:xfrm>
              <a:off x="1373188" y="2238376"/>
              <a:ext cx="487363" cy="935039"/>
            </a:xfrm>
            <a:custGeom>
              <a:avLst/>
              <a:gdLst/>
              <a:ahLst/>
              <a:cxnLst/>
              <a:rect l="l" t="t" r="r" b="b"/>
              <a:pathLst>
                <a:path w="294" h="562" extrusionOk="0">
                  <a:moveTo>
                    <a:pt x="246" y="0"/>
                  </a:moveTo>
                  <a:cubicBezTo>
                    <a:pt x="47" y="0"/>
                    <a:pt x="47" y="0"/>
                    <a:pt x="47" y="0"/>
                  </a:cubicBezTo>
                  <a:cubicBezTo>
                    <a:pt x="21" y="0"/>
                    <a:pt x="0" y="21"/>
                    <a:pt x="0" y="47"/>
                  </a:cubicBezTo>
                  <a:cubicBezTo>
                    <a:pt x="0" y="515"/>
                    <a:pt x="0" y="515"/>
                    <a:pt x="0" y="515"/>
                  </a:cubicBezTo>
                  <a:cubicBezTo>
                    <a:pt x="0" y="541"/>
                    <a:pt x="21" y="562"/>
                    <a:pt x="47" y="562"/>
                  </a:cubicBezTo>
                  <a:cubicBezTo>
                    <a:pt x="246" y="562"/>
                    <a:pt x="246" y="562"/>
                    <a:pt x="246" y="562"/>
                  </a:cubicBezTo>
                  <a:cubicBezTo>
                    <a:pt x="273" y="562"/>
                    <a:pt x="294" y="541"/>
                    <a:pt x="294" y="515"/>
                  </a:cubicBezTo>
                  <a:cubicBezTo>
                    <a:pt x="294" y="47"/>
                    <a:pt x="294" y="47"/>
                    <a:pt x="294" y="47"/>
                  </a:cubicBezTo>
                  <a:cubicBezTo>
                    <a:pt x="294" y="21"/>
                    <a:pt x="273" y="0"/>
                    <a:pt x="246" y="0"/>
                  </a:cubicBezTo>
                  <a:close/>
                  <a:moveTo>
                    <a:pt x="8" y="93"/>
                  </a:moveTo>
                  <a:cubicBezTo>
                    <a:pt x="286" y="93"/>
                    <a:pt x="286" y="93"/>
                    <a:pt x="286" y="93"/>
                  </a:cubicBezTo>
                  <a:cubicBezTo>
                    <a:pt x="286" y="467"/>
                    <a:pt x="286" y="467"/>
                    <a:pt x="286" y="467"/>
                  </a:cubicBezTo>
                  <a:cubicBezTo>
                    <a:pt x="8" y="467"/>
                    <a:pt x="8" y="467"/>
                    <a:pt x="8" y="467"/>
                  </a:cubicBezTo>
                  <a:lnTo>
                    <a:pt x="8" y="93"/>
                  </a:lnTo>
                  <a:close/>
                  <a:moveTo>
                    <a:pt x="47" y="8"/>
                  </a:moveTo>
                  <a:cubicBezTo>
                    <a:pt x="246" y="8"/>
                    <a:pt x="246" y="8"/>
                    <a:pt x="246" y="8"/>
                  </a:cubicBezTo>
                  <a:cubicBezTo>
                    <a:pt x="268" y="8"/>
                    <a:pt x="286" y="26"/>
                    <a:pt x="286" y="47"/>
                  </a:cubicBezTo>
                  <a:cubicBezTo>
                    <a:pt x="286" y="84"/>
                    <a:pt x="286" y="84"/>
                    <a:pt x="286" y="84"/>
                  </a:cubicBezTo>
                  <a:cubicBezTo>
                    <a:pt x="8" y="84"/>
                    <a:pt x="8" y="84"/>
                    <a:pt x="8" y="84"/>
                  </a:cubicBezTo>
                  <a:cubicBezTo>
                    <a:pt x="8" y="47"/>
                    <a:pt x="8" y="47"/>
                    <a:pt x="8" y="47"/>
                  </a:cubicBezTo>
                  <a:cubicBezTo>
                    <a:pt x="8" y="26"/>
                    <a:pt x="26" y="8"/>
                    <a:pt x="47" y="8"/>
                  </a:cubicBezTo>
                  <a:close/>
                  <a:moveTo>
                    <a:pt x="246" y="554"/>
                  </a:moveTo>
                  <a:cubicBezTo>
                    <a:pt x="47" y="554"/>
                    <a:pt x="47" y="554"/>
                    <a:pt x="47" y="554"/>
                  </a:cubicBezTo>
                  <a:cubicBezTo>
                    <a:pt x="26" y="554"/>
                    <a:pt x="8" y="537"/>
                    <a:pt x="8" y="515"/>
                  </a:cubicBezTo>
                  <a:cubicBezTo>
                    <a:pt x="8" y="475"/>
                    <a:pt x="8" y="475"/>
                    <a:pt x="8" y="475"/>
                  </a:cubicBezTo>
                  <a:cubicBezTo>
                    <a:pt x="286" y="475"/>
                    <a:pt x="286" y="475"/>
                    <a:pt x="286" y="475"/>
                  </a:cubicBezTo>
                  <a:cubicBezTo>
                    <a:pt x="286" y="515"/>
                    <a:pt x="286" y="515"/>
                    <a:pt x="286" y="515"/>
                  </a:cubicBezTo>
                  <a:cubicBezTo>
                    <a:pt x="286" y="537"/>
                    <a:pt x="268" y="554"/>
                    <a:pt x="246" y="554"/>
                  </a:cubicBezTo>
                  <a:close/>
                  <a:moveTo>
                    <a:pt x="105" y="48"/>
                  </a:moveTo>
                  <a:cubicBezTo>
                    <a:pt x="105" y="46"/>
                    <a:pt x="107" y="44"/>
                    <a:pt x="109" y="44"/>
                  </a:cubicBezTo>
                  <a:cubicBezTo>
                    <a:pt x="189" y="44"/>
                    <a:pt x="189" y="44"/>
                    <a:pt x="189" y="44"/>
                  </a:cubicBezTo>
                  <a:cubicBezTo>
                    <a:pt x="191" y="44"/>
                    <a:pt x="193" y="46"/>
                    <a:pt x="193" y="48"/>
                  </a:cubicBezTo>
                  <a:cubicBezTo>
                    <a:pt x="193" y="50"/>
                    <a:pt x="191" y="52"/>
                    <a:pt x="189" y="52"/>
                  </a:cubicBezTo>
                  <a:cubicBezTo>
                    <a:pt x="109" y="52"/>
                    <a:pt x="109" y="52"/>
                    <a:pt x="109" y="52"/>
                  </a:cubicBezTo>
                  <a:cubicBezTo>
                    <a:pt x="107" y="52"/>
                    <a:pt x="105" y="50"/>
                    <a:pt x="105" y="48"/>
                  </a:cubicBezTo>
                  <a:close/>
                  <a:moveTo>
                    <a:pt x="149" y="493"/>
                  </a:moveTo>
                  <a:cubicBezTo>
                    <a:pt x="138" y="493"/>
                    <a:pt x="129" y="502"/>
                    <a:pt x="129" y="513"/>
                  </a:cubicBezTo>
                  <a:cubicBezTo>
                    <a:pt x="129" y="525"/>
                    <a:pt x="138" y="534"/>
                    <a:pt x="149" y="534"/>
                  </a:cubicBezTo>
                  <a:cubicBezTo>
                    <a:pt x="161" y="534"/>
                    <a:pt x="170" y="525"/>
                    <a:pt x="170" y="513"/>
                  </a:cubicBezTo>
                  <a:cubicBezTo>
                    <a:pt x="170" y="502"/>
                    <a:pt x="161" y="493"/>
                    <a:pt x="149" y="493"/>
                  </a:cubicBezTo>
                  <a:close/>
                  <a:moveTo>
                    <a:pt x="149" y="526"/>
                  </a:moveTo>
                  <a:cubicBezTo>
                    <a:pt x="143" y="526"/>
                    <a:pt x="137" y="520"/>
                    <a:pt x="137" y="513"/>
                  </a:cubicBezTo>
                  <a:cubicBezTo>
                    <a:pt x="137" y="506"/>
                    <a:pt x="143" y="501"/>
                    <a:pt x="149" y="501"/>
                  </a:cubicBezTo>
                  <a:cubicBezTo>
                    <a:pt x="156" y="501"/>
                    <a:pt x="162" y="506"/>
                    <a:pt x="162" y="513"/>
                  </a:cubicBezTo>
                  <a:cubicBezTo>
                    <a:pt x="162" y="520"/>
                    <a:pt x="156" y="526"/>
                    <a:pt x="149" y="526"/>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723" name="Google Shape;723;p22"/>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724" name="Google Shape;724;p22"/>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725" name="Google Shape;725;p22">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26" name="Google Shape;726;p22">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Clarity Quote 1 1 1">
  <p:cSld name="CUSTOM_1_1_3_1_1">
    <p:bg>
      <p:bgPr>
        <a:solidFill>
          <a:schemeClr val="dk2"/>
        </a:solidFill>
        <a:effectLst/>
      </p:bgPr>
    </p:bg>
    <p:spTree>
      <p:nvGrpSpPr>
        <p:cNvPr id="1" name="Shape 727"/>
        <p:cNvGrpSpPr/>
        <p:nvPr/>
      </p:nvGrpSpPr>
      <p:grpSpPr>
        <a:xfrm>
          <a:off x="0" y="0"/>
          <a:ext cx="0" cy="0"/>
          <a:chOff x="0" y="0"/>
          <a:chExt cx="0" cy="0"/>
        </a:xfrm>
      </p:grpSpPr>
      <p:sp>
        <p:nvSpPr>
          <p:cNvPr id="728" name="Google Shape;728;p23"/>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729" name="Google Shape;729;p23"/>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30" name="Google Shape;730;p23"/>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31" name="Google Shape;731;p23"/>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732" name="Google Shape;732;p23"/>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733" name="Google Shape;733;p23"/>
          <p:cNvSpPr/>
          <p:nvPr/>
        </p:nvSpPr>
        <p:spPr>
          <a:xfrm>
            <a:off x="3829000" y="5328125"/>
            <a:ext cx="4593585"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734" name="Google Shape;734;p23"/>
          <p:cNvSpPr txBox="1"/>
          <p:nvPr/>
        </p:nvSpPr>
        <p:spPr>
          <a:xfrm>
            <a:off x="4201588" y="551722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000">
                <a:solidFill>
                  <a:schemeClr val="dk2"/>
                </a:solidFill>
                <a:latin typeface="Roboto"/>
                <a:ea typeface="Roboto"/>
                <a:cs typeface="Roboto"/>
                <a:sym typeface="Roboto"/>
              </a:rPr>
              <a:t>What are you </a:t>
            </a:r>
            <a:r>
              <a:rPr lang="en-US" sz="2000" b="1">
                <a:solidFill>
                  <a:schemeClr val="dk2"/>
                </a:solidFill>
                <a:latin typeface="Roboto"/>
                <a:ea typeface="Roboto"/>
                <a:cs typeface="Roboto"/>
                <a:sym typeface="Roboto"/>
              </a:rPr>
              <a:t>grateful for</a:t>
            </a:r>
            <a:r>
              <a:rPr lang="en-US" sz="2000">
                <a:solidFill>
                  <a:schemeClr val="dk2"/>
                </a:solidFill>
                <a:latin typeface="Roboto"/>
                <a:ea typeface="Roboto"/>
                <a:cs typeface="Roboto"/>
                <a:sym typeface="Roboto"/>
              </a:rPr>
              <a:t> </a:t>
            </a:r>
            <a:br>
              <a:rPr lang="en-US" sz="2000">
                <a:solidFill>
                  <a:schemeClr val="dk2"/>
                </a:solidFill>
                <a:latin typeface="Roboto"/>
                <a:ea typeface="Roboto"/>
                <a:cs typeface="Roboto"/>
                <a:sym typeface="Roboto"/>
              </a:rPr>
            </a:br>
            <a:r>
              <a:rPr lang="en-US" sz="2000">
                <a:solidFill>
                  <a:schemeClr val="dk2"/>
                </a:solidFill>
                <a:latin typeface="Roboto"/>
                <a:ea typeface="Roboto"/>
                <a:cs typeface="Roboto"/>
                <a:sym typeface="Roboto"/>
              </a:rPr>
              <a:t>related to 1 or more prompts?</a:t>
            </a:r>
            <a:endParaRPr sz="2000" b="0">
              <a:solidFill>
                <a:schemeClr val="dk2"/>
              </a:solidFill>
              <a:latin typeface="Roboto"/>
              <a:ea typeface="Roboto"/>
              <a:cs typeface="Roboto"/>
              <a:sym typeface="Roboto"/>
            </a:endParaRPr>
          </a:p>
        </p:txBody>
      </p:sp>
      <p:sp>
        <p:nvSpPr>
          <p:cNvPr id="735" name="Google Shape;735;p2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736" name="Google Shape;736;p23"/>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737" name="Google Shape;737;p23">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38" name="Google Shape;738;p23">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39" name="Google Shape;739;p23"/>
          <p:cNvSpPr/>
          <p:nvPr/>
        </p:nvSpPr>
        <p:spPr>
          <a:xfrm rot="-5400000">
            <a:off x="5232500" y="250926"/>
            <a:ext cx="1400525" cy="214487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Clarity Quote 1 1 1 1">
  <p:cSld name="CUSTOM_1_1_3_1_1_1">
    <p:bg>
      <p:bgPr>
        <a:solidFill>
          <a:schemeClr val="accent4"/>
        </a:solidFill>
        <a:effectLst/>
      </p:bgPr>
    </p:bg>
    <p:spTree>
      <p:nvGrpSpPr>
        <p:cNvPr id="1" name="Shape 740"/>
        <p:cNvGrpSpPr/>
        <p:nvPr/>
      </p:nvGrpSpPr>
      <p:grpSpPr>
        <a:xfrm>
          <a:off x="0" y="0"/>
          <a:ext cx="0" cy="0"/>
          <a:chOff x="0" y="0"/>
          <a:chExt cx="0" cy="0"/>
        </a:xfrm>
      </p:grpSpPr>
      <p:sp>
        <p:nvSpPr>
          <p:cNvPr id="741" name="Google Shape;741;p24"/>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742" name="Google Shape;742;p24"/>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43" name="Google Shape;743;p24"/>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44" name="Google Shape;744;p24"/>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745" name="Google Shape;745;p24"/>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746" name="Google Shape;746;p24"/>
          <p:cNvSpPr/>
          <p:nvPr/>
        </p:nvSpPr>
        <p:spPr>
          <a:xfrm>
            <a:off x="3829000" y="5328125"/>
            <a:ext cx="4593585"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747" name="Google Shape;747;p24"/>
          <p:cNvSpPr txBox="1"/>
          <p:nvPr/>
        </p:nvSpPr>
        <p:spPr>
          <a:xfrm>
            <a:off x="4201588" y="552710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000" b="1">
                <a:latin typeface="Roboto"/>
                <a:ea typeface="Roboto"/>
                <a:cs typeface="Roboto"/>
                <a:sym typeface="Roboto"/>
              </a:rPr>
              <a:t>Share</a:t>
            </a:r>
            <a:r>
              <a:rPr lang="en-US" sz="2000">
                <a:latin typeface="Roboto"/>
                <a:ea typeface="Roboto"/>
                <a:cs typeface="Roboto"/>
                <a:sym typeface="Roboto"/>
              </a:rPr>
              <a:t> your answer to</a:t>
            </a:r>
            <a:br>
              <a:rPr lang="en-US" sz="2000">
                <a:latin typeface="Roboto"/>
                <a:ea typeface="Roboto"/>
                <a:cs typeface="Roboto"/>
                <a:sym typeface="Roboto"/>
              </a:rPr>
            </a:br>
            <a:r>
              <a:rPr lang="en-US" sz="2000">
                <a:latin typeface="Roboto"/>
                <a:ea typeface="Roboto"/>
                <a:cs typeface="Roboto"/>
                <a:sym typeface="Roboto"/>
              </a:rPr>
              <a:t>1 or more prompts</a:t>
            </a:r>
            <a:endParaRPr sz="2000" b="0">
              <a:latin typeface="Roboto"/>
              <a:ea typeface="Roboto"/>
              <a:cs typeface="Roboto"/>
              <a:sym typeface="Roboto"/>
            </a:endParaRPr>
          </a:p>
        </p:txBody>
      </p:sp>
      <p:sp>
        <p:nvSpPr>
          <p:cNvPr id="748" name="Google Shape;748;p2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749" name="Google Shape;749;p24"/>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1.1 GIFeelings">
  <p:cSld name="1_Title Left - Content Right 2">
    <p:spTree>
      <p:nvGrpSpPr>
        <p:cNvPr id="1" name="Shape 750"/>
        <p:cNvGrpSpPr/>
        <p:nvPr/>
      </p:nvGrpSpPr>
      <p:grpSpPr>
        <a:xfrm>
          <a:off x="0" y="0"/>
          <a:ext cx="0" cy="0"/>
          <a:chOff x="0" y="0"/>
          <a:chExt cx="0" cy="0"/>
        </a:xfrm>
      </p:grpSpPr>
      <p:sp>
        <p:nvSpPr>
          <p:cNvPr id="751" name="Google Shape;751;p25"/>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dk2"/>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752" name="Google Shape;752;p25"/>
          <p:cNvSpPr/>
          <p:nvPr/>
        </p:nvSpPr>
        <p:spPr>
          <a:xfrm flipH="1">
            <a:off x="3461" y="2946400"/>
            <a:ext cx="9610439" cy="3909441"/>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753" name="Google Shape;753;p25"/>
          <p:cNvSpPr/>
          <p:nvPr/>
        </p:nvSpPr>
        <p:spPr>
          <a:xfrm>
            <a:off x="4330700" y="2133600"/>
            <a:ext cx="7861300" cy="4724400"/>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754" name="Google Shape;754;p25"/>
          <p:cNvSpPr/>
          <p:nvPr/>
        </p:nvSpPr>
        <p:spPr>
          <a:xfrm>
            <a:off x="2600634" y="1089022"/>
            <a:ext cx="6990734" cy="4856162"/>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55" name="Google Shape;755;p25"/>
          <p:cNvSpPr/>
          <p:nvPr/>
        </p:nvSpPr>
        <p:spPr>
          <a:xfrm>
            <a:off x="3052600" y="1397787"/>
            <a:ext cx="6116400" cy="3958500"/>
          </a:xfrm>
          <a:prstGeom prst="roundRect">
            <a:avLst>
              <a:gd name="adj" fmla="val 6980"/>
            </a:avLst>
          </a:prstGeom>
          <a:solidFill>
            <a:srgbClr val="08080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756" name="Google Shape;756;p25">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757" name="Google Shape;757;p25">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758" name="Google Shape;758;p25"/>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Compare">
  <p:cSld name="1_Title Slide 3">
    <p:spTree>
      <p:nvGrpSpPr>
        <p:cNvPr id="1" name="Shape 759"/>
        <p:cNvGrpSpPr/>
        <p:nvPr/>
      </p:nvGrpSpPr>
      <p:grpSpPr>
        <a:xfrm>
          <a:off x="0" y="0"/>
          <a:ext cx="0" cy="0"/>
          <a:chOff x="0" y="0"/>
          <a:chExt cx="0" cy="0"/>
        </a:xfrm>
      </p:grpSpPr>
      <p:sp>
        <p:nvSpPr>
          <p:cNvPr id="760" name="Google Shape;760;p26"/>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61" name="Google Shape;761;p26"/>
          <p:cNvSpPr txBox="1">
            <a:spLocks noGrp="1"/>
          </p:cNvSpPr>
          <p:nvPr>
            <p:ph type="body" idx="1"/>
          </p:nvPr>
        </p:nvSpPr>
        <p:spPr>
          <a:xfrm>
            <a:off x="1725426" y="1965325"/>
            <a:ext cx="4308600" cy="1320300"/>
          </a:xfrm>
          <a:prstGeom prst="rect">
            <a:avLst/>
          </a:prstGeom>
          <a:noFill/>
          <a:ln>
            <a:noFill/>
          </a:ln>
        </p:spPr>
        <p:txBody>
          <a:bodyPr spcFirstLastPara="1" wrap="square" lIns="0" tIns="0" rIns="0" bIns="0" anchor="t" anchorCtr="0">
            <a:noAutofit/>
          </a:bodyPr>
          <a:lstStyle>
            <a:lvl1pPr marL="457200" lvl="0" indent="-228600" algn="l" rtl="0">
              <a:lnSpc>
                <a:spcPct val="100000"/>
              </a:lnSpc>
              <a:spcBef>
                <a:spcPts val="0"/>
              </a:spcBef>
              <a:spcAft>
                <a:spcPts val="0"/>
              </a:spcAft>
              <a:buClr>
                <a:schemeClr val="dk2"/>
              </a:buClr>
              <a:buSzPts val="5400"/>
              <a:buFont typeface="Zilla Slab"/>
              <a:buNone/>
              <a:defRPr sz="5400" b="1">
                <a:latin typeface="Zilla Slab"/>
                <a:ea typeface="Zilla Slab"/>
                <a:cs typeface="Zilla Slab"/>
                <a:sym typeface="Zilla Slab"/>
              </a:defRPr>
            </a:lvl1pPr>
            <a:lvl2pPr marL="914400" lvl="1" indent="-342900" algn="l" rtl="0">
              <a:lnSpc>
                <a:spcPct val="140000"/>
              </a:lnSpc>
              <a:spcBef>
                <a:spcPts val="0"/>
              </a:spcBef>
              <a:spcAft>
                <a:spcPts val="0"/>
              </a:spcAft>
              <a:buSzPts val="1800"/>
              <a:buChar char="•"/>
              <a:defRPr/>
            </a:lvl2pPr>
            <a:lvl3pPr marL="1371600" lvl="2" indent="-342900" algn="l" rtl="0">
              <a:lnSpc>
                <a:spcPct val="140000"/>
              </a:lnSpc>
              <a:spcBef>
                <a:spcPts val="0"/>
              </a:spcBef>
              <a:spcAft>
                <a:spcPts val="0"/>
              </a:spcAft>
              <a:buSzPts val="1800"/>
              <a:buChar char="▪"/>
              <a:defRPr/>
            </a:lvl3pPr>
            <a:lvl4pPr marL="1828800" lvl="3" indent="-342900" algn="l" rtl="0">
              <a:lnSpc>
                <a:spcPct val="140000"/>
              </a:lnSpc>
              <a:spcBef>
                <a:spcPts val="0"/>
              </a:spcBef>
              <a:spcAft>
                <a:spcPts val="0"/>
              </a:spcAft>
              <a:buSzPts val="1800"/>
              <a:buChar char="►"/>
              <a:defRPr/>
            </a:lvl4pPr>
            <a:lvl5pPr marL="2286000" lvl="4" indent="-228600" algn="l" rtl="0">
              <a:lnSpc>
                <a:spcPct val="100000"/>
              </a:lnSpc>
              <a:spcBef>
                <a:spcPts val="0"/>
              </a:spcBef>
              <a:spcAft>
                <a:spcPts val="0"/>
              </a:spcAft>
              <a:buSzPts val="18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762" name="Google Shape;762;p26"/>
          <p:cNvSpPr txBox="1">
            <a:spLocks noGrp="1"/>
          </p:cNvSpPr>
          <p:nvPr>
            <p:ph type="body" idx="2"/>
          </p:nvPr>
        </p:nvSpPr>
        <p:spPr>
          <a:xfrm>
            <a:off x="6769141" y="1965325"/>
            <a:ext cx="4308600" cy="1320300"/>
          </a:xfrm>
          <a:prstGeom prst="rect">
            <a:avLst/>
          </a:prstGeom>
          <a:noFill/>
          <a:ln>
            <a:noFill/>
          </a:ln>
        </p:spPr>
        <p:txBody>
          <a:bodyPr spcFirstLastPara="1" wrap="square" lIns="0" tIns="0" rIns="0" bIns="0" anchor="t" anchorCtr="0">
            <a:noAutofit/>
          </a:bodyPr>
          <a:lstStyle>
            <a:lvl1pPr marL="457200" lvl="0" indent="-228600" algn="l" rtl="0">
              <a:lnSpc>
                <a:spcPct val="100000"/>
              </a:lnSpc>
              <a:spcBef>
                <a:spcPts val="0"/>
              </a:spcBef>
              <a:spcAft>
                <a:spcPts val="0"/>
              </a:spcAft>
              <a:buClr>
                <a:schemeClr val="dk2"/>
              </a:buClr>
              <a:buSzPts val="5400"/>
              <a:buFont typeface="Zilla Slab"/>
              <a:buNone/>
              <a:defRPr sz="5400" b="1">
                <a:latin typeface="Zilla Slab"/>
                <a:ea typeface="Zilla Slab"/>
                <a:cs typeface="Zilla Slab"/>
                <a:sym typeface="Zilla Slab"/>
              </a:defRPr>
            </a:lvl1pPr>
            <a:lvl2pPr marL="914400" lvl="1" indent="-342900" algn="l" rtl="0">
              <a:lnSpc>
                <a:spcPct val="140000"/>
              </a:lnSpc>
              <a:spcBef>
                <a:spcPts val="0"/>
              </a:spcBef>
              <a:spcAft>
                <a:spcPts val="0"/>
              </a:spcAft>
              <a:buSzPts val="1800"/>
              <a:buChar char="•"/>
              <a:defRPr/>
            </a:lvl2pPr>
            <a:lvl3pPr marL="1371600" lvl="2" indent="-342900" algn="l" rtl="0">
              <a:lnSpc>
                <a:spcPct val="140000"/>
              </a:lnSpc>
              <a:spcBef>
                <a:spcPts val="0"/>
              </a:spcBef>
              <a:spcAft>
                <a:spcPts val="0"/>
              </a:spcAft>
              <a:buSzPts val="1800"/>
              <a:buChar char="▪"/>
              <a:defRPr/>
            </a:lvl3pPr>
            <a:lvl4pPr marL="1828800" lvl="3" indent="-342900" algn="l" rtl="0">
              <a:lnSpc>
                <a:spcPct val="140000"/>
              </a:lnSpc>
              <a:spcBef>
                <a:spcPts val="0"/>
              </a:spcBef>
              <a:spcAft>
                <a:spcPts val="0"/>
              </a:spcAft>
              <a:buSzPts val="1800"/>
              <a:buChar char="►"/>
              <a:defRPr/>
            </a:lvl4pPr>
            <a:lvl5pPr marL="2286000" lvl="4" indent="-228600" algn="l" rtl="0">
              <a:lnSpc>
                <a:spcPct val="100000"/>
              </a:lnSpc>
              <a:spcBef>
                <a:spcPts val="0"/>
              </a:spcBef>
              <a:spcAft>
                <a:spcPts val="0"/>
              </a:spcAft>
              <a:buSzPts val="18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grpSp>
        <p:nvGrpSpPr>
          <p:cNvPr id="763" name="Google Shape;763;p26"/>
          <p:cNvGrpSpPr/>
          <p:nvPr/>
        </p:nvGrpSpPr>
        <p:grpSpPr>
          <a:xfrm>
            <a:off x="356766" y="427999"/>
            <a:ext cx="1268713" cy="698572"/>
            <a:chOff x="475841" y="433188"/>
            <a:chExt cx="865248" cy="476288"/>
          </a:xfrm>
        </p:grpSpPr>
        <p:sp>
          <p:nvSpPr>
            <p:cNvPr id="764" name="Google Shape;764;p2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65" name="Google Shape;765;p2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66" name="Google Shape;766;p2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67" name="Google Shape;767;p2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68" name="Google Shape;768;p2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69" name="Google Shape;769;p2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0" name="Google Shape;770;p2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1" name="Google Shape;771;p2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2" name="Google Shape;772;p2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3" name="Google Shape;773;p2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4" name="Google Shape;774;p2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5" name="Google Shape;775;p2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6" name="Google Shape;776;p2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7" name="Google Shape;777;p2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8" name="Google Shape;778;p2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79" name="Google Shape;779;p2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0" name="Google Shape;780;p2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1" name="Google Shape;781;p2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2" name="Google Shape;782;p2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3" name="Google Shape;783;p2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4" name="Google Shape;784;p2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5" name="Google Shape;785;p2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6" name="Google Shape;786;p2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7" name="Google Shape;787;p2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8" name="Google Shape;788;p2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89" name="Google Shape;789;p2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0" name="Google Shape;790;p2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1" name="Google Shape;791;p2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2" name="Google Shape;792;p2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3" name="Google Shape;793;p2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4" name="Google Shape;794;p2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5" name="Google Shape;795;p2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6" name="Google Shape;796;p2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7" name="Google Shape;797;p2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8" name="Google Shape;798;p2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799" name="Google Shape;799;p2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0" name="Google Shape;800;p2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1" name="Google Shape;801;p2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2" name="Google Shape;802;p2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3" name="Google Shape;803;p2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4" name="Google Shape;804;p2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805" name="Google Shape;805;p26"/>
          <p:cNvSpPr/>
          <p:nvPr/>
        </p:nvSpPr>
        <p:spPr>
          <a:xfrm>
            <a:off x="-609615" y="2108309"/>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9BD1A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6" name="Google Shape;806;p26"/>
          <p:cNvSpPr/>
          <p:nvPr/>
        </p:nvSpPr>
        <p:spPr>
          <a:xfrm>
            <a:off x="0" y="4969098"/>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7" name="Google Shape;807;p26"/>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08" name="Google Shape;808;p26"/>
          <p:cNvSpPr/>
          <p:nvPr/>
        </p:nvSpPr>
        <p:spPr>
          <a:xfrm>
            <a:off x="9672510" y="-98"/>
            <a:ext cx="2519514" cy="2108448"/>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Compare 1">
  <p:cSld name="1_Title Slide 3_1">
    <p:bg>
      <p:bgPr>
        <a:solidFill>
          <a:schemeClr val="accent4"/>
        </a:solidFill>
        <a:effectLst/>
      </p:bgPr>
    </p:bg>
    <p:spTree>
      <p:nvGrpSpPr>
        <p:cNvPr id="1" name="Shape 809"/>
        <p:cNvGrpSpPr/>
        <p:nvPr/>
      </p:nvGrpSpPr>
      <p:grpSpPr>
        <a:xfrm>
          <a:off x="0" y="0"/>
          <a:ext cx="0" cy="0"/>
          <a:chOff x="0" y="0"/>
          <a:chExt cx="0" cy="0"/>
        </a:xfrm>
      </p:grpSpPr>
      <p:sp>
        <p:nvSpPr>
          <p:cNvPr id="810" name="Google Shape;810;p27"/>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Roboto Light"/>
              <a:ea typeface="Roboto Light"/>
              <a:cs typeface="Roboto Light"/>
              <a:sym typeface="Roboto Light"/>
            </a:endParaRPr>
          </a:p>
        </p:txBody>
      </p:sp>
      <p:sp>
        <p:nvSpPr>
          <p:cNvPr id="811" name="Google Shape;811;p27"/>
          <p:cNvSpPr/>
          <p:nvPr/>
        </p:nvSpPr>
        <p:spPr>
          <a:xfrm rot="10800000" flipH="1">
            <a:off x="5245100" y="-4138"/>
            <a:ext cx="6946087" cy="6920488"/>
          </a:xfrm>
          <a:custGeom>
            <a:avLst/>
            <a:gdLst/>
            <a:ahLst/>
            <a:cxnLst/>
            <a:rect l="l" t="t" r="r" b="b"/>
            <a:pathLst>
              <a:path w="6431562" h="6784792" extrusionOk="0">
                <a:moveTo>
                  <a:pt x="6431562" y="0"/>
                </a:moveTo>
                <a:lnTo>
                  <a:pt x="6431562" y="6784792"/>
                </a:lnTo>
                <a:lnTo>
                  <a:pt x="320180" y="6784792"/>
                </a:lnTo>
                <a:lnTo>
                  <a:pt x="340283" y="6731207"/>
                </a:lnTo>
                <a:cubicBezTo>
                  <a:pt x="387836" y="6610735"/>
                  <a:pt x="442085" y="6484711"/>
                  <a:pt x="502692" y="6352382"/>
                </a:cubicBezTo>
                <a:cubicBezTo>
                  <a:pt x="987554" y="5293753"/>
                  <a:pt x="610739" y="4309577"/>
                  <a:pt x="196901" y="3132894"/>
                </a:cubicBezTo>
                <a:cubicBezTo>
                  <a:pt x="-216937" y="1956211"/>
                  <a:pt x="43577" y="1128934"/>
                  <a:pt x="772062" y="575330"/>
                </a:cubicBezTo>
                <a:cubicBezTo>
                  <a:pt x="1391119" y="107865"/>
                  <a:pt x="2298429" y="104846"/>
                  <a:pt x="3480049" y="884326"/>
                </a:cubicBezTo>
                <a:cubicBezTo>
                  <a:pt x="4661670" y="1663806"/>
                  <a:pt x="5289637" y="755303"/>
                  <a:pt x="5824762" y="390559"/>
                </a:cubicBezTo>
                <a:cubicBezTo>
                  <a:pt x="5977829" y="285813"/>
                  <a:pt x="6139680" y="171728"/>
                  <a:pt x="6314646" y="6517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Roboto Light"/>
              <a:ea typeface="Roboto Light"/>
              <a:cs typeface="Roboto Light"/>
              <a:sym typeface="Roboto Light"/>
            </a:endParaRPr>
          </a:p>
        </p:txBody>
      </p:sp>
      <p:sp>
        <p:nvSpPr>
          <p:cNvPr id="812" name="Google Shape;812;p27"/>
          <p:cNvSpPr txBox="1"/>
          <p:nvPr/>
        </p:nvSpPr>
        <p:spPr>
          <a:xfrm>
            <a:off x="6763725" y="3604075"/>
            <a:ext cx="3619800" cy="19602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endParaRPr sz="2000">
              <a:solidFill>
                <a:srgbClr val="080808"/>
              </a:solidFill>
              <a:latin typeface="Montserrat Medium"/>
              <a:ea typeface="Montserrat Medium"/>
              <a:cs typeface="Montserrat Medium"/>
              <a:sym typeface="Montserrat Medium"/>
            </a:endParaRPr>
          </a:p>
        </p:txBody>
      </p:sp>
      <p:grpSp>
        <p:nvGrpSpPr>
          <p:cNvPr id="813" name="Google Shape;813;p27"/>
          <p:cNvGrpSpPr/>
          <p:nvPr/>
        </p:nvGrpSpPr>
        <p:grpSpPr>
          <a:xfrm>
            <a:off x="356766" y="427999"/>
            <a:ext cx="1268713" cy="698572"/>
            <a:chOff x="475841" y="433188"/>
            <a:chExt cx="865248" cy="476288"/>
          </a:xfrm>
        </p:grpSpPr>
        <p:sp>
          <p:nvSpPr>
            <p:cNvPr id="814" name="Google Shape;814;p2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15" name="Google Shape;815;p2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16" name="Google Shape;816;p2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17" name="Google Shape;817;p2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18" name="Google Shape;818;p2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19" name="Google Shape;819;p2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0" name="Google Shape;820;p2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1" name="Google Shape;821;p2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2" name="Google Shape;822;p2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3" name="Google Shape;823;p2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4" name="Google Shape;824;p2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5" name="Google Shape;825;p2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6" name="Google Shape;826;p2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7" name="Google Shape;827;p2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8" name="Google Shape;828;p2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29" name="Google Shape;829;p2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0" name="Google Shape;830;p2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1" name="Google Shape;831;p2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2" name="Google Shape;832;p2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3" name="Google Shape;833;p2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4" name="Google Shape;834;p2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5" name="Google Shape;835;p2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6" name="Google Shape;836;p2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7" name="Google Shape;837;p2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8" name="Google Shape;838;p2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39" name="Google Shape;839;p2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0" name="Google Shape;840;p2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1" name="Google Shape;841;p2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2" name="Google Shape;842;p2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3" name="Google Shape;843;p2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4" name="Google Shape;844;p2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5" name="Google Shape;845;p2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6" name="Google Shape;846;p2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7" name="Google Shape;847;p2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8" name="Google Shape;848;p2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49" name="Google Shape;849;p2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50" name="Google Shape;850;p2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51" name="Google Shape;851;p2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52" name="Google Shape;852;p2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53" name="Google Shape;853;p2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54" name="Google Shape;854;p2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855" name="Google Shape;855;p27"/>
          <p:cNvSpPr/>
          <p:nvPr/>
        </p:nvSpPr>
        <p:spPr>
          <a:xfrm>
            <a:off x="9672510" y="-98"/>
            <a:ext cx="2519514" cy="2108448"/>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56" name="Google Shape;856;p27"/>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3.4 - Video 1">
  <p:cSld name="1_Title + Subtitle + 2 Columns 6_1">
    <p:spTree>
      <p:nvGrpSpPr>
        <p:cNvPr id="1" name="Shape 857"/>
        <p:cNvGrpSpPr/>
        <p:nvPr/>
      </p:nvGrpSpPr>
      <p:grpSpPr>
        <a:xfrm>
          <a:off x="0" y="0"/>
          <a:ext cx="0" cy="0"/>
          <a:chOff x="0" y="0"/>
          <a:chExt cx="0" cy="0"/>
        </a:xfrm>
      </p:grpSpPr>
      <p:sp>
        <p:nvSpPr>
          <p:cNvPr id="858" name="Google Shape;858;p28"/>
          <p:cNvSpPr/>
          <p:nvPr/>
        </p:nvSpPr>
        <p:spPr>
          <a:xfrm rot="10800000" flipH="1">
            <a:off x="0" y="-2703"/>
            <a:ext cx="12196621" cy="3431703"/>
          </a:xfrm>
          <a:custGeom>
            <a:avLst/>
            <a:gdLst/>
            <a:ahLst/>
            <a:cxnLst/>
            <a:rect l="l" t="t" r="r" b="b"/>
            <a:pathLst>
              <a:path w="9085006" h="2412445" extrusionOk="0">
                <a:moveTo>
                  <a:pt x="5408139" y="679"/>
                </a:moveTo>
                <a:cubicBezTo>
                  <a:pt x="6340985" y="8490"/>
                  <a:pt x="7288420" y="82777"/>
                  <a:pt x="8307947" y="173693"/>
                </a:cubicBezTo>
                <a:lnTo>
                  <a:pt x="9085006" y="244038"/>
                </a:lnTo>
                <a:lnTo>
                  <a:pt x="9085006" y="2412445"/>
                </a:lnTo>
                <a:lnTo>
                  <a:pt x="0" y="2412445"/>
                </a:lnTo>
                <a:lnTo>
                  <a:pt x="0" y="288997"/>
                </a:lnTo>
                <a:lnTo>
                  <a:pt x="205179" y="303611"/>
                </a:lnTo>
                <a:cubicBezTo>
                  <a:pt x="1053021" y="352352"/>
                  <a:pt x="2012543" y="281233"/>
                  <a:pt x="3309593" y="116312"/>
                </a:cubicBezTo>
                <a:cubicBezTo>
                  <a:pt x="4017076" y="26356"/>
                  <a:pt x="4708504" y="-5179"/>
                  <a:pt x="5408139"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859" name="Google Shape;859;p28"/>
          <p:cNvGrpSpPr/>
          <p:nvPr/>
        </p:nvGrpSpPr>
        <p:grpSpPr>
          <a:xfrm>
            <a:off x="356766" y="427999"/>
            <a:ext cx="1268713" cy="698572"/>
            <a:chOff x="475841" y="433188"/>
            <a:chExt cx="865248" cy="476288"/>
          </a:xfrm>
        </p:grpSpPr>
        <p:sp>
          <p:nvSpPr>
            <p:cNvPr id="860" name="Google Shape;860;p2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1" name="Google Shape;861;p2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2" name="Google Shape;862;p2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3" name="Google Shape;863;p2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4" name="Google Shape;864;p2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5" name="Google Shape;865;p2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6" name="Google Shape;866;p2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7" name="Google Shape;867;p2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8" name="Google Shape;868;p2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69" name="Google Shape;869;p2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0" name="Google Shape;870;p2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1" name="Google Shape;871;p2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2" name="Google Shape;872;p2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3" name="Google Shape;873;p2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4" name="Google Shape;874;p2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5" name="Google Shape;875;p2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6" name="Google Shape;876;p2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7" name="Google Shape;877;p2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8" name="Google Shape;878;p2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79" name="Google Shape;879;p2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0" name="Google Shape;880;p2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1" name="Google Shape;881;p2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2" name="Google Shape;882;p2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3" name="Google Shape;883;p2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4" name="Google Shape;884;p2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5" name="Google Shape;885;p2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6" name="Google Shape;886;p2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7" name="Google Shape;887;p2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8" name="Google Shape;888;p2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89" name="Google Shape;889;p2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0" name="Google Shape;890;p2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1" name="Google Shape;891;p2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2" name="Google Shape;892;p2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3" name="Google Shape;893;p2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4" name="Google Shape;894;p2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5" name="Google Shape;895;p2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6" name="Google Shape;896;p2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7" name="Google Shape;897;p2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8" name="Google Shape;898;p2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899" name="Google Shape;899;p2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00" name="Google Shape;900;p2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901" name="Google Shape;901;p28"/>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902" name="Google Shape;902;p28"/>
          <p:cNvSpPr/>
          <p:nvPr/>
        </p:nvSpPr>
        <p:spPr>
          <a:xfrm>
            <a:off x="1777025" y="392390"/>
            <a:ext cx="9214083" cy="6400599"/>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03" name="Google Shape;903;p28"/>
          <p:cNvSpPr/>
          <p:nvPr/>
        </p:nvSpPr>
        <p:spPr>
          <a:xfrm>
            <a:off x="2372735" y="799353"/>
            <a:ext cx="8061600" cy="5217300"/>
          </a:xfrm>
          <a:prstGeom prst="roundRect">
            <a:avLst>
              <a:gd name="adj" fmla="val 6980"/>
            </a:avLst>
          </a:pr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904" name="Google Shape;904;p28">
            <a:hlinkClick r:id="" action="ppaction://hlinkshowjump?jump=nextslide"/>
          </p:cNvPr>
          <p:cNvSpPr/>
          <p:nvPr/>
        </p:nvSpPr>
        <p:spPr>
          <a:xfrm>
            <a:off x="9934686" y="5784415"/>
            <a:ext cx="1777635" cy="52185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3"/>
          </a:solidFill>
          <a:ln>
            <a:noFill/>
          </a:ln>
        </p:spPr>
      </p:sp>
      <p:sp>
        <p:nvSpPr>
          <p:cNvPr id="905" name="Google Shape;905;p28">
            <a:hlinkClick r:id="" action="ppaction://hlinkshowjump?jump=nextslide"/>
          </p:cNvPr>
          <p:cNvSpPr txBox="1"/>
          <p:nvPr/>
        </p:nvSpPr>
        <p:spPr>
          <a:xfrm>
            <a:off x="10004196" y="5889687"/>
            <a:ext cx="1638600" cy="293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US" sz="2000" b="1">
                <a:solidFill>
                  <a:schemeClr val="dk2"/>
                </a:solidFill>
                <a:latin typeface="Roboto"/>
                <a:ea typeface="Roboto"/>
                <a:cs typeface="Roboto"/>
                <a:sym typeface="Roboto"/>
              </a:rPr>
              <a:t>Next</a:t>
            </a:r>
            <a:endParaRPr sz="2000" b="1">
              <a:solidFill>
                <a:schemeClr val="dk2"/>
              </a:solidFill>
              <a:latin typeface="Roboto"/>
              <a:ea typeface="Roboto"/>
              <a:cs typeface="Roboto"/>
              <a:sym typeface="Roboto"/>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matchingName="0.1 - Title">
  <p:cSld name="3_Title Slide_1_1">
    <p:spTree>
      <p:nvGrpSpPr>
        <p:cNvPr id="1" name="Shape 906"/>
        <p:cNvGrpSpPr/>
        <p:nvPr/>
      </p:nvGrpSpPr>
      <p:grpSpPr>
        <a:xfrm>
          <a:off x="0" y="0"/>
          <a:ext cx="0" cy="0"/>
          <a:chOff x="0" y="0"/>
          <a:chExt cx="0" cy="0"/>
        </a:xfrm>
      </p:grpSpPr>
      <p:sp>
        <p:nvSpPr>
          <p:cNvPr id="907" name="Google Shape;907;p29"/>
          <p:cNvSpPr/>
          <p:nvPr/>
        </p:nvSpPr>
        <p:spPr>
          <a:xfrm rot="10800000">
            <a:off x="8398417" y="-9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08" name="Google Shape;908;p29"/>
          <p:cNvSpPr/>
          <p:nvPr/>
        </p:nvSpPr>
        <p:spPr>
          <a:xfrm>
            <a:off x="0" y="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09" name="Google Shape;909;p29"/>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D7224C"/>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10" name="Google Shape;910;p29"/>
          <p:cNvSpPr/>
          <p:nvPr/>
        </p:nvSpPr>
        <p:spPr>
          <a:xfrm>
            <a:off x="8870457" y="303686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11" name="Google Shape;911;p29"/>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12" name="Google Shape;912;p29"/>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13" name="Google Shape;913;p29"/>
          <p:cNvSpPr/>
          <p:nvPr/>
        </p:nvSpPr>
        <p:spPr>
          <a:xfrm rot="-5400000">
            <a:off x="953511" y="520119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914" name="Google Shape;914;p29"/>
          <p:cNvSpPr/>
          <p:nvPr/>
        </p:nvSpPr>
        <p:spPr>
          <a:xfrm rot="10800000" flipH="1">
            <a:off x="11491167" y="451210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orient="horz" pos="3702">
          <p15:clr>
            <a:srgbClr val="FBAE40"/>
          </p15:clr>
        </p15:guide>
        <p15:guide id="2" orient="horz" pos="309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1.2 - Content 1">
  <p:cSld name="1_Title Left - Content Right 6_1_2_1">
    <p:bg>
      <p:bgPr>
        <a:solidFill>
          <a:schemeClr val="accent4"/>
        </a:solidFill>
        <a:effectLst/>
      </p:bgPr>
    </p:bg>
    <p:spTree>
      <p:nvGrpSpPr>
        <p:cNvPr id="1" name="Shape 915"/>
        <p:cNvGrpSpPr/>
        <p:nvPr/>
      </p:nvGrpSpPr>
      <p:grpSpPr>
        <a:xfrm>
          <a:off x="0" y="0"/>
          <a:ext cx="0" cy="0"/>
          <a:chOff x="0" y="0"/>
          <a:chExt cx="0" cy="0"/>
        </a:xfrm>
      </p:grpSpPr>
      <p:sp>
        <p:nvSpPr>
          <p:cNvPr id="916" name="Google Shape;916;p30"/>
          <p:cNvSpPr/>
          <p:nvPr/>
        </p:nvSpPr>
        <p:spPr>
          <a:xfrm rot="3599996">
            <a:off x="2062199" y="11478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7" name="Google Shape;917;p30"/>
          <p:cNvSpPr/>
          <p:nvPr/>
        </p:nvSpPr>
        <p:spPr>
          <a:xfrm rot="3599996">
            <a:off x="2396349" y="9954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8" name="Google Shape;918;p30"/>
          <p:cNvSpPr/>
          <p:nvPr/>
        </p:nvSpPr>
        <p:spPr>
          <a:xfrm>
            <a:off x="375051" y="4943428"/>
            <a:ext cx="199180" cy="251725"/>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9" name="Google Shape;919;p30"/>
          <p:cNvSpPr/>
          <p:nvPr/>
        </p:nvSpPr>
        <p:spPr>
          <a:xfrm>
            <a:off x="389409" y="4945872"/>
            <a:ext cx="206512" cy="261195"/>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0" name="Google Shape;920;p30"/>
          <p:cNvSpPr/>
          <p:nvPr/>
        </p:nvSpPr>
        <p:spPr>
          <a:xfrm>
            <a:off x="327700" y="4902492"/>
            <a:ext cx="199486" cy="252336"/>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1" name="Google Shape;921;p30"/>
          <p:cNvSpPr/>
          <p:nvPr/>
        </p:nvSpPr>
        <p:spPr>
          <a:xfrm>
            <a:off x="335337" y="4890578"/>
            <a:ext cx="205596" cy="261195"/>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2" name="Google Shape;922;p30"/>
          <p:cNvSpPr/>
          <p:nvPr/>
        </p:nvSpPr>
        <p:spPr>
          <a:xfrm>
            <a:off x="414035" y="4306238"/>
            <a:ext cx="124909" cy="130366"/>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923" name="Google Shape;923;p30"/>
          <p:cNvGrpSpPr/>
          <p:nvPr/>
        </p:nvGrpSpPr>
        <p:grpSpPr>
          <a:xfrm>
            <a:off x="337299" y="5568891"/>
            <a:ext cx="248472" cy="316461"/>
            <a:chOff x="7399473" y="4988420"/>
            <a:chExt cx="595428" cy="758354"/>
          </a:xfrm>
        </p:grpSpPr>
        <p:sp>
          <p:nvSpPr>
            <p:cNvPr id="924" name="Google Shape;924;p30"/>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5" name="Google Shape;925;p30"/>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6" name="Google Shape;926;p30"/>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927" name="Google Shape;927;p30"/>
          <p:cNvGrpSpPr/>
          <p:nvPr/>
        </p:nvGrpSpPr>
        <p:grpSpPr>
          <a:xfrm flipH="1">
            <a:off x="361463" y="6247533"/>
            <a:ext cx="200732" cy="313236"/>
            <a:chOff x="9293477" y="255588"/>
            <a:chExt cx="205500" cy="320675"/>
          </a:xfrm>
        </p:grpSpPr>
        <p:sp>
          <p:nvSpPr>
            <p:cNvPr id="928" name="Google Shape;928;p30"/>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929" name="Google Shape;929;p3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930" name="Google Shape;930;p30"/>
          <p:cNvGrpSpPr/>
          <p:nvPr/>
        </p:nvGrpSpPr>
        <p:grpSpPr>
          <a:xfrm>
            <a:off x="303744" y="4213694"/>
            <a:ext cx="325024" cy="316535"/>
            <a:chOff x="3650655" y="4981014"/>
            <a:chExt cx="793902" cy="773167"/>
          </a:xfrm>
        </p:grpSpPr>
        <p:sp>
          <p:nvSpPr>
            <p:cNvPr id="931" name="Google Shape;931;p30"/>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32" name="Google Shape;932;p30"/>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933" name="Google Shape;933;p30"/>
          <p:cNvSpPr/>
          <p:nvPr/>
        </p:nvSpPr>
        <p:spPr>
          <a:xfrm>
            <a:off x="121420" y="3378164"/>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934" name="Google Shape;934;p30"/>
          <p:cNvGrpSpPr/>
          <p:nvPr/>
        </p:nvGrpSpPr>
        <p:grpSpPr>
          <a:xfrm>
            <a:off x="374288" y="3537212"/>
            <a:ext cx="200732" cy="313236"/>
            <a:chOff x="9293477" y="255588"/>
            <a:chExt cx="205500" cy="320675"/>
          </a:xfrm>
        </p:grpSpPr>
        <p:sp>
          <p:nvSpPr>
            <p:cNvPr id="935" name="Google Shape;935;p30"/>
            <p:cNvSpPr/>
            <p:nvPr/>
          </p:nvSpPr>
          <p:spPr>
            <a:xfrm>
              <a:off x="9293477" y="313104"/>
              <a:ext cx="205500" cy="20550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936" name="Google Shape;936;p3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937" name="Google Shape;937;p3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0">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0">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0">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0">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 name="Google Shape;945;p30"/>
          <p:cNvGrpSpPr/>
          <p:nvPr/>
        </p:nvGrpSpPr>
        <p:grpSpPr>
          <a:xfrm>
            <a:off x="3461200" y="646540"/>
            <a:ext cx="668117" cy="1504962"/>
            <a:chOff x="9330246" y="255588"/>
            <a:chExt cx="142368" cy="320675"/>
          </a:xfrm>
        </p:grpSpPr>
        <p:sp>
          <p:nvSpPr>
            <p:cNvPr id="946" name="Google Shape;946;p30"/>
            <p:cNvSpPr/>
            <p:nvPr/>
          </p:nvSpPr>
          <p:spPr>
            <a:xfrm>
              <a:off x="9330246" y="352477"/>
              <a:ext cx="126900" cy="126900"/>
            </a:xfrm>
            <a:prstGeom prst="ellipse">
              <a:avLst/>
            </a:prstGeom>
            <a:solidFill>
              <a:srgbClr val="FF46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947" name="Google Shape;947;p3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948" name="Google Shape;948;p30">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0">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0">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0">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0">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0">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0">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0">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0">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0">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0"/>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59" name="Google Shape;959;p30"/>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960" name="Google Shape;960;p30">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2.3 Community Full">
  <p:cSld name="1_Title Left - Content Right 6_1_1_1_1_1">
    <p:bg>
      <p:bgPr>
        <a:solidFill>
          <a:schemeClr val="accent4"/>
        </a:solidFill>
        <a:effectLst/>
      </p:bgPr>
    </p:bg>
    <p:spTree>
      <p:nvGrpSpPr>
        <p:cNvPr id="1" name="Shape 961"/>
        <p:cNvGrpSpPr/>
        <p:nvPr/>
      </p:nvGrpSpPr>
      <p:grpSpPr>
        <a:xfrm>
          <a:off x="0" y="0"/>
          <a:ext cx="0" cy="0"/>
          <a:chOff x="0" y="0"/>
          <a:chExt cx="0" cy="0"/>
        </a:xfrm>
      </p:grpSpPr>
      <p:sp>
        <p:nvSpPr>
          <p:cNvPr id="962" name="Google Shape;962;p31"/>
          <p:cNvSpPr/>
          <p:nvPr/>
        </p:nvSpPr>
        <p:spPr>
          <a:xfrm>
            <a:off x="105300" y="4062642"/>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963" name="Google Shape;963;p31"/>
          <p:cNvGrpSpPr/>
          <p:nvPr/>
        </p:nvGrpSpPr>
        <p:grpSpPr>
          <a:xfrm>
            <a:off x="303744" y="4213694"/>
            <a:ext cx="325024" cy="316535"/>
            <a:chOff x="3650655" y="4981014"/>
            <a:chExt cx="793902" cy="773167"/>
          </a:xfrm>
        </p:grpSpPr>
        <p:sp>
          <p:nvSpPr>
            <p:cNvPr id="964" name="Google Shape;964;p31"/>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5" name="Google Shape;965;p31"/>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966" name="Google Shape;966;p31"/>
          <p:cNvGrpSpPr/>
          <p:nvPr/>
        </p:nvGrpSpPr>
        <p:grpSpPr>
          <a:xfrm>
            <a:off x="341525" y="5570217"/>
            <a:ext cx="248472" cy="316461"/>
            <a:chOff x="7399473" y="4988420"/>
            <a:chExt cx="595428" cy="758354"/>
          </a:xfrm>
        </p:grpSpPr>
        <p:sp>
          <p:nvSpPr>
            <p:cNvPr id="967" name="Google Shape;967;p31"/>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8" name="Google Shape;968;p31"/>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9" name="Google Shape;969;p31"/>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970" name="Google Shape;970;p31"/>
          <p:cNvGrpSpPr/>
          <p:nvPr/>
        </p:nvGrpSpPr>
        <p:grpSpPr>
          <a:xfrm>
            <a:off x="365551" y="3538113"/>
            <a:ext cx="200732" cy="313236"/>
            <a:chOff x="9293477" y="255588"/>
            <a:chExt cx="205500" cy="320675"/>
          </a:xfrm>
        </p:grpSpPr>
        <p:sp>
          <p:nvSpPr>
            <p:cNvPr id="971" name="Google Shape;971;p3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972" name="Google Shape;972;p3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973" name="Google Shape;973;p31"/>
          <p:cNvGrpSpPr/>
          <p:nvPr/>
        </p:nvGrpSpPr>
        <p:grpSpPr>
          <a:xfrm flipH="1">
            <a:off x="365689" y="6248859"/>
            <a:ext cx="200732" cy="313236"/>
            <a:chOff x="9293477" y="255588"/>
            <a:chExt cx="205500" cy="320675"/>
          </a:xfrm>
        </p:grpSpPr>
        <p:sp>
          <p:nvSpPr>
            <p:cNvPr id="974" name="Google Shape;974;p3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975" name="Google Shape;975;p3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976" name="Google Shape;976;p31"/>
          <p:cNvGrpSpPr/>
          <p:nvPr/>
        </p:nvGrpSpPr>
        <p:grpSpPr>
          <a:xfrm>
            <a:off x="331911" y="4891891"/>
            <a:ext cx="268219" cy="316487"/>
            <a:chOff x="5534692" y="4983976"/>
            <a:chExt cx="650229" cy="767242"/>
          </a:xfrm>
        </p:grpSpPr>
        <p:sp>
          <p:nvSpPr>
            <p:cNvPr id="977" name="Google Shape;977;p31"/>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78" name="Google Shape;978;p31"/>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79" name="Google Shape;979;p31"/>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80" name="Google Shape;980;p31"/>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981" name="Google Shape;981;p31">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1">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1"/>
          <p:cNvSpPr/>
          <p:nvPr/>
        </p:nvSpPr>
        <p:spPr>
          <a:xfrm rot="-8100015">
            <a:off x="1759781" y="1000006"/>
            <a:ext cx="3785538" cy="422373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86" name="Google Shape;986;p31"/>
          <p:cNvSpPr txBox="1"/>
          <p:nvPr/>
        </p:nvSpPr>
        <p:spPr>
          <a:xfrm>
            <a:off x="3676152" y="2244100"/>
            <a:ext cx="7695000" cy="1272000"/>
          </a:xfrm>
          <a:prstGeom prst="rect">
            <a:avLst/>
          </a:prstGeom>
          <a:noFill/>
          <a:ln>
            <a:noFill/>
          </a:ln>
        </p:spPr>
        <p:txBody>
          <a:bodyPr spcFirstLastPara="1" wrap="square" lIns="91425" tIns="91425" rIns="91425" bIns="91425" anchor="t" anchorCtr="0">
            <a:noAutofit/>
          </a:bodyPr>
          <a:lstStyle/>
          <a:p>
            <a:pPr marL="0" lvl="0" indent="0" algn="ctr" rtl="0">
              <a:lnSpc>
                <a:spcPct val="80000"/>
              </a:lnSpc>
              <a:spcBef>
                <a:spcPts val="0"/>
              </a:spcBef>
              <a:spcAft>
                <a:spcPts val="0"/>
              </a:spcAft>
              <a:buNone/>
            </a:pPr>
            <a:r>
              <a:rPr lang="en-US" sz="8200" b="1">
                <a:solidFill>
                  <a:schemeClr val="dk1"/>
                </a:solidFill>
                <a:highlight>
                  <a:schemeClr val="dk1"/>
                </a:highlight>
                <a:latin typeface="Zilla Slab"/>
                <a:ea typeface="Zilla Slab"/>
                <a:cs typeface="Zilla Slab"/>
                <a:sym typeface="Zilla Slab"/>
              </a:rPr>
              <a:t>.</a:t>
            </a:r>
            <a:r>
              <a:rPr lang="en-US" sz="8200" b="1">
                <a:solidFill>
                  <a:srgbClr val="FFFFFF"/>
                </a:solidFill>
                <a:highlight>
                  <a:schemeClr val="dk1"/>
                </a:highlight>
                <a:latin typeface="Zilla Slab"/>
                <a:ea typeface="Zilla Slab"/>
                <a:cs typeface="Zilla Slab"/>
                <a:sym typeface="Zilla Slab"/>
              </a:rPr>
              <a:t>Connection</a:t>
            </a:r>
            <a:r>
              <a:rPr lang="en-US" sz="8200" b="1">
                <a:solidFill>
                  <a:schemeClr val="dk1"/>
                </a:solidFill>
                <a:highlight>
                  <a:schemeClr val="dk1"/>
                </a:highlight>
                <a:latin typeface="Zilla Slab"/>
                <a:ea typeface="Zilla Slab"/>
                <a:cs typeface="Zilla Slab"/>
                <a:sym typeface="Zilla Slab"/>
              </a:rPr>
              <a:t>.</a:t>
            </a:r>
            <a:r>
              <a:rPr lang="en-US" sz="8200" b="1">
                <a:solidFill>
                  <a:srgbClr val="FFFFFF"/>
                </a:solidFill>
                <a:highlight>
                  <a:srgbClr val="FF4658"/>
                </a:highlight>
                <a:latin typeface="Archivo"/>
                <a:ea typeface="Archivo"/>
                <a:cs typeface="Archivo"/>
                <a:sym typeface="Archivo"/>
              </a:rPr>
              <a:t>  </a:t>
            </a:r>
            <a:endParaRPr sz="8200">
              <a:solidFill>
                <a:srgbClr val="FFFFFF"/>
              </a:solidFill>
              <a:highlight>
                <a:srgbClr val="FF4658"/>
              </a:highlight>
              <a:latin typeface="Archivo"/>
              <a:ea typeface="Archivo"/>
              <a:cs typeface="Archivo"/>
              <a:sym typeface="Archivo"/>
            </a:endParaRPr>
          </a:p>
        </p:txBody>
      </p:sp>
      <p:sp>
        <p:nvSpPr>
          <p:cNvPr id="987" name="Google Shape;987;p31"/>
          <p:cNvSpPr txBox="1"/>
          <p:nvPr/>
        </p:nvSpPr>
        <p:spPr>
          <a:xfrm>
            <a:off x="6341325" y="3316778"/>
            <a:ext cx="4492500" cy="11988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chemeClr val="dk2"/>
                </a:solidFill>
                <a:highlight>
                  <a:schemeClr val="dk1"/>
                </a:highlight>
                <a:latin typeface="Zilla Slab"/>
                <a:ea typeface="Zilla Slab"/>
                <a:cs typeface="Zilla Slab"/>
                <a:sym typeface="Zilla Slab"/>
              </a:rPr>
              <a:t>.</a:t>
            </a:r>
            <a:r>
              <a:rPr lang="en-US" sz="6400" b="1" i="1">
                <a:solidFill>
                  <a:srgbClr val="FFFFFF"/>
                </a:solidFill>
                <a:highlight>
                  <a:schemeClr val="dk1"/>
                </a:highlight>
                <a:latin typeface="Zilla Slab"/>
                <a:ea typeface="Zilla Slab"/>
                <a:cs typeface="Zilla Slab"/>
                <a:sym typeface="Zilla Slab"/>
              </a:rPr>
              <a:t>Matters.</a:t>
            </a:r>
            <a:r>
              <a:rPr lang="en-US" sz="8200" b="1">
                <a:solidFill>
                  <a:schemeClr val="dk1"/>
                </a:solidFill>
                <a:highlight>
                  <a:schemeClr val="dk1"/>
                </a:highlight>
                <a:latin typeface="Zilla Slab"/>
                <a:ea typeface="Zilla Slab"/>
                <a:cs typeface="Zilla Slab"/>
                <a:sym typeface="Zilla Slab"/>
              </a:rPr>
              <a:t>.</a:t>
            </a:r>
            <a:endParaRPr sz="100" b="1" i="1">
              <a:solidFill>
                <a:schemeClr val="dk1"/>
              </a:solidFill>
              <a:highlight>
                <a:schemeClr val="dk1"/>
              </a:highlight>
              <a:latin typeface="Zilla Slab"/>
              <a:ea typeface="Zilla Slab"/>
              <a:cs typeface="Zilla Slab"/>
              <a:sym typeface="Zilla Slab"/>
            </a:endParaRPr>
          </a:p>
        </p:txBody>
      </p:sp>
      <p:grpSp>
        <p:nvGrpSpPr>
          <p:cNvPr id="988" name="Google Shape;988;p31"/>
          <p:cNvGrpSpPr/>
          <p:nvPr/>
        </p:nvGrpSpPr>
        <p:grpSpPr>
          <a:xfrm>
            <a:off x="2135204" y="2063828"/>
            <a:ext cx="2358066" cy="2280206"/>
            <a:chOff x="3144838" y="4005263"/>
            <a:chExt cx="960438" cy="928688"/>
          </a:xfrm>
        </p:grpSpPr>
        <p:sp>
          <p:nvSpPr>
            <p:cNvPr id="989" name="Google Shape;989;p31"/>
            <p:cNvSpPr/>
            <p:nvPr/>
          </p:nvSpPr>
          <p:spPr>
            <a:xfrm>
              <a:off x="3160713" y="4040188"/>
              <a:ext cx="930275" cy="852488"/>
            </a:xfrm>
            <a:custGeom>
              <a:avLst/>
              <a:gdLst/>
              <a:ahLst/>
              <a:cxnLst/>
              <a:rect l="l" t="t" r="r" b="b"/>
              <a:pathLst>
                <a:path w="509" h="466" extrusionOk="0">
                  <a:moveTo>
                    <a:pt x="326" y="0"/>
                  </a:moveTo>
                  <a:cubicBezTo>
                    <a:pt x="324" y="0"/>
                    <a:pt x="322" y="0"/>
                    <a:pt x="320" y="0"/>
                  </a:cubicBezTo>
                  <a:cubicBezTo>
                    <a:pt x="162" y="9"/>
                    <a:pt x="162" y="9"/>
                    <a:pt x="162" y="9"/>
                  </a:cubicBezTo>
                  <a:cubicBezTo>
                    <a:pt x="129" y="11"/>
                    <a:pt x="100" y="30"/>
                    <a:pt x="86" y="59"/>
                  </a:cubicBezTo>
                  <a:cubicBezTo>
                    <a:pt x="14" y="201"/>
                    <a:pt x="14" y="201"/>
                    <a:pt x="14" y="201"/>
                  </a:cubicBezTo>
                  <a:cubicBezTo>
                    <a:pt x="0" y="230"/>
                    <a:pt x="2" y="265"/>
                    <a:pt x="20" y="292"/>
                  </a:cubicBezTo>
                  <a:cubicBezTo>
                    <a:pt x="107" y="424"/>
                    <a:pt x="107" y="424"/>
                    <a:pt x="107" y="424"/>
                  </a:cubicBezTo>
                  <a:cubicBezTo>
                    <a:pt x="124" y="450"/>
                    <a:pt x="153" y="466"/>
                    <a:pt x="183" y="466"/>
                  </a:cubicBezTo>
                  <a:cubicBezTo>
                    <a:pt x="185" y="466"/>
                    <a:pt x="187" y="466"/>
                    <a:pt x="189" y="465"/>
                  </a:cubicBezTo>
                  <a:cubicBezTo>
                    <a:pt x="347" y="456"/>
                    <a:pt x="347" y="456"/>
                    <a:pt x="347" y="456"/>
                  </a:cubicBezTo>
                  <a:cubicBezTo>
                    <a:pt x="379" y="454"/>
                    <a:pt x="409" y="435"/>
                    <a:pt x="423" y="406"/>
                  </a:cubicBezTo>
                  <a:cubicBezTo>
                    <a:pt x="494" y="264"/>
                    <a:pt x="494" y="264"/>
                    <a:pt x="494" y="264"/>
                  </a:cubicBezTo>
                  <a:cubicBezTo>
                    <a:pt x="509" y="235"/>
                    <a:pt x="507" y="200"/>
                    <a:pt x="489" y="173"/>
                  </a:cubicBezTo>
                  <a:cubicBezTo>
                    <a:pt x="402" y="41"/>
                    <a:pt x="402" y="41"/>
                    <a:pt x="402" y="41"/>
                  </a:cubicBezTo>
                  <a:cubicBezTo>
                    <a:pt x="385" y="15"/>
                    <a:pt x="356" y="0"/>
                    <a:pt x="3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0" name="Google Shape;990;p31"/>
            <p:cNvSpPr/>
            <p:nvPr/>
          </p:nvSpPr>
          <p:spPr>
            <a:xfrm>
              <a:off x="3484563" y="4281488"/>
              <a:ext cx="368300" cy="382588"/>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1" name="Google Shape;991;p31"/>
            <p:cNvSpPr/>
            <p:nvPr/>
          </p:nvSpPr>
          <p:spPr>
            <a:xfrm>
              <a:off x="3144838" y="4005263"/>
              <a:ext cx="960438" cy="928688"/>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992" name="Google Shape;992;p31">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1">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1">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1">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1">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1"/>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98" name="Google Shape;998;p31"/>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999" name="Google Shape;999;p31">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0.1 - Menu 1">
  <p:cSld name="1_Title + Subtitle + 2 Columns_5">
    <p:spTree>
      <p:nvGrpSpPr>
        <p:cNvPr id="1" name="Shape 1000"/>
        <p:cNvGrpSpPr/>
        <p:nvPr/>
      </p:nvGrpSpPr>
      <p:grpSpPr>
        <a:xfrm>
          <a:off x="0" y="0"/>
          <a:ext cx="0" cy="0"/>
          <a:chOff x="0" y="0"/>
          <a:chExt cx="0" cy="0"/>
        </a:xfrm>
      </p:grpSpPr>
      <p:sp>
        <p:nvSpPr>
          <p:cNvPr id="1001" name="Google Shape;1001;p32"/>
          <p:cNvSpPr/>
          <p:nvPr/>
        </p:nvSpPr>
        <p:spPr>
          <a:xfrm>
            <a:off x="0" y="0"/>
            <a:ext cx="12191999" cy="1964792"/>
          </a:xfrm>
          <a:custGeom>
            <a:avLst/>
            <a:gdLst/>
            <a:ahLst/>
            <a:cxnLst/>
            <a:rect l="l" t="t" r="r" b="b"/>
            <a:pathLst>
              <a:path w="12191999" h="2245476" extrusionOk="0">
                <a:moveTo>
                  <a:pt x="0" y="0"/>
                </a:moveTo>
                <a:lnTo>
                  <a:pt x="12191999" y="0"/>
                </a:lnTo>
                <a:lnTo>
                  <a:pt x="12191999" y="2039626"/>
                </a:lnTo>
                <a:lnTo>
                  <a:pt x="11667529" y="2048481"/>
                </a:lnTo>
                <a:cubicBezTo>
                  <a:pt x="4746033" y="2165344"/>
                  <a:pt x="1534004" y="2219575"/>
                  <a:pt x="43412" y="2244743"/>
                </a:cubicBezTo>
                <a:lnTo>
                  <a:pt x="0" y="2245476"/>
                </a:lnTo>
                <a:close/>
              </a:path>
            </a:pathLst>
          </a:custGeom>
          <a:solidFill>
            <a:srgbClr val="F0AD1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002" name="Google Shape;1002;p32"/>
          <p:cNvSpPr/>
          <p:nvPr/>
        </p:nvSpPr>
        <p:spPr>
          <a:xfrm flipH="1">
            <a:off x="0" y="1"/>
            <a:ext cx="12192000" cy="1850460"/>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rgbClr val="0D32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003" name="Google Shape;1003;p32"/>
          <p:cNvSpPr txBox="1">
            <a:spLocks noGrp="1"/>
          </p:cNvSpPr>
          <p:nvPr>
            <p:ph type="body" idx="1"/>
          </p:nvPr>
        </p:nvSpPr>
        <p:spPr>
          <a:xfrm>
            <a:off x="21299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004" name="Google Shape;1004;p32"/>
          <p:cNvSpPr txBox="1">
            <a:spLocks noGrp="1"/>
          </p:cNvSpPr>
          <p:nvPr>
            <p:ph type="body" idx="2"/>
          </p:nvPr>
        </p:nvSpPr>
        <p:spPr>
          <a:xfrm>
            <a:off x="69432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005" name="Google Shape;1005;p32"/>
          <p:cNvSpPr txBox="1">
            <a:spLocks noGrp="1"/>
          </p:cNvSpPr>
          <p:nvPr>
            <p:ph type="title"/>
          </p:nvPr>
        </p:nvSpPr>
        <p:spPr>
          <a:xfrm>
            <a:off x="2129970" y="580571"/>
            <a:ext cx="7623600" cy="7257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chemeClr val="lt1"/>
              </a:buClr>
              <a:buSzPts val="1800"/>
              <a:buFont typeface="Zilla Slab"/>
              <a:buNone/>
              <a:defRPr>
                <a:solidFill>
                  <a:schemeClr val="lt1"/>
                </a:solidFill>
                <a:latin typeface="Zilla Slab"/>
                <a:ea typeface="Zilla Slab"/>
                <a:cs typeface="Zilla Slab"/>
                <a:sym typeface="Zilla Slab"/>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006" name="Google Shape;1006;p32"/>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007" name="Google Shape;1007;p32"/>
          <p:cNvSpPr/>
          <p:nvPr/>
        </p:nvSpPr>
        <p:spPr>
          <a:xfrm rot="-5">
            <a:off x="-151674" y="-103290"/>
            <a:ext cx="1944325" cy="216936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rgbClr val="D7224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008" name="Google Shape;1008;p32"/>
          <p:cNvSpPr/>
          <p:nvPr/>
        </p:nvSpPr>
        <p:spPr>
          <a:xfrm>
            <a:off x="2028801" y="1242738"/>
            <a:ext cx="1541454" cy="72000"/>
          </a:xfrm>
          <a:custGeom>
            <a:avLst/>
            <a:gdLst/>
            <a:ahLst/>
            <a:cxnLst/>
            <a:rect l="l" t="t" r="r" b="b"/>
            <a:pathLst>
              <a:path w="1316" h="69" extrusionOk="0">
                <a:moveTo>
                  <a:pt x="1288" y="69"/>
                </a:moveTo>
                <a:cubicBezTo>
                  <a:pt x="1118" y="68"/>
                  <a:pt x="427" y="60"/>
                  <a:pt x="257" y="52"/>
                </a:cubicBezTo>
                <a:cubicBezTo>
                  <a:pt x="207" y="50"/>
                  <a:pt x="77" y="47"/>
                  <a:pt x="27" y="44"/>
                </a:cubicBezTo>
                <a:cubicBezTo>
                  <a:pt x="0" y="43"/>
                  <a:pt x="0" y="0"/>
                  <a:pt x="27" y="2"/>
                </a:cubicBezTo>
                <a:cubicBezTo>
                  <a:pt x="489" y="26"/>
                  <a:pt x="759" y="22"/>
                  <a:pt x="937" y="26"/>
                </a:cubicBezTo>
                <a:cubicBezTo>
                  <a:pt x="980" y="27"/>
                  <a:pt x="1245" y="26"/>
                  <a:pt x="1288" y="27"/>
                </a:cubicBezTo>
                <a:cubicBezTo>
                  <a:pt x="1316" y="27"/>
                  <a:pt x="1316" y="69"/>
                  <a:pt x="1288" y="6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nvGrpSpPr>
          <p:cNvPr id="1009" name="Google Shape;1009;p32"/>
          <p:cNvGrpSpPr/>
          <p:nvPr/>
        </p:nvGrpSpPr>
        <p:grpSpPr>
          <a:xfrm>
            <a:off x="105300" y="3538113"/>
            <a:ext cx="633430" cy="3023982"/>
            <a:chOff x="105295" y="3440988"/>
            <a:chExt cx="648474" cy="3095804"/>
          </a:xfrm>
        </p:grpSpPr>
        <p:sp>
          <p:nvSpPr>
            <p:cNvPr id="1010" name="Google Shape;1010;p32"/>
            <p:cNvSpPr/>
            <p:nvPr/>
          </p:nvSpPr>
          <p:spPr>
            <a:xfrm>
              <a:off x="105295" y="3975554"/>
              <a:ext cx="648474" cy="72353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011" name="Google Shape;1011;p32"/>
            <p:cNvGrpSpPr/>
            <p:nvPr/>
          </p:nvGrpSpPr>
          <p:grpSpPr>
            <a:xfrm>
              <a:off x="337304" y="4826933"/>
              <a:ext cx="274592" cy="324006"/>
              <a:chOff x="5534692" y="4983976"/>
              <a:chExt cx="650229" cy="767242"/>
            </a:xfrm>
          </p:grpSpPr>
          <p:sp>
            <p:nvSpPr>
              <p:cNvPr id="1012" name="Google Shape;1012;p32"/>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3" name="Google Shape;1013;p32"/>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4" name="Google Shape;1014;p32"/>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5" name="Google Shape;1015;p32"/>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016" name="Google Shape;1016;p32"/>
            <p:cNvGrpSpPr/>
            <p:nvPr/>
          </p:nvGrpSpPr>
          <p:grpSpPr>
            <a:xfrm>
              <a:off x="308366" y="4132497"/>
              <a:ext cx="332724" cy="324034"/>
              <a:chOff x="3650655" y="4981014"/>
              <a:chExt cx="793902" cy="773167"/>
            </a:xfrm>
          </p:grpSpPr>
          <p:sp>
            <p:nvSpPr>
              <p:cNvPr id="1017" name="Google Shape;1017;p32"/>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8" name="Google Shape;1018;p32"/>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019" name="Google Shape;1019;p32"/>
            <p:cNvGrpSpPr/>
            <p:nvPr/>
          </p:nvGrpSpPr>
          <p:grpSpPr>
            <a:xfrm>
              <a:off x="347047" y="5521300"/>
              <a:ext cx="254367" cy="323969"/>
              <a:chOff x="7399473" y="4988420"/>
              <a:chExt cx="595428" cy="758354"/>
            </a:xfrm>
          </p:grpSpPr>
          <p:sp>
            <p:nvSpPr>
              <p:cNvPr id="1020" name="Google Shape;1020;p32"/>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21" name="Google Shape;1021;p32"/>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22" name="Google Shape;1022;p32"/>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023" name="Google Shape;1023;p32"/>
            <p:cNvGrpSpPr/>
            <p:nvPr/>
          </p:nvGrpSpPr>
          <p:grpSpPr>
            <a:xfrm>
              <a:off x="371727" y="3440988"/>
              <a:ext cx="205500" cy="320675"/>
              <a:chOff x="9293477" y="255588"/>
              <a:chExt cx="205500" cy="320675"/>
            </a:xfrm>
          </p:grpSpPr>
          <p:sp>
            <p:nvSpPr>
              <p:cNvPr id="1024" name="Google Shape;1024;p3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025" name="Google Shape;1025;p3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026" name="Google Shape;1026;p32"/>
            <p:cNvGrpSpPr/>
            <p:nvPr/>
          </p:nvGrpSpPr>
          <p:grpSpPr>
            <a:xfrm flipH="1">
              <a:off x="371869" y="6216117"/>
              <a:ext cx="205500" cy="320675"/>
              <a:chOff x="9293477" y="255588"/>
              <a:chExt cx="205500" cy="320675"/>
            </a:xfrm>
          </p:grpSpPr>
          <p:sp>
            <p:nvSpPr>
              <p:cNvPr id="1027" name="Google Shape;1027;p3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028" name="Google Shape;1028;p3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grpSp>
        <p:nvGrpSpPr>
          <p:cNvPr id="1029" name="Google Shape;1029;p32"/>
          <p:cNvGrpSpPr/>
          <p:nvPr/>
        </p:nvGrpSpPr>
        <p:grpSpPr>
          <a:xfrm>
            <a:off x="536386" y="524785"/>
            <a:ext cx="931528" cy="900920"/>
            <a:chOff x="3144838" y="4005263"/>
            <a:chExt cx="960438" cy="928688"/>
          </a:xfrm>
        </p:grpSpPr>
        <p:sp>
          <p:nvSpPr>
            <p:cNvPr id="1030" name="Google Shape;1030;p32"/>
            <p:cNvSpPr/>
            <p:nvPr/>
          </p:nvSpPr>
          <p:spPr>
            <a:xfrm>
              <a:off x="3160713" y="4040188"/>
              <a:ext cx="930275" cy="852488"/>
            </a:xfrm>
            <a:custGeom>
              <a:avLst/>
              <a:gdLst/>
              <a:ahLst/>
              <a:cxnLst/>
              <a:rect l="l" t="t" r="r" b="b"/>
              <a:pathLst>
                <a:path w="509" h="466" extrusionOk="0">
                  <a:moveTo>
                    <a:pt x="326" y="0"/>
                  </a:moveTo>
                  <a:cubicBezTo>
                    <a:pt x="324" y="0"/>
                    <a:pt x="322" y="0"/>
                    <a:pt x="320" y="0"/>
                  </a:cubicBezTo>
                  <a:cubicBezTo>
                    <a:pt x="162" y="9"/>
                    <a:pt x="162" y="9"/>
                    <a:pt x="162" y="9"/>
                  </a:cubicBezTo>
                  <a:cubicBezTo>
                    <a:pt x="129" y="11"/>
                    <a:pt x="100" y="30"/>
                    <a:pt x="86" y="59"/>
                  </a:cubicBezTo>
                  <a:cubicBezTo>
                    <a:pt x="14" y="201"/>
                    <a:pt x="14" y="201"/>
                    <a:pt x="14" y="201"/>
                  </a:cubicBezTo>
                  <a:cubicBezTo>
                    <a:pt x="0" y="230"/>
                    <a:pt x="2" y="265"/>
                    <a:pt x="20" y="292"/>
                  </a:cubicBezTo>
                  <a:cubicBezTo>
                    <a:pt x="107" y="424"/>
                    <a:pt x="107" y="424"/>
                    <a:pt x="107" y="424"/>
                  </a:cubicBezTo>
                  <a:cubicBezTo>
                    <a:pt x="124" y="450"/>
                    <a:pt x="153" y="466"/>
                    <a:pt x="183" y="466"/>
                  </a:cubicBezTo>
                  <a:cubicBezTo>
                    <a:pt x="185" y="466"/>
                    <a:pt x="187" y="466"/>
                    <a:pt x="189" y="465"/>
                  </a:cubicBezTo>
                  <a:cubicBezTo>
                    <a:pt x="347" y="456"/>
                    <a:pt x="347" y="456"/>
                    <a:pt x="347" y="456"/>
                  </a:cubicBezTo>
                  <a:cubicBezTo>
                    <a:pt x="379" y="454"/>
                    <a:pt x="409" y="435"/>
                    <a:pt x="423" y="406"/>
                  </a:cubicBezTo>
                  <a:cubicBezTo>
                    <a:pt x="494" y="264"/>
                    <a:pt x="494" y="264"/>
                    <a:pt x="494" y="264"/>
                  </a:cubicBezTo>
                  <a:cubicBezTo>
                    <a:pt x="509" y="235"/>
                    <a:pt x="507" y="200"/>
                    <a:pt x="489" y="173"/>
                  </a:cubicBezTo>
                  <a:cubicBezTo>
                    <a:pt x="402" y="41"/>
                    <a:pt x="402" y="41"/>
                    <a:pt x="402" y="41"/>
                  </a:cubicBezTo>
                  <a:cubicBezTo>
                    <a:pt x="385" y="15"/>
                    <a:pt x="356" y="0"/>
                    <a:pt x="3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1" name="Google Shape;1031;p32"/>
            <p:cNvSpPr/>
            <p:nvPr/>
          </p:nvSpPr>
          <p:spPr>
            <a:xfrm>
              <a:off x="3484563" y="4281488"/>
              <a:ext cx="368300" cy="382588"/>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2" name="Google Shape;1032;p32"/>
            <p:cNvSpPr/>
            <p:nvPr/>
          </p:nvSpPr>
          <p:spPr>
            <a:xfrm>
              <a:off x="3144838" y="4005263"/>
              <a:ext cx="960438" cy="928688"/>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33" name="Google Shape;1033;p32">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2">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2">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2">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2">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2">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2">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2">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2">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2">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2">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2">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2">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32">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2"/>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48" name="Google Shape;1048;p32"/>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049" name="Google Shape;1049;p32">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3.1 - Relate">
  <p:cSld name="1_Title Left - Content Right 6_2_1_1">
    <p:bg>
      <p:bgPr>
        <a:solidFill>
          <a:schemeClr val="lt1"/>
        </a:solidFill>
        <a:effectLst/>
      </p:bgPr>
    </p:bg>
    <p:spTree>
      <p:nvGrpSpPr>
        <p:cNvPr id="1" name="Shape 1050"/>
        <p:cNvGrpSpPr/>
        <p:nvPr/>
      </p:nvGrpSpPr>
      <p:grpSpPr>
        <a:xfrm>
          <a:off x="0" y="0"/>
          <a:ext cx="0" cy="0"/>
          <a:chOff x="0" y="0"/>
          <a:chExt cx="0" cy="0"/>
        </a:xfrm>
      </p:grpSpPr>
      <p:sp>
        <p:nvSpPr>
          <p:cNvPr id="1051" name="Google Shape;1051;p33"/>
          <p:cNvSpPr/>
          <p:nvPr/>
        </p:nvSpPr>
        <p:spPr>
          <a:xfrm flipH="1">
            <a:off x="8143500" y="1662482"/>
            <a:ext cx="4049488" cy="5195519"/>
          </a:xfrm>
          <a:custGeom>
            <a:avLst/>
            <a:gdLst/>
            <a:ahLst/>
            <a:cxnLst/>
            <a:rect l="l" t="t" r="r" b="b"/>
            <a:pathLst>
              <a:path w="4049488" h="5195519" extrusionOk="0">
                <a:moveTo>
                  <a:pt x="201963" y="0"/>
                </a:moveTo>
                <a:cubicBezTo>
                  <a:pt x="809820" y="1140"/>
                  <a:pt x="1427262" y="172876"/>
                  <a:pt x="1734240" y="451153"/>
                </a:cubicBezTo>
                <a:cubicBezTo>
                  <a:pt x="3421881" y="1977578"/>
                  <a:pt x="3421881" y="1977578"/>
                  <a:pt x="3421881" y="1977578"/>
                </a:cubicBezTo>
                <a:cubicBezTo>
                  <a:pt x="3902505" y="2403593"/>
                  <a:pt x="4111023" y="2868358"/>
                  <a:pt x="4033804" y="3316962"/>
                </a:cubicBezTo>
                <a:cubicBezTo>
                  <a:pt x="3737646" y="5037487"/>
                  <a:pt x="3737646" y="5037487"/>
                  <a:pt x="3737646" y="5037487"/>
                </a:cubicBezTo>
                <a:cubicBezTo>
                  <a:pt x="3729130" y="5086965"/>
                  <a:pt x="3713437" y="5135182"/>
                  <a:pt x="3690965" y="5181922"/>
                </a:cubicBezTo>
                <a:lnTo>
                  <a:pt x="3683328" y="5195519"/>
                </a:lnTo>
                <a:lnTo>
                  <a:pt x="0" y="5195519"/>
                </a:lnTo>
                <a:lnTo>
                  <a:pt x="0" y="9335"/>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052" name="Google Shape;1052;p33"/>
          <p:cNvSpPr/>
          <p:nvPr/>
        </p:nvSpPr>
        <p:spPr>
          <a:xfrm rot="10800000" flipH="1">
            <a:off x="7644275" y="2971"/>
            <a:ext cx="4548736"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1053" name="Google Shape;1053;p33"/>
          <p:cNvGrpSpPr/>
          <p:nvPr/>
        </p:nvGrpSpPr>
        <p:grpSpPr>
          <a:xfrm>
            <a:off x="303744" y="4213694"/>
            <a:ext cx="325024" cy="316535"/>
            <a:chOff x="3650655" y="4981014"/>
            <a:chExt cx="793902" cy="773167"/>
          </a:xfrm>
        </p:grpSpPr>
        <p:sp>
          <p:nvSpPr>
            <p:cNvPr id="1054" name="Google Shape;1054;p33"/>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5" name="Google Shape;1055;p33"/>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056" name="Google Shape;1056;p33"/>
          <p:cNvGrpSpPr/>
          <p:nvPr/>
        </p:nvGrpSpPr>
        <p:grpSpPr>
          <a:xfrm>
            <a:off x="341525" y="5570217"/>
            <a:ext cx="248472" cy="316461"/>
            <a:chOff x="7399473" y="4988420"/>
            <a:chExt cx="595428" cy="758354"/>
          </a:xfrm>
        </p:grpSpPr>
        <p:sp>
          <p:nvSpPr>
            <p:cNvPr id="1057" name="Google Shape;1057;p33"/>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8" name="Google Shape;1058;p33"/>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9" name="Google Shape;1059;p33"/>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060" name="Google Shape;1060;p33"/>
          <p:cNvGrpSpPr/>
          <p:nvPr/>
        </p:nvGrpSpPr>
        <p:grpSpPr>
          <a:xfrm>
            <a:off x="365551" y="3538113"/>
            <a:ext cx="200732" cy="313236"/>
            <a:chOff x="9293477" y="255588"/>
            <a:chExt cx="205500" cy="320675"/>
          </a:xfrm>
        </p:grpSpPr>
        <p:sp>
          <p:nvSpPr>
            <p:cNvPr id="1061" name="Google Shape;1061;p33"/>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062" name="Google Shape;1062;p33"/>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063" name="Google Shape;1063;p33"/>
          <p:cNvGrpSpPr/>
          <p:nvPr/>
        </p:nvGrpSpPr>
        <p:grpSpPr>
          <a:xfrm flipH="1">
            <a:off x="365689" y="6248859"/>
            <a:ext cx="200732" cy="313236"/>
            <a:chOff x="9293477" y="255588"/>
            <a:chExt cx="205500" cy="320675"/>
          </a:xfrm>
        </p:grpSpPr>
        <p:sp>
          <p:nvSpPr>
            <p:cNvPr id="1064" name="Google Shape;1064;p33"/>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065" name="Google Shape;1065;p33"/>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066" name="Google Shape;1066;p33"/>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067" name="Google Shape;1067;p33"/>
          <p:cNvGrpSpPr/>
          <p:nvPr/>
        </p:nvGrpSpPr>
        <p:grpSpPr>
          <a:xfrm>
            <a:off x="331911" y="4891891"/>
            <a:ext cx="268219" cy="316487"/>
            <a:chOff x="5534692" y="4983976"/>
            <a:chExt cx="650229" cy="767242"/>
          </a:xfrm>
        </p:grpSpPr>
        <p:sp>
          <p:nvSpPr>
            <p:cNvPr id="1068" name="Google Shape;1068;p33"/>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69" name="Google Shape;1069;p33"/>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0" name="Google Shape;1070;p33"/>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1" name="Google Shape;1071;p33"/>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072" name="Google Shape;1072;p33"/>
          <p:cNvSpPr/>
          <p:nvPr/>
        </p:nvSpPr>
        <p:spPr>
          <a:xfrm rot="2422259">
            <a:off x="8529508" y="1746353"/>
            <a:ext cx="2591658" cy="2891669"/>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3" name="Google Shape;1073;p33">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33">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3">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33">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33">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3">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3">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3">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 name="Google Shape;1081;p33"/>
          <p:cNvGrpSpPr/>
          <p:nvPr/>
        </p:nvGrpSpPr>
        <p:grpSpPr>
          <a:xfrm>
            <a:off x="9113616" y="2419783"/>
            <a:ext cx="1883225" cy="2205956"/>
            <a:chOff x="5424488" y="4008438"/>
            <a:chExt cx="787400" cy="922338"/>
          </a:xfrm>
        </p:grpSpPr>
        <p:sp>
          <p:nvSpPr>
            <p:cNvPr id="1082" name="Google Shape;1082;p33"/>
            <p:cNvSpPr/>
            <p:nvPr/>
          </p:nvSpPr>
          <p:spPr>
            <a:xfrm>
              <a:off x="5564188" y="4162426"/>
              <a:ext cx="582613" cy="733425"/>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3" name="Google Shape;1083;p33"/>
            <p:cNvSpPr/>
            <p:nvPr/>
          </p:nvSpPr>
          <p:spPr>
            <a:xfrm>
              <a:off x="5605463" y="4168776"/>
              <a:ext cx="606425" cy="762000"/>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4" name="Google Shape;1084;p33"/>
            <p:cNvSpPr/>
            <p:nvPr/>
          </p:nvSpPr>
          <p:spPr>
            <a:xfrm>
              <a:off x="5424488" y="4043363"/>
              <a:ext cx="585788" cy="735013"/>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85" name="Google Shape;1085;p33"/>
            <p:cNvSpPr/>
            <p:nvPr/>
          </p:nvSpPr>
          <p:spPr>
            <a:xfrm>
              <a:off x="5446713" y="4008438"/>
              <a:ext cx="603250" cy="762000"/>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086" name="Google Shape;1086;p33">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3">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3">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3">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3">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3">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3">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3">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3">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3">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3"/>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97" name="Google Shape;1097;p33"/>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098" name="Google Shape;1098;p33">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3.2 - Content">
  <p:cSld name="1_Title Left - Content Right 3_1">
    <p:spTree>
      <p:nvGrpSpPr>
        <p:cNvPr id="1" name="Shape 1099"/>
        <p:cNvGrpSpPr/>
        <p:nvPr/>
      </p:nvGrpSpPr>
      <p:grpSpPr>
        <a:xfrm>
          <a:off x="0" y="0"/>
          <a:ext cx="0" cy="0"/>
          <a:chOff x="0" y="0"/>
          <a:chExt cx="0" cy="0"/>
        </a:xfrm>
      </p:grpSpPr>
      <p:sp>
        <p:nvSpPr>
          <p:cNvPr id="1100" name="Google Shape;1100;p34"/>
          <p:cNvSpPr/>
          <p:nvPr/>
        </p:nvSpPr>
        <p:spPr>
          <a:xfrm>
            <a:off x="0" y="0"/>
            <a:ext cx="2228140"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101" name="Google Shape;1101;p34"/>
          <p:cNvSpPr/>
          <p:nvPr/>
        </p:nvSpPr>
        <p:spPr>
          <a:xfrm>
            <a:off x="911900" y="1304510"/>
            <a:ext cx="3437817" cy="5548314"/>
          </a:xfrm>
          <a:custGeom>
            <a:avLst/>
            <a:gdLst/>
            <a:ahLst/>
            <a:cxnLst/>
            <a:rect l="l" t="t" r="r" b="b"/>
            <a:pathLst>
              <a:path w="3553299" h="5734691" extrusionOk="0">
                <a:moveTo>
                  <a:pt x="3070079" y="196"/>
                </a:moveTo>
                <a:cubicBezTo>
                  <a:pt x="3333280" y="7639"/>
                  <a:pt x="3559462" y="226920"/>
                  <a:pt x="3553171" y="503363"/>
                </a:cubicBezTo>
                <a:cubicBezTo>
                  <a:pt x="3492938" y="3035198"/>
                  <a:pt x="3455293" y="4617595"/>
                  <a:pt x="3431764" y="5606592"/>
                </a:cubicBezTo>
                <a:lnTo>
                  <a:pt x="3428717" y="5734691"/>
                </a:lnTo>
                <a:lnTo>
                  <a:pt x="0" y="5734691"/>
                </a:lnTo>
                <a:lnTo>
                  <a:pt x="9649" y="5353448"/>
                </a:lnTo>
                <a:cubicBezTo>
                  <a:pt x="112364" y="1295122"/>
                  <a:pt x="112364" y="1295122"/>
                  <a:pt x="112364" y="1295122"/>
                </a:cubicBezTo>
                <a:cubicBezTo>
                  <a:pt x="111157" y="932951"/>
                  <a:pt x="362436" y="631799"/>
                  <a:pt x="712274" y="548771"/>
                </a:cubicBezTo>
                <a:cubicBezTo>
                  <a:pt x="2955582" y="10426"/>
                  <a:pt x="2955582" y="10426"/>
                  <a:pt x="2955582" y="10426"/>
                </a:cubicBezTo>
                <a:cubicBezTo>
                  <a:pt x="2994123" y="2392"/>
                  <a:pt x="3032479" y="-868"/>
                  <a:pt x="3070079" y="19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102" name="Google Shape;1102;p34"/>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pic>
        <p:nvPicPr>
          <p:cNvPr id="1103" name="Google Shape;1103;p34"/>
          <p:cNvPicPr preferRelativeResize="0"/>
          <p:nvPr/>
        </p:nvPicPr>
        <p:blipFill rotWithShape="1">
          <a:blip r:embed="rId2">
            <a:alphaModFix/>
          </a:blip>
          <a:srcRect t="17217" b="17217"/>
          <a:stretch/>
        </p:blipFill>
        <p:spPr>
          <a:xfrm>
            <a:off x="8700925" y="404999"/>
            <a:ext cx="2361875" cy="114750"/>
          </a:xfrm>
          <a:prstGeom prst="rect">
            <a:avLst/>
          </a:prstGeom>
          <a:noFill/>
          <a:ln>
            <a:noFill/>
          </a:ln>
        </p:spPr>
      </p:pic>
      <p:sp>
        <p:nvSpPr>
          <p:cNvPr id="1104" name="Google Shape;1104;p34"/>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05" name="Google Shape;1105;p34"/>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1106" name="Google Shape;1106;p34">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4"/>
          <p:cNvSpPr/>
          <p:nvPr/>
        </p:nvSpPr>
        <p:spPr>
          <a:xfrm>
            <a:off x="264529" y="3587877"/>
            <a:ext cx="314975" cy="276525"/>
          </a:xfrm>
          <a:custGeom>
            <a:avLst/>
            <a:gdLst/>
            <a:ahLst/>
            <a:cxnLst/>
            <a:rect l="l" t="t" r="r" b="b"/>
            <a:pathLst>
              <a:path w="1391" h="1188" extrusionOk="0">
                <a:moveTo>
                  <a:pt x="1304" y="110"/>
                </a:moveTo>
                <a:cubicBezTo>
                  <a:pt x="1264" y="59"/>
                  <a:pt x="1187" y="0"/>
                  <a:pt x="1047" y="8"/>
                </a:cubicBezTo>
                <a:cubicBezTo>
                  <a:pt x="915" y="16"/>
                  <a:pt x="803" y="139"/>
                  <a:pt x="722" y="229"/>
                </a:cubicBezTo>
                <a:cubicBezTo>
                  <a:pt x="712" y="239"/>
                  <a:pt x="704" y="248"/>
                  <a:pt x="696" y="257"/>
                </a:cubicBezTo>
                <a:cubicBezTo>
                  <a:pt x="690" y="248"/>
                  <a:pt x="684" y="239"/>
                  <a:pt x="677" y="230"/>
                </a:cubicBezTo>
                <a:cubicBezTo>
                  <a:pt x="645" y="189"/>
                  <a:pt x="600" y="138"/>
                  <a:pt x="540" y="103"/>
                </a:cubicBezTo>
                <a:cubicBezTo>
                  <a:pt x="413" y="31"/>
                  <a:pt x="316" y="49"/>
                  <a:pt x="257" y="77"/>
                </a:cubicBezTo>
                <a:cubicBezTo>
                  <a:pt x="152" y="127"/>
                  <a:pt x="76" y="247"/>
                  <a:pt x="49" y="409"/>
                </a:cubicBezTo>
                <a:cubicBezTo>
                  <a:pt x="0" y="703"/>
                  <a:pt x="125" y="936"/>
                  <a:pt x="419" y="1102"/>
                </a:cubicBezTo>
                <a:cubicBezTo>
                  <a:pt x="456" y="1122"/>
                  <a:pt x="494" y="1144"/>
                  <a:pt x="529" y="1164"/>
                </a:cubicBezTo>
                <a:cubicBezTo>
                  <a:pt x="555" y="1179"/>
                  <a:pt x="589" y="1188"/>
                  <a:pt x="620" y="1188"/>
                </a:cubicBezTo>
                <a:cubicBezTo>
                  <a:pt x="623" y="1188"/>
                  <a:pt x="626" y="1188"/>
                  <a:pt x="630" y="1188"/>
                </a:cubicBezTo>
                <a:cubicBezTo>
                  <a:pt x="648" y="1186"/>
                  <a:pt x="665" y="1182"/>
                  <a:pt x="680" y="1175"/>
                </a:cubicBezTo>
                <a:cubicBezTo>
                  <a:pt x="772" y="1131"/>
                  <a:pt x="842" y="1089"/>
                  <a:pt x="902" y="1046"/>
                </a:cubicBezTo>
                <a:cubicBezTo>
                  <a:pt x="1140" y="871"/>
                  <a:pt x="1285" y="691"/>
                  <a:pt x="1345" y="493"/>
                </a:cubicBezTo>
                <a:cubicBezTo>
                  <a:pt x="1391" y="345"/>
                  <a:pt x="1376" y="201"/>
                  <a:pt x="1304" y="110"/>
                </a:cubicBezTo>
                <a:close/>
                <a:moveTo>
                  <a:pt x="1241" y="461"/>
                </a:moveTo>
                <a:cubicBezTo>
                  <a:pt x="1188" y="635"/>
                  <a:pt x="1056" y="798"/>
                  <a:pt x="837" y="958"/>
                </a:cubicBezTo>
                <a:cubicBezTo>
                  <a:pt x="783" y="998"/>
                  <a:pt x="718" y="1036"/>
                  <a:pt x="632" y="1077"/>
                </a:cubicBezTo>
                <a:cubicBezTo>
                  <a:pt x="632" y="1077"/>
                  <a:pt x="629" y="1079"/>
                  <a:pt x="623" y="1079"/>
                </a:cubicBezTo>
                <a:cubicBezTo>
                  <a:pt x="623" y="1079"/>
                  <a:pt x="623" y="1079"/>
                  <a:pt x="623" y="1079"/>
                </a:cubicBezTo>
                <a:cubicBezTo>
                  <a:pt x="611" y="1080"/>
                  <a:pt x="594" y="1076"/>
                  <a:pt x="584" y="1070"/>
                </a:cubicBezTo>
                <a:cubicBezTo>
                  <a:pt x="549" y="1049"/>
                  <a:pt x="510" y="1028"/>
                  <a:pt x="472" y="1007"/>
                </a:cubicBezTo>
                <a:cubicBezTo>
                  <a:pt x="219" y="864"/>
                  <a:pt x="115" y="675"/>
                  <a:pt x="157" y="427"/>
                </a:cubicBezTo>
                <a:cubicBezTo>
                  <a:pt x="177" y="303"/>
                  <a:pt x="232" y="209"/>
                  <a:pt x="303" y="175"/>
                </a:cubicBezTo>
                <a:cubicBezTo>
                  <a:pt x="323" y="166"/>
                  <a:pt x="345" y="161"/>
                  <a:pt x="367" y="161"/>
                </a:cubicBezTo>
                <a:cubicBezTo>
                  <a:pt x="404" y="161"/>
                  <a:pt x="443" y="173"/>
                  <a:pt x="486" y="198"/>
                </a:cubicBezTo>
                <a:cubicBezTo>
                  <a:pt x="530" y="223"/>
                  <a:pt x="566" y="264"/>
                  <a:pt x="592" y="298"/>
                </a:cubicBezTo>
                <a:cubicBezTo>
                  <a:pt x="595" y="302"/>
                  <a:pt x="600" y="309"/>
                  <a:pt x="605" y="317"/>
                </a:cubicBezTo>
                <a:cubicBezTo>
                  <a:pt x="610" y="325"/>
                  <a:pt x="616" y="335"/>
                  <a:pt x="622" y="344"/>
                </a:cubicBezTo>
                <a:cubicBezTo>
                  <a:pt x="637" y="364"/>
                  <a:pt x="660" y="377"/>
                  <a:pt x="685" y="379"/>
                </a:cubicBezTo>
                <a:cubicBezTo>
                  <a:pt x="710" y="381"/>
                  <a:pt x="735" y="372"/>
                  <a:pt x="753" y="355"/>
                </a:cubicBezTo>
                <a:cubicBezTo>
                  <a:pt x="767" y="340"/>
                  <a:pt x="784" y="321"/>
                  <a:pt x="802" y="302"/>
                </a:cubicBezTo>
                <a:cubicBezTo>
                  <a:pt x="867" y="230"/>
                  <a:pt x="966" y="122"/>
                  <a:pt x="1054" y="117"/>
                </a:cubicBezTo>
                <a:cubicBezTo>
                  <a:pt x="1128" y="112"/>
                  <a:pt x="1184" y="133"/>
                  <a:pt x="1219" y="177"/>
                </a:cubicBezTo>
                <a:cubicBezTo>
                  <a:pt x="1267" y="240"/>
                  <a:pt x="1276" y="348"/>
                  <a:pt x="1241" y="461"/>
                </a:cubicBezTo>
                <a:close/>
                <a:moveTo>
                  <a:pt x="917" y="610"/>
                </a:moveTo>
                <a:cubicBezTo>
                  <a:pt x="925" y="627"/>
                  <a:pt x="915" y="638"/>
                  <a:pt x="906" y="648"/>
                </a:cubicBezTo>
                <a:cubicBezTo>
                  <a:pt x="816" y="739"/>
                  <a:pt x="703" y="803"/>
                  <a:pt x="591" y="866"/>
                </a:cubicBezTo>
                <a:cubicBezTo>
                  <a:pt x="587" y="869"/>
                  <a:pt x="581" y="871"/>
                  <a:pt x="576" y="872"/>
                </a:cubicBezTo>
                <a:cubicBezTo>
                  <a:pt x="550" y="874"/>
                  <a:pt x="543" y="849"/>
                  <a:pt x="540" y="829"/>
                </a:cubicBezTo>
                <a:cubicBezTo>
                  <a:pt x="529" y="765"/>
                  <a:pt x="522" y="701"/>
                  <a:pt x="517" y="637"/>
                </a:cubicBezTo>
                <a:cubicBezTo>
                  <a:pt x="515" y="598"/>
                  <a:pt x="505" y="543"/>
                  <a:pt x="509" y="498"/>
                </a:cubicBezTo>
                <a:cubicBezTo>
                  <a:pt x="511" y="477"/>
                  <a:pt x="530" y="463"/>
                  <a:pt x="550" y="466"/>
                </a:cubicBezTo>
                <a:cubicBezTo>
                  <a:pt x="668" y="488"/>
                  <a:pt x="791" y="546"/>
                  <a:pt x="896" y="592"/>
                </a:cubicBezTo>
                <a:cubicBezTo>
                  <a:pt x="905" y="596"/>
                  <a:pt x="912" y="602"/>
                  <a:pt x="917" y="610"/>
                </a:cubicBezTo>
                <a:close/>
                <a:moveTo>
                  <a:pt x="432" y="279"/>
                </a:moveTo>
                <a:cubicBezTo>
                  <a:pt x="437" y="298"/>
                  <a:pt x="427" y="309"/>
                  <a:pt x="412" y="319"/>
                </a:cubicBezTo>
                <a:cubicBezTo>
                  <a:pt x="376" y="343"/>
                  <a:pt x="345" y="373"/>
                  <a:pt x="328" y="413"/>
                </a:cubicBezTo>
                <a:cubicBezTo>
                  <a:pt x="321" y="428"/>
                  <a:pt x="321" y="448"/>
                  <a:pt x="323" y="464"/>
                </a:cubicBezTo>
                <a:cubicBezTo>
                  <a:pt x="325" y="481"/>
                  <a:pt x="330" y="497"/>
                  <a:pt x="312" y="507"/>
                </a:cubicBezTo>
                <a:cubicBezTo>
                  <a:pt x="293" y="516"/>
                  <a:pt x="276" y="509"/>
                  <a:pt x="265" y="493"/>
                </a:cubicBezTo>
                <a:cubicBezTo>
                  <a:pt x="243" y="462"/>
                  <a:pt x="229" y="428"/>
                  <a:pt x="235" y="385"/>
                </a:cubicBezTo>
                <a:cubicBezTo>
                  <a:pt x="242" y="292"/>
                  <a:pt x="306" y="255"/>
                  <a:pt x="370" y="242"/>
                </a:cubicBezTo>
                <a:cubicBezTo>
                  <a:pt x="378" y="241"/>
                  <a:pt x="387" y="241"/>
                  <a:pt x="395" y="242"/>
                </a:cubicBezTo>
                <a:cubicBezTo>
                  <a:pt x="417" y="245"/>
                  <a:pt x="427" y="259"/>
                  <a:pt x="432" y="279"/>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8" name="Google Shape;1108;p34"/>
          <p:cNvSpPr/>
          <p:nvPr/>
        </p:nvSpPr>
        <p:spPr>
          <a:xfrm>
            <a:off x="264531" y="4162207"/>
            <a:ext cx="314973" cy="276526"/>
          </a:xfrm>
          <a:custGeom>
            <a:avLst/>
            <a:gdLst/>
            <a:ahLst/>
            <a:cxnLst/>
            <a:rect l="l" t="t" r="r" b="b"/>
            <a:pathLst>
              <a:path w="1799" h="1473" extrusionOk="0">
                <a:moveTo>
                  <a:pt x="697" y="858"/>
                </a:moveTo>
                <a:cubicBezTo>
                  <a:pt x="707" y="871"/>
                  <a:pt x="709" y="896"/>
                  <a:pt x="701" y="921"/>
                </a:cubicBezTo>
                <a:cubicBezTo>
                  <a:pt x="687" y="964"/>
                  <a:pt x="654" y="1005"/>
                  <a:pt x="598" y="1046"/>
                </a:cubicBezTo>
                <a:cubicBezTo>
                  <a:pt x="585" y="1056"/>
                  <a:pt x="569" y="1065"/>
                  <a:pt x="548" y="1076"/>
                </a:cubicBezTo>
                <a:cubicBezTo>
                  <a:pt x="547" y="1075"/>
                  <a:pt x="547" y="1075"/>
                  <a:pt x="546" y="1075"/>
                </a:cubicBezTo>
                <a:cubicBezTo>
                  <a:pt x="537" y="1070"/>
                  <a:pt x="527" y="1064"/>
                  <a:pt x="518" y="1059"/>
                </a:cubicBezTo>
                <a:cubicBezTo>
                  <a:pt x="516" y="1058"/>
                  <a:pt x="516" y="1058"/>
                  <a:pt x="516" y="1058"/>
                </a:cubicBezTo>
                <a:cubicBezTo>
                  <a:pt x="454" y="1023"/>
                  <a:pt x="429" y="978"/>
                  <a:pt x="439" y="918"/>
                </a:cubicBezTo>
                <a:cubicBezTo>
                  <a:pt x="444" y="890"/>
                  <a:pt x="456" y="869"/>
                  <a:pt x="470" y="862"/>
                </a:cubicBezTo>
                <a:cubicBezTo>
                  <a:pt x="474" y="860"/>
                  <a:pt x="477" y="859"/>
                  <a:pt x="481" y="859"/>
                </a:cubicBezTo>
                <a:cubicBezTo>
                  <a:pt x="488" y="859"/>
                  <a:pt x="497" y="862"/>
                  <a:pt x="506" y="867"/>
                </a:cubicBezTo>
                <a:cubicBezTo>
                  <a:pt x="515" y="873"/>
                  <a:pt x="524" y="882"/>
                  <a:pt x="530" y="890"/>
                </a:cubicBezTo>
                <a:cubicBezTo>
                  <a:pt x="530" y="891"/>
                  <a:pt x="531" y="893"/>
                  <a:pt x="533" y="895"/>
                </a:cubicBezTo>
                <a:cubicBezTo>
                  <a:pt x="534" y="897"/>
                  <a:pt x="536" y="900"/>
                  <a:pt x="538" y="902"/>
                </a:cubicBezTo>
                <a:cubicBezTo>
                  <a:pt x="544" y="911"/>
                  <a:pt x="554" y="917"/>
                  <a:pt x="565" y="918"/>
                </a:cubicBezTo>
                <a:cubicBezTo>
                  <a:pt x="576" y="918"/>
                  <a:pt x="586" y="915"/>
                  <a:pt x="594" y="907"/>
                </a:cubicBezTo>
                <a:cubicBezTo>
                  <a:pt x="598" y="903"/>
                  <a:pt x="602" y="898"/>
                  <a:pt x="607" y="893"/>
                </a:cubicBezTo>
                <a:cubicBezTo>
                  <a:pt x="608" y="892"/>
                  <a:pt x="608" y="892"/>
                  <a:pt x="608" y="892"/>
                </a:cubicBezTo>
                <a:cubicBezTo>
                  <a:pt x="622" y="877"/>
                  <a:pt x="648" y="848"/>
                  <a:pt x="665" y="847"/>
                </a:cubicBezTo>
                <a:cubicBezTo>
                  <a:pt x="680" y="847"/>
                  <a:pt x="691" y="850"/>
                  <a:pt x="697" y="858"/>
                </a:cubicBezTo>
                <a:close/>
                <a:moveTo>
                  <a:pt x="1774" y="589"/>
                </a:moveTo>
                <a:cubicBezTo>
                  <a:pt x="1745" y="694"/>
                  <a:pt x="1682" y="742"/>
                  <a:pt x="1621" y="787"/>
                </a:cubicBezTo>
                <a:cubicBezTo>
                  <a:pt x="1607" y="798"/>
                  <a:pt x="1592" y="809"/>
                  <a:pt x="1578" y="821"/>
                </a:cubicBezTo>
                <a:cubicBezTo>
                  <a:pt x="1566" y="831"/>
                  <a:pt x="1564" y="834"/>
                  <a:pt x="1564" y="835"/>
                </a:cubicBezTo>
                <a:cubicBezTo>
                  <a:pt x="1563" y="839"/>
                  <a:pt x="1570" y="859"/>
                  <a:pt x="1575" y="871"/>
                </a:cubicBezTo>
                <a:cubicBezTo>
                  <a:pt x="1577" y="878"/>
                  <a:pt x="1591" y="911"/>
                  <a:pt x="1606" y="936"/>
                </a:cubicBezTo>
                <a:cubicBezTo>
                  <a:pt x="1617" y="955"/>
                  <a:pt x="1617" y="979"/>
                  <a:pt x="1604" y="998"/>
                </a:cubicBezTo>
                <a:cubicBezTo>
                  <a:pt x="1593" y="1015"/>
                  <a:pt x="1574" y="1026"/>
                  <a:pt x="1554" y="1026"/>
                </a:cubicBezTo>
                <a:cubicBezTo>
                  <a:pt x="1552" y="1026"/>
                  <a:pt x="1550" y="1025"/>
                  <a:pt x="1547" y="1025"/>
                </a:cubicBezTo>
                <a:cubicBezTo>
                  <a:pt x="1504" y="1020"/>
                  <a:pt x="1462" y="1007"/>
                  <a:pt x="1425" y="985"/>
                </a:cubicBezTo>
                <a:cubicBezTo>
                  <a:pt x="1408" y="974"/>
                  <a:pt x="1392" y="963"/>
                  <a:pt x="1376" y="951"/>
                </a:cubicBezTo>
                <a:cubicBezTo>
                  <a:pt x="1348" y="931"/>
                  <a:pt x="1321" y="911"/>
                  <a:pt x="1292" y="905"/>
                </a:cubicBezTo>
                <a:cubicBezTo>
                  <a:pt x="1269" y="901"/>
                  <a:pt x="1243" y="905"/>
                  <a:pt x="1216" y="909"/>
                </a:cubicBezTo>
                <a:cubicBezTo>
                  <a:pt x="1208" y="910"/>
                  <a:pt x="1201" y="911"/>
                  <a:pt x="1194" y="912"/>
                </a:cubicBezTo>
                <a:cubicBezTo>
                  <a:pt x="1164" y="917"/>
                  <a:pt x="1123" y="917"/>
                  <a:pt x="1091" y="916"/>
                </a:cubicBezTo>
                <a:cubicBezTo>
                  <a:pt x="1101" y="1021"/>
                  <a:pt x="1066" y="1132"/>
                  <a:pt x="995" y="1213"/>
                </a:cubicBezTo>
                <a:cubicBezTo>
                  <a:pt x="892" y="1329"/>
                  <a:pt x="726" y="1380"/>
                  <a:pt x="572" y="1358"/>
                </a:cubicBezTo>
                <a:cubicBezTo>
                  <a:pt x="535" y="1353"/>
                  <a:pt x="497" y="1344"/>
                  <a:pt x="461" y="1351"/>
                </a:cubicBezTo>
                <a:cubicBezTo>
                  <a:pt x="406" y="1362"/>
                  <a:pt x="365" y="1407"/>
                  <a:pt x="316" y="1435"/>
                </a:cubicBezTo>
                <a:cubicBezTo>
                  <a:pt x="283" y="1455"/>
                  <a:pt x="247" y="1467"/>
                  <a:pt x="209" y="1471"/>
                </a:cubicBezTo>
                <a:cubicBezTo>
                  <a:pt x="191" y="1473"/>
                  <a:pt x="179" y="1454"/>
                  <a:pt x="188" y="1439"/>
                </a:cubicBezTo>
                <a:cubicBezTo>
                  <a:pt x="204" y="1412"/>
                  <a:pt x="218" y="1377"/>
                  <a:pt x="222" y="1367"/>
                </a:cubicBezTo>
                <a:cubicBezTo>
                  <a:pt x="239" y="1319"/>
                  <a:pt x="243" y="1305"/>
                  <a:pt x="207" y="1275"/>
                </a:cubicBezTo>
                <a:cubicBezTo>
                  <a:pt x="131" y="1212"/>
                  <a:pt x="56" y="1178"/>
                  <a:pt x="23" y="1062"/>
                </a:cubicBezTo>
                <a:cubicBezTo>
                  <a:pt x="0" y="979"/>
                  <a:pt x="13" y="890"/>
                  <a:pt x="53" y="814"/>
                </a:cubicBezTo>
                <a:cubicBezTo>
                  <a:pt x="158" y="611"/>
                  <a:pt x="393" y="513"/>
                  <a:pt x="616" y="530"/>
                </a:cubicBezTo>
                <a:cubicBezTo>
                  <a:pt x="613" y="439"/>
                  <a:pt x="634" y="356"/>
                  <a:pt x="681" y="276"/>
                </a:cubicBezTo>
                <a:cubicBezTo>
                  <a:pt x="784" y="101"/>
                  <a:pt x="983" y="0"/>
                  <a:pt x="1212" y="6"/>
                </a:cubicBezTo>
                <a:cubicBezTo>
                  <a:pt x="1444" y="13"/>
                  <a:pt x="1647" y="130"/>
                  <a:pt x="1741" y="313"/>
                </a:cubicBezTo>
                <a:cubicBezTo>
                  <a:pt x="1787" y="401"/>
                  <a:pt x="1799" y="499"/>
                  <a:pt x="1774" y="589"/>
                </a:cubicBezTo>
                <a:close/>
                <a:moveTo>
                  <a:pt x="343" y="679"/>
                </a:moveTo>
                <a:cubicBezTo>
                  <a:pt x="342" y="673"/>
                  <a:pt x="337" y="672"/>
                  <a:pt x="329" y="673"/>
                </a:cubicBezTo>
                <a:cubicBezTo>
                  <a:pt x="309" y="676"/>
                  <a:pt x="271" y="696"/>
                  <a:pt x="267" y="699"/>
                </a:cubicBezTo>
                <a:cubicBezTo>
                  <a:pt x="238" y="718"/>
                  <a:pt x="216" y="748"/>
                  <a:pt x="207" y="782"/>
                </a:cubicBezTo>
                <a:cubicBezTo>
                  <a:pt x="205" y="791"/>
                  <a:pt x="205" y="803"/>
                  <a:pt x="214" y="807"/>
                </a:cubicBezTo>
                <a:cubicBezTo>
                  <a:pt x="224" y="811"/>
                  <a:pt x="232" y="797"/>
                  <a:pt x="236" y="787"/>
                </a:cubicBezTo>
                <a:cubicBezTo>
                  <a:pt x="253" y="745"/>
                  <a:pt x="287" y="710"/>
                  <a:pt x="328" y="693"/>
                </a:cubicBezTo>
                <a:cubicBezTo>
                  <a:pt x="335" y="690"/>
                  <a:pt x="343" y="686"/>
                  <a:pt x="343" y="679"/>
                </a:cubicBezTo>
                <a:close/>
                <a:moveTo>
                  <a:pt x="743" y="822"/>
                </a:moveTo>
                <a:cubicBezTo>
                  <a:pt x="730" y="806"/>
                  <a:pt x="706" y="787"/>
                  <a:pt x="662" y="790"/>
                </a:cubicBezTo>
                <a:cubicBezTo>
                  <a:pt x="624" y="792"/>
                  <a:pt x="593" y="823"/>
                  <a:pt x="570" y="848"/>
                </a:cubicBezTo>
                <a:cubicBezTo>
                  <a:pt x="561" y="837"/>
                  <a:pt x="550" y="826"/>
                  <a:pt x="535" y="817"/>
                </a:cubicBezTo>
                <a:cubicBezTo>
                  <a:pt x="495" y="794"/>
                  <a:pt x="464" y="800"/>
                  <a:pt x="446" y="809"/>
                </a:cubicBezTo>
                <a:cubicBezTo>
                  <a:pt x="413" y="825"/>
                  <a:pt x="390" y="861"/>
                  <a:pt x="382" y="909"/>
                </a:cubicBezTo>
                <a:cubicBezTo>
                  <a:pt x="368" y="993"/>
                  <a:pt x="405" y="1062"/>
                  <a:pt x="488" y="1109"/>
                </a:cubicBezTo>
                <a:cubicBezTo>
                  <a:pt x="498" y="1114"/>
                  <a:pt x="508" y="1120"/>
                  <a:pt x="517" y="1125"/>
                </a:cubicBezTo>
                <a:cubicBezTo>
                  <a:pt x="526" y="1130"/>
                  <a:pt x="538" y="1133"/>
                  <a:pt x="549" y="1133"/>
                </a:cubicBezTo>
                <a:cubicBezTo>
                  <a:pt x="550" y="1133"/>
                  <a:pt x="551" y="1133"/>
                  <a:pt x="552" y="1133"/>
                </a:cubicBezTo>
                <a:cubicBezTo>
                  <a:pt x="559" y="1133"/>
                  <a:pt x="565" y="1131"/>
                  <a:pt x="571" y="1129"/>
                </a:cubicBezTo>
                <a:cubicBezTo>
                  <a:pt x="596" y="1116"/>
                  <a:pt x="616" y="1105"/>
                  <a:pt x="632" y="1093"/>
                </a:cubicBezTo>
                <a:cubicBezTo>
                  <a:pt x="699" y="1044"/>
                  <a:pt x="739" y="994"/>
                  <a:pt x="756" y="938"/>
                </a:cubicBezTo>
                <a:cubicBezTo>
                  <a:pt x="770" y="894"/>
                  <a:pt x="765" y="850"/>
                  <a:pt x="743" y="822"/>
                </a:cubicBezTo>
                <a:close/>
                <a:moveTo>
                  <a:pt x="1674" y="348"/>
                </a:moveTo>
                <a:cubicBezTo>
                  <a:pt x="1592" y="190"/>
                  <a:pt x="1414" y="88"/>
                  <a:pt x="1210" y="83"/>
                </a:cubicBezTo>
                <a:cubicBezTo>
                  <a:pt x="1009" y="77"/>
                  <a:pt x="835" y="164"/>
                  <a:pt x="746" y="315"/>
                </a:cubicBezTo>
                <a:cubicBezTo>
                  <a:pt x="704" y="386"/>
                  <a:pt x="687" y="458"/>
                  <a:pt x="693" y="540"/>
                </a:cubicBezTo>
                <a:cubicBezTo>
                  <a:pt x="837" y="568"/>
                  <a:pt x="970" y="647"/>
                  <a:pt x="1047" y="779"/>
                </a:cubicBezTo>
                <a:cubicBezTo>
                  <a:pt x="1058" y="798"/>
                  <a:pt x="1067" y="818"/>
                  <a:pt x="1074" y="839"/>
                </a:cubicBezTo>
                <a:cubicBezTo>
                  <a:pt x="1111" y="841"/>
                  <a:pt x="1157" y="841"/>
                  <a:pt x="1184" y="837"/>
                </a:cubicBezTo>
                <a:cubicBezTo>
                  <a:pt x="1190" y="836"/>
                  <a:pt x="1197" y="835"/>
                  <a:pt x="1204" y="834"/>
                </a:cubicBezTo>
                <a:cubicBezTo>
                  <a:pt x="1235" y="829"/>
                  <a:pt x="1271" y="823"/>
                  <a:pt x="1307" y="831"/>
                </a:cubicBezTo>
                <a:cubicBezTo>
                  <a:pt x="1352" y="839"/>
                  <a:pt x="1387" y="865"/>
                  <a:pt x="1421" y="890"/>
                </a:cubicBezTo>
                <a:cubicBezTo>
                  <a:pt x="1436" y="901"/>
                  <a:pt x="1450" y="911"/>
                  <a:pt x="1464" y="919"/>
                </a:cubicBezTo>
                <a:cubicBezTo>
                  <a:pt x="1482" y="930"/>
                  <a:pt x="1503" y="938"/>
                  <a:pt x="1524" y="944"/>
                </a:cubicBezTo>
                <a:cubicBezTo>
                  <a:pt x="1513" y="923"/>
                  <a:pt x="1506" y="904"/>
                  <a:pt x="1503" y="897"/>
                </a:cubicBezTo>
                <a:cubicBezTo>
                  <a:pt x="1484" y="843"/>
                  <a:pt x="1474" y="807"/>
                  <a:pt x="1529" y="762"/>
                </a:cubicBezTo>
                <a:cubicBezTo>
                  <a:pt x="1545" y="749"/>
                  <a:pt x="1560" y="738"/>
                  <a:pt x="1575" y="726"/>
                </a:cubicBezTo>
                <a:cubicBezTo>
                  <a:pt x="1633" y="683"/>
                  <a:pt x="1678" y="649"/>
                  <a:pt x="1700" y="568"/>
                </a:cubicBezTo>
                <a:cubicBezTo>
                  <a:pt x="1720" y="497"/>
                  <a:pt x="1711" y="419"/>
                  <a:pt x="1674" y="348"/>
                </a:cubicBezTo>
                <a:close/>
                <a:moveTo>
                  <a:pt x="1340" y="340"/>
                </a:moveTo>
                <a:cubicBezTo>
                  <a:pt x="1361" y="367"/>
                  <a:pt x="1366" y="410"/>
                  <a:pt x="1353" y="454"/>
                </a:cubicBezTo>
                <a:cubicBezTo>
                  <a:pt x="1336" y="509"/>
                  <a:pt x="1296" y="559"/>
                  <a:pt x="1231" y="607"/>
                </a:cubicBezTo>
                <a:cubicBezTo>
                  <a:pt x="1214" y="619"/>
                  <a:pt x="1195" y="630"/>
                  <a:pt x="1170" y="642"/>
                </a:cubicBezTo>
                <a:cubicBezTo>
                  <a:pt x="1165" y="645"/>
                  <a:pt x="1158" y="646"/>
                  <a:pt x="1151" y="647"/>
                </a:cubicBezTo>
                <a:cubicBezTo>
                  <a:pt x="1150" y="647"/>
                  <a:pt x="1149" y="647"/>
                  <a:pt x="1148" y="647"/>
                </a:cubicBezTo>
                <a:cubicBezTo>
                  <a:pt x="1137" y="647"/>
                  <a:pt x="1126" y="644"/>
                  <a:pt x="1117" y="639"/>
                </a:cubicBezTo>
                <a:cubicBezTo>
                  <a:pt x="1108" y="633"/>
                  <a:pt x="1098" y="628"/>
                  <a:pt x="1088" y="622"/>
                </a:cubicBezTo>
                <a:cubicBezTo>
                  <a:pt x="1006" y="576"/>
                  <a:pt x="970" y="508"/>
                  <a:pt x="984" y="425"/>
                </a:cubicBezTo>
                <a:cubicBezTo>
                  <a:pt x="991" y="378"/>
                  <a:pt x="1014" y="342"/>
                  <a:pt x="1046" y="327"/>
                </a:cubicBezTo>
                <a:cubicBezTo>
                  <a:pt x="1065" y="318"/>
                  <a:pt x="1095" y="312"/>
                  <a:pt x="1134" y="334"/>
                </a:cubicBezTo>
                <a:cubicBezTo>
                  <a:pt x="1149" y="343"/>
                  <a:pt x="1160" y="354"/>
                  <a:pt x="1169" y="365"/>
                </a:cubicBezTo>
                <a:cubicBezTo>
                  <a:pt x="1192" y="340"/>
                  <a:pt x="1222" y="310"/>
                  <a:pt x="1260" y="307"/>
                </a:cubicBezTo>
                <a:cubicBezTo>
                  <a:pt x="1303" y="305"/>
                  <a:pt x="1327" y="324"/>
                  <a:pt x="1340" y="340"/>
                </a:cubicBezTo>
                <a:close/>
                <a:moveTo>
                  <a:pt x="1146" y="589"/>
                </a:moveTo>
                <a:cubicBezTo>
                  <a:pt x="1146" y="589"/>
                  <a:pt x="1147" y="590"/>
                  <a:pt x="1147" y="590"/>
                </a:cubicBezTo>
                <a:cubicBezTo>
                  <a:pt x="1168" y="579"/>
                  <a:pt x="1184" y="570"/>
                  <a:pt x="1197" y="561"/>
                </a:cubicBezTo>
                <a:cubicBezTo>
                  <a:pt x="1252" y="520"/>
                  <a:pt x="1285" y="480"/>
                  <a:pt x="1298" y="437"/>
                </a:cubicBezTo>
                <a:cubicBezTo>
                  <a:pt x="1306" y="412"/>
                  <a:pt x="1305" y="388"/>
                  <a:pt x="1295" y="375"/>
                </a:cubicBezTo>
                <a:cubicBezTo>
                  <a:pt x="1289" y="367"/>
                  <a:pt x="1278" y="364"/>
                  <a:pt x="1263" y="364"/>
                </a:cubicBezTo>
                <a:cubicBezTo>
                  <a:pt x="1246" y="365"/>
                  <a:pt x="1220" y="393"/>
                  <a:pt x="1207" y="409"/>
                </a:cubicBezTo>
                <a:cubicBezTo>
                  <a:pt x="1201" y="414"/>
                  <a:pt x="1197" y="419"/>
                  <a:pt x="1193" y="423"/>
                </a:cubicBezTo>
                <a:cubicBezTo>
                  <a:pt x="1185" y="431"/>
                  <a:pt x="1175" y="434"/>
                  <a:pt x="1164" y="434"/>
                </a:cubicBezTo>
                <a:cubicBezTo>
                  <a:pt x="1153" y="433"/>
                  <a:pt x="1144" y="427"/>
                  <a:pt x="1137" y="419"/>
                </a:cubicBezTo>
                <a:cubicBezTo>
                  <a:pt x="1135" y="416"/>
                  <a:pt x="1134" y="413"/>
                  <a:pt x="1132" y="411"/>
                </a:cubicBezTo>
                <a:cubicBezTo>
                  <a:pt x="1131" y="409"/>
                  <a:pt x="1130" y="408"/>
                  <a:pt x="1129" y="407"/>
                </a:cubicBezTo>
                <a:cubicBezTo>
                  <a:pt x="1123" y="399"/>
                  <a:pt x="1115" y="389"/>
                  <a:pt x="1106" y="384"/>
                </a:cubicBezTo>
                <a:cubicBezTo>
                  <a:pt x="1097" y="379"/>
                  <a:pt x="1089" y="376"/>
                  <a:pt x="1081" y="376"/>
                </a:cubicBezTo>
                <a:cubicBezTo>
                  <a:pt x="1078" y="376"/>
                  <a:pt x="1074" y="377"/>
                  <a:pt x="1071" y="378"/>
                </a:cubicBezTo>
                <a:cubicBezTo>
                  <a:pt x="1056" y="385"/>
                  <a:pt x="1045" y="407"/>
                  <a:pt x="1040" y="434"/>
                </a:cubicBezTo>
                <a:cubicBezTo>
                  <a:pt x="1030" y="494"/>
                  <a:pt x="1054" y="538"/>
                  <a:pt x="1116" y="572"/>
                </a:cubicBezTo>
                <a:cubicBezTo>
                  <a:pt x="1126" y="578"/>
                  <a:pt x="1136" y="584"/>
                  <a:pt x="1146" y="589"/>
                </a:cubicBezTo>
                <a:close/>
                <a:moveTo>
                  <a:pt x="1515" y="273"/>
                </a:moveTo>
                <a:cubicBezTo>
                  <a:pt x="1494" y="242"/>
                  <a:pt x="1462" y="219"/>
                  <a:pt x="1428" y="211"/>
                </a:cubicBezTo>
                <a:cubicBezTo>
                  <a:pt x="1416" y="208"/>
                  <a:pt x="1401" y="209"/>
                  <a:pt x="1396" y="221"/>
                </a:cubicBezTo>
                <a:cubicBezTo>
                  <a:pt x="1392" y="233"/>
                  <a:pt x="1400" y="244"/>
                  <a:pt x="1419" y="251"/>
                </a:cubicBezTo>
                <a:cubicBezTo>
                  <a:pt x="1460" y="267"/>
                  <a:pt x="1493" y="300"/>
                  <a:pt x="1510" y="340"/>
                </a:cubicBezTo>
                <a:cubicBezTo>
                  <a:pt x="1512" y="345"/>
                  <a:pt x="1517" y="358"/>
                  <a:pt x="1529" y="358"/>
                </a:cubicBezTo>
                <a:cubicBezTo>
                  <a:pt x="1529" y="358"/>
                  <a:pt x="1529" y="358"/>
                  <a:pt x="1529" y="358"/>
                </a:cubicBezTo>
                <a:cubicBezTo>
                  <a:pt x="1534" y="358"/>
                  <a:pt x="1537" y="355"/>
                  <a:pt x="1539" y="354"/>
                </a:cubicBezTo>
                <a:cubicBezTo>
                  <a:pt x="1542" y="350"/>
                  <a:pt x="1543" y="345"/>
                  <a:pt x="1542" y="338"/>
                </a:cubicBezTo>
                <a:cubicBezTo>
                  <a:pt x="1539" y="315"/>
                  <a:pt x="1518" y="277"/>
                  <a:pt x="1515" y="273"/>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09" name="Google Shape;1109;p34"/>
          <p:cNvSpPr/>
          <p:nvPr/>
        </p:nvSpPr>
        <p:spPr>
          <a:xfrm>
            <a:off x="264525" y="4901085"/>
            <a:ext cx="314975" cy="276524"/>
          </a:xfrm>
          <a:custGeom>
            <a:avLst/>
            <a:gdLst/>
            <a:ahLst/>
            <a:cxnLst/>
            <a:rect l="l" t="t" r="r" b="b"/>
            <a:pathLst>
              <a:path w="1421" h="1403" extrusionOk="0">
                <a:moveTo>
                  <a:pt x="1311" y="290"/>
                </a:moveTo>
                <a:cubicBezTo>
                  <a:pt x="1295" y="281"/>
                  <a:pt x="1262" y="261"/>
                  <a:pt x="1227" y="273"/>
                </a:cubicBezTo>
                <a:cubicBezTo>
                  <a:pt x="1226" y="274"/>
                  <a:pt x="1225" y="274"/>
                  <a:pt x="1224" y="275"/>
                </a:cubicBezTo>
                <a:cubicBezTo>
                  <a:pt x="1230" y="161"/>
                  <a:pt x="1230" y="161"/>
                  <a:pt x="1230" y="161"/>
                </a:cubicBezTo>
                <a:cubicBezTo>
                  <a:pt x="1230" y="159"/>
                  <a:pt x="1230" y="159"/>
                  <a:pt x="1230" y="159"/>
                </a:cubicBezTo>
                <a:cubicBezTo>
                  <a:pt x="1232" y="92"/>
                  <a:pt x="1180" y="35"/>
                  <a:pt x="1113" y="29"/>
                </a:cubicBezTo>
                <a:cubicBezTo>
                  <a:pt x="794" y="1"/>
                  <a:pt x="471" y="0"/>
                  <a:pt x="152" y="27"/>
                </a:cubicBezTo>
                <a:cubicBezTo>
                  <a:pt x="91" y="32"/>
                  <a:pt x="42" y="80"/>
                  <a:pt x="35" y="140"/>
                </a:cubicBezTo>
                <a:cubicBezTo>
                  <a:pt x="0" y="482"/>
                  <a:pt x="22" y="820"/>
                  <a:pt x="99" y="1118"/>
                </a:cubicBezTo>
                <a:cubicBezTo>
                  <a:pt x="109" y="1158"/>
                  <a:pt x="122" y="1200"/>
                  <a:pt x="154" y="1234"/>
                </a:cubicBezTo>
                <a:cubicBezTo>
                  <a:pt x="189" y="1270"/>
                  <a:pt x="241" y="1287"/>
                  <a:pt x="292" y="1282"/>
                </a:cubicBezTo>
                <a:cubicBezTo>
                  <a:pt x="1022" y="1393"/>
                  <a:pt x="1022" y="1393"/>
                  <a:pt x="1022" y="1393"/>
                </a:cubicBezTo>
                <a:cubicBezTo>
                  <a:pt x="1028" y="1395"/>
                  <a:pt x="1034" y="1396"/>
                  <a:pt x="1040" y="1398"/>
                </a:cubicBezTo>
                <a:cubicBezTo>
                  <a:pt x="1051" y="1401"/>
                  <a:pt x="1063" y="1403"/>
                  <a:pt x="1074" y="1403"/>
                </a:cubicBezTo>
                <a:cubicBezTo>
                  <a:pt x="1101" y="1403"/>
                  <a:pt x="1128" y="1394"/>
                  <a:pt x="1150" y="1377"/>
                </a:cubicBezTo>
                <a:cubicBezTo>
                  <a:pt x="1182" y="1354"/>
                  <a:pt x="1200" y="1318"/>
                  <a:pt x="1201" y="1278"/>
                </a:cubicBezTo>
                <a:cubicBezTo>
                  <a:pt x="1208" y="694"/>
                  <a:pt x="1208" y="694"/>
                  <a:pt x="1208" y="694"/>
                </a:cubicBezTo>
                <a:cubicBezTo>
                  <a:pt x="1208" y="694"/>
                  <a:pt x="1208" y="694"/>
                  <a:pt x="1208" y="694"/>
                </a:cubicBezTo>
                <a:cubicBezTo>
                  <a:pt x="1269" y="632"/>
                  <a:pt x="1331" y="568"/>
                  <a:pt x="1383" y="491"/>
                </a:cubicBezTo>
                <a:cubicBezTo>
                  <a:pt x="1393" y="475"/>
                  <a:pt x="1404" y="458"/>
                  <a:pt x="1408" y="436"/>
                </a:cubicBezTo>
                <a:cubicBezTo>
                  <a:pt x="1421" y="356"/>
                  <a:pt x="1338" y="306"/>
                  <a:pt x="1311" y="290"/>
                </a:cubicBezTo>
                <a:close/>
                <a:moveTo>
                  <a:pt x="1181" y="482"/>
                </a:moveTo>
                <a:cubicBezTo>
                  <a:pt x="880" y="813"/>
                  <a:pt x="880" y="813"/>
                  <a:pt x="880" y="813"/>
                </a:cubicBezTo>
                <a:cubicBezTo>
                  <a:pt x="874" y="806"/>
                  <a:pt x="867" y="798"/>
                  <a:pt x="860" y="792"/>
                </a:cubicBezTo>
                <a:cubicBezTo>
                  <a:pt x="875" y="773"/>
                  <a:pt x="891" y="755"/>
                  <a:pt x="907" y="738"/>
                </a:cubicBezTo>
                <a:cubicBezTo>
                  <a:pt x="920" y="724"/>
                  <a:pt x="933" y="709"/>
                  <a:pt x="945" y="695"/>
                </a:cubicBezTo>
                <a:cubicBezTo>
                  <a:pt x="1014" y="614"/>
                  <a:pt x="1084" y="532"/>
                  <a:pt x="1155" y="452"/>
                </a:cubicBezTo>
                <a:cubicBezTo>
                  <a:pt x="1163" y="462"/>
                  <a:pt x="1172" y="472"/>
                  <a:pt x="1181" y="482"/>
                </a:cubicBezTo>
                <a:close/>
                <a:moveTo>
                  <a:pt x="822" y="848"/>
                </a:moveTo>
                <a:cubicBezTo>
                  <a:pt x="825" y="843"/>
                  <a:pt x="828" y="838"/>
                  <a:pt x="830" y="833"/>
                </a:cubicBezTo>
                <a:cubicBezTo>
                  <a:pt x="850" y="855"/>
                  <a:pt x="867" y="879"/>
                  <a:pt x="880" y="905"/>
                </a:cubicBezTo>
                <a:cubicBezTo>
                  <a:pt x="844" y="938"/>
                  <a:pt x="809" y="962"/>
                  <a:pt x="773" y="978"/>
                </a:cubicBezTo>
                <a:cubicBezTo>
                  <a:pt x="774" y="977"/>
                  <a:pt x="774" y="975"/>
                  <a:pt x="775" y="974"/>
                </a:cubicBezTo>
                <a:cubicBezTo>
                  <a:pt x="789" y="930"/>
                  <a:pt x="803" y="886"/>
                  <a:pt x="822" y="848"/>
                </a:cubicBezTo>
                <a:close/>
                <a:moveTo>
                  <a:pt x="918" y="869"/>
                </a:moveTo>
                <a:cubicBezTo>
                  <a:pt x="913" y="860"/>
                  <a:pt x="908" y="852"/>
                  <a:pt x="903" y="844"/>
                </a:cubicBezTo>
                <a:cubicBezTo>
                  <a:pt x="1209" y="507"/>
                  <a:pt x="1209" y="507"/>
                  <a:pt x="1209" y="507"/>
                </a:cubicBezTo>
                <a:cubicBezTo>
                  <a:pt x="1223" y="517"/>
                  <a:pt x="1239" y="526"/>
                  <a:pt x="1255" y="534"/>
                </a:cubicBezTo>
                <a:cubicBezTo>
                  <a:pt x="1217" y="578"/>
                  <a:pt x="1175" y="619"/>
                  <a:pt x="1132" y="662"/>
                </a:cubicBezTo>
                <a:cubicBezTo>
                  <a:pt x="1113" y="681"/>
                  <a:pt x="1094" y="700"/>
                  <a:pt x="1076" y="719"/>
                </a:cubicBezTo>
                <a:cubicBezTo>
                  <a:pt x="1045" y="751"/>
                  <a:pt x="1010" y="784"/>
                  <a:pt x="976" y="815"/>
                </a:cubicBezTo>
                <a:cubicBezTo>
                  <a:pt x="956" y="833"/>
                  <a:pt x="937" y="851"/>
                  <a:pt x="918" y="869"/>
                </a:cubicBezTo>
                <a:close/>
                <a:moveTo>
                  <a:pt x="408" y="1223"/>
                </a:moveTo>
                <a:cubicBezTo>
                  <a:pt x="423" y="1207"/>
                  <a:pt x="436" y="1188"/>
                  <a:pt x="445" y="1167"/>
                </a:cubicBezTo>
                <a:cubicBezTo>
                  <a:pt x="505" y="1199"/>
                  <a:pt x="569" y="1229"/>
                  <a:pt x="635" y="1258"/>
                </a:cubicBezTo>
                <a:lnTo>
                  <a:pt x="408" y="1223"/>
                </a:lnTo>
                <a:close/>
                <a:moveTo>
                  <a:pt x="1090" y="1296"/>
                </a:moveTo>
                <a:cubicBezTo>
                  <a:pt x="1086" y="1299"/>
                  <a:pt x="1078" y="1304"/>
                  <a:pt x="1066" y="1301"/>
                </a:cubicBezTo>
                <a:cubicBezTo>
                  <a:pt x="844" y="1240"/>
                  <a:pt x="634" y="1157"/>
                  <a:pt x="460" y="1061"/>
                </a:cubicBezTo>
                <a:cubicBezTo>
                  <a:pt x="441" y="1050"/>
                  <a:pt x="419" y="1049"/>
                  <a:pt x="399" y="1058"/>
                </a:cubicBezTo>
                <a:cubicBezTo>
                  <a:pt x="379" y="1067"/>
                  <a:pt x="365" y="1084"/>
                  <a:pt x="360" y="1105"/>
                </a:cubicBezTo>
                <a:cubicBezTo>
                  <a:pt x="353" y="1135"/>
                  <a:pt x="334" y="1160"/>
                  <a:pt x="311" y="1173"/>
                </a:cubicBezTo>
                <a:cubicBezTo>
                  <a:pt x="283" y="1188"/>
                  <a:pt x="246" y="1183"/>
                  <a:pt x="227" y="1164"/>
                </a:cubicBezTo>
                <a:cubicBezTo>
                  <a:pt x="212" y="1148"/>
                  <a:pt x="204" y="1121"/>
                  <a:pt x="197" y="1093"/>
                </a:cubicBezTo>
                <a:cubicBezTo>
                  <a:pt x="122" y="806"/>
                  <a:pt x="101" y="480"/>
                  <a:pt x="136" y="151"/>
                </a:cubicBezTo>
                <a:cubicBezTo>
                  <a:pt x="137" y="138"/>
                  <a:pt x="147" y="128"/>
                  <a:pt x="161" y="127"/>
                </a:cubicBezTo>
                <a:cubicBezTo>
                  <a:pt x="474" y="101"/>
                  <a:pt x="791" y="102"/>
                  <a:pt x="1104" y="130"/>
                </a:cubicBezTo>
                <a:cubicBezTo>
                  <a:pt x="1118" y="131"/>
                  <a:pt x="1129" y="143"/>
                  <a:pt x="1129" y="156"/>
                </a:cubicBezTo>
                <a:cubicBezTo>
                  <a:pt x="1117" y="377"/>
                  <a:pt x="1117" y="377"/>
                  <a:pt x="1117" y="377"/>
                </a:cubicBezTo>
                <a:cubicBezTo>
                  <a:pt x="1121" y="377"/>
                  <a:pt x="1121" y="377"/>
                  <a:pt x="1121" y="377"/>
                </a:cubicBezTo>
                <a:cubicBezTo>
                  <a:pt x="1041" y="466"/>
                  <a:pt x="963" y="556"/>
                  <a:pt x="887" y="646"/>
                </a:cubicBezTo>
                <a:cubicBezTo>
                  <a:pt x="876" y="660"/>
                  <a:pt x="864" y="673"/>
                  <a:pt x="851" y="687"/>
                </a:cubicBezTo>
                <a:cubicBezTo>
                  <a:pt x="816" y="726"/>
                  <a:pt x="779" y="767"/>
                  <a:pt x="755" y="814"/>
                </a:cubicBezTo>
                <a:cubicBezTo>
                  <a:pt x="733" y="857"/>
                  <a:pt x="718" y="904"/>
                  <a:pt x="703" y="951"/>
                </a:cubicBezTo>
                <a:cubicBezTo>
                  <a:pt x="697" y="967"/>
                  <a:pt x="692" y="984"/>
                  <a:pt x="686" y="1001"/>
                </a:cubicBezTo>
                <a:cubicBezTo>
                  <a:pt x="680" y="1018"/>
                  <a:pt x="684" y="1038"/>
                  <a:pt x="697" y="1052"/>
                </a:cubicBezTo>
                <a:cubicBezTo>
                  <a:pt x="707" y="1063"/>
                  <a:pt x="720" y="1069"/>
                  <a:pt x="734" y="1069"/>
                </a:cubicBezTo>
                <a:cubicBezTo>
                  <a:pt x="739" y="1069"/>
                  <a:pt x="743" y="1068"/>
                  <a:pt x="747" y="1067"/>
                </a:cubicBezTo>
                <a:cubicBezTo>
                  <a:pt x="815" y="1051"/>
                  <a:pt x="883" y="1009"/>
                  <a:pt x="948" y="945"/>
                </a:cubicBezTo>
                <a:cubicBezTo>
                  <a:pt x="973" y="920"/>
                  <a:pt x="1001" y="895"/>
                  <a:pt x="1027" y="870"/>
                </a:cubicBezTo>
                <a:cubicBezTo>
                  <a:pt x="1053" y="846"/>
                  <a:pt x="1080" y="821"/>
                  <a:pt x="1106" y="796"/>
                </a:cubicBezTo>
                <a:cubicBezTo>
                  <a:pt x="1101" y="1276"/>
                  <a:pt x="1101" y="1276"/>
                  <a:pt x="1101" y="1276"/>
                </a:cubicBezTo>
                <a:cubicBezTo>
                  <a:pt x="1100" y="1287"/>
                  <a:pt x="1094" y="1294"/>
                  <a:pt x="1090" y="1296"/>
                </a:cubicBezTo>
                <a:close/>
                <a:moveTo>
                  <a:pt x="1333" y="423"/>
                </a:moveTo>
                <a:cubicBezTo>
                  <a:pt x="1332" y="431"/>
                  <a:pt x="1326" y="440"/>
                  <a:pt x="1320" y="449"/>
                </a:cubicBezTo>
                <a:cubicBezTo>
                  <a:pt x="1310" y="464"/>
                  <a:pt x="1299" y="479"/>
                  <a:pt x="1288" y="493"/>
                </a:cubicBezTo>
                <a:cubicBezTo>
                  <a:pt x="1248" y="478"/>
                  <a:pt x="1213" y="449"/>
                  <a:pt x="1190" y="413"/>
                </a:cubicBezTo>
                <a:cubicBezTo>
                  <a:pt x="1199" y="402"/>
                  <a:pt x="1208" y="392"/>
                  <a:pt x="1217" y="382"/>
                </a:cubicBezTo>
                <a:cubicBezTo>
                  <a:pt x="1218" y="382"/>
                  <a:pt x="1218" y="382"/>
                  <a:pt x="1218" y="382"/>
                </a:cubicBezTo>
                <a:cubicBezTo>
                  <a:pt x="1218" y="381"/>
                  <a:pt x="1218" y="381"/>
                  <a:pt x="1218" y="381"/>
                </a:cubicBezTo>
                <a:cubicBezTo>
                  <a:pt x="1226" y="372"/>
                  <a:pt x="1234" y="363"/>
                  <a:pt x="1242" y="354"/>
                </a:cubicBezTo>
                <a:cubicBezTo>
                  <a:pt x="1245" y="352"/>
                  <a:pt x="1249" y="347"/>
                  <a:pt x="1251" y="345"/>
                </a:cubicBezTo>
                <a:cubicBezTo>
                  <a:pt x="1254" y="345"/>
                  <a:pt x="1259" y="348"/>
                  <a:pt x="1272" y="355"/>
                </a:cubicBezTo>
                <a:cubicBezTo>
                  <a:pt x="1315" y="381"/>
                  <a:pt x="1336" y="404"/>
                  <a:pt x="1333" y="423"/>
                </a:cubicBezTo>
                <a:close/>
                <a:moveTo>
                  <a:pt x="685" y="277"/>
                </a:moveTo>
                <a:cubicBezTo>
                  <a:pt x="678" y="265"/>
                  <a:pt x="668" y="255"/>
                  <a:pt x="655" y="247"/>
                </a:cubicBezTo>
                <a:cubicBezTo>
                  <a:pt x="639" y="238"/>
                  <a:pt x="621" y="234"/>
                  <a:pt x="601" y="234"/>
                </a:cubicBezTo>
                <a:cubicBezTo>
                  <a:pt x="565" y="234"/>
                  <a:pt x="535" y="260"/>
                  <a:pt x="513" y="282"/>
                </a:cubicBezTo>
                <a:cubicBezTo>
                  <a:pt x="499" y="263"/>
                  <a:pt x="483" y="251"/>
                  <a:pt x="466" y="244"/>
                </a:cubicBezTo>
                <a:cubicBezTo>
                  <a:pt x="452" y="238"/>
                  <a:pt x="437" y="235"/>
                  <a:pt x="422" y="235"/>
                </a:cubicBezTo>
                <a:cubicBezTo>
                  <a:pt x="372" y="235"/>
                  <a:pt x="332" y="271"/>
                  <a:pt x="320" y="326"/>
                </a:cubicBezTo>
                <a:cubicBezTo>
                  <a:pt x="305" y="397"/>
                  <a:pt x="328" y="459"/>
                  <a:pt x="387" y="499"/>
                </a:cubicBezTo>
                <a:cubicBezTo>
                  <a:pt x="398" y="506"/>
                  <a:pt x="410" y="514"/>
                  <a:pt x="421" y="521"/>
                </a:cubicBezTo>
                <a:cubicBezTo>
                  <a:pt x="422" y="522"/>
                  <a:pt x="422" y="522"/>
                  <a:pt x="422" y="522"/>
                </a:cubicBezTo>
                <a:cubicBezTo>
                  <a:pt x="431" y="528"/>
                  <a:pt x="440" y="534"/>
                  <a:pt x="448" y="539"/>
                </a:cubicBezTo>
                <a:cubicBezTo>
                  <a:pt x="457" y="545"/>
                  <a:pt x="470" y="549"/>
                  <a:pt x="481" y="549"/>
                </a:cubicBezTo>
                <a:cubicBezTo>
                  <a:pt x="488" y="549"/>
                  <a:pt x="494" y="547"/>
                  <a:pt x="499" y="545"/>
                </a:cubicBezTo>
                <a:cubicBezTo>
                  <a:pt x="523" y="535"/>
                  <a:pt x="542" y="526"/>
                  <a:pt x="558" y="515"/>
                </a:cubicBezTo>
                <a:cubicBezTo>
                  <a:pt x="597" y="490"/>
                  <a:pt x="652" y="449"/>
                  <a:pt x="679" y="386"/>
                </a:cubicBezTo>
                <a:cubicBezTo>
                  <a:pt x="698" y="342"/>
                  <a:pt x="700" y="305"/>
                  <a:pt x="685" y="277"/>
                </a:cubicBezTo>
                <a:close/>
                <a:moveTo>
                  <a:pt x="382" y="339"/>
                </a:moveTo>
                <a:cubicBezTo>
                  <a:pt x="388" y="314"/>
                  <a:pt x="403" y="298"/>
                  <a:pt x="422" y="298"/>
                </a:cubicBezTo>
                <a:cubicBezTo>
                  <a:pt x="428" y="298"/>
                  <a:pt x="435" y="300"/>
                  <a:pt x="445" y="303"/>
                </a:cubicBezTo>
                <a:cubicBezTo>
                  <a:pt x="454" y="306"/>
                  <a:pt x="469" y="328"/>
                  <a:pt x="474" y="336"/>
                </a:cubicBezTo>
                <a:cubicBezTo>
                  <a:pt x="480" y="345"/>
                  <a:pt x="484" y="351"/>
                  <a:pt x="491" y="355"/>
                </a:cubicBezTo>
                <a:cubicBezTo>
                  <a:pt x="508" y="367"/>
                  <a:pt x="508" y="367"/>
                  <a:pt x="508" y="367"/>
                </a:cubicBezTo>
                <a:cubicBezTo>
                  <a:pt x="526" y="355"/>
                  <a:pt x="526" y="355"/>
                  <a:pt x="526" y="355"/>
                </a:cubicBezTo>
                <a:cubicBezTo>
                  <a:pt x="532" y="351"/>
                  <a:pt x="539" y="344"/>
                  <a:pt x="547" y="336"/>
                </a:cubicBezTo>
                <a:cubicBezTo>
                  <a:pt x="560" y="322"/>
                  <a:pt x="585" y="297"/>
                  <a:pt x="601" y="297"/>
                </a:cubicBezTo>
                <a:cubicBezTo>
                  <a:pt x="610" y="297"/>
                  <a:pt x="617" y="299"/>
                  <a:pt x="623" y="302"/>
                </a:cubicBezTo>
                <a:cubicBezTo>
                  <a:pt x="626" y="304"/>
                  <a:pt x="628" y="306"/>
                  <a:pt x="629" y="308"/>
                </a:cubicBezTo>
                <a:cubicBezTo>
                  <a:pt x="634" y="317"/>
                  <a:pt x="631" y="337"/>
                  <a:pt x="621" y="360"/>
                </a:cubicBezTo>
                <a:cubicBezTo>
                  <a:pt x="600" y="408"/>
                  <a:pt x="556" y="441"/>
                  <a:pt x="524" y="462"/>
                </a:cubicBezTo>
                <a:cubicBezTo>
                  <a:pt x="512" y="469"/>
                  <a:pt x="498" y="477"/>
                  <a:pt x="481" y="484"/>
                </a:cubicBezTo>
                <a:cubicBezTo>
                  <a:pt x="473" y="479"/>
                  <a:pt x="465" y="474"/>
                  <a:pt x="455" y="468"/>
                </a:cubicBezTo>
                <a:cubicBezTo>
                  <a:pt x="444" y="461"/>
                  <a:pt x="433" y="454"/>
                  <a:pt x="423" y="447"/>
                </a:cubicBezTo>
                <a:cubicBezTo>
                  <a:pt x="386" y="421"/>
                  <a:pt x="372" y="385"/>
                  <a:pt x="382" y="339"/>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0" name="Google Shape;1110;p34"/>
          <p:cNvSpPr/>
          <p:nvPr/>
        </p:nvSpPr>
        <p:spPr>
          <a:xfrm>
            <a:off x="264522" y="5693775"/>
            <a:ext cx="314976" cy="276527"/>
          </a:xfrm>
          <a:custGeom>
            <a:avLst/>
            <a:gdLst/>
            <a:ahLst/>
            <a:cxnLst/>
            <a:rect l="l" t="t" r="r" b="b"/>
            <a:pathLst>
              <a:path w="1508" h="1332" extrusionOk="0">
                <a:moveTo>
                  <a:pt x="1212" y="847"/>
                </a:moveTo>
                <a:cubicBezTo>
                  <a:pt x="1147" y="792"/>
                  <a:pt x="1030" y="722"/>
                  <a:pt x="1014" y="629"/>
                </a:cubicBezTo>
                <a:cubicBezTo>
                  <a:pt x="1006" y="578"/>
                  <a:pt x="1118" y="317"/>
                  <a:pt x="1014" y="304"/>
                </a:cubicBezTo>
                <a:cubicBezTo>
                  <a:pt x="957" y="297"/>
                  <a:pt x="801" y="417"/>
                  <a:pt x="747" y="445"/>
                </a:cubicBezTo>
                <a:cubicBezTo>
                  <a:pt x="741" y="448"/>
                  <a:pt x="734" y="448"/>
                  <a:pt x="728" y="445"/>
                </a:cubicBezTo>
                <a:cubicBezTo>
                  <a:pt x="675" y="416"/>
                  <a:pt x="487" y="274"/>
                  <a:pt x="436" y="329"/>
                </a:cubicBezTo>
                <a:cubicBezTo>
                  <a:pt x="400" y="368"/>
                  <a:pt x="439" y="486"/>
                  <a:pt x="448" y="530"/>
                </a:cubicBezTo>
                <a:cubicBezTo>
                  <a:pt x="463" y="604"/>
                  <a:pt x="476" y="624"/>
                  <a:pt x="426" y="686"/>
                </a:cubicBezTo>
                <a:cubicBezTo>
                  <a:pt x="379" y="744"/>
                  <a:pt x="130" y="905"/>
                  <a:pt x="324" y="912"/>
                </a:cubicBezTo>
                <a:cubicBezTo>
                  <a:pt x="397" y="915"/>
                  <a:pt x="476" y="905"/>
                  <a:pt x="542" y="944"/>
                </a:cubicBezTo>
                <a:cubicBezTo>
                  <a:pt x="612" y="985"/>
                  <a:pt x="673" y="1332"/>
                  <a:pt x="789" y="1191"/>
                </a:cubicBezTo>
                <a:cubicBezTo>
                  <a:pt x="833" y="1139"/>
                  <a:pt x="834" y="1052"/>
                  <a:pt x="886" y="1005"/>
                </a:cubicBezTo>
                <a:cubicBezTo>
                  <a:pt x="940" y="956"/>
                  <a:pt x="1009" y="943"/>
                  <a:pt x="1079" y="934"/>
                </a:cubicBezTo>
                <a:cubicBezTo>
                  <a:pt x="1113" y="930"/>
                  <a:pt x="1286" y="911"/>
                  <a:pt x="1212" y="847"/>
                </a:cubicBezTo>
                <a:close/>
                <a:moveTo>
                  <a:pt x="517" y="518"/>
                </a:moveTo>
                <a:cubicBezTo>
                  <a:pt x="493" y="492"/>
                  <a:pt x="485" y="463"/>
                  <a:pt x="490" y="430"/>
                </a:cubicBezTo>
                <a:cubicBezTo>
                  <a:pt x="493" y="413"/>
                  <a:pt x="507" y="396"/>
                  <a:pt x="523" y="391"/>
                </a:cubicBezTo>
                <a:cubicBezTo>
                  <a:pt x="524" y="396"/>
                  <a:pt x="526" y="401"/>
                  <a:pt x="525" y="406"/>
                </a:cubicBezTo>
                <a:cubicBezTo>
                  <a:pt x="519" y="435"/>
                  <a:pt x="521" y="464"/>
                  <a:pt x="532" y="492"/>
                </a:cubicBezTo>
                <a:cubicBezTo>
                  <a:pt x="536" y="501"/>
                  <a:pt x="542" y="510"/>
                  <a:pt x="548" y="519"/>
                </a:cubicBezTo>
                <a:cubicBezTo>
                  <a:pt x="536" y="532"/>
                  <a:pt x="529" y="530"/>
                  <a:pt x="517" y="518"/>
                </a:cubicBezTo>
                <a:close/>
                <a:moveTo>
                  <a:pt x="678" y="191"/>
                </a:moveTo>
                <a:cubicBezTo>
                  <a:pt x="674" y="141"/>
                  <a:pt x="679" y="92"/>
                  <a:pt x="693" y="43"/>
                </a:cubicBezTo>
                <a:cubicBezTo>
                  <a:pt x="700" y="16"/>
                  <a:pt x="728" y="0"/>
                  <a:pt x="755" y="8"/>
                </a:cubicBezTo>
                <a:cubicBezTo>
                  <a:pt x="782" y="15"/>
                  <a:pt x="798" y="43"/>
                  <a:pt x="791" y="70"/>
                </a:cubicBezTo>
                <a:cubicBezTo>
                  <a:pt x="781" y="108"/>
                  <a:pt x="777" y="146"/>
                  <a:pt x="779" y="184"/>
                </a:cubicBezTo>
                <a:cubicBezTo>
                  <a:pt x="781" y="213"/>
                  <a:pt x="760" y="237"/>
                  <a:pt x="732" y="239"/>
                </a:cubicBezTo>
                <a:cubicBezTo>
                  <a:pt x="731" y="239"/>
                  <a:pt x="730" y="239"/>
                  <a:pt x="728" y="239"/>
                </a:cubicBezTo>
                <a:cubicBezTo>
                  <a:pt x="702" y="239"/>
                  <a:pt x="679" y="218"/>
                  <a:pt x="678" y="191"/>
                </a:cubicBezTo>
                <a:close/>
                <a:moveTo>
                  <a:pt x="1508" y="586"/>
                </a:moveTo>
                <a:cubicBezTo>
                  <a:pt x="1508" y="614"/>
                  <a:pt x="1485" y="637"/>
                  <a:pt x="1457" y="637"/>
                </a:cubicBezTo>
                <a:cubicBezTo>
                  <a:pt x="1271" y="637"/>
                  <a:pt x="1271" y="637"/>
                  <a:pt x="1271" y="637"/>
                </a:cubicBezTo>
                <a:cubicBezTo>
                  <a:pt x="1243" y="637"/>
                  <a:pt x="1220" y="614"/>
                  <a:pt x="1220" y="586"/>
                </a:cubicBezTo>
                <a:cubicBezTo>
                  <a:pt x="1220" y="558"/>
                  <a:pt x="1243" y="535"/>
                  <a:pt x="1271" y="535"/>
                </a:cubicBezTo>
                <a:cubicBezTo>
                  <a:pt x="1457" y="535"/>
                  <a:pt x="1457" y="535"/>
                  <a:pt x="1457" y="535"/>
                </a:cubicBezTo>
                <a:cubicBezTo>
                  <a:pt x="1485" y="535"/>
                  <a:pt x="1508" y="558"/>
                  <a:pt x="1508" y="586"/>
                </a:cubicBezTo>
                <a:close/>
                <a:moveTo>
                  <a:pt x="1186" y="1236"/>
                </a:moveTo>
                <a:cubicBezTo>
                  <a:pt x="1193" y="1264"/>
                  <a:pt x="1176" y="1291"/>
                  <a:pt x="1149" y="1298"/>
                </a:cubicBezTo>
                <a:cubicBezTo>
                  <a:pt x="1145" y="1299"/>
                  <a:pt x="1141" y="1300"/>
                  <a:pt x="1136" y="1300"/>
                </a:cubicBezTo>
                <a:cubicBezTo>
                  <a:pt x="1114" y="1300"/>
                  <a:pt x="1093" y="1284"/>
                  <a:pt x="1087" y="1261"/>
                </a:cubicBezTo>
                <a:cubicBezTo>
                  <a:pt x="1079" y="1230"/>
                  <a:pt x="1060" y="1201"/>
                  <a:pt x="1034" y="1181"/>
                </a:cubicBezTo>
                <a:cubicBezTo>
                  <a:pt x="1011" y="1165"/>
                  <a:pt x="1007" y="1133"/>
                  <a:pt x="1024" y="1110"/>
                </a:cubicBezTo>
                <a:cubicBezTo>
                  <a:pt x="1041" y="1088"/>
                  <a:pt x="1073" y="1083"/>
                  <a:pt x="1095" y="1100"/>
                </a:cubicBezTo>
                <a:cubicBezTo>
                  <a:pt x="1140" y="1133"/>
                  <a:pt x="1172" y="1182"/>
                  <a:pt x="1186" y="1236"/>
                </a:cubicBezTo>
                <a:close/>
                <a:moveTo>
                  <a:pt x="421" y="1086"/>
                </a:moveTo>
                <a:cubicBezTo>
                  <a:pt x="441" y="1106"/>
                  <a:pt x="441" y="1138"/>
                  <a:pt x="421" y="1158"/>
                </a:cubicBezTo>
                <a:cubicBezTo>
                  <a:pt x="387" y="1193"/>
                  <a:pt x="354" y="1229"/>
                  <a:pt x="324" y="1267"/>
                </a:cubicBezTo>
                <a:cubicBezTo>
                  <a:pt x="314" y="1280"/>
                  <a:pt x="299" y="1287"/>
                  <a:pt x="284" y="1287"/>
                </a:cubicBezTo>
                <a:cubicBezTo>
                  <a:pt x="273" y="1287"/>
                  <a:pt x="261" y="1283"/>
                  <a:pt x="252" y="1276"/>
                </a:cubicBezTo>
                <a:cubicBezTo>
                  <a:pt x="230" y="1258"/>
                  <a:pt x="226" y="1226"/>
                  <a:pt x="244" y="1204"/>
                </a:cubicBezTo>
                <a:cubicBezTo>
                  <a:pt x="276" y="1163"/>
                  <a:pt x="312" y="1123"/>
                  <a:pt x="349" y="1086"/>
                </a:cubicBezTo>
                <a:cubicBezTo>
                  <a:pt x="368" y="1066"/>
                  <a:pt x="401" y="1066"/>
                  <a:pt x="421" y="1086"/>
                </a:cubicBezTo>
                <a:close/>
                <a:moveTo>
                  <a:pt x="219" y="622"/>
                </a:moveTo>
                <a:cubicBezTo>
                  <a:pt x="204" y="623"/>
                  <a:pt x="189" y="624"/>
                  <a:pt x="174" y="624"/>
                </a:cubicBezTo>
                <a:cubicBezTo>
                  <a:pt x="129" y="624"/>
                  <a:pt x="85" y="618"/>
                  <a:pt x="42" y="605"/>
                </a:cubicBezTo>
                <a:cubicBezTo>
                  <a:pt x="15" y="597"/>
                  <a:pt x="0" y="569"/>
                  <a:pt x="8" y="542"/>
                </a:cubicBezTo>
                <a:cubicBezTo>
                  <a:pt x="16" y="515"/>
                  <a:pt x="44" y="499"/>
                  <a:pt x="71" y="507"/>
                </a:cubicBezTo>
                <a:cubicBezTo>
                  <a:pt x="116" y="521"/>
                  <a:pt x="163" y="525"/>
                  <a:pt x="209" y="520"/>
                </a:cubicBezTo>
                <a:cubicBezTo>
                  <a:pt x="237" y="518"/>
                  <a:pt x="262" y="538"/>
                  <a:pt x="265" y="566"/>
                </a:cubicBezTo>
                <a:cubicBezTo>
                  <a:pt x="268" y="594"/>
                  <a:pt x="247" y="619"/>
                  <a:pt x="219" y="622"/>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1" name="Google Shape;1111;p34"/>
          <p:cNvSpPr/>
          <p:nvPr/>
        </p:nvSpPr>
        <p:spPr>
          <a:xfrm>
            <a:off x="264522" y="6407092"/>
            <a:ext cx="314976" cy="276524"/>
          </a:xfrm>
          <a:custGeom>
            <a:avLst/>
            <a:gdLst/>
            <a:ahLst/>
            <a:cxnLst/>
            <a:rect l="l" t="t" r="r" b="b"/>
            <a:pathLst>
              <a:path w="1513" h="1290" extrusionOk="0">
                <a:moveTo>
                  <a:pt x="623" y="834"/>
                </a:moveTo>
                <a:cubicBezTo>
                  <a:pt x="612" y="816"/>
                  <a:pt x="596" y="801"/>
                  <a:pt x="577" y="790"/>
                </a:cubicBezTo>
                <a:cubicBezTo>
                  <a:pt x="552" y="776"/>
                  <a:pt x="523" y="770"/>
                  <a:pt x="492" y="770"/>
                </a:cubicBezTo>
                <a:cubicBezTo>
                  <a:pt x="432" y="772"/>
                  <a:pt x="381" y="824"/>
                  <a:pt x="344" y="863"/>
                </a:cubicBezTo>
                <a:cubicBezTo>
                  <a:pt x="337" y="870"/>
                  <a:pt x="337" y="870"/>
                  <a:pt x="337" y="870"/>
                </a:cubicBezTo>
                <a:cubicBezTo>
                  <a:pt x="331" y="862"/>
                  <a:pt x="331" y="862"/>
                  <a:pt x="331" y="862"/>
                </a:cubicBezTo>
                <a:cubicBezTo>
                  <a:pt x="318" y="844"/>
                  <a:pt x="304" y="830"/>
                  <a:pt x="290" y="818"/>
                </a:cubicBezTo>
                <a:cubicBezTo>
                  <a:pt x="277" y="807"/>
                  <a:pt x="263" y="799"/>
                  <a:pt x="248" y="793"/>
                </a:cubicBezTo>
                <a:cubicBezTo>
                  <a:pt x="226" y="785"/>
                  <a:pt x="204" y="781"/>
                  <a:pt x="183" y="781"/>
                </a:cubicBezTo>
                <a:cubicBezTo>
                  <a:pt x="181" y="781"/>
                  <a:pt x="180" y="781"/>
                  <a:pt x="179" y="781"/>
                </a:cubicBezTo>
                <a:cubicBezTo>
                  <a:pt x="100" y="783"/>
                  <a:pt x="39" y="841"/>
                  <a:pt x="22" y="929"/>
                </a:cubicBezTo>
                <a:cubicBezTo>
                  <a:pt x="0" y="1047"/>
                  <a:pt x="41" y="1147"/>
                  <a:pt x="139" y="1210"/>
                </a:cubicBezTo>
                <a:cubicBezTo>
                  <a:pt x="159" y="1222"/>
                  <a:pt x="181" y="1236"/>
                  <a:pt x="201" y="1248"/>
                </a:cubicBezTo>
                <a:cubicBezTo>
                  <a:pt x="202" y="1249"/>
                  <a:pt x="202" y="1249"/>
                  <a:pt x="202" y="1249"/>
                </a:cubicBezTo>
                <a:cubicBezTo>
                  <a:pt x="218" y="1258"/>
                  <a:pt x="234" y="1268"/>
                  <a:pt x="248" y="1277"/>
                </a:cubicBezTo>
                <a:cubicBezTo>
                  <a:pt x="261" y="1285"/>
                  <a:pt x="278" y="1290"/>
                  <a:pt x="295" y="1289"/>
                </a:cubicBezTo>
                <a:cubicBezTo>
                  <a:pt x="304" y="1289"/>
                  <a:pt x="312" y="1287"/>
                  <a:pt x="319" y="1284"/>
                </a:cubicBezTo>
                <a:cubicBezTo>
                  <a:pt x="360" y="1266"/>
                  <a:pt x="391" y="1249"/>
                  <a:pt x="418" y="1230"/>
                </a:cubicBezTo>
                <a:cubicBezTo>
                  <a:pt x="446" y="1211"/>
                  <a:pt x="478" y="1187"/>
                  <a:pt x="510" y="1157"/>
                </a:cubicBezTo>
                <a:cubicBezTo>
                  <a:pt x="552" y="1118"/>
                  <a:pt x="592" y="1068"/>
                  <a:pt x="617" y="1006"/>
                </a:cubicBezTo>
                <a:cubicBezTo>
                  <a:pt x="646" y="934"/>
                  <a:pt x="648" y="876"/>
                  <a:pt x="623" y="834"/>
                </a:cubicBezTo>
                <a:close/>
                <a:moveTo>
                  <a:pt x="372" y="1164"/>
                </a:moveTo>
                <a:cubicBezTo>
                  <a:pt x="354" y="1177"/>
                  <a:pt x="331" y="1189"/>
                  <a:pt x="303" y="1203"/>
                </a:cubicBezTo>
                <a:cubicBezTo>
                  <a:pt x="295" y="1206"/>
                  <a:pt x="286" y="1206"/>
                  <a:pt x="279" y="1201"/>
                </a:cubicBezTo>
                <a:cubicBezTo>
                  <a:pt x="268" y="1194"/>
                  <a:pt x="255" y="1187"/>
                  <a:pt x="243" y="1179"/>
                </a:cubicBezTo>
                <a:cubicBezTo>
                  <a:pt x="241" y="1178"/>
                  <a:pt x="241" y="1178"/>
                  <a:pt x="241" y="1178"/>
                </a:cubicBezTo>
                <a:cubicBezTo>
                  <a:pt x="221" y="1166"/>
                  <a:pt x="200" y="1154"/>
                  <a:pt x="182" y="1142"/>
                </a:cubicBezTo>
                <a:cubicBezTo>
                  <a:pt x="112" y="1097"/>
                  <a:pt x="85" y="1030"/>
                  <a:pt x="101" y="944"/>
                </a:cubicBezTo>
                <a:cubicBezTo>
                  <a:pt x="111" y="893"/>
                  <a:pt x="141" y="862"/>
                  <a:pt x="181" y="861"/>
                </a:cubicBezTo>
                <a:cubicBezTo>
                  <a:pt x="228" y="860"/>
                  <a:pt x="257" y="894"/>
                  <a:pt x="282" y="929"/>
                </a:cubicBezTo>
                <a:cubicBezTo>
                  <a:pt x="293" y="944"/>
                  <a:pt x="299" y="953"/>
                  <a:pt x="309" y="959"/>
                </a:cubicBezTo>
                <a:cubicBezTo>
                  <a:pt x="324" y="969"/>
                  <a:pt x="324" y="969"/>
                  <a:pt x="324" y="969"/>
                </a:cubicBezTo>
                <a:cubicBezTo>
                  <a:pt x="330" y="973"/>
                  <a:pt x="338" y="973"/>
                  <a:pt x="344" y="968"/>
                </a:cubicBezTo>
                <a:cubicBezTo>
                  <a:pt x="358" y="958"/>
                  <a:pt x="358" y="958"/>
                  <a:pt x="358" y="958"/>
                </a:cubicBezTo>
                <a:cubicBezTo>
                  <a:pt x="368" y="951"/>
                  <a:pt x="379" y="940"/>
                  <a:pt x="393" y="925"/>
                </a:cubicBezTo>
                <a:cubicBezTo>
                  <a:pt x="419" y="898"/>
                  <a:pt x="462" y="852"/>
                  <a:pt x="494" y="851"/>
                </a:cubicBezTo>
                <a:cubicBezTo>
                  <a:pt x="511" y="850"/>
                  <a:pt x="526" y="853"/>
                  <a:pt x="538" y="860"/>
                </a:cubicBezTo>
                <a:cubicBezTo>
                  <a:pt x="545" y="864"/>
                  <a:pt x="550" y="869"/>
                  <a:pt x="554" y="875"/>
                </a:cubicBezTo>
                <a:cubicBezTo>
                  <a:pt x="565" y="894"/>
                  <a:pt x="561" y="931"/>
                  <a:pt x="543" y="976"/>
                </a:cubicBezTo>
                <a:cubicBezTo>
                  <a:pt x="508" y="1064"/>
                  <a:pt x="429" y="1125"/>
                  <a:pt x="372" y="1164"/>
                </a:cubicBezTo>
                <a:close/>
                <a:moveTo>
                  <a:pt x="1097" y="816"/>
                </a:moveTo>
                <a:cubicBezTo>
                  <a:pt x="1108" y="888"/>
                  <a:pt x="1109" y="960"/>
                  <a:pt x="1099" y="1032"/>
                </a:cubicBezTo>
                <a:cubicBezTo>
                  <a:pt x="1097" y="1046"/>
                  <a:pt x="1094" y="1063"/>
                  <a:pt x="1083" y="1078"/>
                </a:cubicBezTo>
                <a:cubicBezTo>
                  <a:pt x="1059" y="1109"/>
                  <a:pt x="1020" y="1109"/>
                  <a:pt x="1003" y="1109"/>
                </a:cubicBezTo>
                <a:cubicBezTo>
                  <a:pt x="805" y="1109"/>
                  <a:pt x="805" y="1109"/>
                  <a:pt x="805" y="1109"/>
                </a:cubicBezTo>
                <a:cubicBezTo>
                  <a:pt x="802" y="1109"/>
                  <a:pt x="800" y="1109"/>
                  <a:pt x="798" y="1109"/>
                </a:cubicBezTo>
                <a:cubicBezTo>
                  <a:pt x="796" y="1148"/>
                  <a:pt x="795" y="1188"/>
                  <a:pt x="794" y="1228"/>
                </a:cubicBezTo>
                <a:cubicBezTo>
                  <a:pt x="725" y="1242"/>
                  <a:pt x="655" y="1215"/>
                  <a:pt x="589" y="1189"/>
                </a:cubicBezTo>
                <a:cubicBezTo>
                  <a:pt x="569" y="1181"/>
                  <a:pt x="548" y="1173"/>
                  <a:pt x="528" y="1164"/>
                </a:cubicBezTo>
                <a:cubicBezTo>
                  <a:pt x="569" y="1124"/>
                  <a:pt x="609" y="1074"/>
                  <a:pt x="634" y="1013"/>
                </a:cubicBezTo>
                <a:cubicBezTo>
                  <a:pt x="664" y="936"/>
                  <a:pt x="666" y="872"/>
                  <a:pt x="638" y="825"/>
                </a:cubicBezTo>
                <a:cubicBezTo>
                  <a:pt x="625" y="804"/>
                  <a:pt x="608" y="787"/>
                  <a:pt x="585" y="774"/>
                </a:cubicBezTo>
                <a:cubicBezTo>
                  <a:pt x="557" y="759"/>
                  <a:pt x="526" y="752"/>
                  <a:pt x="491" y="753"/>
                </a:cubicBezTo>
                <a:cubicBezTo>
                  <a:pt x="428" y="755"/>
                  <a:pt x="377" y="804"/>
                  <a:pt x="339" y="843"/>
                </a:cubicBezTo>
                <a:cubicBezTo>
                  <a:pt x="323" y="823"/>
                  <a:pt x="307" y="808"/>
                  <a:pt x="290" y="796"/>
                </a:cubicBezTo>
                <a:cubicBezTo>
                  <a:pt x="284" y="605"/>
                  <a:pt x="282" y="414"/>
                  <a:pt x="283" y="224"/>
                </a:cubicBezTo>
                <a:cubicBezTo>
                  <a:pt x="284" y="200"/>
                  <a:pt x="273" y="127"/>
                  <a:pt x="277" y="88"/>
                </a:cubicBezTo>
                <a:cubicBezTo>
                  <a:pt x="276" y="87"/>
                  <a:pt x="276" y="86"/>
                  <a:pt x="276" y="84"/>
                </a:cubicBezTo>
                <a:cubicBezTo>
                  <a:pt x="273" y="63"/>
                  <a:pt x="288" y="43"/>
                  <a:pt x="309" y="40"/>
                </a:cubicBezTo>
                <a:cubicBezTo>
                  <a:pt x="546" y="4"/>
                  <a:pt x="786" y="0"/>
                  <a:pt x="1024" y="28"/>
                </a:cubicBezTo>
                <a:cubicBezTo>
                  <a:pt x="1033" y="29"/>
                  <a:pt x="1052" y="31"/>
                  <a:pt x="1067" y="47"/>
                </a:cubicBezTo>
                <a:cubicBezTo>
                  <a:pt x="1084" y="63"/>
                  <a:pt x="1085" y="85"/>
                  <a:pt x="1085" y="95"/>
                </a:cubicBezTo>
                <a:cubicBezTo>
                  <a:pt x="1087" y="160"/>
                  <a:pt x="1088" y="226"/>
                  <a:pt x="1087" y="291"/>
                </a:cubicBezTo>
                <a:cubicBezTo>
                  <a:pt x="1086" y="313"/>
                  <a:pt x="1069" y="330"/>
                  <a:pt x="1047" y="330"/>
                </a:cubicBezTo>
                <a:cubicBezTo>
                  <a:pt x="1047" y="330"/>
                  <a:pt x="1047" y="330"/>
                  <a:pt x="1046" y="330"/>
                </a:cubicBezTo>
                <a:cubicBezTo>
                  <a:pt x="1025" y="330"/>
                  <a:pt x="1007" y="312"/>
                  <a:pt x="1008" y="290"/>
                </a:cubicBezTo>
                <a:cubicBezTo>
                  <a:pt x="1009" y="229"/>
                  <a:pt x="1008" y="166"/>
                  <a:pt x="1006" y="105"/>
                </a:cubicBezTo>
                <a:cubicBezTo>
                  <a:pt x="837" y="86"/>
                  <a:pt x="666" y="84"/>
                  <a:pt x="496" y="97"/>
                </a:cubicBezTo>
                <a:cubicBezTo>
                  <a:pt x="574" y="121"/>
                  <a:pt x="650" y="151"/>
                  <a:pt x="724" y="185"/>
                </a:cubicBezTo>
                <a:cubicBezTo>
                  <a:pt x="741" y="194"/>
                  <a:pt x="760" y="203"/>
                  <a:pt x="772" y="218"/>
                </a:cubicBezTo>
                <a:cubicBezTo>
                  <a:pt x="788" y="239"/>
                  <a:pt x="791" y="267"/>
                  <a:pt x="793" y="293"/>
                </a:cubicBezTo>
                <a:cubicBezTo>
                  <a:pt x="808" y="539"/>
                  <a:pt x="806" y="785"/>
                  <a:pt x="800" y="1031"/>
                </a:cubicBezTo>
                <a:cubicBezTo>
                  <a:pt x="801" y="1030"/>
                  <a:pt x="803" y="1030"/>
                  <a:pt x="805" y="1030"/>
                </a:cubicBezTo>
                <a:cubicBezTo>
                  <a:pt x="1003" y="1030"/>
                  <a:pt x="1003" y="1030"/>
                  <a:pt x="1003" y="1030"/>
                </a:cubicBezTo>
                <a:cubicBezTo>
                  <a:pt x="1012" y="1030"/>
                  <a:pt x="1017" y="1030"/>
                  <a:pt x="1019" y="1029"/>
                </a:cubicBezTo>
                <a:cubicBezTo>
                  <a:pt x="1020" y="1026"/>
                  <a:pt x="1020" y="1023"/>
                  <a:pt x="1020" y="1021"/>
                </a:cubicBezTo>
                <a:cubicBezTo>
                  <a:pt x="1029" y="957"/>
                  <a:pt x="1029" y="892"/>
                  <a:pt x="1019" y="828"/>
                </a:cubicBezTo>
                <a:cubicBezTo>
                  <a:pt x="1015" y="807"/>
                  <a:pt x="1030" y="786"/>
                  <a:pt x="1052" y="783"/>
                </a:cubicBezTo>
                <a:cubicBezTo>
                  <a:pt x="1073" y="780"/>
                  <a:pt x="1093" y="795"/>
                  <a:pt x="1097" y="816"/>
                </a:cubicBezTo>
                <a:close/>
                <a:moveTo>
                  <a:pt x="1490" y="581"/>
                </a:moveTo>
                <a:cubicBezTo>
                  <a:pt x="1487" y="584"/>
                  <a:pt x="1484" y="586"/>
                  <a:pt x="1482" y="588"/>
                </a:cubicBezTo>
                <a:cubicBezTo>
                  <a:pt x="1413" y="644"/>
                  <a:pt x="1355" y="716"/>
                  <a:pt x="1315" y="796"/>
                </a:cubicBezTo>
                <a:cubicBezTo>
                  <a:pt x="1308" y="810"/>
                  <a:pt x="1294" y="818"/>
                  <a:pt x="1279" y="818"/>
                </a:cubicBezTo>
                <a:cubicBezTo>
                  <a:pt x="1274" y="818"/>
                  <a:pt x="1268" y="816"/>
                  <a:pt x="1262" y="813"/>
                </a:cubicBezTo>
                <a:cubicBezTo>
                  <a:pt x="1242" y="804"/>
                  <a:pt x="1234" y="780"/>
                  <a:pt x="1244" y="760"/>
                </a:cubicBezTo>
                <a:cubicBezTo>
                  <a:pt x="1274" y="699"/>
                  <a:pt x="1314" y="642"/>
                  <a:pt x="1361" y="592"/>
                </a:cubicBezTo>
                <a:cubicBezTo>
                  <a:pt x="1293" y="596"/>
                  <a:pt x="1225" y="597"/>
                  <a:pt x="1156" y="597"/>
                </a:cubicBezTo>
                <a:cubicBezTo>
                  <a:pt x="1096" y="597"/>
                  <a:pt x="1036" y="596"/>
                  <a:pt x="977" y="594"/>
                </a:cubicBezTo>
                <a:cubicBezTo>
                  <a:pt x="955" y="593"/>
                  <a:pt x="938" y="574"/>
                  <a:pt x="939" y="552"/>
                </a:cubicBezTo>
                <a:cubicBezTo>
                  <a:pt x="940" y="531"/>
                  <a:pt x="958" y="514"/>
                  <a:pt x="980" y="515"/>
                </a:cubicBezTo>
                <a:cubicBezTo>
                  <a:pt x="1112" y="520"/>
                  <a:pt x="1245" y="520"/>
                  <a:pt x="1377" y="513"/>
                </a:cubicBezTo>
                <a:cubicBezTo>
                  <a:pt x="1310" y="455"/>
                  <a:pt x="1250" y="390"/>
                  <a:pt x="1197" y="320"/>
                </a:cubicBezTo>
                <a:cubicBezTo>
                  <a:pt x="1184" y="302"/>
                  <a:pt x="1187" y="278"/>
                  <a:pt x="1205" y="265"/>
                </a:cubicBezTo>
                <a:cubicBezTo>
                  <a:pt x="1222" y="251"/>
                  <a:pt x="1247" y="255"/>
                  <a:pt x="1260" y="272"/>
                </a:cubicBezTo>
                <a:cubicBezTo>
                  <a:pt x="1323" y="356"/>
                  <a:pt x="1397" y="431"/>
                  <a:pt x="1480" y="494"/>
                </a:cubicBezTo>
                <a:cubicBezTo>
                  <a:pt x="1489" y="502"/>
                  <a:pt x="1497" y="510"/>
                  <a:pt x="1501" y="519"/>
                </a:cubicBezTo>
                <a:cubicBezTo>
                  <a:pt x="1507" y="525"/>
                  <a:pt x="1511" y="533"/>
                  <a:pt x="1512" y="543"/>
                </a:cubicBezTo>
                <a:cubicBezTo>
                  <a:pt x="1513" y="560"/>
                  <a:pt x="1504" y="575"/>
                  <a:pt x="1490" y="581"/>
                </a:cubicBezTo>
                <a:close/>
                <a:moveTo>
                  <a:pt x="201" y="911"/>
                </a:moveTo>
                <a:cubicBezTo>
                  <a:pt x="203" y="917"/>
                  <a:pt x="197" y="922"/>
                  <a:pt x="194" y="924"/>
                </a:cubicBezTo>
                <a:cubicBezTo>
                  <a:pt x="176" y="939"/>
                  <a:pt x="163" y="962"/>
                  <a:pt x="161" y="986"/>
                </a:cubicBezTo>
                <a:cubicBezTo>
                  <a:pt x="160" y="997"/>
                  <a:pt x="155" y="1003"/>
                  <a:pt x="148" y="1003"/>
                </a:cubicBezTo>
                <a:cubicBezTo>
                  <a:pt x="148" y="1003"/>
                  <a:pt x="148" y="1003"/>
                  <a:pt x="147" y="1003"/>
                </a:cubicBezTo>
                <a:cubicBezTo>
                  <a:pt x="141" y="1003"/>
                  <a:pt x="137" y="997"/>
                  <a:pt x="137" y="988"/>
                </a:cubicBezTo>
                <a:cubicBezTo>
                  <a:pt x="136" y="968"/>
                  <a:pt x="143" y="947"/>
                  <a:pt x="156" y="931"/>
                </a:cubicBezTo>
                <a:cubicBezTo>
                  <a:pt x="158" y="929"/>
                  <a:pt x="176" y="912"/>
                  <a:pt x="187" y="907"/>
                </a:cubicBezTo>
                <a:cubicBezTo>
                  <a:pt x="191" y="905"/>
                  <a:pt x="194" y="905"/>
                  <a:pt x="197" y="906"/>
                </a:cubicBezTo>
                <a:cubicBezTo>
                  <a:pt x="198" y="906"/>
                  <a:pt x="200" y="908"/>
                  <a:pt x="201" y="911"/>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Tree>
  </p:cSld>
  <p:clrMapOvr>
    <a:masterClrMapping/>
  </p:clrMapOvr>
  <p:extLst>
    <p:ext uri="{DCECCB84-F9BA-43D5-87BE-67443E8EF086}">
      <p15:sldGuideLst xmlns:p15="http://schemas.microsoft.com/office/powerpoint/2012/main">
        <p15:guide id="1" pos="3500">
          <p15:clr>
            <a:srgbClr val="FBAE40"/>
          </p15:clr>
        </p15:guide>
        <p15:guide id="2" pos="3165">
          <p15:clr>
            <a:srgbClr val="FA7B17"/>
          </p15:clr>
        </p15:guide>
        <p15:guide id="3" pos="7003">
          <p15:clr>
            <a:srgbClr val="FA7B17"/>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3.3 - Content (Full)">
  <p:cSld name="1_Title Left - Content Right 6_1_1_1">
    <p:bg>
      <p:bgPr>
        <a:solidFill>
          <a:schemeClr val="accent4"/>
        </a:solidFill>
        <a:effectLst/>
      </p:bgPr>
    </p:bg>
    <p:spTree>
      <p:nvGrpSpPr>
        <p:cNvPr id="1" name="Shape 1112"/>
        <p:cNvGrpSpPr/>
        <p:nvPr/>
      </p:nvGrpSpPr>
      <p:grpSpPr>
        <a:xfrm>
          <a:off x="0" y="0"/>
          <a:ext cx="0" cy="0"/>
          <a:chOff x="0" y="0"/>
          <a:chExt cx="0" cy="0"/>
        </a:xfrm>
      </p:grpSpPr>
      <p:sp>
        <p:nvSpPr>
          <p:cNvPr id="1113" name="Google Shape;1113;p35"/>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14" name="Google Shape;1114;p35"/>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115" name="Google Shape;1115;p35">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5"/>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17" name="Google Shape;1117;p35"/>
          <p:cNvSpPr/>
          <p:nvPr/>
        </p:nvSpPr>
        <p:spPr>
          <a:xfrm>
            <a:off x="264529" y="3587877"/>
            <a:ext cx="314975" cy="276525"/>
          </a:xfrm>
          <a:custGeom>
            <a:avLst/>
            <a:gdLst/>
            <a:ahLst/>
            <a:cxnLst/>
            <a:rect l="l" t="t" r="r" b="b"/>
            <a:pathLst>
              <a:path w="1391" h="1188" extrusionOk="0">
                <a:moveTo>
                  <a:pt x="1304" y="110"/>
                </a:moveTo>
                <a:cubicBezTo>
                  <a:pt x="1264" y="59"/>
                  <a:pt x="1187" y="0"/>
                  <a:pt x="1047" y="8"/>
                </a:cubicBezTo>
                <a:cubicBezTo>
                  <a:pt x="915" y="16"/>
                  <a:pt x="803" y="139"/>
                  <a:pt x="722" y="229"/>
                </a:cubicBezTo>
                <a:cubicBezTo>
                  <a:pt x="712" y="239"/>
                  <a:pt x="704" y="248"/>
                  <a:pt x="696" y="257"/>
                </a:cubicBezTo>
                <a:cubicBezTo>
                  <a:pt x="690" y="248"/>
                  <a:pt x="684" y="239"/>
                  <a:pt x="677" y="230"/>
                </a:cubicBezTo>
                <a:cubicBezTo>
                  <a:pt x="645" y="189"/>
                  <a:pt x="600" y="138"/>
                  <a:pt x="540" y="103"/>
                </a:cubicBezTo>
                <a:cubicBezTo>
                  <a:pt x="413" y="31"/>
                  <a:pt x="316" y="49"/>
                  <a:pt x="257" y="77"/>
                </a:cubicBezTo>
                <a:cubicBezTo>
                  <a:pt x="152" y="127"/>
                  <a:pt x="76" y="247"/>
                  <a:pt x="49" y="409"/>
                </a:cubicBezTo>
                <a:cubicBezTo>
                  <a:pt x="0" y="703"/>
                  <a:pt x="125" y="936"/>
                  <a:pt x="419" y="1102"/>
                </a:cubicBezTo>
                <a:cubicBezTo>
                  <a:pt x="456" y="1122"/>
                  <a:pt x="494" y="1144"/>
                  <a:pt x="529" y="1164"/>
                </a:cubicBezTo>
                <a:cubicBezTo>
                  <a:pt x="555" y="1179"/>
                  <a:pt x="589" y="1188"/>
                  <a:pt x="620" y="1188"/>
                </a:cubicBezTo>
                <a:cubicBezTo>
                  <a:pt x="623" y="1188"/>
                  <a:pt x="626" y="1188"/>
                  <a:pt x="630" y="1188"/>
                </a:cubicBezTo>
                <a:cubicBezTo>
                  <a:pt x="648" y="1186"/>
                  <a:pt x="665" y="1182"/>
                  <a:pt x="680" y="1175"/>
                </a:cubicBezTo>
                <a:cubicBezTo>
                  <a:pt x="772" y="1131"/>
                  <a:pt x="842" y="1089"/>
                  <a:pt x="902" y="1046"/>
                </a:cubicBezTo>
                <a:cubicBezTo>
                  <a:pt x="1140" y="871"/>
                  <a:pt x="1285" y="691"/>
                  <a:pt x="1345" y="493"/>
                </a:cubicBezTo>
                <a:cubicBezTo>
                  <a:pt x="1391" y="345"/>
                  <a:pt x="1376" y="201"/>
                  <a:pt x="1304" y="110"/>
                </a:cubicBezTo>
                <a:close/>
                <a:moveTo>
                  <a:pt x="1241" y="461"/>
                </a:moveTo>
                <a:cubicBezTo>
                  <a:pt x="1188" y="635"/>
                  <a:pt x="1056" y="798"/>
                  <a:pt x="837" y="958"/>
                </a:cubicBezTo>
                <a:cubicBezTo>
                  <a:pt x="783" y="998"/>
                  <a:pt x="718" y="1036"/>
                  <a:pt x="632" y="1077"/>
                </a:cubicBezTo>
                <a:cubicBezTo>
                  <a:pt x="632" y="1077"/>
                  <a:pt x="629" y="1079"/>
                  <a:pt x="623" y="1079"/>
                </a:cubicBezTo>
                <a:cubicBezTo>
                  <a:pt x="623" y="1079"/>
                  <a:pt x="623" y="1079"/>
                  <a:pt x="623" y="1079"/>
                </a:cubicBezTo>
                <a:cubicBezTo>
                  <a:pt x="611" y="1080"/>
                  <a:pt x="594" y="1076"/>
                  <a:pt x="584" y="1070"/>
                </a:cubicBezTo>
                <a:cubicBezTo>
                  <a:pt x="549" y="1049"/>
                  <a:pt x="510" y="1028"/>
                  <a:pt x="472" y="1007"/>
                </a:cubicBezTo>
                <a:cubicBezTo>
                  <a:pt x="219" y="864"/>
                  <a:pt x="115" y="675"/>
                  <a:pt x="157" y="427"/>
                </a:cubicBezTo>
                <a:cubicBezTo>
                  <a:pt x="177" y="303"/>
                  <a:pt x="232" y="209"/>
                  <a:pt x="303" y="175"/>
                </a:cubicBezTo>
                <a:cubicBezTo>
                  <a:pt x="323" y="166"/>
                  <a:pt x="345" y="161"/>
                  <a:pt x="367" y="161"/>
                </a:cubicBezTo>
                <a:cubicBezTo>
                  <a:pt x="404" y="161"/>
                  <a:pt x="443" y="173"/>
                  <a:pt x="486" y="198"/>
                </a:cubicBezTo>
                <a:cubicBezTo>
                  <a:pt x="530" y="223"/>
                  <a:pt x="566" y="264"/>
                  <a:pt x="592" y="298"/>
                </a:cubicBezTo>
                <a:cubicBezTo>
                  <a:pt x="595" y="302"/>
                  <a:pt x="600" y="309"/>
                  <a:pt x="605" y="317"/>
                </a:cubicBezTo>
                <a:cubicBezTo>
                  <a:pt x="610" y="325"/>
                  <a:pt x="616" y="335"/>
                  <a:pt x="622" y="344"/>
                </a:cubicBezTo>
                <a:cubicBezTo>
                  <a:pt x="637" y="364"/>
                  <a:pt x="660" y="377"/>
                  <a:pt x="685" y="379"/>
                </a:cubicBezTo>
                <a:cubicBezTo>
                  <a:pt x="710" y="381"/>
                  <a:pt x="735" y="372"/>
                  <a:pt x="753" y="355"/>
                </a:cubicBezTo>
                <a:cubicBezTo>
                  <a:pt x="767" y="340"/>
                  <a:pt x="784" y="321"/>
                  <a:pt x="802" y="302"/>
                </a:cubicBezTo>
                <a:cubicBezTo>
                  <a:pt x="867" y="230"/>
                  <a:pt x="966" y="122"/>
                  <a:pt x="1054" y="117"/>
                </a:cubicBezTo>
                <a:cubicBezTo>
                  <a:pt x="1128" y="112"/>
                  <a:pt x="1184" y="133"/>
                  <a:pt x="1219" y="177"/>
                </a:cubicBezTo>
                <a:cubicBezTo>
                  <a:pt x="1267" y="240"/>
                  <a:pt x="1276" y="348"/>
                  <a:pt x="1241" y="461"/>
                </a:cubicBezTo>
                <a:close/>
                <a:moveTo>
                  <a:pt x="917" y="610"/>
                </a:moveTo>
                <a:cubicBezTo>
                  <a:pt x="925" y="627"/>
                  <a:pt x="915" y="638"/>
                  <a:pt x="906" y="648"/>
                </a:cubicBezTo>
                <a:cubicBezTo>
                  <a:pt x="816" y="739"/>
                  <a:pt x="703" y="803"/>
                  <a:pt x="591" y="866"/>
                </a:cubicBezTo>
                <a:cubicBezTo>
                  <a:pt x="587" y="869"/>
                  <a:pt x="581" y="871"/>
                  <a:pt x="576" y="872"/>
                </a:cubicBezTo>
                <a:cubicBezTo>
                  <a:pt x="550" y="874"/>
                  <a:pt x="543" y="849"/>
                  <a:pt x="540" y="829"/>
                </a:cubicBezTo>
                <a:cubicBezTo>
                  <a:pt x="529" y="765"/>
                  <a:pt x="522" y="701"/>
                  <a:pt x="517" y="637"/>
                </a:cubicBezTo>
                <a:cubicBezTo>
                  <a:pt x="515" y="598"/>
                  <a:pt x="505" y="543"/>
                  <a:pt x="509" y="498"/>
                </a:cubicBezTo>
                <a:cubicBezTo>
                  <a:pt x="511" y="477"/>
                  <a:pt x="530" y="463"/>
                  <a:pt x="550" y="466"/>
                </a:cubicBezTo>
                <a:cubicBezTo>
                  <a:pt x="668" y="488"/>
                  <a:pt x="791" y="546"/>
                  <a:pt x="896" y="592"/>
                </a:cubicBezTo>
                <a:cubicBezTo>
                  <a:pt x="905" y="596"/>
                  <a:pt x="912" y="602"/>
                  <a:pt x="917" y="610"/>
                </a:cubicBezTo>
                <a:close/>
                <a:moveTo>
                  <a:pt x="432" y="279"/>
                </a:moveTo>
                <a:cubicBezTo>
                  <a:pt x="437" y="298"/>
                  <a:pt x="427" y="309"/>
                  <a:pt x="412" y="319"/>
                </a:cubicBezTo>
                <a:cubicBezTo>
                  <a:pt x="376" y="343"/>
                  <a:pt x="345" y="373"/>
                  <a:pt x="328" y="413"/>
                </a:cubicBezTo>
                <a:cubicBezTo>
                  <a:pt x="321" y="428"/>
                  <a:pt x="321" y="448"/>
                  <a:pt x="323" y="464"/>
                </a:cubicBezTo>
                <a:cubicBezTo>
                  <a:pt x="325" y="481"/>
                  <a:pt x="330" y="497"/>
                  <a:pt x="312" y="507"/>
                </a:cubicBezTo>
                <a:cubicBezTo>
                  <a:pt x="293" y="516"/>
                  <a:pt x="276" y="509"/>
                  <a:pt x="265" y="493"/>
                </a:cubicBezTo>
                <a:cubicBezTo>
                  <a:pt x="243" y="462"/>
                  <a:pt x="229" y="428"/>
                  <a:pt x="235" y="385"/>
                </a:cubicBezTo>
                <a:cubicBezTo>
                  <a:pt x="242" y="292"/>
                  <a:pt x="306" y="255"/>
                  <a:pt x="370" y="242"/>
                </a:cubicBezTo>
                <a:cubicBezTo>
                  <a:pt x="378" y="241"/>
                  <a:pt x="387" y="241"/>
                  <a:pt x="395" y="242"/>
                </a:cubicBezTo>
                <a:cubicBezTo>
                  <a:pt x="417" y="245"/>
                  <a:pt x="427" y="259"/>
                  <a:pt x="432" y="27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8" name="Google Shape;1118;p35"/>
          <p:cNvSpPr/>
          <p:nvPr/>
        </p:nvSpPr>
        <p:spPr>
          <a:xfrm>
            <a:off x="264531" y="4162207"/>
            <a:ext cx="314973" cy="276526"/>
          </a:xfrm>
          <a:custGeom>
            <a:avLst/>
            <a:gdLst/>
            <a:ahLst/>
            <a:cxnLst/>
            <a:rect l="l" t="t" r="r" b="b"/>
            <a:pathLst>
              <a:path w="1799" h="1473" extrusionOk="0">
                <a:moveTo>
                  <a:pt x="697" y="858"/>
                </a:moveTo>
                <a:cubicBezTo>
                  <a:pt x="707" y="871"/>
                  <a:pt x="709" y="896"/>
                  <a:pt x="701" y="921"/>
                </a:cubicBezTo>
                <a:cubicBezTo>
                  <a:pt x="687" y="964"/>
                  <a:pt x="654" y="1005"/>
                  <a:pt x="598" y="1046"/>
                </a:cubicBezTo>
                <a:cubicBezTo>
                  <a:pt x="585" y="1056"/>
                  <a:pt x="569" y="1065"/>
                  <a:pt x="548" y="1076"/>
                </a:cubicBezTo>
                <a:cubicBezTo>
                  <a:pt x="547" y="1075"/>
                  <a:pt x="547" y="1075"/>
                  <a:pt x="546" y="1075"/>
                </a:cubicBezTo>
                <a:cubicBezTo>
                  <a:pt x="537" y="1070"/>
                  <a:pt x="527" y="1064"/>
                  <a:pt x="518" y="1059"/>
                </a:cubicBezTo>
                <a:cubicBezTo>
                  <a:pt x="516" y="1058"/>
                  <a:pt x="516" y="1058"/>
                  <a:pt x="516" y="1058"/>
                </a:cubicBezTo>
                <a:cubicBezTo>
                  <a:pt x="454" y="1023"/>
                  <a:pt x="429" y="978"/>
                  <a:pt x="439" y="918"/>
                </a:cubicBezTo>
                <a:cubicBezTo>
                  <a:pt x="444" y="890"/>
                  <a:pt x="456" y="869"/>
                  <a:pt x="470" y="862"/>
                </a:cubicBezTo>
                <a:cubicBezTo>
                  <a:pt x="474" y="860"/>
                  <a:pt x="477" y="859"/>
                  <a:pt x="481" y="859"/>
                </a:cubicBezTo>
                <a:cubicBezTo>
                  <a:pt x="488" y="859"/>
                  <a:pt x="497" y="862"/>
                  <a:pt x="506" y="867"/>
                </a:cubicBezTo>
                <a:cubicBezTo>
                  <a:pt x="515" y="873"/>
                  <a:pt x="524" y="882"/>
                  <a:pt x="530" y="890"/>
                </a:cubicBezTo>
                <a:cubicBezTo>
                  <a:pt x="530" y="891"/>
                  <a:pt x="531" y="893"/>
                  <a:pt x="533" y="895"/>
                </a:cubicBezTo>
                <a:cubicBezTo>
                  <a:pt x="534" y="897"/>
                  <a:pt x="536" y="900"/>
                  <a:pt x="538" y="902"/>
                </a:cubicBezTo>
                <a:cubicBezTo>
                  <a:pt x="544" y="911"/>
                  <a:pt x="554" y="917"/>
                  <a:pt x="565" y="918"/>
                </a:cubicBezTo>
                <a:cubicBezTo>
                  <a:pt x="576" y="918"/>
                  <a:pt x="586" y="915"/>
                  <a:pt x="594" y="907"/>
                </a:cubicBezTo>
                <a:cubicBezTo>
                  <a:pt x="598" y="903"/>
                  <a:pt x="602" y="898"/>
                  <a:pt x="607" y="893"/>
                </a:cubicBezTo>
                <a:cubicBezTo>
                  <a:pt x="608" y="892"/>
                  <a:pt x="608" y="892"/>
                  <a:pt x="608" y="892"/>
                </a:cubicBezTo>
                <a:cubicBezTo>
                  <a:pt x="622" y="877"/>
                  <a:pt x="648" y="848"/>
                  <a:pt x="665" y="847"/>
                </a:cubicBezTo>
                <a:cubicBezTo>
                  <a:pt x="680" y="847"/>
                  <a:pt x="691" y="850"/>
                  <a:pt x="697" y="858"/>
                </a:cubicBezTo>
                <a:close/>
                <a:moveTo>
                  <a:pt x="1774" y="589"/>
                </a:moveTo>
                <a:cubicBezTo>
                  <a:pt x="1745" y="694"/>
                  <a:pt x="1682" y="742"/>
                  <a:pt x="1621" y="787"/>
                </a:cubicBezTo>
                <a:cubicBezTo>
                  <a:pt x="1607" y="798"/>
                  <a:pt x="1592" y="809"/>
                  <a:pt x="1578" y="821"/>
                </a:cubicBezTo>
                <a:cubicBezTo>
                  <a:pt x="1566" y="831"/>
                  <a:pt x="1564" y="834"/>
                  <a:pt x="1564" y="835"/>
                </a:cubicBezTo>
                <a:cubicBezTo>
                  <a:pt x="1563" y="839"/>
                  <a:pt x="1570" y="859"/>
                  <a:pt x="1575" y="871"/>
                </a:cubicBezTo>
                <a:cubicBezTo>
                  <a:pt x="1577" y="878"/>
                  <a:pt x="1591" y="911"/>
                  <a:pt x="1606" y="936"/>
                </a:cubicBezTo>
                <a:cubicBezTo>
                  <a:pt x="1617" y="955"/>
                  <a:pt x="1617" y="979"/>
                  <a:pt x="1604" y="998"/>
                </a:cubicBezTo>
                <a:cubicBezTo>
                  <a:pt x="1593" y="1015"/>
                  <a:pt x="1574" y="1026"/>
                  <a:pt x="1554" y="1026"/>
                </a:cubicBezTo>
                <a:cubicBezTo>
                  <a:pt x="1552" y="1026"/>
                  <a:pt x="1550" y="1025"/>
                  <a:pt x="1547" y="1025"/>
                </a:cubicBezTo>
                <a:cubicBezTo>
                  <a:pt x="1504" y="1020"/>
                  <a:pt x="1462" y="1007"/>
                  <a:pt x="1425" y="985"/>
                </a:cubicBezTo>
                <a:cubicBezTo>
                  <a:pt x="1408" y="974"/>
                  <a:pt x="1392" y="963"/>
                  <a:pt x="1376" y="951"/>
                </a:cubicBezTo>
                <a:cubicBezTo>
                  <a:pt x="1348" y="931"/>
                  <a:pt x="1321" y="911"/>
                  <a:pt x="1292" y="905"/>
                </a:cubicBezTo>
                <a:cubicBezTo>
                  <a:pt x="1269" y="901"/>
                  <a:pt x="1243" y="905"/>
                  <a:pt x="1216" y="909"/>
                </a:cubicBezTo>
                <a:cubicBezTo>
                  <a:pt x="1208" y="910"/>
                  <a:pt x="1201" y="911"/>
                  <a:pt x="1194" y="912"/>
                </a:cubicBezTo>
                <a:cubicBezTo>
                  <a:pt x="1164" y="917"/>
                  <a:pt x="1123" y="917"/>
                  <a:pt x="1091" y="916"/>
                </a:cubicBezTo>
                <a:cubicBezTo>
                  <a:pt x="1101" y="1021"/>
                  <a:pt x="1066" y="1132"/>
                  <a:pt x="995" y="1213"/>
                </a:cubicBezTo>
                <a:cubicBezTo>
                  <a:pt x="892" y="1329"/>
                  <a:pt x="726" y="1380"/>
                  <a:pt x="572" y="1358"/>
                </a:cubicBezTo>
                <a:cubicBezTo>
                  <a:pt x="535" y="1353"/>
                  <a:pt x="497" y="1344"/>
                  <a:pt x="461" y="1351"/>
                </a:cubicBezTo>
                <a:cubicBezTo>
                  <a:pt x="406" y="1362"/>
                  <a:pt x="365" y="1407"/>
                  <a:pt x="316" y="1435"/>
                </a:cubicBezTo>
                <a:cubicBezTo>
                  <a:pt x="283" y="1455"/>
                  <a:pt x="247" y="1467"/>
                  <a:pt x="209" y="1471"/>
                </a:cubicBezTo>
                <a:cubicBezTo>
                  <a:pt x="191" y="1473"/>
                  <a:pt x="179" y="1454"/>
                  <a:pt x="188" y="1439"/>
                </a:cubicBezTo>
                <a:cubicBezTo>
                  <a:pt x="204" y="1412"/>
                  <a:pt x="218" y="1377"/>
                  <a:pt x="222" y="1367"/>
                </a:cubicBezTo>
                <a:cubicBezTo>
                  <a:pt x="239" y="1319"/>
                  <a:pt x="243" y="1305"/>
                  <a:pt x="207" y="1275"/>
                </a:cubicBezTo>
                <a:cubicBezTo>
                  <a:pt x="131" y="1212"/>
                  <a:pt x="56" y="1178"/>
                  <a:pt x="23" y="1062"/>
                </a:cubicBezTo>
                <a:cubicBezTo>
                  <a:pt x="0" y="979"/>
                  <a:pt x="13" y="890"/>
                  <a:pt x="53" y="814"/>
                </a:cubicBezTo>
                <a:cubicBezTo>
                  <a:pt x="158" y="611"/>
                  <a:pt x="393" y="513"/>
                  <a:pt x="616" y="530"/>
                </a:cubicBezTo>
                <a:cubicBezTo>
                  <a:pt x="613" y="439"/>
                  <a:pt x="634" y="356"/>
                  <a:pt x="681" y="276"/>
                </a:cubicBezTo>
                <a:cubicBezTo>
                  <a:pt x="784" y="101"/>
                  <a:pt x="983" y="0"/>
                  <a:pt x="1212" y="6"/>
                </a:cubicBezTo>
                <a:cubicBezTo>
                  <a:pt x="1444" y="13"/>
                  <a:pt x="1647" y="130"/>
                  <a:pt x="1741" y="313"/>
                </a:cubicBezTo>
                <a:cubicBezTo>
                  <a:pt x="1787" y="401"/>
                  <a:pt x="1799" y="499"/>
                  <a:pt x="1774" y="589"/>
                </a:cubicBezTo>
                <a:close/>
                <a:moveTo>
                  <a:pt x="343" y="679"/>
                </a:moveTo>
                <a:cubicBezTo>
                  <a:pt x="342" y="673"/>
                  <a:pt x="337" y="672"/>
                  <a:pt x="329" y="673"/>
                </a:cubicBezTo>
                <a:cubicBezTo>
                  <a:pt x="309" y="676"/>
                  <a:pt x="271" y="696"/>
                  <a:pt x="267" y="699"/>
                </a:cubicBezTo>
                <a:cubicBezTo>
                  <a:pt x="238" y="718"/>
                  <a:pt x="216" y="748"/>
                  <a:pt x="207" y="782"/>
                </a:cubicBezTo>
                <a:cubicBezTo>
                  <a:pt x="205" y="791"/>
                  <a:pt x="205" y="803"/>
                  <a:pt x="214" y="807"/>
                </a:cubicBezTo>
                <a:cubicBezTo>
                  <a:pt x="224" y="811"/>
                  <a:pt x="232" y="797"/>
                  <a:pt x="236" y="787"/>
                </a:cubicBezTo>
                <a:cubicBezTo>
                  <a:pt x="253" y="745"/>
                  <a:pt x="287" y="710"/>
                  <a:pt x="328" y="693"/>
                </a:cubicBezTo>
                <a:cubicBezTo>
                  <a:pt x="335" y="690"/>
                  <a:pt x="343" y="686"/>
                  <a:pt x="343" y="679"/>
                </a:cubicBezTo>
                <a:close/>
                <a:moveTo>
                  <a:pt x="743" y="822"/>
                </a:moveTo>
                <a:cubicBezTo>
                  <a:pt x="730" y="806"/>
                  <a:pt x="706" y="787"/>
                  <a:pt x="662" y="790"/>
                </a:cubicBezTo>
                <a:cubicBezTo>
                  <a:pt x="624" y="792"/>
                  <a:pt x="593" y="823"/>
                  <a:pt x="570" y="848"/>
                </a:cubicBezTo>
                <a:cubicBezTo>
                  <a:pt x="561" y="837"/>
                  <a:pt x="550" y="826"/>
                  <a:pt x="535" y="817"/>
                </a:cubicBezTo>
                <a:cubicBezTo>
                  <a:pt x="495" y="794"/>
                  <a:pt x="464" y="800"/>
                  <a:pt x="446" y="809"/>
                </a:cubicBezTo>
                <a:cubicBezTo>
                  <a:pt x="413" y="825"/>
                  <a:pt x="390" y="861"/>
                  <a:pt x="382" y="909"/>
                </a:cubicBezTo>
                <a:cubicBezTo>
                  <a:pt x="368" y="993"/>
                  <a:pt x="405" y="1062"/>
                  <a:pt x="488" y="1109"/>
                </a:cubicBezTo>
                <a:cubicBezTo>
                  <a:pt x="498" y="1114"/>
                  <a:pt x="508" y="1120"/>
                  <a:pt x="517" y="1125"/>
                </a:cubicBezTo>
                <a:cubicBezTo>
                  <a:pt x="526" y="1130"/>
                  <a:pt x="538" y="1133"/>
                  <a:pt x="549" y="1133"/>
                </a:cubicBezTo>
                <a:cubicBezTo>
                  <a:pt x="550" y="1133"/>
                  <a:pt x="551" y="1133"/>
                  <a:pt x="552" y="1133"/>
                </a:cubicBezTo>
                <a:cubicBezTo>
                  <a:pt x="559" y="1133"/>
                  <a:pt x="565" y="1131"/>
                  <a:pt x="571" y="1129"/>
                </a:cubicBezTo>
                <a:cubicBezTo>
                  <a:pt x="596" y="1116"/>
                  <a:pt x="616" y="1105"/>
                  <a:pt x="632" y="1093"/>
                </a:cubicBezTo>
                <a:cubicBezTo>
                  <a:pt x="699" y="1044"/>
                  <a:pt x="739" y="994"/>
                  <a:pt x="756" y="938"/>
                </a:cubicBezTo>
                <a:cubicBezTo>
                  <a:pt x="770" y="894"/>
                  <a:pt x="765" y="850"/>
                  <a:pt x="743" y="822"/>
                </a:cubicBezTo>
                <a:close/>
                <a:moveTo>
                  <a:pt x="1674" y="348"/>
                </a:moveTo>
                <a:cubicBezTo>
                  <a:pt x="1592" y="190"/>
                  <a:pt x="1414" y="88"/>
                  <a:pt x="1210" y="83"/>
                </a:cubicBezTo>
                <a:cubicBezTo>
                  <a:pt x="1009" y="77"/>
                  <a:pt x="835" y="164"/>
                  <a:pt x="746" y="315"/>
                </a:cubicBezTo>
                <a:cubicBezTo>
                  <a:pt x="704" y="386"/>
                  <a:pt x="687" y="458"/>
                  <a:pt x="693" y="540"/>
                </a:cubicBezTo>
                <a:cubicBezTo>
                  <a:pt x="837" y="568"/>
                  <a:pt x="970" y="647"/>
                  <a:pt x="1047" y="779"/>
                </a:cubicBezTo>
                <a:cubicBezTo>
                  <a:pt x="1058" y="798"/>
                  <a:pt x="1067" y="818"/>
                  <a:pt x="1074" y="839"/>
                </a:cubicBezTo>
                <a:cubicBezTo>
                  <a:pt x="1111" y="841"/>
                  <a:pt x="1157" y="841"/>
                  <a:pt x="1184" y="837"/>
                </a:cubicBezTo>
                <a:cubicBezTo>
                  <a:pt x="1190" y="836"/>
                  <a:pt x="1197" y="835"/>
                  <a:pt x="1204" y="834"/>
                </a:cubicBezTo>
                <a:cubicBezTo>
                  <a:pt x="1235" y="829"/>
                  <a:pt x="1271" y="823"/>
                  <a:pt x="1307" y="831"/>
                </a:cubicBezTo>
                <a:cubicBezTo>
                  <a:pt x="1352" y="839"/>
                  <a:pt x="1387" y="865"/>
                  <a:pt x="1421" y="890"/>
                </a:cubicBezTo>
                <a:cubicBezTo>
                  <a:pt x="1436" y="901"/>
                  <a:pt x="1450" y="911"/>
                  <a:pt x="1464" y="919"/>
                </a:cubicBezTo>
                <a:cubicBezTo>
                  <a:pt x="1482" y="930"/>
                  <a:pt x="1503" y="938"/>
                  <a:pt x="1524" y="944"/>
                </a:cubicBezTo>
                <a:cubicBezTo>
                  <a:pt x="1513" y="923"/>
                  <a:pt x="1506" y="904"/>
                  <a:pt x="1503" y="897"/>
                </a:cubicBezTo>
                <a:cubicBezTo>
                  <a:pt x="1484" y="843"/>
                  <a:pt x="1474" y="807"/>
                  <a:pt x="1529" y="762"/>
                </a:cubicBezTo>
                <a:cubicBezTo>
                  <a:pt x="1545" y="749"/>
                  <a:pt x="1560" y="738"/>
                  <a:pt x="1575" y="726"/>
                </a:cubicBezTo>
                <a:cubicBezTo>
                  <a:pt x="1633" y="683"/>
                  <a:pt x="1678" y="649"/>
                  <a:pt x="1700" y="568"/>
                </a:cubicBezTo>
                <a:cubicBezTo>
                  <a:pt x="1720" y="497"/>
                  <a:pt x="1711" y="419"/>
                  <a:pt x="1674" y="348"/>
                </a:cubicBezTo>
                <a:close/>
                <a:moveTo>
                  <a:pt x="1340" y="340"/>
                </a:moveTo>
                <a:cubicBezTo>
                  <a:pt x="1361" y="367"/>
                  <a:pt x="1366" y="410"/>
                  <a:pt x="1353" y="454"/>
                </a:cubicBezTo>
                <a:cubicBezTo>
                  <a:pt x="1336" y="509"/>
                  <a:pt x="1296" y="559"/>
                  <a:pt x="1231" y="607"/>
                </a:cubicBezTo>
                <a:cubicBezTo>
                  <a:pt x="1214" y="619"/>
                  <a:pt x="1195" y="630"/>
                  <a:pt x="1170" y="642"/>
                </a:cubicBezTo>
                <a:cubicBezTo>
                  <a:pt x="1165" y="645"/>
                  <a:pt x="1158" y="646"/>
                  <a:pt x="1151" y="647"/>
                </a:cubicBezTo>
                <a:cubicBezTo>
                  <a:pt x="1150" y="647"/>
                  <a:pt x="1149" y="647"/>
                  <a:pt x="1148" y="647"/>
                </a:cubicBezTo>
                <a:cubicBezTo>
                  <a:pt x="1137" y="647"/>
                  <a:pt x="1126" y="644"/>
                  <a:pt x="1117" y="639"/>
                </a:cubicBezTo>
                <a:cubicBezTo>
                  <a:pt x="1108" y="633"/>
                  <a:pt x="1098" y="628"/>
                  <a:pt x="1088" y="622"/>
                </a:cubicBezTo>
                <a:cubicBezTo>
                  <a:pt x="1006" y="576"/>
                  <a:pt x="970" y="508"/>
                  <a:pt x="984" y="425"/>
                </a:cubicBezTo>
                <a:cubicBezTo>
                  <a:pt x="991" y="378"/>
                  <a:pt x="1014" y="342"/>
                  <a:pt x="1046" y="327"/>
                </a:cubicBezTo>
                <a:cubicBezTo>
                  <a:pt x="1065" y="318"/>
                  <a:pt x="1095" y="312"/>
                  <a:pt x="1134" y="334"/>
                </a:cubicBezTo>
                <a:cubicBezTo>
                  <a:pt x="1149" y="343"/>
                  <a:pt x="1160" y="354"/>
                  <a:pt x="1169" y="365"/>
                </a:cubicBezTo>
                <a:cubicBezTo>
                  <a:pt x="1192" y="340"/>
                  <a:pt x="1222" y="310"/>
                  <a:pt x="1260" y="307"/>
                </a:cubicBezTo>
                <a:cubicBezTo>
                  <a:pt x="1303" y="305"/>
                  <a:pt x="1327" y="324"/>
                  <a:pt x="1340" y="340"/>
                </a:cubicBezTo>
                <a:close/>
                <a:moveTo>
                  <a:pt x="1146" y="589"/>
                </a:moveTo>
                <a:cubicBezTo>
                  <a:pt x="1146" y="589"/>
                  <a:pt x="1147" y="590"/>
                  <a:pt x="1147" y="590"/>
                </a:cubicBezTo>
                <a:cubicBezTo>
                  <a:pt x="1168" y="579"/>
                  <a:pt x="1184" y="570"/>
                  <a:pt x="1197" y="561"/>
                </a:cubicBezTo>
                <a:cubicBezTo>
                  <a:pt x="1252" y="520"/>
                  <a:pt x="1285" y="480"/>
                  <a:pt x="1298" y="437"/>
                </a:cubicBezTo>
                <a:cubicBezTo>
                  <a:pt x="1306" y="412"/>
                  <a:pt x="1305" y="388"/>
                  <a:pt x="1295" y="375"/>
                </a:cubicBezTo>
                <a:cubicBezTo>
                  <a:pt x="1289" y="367"/>
                  <a:pt x="1278" y="364"/>
                  <a:pt x="1263" y="364"/>
                </a:cubicBezTo>
                <a:cubicBezTo>
                  <a:pt x="1246" y="365"/>
                  <a:pt x="1220" y="393"/>
                  <a:pt x="1207" y="409"/>
                </a:cubicBezTo>
                <a:cubicBezTo>
                  <a:pt x="1201" y="414"/>
                  <a:pt x="1197" y="419"/>
                  <a:pt x="1193" y="423"/>
                </a:cubicBezTo>
                <a:cubicBezTo>
                  <a:pt x="1185" y="431"/>
                  <a:pt x="1175" y="434"/>
                  <a:pt x="1164" y="434"/>
                </a:cubicBezTo>
                <a:cubicBezTo>
                  <a:pt x="1153" y="433"/>
                  <a:pt x="1144" y="427"/>
                  <a:pt x="1137" y="419"/>
                </a:cubicBezTo>
                <a:cubicBezTo>
                  <a:pt x="1135" y="416"/>
                  <a:pt x="1134" y="413"/>
                  <a:pt x="1132" y="411"/>
                </a:cubicBezTo>
                <a:cubicBezTo>
                  <a:pt x="1131" y="409"/>
                  <a:pt x="1130" y="408"/>
                  <a:pt x="1129" y="407"/>
                </a:cubicBezTo>
                <a:cubicBezTo>
                  <a:pt x="1123" y="399"/>
                  <a:pt x="1115" y="389"/>
                  <a:pt x="1106" y="384"/>
                </a:cubicBezTo>
                <a:cubicBezTo>
                  <a:pt x="1097" y="379"/>
                  <a:pt x="1089" y="376"/>
                  <a:pt x="1081" y="376"/>
                </a:cubicBezTo>
                <a:cubicBezTo>
                  <a:pt x="1078" y="376"/>
                  <a:pt x="1074" y="377"/>
                  <a:pt x="1071" y="378"/>
                </a:cubicBezTo>
                <a:cubicBezTo>
                  <a:pt x="1056" y="385"/>
                  <a:pt x="1045" y="407"/>
                  <a:pt x="1040" y="434"/>
                </a:cubicBezTo>
                <a:cubicBezTo>
                  <a:pt x="1030" y="494"/>
                  <a:pt x="1054" y="538"/>
                  <a:pt x="1116" y="572"/>
                </a:cubicBezTo>
                <a:cubicBezTo>
                  <a:pt x="1126" y="578"/>
                  <a:pt x="1136" y="584"/>
                  <a:pt x="1146" y="589"/>
                </a:cubicBezTo>
                <a:close/>
                <a:moveTo>
                  <a:pt x="1515" y="273"/>
                </a:moveTo>
                <a:cubicBezTo>
                  <a:pt x="1494" y="242"/>
                  <a:pt x="1462" y="219"/>
                  <a:pt x="1428" y="211"/>
                </a:cubicBezTo>
                <a:cubicBezTo>
                  <a:pt x="1416" y="208"/>
                  <a:pt x="1401" y="209"/>
                  <a:pt x="1396" y="221"/>
                </a:cubicBezTo>
                <a:cubicBezTo>
                  <a:pt x="1392" y="233"/>
                  <a:pt x="1400" y="244"/>
                  <a:pt x="1419" y="251"/>
                </a:cubicBezTo>
                <a:cubicBezTo>
                  <a:pt x="1460" y="267"/>
                  <a:pt x="1493" y="300"/>
                  <a:pt x="1510" y="340"/>
                </a:cubicBezTo>
                <a:cubicBezTo>
                  <a:pt x="1512" y="345"/>
                  <a:pt x="1517" y="358"/>
                  <a:pt x="1529" y="358"/>
                </a:cubicBezTo>
                <a:cubicBezTo>
                  <a:pt x="1529" y="358"/>
                  <a:pt x="1529" y="358"/>
                  <a:pt x="1529" y="358"/>
                </a:cubicBezTo>
                <a:cubicBezTo>
                  <a:pt x="1534" y="358"/>
                  <a:pt x="1537" y="355"/>
                  <a:pt x="1539" y="354"/>
                </a:cubicBezTo>
                <a:cubicBezTo>
                  <a:pt x="1542" y="350"/>
                  <a:pt x="1543" y="345"/>
                  <a:pt x="1542" y="338"/>
                </a:cubicBezTo>
                <a:cubicBezTo>
                  <a:pt x="1539" y="315"/>
                  <a:pt x="1518" y="277"/>
                  <a:pt x="1515" y="27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19" name="Google Shape;1119;p35"/>
          <p:cNvSpPr/>
          <p:nvPr/>
        </p:nvSpPr>
        <p:spPr>
          <a:xfrm>
            <a:off x="264525" y="4901085"/>
            <a:ext cx="314975" cy="276524"/>
          </a:xfrm>
          <a:custGeom>
            <a:avLst/>
            <a:gdLst/>
            <a:ahLst/>
            <a:cxnLst/>
            <a:rect l="l" t="t" r="r" b="b"/>
            <a:pathLst>
              <a:path w="1421" h="1403" extrusionOk="0">
                <a:moveTo>
                  <a:pt x="1311" y="290"/>
                </a:moveTo>
                <a:cubicBezTo>
                  <a:pt x="1295" y="281"/>
                  <a:pt x="1262" y="261"/>
                  <a:pt x="1227" y="273"/>
                </a:cubicBezTo>
                <a:cubicBezTo>
                  <a:pt x="1226" y="274"/>
                  <a:pt x="1225" y="274"/>
                  <a:pt x="1224" y="275"/>
                </a:cubicBezTo>
                <a:cubicBezTo>
                  <a:pt x="1230" y="161"/>
                  <a:pt x="1230" y="161"/>
                  <a:pt x="1230" y="161"/>
                </a:cubicBezTo>
                <a:cubicBezTo>
                  <a:pt x="1230" y="159"/>
                  <a:pt x="1230" y="159"/>
                  <a:pt x="1230" y="159"/>
                </a:cubicBezTo>
                <a:cubicBezTo>
                  <a:pt x="1232" y="92"/>
                  <a:pt x="1180" y="35"/>
                  <a:pt x="1113" y="29"/>
                </a:cubicBezTo>
                <a:cubicBezTo>
                  <a:pt x="794" y="1"/>
                  <a:pt x="471" y="0"/>
                  <a:pt x="152" y="27"/>
                </a:cubicBezTo>
                <a:cubicBezTo>
                  <a:pt x="91" y="32"/>
                  <a:pt x="42" y="80"/>
                  <a:pt x="35" y="140"/>
                </a:cubicBezTo>
                <a:cubicBezTo>
                  <a:pt x="0" y="482"/>
                  <a:pt x="22" y="820"/>
                  <a:pt x="99" y="1118"/>
                </a:cubicBezTo>
                <a:cubicBezTo>
                  <a:pt x="109" y="1158"/>
                  <a:pt x="122" y="1200"/>
                  <a:pt x="154" y="1234"/>
                </a:cubicBezTo>
                <a:cubicBezTo>
                  <a:pt x="189" y="1270"/>
                  <a:pt x="241" y="1287"/>
                  <a:pt x="292" y="1282"/>
                </a:cubicBezTo>
                <a:cubicBezTo>
                  <a:pt x="1022" y="1393"/>
                  <a:pt x="1022" y="1393"/>
                  <a:pt x="1022" y="1393"/>
                </a:cubicBezTo>
                <a:cubicBezTo>
                  <a:pt x="1028" y="1395"/>
                  <a:pt x="1034" y="1396"/>
                  <a:pt x="1040" y="1398"/>
                </a:cubicBezTo>
                <a:cubicBezTo>
                  <a:pt x="1051" y="1401"/>
                  <a:pt x="1063" y="1403"/>
                  <a:pt x="1074" y="1403"/>
                </a:cubicBezTo>
                <a:cubicBezTo>
                  <a:pt x="1101" y="1403"/>
                  <a:pt x="1128" y="1394"/>
                  <a:pt x="1150" y="1377"/>
                </a:cubicBezTo>
                <a:cubicBezTo>
                  <a:pt x="1182" y="1354"/>
                  <a:pt x="1200" y="1318"/>
                  <a:pt x="1201" y="1278"/>
                </a:cubicBezTo>
                <a:cubicBezTo>
                  <a:pt x="1208" y="694"/>
                  <a:pt x="1208" y="694"/>
                  <a:pt x="1208" y="694"/>
                </a:cubicBezTo>
                <a:cubicBezTo>
                  <a:pt x="1208" y="694"/>
                  <a:pt x="1208" y="694"/>
                  <a:pt x="1208" y="694"/>
                </a:cubicBezTo>
                <a:cubicBezTo>
                  <a:pt x="1269" y="632"/>
                  <a:pt x="1331" y="568"/>
                  <a:pt x="1383" y="491"/>
                </a:cubicBezTo>
                <a:cubicBezTo>
                  <a:pt x="1393" y="475"/>
                  <a:pt x="1404" y="458"/>
                  <a:pt x="1408" y="436"/>
                </a:cubicBezTo>
                <a:cubicBezTo>
                  <a:pt x="1421" y="356"/>
                  <a:pt x="1338" y="306"/>
                  <a:pt x="1311" y="290"/>
                </a:cubicBezTo>
                <a:close/>
                <a:moveTo>
                  <a:pt x="1181" y="482"/>
                </a:moveTo>
                <a:cubicBezTo>
                  <a:pt x="880" y="813"/>
                  <a:pt x="880" y="813"/>
                  <a:pt x="880" y="813"/>
                </a:cubicBezTo>
                <a:cubicBezTo>
                  <a:pt x="874" y="806"/>
                  <a:pt x="867" y="798"/>
                  <a:pt x="860" y="792"/>
                </a:cubicBezTo>
                <a:cubicBezTo>
                  <a:pt x="875" y="773"/>
                  <a:pt x="891" y="755"/>
                  <a:pt x="907" y="738"/>
                </a:cubicBezTo>
                <a:cubicBezTo>
                  <a:pt x="920" y="724"/>
                  <a:pt x="933" y="709"/>
                  <a:pt x="945" y="695"/>
                </a:cubicBezTo>
                <a:cubicBezTo>
                  <a:pt x="1014" y="614"/>
                  <a:pt x="1084" y="532"/>
                  <a:pt x="1155" y="452"/>
                </a:cubicBezTo>
                <a:cubicBezTo>
                  <a:pt x="1163" y="462"/>
                  <a:pt x="1172" y="472"/>
                  <a:pt x="1181" y="482"/>
                </a:cubicBezTo>
                <a:close/>
                <a:moveTo>
                  <a:pt x="822" y="848"/>
                </a:moveTo>
                <a:cubicBezTo>
                  <a:pt x="825" y="843"/>
                  <a:pt x="828" y="838"/>
                  <a:pt x="830" y="833"/>
                </a:cubicBezTo>
                <a:cubicBezTo>
                  <a:pt x="850" y="855"/>
                  <a:pt x="867" y="879"/>
                  <a:pt x="880" y="905"/>
                </a:cubicBezTo>
                <a:cubicBezTo>
                  <a:pt x="844" y="938"/>
                  <a:pt x="809" y="962"/>
                  <a:pt x="773" y="978"/>
                </a:cubicBezTo>
                <a:cubicBezTo>
                  <a:pt x="774" y="977"/>
                  <a:pt x="774" y="975"/>
                  <a:pt x="775" y="974"/>
                </a:cubicBezTo>
                <a:cubicBezTo>
                  <a:pt x="789" y="930"/>
                  <a:pt x="803" y="886"/>
                  <a:pt x="822" y="848"/>
                </a:cubicBezTo>
                <a:close/>
                <a:moveTo>
                  <a:pt x="918" y="869"/>
                </a:moveTo>
                <a:cubicBezTo>
                  <a:pt x="913" y="860"/>
                  <a:pt x="908" y="852"/>
                  <a:pt x="903" y="844"/>
                </a:cubicBezTo>
                <a:cubicBezTo>
                  <a:pt x="1209" y="507"/>
                  <a:pt x="1209" y="507"/>
                  <a:pt x="1209" y="507"/>
                </a:cubicBezTo>
                <a:cubicBezTo>
                  <a:pt x="1223" y="517"/>
                  <a:pt x="1239" y="526"/>
                  <a:pt x="1255" y="534"/>
                </a:cubicBezTo>
                <a:cubicBezTo>
                  <a:pt x="1217" y="578"/>
                  <a:pt x="1175" y="619"/>
                  <a:pt x="1132" y="662"/>
                </a:cubicBezTo>
                <a:cubicBezTo>
                  <a:pt x="1113" y="681"/>
                  <a:pt x="1094" y="700"/>
                  <a:pt x="1076" y="719"/>
                </a:cubicBezTo>
                <a:cubicBezTo>
                  <a:pt x="1045" y="751"/>
                  <a:pt x="1010" y="784"/>
                  <a:pt x="976" y="815"/>
                </a:cubicBezTo>
                <a:cubicBezTo>
                  <a:pt x="956" y="833"/>
                  <a:pt x="937" y="851"/>
                  <a:pt x="918" y="869"/>
                </a:cubicBezTo>
                <a:close/>
                <a:moveTo>
                  <a:pt x="408" y="1223"/>
                </a:moveTo>
                <a:cubicBezTo>
                  <a:pt x="423" y="1207"/>
                  <a:pt x="436" y="1188"/>
                  <a:pt x="445" y="1167"/>
                </a:cubicBezTo>
                <a:cubicBezTo>
                  <a:pt x="505" y="1199"/>
                  <a:pt x="569" y="1229"/>
                  <a:pt x="635" y="1258"/>
                </a:cubicBezTo>
                <a:lnTo>
                  <a:pt x="408" y="1223"/>
                </a:lnTo>
                <a:close/>
                <a:moveTo>
                  <a:pt x="1090" y="1296"/>
                </a:moveTo>
                <a:cubicBezTo>
                  <a:pt x="1086" y="1299"/>
                  <a:pt x="1078" y="1304"/>
                  <a:pt x="1066" y="1301"/>
                </a:cubicBezTo>
                <a:cubicBezTo>
                  <a:pt x="844" y="1240"/>
                  <a:pt x="634" y="1157"/>
                  <a:pt x="460" y="1061"/>
                </a:cubicBezTo>
                <a:cubicBezTo>
                  <a:pt x="441" y="1050"/>
                  <a:pt x="419" y="1049"/>
                  <a:pt x="399" y="1058"/>
                </a:cubicBezTo>
                <a:cubicBezTo>
                  <a:pt x="379" y="1067"/>
                  <a:pt x="365" y="1084"/>
                  <a:pt x="360" y="1105"/>
                </a:cubicBezTo>
                <a:cubicBezTo>
                  <a:pt x="353" y="1135"/>
                  <a:pt x="334" y="1160"/>
                  <a:pt x="311" y="1173"/>
                </a:cubicBezTo>
                <a:cubicBezTo>
                  <a:pt x="283" y="1188"/>
                  <a:pt x="246" y="1183"/>
                  <a:pt x="227" y="1164"/>
                </a:cubicBezTo>
                <a:cubicBezTo>
                  <a:pt x="212" y="1148"/>
                  <a:pt x="204" y="1121"/>
                  <a:pt x="197" y="1093"/>
                </a:cubicBezTo>
                <a:cubicBezTo>
                  <a:pt x="122" y="806"/>
                  <a:pt x="101" y="480"/>
                  <a:pt x="136" y="151"/>
                </a:cubicBezTo>
                <a:cubicBezTo>
                  <a:pt x="137" y="138"/>
                  <a:pt x="147" y="128"/>
                  <a:pt x="161" y="127"/>
                </a:cubicBezTo>
                <a:cubicBezTo>
                  <a:pt x="474" y="101"/>
                  <a:pt x="791" y="102"/>
                  <a:pt x="1104" y="130"/>
                </a:cubicBezTo>
                <a:cubicBezTo>
                  <a:pt x="1118" y="131"/>
                  <a:pt x="1129" y="143"/>
                  <a:pt x="1129" y="156"/>
                </a:cubicBezTo>
                <a:cubicBezTo>
                  <a:pt x="1117" y="377"/>
                  <a:pt x="1117" y="377"/>
                  <a:pt x="1117" y="377"/>
                </a:cubicBezTo>
                <a:cubicBezTo>
                  <a:pt x="1121" y="377"/>
                  <a:pt x="1121" y="377"/>
                  <a:pt x="1121" y="377"/>
                </a:cubicBezTo>
                <a:cubicBezTo>
                  <a:pt x="1041" y="466"/>
                  <a:pt x="963" y="556"/>
                  <a:pt x="887" y="646"/>
                </a:cubicBezTo>
                <a:cubicBezTo>
                  <a:pt x="876" y="660"/>
                  <a:pt x="864" y="673"/>
                  <a:pt x="851" y="687"/>
                </a:cubicBezTo>
                <a:cubicBezTo>
                  <a:pt x="816" y="726"/>
                  <a:pt x="779" y="767"/>
                  <a:pt x="755" y="814"/>
                </a:cubicBezTo>
                <a:cubicBezTo>
                  <a:pt x="733" y="857"/>
                  <a:pt x="718" y="904"/>
                  <a:pt x="703" y="951"/>
                </a:cubicBezTo>
                <a:cubicBezTo>
                  <a:pt x="697" y="967"/>
                  <a:pt x="692" y="984"/>
                  <a:pt x="686" y="1001"/>
                </a:cubicBezTo>
                <a:cubicBezTo>
                  <a:pt x="680" y="1018"/>
                  <a:pt x="684" y="1038"/>
                  <a:pt x="697" y="1052"/>
                </a:cubicBezTo>
                <a:cubicBezTo>
                  <a:pt x="707" y="1063"/>
                  <a:pt x="720" y="1069"/>
                  <a:pt x="734" y="1069"/>
                </a:cubicBezTo>
                <a:cubicBezTo>
                  <a:pt x="739" y="1069"/>
                  <a:pt x="743" y="1068"/>
                  <a:pt x="747" y="1067"/>
                </a:cubicBezTo>
                <a:cubicBezTo>
                  <a:pt x="815" y="1051"/>
                  <a:pt x="883" y="1009"/>
                  <a:pt x="948" y="945"/>
                </a:cubicBezTo>
                <a:cubicBezTo>
                  <a:pt x="973" y="920"/>
                  <a:pt x="1001" y="895"/>
                  <a:pt x="1027" y="870"/>
                </a:cubicBezTo>
                <a:cubicBezTo>
                  <a:pt x="1053" y="846"/>
                  <a:pt x="1080" y="821"/>
                  <a:pt x="1106" y="796"/>
                </a:cubicBezTo>
                <a:cubicBezTo>
                  <a:pt x="1101" y="1276"/>
                  <a:pt x="1101" y="1276"/>
                  <a:pt x="1101" y="1276"/>
                </a:cubicBezTo>
                <a:cubicBezTo>
                  <a:pt x="1100" y="1287"/>
                  <a:pt x="1094" y="1294"/>
                  <a:pt x="1090" y="1296"/>
                </a:cubicBezTo>
                <a:close/>
                <a:moveTo>
                  <a:pt x="1333" y="423"/>
                </a:moveTo>
                <a:cubicBezTo>
                  <a:pt x="1332" y="431"/>
                  <a:pt x="1326" y="440"/>
                  <a:pt x="1320" y="449"/>
                </a:cubicBezTo>
                <a:cubicBezTo>
                  <a:pt x="1310" y="464"/>
                  <a:pt x="1299" y="479"/>
                  <a:pt x="1288" y="493"/>
                </a:cubicBezTo>
                <a:cubicBezTo>
                  <a:pt x="1248" y="478"/>
                  <a:pt x="1213" y="449"/>
                  <a:pt x="1190" y="413"/>
                </a:cubicBezTo>
                <a:cubicBezTo>
                  <a:pt x="1199" y="402"/>
                  <a:pt x="1208" y="392"/>
                  <a:pt x="1217" y="382"/>
                </a:cubicBezTo>
                <a:cubicBezTo>
                  <a:pt x="1218" y="382"/>
                  <a:pt x="1218" y="382"/>
                  <a:pt x="1218" y="382"/>
                </a:cubicBezTo>
                <a:cubicBezTo>
                  <a:pt x="1218" y="381"/>
                  <a:pt x="1218" y="381"/>
                  <a:pt x="1218" y="381"/>
                </a:cubicBezTo>
                <a:cubicBezTo>
                  <a:pt x="1226" y="372"/>
                  <a:pt x="1234" y="363"/>
                  <a:pt x="1242" y="354"/>
                </a:cubicBezTo>
                <a:cubicBezTo>
                  <a:pt x="1245" y="352"/>
                  <a:pt x="1249" y="347"/>
                  <a:pt x="1251" y="345"/>
                </a:cubicBezTo>
                <a:cubicBezTo>
                  <a:pt x="1254" y="345"/>
                  <a:pt x="1259" y="348"/>
                  <a:pt x="1272" y="355"/>
                </a:cubicBezTo>
                <a:cubicBezTo>
                  <a:pt x="1315" y="381"/>
                  <a:pt x="1336" y="404"/>
                  <a:pt x="1333" y="423"/>
                </a:cubicBezTo>
                <a:close/>
                <a:moveTo>
                  <a:pt x="685" y="277"/>
                </a:moveTo>
                <a:cubicBezTo>
                  <a:pt x="678" y="265"/>
                  <a:pt x="668" y="255"/>
                  <a:pt x="655" y="247"/>
                </a:cubicBezTo>
                <a:cubicBezTo>
                  <a:pt x="639" y="238"/>
                  <a:pt x="621" y="234"/>
                  <a:pt x="601" y="234"/>
                </a:cubicBezTo>
                <a:cubicBezTo>
                  <a:pt x="565" y="234"/>
                  <a:pt x="535" y="260"/>
                  <a:pt x="513" y="282"/>
                </a:cubicBezTo>
                <a:cubicBezTo>
                  <a:pt x="499" y="263"/>
                  <a:pt x="483" y="251"/>
                  <a:pt x="466" y="244"/>
                </a:cubicBezTo>
                <a:cubicBezTo>
                  <a:pt x="452" y="238"/>
                  <a:pt x="437" y="235"/>
                  <a:pt x="422" y="235"/>
                </a:cubicBezTo>
                <a:cubicBezTo>
                  <a:pt x="372" y="235"/>
                  <a:pt x="332" y="271"/>
                  <a:pt x="320" y="326"/>
                </a:cubicBezTo>
                <a:cubicBezTo>
                  <a:pt x="305" y="397"/>
                  <a:pt x="328" y="459"/>
                  <a:pt x="387" y="499"/>
                </a:cubicBezTo>
                <a:cubicBezTo>
                  <a:pt x="398" y="506"/>
                  <a:pt x="410" y="514"/>
                  <a:pt x="421" y="521"/>
                </a:cubicBezTo>
                <a:cubicBezTo>
                  <a:pt x="422" y="522"/>
                  <a:pt x="422" y="522"/>
                  <a:pt x="422" y="522"/>
                </a:cubicBezTo>
                <a:cubicBezTo>
                  <a:pt x="431" y="528"/>
                  <a:pt x="440" y="534"/>
                  <a:pt x="448" y="539"/>
                </a:cubicBezTo>
                <a:cubicBezTo>
                  <a:pt x="457" y="545"/>
                  <a:pt x="470" y="549"/>
                  <a:pt x="481" y="549"/>
                </a:cubicBezTo>
                <a:cubicBezTo>
                  <a:pt x="488" y="549"/>
                  <a:pt x="494" y="547"/>
                  <a:pt x="499" y="545"/>
                </a:cubicBezTo>
                <a:cubicBezTo>
                  <a:pt x="523" y="535"/>
                  <a:pt x="542" y="526"/>
                  <a:pt x="558" y="515"/>
                </a:cubicBezTo>
                <a:cubicBezTo>
                  <a:pt x="597" y="490"/>
                  <a:pt x="652" y="449"/>
                  <a:pt x="679" y="386"/>
                </a:cubicBezTo>
                <a:cubicBezTo>
                  <a:pt x="698" y="342"/>
                  <a:pt x="700" y="305"/>
                  <a:pt x="685" y="277"/>
                </a:cubicBezTo>
                <a:close/>
                <a:moveTo>
                  <a:pt x="382" y="339"/>
                </a:moveTo>
                <a:cubicBezTo>
                  <a:pt x="388" y="314"/>
                  <a:pt x="403" y="298"/>
                  <a:pt x="422" y="298"/>
                </a:cubicBezTo>
                <a:cubicBezTo>
                  <a:pt x="428" y="298"/>
                  <a:pt x="435" y="300"/>
                  <a:pt x="445" y="303"/>
                </a:cubicBezTo>
                <a:cubicBezTo>
                  <a:pt x="454" y="306"/>
                  <a:pt x="469" y="328"/>
                  <a:pt x="474" y="336"/>
                </a:cubicBezTo>
                <a:cubicBezTo>
                  <a:pt x="480" y="345"/>
                  <a:pt x="484" y="351"/>
                  <a:pt x="491" y="355"/>
                </a:cubicBezTo>
                <a:cubicBezTo>
                  <a:pt x="508" y="367"/>
                  <a:pt x="508" y="367"/>
                  <a:pt x="508" y="367"/>
                </a:cubicBezTo>
                <a:cubicBezTo>
                  <a:pt x="526" y="355"/>
                  <a:pt x="526" y="355"/>
                  <a:pt x="526" y="355"/>
                </a:cubicBezTo>
                <a:cubicBezTo>
                  <a:pt x="532" y="351"/>
                  <a:pt x="539" y="344"/>
                  <a:pt x="547" y="336"/>
                </a:cubicBezTo>
                <a:cubicBezTo>
                  <a:pt x="560" y="322"/>
                  <a:pt x="585" y="297"/>
                  <a:pt x="601" y="297"/>
                </a:cubicBezTo>
                <a:cubicBezTo>
                  <a:pt x="610" y="297"/>
                  <a:pt x="617" y="299"/>
                  <a:pt x="623" y="302"/>
                </a:cubicBezTo>
                <a:cubicBezTo>
                  <a:pt x="626" y="304"/>
                  <a:pt x="628" y="306"/>
                  <a:pt x="629" y="308"/>
                </a:cubicBezTo>
                <a:cubicBezTo>
                  <a:pt x="634" y="317"/>
                  <a:pt x="631" y="337"/>
                  <a:pt x="621" y="360"/>
                </a:cubicBezTo>
                <a:cubicBezTo>
                  <a:pt x="600" y="408"/>
                  <a:pt x="556" y="441"/>
                  <a:pt x="524" y="462"/>
                </a:cubicBezTo>
                <a:cubicBezTo>
                  <a:pt x="512" y="469"/>
                  <a:pt x="498" y="477"/>
                  <a:pt x="481" y="484"/>
                </a:cubicBezTo>
                <a:cubicBezTo>
                  <a:pt x="473" y="479"/>
                  <a:pt x="465" y="474"/>
                  <a:pt x="455" y="468"/>
                </a:cubicBezTo>
                <a:cubicBezTo>
                  <a:pt x="444" y="461"/>
                  <a:pt x="433" y="454"/>
                  <a:pt x="423" y="447"/>
                </a:cubicBezTo>
                <a:cubicBezTo>
                  <a:pt x="386" y="421"/>
                  <a:pt x="372" y="385"/>
                  <a:pt x="382" y="33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0" name="Google Shape;1120;p35"/>
          <p:cNvSpPr/>
          <p:nvPr/>
        </p:nvSpPr>
        <p:spPr>
          <a:xfrm>
            <a:off x="264522" y="5693775"/>
            <a:ext cx="314976" cy="276527"/>
          </a:xfrm>
          <a:custGeom>
            <a:avLst/>
            <a:gdLst/>
            <a:ahLst/>
            <a:cxnLst/>
            <a:rect l="l" t="t" r="r" b="b"/>
            <a:pathLst>
              <a:path w="1508" h="1332" extrusionOk="0">
                <a:moveTo>
                  <a:pt x="1212" y="847"/>
                </a:moveTo>
                <a:cubicBezTo>
                  <a:pt x="1147" y="792"/>
                  <a:pt x="1030" y="722"/>
                  <a:pt x="1014" y="629"/>
                </a:cubicBezTo>
                <a:cubicBezTo>
                  <a:pt x="1006" y="578"/>
                  <a:pt x="1118" y="317"/>
                  <a:pt x="1014" y="304"/>
                </a:cubicBezTo>
                <a:cubicBezTo>
                  <a:pt x="957" y="297"/>
                  <a:pt x="801" y="417"/>
                  <a:pt x="747" y="445"/>
                </a:cubicBezTo>
                <a:cubicBezTo>
                  <a:pt x="741" y="448"/>
                  <a:pt x="734" y="448"/>
                  <a:pt x="728" y="445"/>
                </a:cubicBezTo>
                <a:cubicBezTo>
                  <a:pt x="675" y="416"/>
                  <a:pt x="487" y="274"/>
                  <a:pt x="436" y="329"/>
                </a:cubicBezTo>
                <a:cubicBezTo>
                  <a:pt x="400" y="368"/>
                  <a:pt x="439" y="486"/>
                  <a:pt x="448" y="530"/>
                </a:cubicBezTo>
                <a:cubicBezTo>
                  <a:pt x="463" y="604"/>
                  <a:pt x="476" y="624"/>
                  <a:pt x="426" y="686"/>
                </a:cubicBezTo>
                <a:cubicBezTo>
                  <a:pt x="379" y="744"/>
                  <a:pt x="130" y="905"/>
                  <a:pt x="324" y="912"/>
                </a:cubicBezTo>
                <a:cubicBezTo>
                  <a:pt x="397" y="915"/>
                  <a:pt x="476" y="905"/>
                  <a:pt x="542" y="944"/>
                </a:cubicBezTo>
                <a:cubicBezTo>
                  <a:pt x="612" y="985"/>
                  <a:pt x="673" y="1332"/>
                  <a:pt x="789" y="1191"/>
                </a:cubicBezTo>
                <a:cubicBezTo>
                  <a:pt x="833" y="1139"/>
                  <a:pt x="834" y="1052"/>
                  <a:pt x="886" y="1005"/>
                </a:cubicBezTo>
                <a:cubicBezTo>
                  <a:pt x="940" y="956"/>
                  <a:pt x="1009" y="943"/>
                  <a:pt x="1079" y="934"/>
                </a:cubicBezTo>
                <a:cubicBezTo>
                  <a:pt x="1113" y="930"/>
                  <a:pt x="1286" y="911"/>
                  <a:pt x="1212" y="847"/>
                </a:cubicBezTo>
                <a:close/>
                <a:moveTo>
                  <a:pt x="517" y="518"/>
                </a:moveTo>
                <a:cubicBezTo>
                  <a:pt x="493" y="492"/>
                  <a:pt x="485" y="463"/>
                  <a:pt x="490" y="430"/>
                </a:cubicBezTo>
                <a:cubicBezTo>
                  <a:pt x="493" y="413"/>
                  <a:pt x="507" y="396"/>
                  <a:pt x="523" y="391"/>
                </a:cubicBezTo>
                <a:cubicBezTo>
                  <a:pt x="524" y="396"/>
                  <a:pt x="526" y="401"/>
                  <a:pt x="525" y="406"/>
                </a:cubicBezTo>
                <a:cubicBezTo>
                  <a:pt x="519" y="435"/>
                  <a:pt x="521" y="464"/>
                  <a:pt x="532" y="492"/>
                </a:cubicBezTo>
                <a:cubicBezTo>
                  <a:pt x="536" y="501"/>
                  <a:pt x="542" y="510"/>
                  <a:pt x="548" y="519"/>
                </a:cubicBezTo>
                <a:cubicBezTo>
                  <a:pt x="536" y="532"/>
                  <a:pt x="529" y="530"/>
                  <a:pt x="517" y="518"/>
                </a:cubicBezTo>
                <a:close/>
                <a:moveTo>
                  <a:pt x="678" y="191"/>
                </a:moveTo>
                <a:cubicBezTo>
                  <a:pt x="674" y="141"/>
                  <a:pt x="679" y="92"/>
                  <a:pt x="693" y="43"/>
                </a:cubicBezTo>
                <a:cubicBezTo>
                  <a:pt x="700" y="16"/>
                  <a:pt x="728" y="0"/>
                  <a:pt x="755" y="8"/>
                </a:cubicBezTo>
                <a:cubicBezTo>
                  <a:pt x="782" y="15"/>
                  <a:pt x="798" y="43"/>
                  <a:pt x="791" y="70"/>
                </a:cubicBezTo>
                <a:cubicBezTo>
                  <a:pt x="781" y="108"/>
                  <a:pt x="777" y="146"/>
                  <a:pt x="779" y="184"/>
                </a:cubicBezTo>
                <a:cubicBezTo>
                  <a:pt x="781" y="213"/>
                  <a:pt x="760" y="237"/>
                  <a:pt x="732" y="239"/>
                </a:cubicBezTo>
                <a:cubicBezTo>
                  <a:pt x="731" y="239"/>
                  <a:pt x="730" y="239"/>
                  <a:pt x="728" y="239"/>
                </a:cubicBezTo>
                <a:cubicBezTo>
                  <a:pt x="702" y="239"/>
                  <a:pt x="679" y="218"/>
                  <a:pt x="678" y="191"/>
                </a:cubicBezTo>
                <a:close/>
                <a:moveTo>
                  <a:pt x="1508" y="586"/>
                </a:moveTo>
                <a:cubicBezTo>
                  <a:pt x="1508" y="614"/>
                  <a:pt x="1485" y="637"/>
                  <a:pt x="1457" y="637"/>
                </a:cubicBezTo>
                <a:cubicBezTo>
                  <a:pt x="1271" y="637"/>
                  <a:pt x="1271" y="637"/>
                  <a:pt x="1271" y="637"/>
                </a:cubicBezTo>
                <a:cubicBezTo>
                  <a:pt x="1243" y="637"/>
                  <a:pt x="1220" y="614"/>
                  <a:pt x="1220" y="586"/>
                </a:cubicBezTo>
                <a:cubicBezTo>
                  <a:pt x="1220" y="558"/>
                  <a:pt x="1243" y="535"/>
                  <a:pt x="1271" y="535"/>
                </a:cubicBezTo>
                <a:cubicBezTo>
                  <a:pt x="1457" y="535"/>
                  <a:pt x="1457" y="535"/>
                  <a:pt x="1457" y="535"/>
                </a:cubicBezTo>
                <a:cubicBezTo>
                  <a:pt x="1485" y="535"/>
                  <a:pt x="1508" y="558"/>
                  <a:pt x="1508" y="586"/>
                </a:cubicBezTo>
                <a:close/>
                <a:moveTo>
                  <a:pt x="1186" y="1236"/>
                </a:moveTo>
                <a:cubicBezTo>
                  <a:pt x="1193" y="1264"/>
                  <a:pt x="1176" y="1291"/>
                  <a:pt x="1149" y="1298"/>
                </a:cubicBezTo>
                <a:cubicBezTo>
                  <a:pt x="1145" y="1299"/>
                  <a:pt x="1141" y="1300"/>
                  <a:pt x="1136" y="1300"/>
                </a:cubicBezTo>
                <a:cubicBezTo>
                  <a:pt x="1114" y="1300"/>
                  <a:pt x="1093" y="1284"/>
                  <a:pt x="1087" y="1261"/>
                </a:cubicBezTo>
                <a:cubicBezTo>
                  <a:pt x="1079" y="1230"/>
                  <a:pt x="1060" y="1201"/>
                  <a:pt x="1034" y="1181"/>
                </a:cubicBezTo>
                <a:cubicBezTo>
                  <a:pt x="1011" y="1165"/>
                  <a:pt x="1007" y="1133"/>
                  <a:pt x="1024" y="1110"/>
                </a:cubicBezTo>
                <a:cubicBezTo>
                  <a:pt x="1041" y="1088"/>
                  <a:pt x="1073" y="1083"/>
                  <a:pt x="1095" y="1100"/>
                </a:cubicBezTo>
                <a:cubicBezTo>
                  <a:pt x="1140" y="1133"/>
                  <a:pt x="1172" y="1182"/>
                  <a:pt x="1186" y="1236"/>
                </a:cubicBezTo>
                <a:close/>
                <a:moveTo>
                  <a:pt x="421" y="1086"/>
                </a:moveTo>
                <a:cubicBezTo>
                  <a:pt x="441" y="1106"/>
                  <a:pt x="441" y="1138"/>
                  <a:pt x="421" y="1158"/>
                </a:cubicBezTo>
                <a:cubicBezTo>
                  <a:pt x="387" y="1193"/>
                  <a:pt x="354" y="1229"/>
                  <a:pt x="324" y="1267"/>
                </a:cubicBezTo>
                <a:cubicBezTo>
                  <a:pt x="314" y="1280"/>
                  <a:pt x="299" y="1287"/>
                  <a:pt x="284" y="1287"/>
                </a:cubicBezTo>
                <a:cubicBezTo>
                  <a:pt x="273" y="1287"/>
                  <a:pt x="261" y="1283"/>
                  <a:pt x="252" y="1276"/>
                </a:cubicBezTo>
                <a:cubicBezTo>
                  <a:pt x="230" y="1258"/>
                  <a:pt x="226" y="1226"/>
                  <a:pt x="244" y="1204"/>
                </a:cubicBezTo>
                <a:cubicBezTo>
                  <a:pt x="276" y="1163"/>
                  <a:pt x="312" y="1123"/>
                  <a:pt x="349" y="1086"/>
                </a:cubicBezTo>
                <a:cubicBezTo>
                  <a:pt x="368" y="1066"/>
                  <a:pt x="401" y="1066"/>
                  <a:pt x="421" y="1086"/>
                </a:cubicBezTo>
                <a:close/>
                <a:moveTo>
                  <a:pt x="219" y="622"/>
                </a:moveTo>
                <a:cubicBezTo>
                  <a:pt x="204" y="623"/>
                  <a:pt x="189" y="624"/>
                  <a:pt x="174" y="624"/>
                </a:cubicBezTo>
                <a:cubicBezTo>
                  <a:pt x="129" y="624"/>
                  <a:pt x="85" y="618"/>
                  <a:pt x="42" y="605"/>
                </a:cubicBezTo>
                <a:cubicBezTo>
                  <a:pt x="15" y="597"/>
                  <a:pt x="0" y="569"/>
                  <a:pt x="8" y="542"/>
                </a:cubicBezTo>
                <a:cubicBezTo>
                  <a:pt x="16" y="515"/>
                  <a:pt x="44" y="499"/>
                  <a:pt x="71" y="507"/>
                </a:cubicBezTo>
                <a:cubicBezTo>
                  <a:pt x="116" y="521"/>
                  <a:pt x="163" y="525"/>
                  <a:pt x="209" y="520"/>
                </a:cubicBezTo>
                <a:cubicBezTo>
                  <a:pt x="237" y="518"/>
                  <a:pt x="262" y="538"/>
                  <a:pt x="265" y="566"/>
                </a:cubicBezTo>
                <a:cubicBezTo>
                  <a:pt x="268" y="594"/>
                  <a:pt x="247" y="619"/>
                  <a:pt x="219" y="62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21" name="Google Shape;1121;p35"/>
          <p:cNvSpPr/>
          <p:nvPr/>
        </p:nvSpPr>
        <p:spPr>
          <a:xfrm>
            <a:off x="264522" y="6407092"/>
            <a:ext cx="314976" cy="276524"/>
          </a:xfrm>
          <a:custGeom>
            <a:avLst/>
            <a:gdLst/>
            <a:ahLst/>
            <a:cxnLst/>
            <a:rect l="l" t="t" r="r" b="b"/>
            <a:pathLst>
              <a:path w="1513" h="1290" extrusionOk="0">
                <a:moveTo>
                  <a:pt x="623" y="834"/>
                </a:moveTo>
                <a:cubicBezTo>
                  <a:pt x="612" y="816"/>
                  <a:pt x="596" y="801"/>
                  <a:pt x="577" y="790"/>
                </a:cubicBezTo>
                <a:cubicBezTo>
                  <a:pt x="552" y="776"/>
                  <a:pt x="523" y="770"/>
                  <a:pt x="492" y="770"/>
                </a:cubicBezTo>
                <a:cubicBezTo>
                  <a:pt x="432" y="772"/>
                  <a:pt x="381" y="824"/>
                  <a:pt x="344" y="863"/>
                </a:cubicBezTo>
                <a:cubicBezTo>
                  <a:pt x="337" y="870"/>
                  <a:pt x="337" y="870"/>
                  <a:pt x="337" y="870"/>
                </a:cubicBezTo>
                <a:cubicBezTo>
                  <a:pt x="331" y="862"/>
                  <a:pt x="331" y="862"/>
                  <a:pt x="331" y="862"/>
                </a:cubicBezTo>
                <a:cubicBezTo>
                  <a:pt x="318" y="844"/>
                  <a:pt x="304" y="830"/>
                  <a:pt x="290" y="818"/>
                </a:cubicBezTo>
                <a:cubicBezTo>
                  <a:pt x="277" y="807"/>
                  <a:pt x="263" y="799"/>
                  <a:pt x="248" y="793"/>
                </a:cubicBezTo>
                <a:cubicBezTo>
                  <a:pt x="226" y="785"/>
                  <a:pt x="204" y="781"/>
                  <a:pt x="183" y="781"/>
                </a:cubicBezTo>
                <a:cubicBezTo>
                  <a:pt x="181" y="781"/>
                  <a:pt x="180" y="781"/>
                  <a:pt x="179" y="781"/>
                </a:cubicBezTo>
                <a:cubicBezTo>
                  <a:pt x="100" y="783"/>
                  <a:pt x="39" y="841"/>
                  <a:pt x="22" y="929"/>
                </a:cubicBezTo>
                <a:cubicBezTo>
                  <a:pt x="0" y="1047"/>
                  <a:pt x="41" y="1147"/>
                  <a:pt x="139" y="1210"/>
                </a:cubicBezTo>
                <a:cubicBezTo>
                  <a:pt x="159" y="1222"/>
                  <a:pt x="181" y="1236"/>
                  <a:pt x="201" y="1248"/>
                </a:cubicBezTo>
                <a:cubicBezTo>
                  <a:pt x="202" y="1249"/>
                  <a:pt x="202" y="1249"/>
                  <a:pt x="202" y="1249"/>
                </a:cubicBezTo>
                <a:cubicBezTo>
                  <a:pt x="218" y="1258"/>
                  <a:pt x="234" y="1268"/>
                  <a:pt x="248" y="1277"/>
                </a:cubicBezTo>
                <a:cubicBezTo>
                  <a:pt x="261" y="1285"/>
                  <a:pt x="278" y="1290"/>
                  <a:pt x="295" y="1289"/>
                </a:cubicBezTo>
                <a:cubicBezTo>
                  <a:pt x="304" y="1289"/>
                  <a:pt x="312" y="1287"/>
                  <a:pt x="319" y="1284"/>
                </a:cubicBezTo>
                <a:cubicBezTo>
                  <a:pt x="360" y="1266"/>
                  <a:pt x="391" y="1249"/>
                  <a:pt x="418" y="1230"/>
                </a:cubicBezTo>
                <a:cubicBezTo>
                  <a:pt x="446" y="1211"/>
                  <a:pt x="478" y="1187"/>
                  <a:pt x="510" y="1157"/>
                </a:cubicBezTo>
                <a:cubicBezTo>
                  <a:pt x="552" y="1118"/>
                  <a:pt x="592" y="1068"/>
                  <a:pt x="617" y="1006"/>
                </a:cubicBezTo>
                <a:cubicBezTo>
                  <a:pt x="646" y="934"/>
                  <a:pt x="648" y="876"/>
                  <a:pt x="623" y="834"/>
                </a:cubicBezTo>
                <a:close/>
                <a:moveTo>
                  <a:pt x="372" y="1164"/>
                </a:moveTo>
                <a:cubicBezTo>
                  <a:pt x="354" y="1177"/>
                  <a:pt x="331" y="1189"/>
                  <a:pt x="303" y="1203"/>
                </a:cubicBezTo>
                <a:cubicBezTo>
                  <a:pt x="295" y="1206"/>
                  <a:pt x="286" y="1206"/>
                  <a:pt x="279" y="1201"/>
                </a:cubicBezTo>
                <a:cubicBezTo>
                  <a:pt x="268" y="1194"/>
                  <a:pt x="255" y="1187"/>
                  <a:pt x="243" y="1179"/>
                </a:cubicBezTo>
                <a:cubicBezTo>
                  <a:pt x="241" y="1178"/>
                  <a:pt x="241" y="1178"/>
                  <a:pt x="241" y="1178"/>
                </a:cubicBezTo>
                <a:cubicBezTo>
                  <a:pt x="221" y="1166"/>
                  <a:pt x="200" y="1154"/>
                  <a:pt x="182" y="1142"/>
                </a:cubicBezTo>
                <a:cubicBezTo>
                  <a:pt x="112" y="1097"/>
                  <a:pt x="85" y="1030"/>
                  <a:pt x="101" y="944"/>
                </a:cubicBezTo>
                <a:cubicBezTo>
                  <a:pt x="111" y="893"/>
                  <a:pt x="141" y="862"/>
                  <a:pt x="181" y="861"/>
                </a:cubicBezTo>
                <a:cubicBezTo>
                  <a:pt x="228" y="860"/>
                  <a:pt x="257" y="894"/>
                  <a:pt x="282" y="929"/>
                </a:cubicBezTo>
                <a:cubicBezTo>
                  <a:pt x="293" y="944"/>
                  <a:pt x="299" y="953"/>
                  <a:pt x="309" y="959"/>
                </a:cubicBezTo>
                <a:cubicBezTo>
                  <a:pt x="324" y="969"/>
                  <a:pt x="324" y="969"/>
                  <a:pt x="324" y="969"/>
                </a:cubicBezTo>
                <a:cubicBezTo>
                  <a:pt x="330" y="973"/>
                  <a:pt x="338" y="973"/>
                  <a:pt x="344" y="968"/>
                </a:cubicBezTo>
                <a:cubicBezTo>
                  <a:pt x="358" y="958"/>
                  <a:pt x="358" y="958"/>
                  <a:pt x="358" y="958"/>
                </a:cubicBezTo>
                <a:cubicBezTo>
                  <a:pt x="368" y="951"/>
                  <a:pt x="379" y="940"/>
                  <a:pt x="393" y="925"/>
                </a:cubicBezTo>
                <a:cubicBezTo>
                  <a:pt x="419" y="898"/>
                  <a:pt x="462" y="852"/>
                  <a:pt x="494" y="851"/>
                </a:cubicBezTo>
                <a:cubicBezTo>
                  <a:pt x="511" y="850"/>
                  <a:pt x="526" y="853"/>
                  <a:pt x="538" y="860"/>
                </a:cubicBezTo>
                <a:cubicBezTo>
                  <a:pt x="545" y="864"/>
                  <a:pt x="550" y="869"/>
                  <a:pt x="554" y="875"/>
                </a:cubicBezTo>
                <a:cubicBezTo>
                  <a:pt x="565" y="894"/>
                  <a:pt x="561" y="931"/>
                  <a:pt x="543" y="976"/>
                </a:cubicBezTo>
                <a:cubicBezTo>
                  <a:pt x="508" y="1064"/>
                  <a:pt x="429" y="1125"/>
                  <a:pt x="372" y="1164"/>
                </a:cubicBezTo>
                <a:close/>
                <a:moveTo>
                  <a:pt x="1097" y="816"/>
                </a:moveTo>
                <a:cubicBezTo>
                  <a:pt x="1108" y="888"/>
                  <a:pt x="1109" y="960"/>
                  <a:pt x="1099" y="1032"/>
                </a:cubicBezTo>
                <a:cubicBezTo>
                  <a:pt x="1097" y="1046"/>
                  <a:pt x="1094" y="1063"/>
                  <a:pt x="1083" y="1078"/>
                </a:cubicBezTo>
                <a:cubicBezTo>
                  <a:pt x="1059" y="1109"/>
                  <a:pt x="1020" y="1109"/>
                  <a:pt x="1003" y="1109"/>
                </a:cubicBezTo>
                <a:cubicBezTo>
                  <a:pt x="805" y="1109"/>
                  <a:pt x="805" y="1109"/>
                  <a:pt x="805" y="1109"/>
                </a:cubicBezTo>
                <a:cubicBezTo>
                  <a:pt x="802" y="1109"/>
                  <a:pt x="800" y="1109"/>
                  <a:pt x="798" y="1109"/>
                </a:cubicBezTo>
                <a:cubicBezTo>
                  <a:pt x="796" y="1148"/>
                  <a:pt x="795" y="1188"/>
                  <a:pt x="794" y="1228"/>
                </a:cubicBezTo>
                <a:cubicBezTo>
                  <a:pt x="725" y="1242"/>
                  <a:pt x="655" y="1215"/>
                  <a:pt x="589" y="1189"/>
                </a:cubicBezTo>
                <a:cubicBezTo>
                  <a:pt x="569" y="1181"/>
                  <a:pt x="548" y="1173"/>
                  <a:pt x="528" y="1164"/>
                </a:cubicBezTo>
                <a:cubicBezTo>
                  <a:pt x="569" y="1124"/>
                  <a:pt x="609" y="1074"/>
                  <a:pt x="634" y="1013"/>
                </a:cubicBezTo>
                <a:cubicBezTo>
                  <a:pt x="664" y="936"/>
                  <a:pt x="666" y="872"/>
                  <a:pt x="638" y="825"/>
                </a:cubicBezTo>
                <a:cubicBezTo>
                  <a:pt x="625" y="804"/>
                  <a:pt x="608" y="787"/>
                  <a:pt x="585" y="774"/>
                </a:cubicBezTo>
                <a:cubicBezTo>
                  <a:pt x="557" y="759"/>
                  <a:pt x="526" y="752"/>
                  <a:pt x="491" y="753"/>
                </a:cubicBezTo>
                <a:cubicBezTo>
                  <a:pt x="428" y="755"/>
                  <a:pt x="377" y="804"/>
                  <a:pt x="339" y="843"/>
                </a:cubicBezTo>
                <a:cubicBezTo>
                  <a:pt x="323" y="823"/>
                  <a:pt x="307" y="808"/>
                  <a:pt x="290" y="796"/>
                </a:cubicBezTo>
                <a:cubicBezTo>
                  <a:pt x="284" y="605"/>
                  <a:pt x="282" y="414"/>
                  <a:pt x="283" y="224"/>
                </a:cubicBezTo>
                <a:cubicBezTo>
                  <a:pt x="284" y="200"/>
                  <a:pt x="273" y="127"/>
                  <a:pt x="277" y="88"/>
                </a:cubicBezTo>
                <a:cubicBezTo>
                  <a:pt x="276" y="87"/>
                  <a:pt x="276" y="86"/>
                  <a:pt x="276" y="84"/>
                </a:cubicBezTo>
                <a:cubicBezTo>
                  <a:pt x="273" y="63"/>
                  <a:pt x="288" y="43"/>
                  <a:pt x="309" y="40"/>
                </a:cubicBezTo>
                <a:cubicBezTo>
                  <a:pt x="546" y="4"/>
                  <a:pt x="786" y="0"/>
                  <a:pt x="1024" y="28"/>
                </a:cubicBezTo>
                <a:cubicBezTo>
                  <a:pt x="1033" y="29"/>
                  <a:pt x="1052" y="31"/>
                  <a:pt x="1067" y="47"/>
                </a:cubicBezTo>
                <a:cubicBezTo>
                  <a:pt x="1084" y="63"/>
                  <a:pt x="1085" y="85"/>
                  <a:pt x="1085" y="95"/>
                </a:cubicBezTo>
                <a:cubicBezTo>
                  <a:pt x="1087" y="160"/>
                  <a:pt x="1088" y="226"/>
                  <a:pt x="1087" y="291"/>
                </a:cubicBezTo>
                <a:cubicBezTo>
                  <a:pt x="1086" y="313"/>
                  <a:pt x="1069" y="330"/>
                  <a:pt x="1047" y="330"/>
                </a:cubicBezTo>
                <a:cubicBezTo>
                  <a:pt x="1047" y="330"/>
                  <a:pt x="1047" y="330"/>
                  <a:pt x="1046" y="330"/>
                </a:cubicBezTo>
                <a:cubicBezTo>
                  <a:pt x="1025" y="330"/>
                  <a:pt x="1007" y="312"/>
                  <a:pt x="1008" y="290"/>
                </a:cubicBezTo>
                <a:cubicBezTo>
                  <a:pt x="1009" y="229"/>
                  <a:pt x="1008" y="166"/>
                  <a:pt x="1006" y="105"/>
                </a:cubicBezTo>
                <a:cubicBezTo>
                  <a:pt x="837" y="86"/>
                  <a:pt x="666" y="84"/>
                  <a:pt x="496" y="97"/>
                </a:cubicBezTo>
                <a:cubicBezTo>
                  <a:pt x="574" y="121"/>
                  <a:pt x="650" y="151"/>
                  <a:pt x="724" y="185"/>
                </a:cubicBezTo>
                <a:cubicBezTo>
                  <a:pt x="741" y="194"/>
                  <a:pt x="760" y="203"/>
                  <a:pt x="772" y="218"/>
                </a:cubicBezTo>
                <a:cubicBezTo>
                  <a:pt x="788" y="239"/>
                  <a:pt x="791" y="267"/>
                  <a:pt x="793" y="293"/>
                </a:cubicBezTo>
                <a:cubicBezTo>
                  <a:pt x="808" y="539"/>
                  <a:pt x="806" y="785"/>
                  <a:pt x="800" y="1031"/>
                </a:cubicBezTo>
                <a:cubicBezTo>
                  <a:pt x="801" y="1030"/>
                  <a:pt x="803" y="1030"/>
                  <a:pt x="805" y="1030"/>
                </a:cubicBezTo>
                <a:cubicBezTo>
                  <a:pt x="1003" y="1030"/>
                  <a:pt x="1003" y="1030"/>
                  <a:pt x="1003" y="1030"/>
                </a:cubicBezTo>
                <a:cubicBezTo>
                  <a:pt x="1012" y="1030"/>
                  <a:pt x="1017" y="1030"/>
                  <a:pt x="1019" y="1029"/>
                </a:cubicBezTo>
                <a:cubicBezTo>
                  <a:pt x="1020" y="1026"/>
                  <a:pt x="1020" y="1023"/>
                  <a:pt x="1020" y="1021"/>
                </a:cubicBezTo>
                <a:cubicBezTo>
                  <a:pt x="1029" y="957"/>
                  <a:pt x="1029" y="892"/>
                  <a:pt x="1019" y="828"/>
                </a:cubicBezTo>
                <a:cubicBezTo>
                  <a:pt x="1015" y="807"/>
                  <a:pt x="1030" y="786"/>
                  <a:pt x="1052" y="783"/>
                </a:cubicBezTo>
                <a:cubicBezTo>
                  <a:pt x="1073" y="780"/>
                  <a:pt x="1093" y="795"/>
                  <a:pt x="1097" y="816"/>
                </a:cubicBezTo>
                <a:close/>
                <a:moveTo>
                  <a:pt x="1490" y="581"/>
                </a:moveTo>
                <a:cubicBezTo>
                  <a:pt x="1487" y="584"/>
                  <a:pt x="1484" y="586"/>
                  <a:pt x="1482" y="588"/>
                </a:cubicBezTo>
                <a:cubicBezTo>
                  <a:pt x="1413" y="644"/>
                  <a:pt x="1355" y="716"/>
                  <a:pt x="1315" y="796"/>
                </a:cubicBezTo>
                <a:cubicBezTo>
                  <a:pt x="1308" y="810"/>
                  <a:pt x="1294" y="818"/>
                  <a:pt x="1279" y="818"/>
                </a:cubicBezTo>
                <a:cubicBezTo>
                  <a:pt x="1274" y="818"/>
                  <a:pt x="1268" y="816"/>
                  <a:pt x="1262" y="813"/>
                </a:cubicBezTo>
                <a:cubicBezTo>
                  <a:pt x="1242" y="804"/>
                  <a:pt x="1234" y="780"/>
                  <a:pt x="1244" y="760"/>
                </a:cubicBezTo>
                <a:cubicBezTo>
                  <a:pt x="1274" y="699"/>
                  <a:pt x="1314" y="642"/>
                  <a:pt x="1361" y="592"/>
                </a:cubicBezTo>
                <a:cubicBezTo>
                  <a:pt x="1293" y="596"/>
                  <a:pt x="1225" y="597"/>
                  <a:pt x="1156" y="597"/>
                </a:cubicBezTo>
                <a:cubicBezTo>
                  <a:pt x="1096" y="597"/>
                  <a:pt x="1036" y="596"/>
                  <a:pt x="977" y="594"/>
                </a:cubicBezTo>
                <a:cubicBezTo>
                  <a:pt x="955" y="593"/>
                  <a:pt x="938" y="574"/>
                  <a:pt x="939" y="552"/>
                </a:cubicBezTo>
                <a:cubicBezTo>
                  <a:pt x="940" y="531"/>
                  <a:pt x="958" y="514"/>
                  <a:pt x="980" y="515"/>
                </a:cubicBezTo>
                <a:cubicBezTo>
                  <a:pt x="1112" y="520"/>
                  <a:pt x="1245" y="520"/>
                  <a:pt x="1377" y="513"/>
                </a:cubicBezTo>
                <a:cubicBezTo>
                  <a:pt x="1310" y="455"/>
                  <a:pt x="1250" y="390"/>
                  <a:pt x="1197" y="320"/>
                </a:cubicBezTo>
                <a:cubicBezTo>
                  <a:pt x="1184" y="302"/>
                  <a:pt x="1187" y="278"/>
                  <a:pt x="1205" y="265"/>
                </a:cubicBezTo>
                <a:cubicBezTo>
                  <a:pt x="1222" y="251"/>
                  <a:pt x="1247" y="255"/>
                  <a:pt x="1260" y="272"/>
                </a:cubicBezTo>
                <a:cubicBezTo>
                  <a:pt x="1323" y="356"/>
                  <a:pt x="1397" y="431"/>
                  <a:pt x="1480" y="494"/>
                </a:cubicBezTo>
                <a:cubicBezTo>
                  <a:pt x="1489" y="502"/>
                  <a:pt x="1497" y="510"/>
                  <a:pt x="1501" y="519"/>
                </a:cubicBezTo>
                <a:cubicBezTo>
                  <a:pt x="1507" y="525"/>
                  <a:pt x="1511" y="533"/>
                  <a:pt x="1512" y="543"/>
                </a:cubicBezTo>
                <a:cubicBezTo>
                  <a:pt x="1513" y="560"/>
                  <a:pt x="1504" y="575"/>
                  <a:pt x="1490" y="581"/>
                </a:cubicBezTo>
                <a:close/>
                <a:moveTo>
                  <a:pt x="201" y="911"/>
                </a:moveTo>
                <a:cubicBezTo>
                  <a:pt x="203" y="917"/>
                  <a:pt x="197" y="922"/>
                  <a:pt x="194" y="924"/>
                </a:cubicBezTo>
                <a:cubicBezTo>
                  <a:pt x="176" y="939"/>
                  <a:pt x="163" y="962"/>
                  <a:pt x="161" y="986"/>
                </a:cubicBezTo>
                <a:cubicBezTo>
                  <a:pt x="160" y="997"/>
                  <a:pt x="155" y="1003"/>
                  <a:pt x="148" y="1003"/>
                </a:cubicBezTo>
                <a:cubicBezTo>
                  <a:pt x="148" y="1003"/>
                  <a:pt x="148" y="1003"/>
                  <a:pt x="147" y="1003"/>
                </a:cubicBezTo>
                <a:cubicBezTo>
                  <a:pt x="141" y="1003"/>
                  <a:pt x="137" y="997"/>
                  <a:pt x="137" y="988"/>
                </a:cubicBezTo>
                <a:cubicBezTo>
                  <a:pt x="136" y="968"/>
                  <a:pt x="143" y="947"/>
                  <a:pt x="156" y="931"/>
                </a:cubicBezTo>
                <a:cubicBezTo>
                  <a:pt x="158" y="929"/>
                  <a:pt x="176" y="912"/>
                  <a:pt x="187" y="907"/>
                </a:cubicBezTo>
                <a:cubicBezTo>
                  <a:pt x="191" y="905"/>
                  <a:pt x="194" y="905"/>
                  <a:pt x="197" y="906"/>
                </a:cubicBezTo>
                <a:cubicBezTo>
                  <a:pt x="198" y="906"/>
                  <a:pt x="200" y="908"/>
                  <a:pt x="201" y="91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3.3 - Content (Full) 2">
  <p:cSld name="1_Title Left - Content Right 6_1_1_1_1">
    <p:bg>
      <p:bgPr>
        <a:solidFill>
          <a:schemeClr val="dk1"/>
        </a:solidFill>
        <a:effectLst/>
      </p:bgPr>
    </p:bg>
    <p:spTree>
      <p:nvGrpSpPr>
        <p:cNvPr id="1" name="Shape 1122"/>
        <p:cNvGrpSpPr/>
        <p:nvPr/>
      </p:nvGrpSpPr>
      <p:grpSpPr>
        <a:xfrm>
          <a:off x="0" y="0"/>
          <a:ext cx="0" cy="0"/>
          <a:chOff x="0" y="0"/>
          <a:chExt cx="0" cy="0"/>
        </a:xfrm>
      </p:grpSpPr>
      <p:sp>
        <p:nvSpPr>
          <p:cNvPr id="1123" name="Google Shape;1123;p36"/>
          <p:cNvSpPr txBox="1"/>
          <p:nvPr/>
        </p:nvSpPr>
        <p:spPr>
          <a:xfrm>
            <a:off x="352351" y="4678075"/>
            <a:ext cx="2710200" cy="17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1 thing that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latin typeface="Roboto"/>
                <a:ea typeface="Roboto"/>
                <a:cs typeface="Roboto"/>
                <a:sym typeface="Roboto"/>
              </a:rPr>
              <a:t> </a:t>
            </a:r>
            <a:r>
              <a:rPr lang="en-US" sz="1900" b="1">
                <a:solidFill>
                  <a:schemeClr val="lt1"/>
                </a:solidFill>
                <a:latin typeface="Roboto"/>
                <a:ea typeface="Roboto"/>
                <a:cs typeface="Roboto"/>
                <a:sym typeface="Roboto"/>
              </a:rPr>
              <a:t>about what is in this image that is </a:t>
            </a:r>
            <a:r>
              <a:rPr lang="en-US" sz="1900" b="1" i="1">
                <a:solidFill>
                  <a:schemeClr val="lt1"/>
                </a:solidFill>
                <a:latin typeface="Roboto"/>
                <a:ea typeface="Roboto"/>
                <a:cs typeface="Roboto"/>
                <a:sym typeface="Roboto"/>
              </a:rPr>
              <a:t>not true</a:t>
            </a:r>
            <a:r>
              <a:rPr lang="en-US" sz="1900" b="1">
                <a:solidFill>
                  <a:schemeClr val="lt1"/>
                </a:solidFill>
                <a:latin typeface="Roboto"/>
                <a:ea typeface="Roboto"/>
                <a:cs typeface="Roboto"/>
                <a:sym typeface="Roboto"/>
              </a:rPr>
              <a:t> about you?</a:t>
            </a:r>
            <a:endParaRPr sz="1900" b="1">
              <a:solidFill>
                <a:schemeClr val="lt1"/>
              </a:solidFill>
              <a:latin typeface="Roboto"/>
              <a:ea typeface="Roboto"/>
              <a:cs typeface="Roboto"/>
              <a:sym typeface="Roboto"/>
            </a:endParaRPr>
          </a:p>
        </p:txBody>
      </p:sp>
      <p:sp>
        <p:nvSpPr>
          <p:cNvPr id="1124" name="Google Shape;1124;p36"/>
          <p:cNvSpPr txBox="1"/>
          <p:nvPr/>
        </p:nvSpPr>
        <p:spPr>
          <a:xfrm>
            <a:off x="4451400" y="556700"/>
            <a:ext cx="3289200" cy="85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solidFill>
                  <a:schemeClr val="lt1"/>
                </a:solidFill>
                <a:latin typeface="Roboto"/>
                <a:ea typeface="Roboto"/>
                <a:cs typeface="Roboto"/>
                <a:sym typeface="Roboto"/>
              </a:rPr>
              <a:t> about both?</a:t>
            </a:r>
            <a:endParaRPr sz="1900" b="1">
              <a:solidFill>
                <a:schemeClr val="lt1"/>
              </a:solidFill>
              <a:latin typeface="Roboto"/>
              <a:ea typeface="Roboto"/>
              <a:cs typeface="Roboto"/>
              <a:sym typeface="Roboto"/>
            </a:endParaRPr>
          </a:p>
        </p:txBody>
      </p:sp>
      <p:sp>
        <p:nvSpPr>
          <p:cNvPr id="1125" name="Google Shape;1125;p36"/>
          <p:cNvSpPr txBox="1"/>
          <p:nvPr/>
        </p:nvSpPr>
        <p:spPr>
          <a:xfrm>
            <a:off x="9100263" y="4678075"/>
            <a:ext cx="2824800" cy="17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1 thing that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latin typeface="Roboto"/>
                <a:ea typeface="Roboto"/>
                <a:cs typeface="Roboto"/>
                <a:sym typeface="Roboto"/>
              </a:rPr>
              <a:t> </a:t>
            </a:r>
            <a:r>
              <a:rPr lang="en-US" sz="1900" b="1">
                <a:solidFill>
                  <a:schemeClr val="lt1"/>
                </a:solidFill>
                <a:latin typeface="Roboto"/>
                <a:ea typeface="Roboto"/>
                <a:cs typeface="Roboto"/>
                <a:sym typeface="Roboto"/>
              </a:rPr>
              <a:t>about you that is </a:t>
            </a:r>
            <a:r>
              <a:rPr lang="en-US" sz="1900" b="1" i="1">
                <a:solidFill>
                  <a:schemeClr val="lt1"/>
                </a:solidFill>
                <a:latin typeface="Roboto"/>
                <a:ea typeface="Roboto"/>
                <a:cs typeface="Roboto"/>
                <a:sym typeface="Roboto"/>
              </a:rPr>
              <a:t>not true</a:t>
            </a:r>
            <a:r>
              <a:rPr lang="en-US" sz="1900" b="1">
                <a:solidFill>
                  <a:schemeClr val="lt1"/>
                </a:solidFill>
                <a:latin typeface="Roboto"/>
                <a:ea typeface="Roboto"/>
                <a:cs typeface="Roboto"/>
                <a:sym typeface="Roboto"/>
              </a:rPr>
              <a:t> about what is in the image?</a:t>
            </a:r>
            <a:endParaRPr sz="1900" b="1">
              <a:solidFill>
                <a:schemeClr val="lt1"/>
              </a:solidFill>
              <a:latin typeface="Roboto"/>
              <a:ea typeface="Roboto"/>
              <a:cs typeface="Roboto"/>
              <a:sym typeface="Roboto"/>
            </a:endParaRPr>
          </a:p>
        </p:txBody>
      </p:sp>
      <p:sp>
        <p:nvSpPr>
          <p:cNvPr id="1126" name="Google Shape;1126;p36"/>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27" name="Google Shape;1127;p36"/>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128" name="Google Shape;1128;p36">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3.3 - Content (Full) 2 1">
  <p:cSld name="1_Title Left - Content Right 6_1_1_1_1_3">
    <p:bg>
      <p:bgPr>
        <a:solidFill>
          <a:schemeClr val="accent4"/>
        </a:solidFill>
        <a:effectLst/>
      </p:bgPr>
    </p:bg>
    <p:spTree>
      <p:nvGrpSpPr>
        <p:cNvPr id="1" name="Shape 1129"/>
        <p:cNvGrpSpPr/>
        <p:nvPr/>
      </p:nvGrpSpPr>
      <p:grpSpPr>
        <a:xfrm>
          <a:off x="0" y="0"/>
          <a:ext cx="0" cy="0"/>
          <a:chOff x="0" y="0"/>
          <a:chExt cx="0" cy="0"/>
        </a:xfrm>
      </p:grpSpPr>
      <p:sp>
        <p:nvSpPr>
          <p:cNvPr id="1130" name="Google Shape;1130;p37"/>
          <p:cNvSpPr/>
          <p:nvPr/>
        </p:nvSpPr>
        <p:spPr>
          <a:xfrm rot="3875067">
            <a:off x="2819124" y="294275"/>
            <a:ext cx="6553749" cy="6785375"/>
          </a:xfrm>
          <a:custGeom>
            <a:avLst/>
            <a:gdLst/>
            <a:ahLst/>
            <a:cxnLst/>
            <a:rect l="l" t="t" r="r" b="b"/>
            <a:pathLst>
              <a:path w="1274" h="1319" extrusionOk="0">
                <a:moveTo>
                  <a:pt x="606" y="1304"/>
                </a:moveTo>
                <a:cubicBezTo>
                  <a:pt x="107" y="1206"/>
                  <a:pt x="107" y="1206"/>
                  <a:pt x="107" y="1206"/>
                </a:cubicBezTo>
                <a:cubicBezTo>
                  <a:pt x="38" y="1193"/>
                  <a:pt x="0" y="1118"/>
                  <a:pt x="30" y="1054"/>
                </a:cubicBezTo>
                <a:cubicBezTo>
                  <a:pt x="477" y="112"/>
                  <a:pt x="477" y="112"/>
                  <a:pt x="477" y="112"/>
                </a:cubicBezTo>
                <a:cubicBezTo>
                  <a:pt x="511" y="40"/>
                  <a:pt x="590" y="0"/>
                  <a:pt x="668" y="16"/>
                </a:cubicBezTo>
                <a:cubicBezTo>
                  <a:pt x="1167" y="113"/>
                  <a:pt x="1167" y="113"/>
                  <a:pt x="1167" y="113"/>
                </a:cubicBezTo>
                <a:cubicBezTo>
                  <a:pt x="1236" y="127"/>
                  <a:pt x="1274" y="202"/>
                  <a:pt x="1244" y="265"/>
                </a:cubicBezTo>
                <a:cubicBezTo>
                  <a:pt x="797" y="1208"/>
                  <a:pt x="797" y="1208"/>
                  <a:pt x="797" y="1208"/>
                </a:cubicBezTo>
                <a:cubicBezTo>
                  <a:pt x="763" y="1280"/>
                  <a:pt x="684" y="1319"/>
                  <a:pt x="606" y="1304"/>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31" name="Google Shape;1131;p37"/>
          <p:cNvSpPr/>
          <p:nvPr/>
        </p:nvSpPr>
        <p:spPr>
          <a:xfrm rot="-3600004">
            <a:off x="3166669" y="421174"/>
            <a:ext cx="5858660" cy="723662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132" name="Google Shape;1132;p37"/>
          <p:cNvGrpSpPr/>
          <p:nvPr/>
        </p:nvGrpSpPr>
        <p:grpSpPr>
          <a:xfrm rot="-2867676">
            <a:off x="2248002" y="1475099"/>
            <a:ext cx="566585" cy="733746"/>
            <a:chOff x="8225423" y="695596"/>
            <a:chExt cx="778218" cy="1007817"/>
          </a:xfrm>
        </p:grpSpPr>
        <p:sp>
          <p:nvSpPr>
            <p:cNvPr id="1133" name="Google Shape;1133;p37"/>
            <p:cNvSpPr/>
            <p:nvPr/>
          </p:nvSpPr>
          <p:spPr>
            <a:xfrm rot="4499999" flipH="1">
              <a:off x="81176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134" name="Google Shape;1134;p37"/>
            <p:cNvSpPr/>
            <p:nvPr/>
          </p:nvSpPr>
          <p:spPr>
            <a:xfrm rot="4499999" flipH="1">
              <a:off x="81963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1135" name="Google Shape;1135;p37"/>
          <p:cNvGrpSpPr/>
          <p:nvPr/>
        </p:nvGrpSpPr>
        <p:grpSpPr>
          <a:xfrm rot="-1938892">
            <a:off x="2411660" y="947705"/>
            <a:ext cx="566589" cy="733751"/>
            <a:chOff x="9425856" y="845254"/>
            <a:chExt cx="778218" cy="1007817"/>
          </a:xfrm>
        </p:grpSpPr>
        <p:sp>
          <p:nvSpPr>
            <p:cNvPr id="1136" name="Google Shape;1136;p37"/>
            <p:cNvSpPr/>
            <p:nvPr/>
          </p:nvSpPr>
          <p:spPr>
            <a:xfrm rot="4499999" flipH="1">
              <a:off x="93181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137" name="Google Shape;1137;p37"/>
            <p:cNvSpPr/>
            <p:nvPr/>
          </p:nvSpPr>
          <p:spPr>
            <a:xfrm rot="4499999" flipH="1">
              <a:off x="93968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1138" name="Google Shape;1138;p37"/>
          <p:cNvGrpSpPr/>
          <p:nvPr/>
        </p:nvGrpSpPr>
        <p:grpSpPr>
          <a:xfrm rot="6522820">
            <a:off x="9239982" y="4397369"/>
            <a:ext cx="566614" cy="733783"/>
            <a:chOff x="8225423" y="695596"/>
            <a:chExt cx="778218" cy="1007817"/>
          </a:xfrm>
        </p:grpSpPr>
        <p:sp>
          <p:nvSpPr>
            <p:cNvPr id="1139" name="Google Shape;1139;p37"/>
            <p:cNvSpPr/>
            <p:nvPr/>
          </p:nvSpPr>
          <p:spPr>
            <a:xfrm rot="4499999" flipH="1">
              <a:off x="81176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140" name="Google Shape;1140;p37"/>
            <p:cNvSpPr/>
            <p:nvPr/>
          </p:nvSpPr>
          <p:spPr>
            <a:xfrm rot="4499999" flipH="1">
              <a:off x="81963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1141" name="Google Shape;1141;p37"/>
          <p:cNvGrpSpPr/>
          <p:nvPr/>
        </p:nvGrpSpPr>
        <p:grpSpPr>
          <a:xfrm rot="7451131">
            <a:off x="9300841" y="4946685"/>
            <a:ext cx="566620" cy="733791"/>
            <a:chOff x="9425856" y="845254"/>
            <a:chExt cx="778218" cy="1007817"/>
          </a:xfrm>
        </p:grpSpPr>
        <p:sp>
          <p:nvSpPr>
            <p:cNvPr id="1142" name="Google Shape;1142;p37"/>
            <p:cNvSpPr/>
            <p:nvPr/>
          </p:nvSpPr>
          <p:spPr>
            <a:xfrm rot="4499999" flipH="1">
              <a:off x="93181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143" name="Google Shape;1143;p37"/>
            <p:cNvSpPr/>
            <p:nvPr/>
          </p:nvSpPr>
          <p:spPr>
            <a:xfrm rot="4499999" flipH="1">
              <a:off x="93968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sp>
        <p:nvSpPr>
          <p:cNvPr id="1144" name="Google Shape;1144;p37"/>
          <p:cNvSpPr txBox="1"/>
          <p:nvPr/>
        </p:nvSpPr>
        <p:spPr>
          <a:xfrm>
            <a:off x="3831200" y="1145750"/>
            <a:ext cx="2748000" cy="877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Clr>
                <a:srgbClr val="000000"/>
              </a:buClr>
              <a:buSzPts val="1100"/>
              <a:buFont typeface="Arial"/>
              <a:buNone/>
            </a:pPr>
            <a:r>
              <a:rPr lang="en-US" sz="4500" b="1" i="1">
                <a:solidFill>
                  <a:schemeClr val="dk1"/>
                </a:solidFill>
                <a:latin typeface="Zilla Slab"/>
                <a:ea typeface="Zilla Slab"/>
                <a:cs typeface="Zilla Slab"/>
                <a:sym typeface="Zilla Slab"/>
              </a:rPr>
              <a:t>Winner! </a:t>
            </a:r>
            <a:endParaRPr sz="4500" b="1" i="1">
              <a:solidFill>
                <a:schemeClr val="dk1"/>
              </a:solidFill>
              <a:latin typeface="Zilla Slab"/>
              <a:ea typeface="Zilla Slab"/>
              <a:cs typeface="Zilla Slab"/>
              <a:sym typeface="Zilla Slab"/>
            </a:endParaRPr>
          </a:p>
        </p:txBody>
      </p:sp>
      <p:sp>
        <p:nvSpPr>
          <p:cNvPr id="1145" name="Google Shape;1145;p37">
            <a:hlinkClick r:id="" action="ppaction://noaction"/>
          </p:cNvPr>
          <p:cNvSpPr/>
          <p:nvPr/>
        </p:nvSpPr>
        <p:spPr>
          <a:xfrm>
            <a:off x="5112727" y="5294275"/>
            <a:ext cx="1652672" cy="71520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146" name="Google Shape;1146;p37">
            <a:hlinkClick r:id="" action="ppaction://noaction"/>
          </p:cNvPr>
          <p:cNvSpPr txBox="1"/>
          <p:nvPr/>
        </p:nvSpPr>
        <p:spPr>
          <a:xfrm>
            <a:off x="5112751" y="5341935"/>
            <a:ext cx="1653000" cy="54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2400" b="1">
                <a:solidFill>
                  <a:srgbClr val="FFFFFF"/>
                </a:solidFill>
                <a:latin typeface="Archivo"/>
                <a:ea typeface="Archivo"/>
                <a:cs typeface="Archivo"/>
                <a:sym typeface="Archivo"/>
              </a:rPr>
              <a:t>Done</a:t>
            </a:r>
            <a:endParaRPr sz="2400" b="1">
              <a:solidFill>
                <a:srgbClr val="FFFFFF"/>
              </a:solidFill>
              <a:latin typeface="Archivo"/>
              <a:ea typeface="Archivo"/>
              <a:cs typeface="Archivo"/>
              <a:sym typeface="Archivo"/>
            </a:endParaRPr>
          </a:p>
        </p:txBody>
      </p:sp>
      <p:sp>
        <p:nvSpPr>
          <p:cNvPr id="1147" name="Google Shape;1147;p37"/>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48" name="Google Shape;1148;p37"/>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149" name="Google Shape;1149;p37">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4.4 - To Be (Full)">
  <p:cSld name="1_Title Left - Content Right 6_1_1_1_1_2">
    <p:bg>
      <p:bgPr>
        <a:solidFill>
          <a:schemeClr val="accent4"/>
        </a:solidFill>
        <a:effectLst/>
      </p:bgPr>
    </p:bg>
    <p:spTree>
      <p:nvGrpSpPr>
        <p:cNvPr id="1" name="Shape 1150"/>
        <p:cNvGrpSpPr/>
        <p:nvPr/>
      </p:nvGrpSpPr>
      <p:grpSpPr>
        <a:xfrm>
          <a:off x="0" y="0"/>
          <a:ext cx="0" cy="0"/>
          <a:chOff x="0" y="0"/>
          <a:chExt cx="0" cy="0"/>
        </a:xfrm>
      </p:grpSpPr>
      <p:sp>
        <p:nvSpPr>
          <p:cNvPr id="1151" name="Google Shape;1151;p38"/>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152" name="Google Shape;1152;p38"/>
          <p:cNvGrpSpPr/>
          <p:nvPr/>
        </p:nvGrpSpPr>
        <p:grpSpPr>
          <a:xfrm>
            <a:off x="303744" y="4213694"/>
            <a:ext cx="325024" cy="316535"/>
            <a:chOff x="3650655" y="4981014"/>
            <a:chExt cx="793902" cy="773167"/>
          </a:xfrm>
        </p:grpSpPr>
        <p:sp>
          <p:nvSpPr>
            <p:cNvPr id="1153" name="Google Shape;1153;p38"/>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4" name="Google Shape;1154;p38"/>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155" name="Google Shape;1155;p38"/>
          <p:cNvGrpSpPr/>
          <p:nvPr/>
        </p:nvGrpSpPr>
        <p:grpSpPr>
          <a:xfrm>
            <a:off x="341525" y="5570217"/>
            <a:ext cx="248472" cy="316461"/>
            <a:chOff x="7399473" y="4988420"/>
            <a:chExt cx="595428" cy="758354"/>
          </a:xfrm>
        </p:grpSpPr>
        <p:sp>
          <p:nvSpPr>
            <p:cNvPr id="1156" name="Google Shape;1156;p38"/>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7" name="Google Shape;1157;p38"/>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8" name="Google Shape;1158;p38"/>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159" name="Google Shape;1159;p38"/>
          <p:cNvGrpSpPr/>
          <p:nvPr/>
        </p:nvGrpSpPr>
        <p:grpSpPr>
          <a:xfrm>
            <a:off x="365551" y="3538113"/>
            <a:ext cx="200732" cy="313236"/>
            <a:chOff x="9293477" y="255588"/>
            <a:chExt cx="205500" cy="320675"/>
          </a:xfrm>
        </p:grpSpPr>
        <p:sp>
          <p:nvSpPr>
            <p:cNvPr id="1160" name="Google Shape;1160;p38"/>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161" name="Google Shape;1161;p38"/>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162" name="Google Shape;1162;p38"/>
          <p:cNvGrpSpPr/>
          <p:nvPr/>
        </p:nvGrpSpPr>
        <p:grpSpPr>
          <a:xfrm flipH="1">
            <a:off x="365689" y="6248859"/>
            <a:ext cx="200732" cy="313236"/>
            <a:chOff x="9293477" y="255588"/>
            <a:chExt cx="205500" cy="320675"/>
          </a:xfrm>
        </p:grpSpPr>
        <p:sp>
          <p:nvSpPr>
            <p:cNvPr id="1163" name="Google Shape;1163;p38"/>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164" name="Google Shape;1164;p38"/>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165" name="Google Shape;1165;p38"/>
          <p:cNvGrpSpPr/>
          <p:nvPr/>
        </p:nvGrpSpPr>
        <p:grpSpPr>
          <a:xfrm>
            <a:off x="331911" y="4891891"/>
            <a:ext cx="268219" cy="316487"/>
            <a:chOff x="5534692" y="4983976"/>
            <a:chExt cx="650229" cy="767242"/>
          </a:xfrm>
        </p:grpSpPr>
        <p:sp>
          <p:nvSpPr>
            <p:cNvPr id="1166" name="Google Shape;1166;p38"/>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7" name="Google Shape;1167;p38"/>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8" name="Google Shape;1168;p38"/>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9" name="Google Shape;1169;p38"/>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170" name="Google Shape;1170;p38">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8">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8">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8">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8">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8">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8">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8">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8">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8">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8"/>
          <p:cNvSpPr/>
          <p:nvPr/>
        </p:nvSpPr>
        <p:spPr>
          <a:xfrm rot="2699990">
            <a:off x="4772806" y="1128258"/>
            <a:ext cx="4260686" cy="4753883"/>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81" name="Google Shape;1181;p38"/>
          <p:cNvSpPr txBox="1"/>
          <p:nvPr/>
        </p:nvSpPr>
        <p:spPr>
          <a:xfrm>
            <a:off x="2558913" y="1955750"/>
            <a:ext cx="3609000" cy="12720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rgbClr val="FF4658"/>
                </a:solidFill>
                <a:highlight>
                  <a:srgbClr val="FF4658"/>
                </a:highlight>
                <a:latin typeface="Archivo"/>
                <a:ea typeface="Archivo"/>
                <a:cs typeface="Archivo"/>
                <a:sym typeface="Archivo"/>
              </a:rPr>
              <a:t>.</a:t>
            </a:r>
            <a:r>
              <a:rPr lang="en-US" sz="8200" b="1">
                <a:solidFill>
                  <a:srgbClr val="FFFFFF"/>
                </a:solidFill>
                <a:highlight>
                  <a:srgbClr val="FF4658"/>
                </a:highlight>
                <a:latin typeface="Zilla Slab"/>
                <a:ea typeface="Zilla Slab"/>
                <a:cs typeface="Zilla Slab"/>
                <a:sym typeface="Zilla Slab"/>
              </a:rPr>
              <a:t>To</a:t>
            </a:r>
            <a:r>
              <a:rPr lang="en-US" sz="5200" b="1">
                <a:solidFill>
                  <a:schemeClr val="accent5"/>
                </a:solidFill>
                <a:highlight>
                  <a:srgbClr val="FF4658"/>
                </a:highlight>
                <a:latin typeface="Zilla Slab"/>
                <a:ea typeface="Zilla Slab"/>
                <a:cs typeface="Zilla Slab"/>
                <a:sym typeface="Zilla Slab"/>
              </a:rPr>
              <a:t>.</a:t>
            </a:r>
            <a:r>
              <a:rPr lang="en-US" sz="8200" b="1">
                <a:solidFill>
                  <a:srgbClr val="FFFFFF"/>
                </a:solidFill>
                <a:highlight>
                  <a:srgbClr val="FF4658"/>
                </a:highlight>
                <a:latin typeface="Zilla Slab"/>
                <a:ea typeface="Zilla Slab"/>
                <a:cs typeface="Zilla Slab"/>
                <a:sym typeface="Zilla Slab"/>
              </a:rPr>
              <a:t>Be</a:t>
            </a:r>
            <a:r>
              <a:rPr lang="en-US" sz="8200" b="1">
                <a:solidFill>
                  <a:srgbClr val="FF4658"/>
                </a:solidFill>
                <a:highlight>
                  <a:srgbClr val="FF4658"/>
                </a:highlight>
                <a:latin typeface="Zilla Slab"/>
                <a:ea typeface="Zilla Slab"/>
                <a:cs typeface="Zilla Slab"/>
                <a:sym typeface="Zilla Slab"/>
              </a:rPr>
              <a:t>.</a:t>
            </a:r>
            <a:r>
              <a:rPr lang="en-US" sz="8200" b="1">
                <a:solidFill>
                  <a:srgbClr val="FFFFFF"/>
                </a:solidFill>
                <a:highlight>
                  <a:srgbClr val="FF4658"/>
                </a:highlight>
                <a:latin typeface="Archivo"/>
                <a:ea typeface="Archivo"/>
                <a:cs typeface="Archivo"/>
                <a:sym typeface="Archivo"/>
              </a:rPr>
              <a:t>  </a:t>
            </a:r>
            <a:endParaRPr sz="8200">
              <a:solidFill>
                <a:srgbClr val="FFFFFF"/>
              </a:solidFill>
              <a:highlight>
                <a:srgbClr val="FF4658"/>
              </a:highlight>
              <a:latin typeface="Archivo"/>
              <a:ea typeface="Archivo"/>
              <a:cs typeface="Archivo"/>
              <a:sym typeface="Archivo"/>
            </a:endParaRPr>
          </a:p>
        </p:txBody>
      </p:sp>
      <p:sp>
        <p:nvSpPr>
          <p:cNvPr id="1182" name="Google Shape;1182;p38"/>
          <p:cNvSpPr txBox="1"/>
          <p:nvPr/>
        </p:nvSpPr>
        <p:spPr>
          <a:xfrm>
            <a:off x="4404813" y="3029325"/>
            <a:ext cx="3000000" cy="11988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rgbClr val="FF4658"/>
                </a:solidFill>
                <a:highlight>
                  <a:srgbClr val="FF4658"/>
                </a:highlight>
                <a:latin typeface="Roboto"/>
                <a:ea typeface="Roboto"/>
                <a:cs typeface="Roboto"/>
                <a:sym typeface="Roboto"/>
              </a:rPr>
              <a:t>.</a:t>
            </a:r>
            <a:r>
              <a:rPr lang="en-US" sz="6400" i="1">
                <a:solidFill>
                  <a:srgbClr val="FFFFFF"/>
                </a:solidFill>
                <a:highlight>
                  <a:srgbClr val="FF4658"/>
                </a:highlight>
                <a:latin typeface="Roboto"/>
                <a:ea typeface="Roboto"/>
                <a:cs typeface="Roboto"/>
                <a:sym typeface="Roboto"/>
              </a:rPr>
              <a:t>List</a:t>
            </a:r>
            <a:r>
              <a:rPr lang="en-US" sz="8200" b="1">
                <a:solidFill>
                  <a:srgbClr val="FF4658"/>
                </a:solidFill>
                <a:highlight>
                  <a:srgbClr val="FF4658"/>
                </a:highlight>
                <a:latin typeface="Roboto"/>
                <a:ea typeface="Roboto"/>
                <a:cs typeface="Roboto"/>
                <a:sym typeface="Roboto"/>
              </a:rPr>
              <a:t>.</a:t>
            </a:r>
            <a:endParaRPr sz="100" i="1">
              <a:solidFill>
                <a:srgbClr val="EF4B62"/>
              </a:solidFill>
              <a:highlight>
                <a:srgbClr val="FF4658"/>
              </a:highlight>
              <a:latin typeface="Roboto"/>
              <a:ea typeface="Roboto"/>
              <a:cs typeface="Roboto"/>
              <a:sym typeface="Roboto"/>
            </a:endParaRPr>
          </a:p>
        </p:txBody>
      </p:sp>
      <p:sp>
        <p:nvSpPr>
          <p:cNvPr id="1183" name="Google Shape;1183;p38"/>
          <p:cNvSpPr txBox="1"/>
          <p:nvPr/>
        </p:nvSpPr>
        <p:spPr>
          <a:xfrm>
            <a:off x="2863413" y="1314874"/>
            <a:ext cx="3000000" cy="812400"/>
          </a:xfrm>
          <a:prstGeom prst="rect">
            <a:avLst/>
          </a:prstGeom>
          <a:noFill/>
          <a:ln>
            <a:noFill/>
          </a:ln>
        </p:spPr>
        <p:txBody>
          <a:bodyPr spcFirstLastPara="1" wrap="square" lIns="91425" tIns="91425" rIns="91425" bIns="91425" anchor="t" anchorCtr="0">
            <a:noAutofit/>
          </a:bodyPr>
          <a:lstStyle/>
          <a:p>
            <a:pPr marL="0" lvl="0" indent="0" algn="ctr" rtl="0">
              <a:lnSpc>
                <a:spcPct val="80000"/>
              </a:lnSpc>
              <a:spcBef>
                <a:spcPts val="0"/>
              </a:spcBef>
              <a:spcAft>
                <a:spcPts val="0"/>
              </a:spcAft>
              <a:buNone/>
            </a:pPr>
            <a:r>
              <a:rPr lang="en-US" sz="4600" b="1">
                <a:solidFill>
                  <a:srgbClr val="FF4658"/>
                </a:solidFill>
                <a:highlight>
                  <a:srgbClr val="FF4658"/>
                </a:highlight>
                <a:latin typeface="Archivo"/>
                <a:ea typeface="Archivo"/>
                <a:cs typeface="Archivo"/>
                <a:sym typeface="Archivo"/>
              </a:rPr>
              <a:t>.</a:t>
            </a:r>
            <a:r>
              <a:rPr lang="en-US" sz="2800" i="1">
                <a:solidFill>
                  <a:srgbClr val="FFFFFF"/>
                </a:solidFill>
                <a:highlight>
                  <a:srgbClr val="FF4658"/>
                </a:highlight>
                <a:latin typeface="Roboto"/>
                <a:ea typeface="Roboto"/>
                <a:cs typeface="Roboto"/>
                <a:sym typeface="Roboto"/>
              </a:rPr>
              <a:t>The</a:t>
            </a:r>
            <a:r>
              <a:rPr lang="en-US" sz="4600" b="1">
                <a:solidFill>
                  <a:srgbClr val="FF4658"/>
                </a:solidFill>
                <a:highlight>
                  <a:srgbClr val="FF4658"/>
                </a:highlight>
                <a:latin typeface="Roboto"/>
                <a:ea typeface="Roboto"/>
                <a:cs typeface="Roboto"/>
                <a:sym typeface="Roboto"/>
              </a:rPr>
              <a:t>.</a:t>
            </a:r>
            <a:endParaRPr sz="100" i="1">
              <a:highlight>
                <a:srgbClr val="FF4658"/>
              </a:highlight>
              <a:latin typeface="Roboto"/>
              <a:ea typeface="Roboto"/>
              <a:cs typeface="Roboto"/>
              <a:sym typeface="Roboto"/>
            </a:endParaRPr>
          </a:p>
        </p:txBody>
      </p:sp>
      <p:grpSp>
        <p:nvGrpSpPr>
          <p:cNvPr id="1184" name="Google Shape;1184;p38"/>
          <p:cNvGrpSpPr/>
          <p:nvPr/>
        </p:nvGrpSpPr>
        <p:grpSpPr>
          <a:xfrm>
            <a:off x="6297041" y="2186935"/>
            <a:ext cx="2081674" cy="2636477"/>
            <a:chOff x="7680325" y="4013201"/>
            <a:chExt cx="720726" cy="912813"/>
          </a:xfrm>
        </p:grpSpPr>
        <p:sp>
          <p:nvSpPr>
            <p:cNvPr id="1185" name="Google Shape;1185;p38"/>
            <p:cNvSpPr/>
            <p:nvPr/>
          </p:nvSpPr>
          <p:spPr>
            <a:xfrm>
              <a:off x="7710488" y="4027488"/>
              <a:ext cx="690563" cy="866775"/>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6" name="Google Shape;1186;p38"/>
            <p:cNvSpPr/>
            <p:nvPr/>
          </p:nvSpPr>
          <p:spPr>
            <a:xfrm>
              <a:off x="7751763" y="4144963"/>
              <a:ext cx="566738" cy="273050"/>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187" name="Google Shape;1187;p38"/>
            <p:cNvSpPr/>
            <p:nvPr/>
          </p:nvSpPr>
          <p:spPr>
            <a:xfrm>
              <a:off x="7680325" y="4013201"/>
              <a:ext cx="700088" cy="912813"/>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188" name="Google Shape;1188;p38">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8">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8">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8">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8">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8">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8">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8">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8">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8">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4.1 - Values">
  <p:cSld name="1_Title Left - Content Right 6_2_2">
    <p:bg>
      <p:bgPr>
        <a:solidFill>
          <a:schemeClr val="lt1"/>
        </a:solidFill>
        <a:effectLst/>
      </p:bgPr>
    </p:bg>
    <p:spTree>
      <p:nvGrpSpPr>
        <p:cNvPr id="1" name="Shape 1198"/>
        <p:cNvGrpSpPr/>
        <p:nvPr/>
      </p:nvGrpSpPr>
      <p:grpSpPr>
        <a:xfrm>
          <a:off x="0" y="0"/>
          <a:ext cx="0" cy="0"/>
          <a:chOff x="0" y="0"/>
          <a:chExt cx="0" cy="0"/>
        </a:xfrm>
      </p:grpSpPr>
      <p:sp>
        <p:nvSpPr>
          <p:cNvPr id="1199" name="Google Shape;1199;p39"/>
          <p:cNvSpPr/>
          <p:nvPr/>
        </p:nvSpPr>
        <p:spPr>
          <a:xfrm flipH="1">
            <a:off x="8143500" y="1662482"/>
            <a:ext cx="4049488" cy="5195519"/>
          </a:xfrm>
          <a:custGeom>
            <a:avLst/>
            <a:gdLst/>
            <a:ahLst/>
            <a:cxnLst/>
            <a:rect l="l" t="t" r="r" b="b"/>
            <a:pathLst>
              <a:path w="4049488" h="5195519" extrusionOk="0">
                <a:moveTo>
                  <a:pt x="201963" y="0"/>
                </a:moveTo>
                <a:cubicBezTo>
                  <a:pt x="809820" y="1140"/>
                  <a:pt x="1427262" y="172876"/>
                  <a:pt x="1734240" y="451153"/>
                </a:cubicBezTo>
                <a:cubicBezTo>
                  <a:pt x="3421881" y="1977578"/>
                  <a:pt x="3421881" y="1977578"/>
                  <a:pt x="3421881" y="1977578"/>
                </a:cubicBezTo>
                <a:cubicBezTo>
                  <a:pt x="3902505" y="2403593"/>
                  <a:pt x="4111023" y="2868358"/>
                  <a:pt x="4033804" y="3316962"/>
                </a:cubicBezTo>
                <a:cubicBezTo>
                  <a:pt x="3737646" y="5037487"/>
                  <a:pt x="3737646" y="5037487"/>
                  <a:pt x="3737646" y="5037487"/>
                </a:cubicBezTo>
                <a:cubicBezTo>
                  <a:pt x="3729130" y="5086965"/>
                  <a:pt x="3713437" y="5135182"/>
                  <a:pt x="3690965" y="5181922"/>
                </a:cubicBezTo>
                <a:lnTo>
                  <a:pt x="3683328" y="5195519"/>
                </a:lnTo>
                <a:lnTo>
                  <a:pt x="0" y="5195519"/>
                </a:lnTo>
                <a:lnTo>
                  <a:pt x="0" y="9335"/>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200" name="Google Shape;1200;p39"/>
          <p:cNvSpPr/>
          <p:nvPr/>
        </p:nvSpPr>
        <p:spPr>
          <a:xfrm rot="10800000" flipH="1">
            <a:off x="7644275" y="2971"/>
            <a:ext cx="4548736"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201" name="Google Shape;1201;p39"/>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202" name="Google Shape;1202;p39"/>
          <p:cNvGrpSpPr/>
          <p:nvPr/>
        </p:nvGrpSpPr>
        <p:grpSpPr>
          <a:xfrm>
            <a:off x="303744" y="4213694"/>
            <a:ext cx="325024" cy="316535"/>
            <a:chOff x="3650655" y="4981014"/>
            <a:chExt cx="793902" cy="773167"/>
          </a:xfrm>
        </p:grpSpPr>
        <p:sp>
          <p:nvSpPr>
            <p:cNvPr id="1203" name="Google Shape;1203;p39"/>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4" name="Google Shape;1204;p39"/>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05" name="Google Shape;1205;p39"/>
          <p:cNvGrpSpPr/>
          <p:nvPr/>
        </p:nvGrpSpPr>
        <p:grpSpPr>
          <a:xfrm>
            <a:off x="341525" y="5570217"/>
            <a:ext cx="248472" cy="316461"/>
            <a:chOff x="7399473" y="4988420"/>
            <a:chExt cx="595428" cy="758354"/>
          </a:xfrm>
        </p:grpSpPr>
        <p:sp>
          <p:nvSpPr>
            <p:cNvPr id="1206" name="Google Shape;1206;p39"/>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7" name="Google Shape;1207;p39"/>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8" name="Google Shape;1208;p39"/>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09" name="Google Shape;1209;p39"/>
          <p:cNvGrpSpPr/>
          <p:nvPr/>
        </p:nvGrpSpPr>
        <p:grpSpPr>
          <a:xfrm>
            <a:off x="365551" y="3538113"/>
            <a:ext cx="200732" cy="313236"/>
            <a:chOff x="9293477" y="255588"/>
            <a:chExt cx="205500" cy="320675"/>
          </a:xfrm>
        </p:grpSpPr>
        <p:sp>
          <p:nvSpPr>
            <p:cNvPr id="1210" name="Google Shape;1210;p39"/>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211" name="Google Shape;1211;p39"/>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12" name="Google Shape;1212;p39"/>
          <p:cNvGrpSpPr/>
          <p:nvPr/>
        </p:nvGrpSpPr>
        <p:grpSpPr>
          <a:xfrm flipH="1">
            <a:off x="365689" y="6248859"/>
            <a:ext cx="200732" cy="313236"/>
            <a:chOff x="9293477" y="255588"/>
            <a:chExt cx="205500" cy="320675"/>
          </a:xfrm>
        </p:grpSpPr>
        <p:sp>
          <p:nvSpPr>
            <p:cNvPr id="1213" name="Google Shape;1213;p39"/>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214" name="Google Shape;1214;p39"/>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15" name="Google Shape;1215;p39"/>
          <p:cNvGrpSpPr/>
          <p:nvPr/>
        </p:nvGrpSpPr>
        <p:grpSpPr>
          <a:xfrm>
            <a:off x="331911" y="4891891"/>
            <a:ext cx="268219" cy="316487"/>
            <a:chOff x="5534692" y="4983976"/>
            <a:chExt cx="650229" cy="767242"/>
          </a:xfrm>
        </p:grpSpPr>
        <p:sp>
          <p:nvSpPr>
            <p:cNvPr id="1216" name="Google Shape;1216;p39"/>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7" name="Google Shape;1217;p39"/>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8" name="Google Shape;1218;p39"/>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9" name="Google Shape;1219;p39"/>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220" name="Google Shape;1220;p39"/>
          <p:cNvSpPr/>
          <p:nvPr/>
        </p:nvSpPr>
        <p:spPr>
          <a:xfrm rot="-8999995">
            <a:off x="8758108" y="1670154"/>
            <a:ext cx="2591659" cy="289166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1" name="Google Shape;1221;p39">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9">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9">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9">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9">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9">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9">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9">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9" name="Google Shape;1229;p39"/>
          <p:cNvGrpSpPr/>
          <p:nvPr/>
        </p:nvGrpSpPr>
        <p:grpSpPr>
          <a:xfrm>
            <a:off x="8888930" y="2090146"/>
            <a:ext cx="1684986" cy="2134065"/>
            <a:chOff x="7680325" y="4013201"/>
            <a:chExt cx="720726" cy="912813"/>
          </a:xfrm>
        </p:grpSpPr>
        <p:sp>
          <p:nvSpPr>
            <p:cNvPr id="1230" name="Google Shape;1230;p39"/>
            <p:cNvSpPr/>
            <p:nvPr/>
          </p:nvSpPr>
          <p:spPr>
            <a:xfrm>
              <a:off x="7710488" y="4027488"/>
              <a:ext cx="690563" cy="866775"/>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1" name="Google Shape;1231;p39"/>
            <p:cNvSpPr/>
            <p:nvPr/>
          </p:nvSpPr>
          <p:spPr>
            <a:xfrm>
              <a:off x="7751763" y="4144963"/>
              <a:ext cx="566738" cy="273050"/>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232" name="Google Shape;1232;p39"/>
            <p:cNvSpPr/>
            <p:nvPr/>
          </p:nvSpPr>
          <p:spPr>
            <a:xfrm>
              <a:off x="7680325" y="4013201"/>
              <a:ext cx="700088" cy="912813"/>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1233" name="Google Shape;1233;p39">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9">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9">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39">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9">
            <a:hlinkClick r:id="" action="ppaction://noaction"/>
          </p:cNvPr>
          <p:cNvSpPr/>
          <p:nvPr/>
        </p:nvSpPr>
        <p:spPr>
          <a:xfrm>
            <a:off x="242273" y="3420039"/>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39">
            <a:hlinkClick r:id="" action="ppaction://noaction"/>
          </p:cNvPr>
          <p:cNvSpPr/>
          <p:nvPr/>
        </p:nvSpPr>
        <p:spPr>
          <a:xfrm>
            <a:off x="226098" y="4092614"/>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39">
            <a:hlinkClick r:id="" action="ppaction://noaction"/>
          </p:cNvPr>
          <p:cNvSpPr/>
          <p:nvPr/>
        </p:nvSpPr>
        <p:spPr>
          <a:xfrm>
            <a:off x="224248" y="4737214"/>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39">
            <a:hlinkClick r:id="" action="ppaction://noaction"/>
          </p:cNvPr>
          <p:cNvSpPr/>
          <p:nvPr/>
        </p:nvSpPr>
        <p:spPr>
          <a:xfrm>
            <a:off x="207875" y="5428951"/>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39">
            <a:hlinkClick r:id="" action="ppaction://noaction"/>
          </p:cNvPr>
          <p:cNvSpPr/>
          <p:nvPr/>
        </p:nvSpPr>
        <p:spPr>
          <a:xfrm>
            <a:off x="227903" y="61051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39">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9">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39">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39">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9">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9"/>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48" name="Google Shape;1248;p39"/>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249" name="Google Shape;1249;p39">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4.2 - Previous To Be">
  <p:cSld name="1_Title Slide 4_1_1_1_1">
    <p:spTree>
      <p:nvGrpSpPr>
        <p:cNvPr id="1" name="Shape 1250"/>
        <p:cNvGrpSpPr/>
        <p:nvPr/>
      </p:nvGrpSpPr>
      <p:grpSpPr>
        <a:xfrm>
          <a:off x="0" y="0"/>
          <a:ext cx="0" cy="0"/>
          <a:chOff x="0" y="0"/>
          <a:chExt cx="0" cy="0"/>
        </a:xfrm>
      </p:grpSpPr>
      <p:sp>
        <p:nvSpPr>
          <p:cNvPr id="1251" name="Google Shape;1251;p40"/>
          <p:cNvSpPr/>
          <p:nvPr/>
        </p:nvSpPr>
        <p:spPr>
          <a:xfrm>
            <a:off x="0" y="474476"/>
            <a:ext cx="8289811" cy="6383523"/>
          </a:xfrm>
          <a:custGeom>
            <a:avLst/>
            <a:gdLst/>
            <a:ahLst/>
            <a:cxnLst/>
            <a:rect l="l" t="t" r="r" b="b"/>
            <a:pathLst>
              <a:path w="8289811" h="6383523" extrusionOk="0">
                <a:moveTo>
                  <a:pt x="5445908" y="11"/>
                </a:moveTo>
                <a:cubicBezTo>
                  <a:pt x="6006150" y="-2295"/>
                  <a:pt x="6515117" y="362094"/>
                  <a:pt x="6678408" y="915595"/>
                </a:cubicBezTo>
                <a:cubicBezTo>
                  <a:pt x="6678408" y="915595"/>
                  <a:pt x="6678408" y="915595"/>
                  <a:pt x="8233306" y="6191786"/>
                </a:cubicBezTo>
                <a:lnTo>
                  <a:pt x="8289811" y="6383523"/>
                </a:lnTo>
                <a:lnTo>
                  <a:pt x="0" y="6383523"/>
                </a:lnTo>
                <a:lnTo>
                  <a:pt x="0" y="1058508"/>
                </a:lnTo>
                <a:lnTo>
                  <a:pt x="29885" y="1052567"/>
                </a:lnTo>
                <a:cubicBezTo>
                  <a:pt x="1097538" y="840301"/>
                  <a:pt x="2724438" y="516848"/>
                  <a:pt x="5203523" y="23968"/>
                </a:cubicBezTo>
                <a:cubicBezTo>
                  <a:pt x="5284792" y="8154"/>
                  <a:pt x="5365873" y="341"/>
                  <a:pt x="5445908" y="1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252" name="Google Shape;1252;p40"/>
          <p:cNvSpPr/>
          <p:nvPr/>
        </p:nvSpPr>
        <p:spPr>
          <a:xfrm rot="10800000" flipH="1">
            <a:off x="3282450" y="2971"/>
            <a:ext cx="8914190"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253" name="Google Shape;1253;p40"/>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254" name="Google Shape;1254;p40"/>
          <p:cNvGrpSpPr/>
          <p:nvPr/>
        </p:nvGrpSpPr>
        <p:grpSpPr>
          <a:xfrm>
            <a:off x="303744" y="4213694"/>
            <a:ext cx="325024" cy="316535"/>
            <a:chOff x="3650655" y="4981014"/>
            <a:chExt cx="793902" cy="773167"/>
          </a:xfrm>
        </p:grpSpPr>
        <p:sp>
          <p:nvSpPr>
            <p:cNvPr id="1255" name="Google Shape;1255;p40"/>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6" name="Google Shape;1256;p40"/>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57" name="Google Shape;1257;p40"/>
          <p:cNvGrpSpPr/>
          <p:nvPr/>
        </p:nvGrpSpPr>
        <p:grpSpPr>
          <a:xfrm>
            <a:off x="341525" y="5570217"/>
            <a:ext cx="248472" cy="316461"/>
            <a:chOff x="7399473" y="4988420"/>
            <a:chExt cx="595428" cy="758354"/>
          </a:xfrm>
        </p:grpSpPr>
        <p:sp>
          <p:nvSpPr>
            <p:cNvPr id="1258" name="Google Shape;1258;p40"/>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9" name="Google Shape;1259;p40"/>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0" name="Google Shape;1260;p40"/>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61" name="Google Shape;1261;p40"/>
          <p:cNvGrpSpPr/>
          <p:nvPr/>
        </p:nvGrpSpPr>
        <p:grpSpPr>
          <a:xfrm>
            <a:off x="365551" y="3538113"/>
            <a:ext cx="200732" cy="313236"/>
            <a:chOff x="9293477" y="255588"/>
            <a:chExt cx="205500" cy="320675"/>
          </a:xfrm>
        </p:grpSpPr>
        <p:sp>
          <p:nvSpPr>
            <p:cNvPr id="1262" name="Google Shape;1262;p40"/>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263" name="Google Shape;1263;p4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64" name="Google Shape;1264;p40"/>
          <p:cNvGrpSpPr/>
          <p:nvPr/>
        </p:nvGrpSpPr>
        <p:grpSpPr>
          <a:xfrm flipH="1">
            <a:off x="365689" y="6248859"/>
            <a:ext cx="200732" cy="313236"/>
            <a:chOff x="9293477" y="255588"/>
            <a:chExt cx="205500" cy="320675"/>
          </a:xfrm>
        </p:grpSpPr>
        <p:sp>
          <p:nvSpPr>
            <p:cNvPr id="1265" name="Google Shape;1265;p40"/>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266" name="Google Shape;1266;p4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267" name="Google Shape;1267;p40"/>
          <p:cNvGrpSpPr/>
          <p:nvPr/>
        </p:nvGrpSpPr>
        <p:grpSpPr>
          <a:xfrm>
            <a:off x="331911" y="4891891"/>
            <a:ext cx="268219" cy="316487"/>
            <a:chOff x="5534692" y="4983976"/>
            <a:chExt cx="650229" cy="767242"/>
          </a:xfrm>
        </p:grpSpPr>
        <p:sp>
          <p:nvSpPr>
            <p:cNvPr id="1268" name="Google Shape;1268;p40"/>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9" name="Google Shape;1269;p40"/>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0" name="Google Shape;1270;p40"/>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1" name="Google Shape;1271;p40"/>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272" name="Google Shape;1272;p40">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0">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0">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0">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0">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0">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0">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0">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0">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0">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0">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0">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0">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0">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0">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0">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0"/>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93" name="Google Shape;1293;p40"/>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294" name="Google Shape;1294;p40">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4.3 - Current To Be">
  <p:cSld name="1_Title Slide 4_1_1_2">
    <p:spTree>
      <p:nvGrpSpPr>
        <p:cNvPr id="1" name="Shape 1295"/>
        <p:cNvGrpSpPr/>
        <p:nvPr/>
      </p:nvGrpSpPr>
      <p:grpSpPr>
        <a:xfrm>
          <a:off x="0" y="0"/>
          <a:ext cx="0" cy="0"/>
          <a:chOff x="0" y="0"/>
          <a:chExt cx="0" cy="0"/>
        </a:xfrm>
      </p:grpSpPr>
      <p:sp>
        <p:nvSpPr>
          <p:cNvPr id="1296" name="Google Shape;1296;p41"/>
          <p:cNvSpPr/>
          <p:nvPr/>
        </p:nvSpPr>
        <p:spPr>
          <a:xfrm flipH="1">
            <a:off x="3906829" y="474476"/>
            <a:ext cx="8289811" cy="6383523"/>
          </a:xfrm>
          <a:custGeom>
            <a:avLst/>
            <a:gdLst/>
            <a:ahLst/>
            <a:cxnLst/>
            <a:rect l="l" t="t" r="r" b="b"/>
            <a:pathLst>
              <a:path w="8289811" h="6383523" extrusionOk="0">
                <a:moveTo>
                  <a:pt x="5445908" y="11"/>
                </a:moveTo>
                <a:cubicBezTo>
                  <a:pt x="6006150" y="-2295"/>
                  <a:pt x="6515117" y="362094"/>
                  <a:pt x="6678408" y="915595"/>
                </a:cubicBezTo>
                <a:cubicBezTo>
                  <a:pt x="6678408" y="915595"/>
                  <a:pt x="6678408" y="915595"/>
                  <a:pt x="8233306" y="6191786"/>
                </a:cubicBezTo>
                <a:lnTo>
                  <a:pt x="8289811" y="6383523"/>
                </a:lnTo>
                <a:lnTo>
                  <a:pt x="0" y="6383523"/>
                </a:lnTo>
                <a:lnTo>
                  <a:pt x="0" y="1058508"/>
                </a:lnTo>
                <a:lnTo>
                  <a:pt x="29885" y="1052567"/>
                </a:lnTo>
                <a:cubicBezTo>
                  <a:pt x="1097538" y="840301"/>
                  <a:pt x="2724438" y="516848"/>
                  <a:pt x="5203523" y="23968"/>
                </a:cubicBezTo>
                <a:cubicBezTo>
                  <a:pt x="5284792" y="8154"/>
                  <a:pt x="5365873" y="341"/>
                  <a:pt x="5445908" y="1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297" name="Google Shape;1297;p41"/>
          <p:cNvSpPr/>
          <p:nvPr/>
        </p:nvSpPr>
        <p:spPr>
          <a:xfrm rot="10800000">
            <a:off x="0" y="2971"/>
            <a:ext cx="8914190"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298" name="Google Shape;1298;p41"/>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299" name="Google Shape;1299;p41"/>
          <p:cNvGrpSpPr/>
          <p:nvPr/>
        </p:nvGrpSpPr>
        <p:grpSpPr>
          <a:xfrm>
            <a:off x="303744" y="4213694"/>
            <a:ext cx="325024" cy="316535"/>
            <a:chOff x="3650655" y="4981014"/>
            <a:chExt cx="793902" cy="773167"/>
          </a:xfrm>
        </p:grpSpPr>
        <p:sp>
          <p:nvSpPr>
            <p:cNvPr id="1300" name="Google Shape;1300;p41"/>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1" name="Google Shape;1301;p41"/>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302" name="Google Shape;1302;p41"/>
          <p:cNvGrpSpPr/>
          <p:nvPr/>
        </p:nvGrpSpPr>
        <p:grpSpPr>
          <a:xfrm>
            <a:off x="341525" y="5570217"/>
            <a:ext cx="248472" cy="316461"/>
            <a:chOff x="7399473" y="4988420"/>
            <a:chExt cx="595428" cy="758354"/>
          </a:xfrm>
        </p:grpSpPr>
        <p:sp>
          <p:nvSpPr>
            <p:cNvPr id="1303" name="Google Shape;1303;p41"/>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4" name="Google Shape;1304;p41"/>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5" name="Google Shape;1305;p41"/>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306" name="Google Shape;1306;p41"/>
          <p:cNvGrpSpPr/>
          <p:nvPr/>
        </p:nvGrpSpPr>
        <p:grpSpPr>
          <a:xfrm>
            <a:off x="365551" y="3538113"/>
            <a:ext cx="200732" cy="313236"/>
            <a:chOff x="9293477" y="255588"/>
            <a:chExt cx="205500" cy="320675"/>
          </a:xfrm>
        </p:grpSpPr>
        <p:sp>
          <p:nvSpPr>
            <p:cNvPr id="1307" name="Google Shape;1307;p4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08" name="Google Shape;1308;p4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309" name="Google Shape;1309;p41"/>
          <p:cNvGrpSpPr/>
          <p:nvPr/>
        </p:nvGrpSpPr>
        <p:grpSpPr>
          <a:xfrm flipH="1">
            <a:off x="365689" y="6248859"/>
            <a:ext cx="200732" cy="313236"/>
            <a:chOff x="9293477" y="255588"/>
            <a:chExt cx="205500" cy="320675"/>
          </a:xfrm>
        </p:grpSpPr>
        <p:sp>
          <p:nvSpPr>
            <p:cNvPr id="1310" name="Google Shape;1310;p4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11" name="Google Shape;1311;p4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312" name="Google Shape;1312;p41"/>
          <p:cNvGrpSpPr/>
          <p:nvPr/>
        </p:nvGrpSpPr>
        <p:grpSpPr>
          <a:xfrm>
            <a:off x="331911" y="4891891"/>
            <a:ext cx="268219" cy="316487"/>
            <a:chOff x="5534692" y="4983976"/>
            <a:chExt cx="650229" cy="767242"/>
          </a:xfrm>
        </p:grpSpPr>
        <p:sp>
          <p:nvSpPr>
            <p:cNvPr id="1313" name="Google Shape;1313;p41"/>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4" name="Google Shape;1314;p41"/>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5" name="Google Shape;1315;p41"/>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6" name="Google Shape;1316;p41"/>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317" name="Google Shape;1317;p41">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1">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1">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1">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1">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1">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1">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1">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1">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1">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1">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1">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1">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1">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1"/>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38" name="Google Shape;1338;p41"/>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339" name="Google Shape;1339;p41">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5.2 - Content">
  <p:cSld name="1_Title Left - Content Right 6_1_2_2">
    <p:bg>
      <p:bgPr>
        <a:solidFill>
          <a:schemeClr val="accent4"/>
        </a:solidFill>
        <a:effectLst/>
      </p:bgPr>
    </p:bg>
    <p:spTree>
      <p:nvGrpSpPr>
        <p:cNvPr id="1" name="Shape 1340"/>
        <p:cNvGrpSpPr/>
        <p:nvPr/>
      </p:nvGrpSpPr>
      <p:grpSpPr>
        <a:xfrm>
          <a:off x="0" y="0"/>
          <a:ext cx="0" cy="0"/>
          <a:chOff x="0" y="0"/>
          <a:chExt cx="0" cy="0"/>
        </a:xfrm>
      </p:grpSpPr>
      <p:sp>
        <p:nvSpPr>
          <p:cNvPr id="1341" name="Google Shape;1341;p42"/>
          <p:cNvSpPr/>
          <p:nvPr/>
        </p:nvSpPr>
        <p:spPr>
          <a:xfrm rot="3599996">
            <a:off x="2062199" y="11478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2" name="Google Shape;1342;p42"/>
          <p:cNvSpPr/>
          <p:nvPr/>
        </p:nvSpPr>
        <p:spPr>
          <a:xfrm rot="3599996">
            <a:off x="2396349" y="9954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3" name="Google Shape;1343;p42"/>
          <p:cNvSpPr/>
          <p:nvPr/>
        </p:nvSpPr>
        <p:spPr>
          <a:xfrm>
            <a:off x="76725" y="6098652"/>
            <a:ext cx="633434" cy="706753"/>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1344" name="Google Shape;1344;p42"/>
          <p:cNvGrpSpPr/>
          <p:nvPr/>
        </p:nvGrpSpPr>
        <p:grpSpPr>
          <a:xfrm>
            <a:off x="331900" y="4891907"/>
            <a:ext cx="268219" cy="316487"/>
            <a:chOff x="5534692" y="4983976"/>
            <a:chExt cx="650229" cy="767242"/>
          </a:xfrm>
        </p:grpSpPr>
        <p:sp>
          <p:nvSpPr>
            <p:cNvPr id="1345" name="Google Shape;1345;p42"/>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6" name="Google Shape;1346;p42"/>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7" name="Google Shape;1347;p42"/>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8" name="Google Shape;1348;p42"/>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349" name="Google Shape;1349;p42"/>
          <p:cNvGrpSpPr/>
          <p:nvPr/>
        </p:nvGrpSpPr>
        <p:grpSpPr>
          <a:xfrm>
            <a:off x="303374" y="4213209"/>
            <a:ext cx="324944" cy="316457"/>
            <a:chOff x="3650655" y="4981014"/>
            <a:chExt cx="793902" cy="773167"/>
          </a:xfrm>
        </p:grpSpPr>
        <p:sp>
          <p:nvSpPr>
            <p:cNvPr id="1350" name="Google Shape;1350;p42"/>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1" name="Google Shape;1351;p42"/>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352" name="Google Shape;1352;p42"/>
          <p:cNvGrpSpPr/>
          <p:nvPr/>
        </p:nvGrpSpPr>
        <p:grpSpPr>
          <a:xfrm>
            <a:off x="341515" y="5570237"/>
            <a:ext cx="248472" cy="316461"/>
            <a:chOff x="7399473" y="4988420"/>
            <a:chExt cx="595428" cy="758354"/>
          </a:xfrm>
        </p:grpSpPr>
        <p:sp>
          <p:nvSpPr>
            <p:cNvPr id="1353" name="Google Shape;1353;p42"/>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4" name="Google Shape;1354;p42"/>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5" name="Google Shape;1355;p42"/>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356" name="Google Shape;1356;p42"/>
          <p:cNvGrpSpPr/>
          <p:nvPr/>
        </p:nvGrpSpPr>
        <p:grpSpPr>
          <a:xfrm>
            <a:off x="365511" y="3538133"/>
            <a:ext cx="200732" cy="313236"/>
            <a:chOff x="9293477" y="255588"/>
            <a:chExt cx="205500" cy="320675"/>
          </a:xfrm>
        </p:grpSpPr>
        <p:sp>
          <p:nvSpPr>
            <p:cNvPr id="1357" name="Google Shape;1357;p4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58" name="Google Shape;1358;p4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359" name="Google Shape;1359;p42"/>
          <p:cNvSpPr/>
          <p:nvPr/>
        </p:nvSpPr>
        <p:spPr>
          <a:xfrm flipH="1">
            <a:off x="365423" y="6305077"/>
            <a:ext cx="201000" cy="201000"/>
          </a:xfrm>
          <a:prstGeom prst="ellipse">
            <a:avLst/>
          </a:prstGeom>
          <a:solidFill>
            <a:srgbClr val="EF4B6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60" name="Google Shape;1360;p42"/>
          <p:cNvSpPr/>
          <p:nvPr/>
        </p:nvSpPr>
        <p:spPr>
          <a:xfrm flipH="1">
            <a:off x="391442" y="6248895"/>
            <a:ext cx="124054" cy="313237"/>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1" name="Google Shape;1361;p42">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2">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2">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2">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2">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 name="Google Shape;1366;p42"/>
          <p:cNvGrpSpPr/>
          <p:nvPr/>
        </p:nvGrpSpPr>
        <p:grpSpPr>
          <a:xfrm>
            <a:off x="7497102" y="302101"/>
            <a:ext cx="915716" cy="1923175"/>
            <a:chOff x="4061021" y="4556069"/>
            <a:chExt cx="716579" cy="1504950"/>
          </a:xfrm>
        </p:grpSpPr>
        <p:sp>
          <p:nvSpPr>
            <p:cNvPr id="1367" name="Google Shape;1367;p42"/>
            <p:cNvSpPr/>
            <p:nvPr/>
          </p:nvSpPr>
          <p:spPr>
            <a:xfrm>
              <a:off x="4182100" y="5010750"/>
              <a:ext cx="595500" cy="595500"/>
            </a:xfrm>
            <a:prstGeom prst="ellipse">
              <a:avLst/>
            </a:prstGeom>
            <a:solidFill>
              <a:srgbClr val="FF46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68" name="Google Shape;1368;p42"/>
            <p:cNvSpPr/>
            <p:nvPr/>
          </p:nvSpPr>
          <p:spPr>
            <a:xfrm flipH="1">
              <a:off x="4061021" y="4556069"/>
              <a:ext cx="596041" cy="1504950"/>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369" name="Google Shape;1369;p42">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2">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2">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2">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2">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2"/>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75" name="Google Shape;1375;p42"/>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376" name="Google Shape;1376;p42">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matchingName="Title Slide">
  <p:cSld name="5_Title Slide_2">
    <p:bg>
      <p:bgPr>
        <a:solidFill>
          <a:schemeClr val="accent4"/>
        </a:solidFill>
        <a:effectLst/>
      </p:bgPr>
    </p:bg>
    <p:spTree>
      <p:nvGrpSpPr>
        <p:cNvPr id="1" name="Shape 1377"/>
        <p:cNvGrpSpPr/>
        <p:nvPr/>
      </p:nvGrpSpPr>
      <p:grpSpPr>
        <a:xfrm>
          <a:off x="0" y="0"/>
          <a:ext cx="0" cy="0"/>
          <a:chOff x="0" y="0"/>
          <a:chExt cx="0" cy="0"/>
        </a:xfrm>
      </p:grpSpPr>
      <p:grpSp>
        <p:nvGrpSpPr>
          <p:cNvPr id="1378" name="Google Shape;1378;p43"/>
          <p:cNvGrpSpPr/>
          <p:nvPr/>
        </p:nvGrpSpPr>
        <p:grpSpPr>
          <a:xfrm>
            <a:off x="2517105" y="1"/>
            <a:ext cx="6348291" cy="4206189"/>
            <a:chOff x="2517105" y="1"/>
            <a:chExt cx="6348291" cy="4206189"/>
          </a:xfrm>
        </p:grpSpPr>
        <p:sp>
          <p:nvSpPr>
            <p:cNvPr id="1379" name="Google Shape;1379;p43"/>
            <p:cNvSpPr/>
            <p:nvPr/>
          </p:nvSpPr>
          <p:spPr>
            <a:xfrm>
              <a:off x="2517105" y="1"/>
              <a:ext cx="5887082" cy="3777883"/>
            </a:xfrm>
            <a:custGeom>
              <a:avLst/>
              <a:gdLst/>
              <a:ahLst/>
              <a:cxnLst/>
              <a:rect l="l" t="t" r="r" b="b"/>
              <a:pathLst>
                <a:path w="5887082" h="3777883" extrusionOk="0">
                  <a:moveTo>
                    <a:pt x="1339807" y="0"/>
                  </a:moveTo>
                  <a:lnTo>
                    <a:pt x="5887082" y="0"/>
                  </a:lnTo>
                  <a:lnTo>
                    <a:pt x="5853299" y="114636"/>
                  </a:lnTo>
                  <a:cubicBezTo>
                    <a:pt x="4919096" y="3284642"/>
                    <a:pt x="4919096" y="3284642"/>
                    <a:pt x="4919096" y="3284642"/>
                  </a:cubicBezTo>
                  <a:cubicBezTo>
                    <a:pt x="4818563" y="3625417"/>
                    <a:pt x="4474804" y="3833127"/>
                    <a:pt x="4124558" y="3764972"/>
                  </a:cubicBezTo>
                  <a:cubicBezTo>
                    <a:pt x="239428" y="2992549"/>
                    <a:pt x="239428" y="2992549"/>
                    <a:pt x="239428" y="2992549"/>
                  </a:cubicBezTo>
                  <a:cubicBezTo>
                    <a:pt x="44848" y="2953603"/>
                    <a:pt x="-55686" y="2742648"/>
                    <a:pt x="31875" y="2567392"/>
                  </a:cubicBezTo>
                  <a:cubicBezTo>
                    <a:pt x="791653" y="1075994"/>
                    <a:pt x="1147798" y="376902"/>
                    <a:pt x="1314741" y="49202"/>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380" name="Google Shape;1380;p43"/>
            <p:cNvSpPr/>
            <p:nvPr/>
          </p:nvSpPr>
          <p:spPr>
            <a:xfrm>
              <a:off x="3420269" y="156477"/>
              <a:ext cx="5445127" cy="4049713"/>
            </a:xfrm>
            <a:custGeom>
              <a:avLst/>
              <a:gdLst/>
              <a:ahLst/>
              <a:cxnLst/>
              <a:rect l="l" t="t" r="r" b="b"/>
              <a:pathLst>
                <a:path w="1679" h="1248" extrusionOk="0">
                  <a:moveTo>
                    <a:pt x="1059" y="28"/>
                  </a:moveTo>
                  <a:cubicBezTo>
                    <a:pt x="105" y="520"/>
                    <a:pt x="105" y="520"/>
                    <a:pt x="105" y="520"/>
                  </a:cubicBezTo>
                  <a:cubicBezTo>
                    <a:pt x="33" y="557"/>
                    <a:pt x="0" y="641"/>
                    <a:pt x="28" y="717"/>
                  </a:cubicBezTo>
                  <a:cubicBezTo>
                    <a:pt x="187" y="1144"/>
                    <a:pt x="187" y="1144"/>
                    <a:pt x="187" y="1144"/>
                  </a:cubicBezTo>
                  <a:cubicBezTo>
                    <a:pt x="210" y="1207"/>
                    <a:pt x="270" y="1248"/>
                    <a:pt x="336" y="1248"/>
                  </a:cubicBezTo>
                  <a:cubicBezTo>
                    <a:pt x="1181" y="1248"/>
                    <a:pt x="1181" y="1248"/>
                    <a:pt x="1181" y="1248"/>
                  </a:cubicBezTo>
                  <a:cubicBezTo>
                    <a:pt x="1242" y="1248"/>
                    <a:pt x="1297" y="1214"/>
                    <a:pt x="1324" y="1160"/>
                  </a:cubicBezTo>
                  <a:cubicBezTo>
                    <a:pt x="1644" y="519"/>
                    <a:pt x="1644" y="519"/>
                    <a:pt x="1644" y="519"/>
                  </a:cubicBezTo>
                  <a:cubicBezTo>
                    <a:pt x="1679" y="450"/>
                    <a:pt x="1659" y="367"/>
                    <a:pt x="1598" y="321"/>
                  </a:cubicBezTo>
                  <a:cubicBezTo>
                    <a:pt x="1228" y="42"/>
                    <a:pt x="1228" y="42"/>
                    <a:pt x="1228" y="42"/>
                  </a:cubicBezTo>
                  <a:cubicBezTo>
                    <a:pt x="1179" y="6"/>
                    <a:pt x="1114" y="0"/>
                    <a:pt x="1059" y="28"/>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pic>
        <p:nvPicPr>
          <p:cNvPr id="1381" name="Google Shape;1381;p43"/>
          <p:cNvPicPr preferRelativeResize="0"/>
          <p:nvPr/>
        </p:nvPicPr>
        <p:blipFill>
          <a:blip r:embed="rId2">
            <a:alphaModFix/>
          </a:blip>
          <a:stretch>
            <a:fillRect/>
          </a:stretch>
        </p:blipFill>
        <p:spPr>
          <a:xfrm>
            <a:off x="4856950" y="1825775"/>
            <a:ext cx="2615875" cy="1433475"/>
          </a:xfrm>
          <a:prstGeom prst="rect">
            <a:avLst/>
          </a:prstGeom>
          <a:noFill/>
          <a:ln>
            <a:noFill/>
          </a:ln>
        </p:spPr>
      </p:pic>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0.2 - Activity Menu">
  <p:cSld name="1_Title Left - Content Right 5">
    <p:spTree>
      <p:nvGrpSpPr>
        <p:cNvPr id="1" name="Shape 1382"/>
        <p:cNvGrpSpPr/>
        <p:nvPr/>
      </p:nvGrpSpPr>
      <p:grpSpPr>
        <a:xfrm>
          <a:off x="0" y="0"/>
          <a:ext cx="0" cy="0"/>
          <a:chOff x="0" y="0"/>
          <a:chExt cx="0" cy="0"/>
        </a:xfrm>
      </p:grpSpPr>
      <p:sp>
        <p:nvSpPr>
          <p:cNvPr id="1383" name="Google Shape;1383;p44"/>
          <p:cNvSpPr/>
          <p:nvPr/>
        </p:nvSpPr>
        <p:spPr>
          <a:xfrm>
            <a:off x="0" y="0"/>
            <a:ext cx="4890767"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384" name="Google Shape;1384;p44"/>
          <p:cNvSpPr txBox="1">
            <a:spLocks noGrp="1"/>
          </p:cNvSpPr>
          <p:nvPr>
            <p:ph type="body" idx="1"/>
          </p:nvPr>
        </p:nvSpPr>
        <p:spPr>
          <a:xfrm>
            <a:off x="6966857" y="1625147"/>
            <a:ext cx="4485000" cy="32394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2000" b="1">
                <a:latin typeface="Archivo"/>
                <a:ea typeface="Archivo"/>
                <a:cs typeface="Archivo"/>
                <a:sym typeface="Archiv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385" name="Google Shape;1385;p44"/>
          <p:cNvSpPr txBox="1">
            <a:spLocks noGrp="1"/>
          </p:cNvSpPr>
          <p:nvPr>
            <p:ph type="body" idx="2"/>
          </p:nvPr>
        </p:nvSpPr>
        <p:spPr>
          <a:xfrm>
            <a:off x="6966857" y="4952478"/>
            <a:ext cx="4485000" cy="7050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1800">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386" name="Google Shape;1386;p44"/>
          <p:cNvSpPr/>
          <p:nvPr/>
        </p:nvSpPr>
        <p:spPr>
          <a:xfrm>
            <a:off x="0" y="992850"/>
            <a:ext cx="4958014" cy="4728739"/>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87" name="Google Shape;1387;p44"/>
          <p:cNvSpPr/>
          <p:nvPr/>
        </p:nvSpPr>
        <p:spPr>
          <a:xfrm>
            <a:off x="225825" y="243600"/>
            <a:ext cx="725024" cy="80895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388" name="Google Shape;1388;p44"/>
          <p:cNvSpPr/>
          <p:nvPr/>
        </p:nvSpPr>
        <p:spPr>
          <a:xfrm>
            <a:off x="17893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1389" name="Google Shape;1389;p44">
            <a:hlinkClick r:id="" action="ppaction://noaction"/>
          </p:cNvPr>
          <p:cNvPicPr preferRelativeResize="0"/>
          <p:nvPr/>
        </p:nvPicPr>
        <p:blipFill rotWithShape="1">
          <a:blip r:embed="rId2">
            <a:alphaModFix/>
          </a:blip>
          <a:srcRect/>
          <a:stretch/>
        </p:blipFill>
        <p:spPr>
          <a:xfrm>
            <a:off x="227976" y="217140"/>
            <a:ext cx="808951" cy="808927"/>
          </a:xfrm>
          <a:prstGeom prst="rect">
            <a:avLst/>
          </a:prstGeom>
          <a:noFill/>
          <a:ln>
            <a:noFill/>
          </a:ln>
        </p:spPr>
      </p:pic>
      <p:sp>
        <p:nvSpPr>
          <p:cNvPr id="1390" name="Google Shape;1390;p44"/>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391" name="Google Shape;1391;p44"/>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1392" name="Google Shape;1392;p44">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1.1 - Seven Categories" type="blank">
  <p:cSld name="BLANK">
    <p:spTree>
      <p:nvGrpSpPr>
        <p:cNvPr id="1" name="Shape 1393"/>
        <p:cNvGrpSpPr/>
        <p:nvPr/>
      </p:nvGrpSpPr>
      <p:grpSpPr>
        <a:xfrm>
          <a:off x="0" y="0"/>
          <a:ext cx="0" cy="0"/>
          <a:chOff x="0" y="0"/>
          <a:chExt cx="0" cy="0"/>
        </a:xfrm>
      </p:grpSpPr>
      <p:sp>
        <p:nvSpPr>
          <p:cNvPr id="1394" name="Google Shape;1394;p45"/>
          <p:cNvSpPr txBox="1">
            <a:spLocks noGrp="1"/>
          </p:cNvSpPr>
          <p:nvPr>
            <p:ph type="sldNum" idx="12"/>
          </p:nvPr>
        </p:nvSpPr>
        <p:spPr>
          <a:xfrm>
            <a:off x="11296610" y="6217622"/>
            <a:ext cx="731700" cy="5247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US"/>
              <a:t>‹#›</a:t>
            </a:fld>
            <a:endParaRPr/>
          </a:p>
        </p:txBody>
      </p:sp>
      <p:sp>
        <p:nvSpPr>
          <p:cNvPr id="1395" name="Google Shape;1395;p45"/>
          <p:cNvSpPr/>
          <p:nvPr/>
        </p:nvSpPr>
        <p:spPr>
          <a:xfrm rot="-5400000" flipH="1">
            <a:off x="-2362399" y="2362399"/>
            <a:ext cx="6857999" cy="2133202"/>
          </a:xfrm>
          <a:custGeom>
            <a:avLst/>
            <a:gdLst/>
            <a:ahLst/>
            <a:cxnLst/>
            <a:rect l="l" t="t" r="r" b="b"/>
            <a:pathLst>
              <a:path w="12191999" h="2245476" extrusionOk="0">
                <a:moveTo>
                  <a:pt x="0" y="0"/>
                </a:moveTo>
                <a:lnTo>
                  <a:pt x="12191999" y="0"/>
                </a:lnTo>
                <a:lnTo>
                  <a:pt x="12191999" y="2039626"/>
                </a:lnTo>
                <a:lnTo>
                  <a:pt x="11667529" y="2048481"/>
                </a:lnTo>
                <a:cubicBezTo>
                  <a:pt x="4746033" y="2165344"/>
                  <a:pt x="1534004" y="2219575"/>
                  <a:pt x="43412" y="2244743"/>
                </a:cubicBezTo>
                <a:lnTo>
                  <a:pt x="0" y="2245476"/>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96" name="Google Shape;1396;p45"/>
          <p:cNvSpPr/>
          <p:nvPr/>
        </p:nvSpPr>
        <p:spPr>
          <a:xfrm rot="-5400000">
            <a:off x="-2424714" y="2424715"/>
            <a:ext cx="6858000" cy="2008569"/>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97" name="Google Shape;1397;p45"/>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398" name="Google Shape;1398;p45">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399" name="Google Shape;1399;p45"/>
          <p:cNvSpPr/>
          <p:nvPr/>
        </p:nvSpPr>
        <p:spPr>
          <a:xfrm>
            <a:off x="32371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00" name="Google Shape;1400;p45">
            <a:hlinkClick r:id="" action="ppaction://noaction"/>
          </p:cNvPr>
          <p:cNvSpPr txBox="1"/>
          <p:nvPr/>
        </p:nvSpPr>
        <p:spPr>
          <a:xfrm>
            <a:off x="319600"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2.1 - Four Corners">
  <p:cSld name="1_Title Left - Content Right 6_1">
    <p:bg>
      <p:bgPr>
        <a:solidFill>
          <a:schemeClr val="accent4"/>
        </a:solidFill>
        <a:effectLst/>
      </p:bgPr>
    </p:bg>
    <p:spTree>
      <p:nvGrpSpPr>
        <p:cNvPr id="1" name="Shape 1401"/>
        <p:cNvGrpSpPr/>
        <p:nvPr/>
      </p:nvGrpSpPr>
      <p:grpSpPr>
        <a:xfrm>
          <a:off x="0" y="0"/>
          <a:ext cx="0" cy="0"/>
          <a:chOff x="0" y="0"/>
          <a:chExt cx="0" cy="0"/>
        </a:xfrm>
      </p:grpSpPr>
      <p:sp>
        <p:nvSpPr>
          <p:cNvPr id="1402" name="Google Shape;1402;p46"/>
          <p:cNvSpPr/>
          <p:nvPr/>
        </p:nvSpPr>
        <p:spPr>
          <a:xfrm>
            <a:off x="215267" y="231233"/>
            <a:ext cx="756383" cy="74511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1403" name="Google Shape;1403;p46"/>
          <p:cNvSpPr txBox="1"/>
          <p:nvPr/>
        </p:nvSpPr>
        <p:spPr>
          <a:xfrm>
            <a:off x="400425" y="2349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1</a:t>
            </a:r>
            <a:endParaRPr sz="1900">
              <a:solidFill>
                <a:schemeClr val="accent2"/>
              </a:solidFill>
            </a:endParaRPr>
          </a:p>
        </p:txBody>
      </p:sp>
      <p:sp>
        <p:nvSpPr>
          <p:cNvPr id="1404" name="Google Shape;1404;p46"/>
          <p:cNvSpPr/>
          <p:nvPr/>
        </p:nvSpPr>
        <p:spPr>
          <a:xfrm rot="-8099990">
            <a:off x="11281855" y="205728"/>
            <a:ext cx="756379" cy="74511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1405" name="Google Shape;1405;p46"/>
          <p:cNvSpPr txBox="1"/>
          <p:nvPr/>
        </p:nvSpPr>
        <p:spPr>
          <a:xfrm>
            <a:off x="11352550" y="2349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2</a:t>
            </a:r>
            <a:endParaRPr sz="1900">
              <a:solidFill>
                <a:schemeClr val="accent2"/>
              </a:solidFill>
            </a:endParaRPr>
          </a:p>
        </p:txBody>
      </p:sp>
      <p:sp>
        <p:nvSpPr>
          <p:cNvPr id="1406" name="Google Shape;1406;p46"/>
          <p:cNvSpPr/>
          <p:nvPr/>
        </p:nvSpPr>
        <p:spPr>
          <a:xfrm rot="-10367073">
            <a:off x="266294" y="3789041"/>
            <a:ext cx="756375" cy="74511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1407" name="Google Shape;1407;p46"/>
          <p:cNvSpPr txBox="1"/>
          <p:nvPr/>
        </p:nvSpPr>
        <p:spPr>
          <a:xfrm>
            <a:off x="349413" y="38434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3</a:t>
            </a:r>
            <a:endParaRPr sz="1900">
              <a:solidFill>
                <a:schemeClr val="accent2"/>
              </a:solidFill>
            </a:endParaRPr>
          </a:p>
        </p:txBody>
      </p:sp>
      <p:sp>
        <p:nvSpPr>
          <p:cNvPr id="1408" name="Google Shape;1408;p46"/>
          <p:cNvSpPr/>
          <p:nvPr/>
        </p:nvSpPr>
        <p:spPr>
          <a:xfrm rot="2836497">
            <a:off x="11167403" y="3665602"/>
            <a:ext cx="756379" cy="745109"/>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1409" name="Google Shape;1409;p46"/>
          <p:cNvSpPr txBox="1"/>
          <p:nvPr/>
        </p:nvSpPr>
        <p:spPr>
          <a:xfrm>
            <a:off x="11352538" y="371999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4</a:t>
            </a:r>
            <a:endParaRPr sz="1900">
              <a:solidFill>
                <a:schemeClr val="accent2"/>
              </a:solidFill>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3.1 - Would You Rather">
  <p:cSld name="1_Title Left - Content Right 6_1_1_3">
    <p:bg>
      <p:bgPr>
        <a:solidFill>
          <a:schemeClr val="accent4"/>
        </a:solidFill>
        <a:effectLst/>
      </p:bgPr>
    </p:bg>
    <p:spTree>
      <p:nvGrpSpPr>
        <p:cNvPr id="1" name="Shape 1410"/>
        <p:cNvGrpSpPr/>
        <p:nvPr/>
      </p:nvGrpSpPr>
      <p:grpSpPr>
        <a:xfrm>
          <a:off x="0" y="0"/>
          <a:ext cx="0" cy="0"/>
          <a:chOff x="0" y="0"/>
          <a:chExt cx="0" cy="0"/>
        </a:xfrm>
      </p:grpSpPr>
      <p:sp>
        <p:nvSpPr>
          <p:cNvPr id="1411" name="Google Shape;1411;p47">
            <a:hlinkClick r:id="" action="ppaction://noaction"/>
          </p:cNvPr>
          <p:cNvSpPr/>
          <p:nvPr/>
        </p:nvSpPr>
        <p:spPr>
          <a:xfrm>
            <a:off x="421182" y="2762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12" name="Google Shape;1412;p47"/>
          <p:cNvSpPr/>
          <p:nvPr/>
        </p:nvSpPr>
        <p:spPr>
          <a:xfrm flipH="1">
            <a:off x="4697238" y="614362"/>
            <a:ext cx="5289619" cy="2792552"/>
          </a:xfrm>
          <a:custGeom>
            <a:avLst/>
            <a:gdLst/>
            <a:ahLst/>
            <a:cxnLst/>
            <a:rect l="l" t="t" r="r" b="b"/>
            <a:pathLst>
              <a:path w="410" h="216" extrusionOk="0">
                <a:moveTo>
                  <a:pt x="382" y="45"/>
                </a:moveTo>
                <a:cubicBezTo>
                  <a:pt x="343" y="39"/>
                  <a:pt x="298" y="42"/>
                  <a:pt x="256" y="45"/>
                </a:cubicBezTo>
                <a:cubicBezTo>
                  <a:pt x="239" y="46"/>
                  <a:pt x="223" y="47"/>
                  <a:pt x="208" y="47"/>
                </a:cubicBezTo>
                <a:cubicBezTo>
                  <a:pt x="204" y="47"/>
                  <a:pt x="200" y="48"/>
                  <a:pt x="195" y="49"/>
                </a:cubicBezTo>
                <a:cubicBezTo>
                  <a:pt x="176" y="51"/>
                  <a:pt x="147" y="55"/>
                  <a:pt x="141" y="31"/>
                </a:cubicBezTo>
                <a:cubicBezTo>
                  <a:pt x="140" y="24"/>
                  <a:pt x="141" y="16"/>
                  <a:pt x="142" y="11"/>
                </a:cubicBezTo>
                <a:cubicBezTo>
                  <a:pt x="142" y="7"/>
                  <a:pt x="143" y="1"/>
                  <a:pt x="142" y="0"/>
                </a:cubicBezTo>
                <a:cubicBezTo>
                  <a:pt x="142" y="0"/>
                  <a:pt x="141" y="0"/>
                  <a:pt x="141" y="0"/>
                </a:cubicBezTo>
                <a:cubicBezTo>
                  <a:pt x="139" y="0"/>
                  <a:pt x="136" y="1"/>
                  <a:pt x="129" y="4"/>
                </a:cubicBezTo>
                <a:cubicBezTo>
                  <a:pt x="118" y="9"/>
                  <a:pt x="108" y="17"/>
                  <a:pt x="99" y="25"/>
                </a:cubicBezTo>
                <a:cubicBezTo>
                  <a:pt x="94" y="29"/>
                  <a:pt x="89" y="34"/>
                  <a:pt x="83" y="38"/>
                </a:cubicBezTo>
                <a:cubicBezTo>
                  <a:pt x="62" y="53"/>
                  <a:pt x="42" y="69"/>
                  <a:pt x="22" y="85"/>
                </a:cubicBezTo>
                <a:cubicBezTo>
                  <a:pt x="19" y="87"/>
                  <a:pt x="16" y="89"/>
                  <a:pt x="13" y="92"/>
                </a:cubicBezTo>
                <a:cubicBezTo>
                  <a:pt x="6" y="96"/>
                  <a:pt x="1" y="100"/>
                  <a:pt x="1" y="104"/>
                </a:cubicBezTo>
                <a:cubicBezTo>
                  <a:pt x="0" y="106"/>
                  <a:pt x="2" y="109"/>
                  <a:pt x="4" y="112"/>
                </a:cubicBezTo>
                <a:cubicBezTo>
                  <a:pt x="8" y="117"/>
                  <a:pt x="15" y="122"/>
                  <a:pt x="21" y="127"/>
                </a:cubicBezTo>
                <a:cubicBezTo>
                  <a:pt x="24" y="129"/>
                  <a:pt x="27" y="131"/>
                  <a:pt x="30" y="133"/>
                </a:cubicBezTo>
                <a:cubicBezTo>
                  <a:pt x="33" y="135"/>
                  <a:pt x="50" y="147"/>
                  <a:pt x="69" y="160"/>
                </a:cubicBezTo>
                <a:cubicBezTo>
                  <a:pt x="98" y="180"/>
                  <a:pt x="134" y="205"/>
                  <a:pt x="148" y="215"/>
                </a:cubicBezTo>
                <a:cubicBezTo>
                  <a:pt x="148" y="216"/>
                  <a:pt x="149" y="216"/>
                  <a:pt x="149" y="216"/>
                </a:cubicBezTo>
                <a:cubicBezTo>
                  <a:pt x="149" y="215"/>
                  <a:pt x="149" y="215"/>
                  <a:pt x="149" y="215"/>
                </a:cubicBezTo>
                <a:cubicBezTo>
                  <a:pt x="149" y="210"/>
                  <a:pt x="149" y="205"/>
                  <a:pt x="148" y="199"/>
                </a:cubicBezTo>
                <a:cubicBezTo>
                  <a:pt x="146" y="184"/>
                  <a:pt x="145" y="169"/>
                  <a:pt x="151" y="162"/>
                </a:cubicBezTo>
                <a:cubicBezTo>
                  <a:pt x="158" y="155"/>
                  <a:pt x="183" y="157"/>
                  <a:pt x="213" y="161"/>
                </a:cubicBezTo>
                <a:cubicBezTo>
                  <a:pt x="219" y="161"/>
                  <a:pt x="224" y="162"/>
                  <a:pt x="227" y="162"/>
                </a:cubicBezTo>
                <a:cubicBezTo>
                  <a:pt x="243" y="162"/>
                  <a:pt x="260" y="164"/>
                  <a:pt x="276" y="165"/>
                </a:cubicBezTo>
                <a:cubicBezTo>
                  <a:pt x="290" y="166"/>
                  <a:pt x="305" y="168"/>
                  <a:pt x="320" y="168"/>
                </a:cubicBezTo>
                <a:cubicBezTo>
                  <a:pt x="323" y="168"/>
                  <a:pt x="327" y="169"/>
                  <a:pt x="330" y="169"/>
                </a:cubicBezTo>
                <a:cubicBezTo>
                  <a:pt x="345" y="170"/>
                  <a:pt x="362" y="171"/>
                  <a:pt x="377" y="168"/>
                </a:cubicBezTo>
                <a:cubicBezTo>
                  <a:pt x="389" y="166"/>
                  <a:pt x="397" y="162"/>
                  <a:pt x="402" y="156"/>
                </a:cubicBezTo>
                <a:cubicBezTo>
                  <a:pt x="406" y="150"/>
                  <a:pt x="407" y="142"/>
                  <a:pt x="408" y="133"/>
                </a:cubicBezTo>
                <a:cubicBezTo>
                  <a:pt x="409" y="117"/>
                  <a:pt x="410" y="100"/>
                  <a:pt x="410" y="84"/>
                </a:cubicBezTo>
                <a:cubicBezTo>
                  <a:pt x="410" y="75"/>
                  <a:pt x="409" y="66"/>
                  <a:pt x="405" y="59"/>
                </a:cubicBezTo>
                <a:cubicBezTo>
                  <a:pt x="401" y="52"/>
                  <a:pt x="392" y="47"/>
                  <a:pt x="382" y="45"/>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1413" name="Google Shape;1413;p47"/>
          <p:cNvSpPr/>
          <p:nvPr/>
        </p:nvSpPr>
        <p:spPr>
          <a:xfrm>
            <a:off x="4871811" y="368300"/>
            <a:ext cx="5449538" cy="2952472"/>
          </a:xfrm>
          <a:custGeom>
            <a:avLst/>
            <a:gdLst/>
            <a:ahLst/>
            <a:cxnLst/>
            <a:rect l="l" t="t" r="r" b="b"/>
            <a:pathLst>
              <a:path w="423" h="229" extrusionOk="0">
                <a:moveTo>
                  <a:pt x="276" y="229"/>
                </a:moveTo>
                <a:cubicBezTo>
                  <a:pt x="274" y="229"/>
                  <a:pt x="273" y="228"/>
                  <a:pt x="271" y="227"/>
                </a:cubicBezTo>
                <a:cubicBezTo>
                  <a:pt x="267" y="224"/>
                  <a:pt x="268" y="218"/>
                  <a:pt x="269" y="211"/>
                </a:cubicBezTo>
                <a:cubicBezTo>
                  <a:pt x="270" y="205"/>
                  <a:pt x="271" y="199"/>
                  <a:pt x="269" y="193"/>
                </a:cubicBezTo>
                <a:cubicBezTo>
                  <a:pt x="265" y="176"/>
                  <a:pt x="246" y="177"/>
                  <a:pt x="223" y="180"/>
                </a:cubicBezTo>
                <a:cubicBezTo>
                  <a:pt x="218" y="181"/>
                  <a:pt x="213" y="181"/>
                  <a:pt x="209" y="182"/>
                </a:cubicBezTo>
                <a:cubicBezTo>
                  <a:pt x="194" y="182"/>
                  <a:pt x="178" y="183"/>
                  <a:pt x="162" y="184"/>
                </a:cubicBezTo>
                <a:cubicBezTo>
                  <a:pt x="118" y="187"/>
                  <a:pt x="74" y="190"/>
                  <a:pt x="34" y="183"/>
                </a:cubicBezTo>
                <a:cubicBezTo>
                  <a:pt x="22" y="181"/>
                  <a:pt x="11" y="175"/>
                  <a:pt x="6" y="166"/>
                </a:cubicBezTo>
                <a:cubicBezTo>
                  <a:pt x="1" y="158"/>
                  <a:pt x="1" y="148"/>
                  <a:pt x="1" y="139"/>
                </a:cubicBezTo>
                <a:cubicBezTo>
                  <a:pt x="0" y="122"/>
                  <a:pt x="1" y="105"/>
                  <a:pt x="2" y="89"/>
                </a:cubicBezTo>
                <a:cubicBezTo>
                  <a:pt x="3" y="80"/>
                  <a:pt x="4" y="70"/>
                  <a:pt x="10" y="63"/>
                </a:cubicBezTo>
                <a:cubicBezTo>
                  <a:pt x="15" y="55"/>
                  <a:pt x="25" y="50"/>
                  <a:pt x="39" y="48"/>
                </a:cubicBezTo>
                <a:cubicBezTo>
                  <a:pt x="39" y="48"/>
                  <a:pt x="39" y="48"/>
                  <a:pt x="39" y="48"/>
                </a:cubicBezTo>
                <a:cubicBezTo>
                  <a:pt x="54" y="45"/>
                  <a:pt x="72" y="46"/>
                  <a:pt x="87" y="47"/>
                </a:cubicBezTo>
                <a:cubicBezTo>
                  <a:pt x="91" y="47"/>
                  <a:pt x="94" y="47"/>
                  <a:pt x="97" y="48"/>
                </a:cubicBezTo>
                <a:cubicBezTo>
                  <a:pt x="112" y="48"/>
                  <a:pt x="127" y="49"/>
                  <a:pt x="141" y="51"/>
                </a:cubicBezTo>
                <a:cubicBezTo>
                  <a:pt x="157" y="52"/>
                  <a:pt x="174" y="53"/>
                  <a:pt x="190" y="54"/>
                </a:cubicBezTo>
                <a:cubicBezTo>
                  <a:pt x="193" y="54"/>
                  <a:pt x="198" y="55"/>
                  <a:pt x="205" y="55"/>
                </a:cubicBezTo>
                <a:cubicBezTo>
                  <a:pt x="220" y="57"/>
                  <a:pt x="256" y="61"/>
                  <a:pt x="261" y="55"/>
                </a:cubicBezTo>
                <a:cubicBezTo>
                  <a:pt x="265" y="51"/>
                  <a:pt x="264" y="36"/>
                  <a:pt x="262" y="24"/>
                </a:cubicBezTo>
                <a:cubicBezTo>
                  <a:pt x="262" y="18"/>
                  <a:pt x="261" y="13"/>
                  <a:pt x="261" y="8"/>
                </a:cubicBezTo>
                <a:cubicBezTo>
                  <a:pt x="261" y="5"/>
                  <a:pt x="262" y="2"/>
                  <a:pt x="265" y="1"/>
                </a:cubicBezTo>
                <a:cubicBezTo>
                  <a:pt x="267" y="0"/>
                  <a:pt x="271" y="0"/>
                  <a:pt x="273" y="2"/>
                </a:cubicBezTo>
                <a:cubicBezTo>
                  <a:pt x="287" y="12"/>
                  <a:pt x="323" y="37"/>
                  <a:pt x="351" y="57"/>
                </a:cubicBezTo>
                <a:cubicBezTo>
                  <a:pt x="371" y="71"/>
                  <a:pt x="387" y="82"/>
                  <a:pt x="391" y="85"/>
                </a:cubicBezTo>
                <a:cubicBezTo>
                  <a:pt x="393" y="86"/>
                  <a:pt x="396" y="88"/>
                  <a:pt x="399" y="90"/>
                </a:cubicBezTo>
                <a:cubicBezTo>
                  <a:pt x="406" y="95"/>
                  <a:pt x="413" y="100"/>
                  <a:pt x="418" y="106"/>
                </a:cubicBezTo>
                <a:cubicBezTo>
                  <a:pt x="422" y="111"/>
                  <a:pt x="423" y="116"/>
                  <a:pt x="422" y="120"/>
                </a:cubicBezTo>
                <a:cubicBezTo>
                  <a:pt x="421" y="126"/>
                  <a:pt x="415" y="131"/>
                  <a:pt x="408" y="136"/>
                </a:cubicBezTo>
                <a:cubicBezTo>
                  <a:pt x="405" y="138"/>
                  <a:pt x="402" y="140"/>
                  <a:pt x="399" y="143"/>
                </a:cubicBezTo>
                <a:cubicBezTo>
                  <a:pt x="379" y="159"/>
                  <a:pt x="358" y="175"/>
                  <a:pt x="337" y="190"/>
                </a:cubicBezTo>
                <a:cubicBezTo>
                  <a:pt x="332" y="194"/>
                  <a:pt x="327" y="198"/>
                  <a:pt x="322" y="202"/>
                </a:cubicBezTo>
                <a:cubicBezTo>
                  <a:pt x="312" y="210"/>
                  <a:pt x="302" y="219"/>
                  <a:pt x="290" y="224"/>
                </a:cubicBezTo>
                <a:cubicBezTo>
                  <a:pt x="284" y="227"/>
                  <a:pt x="280" y="229"/>
                  <a:pt x="276" y="229"/>
                </a:cubicBezTo>
                <a:close/>
                <a:moveTo>
                  <a:pt x="244" y="172"/>
                </a:moveTo>
                <a:cubicBezTo>
                  <a:pt x="258" y="172"/>
                  <a:pt x="272" y="176"/>
                  <a:pt x="276" y="192"/>
                </a:cubicBezTo>
                <a:cubicBezTo>
                  <a:pt x="277" y="198"/>
                  <a:pt x="276" y="206"/>
                  <a:pt x="275" y="212"/>
                </a:cubicBezTo>
                <a:cubicBezTo>
                  <a:pt x="275" y="215"/>
                  <a:pt x="274" y="221"/>
                  <a:pt x="275" y="222"/>
                </a:cubicBezTo>
                <a:cubicBezTo>
                  <a:pt x="275" y="222"/>
                  <a:pt x="277" y="223"/>
                  <a:pt x="288" y="219"/>
                </a:cubicBezTo>
                <a:cubicBezTo>
                  <a:pt x="299" y="214"/>
                  <a:pt x="308" y="205"/>
                  <a:pt x="318" y="197"/>
                </a:cubicBezTo>
                <a:cubicBezTo>
                  <a:pt x="323" y="193"/>
                  <a:pt x="328" y="188"/>
                  <a:pt x="334" y="185"/>
                </a:cubicBezTo>
                <a:cubicBezTo>
                  <a:pt x="355" y="169"/>
                  <a:pt x="375" y="154"/>
                  <a:pt x="395" y="138"/>
                </a:cubicBezTo>
                <a:cubicBezTo>
                  <a:pt x="398" y="135"/>
                  <a:pt x="401" y="133"/>
                  <a:pt x="404" y="131"/>
                </a:cubicBezTo>
                <a:cubicBezTo>
                  <a:pt x="410" y="126"/>
                  <a:pt x="415" y="123"/>
                  <a:pt x="416" y="119"/>
                </a:cubicBezTo>
                <a:cubicBezTo>
                  <a:pt x="416" y="116"/>
                  <a:pt x="415" y="114"/>
                  <a:pt x="413" y="110"/>
                </a:cubicBezTo>
                <a:cubicBezTo>
                  <a:pt x="409" y="105"/>
                  <a:pt x="402" y="100"/>
                  <a:pt x="395" y="96"/>
                </a:cubicBezTo>
                <a:cubicBezTo>
                  <a:pt x="392" y="94"/>
                  <a:pt x="389" y="92"/>
                  <a:pt x="387" y="90"/>
                </a:cubicBezTo>
                <a:cubicBezTo>
                  <a:pt x="384" y="87"/>
                  <a:pt x="367" y="76"/>
                  <a:pt x="348" y="62"/>
                </a:cubicBezTo>
                <a:cubicBezTo>
                  <a:pt x="319" y="42"/>
                  <a:pt x="283" y="18"/>
                  <a:pt x="269" y="7"/>
                </a:cubicBezTo>
                <a:cubicBezTo>
                  <a:pt x="268" y="7"/>
                  <a:pt x="268" y="7"/>
                  <a:pt x="268" y="7"/>
                </a:cubicBezTo>
                <a:cubicBezTo>
                  <a:pt x="268" y="7"/>
                  <a:pt x="267" y="7"/>
                  <a:pt x="267" y="8"/>
                </a:cubicBezTo>
                <a:cubicBezTo>
                  <a:pt x="268" y="12"/>
                  <a:pt x="268" y="18"/>
                  <a:pt x="269" y="23"/>
                </a:cubicBezTo>
                <a:cubicBezTo>
                  <a:pt x="270" y="38"/>
                  <a:pt x="272" y="53"/>
                  <a:pt x="266" y="60"/>
                </a:cubicBezTo>
                <a:cubicBezTo>
                  <a:pt x="259" y="67"/>
                  <a:pt x="234" y="65"/>
                  <a:pt x="204" y="62"/>
                </a:cubicBezTo>
                <a:cubicBezTo>
                  <a:pt x="198" y="61"/>
                  <a:pt x="193" y="60"/>
                  <a:pt x="190" y="60"/>
                </a:cubicBezTo>
                <a:cubicBezTo>
                  <a:pt x="173" y="60"/>
                  <a:pt x="157" y="58"/>
                  <a:pt x="141" y="57"/>
                </a:cubicBezTo>
                <a:cubicBezTo>
                  <a:pt x="126" y="56"/>
                  <a:pt x="112" y="55"/>
                  <a:pt x="97" y="54"/>
                </a:cubicBezTo>
                <a:cubicBezTo>
                  <a:pt x="94" y="54"/>
                  <a:pt x="90" y="54"/>
                  <a:pt x="86" y="53"/>
                </a:cubicBezTo>
                <a:cubicBezTo>
                  <a:pt x="72" y="53"/>
                  <a:pt x="55" y="51"/>
                  <a:pt x="40" y="54"/>
                </a:cubicBezTo>
                <a:cubicBezTo>
                  <a:pt x="28" y="56"/>
                  <a:pt x="20" y="60"/>
                  <a:pt x="15" y="66"/>
                </a:cubicBezTo>
                <a:cubicBezTo>
                  <a:pt x="11" y="73"/>
                  <a:pt x="10" y="81"/>
                  <a:pt x="9" y="89"/>
                </a:cubicBezTo>
                <a:cubicBezTo>
                  <a:pt x="8" y="106"/>
                  <a:pt x="7" y="122"/>
                  <a:pt x="7" y="139"/>
                </a:cubicBezTo>
                <a:cubicBezTo>
                  <a:pt x="7" y="147"/>
                  <a:pt x="7" y="156"/>
                  <a:pt x="12" y="163"/>
                </a:cubicBezTo>
                <a:cubicBezTo>
                  <a:pt x="16" y="170"/>
                  <a:pt x="25" y="175"/>
                  <a:pt x="35" y="177"/>
                </a:cubicBezTo>
                <a:cubicBezTo>
                  <a:pt x="74" y="183"/>
                  <a:pt x="118" y="181"/>
                  <a:pt x="161" y="178"/>
                </a:cubicBezTo>
                <a:cubicBezTo>
                  <a:pt x="178" y="177"/>
                  <a:pt x="194" y="176"/>
                  <a:pt x="209" y="175"/>
                </a:cubicBezTo>
                <a:cubicBezTo>
                  <a:pt x="212" y="175"/>
                  <a:pt x="217" y="174"/>
                  <a:pt x="222" y="174"/>
                </a:cubicBezTo>
                <a:cubicBezTo>
                  <a:pt x="228" y="173"/>
                  <a:pt x="236" y="172"/>
                  <a:pt x="244" y="172"/>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1414" name="Google Shape;1414;p47"/>
          <p:cNvSpPr/>
          <p:nvPr/>
        </p:nvSpPr>
        <p:spPr>
          <a:xfrm rot="10800000" flipH="1">
            <a:off x="5355738" y="3604412"/>
            <a:ext cx="5289619" cy="2792552"/>
          </a:xfrm>
          <a:custGeom>
            <a:avLst/>
            <a:gdLst/>
            <a:ahLst/>
            <a:cxnLst/>
            <a:rect l="l" t="t" r="r" b="b"/>
            <a:pathLst>
              <a:path w="410" h="216" extrusionOk="0">
                <a:moveTo>
                  <a:pt x="382" y="45"/>
                </a:moveTo>
                <a:cubicBezTo>
                  <a:pt x="343" y="39"/>
                  <a:pt x="298" y="42"/>
                  <a:pt x="256" y="45"/>
                </a:cubicBezTo>
                <a:cubicBezTo>
                  <a:pt x="239" y="46"/>
                  <a:pt x="223" y="47"/>
                  <a:pt x="208" y="47"/>
                </a:cubicBezTo>
                <a:cubicBezTo>
                  <a:pt x="204" y="47"/>
                  <a:pt x="200" y="48"/>
                  <a:pt x="195" y="49"/>
                </a:cubicBezTo>
                <a:cubicBezTo>
                  <a:pt x="176" y="51"/>
                  <a:pt x="147" y="55"/>
                  <a:pt x="141" y="31"/>
                </a:cubicBezTo>
                <a:cubicBezTo>
                  <a:pt x="140" y="24"/>
                  <a:pt x="141" y="16"/>
                  <a:pt x="142" y="11"/>
                </a:cubicBezTo>
                <a:cubicBezTo>
                  <a:pt x="142" y="7"/>
                  <a:pt x="143" y="1"/>
                  <a:pt x="142" y="0"/>
                </a:cubicBezTo>
                <a:cubicBezTo>
                  <a:pt x="142" y="0"/>
                  <a:pt x="141" y="0"/>
                  <a:pt x="141" y="0"/>
                </a:cubicBezTo>
                <a:cubicBezTo>
                  <a:pt x="139" y="0"/>
                  <a:pt x="136" y="1"/>
                  <a:pt x="129" y="4"/>
                </a:cubicBezTo>
                <a:cubicBezTo>
                  <a:pt x="118" y="9"/>
                  <a:pt x="108" y="17"/>
                  <a:pt x="99" y="25"/>
                </a:cubicBezTo>
                <a:cubicBezTo>
                  <a:pt x="94" y="29"/>
                  <a:pt x="89" y="34"/>
                  <a:pt x="83" y="38"/>
                </a:cubicBezTo>
                <a:cubicBezTo>
                  <a:pt x="62" y="53"/>
                  <a:pt x="42" y="69"/>
                  <a:pt x="22" y="85"/>
                </a:cubicBezTo>
                <a:cubicBezTo>
                  <a:pt x="19" y="87"/>
                  <a:pt x="16" y="89"/>
                  <a:pt x="13" y="92"/>
                </a:cubicBezTo>
                <a:cubicBezTo>
                  <a:pt x="6" y="96"/>
                  <a:pt x="1" y="100"/>
                  <a:pt x="1" y="104"/>
                </a:cubicBezTo>
                <a:cubicBezTo>
                  <a:pt x="0" y="106"/>
                  <a:pt x="2" y="109"/>
                  <a:pt x="4" y="112"/>
                </a:cubicBezTo>
                <a:cubicBezTo>
                  <a:pt x="8" y="117"/>
                  <a:pt x="15" y="122"/>
                  <a:pt x="21" y="127"/>
                </a:cubicBezTo>
                <a:cubicBezTo>
                  <a:pt x="24" y="129"/>
                  <a:pt x="27" y="131"/>
                  <a:pt x="30" y="133"/>
                </a:cubicBezTo>
                <a:cubicBezTo>
                  <a:pt x="33" y="135"/>
                  <a:pt x="50" y="147"/>
                  <a:pt x="69" y="160"/>
                </a:cubicBezTo>
                <a:cubicBezTo>
                  <a:pt x="98" y="180"/>
                  <a:pt x="134" y="205"/>
                  <a:pt x="148" y="215"/>
                </a:cubicBezTo>
                <a:cubicBezTo>
                  <a:pt x="148" y="216"/>
                  <a:pt x="149" y="216"/>
                  <a:pt x="149" y="216"/>
                </a:cubicBezTo>
                <a:cubicBezTo>
                  <a:pt x="149" y="215"/>
                  <a:pt x="149" y="215"/>
                  <a:pt x="149" y="215"/>
                </a:cubicBezTo>
                <a:cubicBezTo>
                  <a:pt x="149" y="210"/>
                  <a:pt x="149" y="205"/>
                  <a:pt x="148" y="199"/>
                </a:cubicBezTo>
                <a:cubicBezTo>
                  <a:pt x="146" y="184"/>
                  <a:pt x="145" y="169"/>
                  <a:pt x="151" y="162"/>
                </a:cubicBezTo>
                <a:cubicBezTo>
                  <a:pt x="158" y="155"/>
                  <a:pt x="183" y="157"/>
                  <a:pt x="213" y="161"/>
                </a:cubicBezTo>
                <a:cubicBezTo>
                  <a:pt x="219" y="161"/>
                  <a:pt x="224" y="162"/>
                  <a:pt x="227" y="162"/>
                </a:cubicBezTo>
                <a:cubicBezTo>
                  <a:pt x="243" y="162"/>
                  <a:pt x="260" y="164"/>
                  <a:pt x="276" y="165"/>
                </a:cubicBezTo>
                <a:cubicBezTo>
                  <a:pt x="290" y="166"/>
                  <a:pt x="305" y="168"/>
                  <a:pt x="320" y="168"/>
                </a:cubicBezTo>
                <a:cubicBezTo>
                  <a:pt x="323" y="168"/>
                  <a:pt x="327" y="169"/>
                  <a:pt x="330" y="169"/>
                </a:cubicBezTo>
                <a:cubicBezTo>
                  <a:pt x="345" y="170"/>
                  <a:pt x="362" y="171"/>
                  <a:pt x="377" y="168"/>
                </a:cubicBezTo>
                <a:cubicBezTo>
                  <a:pt x="389" y="166"/>
                  <a:pt x="397" y="162"/>
                  <a:pt x="402" y="156"/>
                </a:cubicBezTo>
                <a:cubicBezTo>
                  <a:pt x="406" y="150"/>
                  <a:pt x="407" y="142"/>
                  <a:pt x="408" y="133"/>
                </a:cubicBezTo>
                <a:cubicBezTo>
                  <a:pt x="409" y="117"/>
                  <a:pt x="410" y="100"/>
                  <a:pt x="410" y="84"/>
                </a:cubicBezTo>
                <a:cubicBezTo>
                  <a:pt x="410" y="75"/>
                  <a:pt x="409" y="66"/>
                  <a:pt x="405" y="59"/>
                </a:cubicBezTo>
                <a:cubicBezTo>
                  <a:pt x="401" y="52"/>
                  <a:pt x="392" y="47"/>
                  <a:pt x="382" y="45"/>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1415" name="Google Shape;1415;p47"/>
          <p:cNvSpPr/>
          <p:nvPr/>
        </p:nvSpPr>
        <p:spPr>
          <a:xfrm rot="10800000">
            <a:off x="4992086" y="3604400"/>
            <a:ext cx="5449538" cy="2952472"/>
          </a:xfrm>
          <a:custGeom>
            <a:avLst/>
            <a:gdLst/>
            <a:ahLst/>
            <a:cxnLst/>
            <a:rect l="l" t="t" r="r" b="b"/>
            <a:pathLst>
              <a:path w="423" h="229" extrusionOk="0">
                <a:moveTo>
                  <a:pt x="276" y="229"/>
                </a:moveTo>
                <a:cubicBezTo>
                  <a:pt x="274" y="229"/>
                  <a:pt x="273" y="228"/>
                  <a:pt x="271" y="227"/>
                </a:cubicBezTo>
                <a:cubicBezTo>
                  <a:pt x="267" y="224"/>
                  <a:pt x="268" y="218"/>
                  <a:pt x="269" y="211"/>
                </a:cubicBezTo>
                <a:cubicBezTo>
                  <a:pt x="270" y="205"/>
                  <a:pt x="271" y="199"/>
                  <a:pt x="269" y="193"/>
                </a:cubicBezTo>
                <a:cubicBezTo>
                  <a:pt x="265" y="176"/>
                  <a:pt x="246" y="177"/>
                  <a:pt x="223" y="180"/>
                </a:cubicBezTo>
                <a:cubicBezTo>
                  <a:pt x="218" y="181"/>
                  <a:pt x="213" y="181"/>
                  <a:pt x="209" y="182"/>
                </a:cubicBezTo>
                <a:cubicBezTo>
                  <a:pt x="194" y="182"/>
                  <a:pt x="178" y="183"/>
                  <a:pt x="162" y="184"/>
                </a:cubicBezTo>
                <a:cubicBezTo>
                  <a:pt x="118" y="187"/>
                  <a:pt x="74" y="190"/>
                  <a:pt x="34" y="183"/>
                </a:cubicBezTo>
                <a:cubicBezTo>
                  <a:pt x="22" y="181"/>
                  <a:pt x="11" y="175"/>
                  <a:pt x="6" y="166"/>
                </a:cubicBezTo>
                <a:cubicBezTo>
                  <a:pt x="1" y="158"/>
                  <a:pt x="1" y="148"/>
                  <a:pt x="1" y="139"/>
                </a:cubicBezTo>
                <a:cubicBezTo>
                  <a:pt x="0" y="122"/>
                  <a:pt x="1" y="105"/>
                  <a:pt x="2" y="89"/>
                </a:cubicBezTo>
                <a:cubicBezTo>
                  <a:pt x="3" y="80"/>
                  <a:pt x="4" y="70"/>
                  <a:pt x="10" y="63"/>
                </a:cubicBezTo>
                <a:cubicBezTo>
                  <a:pt x="15" y="55"/>
                  <a:pt x="25" y="50"/>
                  <a:pt x="39" y="48"/>
                </a:cubicBezTo>
                <a:cubicBezTo>
                  <a:pt x="39" y="48"/>
                  <a:pt x="39" y="48"/>
                  <a:pt x="39" y="48"/>
                </a:cubicBezTo>
                <a:cubicBezTo>
                  <a:pt x="54" y="45"/>
                  <a:pt x="72" y="46"/>
                  <a:pt x="87" y="47"/>
                </a:cubicBezTo>
                <a:cubicBezTo>
                  <a:pt x="91" y="47"/>
                  <a:pt x="94" y="47"/>
                  <a:pt x="97" y="48"/>
                </a:cubicBezTo>
                <a:cubicBezTo>
                  <a:pt x="112" y="48"/>
                  <a:pt x="127" y="49"/>
                  <a:pt x="141" y="51"/>
                </a:cubicBezTo>
                <a:cubicBezTo>
                  <a:pt x="157" y="52"/>
                  <a:pt x="174" y="53"/>
                  <a:pt x="190" y="54"/>
                </a:cubicBezTo>
                <a:cubicBezTo>
                  <a:pt x="193" y="54"/>
                  <a:pt x="198" y="55"/>
                  <a:pt x="205" y="55"/>
                </a:cubicBezTo>
                <a:cubicBezTo>
                  <a:pt x="220" y="57"/>
                  <a:pt x="256" y="61"/>
                  <a:pt x="261" y="55"/>
                </a:cubicBezTo>
                <a:cubicBezTo>
                  <a:pt x="265" y="51"/>
                  <a:pt x="264" y="36"/>
                  <a:pt x="262" y="24"/>
                </a:cubicBezTo>
                <a:cubicBezTo>
                  <a:pt x="262" y="18"/>
                  <a:pt x="261" y="13"/>
                  <a:pt x="261" y="8"/>
                </a:cubicBezTo>
                <a:cubicBezTo>
                  <a:pt x="261" y="5"/>
                  <a:pt x="262" y="2"/>
                  <a:pt x="265" y="1"/>
                </a:cubicBezTo>
                <a:cubicBezTo>
                  <a:pt x="267" y="0"/>
                  <a:pt x="271" y="0"/>
                  <a:pt x="273" y="2"/>
                </a:cubicBezTo>
                <a:cubicBezTo>
                  <a:pt x="287" y="12"/>
                  <a:pt x="323" y="37"/>
                  <a:pt x="351" y="57"/>
                </a:cubicBezTo>
                <a:cubicBezTo>
                  <a:pt x="371" y="71"/>
                  <a:pt x="387" y="82"/>
                  <a:pt x="391" y="85"/>
                </a:cubicBezTo>
                <a:cubicBezTo>
                  <a:pt x="393" y="86"/>
                  <a:pt x="396" y="88"/>
                  <a:pt x="399" y="90"/>
                </a:cubicBezTo>
                <a:cubicBezTo>
                  <a:pt x="406" y="95"/>
                  <a:pt x="413" y="100"/>
                  <a:pt x="418" y="106"/>
                </a:cubicBezTo>
                <a:cubicBezTo>
                  <a:pt x="422" y="111"/>
                  <a:pt x="423" y="116"/>
                  <a:pt x="422" y="120"/>
                </a:cubicBezTo>
                <a:cubicBezTo>
                  <a:pt x="421" y="126"/>
                  <a:pt x="415" y="131"/>
                  <a:pt x="408" y="136"/>
                </a:cubicBezTo>
                <a:cubicBezTo>
                  <a:pt x="405" y="138"/>
                  <a:pt x="402" y="140"/>
                  <a:pt x="399" y="143"/>
                </a:cubicBezTo>
                <a:cubicBezTo>
                  <a:pt x="379" y="159"/>
                  <a:pt x="358" y="175"/>
                  <a:pt x="337" y="190"/>
                </a:cubicBezTo>
                <a:cubicBezTo>
                  <a:pt x="332" y="194"/>
                  <a:pt x="327" y="198"/>
                  <a:pt x="322" y="202"/>
                </a:cubicBezTo>
                <a:cubicBezTo>
                  <a:pt x="312" y="210"/>
                  <a:pt x="302" y="219"/>
                  <a:pt x="290" y="224"/>
                </a:cubicBezTo>
                <a:cubicBezTo>
                  <a:pt x="284" y="227"/>
                  <a:pt x="280" y="229"/>
                  <a:pt x="276" y="229"/>
                </a:cubicBezTo>
                <a:close/>
                <a:moveTo>
                  <a:pt x="244" y="172"/>
                </a:moveTo>
                <a:cubicBezTo>
                  <a:pt x="258" y="172"/>
                  <a:pt x="272" y="176"/>
                  <a:pt x="276" y="192"/>
                </a:cubicBezTo>
                <a:cubicBezTo>
                  <a:pt x="277" y="198"/>
                  <a:pt x="276" y="206"/>
                  <a:pt x="275" y="212"/>
                </a:cubicBezTo>
                <a:cubicBezTo>
                  <a:pt x="275" y="215"/>
                  <a:pt x="274" y="221"/>
                  <a:pt x="275" y="222"/>
                </a:cubicBezTo>
                <a:cubicBezTo>
                  <a:pt x="275" y="222"/>
                  <a:pt x="277" y="223"/>
                  <a:pt x="288" y="219"/>
                </a:cubicBezTo>
                <a:cubicBezTo>
                  <a:pt x="299" y="214"/>
                  <a:pt x="308" y="205"/>
                  <a:pt x="318" y="197"/>
                </a:cubicBezTo>
                <a:cubicBezTo>
                  <a:pt x="323" y="193"/>
                  <a:pt x="328" y="188"/>
                  <a:pt x="334" y="185"/>
                </a:cubicBezTo>
                <a:cubicBezTo>
                  <a:pt x="355" y="169"/>
                  <a:pt x="375" y="154"/>
                  <a:pt x="395" y="138"/>
                </a:cubicBezTo>
                <a:cubicBezTo>
                  <a:pt x="398" y="135"/>
                  <a:pt x="401" y="133"/>
                  <a:pt x="404" y="131"/>
                </a:cubicBezTo>
                <a:cubicBezTo>
                  <a:pt x="410" y="126"/>
                  <a:pt x="415" y="123"/>
                  <a:pt x="416" y="119"/>
                </a:cubicBezTo>
                <a:cubicBezTo>
                  <a:pt x="416" y="116"/>
                  <a:pt x="415" y="114"/>
                  <a:pt x="413" y="110"/>
                </a:cubicBezTo>
                <a:cubicBezTo>
                  <a:pt x="409" y="105"/>
                  <a:pt x="402" y="100"/>
                  <a:pt x="395" y="96"/>
                </a:cubicBezTo>
                <a:cubicBezTo>
                  <a:pt x="392" y="94"/>
                  <a:pt x="389" y="92"/>
                  <a:pt x="387" y="90"/>
                </a:cubicBezTo>
                <a:cubicBezTo>
                  <a:pt x="384" y="87"/>
                  <a:pt x="367" y="76"/>
                  <a:pt x="348" y="62"/>
                </a:cubicBezTo>
                <a:cubicBezTo>
                  <a:pt x="319" y="42"/>
                  <a:pt x="283" y="18"/>
                  <a:pt x="269" y="7"/>
                </a:cubicBezTo>
                <a:cubicBezTo>
                  <a:pt x="268" y="7"/>
                  <a:pt x="268" y="7"/>
                  <a:pt x="268" y="7"/>
                </a:cubicBezTo>
                <a:cubicBezTo>
                  <a:pt x="268" y="7"/>
                  <a:pt x="267" y="7"/>
                  <a:pt x="267" y="8"/>
                </a:cubicBezTo>
                <a:cubicBezTo>
                  <a:pt x="268" y="12"/>
                  <a:pt x="268" y="18"/>
                  <a:pt x="269" y="23"/>
                </a:cubicBezTo>
                <a:cubicBezTo>
                  <a:pt x="270" y="38"/>
                  <a:pt x="272" y="53"/>
                  <a:pt x="266" y="60"/>
                </a:cubicBezTo>
                <a:cubicBezTo>
                  <a:pt x="259" y="67"/>
                  <a:pt x="234" y="65"/>
                  <a:pt x="204" y="62"/>
                </a:cubicBezTo>
                <a:cubicBezTo>
                  <a:pt x="198" y="61"/>
                  <a:pt x="193" y="60"/>
                  <a:pt x="190" y="60"/>
                </a:cubicBezTo>
                <a:cubicBezTo>
                  <a:pt x="173" y="60"/>
                  <a:pt x="157" y="58"/>
                  <a:pt x="141" y="57"/>
                </a:cubicBezTo>
                <a:cubicBezTo>
                  <a:pt x="126" y="56"/>
                  <a:pt x="112" y="55"/>
                  <a:pt x="97" y="54"/>
                </a:cubicBezTo>
                <a:cubicBezTo>
                  <a:pt x="94" y="54"/>
                  <a:pt x="90" y="54"/>
                  <a:pt x="86" y="53"/>
                </a:cubicBezTo>
                <a:cubicBezTo>
                  <a:pt x="72" y="53"/>
                  <a:pt x="55" y="51"/>
                  <a:pt x="40" y="54"/>
                </a:cubicBezTo>
                <a:cubicBezTo>
                  <a:pt x="28" y="56"/>
                  <a:pt x="20" y="60"/>
                  <a:pt x="15" y="66"/>
                </a:cubicBezTo>
                <a:cubicBezTo>
                  <a:pt x="11" y="73"/>
                  <a:pt x="10" y="81"/>
                  <a:pt x="9" y="89"/>
                </a:cubicBezTo>
                <a:cubicBezTo>
                  <a:pt x="8" y="106"/>
                  <a:pt x="7" y="122"/>
                  <a:pt x="7" y="139"/>
                </a:cubicBezTo>
                <a:cubicBezTo>
                  <a:pt x="7" y="147"/>
                  <a:pt x="7" y="156"/>
                  <a:pt x="12" y="163"/>
                </a:cubicBezTo>
                <a:cubicBezTo>
                  <a:pt x="16" y="170"/>
                  <a:pt x="25" y="175"/>
                  <a:pt x="35" y="177"/>
                </a:cubicBezTo>
                <a:cubicBezTo>
                  <a:pt x="74" y="183"/>
                  <a:pt x="118" y="181"/>
                  <a:pt x="161" y="178"/>
                </a:cubicBezTo>
                <a:cubicBezTo>
                  <a:pt x="178" y="177"/>
                  <a:pt x="194" y="176"/>
                  <a:pt x="209" y="175"/>
                </a:cubicBezTo>
                <a:cubicBezTo>
                  <a:pt x="212" y="175"/>
                  <a:pt x="217" y="174"/>
                  <a:pt x="222" y="174"/>
                </a:cubicBezTo>
                <a:cubicBezTo>
                  <a:pt x="228" y="173"/>
                  <a:pt x="236" y="172"/>
                  <a:pt x="244" y="172"/>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1416" name="Google Shape;1416;p47"/>
          <p:cNvSpPr txBox="1"/>
          <p:nvPr/>
        </p:nvSpPr>
        <p:spPr>
          <a:xfrm>
            <a:off x="576800" y="2642466"/>
            <a:ext cx="3362100" cy="1173300"/>
          </a:xfrm>
          <a:prstGeom prst="rect">
            <a:avLst/>
          </a:prstGeom>
          <a:noFill/>
          <a:ln>
            <a:noFill/>
          </a:ln>
        </p:spPr>
        <p:txBody>
          <a:bodyPr spcFirstLastPara="1" wrap="square" lIns="0" tIns="0" rIns="0" bIns="0" anchor="ctr" anchorCtr="0">
            <a:noAutofit/>
          </a:bodyPr>
          <a:lstStyle/>
          <a:p>
            <a:pPr marL="0" lvl="0" indent="0" algn="r" rtl="0">
              <a:lnSpc>
                <a:spcPct val="90000"/>
              </a:lnSpc>
              <a:spcBef>
                <a:spcPts val="0"/>
              </a:spcBef>
              <a:spcAft>
                <a:spcPts val="0"/>
              </a:spcAft>
              <a:buNone/>
            </a:pPr>
            <a:r>
              <a:rPr lang="en-US" sz="4400" b="1">
                <a:solidFill>
                  <a:schemeClr val="accent2"/>
                </a:solidFill>
                <a:highlight>
                  <a:schemeClr val="accent2"/>
                </a:highlight>
                <a:latin typeface="Zilla Slab"/>
                <a:ea typeface="Zilla Slab"/>
                <a:cs typeface="Zilla Slab"/>
                <a:sym typeface="Zilla Slab"/>
              </a:rPr>
              <a:t>.</a:t>
            </a:r>
            <a:r>
              <a:rPr lang="en-US" sz="4400" b="1">
                <a:solidFill>
                  <a:schemeClr val="dk2"/>
                </a:solidFill>
                <a:highlight>
                  <a:schemeClr val="accent2"/>
                </a:highlight>
                <a:latin typeface="Zilla Slab"/>
                <a:ea typeface="Zilla Slab"/>
                <a:cs typeface="Zilla Slab"/>
                <a:sym typeface="Zilla Slab"/>
              </a:rPr>
              <a:t>Would You</a:t>
            </a:r>
            <a:r>
              <a:rPr lang="en-US" sz="4400" b="1">
                <a:solidFill>
                  <a:schemeClr val="accent2"/>
                </a:solidFill>
                <a:highlight>
                  <a:schemeClr val="accent2"/>
                </a:highlight>
                <a:latin typeface="Zilla Slab"/>
                <a:ea typeface="Zilla Slab"/>
                <a:cs typeface="Zilla Slab"/>
                <a:sym typeface="Zilla Slab"/>
              </a:rPr>
              <a:t>.</a:t>
            </a:r>
            <a:r>
              <a:rPr lang="en-US" sz="4400" b="1">
                <a:solidFill>
                  <a:schemeClr val="lt1"/>
                </a:solidFill>
                <a:highlight>
                  <a:schemeClr val="accent2"/>
                </a:highlight>
                <a:latin typeface="Zilla Slab"/>
                <a:ea typeface="Zilla Slab"/>
                <a:cs typeface="Zilla Slab"/>
                <a:sym typeface="Zilla Slab"/>
              </a:rPr>
              <a:t> </a:t>
            </a:r>
            <a:r>
              <a:rPr lang="en-US" sz="4400" b="1">
                <a:solidFill>
                  <a:schemeClr val="accent2"/>
                </a:solidFill>
                <a:highlight>
                  <a:schemeClr val="accent2"/>
                </a:highlight>
                <a:latin typeface="Zilla Slab"/>
                <a:ea typeface="Zilla Slab"/>
                <a:cs typeface="Zilla Slab"/>
                <a:sym typeface="Zilla Slab"/>
              </a:rPr>
              <a:t>.</a:t>
            </a:r>
            <a:r>
              <a:rPr lang="en-US" sz="4400" b="1">
                <a:solidFill>
                  <a:schemeClr val="dk2"/>
                </a:solidFill>
                <a:highlight>
                  <a:schemeClr val="accent2"/>
                </a:highlight>
                <a:latin typeface="Zilla Slab"/>
                <a:ea typeface="Zilla Slab"/>
                <a:cs typeface="Zilla Slab"/>
                <a:sym typeface="Zilla Slab"/>
              </a:rPr>
              <a:t>Rather…</a:t>
            </a:r>
            <a:r>
              <a:rPr lang="en-US" sz="4400" b="1">
                <a:solidFill>
                  <a:schemeClr val="accent2"/>
                </a:solidFill>
                <a:highlight>
                  <a:schemeClr val="accent2"/>
                </a:highlight>
                <a:latin typeface="Zilla Slab"/>
                <a:ea typeface="Zilla Slab"/>
                <a:cs typeface="Zilla Slab"/>
                <a:sym typeface="Zilla Slab"/>
              </a:rPr>
              <a:t>.</a:t>
            </a:r>
            <a:endParaRPr sz="4400" b="1">
              <a:solidFill>
                <a:schemeClr val="accent2"/>
              </a:solidFill>
              <a:highlight>
                <a:schemeClr val="accent2"/>
              </a:highlight>
              <a:latin typeface="Zilla Slab"/>
              <a:ea typeface="Zilla Slab"/>
              <a:cs typeface="Zilla Slab"/>
              <a:sym typeface="Zilla Slab"/>
            </a:endParaRPr>
          </a:p>
        </p:txBody>
      </p:sp>
      <p:sp>
        <p:nvSpPr>
          <p:cNvPr id="1417" name="Google Shape;1417;p47"/>
          <p:cNvSpPr txBox="1"/>
          <p:nvPr/>
        </p:nvSpPr>
        <p:spPr>
          <a:xfrm>
            <a:off x="6915300" y="2866263"/>
            <a:ext cx="1158300" cy="725700"/>
          </a:xfrm>
          <a:prstGeom prst="rect">
            <a:avLst/>
          </a:prstGeom>
          <a:noFill/>
          <a:ln>
            <a:noFill/>
          </a:ln>
        </p:spPr>
        <p:txBody>
          <a:bodyPr spcFirstLastPara="1" wrap="square" lIns="0" tIns="0" rIns="0" bIns="0" anchor="ctr" anchorCtr="0">
            <a:noAutofit/>
          </a:bodyPr>
          <a:lstStyle/>
          <a:p>
            <a:pPr marL="0" lvl="0" indent="0" algn="ctr" rtl="0">
              <a:lnSpc>
                <a:spcPct val="90000"/>
              </a:lnSpc>
              <a:spcBef>
                <a:spcPts val="0"/>
              </a:spcBef>
              <a:spcAft>
                <a:spcPts val="0"/>
              </a:spcAft>
              <a:buNone/>
            </a:pPr>
            <a:r>
              <a:rPr lang="en-US" sz="2800" b="1">
                <a:solidFill>
                  <a:schemeClr val="dk2"/>
                </a:solidFill>
                <a:latin typeface="Archivo"/>
                <a:ea typeface="Archivo"/>
                <a:cs typeface="Archivo"/>
                <a:sym typeface="Archivo"/>
              </a:rPr>
              <a:t>or</a:t>
            </a:r>
            <a:endParaRPr sz="2800" b="1">
              <a:solidFill>
                <a:schemeClr val="dk2"/>
              </a:solidFill>
              <a:latin typeface="Archivo"/>
              <a:ea typeface="Archivo"/>
              <a:cs typeface="Archivo"/>
              <a:sym typeface="Archivo"/>
            </a:endParaRPr>
          </a:p>
        </p:txBody>
      </p:sp>
      <p:sp>
        <p:nvSpPr>
          <p:cNvPr id="1418" name="Google Shape;1418;p47"/>
          <p:cNvSpPr/>
          <p:nvPr/>
        </p:nvSpPr>
        <p:spPr>
          <a:xfrm>
            <a:off x="2760886" y="3984909"/>
            <a:ext cx="1635124" cy="233363"/>
          </a:xfrm>
          <a:custGeom>
            <a:avLst/>
            <a:gdLst/>
            <a:ahLst/>
            <a:cxnLst/>
            <a:rect l="l" t="t" r="r" b="b"/>
            <a:pathLst>
              <a:path w="502" h="69" extrusionOk="0">
                <a:moveTo>
                  <a:pt x="304" y="24"/>
                </a:moveTo>
                <a:cubicBezTo>
                  <a:pt x="206" y="24"/>
                  <a:pt x="109" y="24"/>
                  <a:pt x="11" y="19"/>
                </a:cubicBezTo>
                <a:cubicBezTo>
                  <a:pt x="0" y="19"/>
                  <a:pt x="0" y="0"/>
                  <a:pt x="11" y="0"/>
                </a:cubicBezTo>
                <a:cubicBezTo>
                  <a:pt x="41" y="2"/>
                  <a:pt x="72" y="3"/>
                  <a:pt x="102" y="4"/>
                </a:cubicBezTo>
                <a:cubicBezTo>
                  <a:pt x="201" y="7"/>
                  <a:pt x="300" y="5"/>
                  <a:pt x="399" y="5"/>
                </a:cubicBezTo>
                <a:cubicBezTo>
                  <a:pt x="410" y="5"/>
                  <a:pt x="410" y="24"/>
                  <a:pt x="399" y="24"/>
                </a:cubicBezTo>
                <a:cubicBezTo>
                  <a:pt x="367" y="23"/>
                  <a:pt x="336" y="24"/>
                  <a:pt x="304" y="24"/>
                </a:cubicBezTo>
                <a:close/>
                <a:moveTo>
                  <a:pt x="491" y="46"/>
                </a:moveTo>
                <a:cubicBezTo>
                  <a:pt x="446" y="48"/>
                  <a:pt x="402" y="51"/>
                  <a:pt x="357" y="50"/>
                </a:cubicBezTo>
                <a:cubicBezTo>
                  <a:pt x="332" y="49"/>
                  <a:pt x="307" y="49"/>
                  <a:pt x="283" y="48"/>
                </a:cubicBezTo>
                <a:cubicBezTo>
                  <a:pt x="272" y="48"/>
                  <a:pt x="272" y="66"/>
                  <a:pt x="283" y="66"/>
                </a:cubicBezTo>
                <a:cubicBezTo>
                  <a:pt x="326" y="67"/>
                  <a:pt x="369" y="69"/>
                  <a:pt x="412" y="67"/>
                </a:cubicBezTo>
                <a:cubicBezTo>
                  <a:pt x="439" y="66"/>
                  <a:pt x="465" y="65"/>
                  <a:pt x="491" y="64"/>
                </a:cubicBezTo>
                <a:cubicBezTo>
                  <a:pt x="502" y="64"/>
                  <a:pt x="502" y="46"/>
                  <a:pt x="491" y="46"/>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19" name="Google Shape;1419;p47"/>
          <p:cNvSpPr txBox="1"/>
          <p:nvPr/>
        </p:nvSpPr>
        <p:spPr>
          <a:xfrm>
            <a:off x="3796687" y="3184147"/>
            <a:ext cx="280200" cy="688200"/>
          </a:xfrm>
          <a:prstGeom prst="rect">
            <a:avLst/>
          </a:prstGeom>
          <a:noFill/>
          <a:ln>
            <a:noFill/>
          </a:ln>
        </p:spPr>
        <p:txBody>
          <a:bodyPr spcFirstLastPara="1" wrap="square" lIns="0" tIns="0" rIns="0" bIns="0" anchor="ctr" anchorCtr="0">
            <a:noAutofit/>
          </a:bodyPr>
          <a:lstStyle/>
          <a:p>
            <a:pPr marL="0" lvl="0" indent="0" algn="r" rtl="0">
              <a:lnSpc>
                <a:spcPct val="90000"/>
              </a:lnSpc>
              <a:spcBef>
                <a:spcPts val="0"/>
              </a:spcBef>
              <a:spcAft>
                <a:spcPts val="0"/>
              </a:spcAft>
              <a:buNone/>
            </a:pPr>
            <a:r>
              <a:rPr lang="en-US" sz="4400" b="1">
                <a:solidFill>
                  <a:schemeClr val="accent2"/>
                </a:solidFill>
                <a:highlight>
                  <a:schemeClr val="accent2"/>
                </a:highlight>
                <a:latin typeface="Archivo"/>
                <a:ea typeface="Archivo"/>
                <a:cs typeface="Archivo"/>
                <a:sym typeface="Archivo"/>
              </a:rPr>
              <a:t>.</a:t>
            </a:r>
            <a:endParaRPr sz="4400" b="1">
              <a:solidFill>
                <a:schemeClr val="accent2"/>
              </a:solidFill>
              <a:highlight>
                <a:schemeClr val="accent2"/>
              </a:highlight>
              <a:latin typeface="Archivo"/>
              <a:ea typeface="Archivo"/>
              <a:cs typeface="Archivo"/>
              <a:sym typeface="Archivo"/>
            </a:endParaRPr>
          </a:p>
        </p:txBody>
      </p:sp>
      <p:sp>
        <p:nvSpPr>
          <p:cNvPr id="1420" name="Google Shape;1420;p47"/>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21" name="Google Shape;1421;p47"/>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422" name="Google Shape;1422;p47">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7">
            <a:hlinkClick r:id="" action="ppaction://noaction"/>
          </p:cNvPr>
          <p:cNvSpPr txBox="1"/>
          <p:nvPr/>
        </p:nvSpPr>
        <p:spPr>
          <a:xfrm>
            <a:off x="101606" y="324887"/>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4.1 - Picture Prompts">
  <p:cSld name="1_Title Left - Content Right 4">
    <p:spTree>
      <p:nvGrpSpPr>
        <p:cNvPr id="1" name="Shape 1424"/>
        <p:cNvGrpSpPr/>
        <p:nvPr/>
      </p:nvGrpSpPr>
      <p:grpSpPr>
        <a:xfrm>
          <a:off x="0" y="0"/>
          <a:ext cx="0" cy="0"/>
          <a:chOff x="0" y="0"/>
          <a:chExt cx="0" cy="0"/>
        </a:xfrm>
      </p:grpSpPr>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4.1 - Word Unscrambler">
  <p:cSld name="1_Title Left - Content Right 4_4">
    <p:spTree>
      <p:nvGrpSpPr>
        <p:cNvPr id="1" name="Shape 1425"/>
        <p:cNvGrpSpPr/>
        <p:nvPr/>
      </p:nvGrpSpPr>
      <p:grpSpPr>
        <a:xfrm>
          <a:off x="0" y="0"/>
          <a:ext cx="0" cy="0"/>
          <a:chOff x="0" y="0"/>
          <a:chExt cx="0" cy="0"/>
        </a:xfrm>
      </p:grpSpPr>
      <p:sp>
        <p:nvSpPr>
          <p:cNvPr id="1426" name="Google Shape;1426;p49"/>
          <p:cNvSpPr/>
          <p:nvPr/>
        </p:nvSpPr>
        <p:spPr>
          <a:xfrm rot="10800000" flipH="1">
            <a:off x="0" y="6085023"/>
            <a:ext cx="12192000" cy="772977"/>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chemeClr val="lt1"/>
              </a:solidFill>
              <a:latin typeface="Arial"/>
              <a:ea typeface="Arial"/>
              <a:cs typeface="Arial"/>
              <a:sym typeface="Arial"/>
            </a:endParaRPr>
          </a:p>
        </p:txBody>
      </p:sp>
      <p:sp>
        <p:nvSpPr>
          <p:cNvPr id="1427" name="Google Shape;1427;p49">
            <a:hlinkClick r:id="" action="ppaction://noaction"/>
          </p:cNvPr>
          <p:cNvSpPr/>
          <p:nvPr/>
        </p:nvSpPr>
        <p:spPr>
          <a:xfrm>
            <a:off x="393650" y="306648"/>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28" name="Google Shape;1428;p49">
            <a:hlinkClick r:id="" action="ppaction://noaction"/>
          </p:cNvPr>
          <p:cNvSpPr txBox="1"/>
          <p:nvPr/>
        </p:nvSpPr>
        <p:spPr>
          <a:xfrm>
            <a:off x="74073" y="342556"/>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1429" name="Google Shape;1429;p49"/>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30" name="Google Shape;1430;p49"/>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431" name="Google Shape;1431;p49">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0.2 - Activity Menu 2">
  <p:cSld name="1_Title Left - Content Right 5_1">
    <p:spTree>
      <p:nvGrpSpPr>
        <p:cNvPr id="1" name="Shape 1432"/>
        <p:cNvGrpSpPr/>
        <p:nvPr/>
      </p:nvGrpSpPr>
      <p:grpSpPr>
        <a:xfrm>
          <a:off x="0" y="0"/>
          <a:ext cx="0" cy="0"/>
          <a:chOff x="0" y="0"/>
          <a:chExt cx="0" cy="0"/>
        </a:xfrm>
      </p:grpSpPr>
      <p:sp>
        <p:nvSpPr>
          <p:cNvPr id="1433" name="Google Shape;1433;p50"/>
          <p:cNvSpPr/>
          <p:nvPr/>
        </p:nvSpPr>
        <p:spPr>
          <a:xfrm rot="10800000" flipH="1">
            <a:off x="0" y="0"/>
            <a:ext cx="7235885"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434" name="Google Shape;1434;p50"/>
          <p:cNvSpPr txBox="1">
            <a:spLocks noGrp="1"/>
          </p:cNvSpPr>
          <p:nvPr>
            <p:ph type="body" idx="1"/>
          </p:nvPr>
        </p:nvSpPr>
        <p:spPr>
          <a:xfrm>
            <a:off x="6966857" y="1625147"/>
            <a:ext cx="4485000" cy="32394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2000" b="1">
                <a:latin typeface="Archivo"/>
                <a:ea typeface="Archivo"/>
                <a:cs typeface="Archivo"/>
                <a:sym typeface="Archiv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435" name="Google Shape;1435;p50"/>
          <p:cNvSpPr txBox="1">
            <a:spLocks noGrp="1"/>
          </p:cNvSpPr>
          <p:nvPr>
            <p:ph type="body" idx="2"/>
          </p:nvPr>
        </p:nvSpPr>
        <p:spPr>
          <a:xfrm>
            <a:off x="6966857" y="4952478"/>
            <a:ext cx="4485000" cy="7050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1800">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436" name="Google Shape;1436;p50"/>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437" name="Google Shape;1437;p50"/>
          <p:cNvSpPr/>
          <p:nvPr/>
        </p:nvSpPr>
        <p:spPr>
          <a:xfrm>
            <a:off x="0" y="1052550"/>
            <a:ext cx="6147517" cy="5802996"/>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438" name="Google Shape;1438;p50"/>
          <p:cNvSpPr/>
          <p:nvPr/>
        </p:nvSpPr>
        <p:spPr>
          <a:xfrm>
            <a:off x="225825" y="243600"/>
            <a:ext cx="725024" cy="80895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39" name="Google Shape;1439;p50"/>
          <p:cNvSpPr/>
          <p:nvPr/>
        </p:nvSpPr>
        <p:spPr>
          <a:xfrm>
            <a:off x="17893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1440" name="Google Shape;1440;p50">
            <a:hlinkClick r:id="" action="ppaction://noaction"/>
          </p:cNvPr>
          <p:cNvPicPr preferRelativeResize="0"/>
          <p:nvPr/>
        </p:nvPicPr>
        <p:blipFill rotWithShape="1">
          <a:blip r:embed="rId2">
            <a:alphaModFix/>
          </a:blip>
          <a:srcRect/>
          <a:stretch/>
        </p:blipFill>
        <p:spPr>
          <a:xfrm>
            <a:off x="227976" y="217140"/>
            <a:ext cx="808951" cy="808927"/>
          </a:xfrm>
          <a:prstGeom prst="rect">
            <a:avLst/>
          </a:prstGeom>
          <a:noFill/>
          <a:ln>
            <a:noFill/>
          </a:ln>
        </p:spPr>
      </p:pic>
      <p:sp>
        <p:nvSpPr>
          <p:cNvPr id="1441" name="Google Shape;1441;p50"/>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42" name="Google Shape;1442;p50"/>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1443" name="Google Shape;1443;p50">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3.2 - Deck of Destiny 1">
  <p:cSld name="1_Title Left - Content Right 4_3">
    <p:bg>
      <p:bgPr>
        <a:solidFill>
          <a:schemeClr val="accent6"/>
        </a:solidFill>
        <a:effectLst/>
      </p:bgPr>
    </p:bg>
    <p:spTree>
      <p:nvGrpSpPr>
        <p:cNvPr id="1" name="Shape 1444"/>
        <p:cNvGrpSpPr/>
        <p:nvPr/>
      </p:nvGrpSpPr>
      <p:grpSpPr>
        <a:xfrm>
          <a:off x="0" y="0"/>
          <a:ext cx="0" cy="0"/>
          <a:chOff x="0" y="0"/>
          <a:chExt cx="0" cy="0"/>
        </a:xfrm>
      </p:grpSpPr>
      <p:sp>
        <p:nvSpPr>
          <p:cNvPr id="1445" name="Google Shape;1445;p51"/>
          <p:cNvSpPr/>
          <p:nvPr/>
        </p:nvSpPr>
        <p:spPr>
          <a:xfrm rot="-5400000">
            <a:off x="6107963" y="-961337"/>
            <a:ext cx="8171950" cy="8235775"/>
          </a:xfrm>
          <a:custGeom>
            <a:avLst/>
            <a:gdLst/>
            <a:ahLst/>
            <a:cxnLst/>
            <a:rect l="l" t="t" r="r" b="b"/>
            <a:pathLst>
              <a:path w="1300" h="1025" extrusionOk="0">
                <a:moveTo>
                  <a:pt x="1101" y="0"/>
                </a:moveTo>
                <a:cubicBezTo>
                  <a:pt x="577" y="0"/>
                  <a:pt x="577" y="0"/>
                  <a:pt x="577" y="0"/>
                </a:cubicBezTo>
                <a:cubicBezTo>
                  <a:pt x="493" y="0"/>
                  <a:pt x="415" y="43"/>
                  <a:pt x="367" y="113"/>
                </a:cubicBezTo>
                <a:cubicBezTo>
                  <a:pt x="43" y="593"/>
                  <a:pt x="43" y="593"/>
                  <a:pt x="43" y="593"/>
                </a:cubicBezTo>
                <a:cubicBezTo>
                  <a:pt x="0" y="656"/>
                  <a:pt x="17" y="742"/>
                  <a:pt x="79" y="783"/>
                </a:cubicBezTo>
                <a:cubicBezTo>
                  <a:pt x="334" y="952"/>
                  <a:pt x="334" y="952"/>
                  <a:pt x="334" y="952"/>
                </a:cubicBezTo>
                <a:cubicBezTo>
                  <a:pt x="405" y="1000"/>
                  <a:pt x="488" y="1025"/>
                  <a:pt x="573" y="1025"/>
                </a:cubicBezTo>
                <a:cubicBezTo>
                  <a:pt x="899" y="1025"/>
                  <a:pt x="899" y="1025"/>
                  <a:pt x="899" y="1025"/>
                </a:cubicBezTo>
                <a:cubicBezTo>
                  <a:pt x="974" y="1025"/>
                  <a:pt x="1042" y="984"/>
                  <a:pt x="1079" y="918"/>
                </a:cubicBezTo>
                <a:cubicBezTo>
                  <a:pt x="1249" y="617"/>
                  <a:pt x="1249" y="617"/>
                  <a:pt x="1249" y="617"/>
                </a:cubicBezTo>
                <a:cubicBezTo>
                  <a:pt x="1287" y="550"/>
                  <a:pt x="1300" y="471"/>
                  <a:pt x="1285" y="395"/>
                </a:cubicBezTo>
                <a:cubicBezTo>
                  <a:pt x="1230" y="109"/>
                  <a:pt x="1230" y="109"/>
                  <a:pt x="1230" y="109"/>
                </a:cubicBezTo>
                <a:cubicBezTo>
                  <a:pt x="1218" y="46"/>
                  <a:pt x="1164" y="0"/>
                  <a:pt x="1101" y="0"/>
                </a:cubicBezTo>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446" name="Google Shape;1446;p51"/>
          <p:cNvSpPr/>
          <p:nvPr/>
        </p:nvSpPr>
        <p:spPr>
          <a:xfrm rot="7043932">
            <a:off x="5460053" y="2477221"/>
            <a:ext cx="1266933" cy="160375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47" name="Google Shape;1447;p51"/>
          <p:cNvSpPr txBox="1"/>
          <p:nvPr/>
        </p:nvSpPr>
        <p:spPr>
          <a:xfrm>
            <a:off x="5224813" y="2753895"/>
            <a:ext cx="1877100" cy="115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a:solidFill>
                  <a:schemeClr val="dk2"/>
                </a:solidFill>
                <a:latin typeface="Archivo"/>
                <a:ea typeface="Archivo"/>
                <a:cs typeface="Archivo"/>
                <a:sym typeface="Archivo"/>
              </a:rPr>
              <a:t>vs.</a:t>
            </a:r>
            <a:endParaRPr sz="2800" b="1">
              <a:solidFill>
                <a:schemeClr val="dk2"/>
              </a:solidFill>
              <a:latin typeface="Archivo"/>
              <a:ea typeface="Archivo"/>
              <a:cs typeface="Archivo"/>
              <a:sym typeface="Archivo"/>
            </a:endParaRPr>
          </a:p>
        </p:txBody>
      </p:sp>
      <p:sp>
        <p:nvSpPr>
          <p:cNvPr id="1448" name="Google Shape;1448;p51">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49" name="Google Shape;1449;p51">
            <a:hlinkClick r:id="" action="ppaction://noaction"/>
          </p:cNvPr>
          <p:cNvSpPr txBox="1"/>
          <p:nvPr/>
        </p:nvSpPr>
        <p:spPr>
          <a:xfrm>
            <a:off x="6" y="413733"/>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1450" name="Google Shape;1450;p51">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51" name="Google Shape;1451;p51">
            <a:hlinkClick r:id="" action="ppaction://noaction"/>
          </p:cNvPr>
          <p:cNvSpPr txBox="1"/>
          <p:nvPr/>
        </p:nvSpPr>
        <p:spPr>
          <a:xfrm>
            <a:off x="319675"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827">
          <p15:clr>
            <a:srgbClr val="FBAE40"/>
          </p15:clr>
        </p15:guide>
        <p15:guide id="2" pos="1797">
          <p15:clr>
            <a:srgbClr val="FA7B17"/>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8.1 word bank wonders">
  <p:cSld name="1_Title Left - Content Right 4_5">
    <p:spTree>
      <p:nvGrpSpPr>
        <p:cNvPr id="1" name="Shape 1452"/>
        <p:cNvGrpSpPr/>
        <p:nvPr/>
      </p:nvGrpSpPr>
      <p:grpSpPr>
        <a:xfrm>
          <a:off x="0" y="0"/>
          <a:ext cx="0" cy="0"/>
          <a:chOff x="0" y="0"/>
          <a:chExt cx="0" cy="0"/>
        </a:xfrm>
      </p:grpSpPr>
      <p:sp>
        <p:nvSpPr>
          <p:cNvPr id="1453" name="Google Shape;1453;p52"/>
          <p:cNvSpPr/>
          <p:nvPr/>
        </p:nvSpPr>
        <p:spPr>
          <a:xfrm rot="10800000" flipH="1">
            <a:off x="0" y="6085023"/>
            <a:ext cx="12192000" cy="772977"/>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chemeClr val="lt1"/>
              </a:solidFill>
              <a:latin typeface="Arial"/>
              <a:ea typeface="Arial"/>
              <a:cs typeface="Arial"/>
              <a:sym typeface="Arial"/>
            </a:endParaRPr>
          </a:p>
        </p:txBody>
      </p:sp>
      <p:sp>
        <p:nvSpPr>
          <p:cNvPr id="1454" name="Google Shape;1454;p52">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55" name="Google Shape;1455;p52">
            <a:hlinkClick r:id="" action="ppaction://noaction"/>
          </p:cNvPr>
          <p:cNvSpPr txBox="1"/>
          <p:nvPr/>
        </p:nvSpPr>
        <p:spPr>
          <a:xfrm>
            <a:off x="6" y="413733"/>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1456" name="Google Shape;1456;p52">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57" name="Google Shape;1457;p52"/>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58" name="Google Shape;1458;p52"/>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1459" name="Google Shape;1459;p52">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2">
            <a:hlinkClick r:id="" action="ppaction://noaction"/>
          </p:cNvPr>
          <p:cNvSpPr txBox="1"/>
          <p:nvPr/>
        </p:nvSpPr>
        <p:spPr>
          <a:xfrm>
            <a:off x="319600"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0.2 - Activity Menu 1">
  <p:cSld name="2_Title and Content">
    <p:spTree>
      <p:nvGrpSpPr>
        <p:cNvPr id="1" name="Shape 1461"/>
        <p:cNvGrpSpPr/>
        <p:nvPr/>
      </p:nvGrpSpPr>
      <p:grpSpPr>
        <a:xfrm>
          <a:off x="0" y="0"/>
          <a:ext cx="0" cy="0"/>
          <a:chOff x="0" y="0"/>
          <a:chExt cx="0" cy="0"/>
        </a:xfrm>
      </p:grpSpPr>
      <p:grpSp>
        <p:nvGrpSpPr>
          <p:cNvPr id="1462" name="Google Shape;1462;p53"/>
          <p:cNvGrpSpPr/>
          <p:nvPr/>
        </p:nvGrpSpPr>
        <p:grpSpPr>
          <a:xfrm>
            <a:off x="0" y="1412421"/>
            <a:ext cx="4815876" cy="5445579"/>
            <a:chOff x="0" y="1412421"/>
            <a:chExt cx="4815876" cy="5445579"/>
          </a:xfrm>
        </p:grpSpPr>
        <p:sp>
          <p:nvSpPr>
            <p:cNvPr id="1463" name="Google Shape;1463;p53"/>
            <p:cNvSpPr/>
            <p:nvPr/>
          </p:nvSpPr>
          <p:spPr>
            <a:xfrm>
              <a:off x="0" y="1459436"/>
              <a:ext cx="4815876" cy="5398564"/>
            </a:xfrm>
            <a:custGeom>
              <a:avLst/>
              <a:gdLst/>
              <a:ahLst/>
              <a:cxnLst/>
              <a:rect l="l" t="t" r="r" b="b"/>
              <a:pathLst>
                <a:path w="4815876" h="5398564" extrusionOk="0">
                  <a:moveTo>
                    <a:pt x="1005773" y="376"/>
                  </a:moveTo>
                  <a:cubicBezTo>
                    <a:pt x="1083520" y="-3234"/>
                    <a:pt x="1163527" y="19136"/>
                    <a:pt x="1232142" y="70861"/>
                  </a:cubicBezTo>
                  <a:cubicBezTo>
                    <a:pt x="4157224" y="2312062"/>
                    <a:pt x="4157224" y="2312062"/>
                    <a:pt x="4157224" y="2312062"/>
                  </a:cubicBezTo>
                  <a:cubicBezTo>
                    <a:pt x="4435070" y="2521517"/>
                    <a:pt x="4611107" y="2843314"/>
                    <a:pt x="4639388" y="3191824"/>
                  </a:cubicBezTo>
                  <a:cubicBezTo>
                    <a:pt x="4708722" y="4058749"/>
                    <a:pt x="4765056" y="4763126"/>
                    <a:pt x="4810827" y="5335431"/>
                  </a:cubicBezTo>
                  <a:lnTo>
                    <a:pt x="4815876" y="5398564"/>
                  </a:lnTo>
                  <a:lnTo>
                    <a:pt x="0" y="5398564"/>
                  </a:lnTo>
                  <a:lnTo>
                    <a:pt x="0" y="1975230"/>
                  </a:lnTo>
                  <a:lnTo>
                    <a:pt x="62781" y="1817533"/>
                  </a:lnTo>
                  <a:cubicBezTo>
                    <a:pt x="699062" y="219272"/>
                    <a:pt x="699062" y="219272"/>
                    <a:pt x="699062" y="219272"/>
                  </a:cubicBezTo>
                  <a:cubicBezTo>
                    <a:pt x="752889" y="84569"/>
                    <a:pt x="876193" y="6391"/>
                    <a:pt x="1005773" y="376"/>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464" name="Google Shape;1464;p53"/>
            <p:cNvSpPr/>
            <p:nvPr/>
          </p:nvSpPr>
          <p:spPr>
            <a:xfrm>
              <a:off x="0" y="1412421"/>
              <a:ext cx="4431686" cy="5441563"/>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sp>
        <p:nvSpPr>
          <p:cNvPr id="1465" name="Google Shape;1465;p53"/>
          <p:cNvSpPr txBox="1">
            <a:spLocks noGrp="1"/>
          </p:cNvSpPr>
          <p:nvPr>
            <p:ph type="body" idx="1"/>
          </p:nvPr>
        </p:nvSpPr>
        <p:spPr>
          <a:xfrm>
            <a:off x="5578476" y="1089025"/>
            <a:ext cx="6170700" cy="4311600"/>
          </a:xfrm>
          <a:prstGeom prst="rect">
            <a:avLst/>
          </a:prstGeom>
          <a:noFill/>
          <a:ln>
            <a:noFill/>
          </a:ln>
        </p:spPr>
        <p:txBody>
          <a:bodyPr spcFirstLastPara="1" wrap="square" lIns="0" tIns="0" rIns="0" bIns="0" anchor="ctr"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grpSp>
        <p:nvGrpSpPr>
          <p:cNvPr id="1466" name="Google Shape;1466;p53"/>
          <p:cNvGrpSpPr/>
          <p:nvPr/>
        </p:nvGrpSpPr>
        <p:grpSpPr>
          <a:xfrm>
            <a:off x="235750" y="285508"/>
            <a:ext cx="618979" cy="412133"/>
            <a:chOff x="3283" y="1308"/>
            <a:chExt cx="1112" cy="741"/>
          </a:xfrm>
        </p:grpSpPr>
        <p:sp>
          <p:nvSpPr>
            <p:cNvPr id="1467" name="Google Shape;1467;p53"/>
            <p:cNvSpPr/>
            <p:nvPr/>
          </p:nvSpPr>
          <p:spPr>
            <a:xfrm>
              <a:off x="3283" y="1308"/>
              <a:ext cx="1112" cy="741"/>
            </a:xfrm>
            <a:custGeom>
              <a:avLst/>
              <a:gdLst/>
              <a:ahLst/>
              <a:cxnLst/>
              <a:rect l="l" t="t" r="r" b="b"/>
              <a:pathLst>
                <a:path w="542" h="360" extrusionOk="0">
                  <a:moveTo>
                    <a:pt x="513" y="176"/>
                  </a:moveTo>
                  <a:cubicBezTo>
                    <a:pt x="514" y="180"/>
                    <a:pt x="514" y="184"/>
                    <a:pt x="514" y="187"/>
                  </a:cubicBezTo>
                  <a:cubicBezTo>
                    <a:pt x="514" y="189"/>
                    <a:pt x="514" y="190"/>
                    <a:pt x="514" y="192"/>
                  </a:cubicBezTo>
                  <a:cubicBezTo>
                    <a:pt x="513" y="194"/>
                    <a:pt x="512" y="196"/>
                    <a:pt x="510" y="197"/>
                  </a:cubicBezTo>
                  <a:cubicBezTo>
                    <a:pt x="506" y="198"/>
                    <a:pt x="502" y="199"/>
                    <a:pt x="498" y="198"/>
                  </a:cubicBezTo>
                  <a:cubicBezTo>
                    <a:pt x="494" y="197"/>
                    <a:pt x="492" y="195"/>
                    <a:pt x="492" y="191"/>
                  </a:cubicBezTo>
                  <a:cubicBezTo>
                    <a:pt x="492" y="186"/>
                    <a:pt x="493" y="181"/>
                    <a:pt x="493" y="176"/>
                  </a:cubicBezTo>
                  <a:cubicBezTo>
                    <a:pt x="493" y="173"/>
                    <a:pt x="493" y="171"/>
                    <a:pt x="492" y="169"/>
                  </a:cubicBezTo>
                  <a:cubicBezTo>
                    <a:pt x="470" y="168"/>
                    <a:pt x="447" y="169"/>
                    <a:pt x="425" y="170"/>
                  </a:cubicBezTo>
                  <a:cubicBezTo>
                    <a:pt x="425" y="171"/>
                    <a:pt x="426" y="171"/>
                    <a:pt x="426" y="172"/>
                  </a:cubicBezTo>
                  <a:cubicBezTo>
                    <a:pt x="430" y="178"/>
                    <a:pt x="435" y="183"/>
                    <a:pt x="440" y="189"/>
                  </a:cubicBezTo>
                  <a:cubicBezTo>
                    <a:pt x="445" y="195"/>
                    <a:pt x="450" y="201"/>
                    <a:pt x="454" y="207"/>
                  </a:cubicBezTo>
                  <a:cubicBezTo>
                    <a:pt x="460" y="217"/>
                    <a:pt x="463" y="228"/>
                    <a:pt x="465" y="239"/>
                  </a:cubicBezTo>
                  <a:cubicBezTo>
                    <a:pt x="467" y="248"/>
                    <a:pt x="467" y="257"/>
                    <a:pt x="468" y="266"/>
                  </a:cubicBezTo>
                  <a:cubicBezTo>
                    <a:pt x="468" y="286"/>
                    <a:pt x="461" y="303"/>
                    <a:pt x="449" y="318"/>
                  </a:cubicBezTo>
                  <a:cubicBezTo>
                    <a:pt x="440" y="330"/>
                    <a:pt x="428" y="340"/>
                    <a:pt x="415" y="348"/>
                  </a:cubicBezTo>
                  <a:cubicBezTo>
                    <a:pt x="407" y="353"/>
                    <a:pt x="399" y="356"/>
                    <a:pt x="390" y="357"/>
                  </a:cubicBezTo>
                  <a:cubicBezTo>
                    <a:pt x="386" y="358"/>
                    <a:pt x="382" y="359"/>
                    <a:pt x="378" y="359"/>
                  </a:cubicBezTo>
                  <a:cubicBezTo>
                    <a:pt x="376" y="360"/>
                    <a:pt x="375" y="360"/>
                    <a:pt x="373" y="360"/>
                  </a:cubicBezTo>
                  <a:cubicBezTo>
                    <a:pt x="361" y="360"/>
                    <a:pt x="361" y="360"/>
                    <a:pt x="361" y="360"/>
                  </a:cubicBezTo>
                  <a:cubicBezTo>
                    <a:pt x="360" y="360"/>
                    <a:pt x="359" y="360"/>
                    <a:pt x="357" y="360"/>
                  </a:cubicBezTo>
                  <a:cubicBezTo>
                    <a:pt x="341" y="358"/>
                    <a:pt x="324" y="355"/>
                    <a:pt x="308" y="349"/>
                  </a:cubicBezTo>
                  <a:cubicBezTo>
                    <a:pt x="305" y="348"/>
                    <a:pt x="302" y="347"/>
                    <a:pt x="298" y="345"/>
                  </a:cubicBezTo>
                  <a:cubicBezTo>
                    <a:pt x="292" y="343"/>
                    <a:pt x="286" y="340"/>
                    <a:pt x="281" y="335"/>
                  </a:cubicBezTo>
                  <a:cubicBezTo>
                    <a:pt x="274" y="329"/>
                    <a:pt x="267" y="324"/>
                    <a:pt x="261" y="318"/>
                  </a:cubicBezTo>
                  <a:cubicBezTo>
                    <a:pt x="253" y="310"/>
                    <a:pt x="246" y="301"/>
                    <a:pt x="240" y="292"/>
                  </a:cubicBezTo>
                  <a:cubicBezTo>
                    <a:pt x="230" y="277"/>
                    <a:pt x="221" y="262"/>
                    <a:pt x="213" y="246"/>
                  </a:cubicBezTo>
                  <a:cubicBezTo>
                    <a:pt x="206" y="231"/>
                    <a:pt x="204" y="214"/>
                    <a:pt x="205" y="197"/>
                  </a:cubicBezTo>
                  <a:cubicBezTo>
                    <a:pt x="206" y="190"/>
                    <a:pt x="208" y="182"/>
                    <a:pt x="212" y="175"/>
                  </a:cubicBezTo>
                  <a:cubicBezTo>
                    <a:pt x="218" y="165"/>
                    <a:pt x="226" y="160"/>
                    <a:pt x="237" y="160"/>
                  </a:cubicBezTo>
                  <a:cubicBezTo>
                    <a:pt x="251" y="159"/>
                    <a:pt x="263" y="162"/>
                    <a:pt x="274" y="170"/>
                  </a:cubicBezTo>
                  <a:cubicBezTo>
                    <a:pt x="277" y="172"/>
                    <a:pt x="279" y="175"/>
                    <a:pt x="280" y="177"/>
                  </a:cubicBezTo>
                  <a:cubicBezTo>
                    <a:pt x="282" y="180"/>
                    <a:pt x="283" y="183"/>
                    <a:pt x="285" y="185"/>
                  </a:cubicBezTo>
                  <a:cubicBezTo>
                    <a:pt x="285" y="186"/>
                    <a:pt x="285" y="186"/>
                    <a:pt x="285" y="186"/>
                  </a:cubicBezTo>
                  <a:cubicBezTo>
                    <a:pt x="286" y="185"/>
                    <a:pt x="287" y="183"/>
                    <a:pt x="288" y="182"/>
                  </a:cubicBezTo>
                  <a:cubicBezTo>
                    <a:pt x="293" y="173"/>
                    <a:pt x="300" y="165"/>
                    <a:pt x="309" y="161"/>
                  </a:cubicBezTo>
                  <a:cubicBezTo>
                    <a:pt x="318" y="156"/>
                    <a:pt x="327" y="155"/>
                    <a:pt x="337" y="158"/>
                  </a:cubicBezTo>
                  <a:cubicBezTo>
                    <a:pt x="344" y="160"/>
                    <a:pt x="350" y="165"/>
                    <a:pt x="355" y="172"/>
                  </a:cubicBezTo>
                  <a:cubicBezTo>
                    <a:pt x="357" y="175"/>
                    <a:pt x="358" y="179"/>
                    <a:pt x="359" y="183"/>
                  </a:cubicBezTo>
                  <a:cubicBezTo>
                    <a:pt x="360" y="188"/>
                    <a:pt x="361" y="192"/>
                    <a:pt x="361" y="197"/>
                  </a:cubicBezTo>
                  <a:cubicBezTo>
                    <a:pt x="362" y="205"/>
                    <a:pt x="361" y="214"/>
                    <a:pt x="359" y="222"/>
                  </a:cubicBezTo>
                  <a:cubicBezTo>
                    <a:pt x="356" y="233"/>
                    <a:pt x="352" y="244"/>
                    <a:pt x="346" y="254"/>
                  </a:cubicBezTo>
                  <a:cubicBezTo>
                    <a:pt x="341" y="263"/>
                    <a:pt x="336" y="273"/>
                    <a:pt x="330" y="282"/>
                  </a:cubicBezTo>
                  <a:cubicBezTo>
                    <a:pt x="328" y="285"/>
                    <a:pt x="325" y="288"/>
                    <a:pt x="323" y="292"/>
                  </a:cubicBezTo>
                  <a:cubicBezTo>
                    <a:pt x="318" y="296"/>
                    <a:pt x="314" y="301"/>
                    <a:pt x="310" y="305"/>
                  </a:cubicBezTo>
                  <a:cubicBezTo>
                    <a:pt x="309" y="307"/>
                    <a:pt x="308" y="308"/>
                    <a:pt x="306" y="309"/>
                  </a:cubicBezTo>
                  <a:cubicBezTo>
                    <a:pt x="305" y="309"/>
                    <a:pt x="304" y="309"/>
                    <a:pt x="303" y="309"/>
                  </a:cubicBezTo>
                  <a:cubicBezTo>
                    <a:pt x="298" y="307"/>
                    <a:pt x="294" y="304"/>
                    <a:pt x="290" y="301"/>
                  </a:cubicBezTo>
                  <a:cubicBezTo>
                    <a:pt x="288" y="299"/>
                    <a:pt x="288" y="298"/>
                    <a:pt x="290" y="296"/>
                  </a:cubicBezTo>
                  <a:cubicBezTo>
                    <a:pt x="293" y="294"/>
                    <a:pt x="295" y="292"/>
                    <a:pt x="298" y="289"/>
                  </a:cubicBezTo>
                  <a:cubicBezTo>
                    <a:pt x="301" y="286"/>
                    <a:pt x="304" y="283"/>
                    <a:pt x="307" y="279"/>
                  </a:cubicBezTo>
                  <a:cubicBezTo>
                    <a:pt x="308" y="276"/>
                    <a:pt x="310" y="274"/>
                    <a:pt x="313" y="272"/>
                  </a:cubicBezTo>
                  <a:cubicBezTo>
                    <a:pt x="318" y="266"/>
                    <a:pt x="321" y="259"/>
                    <a:pt x="325" y="253"/>
                  </a:cubicBezTo>
                  <a:cubicBezTo>
                    <a:pt x="330" y="243"/>
                    <a:pt x="335" y="233"/>
                    <a:pt x="339" y="223"/>
                  </a:cubicBezTo>
                  <a:cubicBezTo>
                    <a:pt x="342" y="214"/>
                    <a:pt x="344" y="205"/>
                    <a:pt x="343" y="196"/>
                  </a:cubicBezTo>
                  <a:cubicBezTo>
                    <a:pt x="343" y="190"/>
                    <a:pt x="341" y="184"/>
                    <a:pt x="337" y="179"/>
                  </a:cubicBezTo>
                  <a:cubicBezTo>
                    <a:pt x="331" y="173"/>
                    <a:pt x="324" y="171"/>
                    <a:pt x="315" y="173"/>
                  </a:cubicBezTo>
                  <a:cubicBezTo>
                    <a:pt x="308" y="175"/>
                    <a:pt x="301" y="179"/>
                    <a:pt x="296" y="185"/>
                  </a:cubicBezTo>
                  <a:cubicBezTo>
                    <a:pt x="294" y="187"/>
                    <a:pt x="293" y="189"/>
                    <a:pt x="291" y="192"/>
                  </a:cubicBezTo>
                  <a:cubicBezTo>
                    <a:pt x="290" y="193"/>
                    <a:pt x="289" y="195"/>
                    <a:pt x="288" y="196"/>
                  </a:cubicBezTo>
                  <a:cubicBezTo>
                    <a:pt x="286" y="199"/>
                    <a:pt x="283" y="199"/>
                    <a:pt x="281" y="196"/>
                  </a:cubicBezTo>
                  <a:cubicBezTo>
                    <a:pt x="280" y="195"/>
                    <a:pt x="280" y="194"/>
                    <a:pt x="279" y="193"/>
                  </a:cubicBezTo>
                  <a:cubicBezTo>
                    <a:pt x="273" y="182"/>
                    <a:pt x="265" y="176"/>
                    <a:pt x="253" y="174"/>
                  </a:cubicBezTo>
                  <a:cubicBezTo>
                    <a:pt x="247" y="173"/>
                    <a:pt x="241" y="174"/>
                    <a:pt x="236" y="177"/>
                  </a:cubicBezTo>
                  <a:cubicBezTo>
                    <a:pt x="229" y="180"/>
                    <a:pt x="226" y="186"/>
                    <a:pt x="225" y="194"/>
                  </a:cubicBezTo>
                  <a:cubicBezTo>
                    <a:pt x="223" y="203"/>
                    <a:pt x="224" y="212"/>
                    <a:pt x="226" y="222"/>
                  </a:cubicBezTo>
                  <a:cubicBezTo>
                    <a:pt x="230" y="238"/>
                    <a:pt x="237" y="253"/>
                    <a:pt x="246" y="267"/>
                  </a:cubicBezTo>
                  <a:cubicBezTo>
                    <a:pt x="252" y="278"/>
                    <a:pt x="259" y="288"/>
                    <a:pt x="266" y="298"/>
                  </a:cubicBezTo>
                  <a:cubicBezTo>
                    <a:pt x="272" y="304"/>
                    <a:pt x="278" y="310"/>
                    <a:pt x="285" y="315"/>
                  </a:cubicBezTo>
                  <a:cubicBezTo>
                    <a:pt x="288" y="316"/>
                    <a:pt x="291" y="318"/>
                    <a:pt x="294" y="320"/>
                  </a:cubicBezTo>
                  <a:cubicBezTo>
                    <a:pt x="299" y="324"/>
                    <a:pt x="305" y="327"/>
                    <a:pt x="311" y="328"/>
                  </a:cubicBezTo>
                  <a:cubicBezTo>
                    <a:pt x="320" y="330"/>
                    <a:pt x="328" y="331"/>
                    <a:pt x="337" y="333"/>
                  </a:cubicBezTo>
                  <a:cubicBezTo>
                    <a:pt x="341" y="334"/>
                    <a:pt x="346" y="333"/>
                    <a:pt x="351" y="332"/>
                  </a:cubicBezTo>
                  <a:cubicBezTo>
                    <a:pt x="358" y="331"/>
                    <a:pt x="365" y="330"/>
                    <a:pt x="372" y="327"/>
                  </a:cubicBezTo>
                  <a:cubicBezTo>
                    <a:pt x="380" y="325"/>
                    <a:pt x="386" y="321"/>
                    <a:pt x="392" y="316"/>
                  </a:cubicBezTo>
                  <a:cubicBezTo>
                    <a:pt x="392" y="316"/>
                    <a:pt x="393" y="315"/>
                    <a:pt x="394" y="314"/>
                  </a:cubicBezTo>
                  <a:cubicBezTo>
                    <a:pt x="403" y="308"/>
                    <a:pt x="409" y="300"/>
                    <a:pt x="413" y="290"/>
                  </a:cubicBezTo>
                  <a:cubicBezTo>
                    <a:pt x="419" y="278"/>
                    <a:pt x="422" y="265"/>
                    <a:pt x="423" y="251"/>
                  </a:cubicBezTo>
                  <a:cubicBezTo>
                    <a:pt x="423" y="241"/>
                    <a:pt x="420" y="231"/>
                    <a:pt x="415" y="222"/>
                  </a:cubicBezTo>
                  <a:cubicBezTo>
                    <a:pt x="411" y="214"/>
                    <a:pt x="405" y="207"/>
                    <a:pt x="399" y="200"/>
                  </a:cubicBezTo>
                  <a:cubicBezTo>
                    <a:pt x="391" y="189"/>
                    <a:pt x="382" y="178"/>
                    <a:pt x="374" y="167"/>
                  </a:cubicBezTo>
                  <a:cubicBezTo>
                    <a:pt x="369" y="162"/>
                    <a:pt x="365" y="156"/>
                    <a:pt x="360" y="150"/>
                  </a:cubicBezTo>
                  <a:cubicBezTo>
                    <a:pt x="353" y="141"/>
                    <a:pt x="347" y="132"/>
                    <a:pt x="342" y="121"/>
                  </a:cubicBezTo>
                  <a:cubicBezTo>
                    <a:pt x="338" y="114"/>
                    <a:pt x="334" y="106"/>
                    <a:pt x="331" y="99"/>
                  </a:cubicBezTo>
                  <a:cubicBezTo>
                    <a:pt x="326" y="87"/>
                    <a:pt x="325" y="74"/>
                    <a:pt x="325" y="62"/>
                  </a:cubicBezTo>
                  <a:cubicBezTo>
                    <a:pt x="326" y="53"/>
                    <a:pt x="328" y="45"/>
                    <a:pt x="332" y="37"/>
                  </a:cubicBezTo>
                  <a:cubicBezTo>
                    <a:pt x="334" y="32"/>
                    <a:pt x="337" y="28"/>
                    <a:pt x="341" y="24"/>
                  </a:cubicBezTo>
                  <a:cubicBezTo>
                    <a:pt x="342" y="22"/>
                    <a:pt x="344" y="21"/>
                    <a:pt x="345" y="19"/>
                  </a:cubicBezTo>
                  <a:cubicBezTo>
                    <a:pt x="350" y="14"/>
                    <a:pt x="356" y="10"/>
                    <a:pt x="362" y="8"/>
                  </a:cubicBezTo>
                  <a:cubicBezTo>
                    <a:pt x="377" y="2"/>
                    <a:pt x="393" y="0"/>
                    <a:pt x="409" y="2"/>
                  </a:cubicBezTo>
                  <a:cubicBezTo>
                    <a:pt x="419" y="3"/>
                    <a:pt x="428" y="6"/>
                    <a:pt x="436" y="11"/>
                  </a:cubicBezTo>
                  <a:cubicBezTo>
                    <a:pt x="449" y="21"/>
                    <a:pt x="456" y="34"/>
                    <a:pt x="455" y="51"/>
                  </a:cubicBezTo>
                  <a:cubicBezTo>
                    <a:pt x="454" y="55"/>
                    <a:pt x="453" y="59"/>
                    <a:pt x="451" y="63"/>
                  </a:cubicBezTo>
                  <a:cubicBezTo>
                    <a:pt x="448" y="67"/>
                    <a:pt x="445" y="66"/>
                    <a:pt x="443" y="62"/>
                  </a:cubicBezTo>
                  <a:cubicBezTo>
                    <a:pt x="442" y="60"/>
                    <a:pt x="441" y="57"/>
                    <a:pt x="440" y="54"/>
                  </a:cubicBezTo>
                  <a:cubicBezTo>
                    <a:pt x="439" y="47"/>
                    <a:pt x="435" y="40"/>
                    <a:pt x="431" y="34"/>
                  </a:cubicBezTo>
                  <a:cubicBezTo>
                    <a:pt x="430" y="32"/>
                    <a:pt x="428" y="30"/>
                    <a:pt x="427" y="29"/>
                  </a:cubicBezTo>
                  <a:cubicBezTo>
                    <a:pt x="425" y="28"/>
                    <a:pt x="424" y="26"/>
                    <a:pt x="422" y="26"/>
                  </a:cubicBezTo>
                  <a:cubicBezTo>
                    <a:pt x="420" y="24"/>
                    <a:pt x="417" y="23"/>
                    <a:pt x="415" y="22"/>
                  </a:cubicBezTo>
                  <a:cubicBezTo>
                    <a:pt x="408" y="19"/>
                    <a:pt x="402" y="20"/>
                    <a:pt x="396" y="21"/>
                  </a:cubicBezTo>
                  <a:cubicBezTo>
                    <a:pt x="389" y="22"/>
                    <a:pt x="382" y="24"/>
                    <a:pt x="376" y="28"/>
                  </a:cubicBezTo>
                  <a:cubicBezTo>
                    <a:pt x="370" y="32"/>
                    <a:pt x="366" y="37"/>
                    <a:pt x="363" y="43"/>
                  </a:cubicBezTo>
                  <a:cubicBezTo>
                    <a:pt x="359" y="52"/>
                    <a:pt x="357" y="62"/>
                    <a:pt x="358" y="72"/>
                  </a:cubicBezTo>
                  <a:cubicBezTo>
                    <a:pt x="359" y="76"/>
                    <a:pt x="360" y="81"/>
                    <a:pt x="362" y="85"/>
                  </a:cubicBezTo>
                  <a:cubicBezTo>
                    <a:pt x="364" y="92"/>
                    <a:pt x="367" y="99"/>
                    <a:pt x="371" y="106"/>
                  </a:cubicBezTo>
                  <a:cubicBezTo>
                    <a:pt x="379" y="119"/>
                    <a:pt x="387" y="133"/>
                    <a:pt x="398" y="144"/>
                  </a:cubicBezTo>
                  <a:cubicBezTo>
                    <a:pt x="401" y="147"/>
                    <a:pt x="404" y="150"/>
                    <a:pt x="408" y="151"/>
                  </a:cubicBezTo>
                  <a:cubicBezTo>
                    <a:pt x="411" y="152"/>
                    <a:pt x="415" y="151"/>
                    <a:pt x="418" y="151"/>
                  </a:cubicBezTo>
                  <a:cubicBezTo>
                    <a:pt x="423" y="151"/>
                    <a:pt x="429" y="151"/>
                    <a:pt x="434" y="151"/>
                  </a:cubicBezTo>
                  <a:cubicBezTo>
                    <a:pt x="442" y="151"/>
                    <a:pt x="450" y="151"/>
                    <a:pt x="457" y="151"/>
                  </a:cubicBezTo>
                  <a:cubicBezTo>
                    <a:pt x="468" y="151"/>
                    <a:pt x="478" y="150"/>
                    <a:pt x="488" y="150"/>
                  </a:cubicBezTo>
                  <a:cubicBezTo>
                    <a:pt x="492" y="150"/>
                    <a:pt x="493" y="149"/>
                    <a:pt x="493" y="144"/>
                  </a:cubicBezTo>
                  <a:cubicBezTo>
                    <a:pt x="493" y="141"/>
                    <a:pt x="493" y="138"/>
                    <a:pt x="492" y="135"/>
                  </a:cubicBezTo>
                  <a:cubicBezTo>
                    <a:pt x="492" y="133"/>
                    <a:pt x="492" y="131"/>
                    <a:pt x="492" y="129"/>
                  </a:cubicBezTo>
                  <a:cubicBezTo>
                    <a:pt x="492" y="124"/>
                    <a:pt x="496" y="121"/>
                    <a:pt x="501" y="120"/>
                  </a:cubicBezTo>
                  <a:cubicBezTo>
                    <a:pt x="504" y="120"/>
                    <a:pt x="507" y="121"/>
                    <a:pt x="510" y="122"/>
                  </a:cubicBezTo>
                  <a:cubicBezTo>
                    <a:pt x="512" y="123"/>
                    <a:pt x="513" y="125"/>
                    <a:pt x="513" y="127"/>
                  </a:cubicBezTo>
                  <a:cubicBezTo>
                    <a:pt x="513" y="137"/>
                    <a:pt x="513" y="147"/>
                    <a:pt x="513" y="157"/>
                  </a:cubicBezTo>
                  <a:cubicBezTo>
                    <a:pt x="513" y="164"/>
                    <a:pt x="513" y="170"/>
                    <a:pt x="513" y="176"/>
                  </a:cubicBezTo>
                  <a:close/>
                  <a:moveTo>
                    <a:pt x="542" y="142"/>
                  </a:moveTo>
                  <a:cubicBezTo>
                    <a:pt x="541" y="138"/>
                    <a:pt x="540" y="136"/>
                    <a:pt x="536" y="136"/>
                  </a:cubicBezTo>
                  <a:cubicBezTo>
                    <a:pt x="533" y="136"/>
                    <a:pt x="530" y="136"/>
                    <a:pt x="528" y="136"/>
                  </a:cubicBezTo>
                  <a:cubicBezTo>
                    <a:pt x="523" y="137"/>
                    <a:pt x="522" y="138"/>
                    <a:pt x="522" y="143"/>
                  </a:cubicBezTo>
                  <a:cubicBezTo>
                    <a:pt x="521" y="144"/>
                    <a:pt x="521" y="146"/>
                    <a:pt x="521" y="148"/>
                  </a:cubicBezTo>
                  <a:cubicBezTo>
                    <a:pt x="521" y="153"/>
                    <a:pt x="521" y="159"/>
                    <a:pt x="521" y="165"/>
                  </a:cubicBezTo>
                  <a:cubicBezTo>
                    <a:pt x="521" y="170"/>
                    <a:pt x="521" y="174"/>
                    <a:pt x="521" y="178"/>
                  </a:cubicBezTo>
                  <a:cubicBezTo>
                    <a:pt x="521" y="181"/>
                    <a:pt x="521" y="181"/>
                    <a:pt x="525" y="182"/>
                  </a:cubicBezTo>
                  <a:cubicBezTo>
                    <a:pt x="529" y="183"/>
                    <a:pt x="534" y="182"/>
                    <a:pt x="538" y="181"/>
                  </a:cubicBezTo>
                  <a:cubicBezTo>
                    <a:pt x="539" y="180"/>
                    <a:pt x="539" y="180"/>
                    <a:pt x="539" y="180"/>
                  </a:cubicBezTo>
                  <a:cubicBezTo>
                    <a:pt x="540" y="177"/>
                    <a:pt x="541" y="175"/>
                    <a:pt x="541" y="173"/>
                  </a:cubicBezTo>
                  <a:cubicBezTo>
                    <a:pt x="541" y="167"/>
                    <a:pt x="541" y="161"/>
                    <a:pt x="541" y="155"/>
                  </a:cubicBezTo>
                  <a:cubicBezTo>
                    <a:pt x="541" y="153"/>
                    <a:pt x="542" y="150"/>
                    <a:pt x="542" y="148"/>
                  </a:cubicBezTo>
                  <a:cubicBezTo>
                    <a:pt x="542" y="143"/>
                    <a:pt x="542" y="143"/>
                    <a:pt x="542" y="143"/>
                  </a:cubicBezTo>
                  <a:cubicBezTo>
                    <a:pt x="542" y="143"/>
                    <a:pt x="542" y="142"/>
                    <a:pt x="542" y="142"/>
                  </a:cubicBezTo>
                  <a:close/>
                  <a:moveTo>
                    <a:pt x="250" y="326"/>
                  </a:moveTo>
                  <a:cubicBezTo>
                    <a:pt x="249" y="326"/>
                    <a:pt x="248" y="325"/>
                    <a:pt x="247" y="324"/>
                  </a:cubicBezTo>
                  <a:cubicBezTo>
                    <a:pt x="246" y="323"/>
                    <a:pt x="245" y="323"/>
                    <a:pt x="244" y="324"/>
                  </a:cubicBezTo>
                  <a:cubicBezTo>
                    <a:pt x="241" y="325"/>
                    <a:pt x="238" y="327"/>
                    <a:pt x="235" y="328"/>
                  </a:cubicBezTo>
                  <a:cubicBezTo>
                    <a:pt x="222" y="331"/>
                    <a:pt x="210" y="332"/>
                    <a:pt x="197" y="329"/>
                  </a:cubicBezTo>
                  <a:cubicBezTo>
                    <a:pt x="188" y="327"/>
                    <a:pt x="179" y="324"/>
                    <a:pt x="172" y="319"/>
                  </a:cubicBezTo>
                  <a:cubicBezTo>
                    <a:pt x="167" y="315"/>
                    <a:pt x="163" y="311"/>
                    <a:pt x="159" y="307"/>
                  </a:cubicBezTo>
                  <a:cubicBezTo>
                    <a:pt x="152" y="300"/>
                    <a:pt x="147" y="293"/>
                    <a:pt x="143" y="284"/>
                  </a:cubicBezTo>
                  <a:cubicBezTo>
                    <a:pt x="138" y="274"/>
                    <a:pt x="136" y="263"/>
                    <a:pt x="135" y="252"/>
                  </a:cubicBezTo>
                  <a:cubicBezTo>
                    <a:pt x="134" y="242"/>
                    <a:pt x="133" y="231"/>
                    <a:pt x="132" y="221"/>
                  </a:cubicBezTo>
                  <a:cubicBezTo>
                    <a:pt x="130" y="204"/>
                    <a:pt x="131" y="187"/>
                    <a:pt x="133" y="170"/>
                  </a:cubicBezTo>
                  <a:cubicBezTo>
                    <a:pt x="135" y="155"/>
                    <a:pt x="138" y="141"/>
                    <a:pt x="141" y="126"/>
                  </a:cubicBezTo>
                  <a:cubicBezTo>
                    <a:pt x="145" y="103"/>
                    <a:pt x="154" y="82"/>
                    <a:pt x="167" y="63"/>
                  </a:cubicBezTo>
                  <a:cubicBezTo>
                    <a:pt x="179" y="44"/>
                    <a:pt x="197" y="32"/>
                    <a:pt x="218" y="26"/>
                  </a:cubicBezTo>
                  <a:cubicBezTo>
                    <a:pt x="230" y="22"/>
                    <a:pt x="241" y="21"/>
                    <a:pt x="253" y="26"/>
                  </a:cubicBezTo>
                  <a:cubicBezTo>
                    <a:pt x="261" y="29"/>
                    <a:pt x="268" y="33"/>
                    <a:pt x="272" y="40"/>
                  </a:cubicBezTo>
                  <a:cubicBezTo>
                    <a:pt x="276" y="45"/>
                    <a:pt x="278" y="50"/>
                    <a:pt x="280" y="55"/>
                  </a:cubicBezTo>
                  <a:cubicBezTo>
                    <a:pt x="280" y="58"/>
                    <a:pt x="281" y="60"/>
                    <a:pt x="282" y="62"/>
                  </a:cubicBezTo>
                  <a:cubicBezTo>
                    <a:pt x="283" y="64"/>
                    <a:pt x="285" y="66"/>
                    <a:pt x="287" y="66"/>
                  </a:cubicBezTo>
                  <a:cubicBezTo>
                    <a:pt x="288" y="67"/>
                    <a:pt x="289" y="67"/>
                    <a:pt x="289" y="66"/>
                  </a:cubicBezTo>
                  <a:cubicBezTo>
                    <a:pt x="291" y="64"/>
                    <a:pt x="292" y="61"/>
                    <a:pt x="293" y="59"/>
                  </a:cubicBezTo>
                  <a:cubicBezTo>
                    <a:pt x="294" y="52"/>
                    <a:pt x="294" y="46"/>
                    <a:pt x="293" y="40"/>
                  </a:cubicBezTo>
                  <a:cubicBezTo>
                    <a:pt x="292" y="34"/>
                    <a:pt x="290" y="29"/>
                    <a:pt x="287" y="25"/>
                  </a:cubicBezTo>
                  <a:cubicBezTo>
                    <a:pt x="281" y="16"/>
                    <a:pt x="272" y="10"/>
                    <a:pt x="262" y="7"/>
                  </a:cubicBezTo>
                  <a:cubicBezTo>
                    <a:pt x="256" y="5"/>
                    <a:pt x="249" y="4"/>
                    <a:pt x="243" y="3"/>
                  </a:cubicBezTo>
                  <a:cubicBezTo>
                    <a:pt x="237" y="2"/>
                    <a:pt x="231" y="2"/>
                    <a:pt x="224" y="3"/>
                  </a:cubicBezTo>
                  <a:cubicBezTo>
                    <a:pt x="219" y="4"/>
                    <a:pt x="214" y="5"/>
                    <a:pt x="209" y="7"/>
                  </a:cubicBezTo>
                  <a:cubicBezTo>
                    <a:pt x="188" y="11"/>
                    <a:pt x="169" y="20"/>
                    <a:pt x="153" y="35"/>
                  </a:cubicBezTo>
                  <a:cubicBezTo>
                    <a:pt x="146" y="41"/>
                    <a:pt x="139" y="47"/>
                    <a:pt x="133" y="54"/>
                  </a:cubicBezTo>
                  <a:cubicBezTo>
                    <a:pt x="127" y="61"/>
                    <a:pt x="123" y="68"/>
                    <a:pt x="119" y="75"/>
                  </a:cubicBezTo>
                  <a:cubicBezTo>
                    <a:pt x="114" y="83"/>
                    <a:pt x="110" y="91"/>
                    <a:pt x="106" y="99"/>
                  </a:cubicBezTo>
                  <a:cubicBezTo>
                    <a:pt x="101" y="113"/>
                    <a:pt x="98" y="128"/>
                    <a:pt x="95" y="143"/>
                  </a:cubicBezTo>
                  <a:cubicBezTo>
                    <a:pt x="95" y="145"/>
                    <a:pt x="94" y="148"/>
                    <a:pt x="94" y="150"/>
                  </a:cubicBezTo>
                  <a:cubicBezTo>
                    <a:pt x="93" y="150"/>
                    <a:pt x="93" y="150"/>
                    <a:pt x="93" y="150"/>
                  </a:cubicBezTo>
                  <a:cubicBezTo>
                    <a:pt x="86" y="150"/>
                    <a:pt x="80" y="150"/>
                    <a:pt x="74" y="151"/>
                  </a:cubicBezTo>
                  <a:cubicBezTo>
                    <a:pt x="66" y="151"/>
                    <a:pt x="58" y="151"/>
                    <a:pt x="50" y="150"/>
                  </a:cubicBezTo>
                  <a:cubicBezTo>
                    <a:pt x="49" y="150"/>
                    <a:pt x="48" y="150"/>
                    <a:pt x="49" y="148"/>
                  </a:cubicBezTo>
                  <a:cubicBezTo>
                    <a:pt x="49" y="145"/>
                    <a:pt x="49" y="141"/>
                    <a:pt x="49" y="137"/>
                  </a:cubicBezTo>
                  <a:cubicBezTo>
                    <a:pt x="49" y="134"/>
                    <a:pt x="49" y="131"/>
                    <a:pt x="49" y="127"/>
                  </a:cubicBezTo>
                  <a:cubicBezTo>
                    <a:pt x="49" y="124"/>
                    <a:pt x="47" y="122"/>
                    <a:pt x="44" y="121"/>
                  </a:cubicBezTo>
                  <a:cubicBezTo>
                    <a:pt x="40" y="121"/>
                    <a:pt x="37" y="121"/>
                    <a:pt x="33" y="122"/>
                  </a:cubicBezTo>
                  <a:cubicBezTo>
                    <a:pt x="31" y="123"/>
                    <a:pt x="30" y="124"/>
                    <a:pt x="30" y="125"/>
                  </a:cubicBezTo>
                  <a:cubicBezTo>
                    <a:pt x="29" y="127"/>
                    <a:pt x="29" y="129"/>
                    <a:pt x="29" y="131"/>
                  </a:cubicBezTo>
                  <a:cubicBezTo>
                    <a:pt x="29" y="140"/>
                    <a:pt x="28" y="150"/>
                    <a:pt x="28" y="160"/>
                  </a:cubicBezTo>
                  <a:cubicBezTo>
                    <a:pt x="28" y="167"/>
                    <a:pt x="28" y="174"/>
                    <a:pt x="28" y="182"/>
                  </a:cubicBezTo>
                  <a:cubicBezTo>
                    <a:pt x="28" y="185"/>
                    <a:pt x="28" y="188"/>
                    <a:pt x="28" y="190"/>
                  </a:cubicBezTo>
                  <a:cubicBezTo>
                    <a:pt x="28" y="193"/>
                    <a:pt x="29" y="195"/>
                    <a:pt x="32" y="195"/>
                  </a:cubicBezTo>
                  <a:cubicBezTo>
                    <a:pt x="36" y="196"/>
                    <a:pt x="41" y="196"/>
                    <a:pt x="45" y="194"/>
                  </a:cubicBezTo>
                  <a:cubicBezTo>
                    <a:pt x="47" y="194"/>
                    <a:pt x="48" y="193"/>
                    <a:pt x="48" y="191"/>
                  </a:cubicBezTo>
                  <a:cubicBezTo>
                    <a:pt x="49" y="189"/>
                    <a:pt x="49" y="186"/>
                    <a:pt x="49" y="184"/>
                  </a:cubicBezTo>
                  <a:cubicBezTo>
                    <a:pt x="49" y="181"/>
                    <a:pt x="48" y="178"/>
                    <a:pt x="48" y="174"/>
                  </a:cubicBezTo>
                  <a:cubicBezTo>
                    <a:pt x="48" y="173"/>
                    <a:pt x="48" y="171"/>
                    <a:pt x="48" y="170"/>
                  </a:cubicBezTo>
                  <a:cubicBezTo>
                    <a:pt x="90" y="170"/>
                    <a:pt x="90" y="170"/>
                    <a:pt x="90" y="170"/>
                  </a:cubicBezTo>
                  <a:cubicBezTo>
                    <a:pt x="89" y="180"/>
                    <a:pt x="89" y="191"/>
                    <a:pt x="89" y="201"/>
                  </a:cubicBezTo>
                  <a:cubicBezTo>
                    <a:pt x="90" y="214"/>
                    <a:pt x="91" y="226"/>
                    <a:pt x="92" y="239"/>
                  </a:cubicBezTo>
                  <a:cubicBezTo>
                    <a:pt x="94" y="254"/>
                    <a:pt x="97" y="269"/>
                    <a:pt x="103" y="284"/>
                  </a:cubicBezTo>
                  <a:cubicBezTo>
                    <a:pt x="106" y="291"/>
                    <a:pt x="108" y="298"/>
                    <a:pt x="112" y="304"/>
                  </a:cubicBezTo>
                  <a:cubicBezTo>
                    <a:pt x="116" y="311"/>
                    <a:pt x="121" y="317"/>
                    <a:pt x="125" y="323"/>
                  </a:cubicBezTo>
                  <a:cubicBezTo>
                    <a:pt x="129" y="327"/>
                    <a:pt x="132" y="331"/>
                    <a:pt x="136" y="335"/>
                  </a:cubicBezTo>
                  <a:cubicBezTo>
                    <a:pt x="142" y="340"/>
                    <a:pt x="148" y="345"/>
                    <a:pt x="156" y="348"/>
                  </a:cubicBezTo>
                  <a:cubicBezTo>
                    <a:pt x="169" y="353"/>
                    <a:pt x="183" y="356"/>
                    <a:pt x="197" y="357"/>
                  </a:cubicBezTo>
                  <a:cubicBezTo>
                    <a:pt x="204" y="357"/>
                    <a:pt x="212" y="356"/>
                    <a:pt x="219" y="355"/>
                  </a:cubicBezTo>
                  <a:cubicBezTo>
                    <a:pt x="226" y="355"/>
                    <a:pt x="233" y="353"/>
                    <a:pt x="240" y="350"/>
                  </a:cubicBezTo>
                  <a:cubicBezTo>
                    <a:pt x="246" y="348"/>
                    <a:pt x="251" y="345"/>
                    <a:pt x="256" y="343"/>
                  </a:cubicBezTo>
                  <a:cubicBezTo>
                    <a:pt x="259" y="342"/>
                    <a:pt x="261" y="341"/>
                    <a:pt x="263" y="340"/>
                  </a:cubicBezTo>
                  <a:cubicBezTo>
                    <a:pt x="262" y="338"/>
                    <a:pt x="261" y="337"/>
                    <a:pt x="259" y="336"/>
                  </a:cubicBezTo>
                  <a:cubicBezTo>
                    <a:pt x="256" y="333"/>
                    <a:pt x="253" y="330"/>
                    <a:pt x="250" y="326"/>
                  </a:cubicBezTo>
                  <a:close/>
                  <a:moveTo>
                    <a:pt x="20" y="141"/>
                  </a:moveTo>
                  <a:cubicBezTo>
                    <a:pt x="20" y="139"/>
                    <a:pt x="20" y="139"/>
                    <a:pt x="18" y="138"/>
                  </a:cubicBezTo>
                  <a:cubicBezTo>
                    <a:pt x="17" y="138"/>
                    <a:pt x="17" y="137"/>
                    <a:pt x="16" y="137"/>
                  </a:cubicBezTo>
                  <a:cubicBezTo>
                    <a:pt x="11" y="136"/>
                    <a:pt x="7" y="137"/>
                    <a:pt x="3" y="139"/>
                  </a:cubicBezTo>
                  <a:cubicBezTo>
                    <a:pt x="2" y="139"/>
                    <a:pt x="1" y="139"/>
                    <a:pt x="1" y="140"/>
                  </a:cubicBezTo>
                  <a:cubicBezTo>
                    <a:pt x="1" y="144"/>
                    <a:pt x="0" y="147"/>
                    <a:pt x="0" y="151"/>
                  </a:cubicBezTo>
                  <a:cubicBezTo>
                    <a:pt x="0" y="157"/>
                    <a:pt x="0" y="162"/>
                    <a:pt x="0" y="168"/>
                  </a:cubicBezTo>
                  <a:cubicBezTo>
                    <a:pt x="0" y="171"/>
                    <a:pt x="0" y="174"/>
                    <a:pt x="0" y="177"/>
                  </a:cubicBezTo>
                  <a:cubicBezTo>
                    <a:pt x="0" y="181"/>
                    <a:pt x="2" y="183"/>
                    <a:pt x="6" y="183"/>
                  </a:cubicBezTo>
                  <a:cubicBezTo>
                    <a:pt x="10" y="182"/>
                    <a:pt x="14" y="182"/>
                    <a:pt x="18" y="181"/>
                  </a:cubicBezTo>
                  <a:cubicBezTo>
                    <a:pt x="19" y="181"/>
                    <a:pt x="19" y="181"/>
                    <a:pt x="19" y="181"/>
                  </a:cubicBezTo>
                  <a:cubicBezTo>
                    <a:pt x="19" y="179"/>
                    <a:pt x="20" y="177"/>
                    <a:pt x="20" y="176"/>
                  </a:cubicBezTo>
                  <a:cubicBezTo>
                    <a:pt x="20" y="169"/>
                    <a:pt x="20" y="162"/>
                    <a:pt x="21" y="156"/>
                  </a:cubicBezTo>
                  <a:cubicBezTo>
                    <a:pt x="20" y="156"/>
                    <a:pt x="20" y="156"/>
                    <a:pt x="20" y="156"/>
                  </a:cubicBezTo>
                  <a:cubicBezTo>
                    <a:pt x="20" y="151"/>
                    <a:pt x="20" y="146"/>
                    <a:pt x="20" y="14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8" name="Google Shape;1468;p53"/>
            <p:cNvSpPr/>
            <p:nvPr/>
          </p:nvSpPr>
          <p:spPr>
            <a:xfrm>
              <a:off x="3763" y="1691"/>
              <a:ext cx="203" cy="214"/>
            </a:xfrm>
            <a:custGeom>
              <a:avLst/>
              <a:gdLst/>
              <a:ahLst/>
              <a:cxnLst/>
              <a:rect l="l" t="t" r="r" b="b"/>
              <a:pathLst>
                <a:path w="99" h="104" extrusionOk="0">
                  <a:moveTo>
                    <a:pt x="49" y="29"/>
                  </a:moveTo>
                  <a:cubicBezTo>
                    <a:pt x="58" y="21"/>
                    <a:pt x="64" y="4"/>
                    <a:pt x="78" y="2"/>
                  </a:cubicBezTo>
                  <a:cubicBezTo>
                    <a:pt x="91" y="0"/>
                    <a:pt x="99" y="14"/>
                    <a:pt x="94" y="31"/>
                  </a:cubicBezTo>
                  <a:cubicBezTo>
                    <a:pt x="91" y="45"/>
                    <a:pt x="80" y="61"/>
                    <a:pt x="73" y="72"/>
                  </a:cubicBezTo>
                  <a:cubicBezTo>
                    <a:pt x="69" y="77"/>
                    <a:pt x="64" y="82"/>
                    <a:pt x="59" y="89"/>
                  </a:cubicBezTo>
                  <a:cubicBezTo>
                    <a:pt x="56" y="94"/>
                    <a:pt x="49" y="104"/>
                    <a:pt x="44" y="104"/>
                  </a:cubicBezTo>
                  <a:cubicBezTo>
                    <a:pt x="40" y="104"/>
                    <a:pt x="34" y="94"/>
                    <a:pt x="30" y="89"/>
                  </a:cubicBezTo>
                  <a:cubicBezTo>
                    <a:pt x="26" y="83"/>
                    <a:pt x="23" y="77"/>
                    <a:pt x="20" y="71"/>
                  </a:cubicBezTo>
                  <a:cubicBezTo>
                    <a:pt x="12" y="56"/>
                    <a:pt x="3" y="44"/>
                    <a:pt x="2" y="29"/>
                  </a:cubicBezTo>
                  <a:cubicBezTo>
                    <a:pt x="0" y="16"/>
                    <a:pt x="5" y="3"/>
                    <a:pt x="16" y="2"/>
                  </a:cubicBezTo>
                  <a:cubicBezTo>
                    <a:pt x="33" y="0"/>
                    <a:pt x="41" y="20"/>
                    <a:pt x="49" y="29"/>
                  </a:cubicBezTo>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469" name="Google Shape;1469;p53"/>
          <p:cNvSpPr txBox="1">
            <a:spLocks noGrp="1"/>
          </p:cNvSpPr>
          <p:nvPr>
            <p:ph type="title"/>
          </p:nvPr>
        </p:nvSpPr>
        <p:spPr>
          <a:xfrm>
            <a:off x="1228726" y="2390269"/>
            <a:ext cx="2805000" cy="20775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chemeClr val="lt1"/>
              </a:buClr>
              <a:buSzPts val="1800"/>
              <a:buFont typeface="Zilla Slab"/>
              <a:buNone/>
              <a:defRPr>
                <a:solidFill>
                  <a:schemeClr val="lt1"/>
                </a:solidFill>
                <a:latin typeface="Zilla Slab"/>
                <a:ea typeface="Zilla Slab"/>
                <a:cs typeface="Zilla Slab"/>
                <a:sym typeface="Zilla Slab"/>
              </a:defRPr>
            </a:lvl1pPr>
            <a:lvl2pPr lvl="1" algn="l" rtl="0">
              <a:lnSpc>
                <a:spcPct val="100000"/>
              </a:lnSpc>
              <a:spcBef>
                <a:spcPts val="0"/>
              </a:spcBef>
              <a:spcAft>
                <a:spcPts val="0"/>
              </a:spcAft>
              <a:buClr>
                <a:schemeClr val="lt1"/>
              </a:buClr>
              <a:buSzPts val="1400"/>
              <a:buNone/>
              <a:defRPr>
                <a:solidFill>
                  <a:schemeClr val="lt1"/>
                </a:solidFill>
              </a:defRPr>
            </a:lvl2pPr>
            <a:lvl3pPr lvl="2" algn="l" rtl="0">
              <a:lnSpc>
                <a:spcPct val="100000"/>
              </a:lnSpc>
              <a:spcBef>
                <a:spcPts val="0"/>
              </a:spcBef>
              <a:spcAft>
                <a:spcPts val="0"/>
              </a:spcAft>
              <a:buClr>
                <a:schemeClr val="lt1"/>
              </a:buClr>
              <a:buSzPts val="1400"/>
              <a:buNone/>
              <a:defRPr>
                <a:solidFill>
                  <a:schemeClr val="lt1"/>
                </a:solidFill>
              </a:defRPr>
            </a:lvl3pPr>
            <a:lvl4pPr lvl="3" algn="l" rtl="0">
              <a:lnSpc>
                <a:spcPct val="100000"/>
              </a:lnSpc>
              <a:spcBef>
                <a:spcPts val="0"/>
              </a:spcBef>
              <a:spcAft>
                <a:spcPts val="0"/>
              </a:spcAft>
              <a:buClr>
                <a:schemeClr val="lt1"/>
              </a:buClr>
              <a:buSzPts val="1400"/>
              <a:buNone/>
              <a:defRPr>
                <a:solidFill>
                  <a:schemeClr val="lt1"/>
                </a:solidFill>
              </a:defRPr>
            </a:lvl4pPr>
            <a:lvl5pPr lvl="4" algn="l" rtl="0">
              <a:lnSpc>
                <a:spcPct val="100000"/>
              </a:lnSpc>
              <a:spcBef>
                <a:spcPts val="0"/>
              </a:spcBef>
              <a:spcAft>
                <a:spcPts val="0"/>
              </a:spcAft>
              <a:buClr>
                <a:schemeClr val="lt1"/>
              </a:buClr>
              <a:buSzPts val="1400"/>
              <a:buNone/>
              <a:defRPr>
                <a:solidFill>
                  <a:schemeClr val="lt1"/>
                </a:solidFill>
              </a:defRPr>
            </a:lvl5pPr>
            <a:lvl6pPr lvl="5" algn="l" rtl="0">
              <a:lnSpc>
                <a:spcPct val="100000"/>
              </a:lnSpc>
              <a:spcBef>
                <a:spcPts val="0"/>
              </a:spcBef>
              <a:spcAft>
                <a:spcPts val="0"/>
              </a:spcAft>
              <a:buClr>
                <a:schemeClr val="lt1"/>
              </a:buClr>
              <a:buSzPts val="1400"/>
              <a:buNone/>
              <a:defRPr>
                <a:solidFill>
                  <a:schemeClr val="lt1"/>
                </a:solidFill>
              </a:defRPr>
            </a:lvl6pPr>
            <a:lvl7pPr lvl="6" algn="l" rtl="0">
              <a:lnSpc>
                <a:spcPct val="100000"/>
              </a:lnSpc>
              <a:spcBef>
                <a:spcPts val="0"/>
              </a:spcBef>
              <a:spcAft>
                <a:spcPts val="0"/>
              </a:spcAft>
              <a:buClr>
                <a:schemeClr val="lt1"/>
              </a:buClr>
              <a:buSzPts val="1400"/>
              <a:buNone/>
              <a:defRPr>
                <a:solidFill>
                  <a:schemeClr val="lt1"/>
                </a:solidFill>
              </a:defRPr>
            </a:lvl7pPr>
            <a:lvl8pPr lvl="7" algn="l" rtl="0">
              <a:lnSpc>
                <a:spcPct val="100000"/>
              </a:lnSpc>
              <a:spcBef>
                <a:spcPts val="0"/>
              </a:spcBef>
              <a:spcAft>
                <a:spcPts val="0"/>
              </a:spcAft>
              <a:buClr>
                <a:schemeClr val="lt1"/>
              </a:buClr>
              <a:buSzPts val="1400"/>
              <a:buNone/>
              <a:defRPr>
                <a:solidFill>
                  <a:schemeClr val="lt1"/>
                </a:solidFill>
              </a:defRPr>
            </a:lvl8pPr>
            <a:lvl9pPr lvl="8" algn="l" rtl="0">
              <a:lnSpc>
                <a:spcPct val="100000"/>
              </a:lnSpc>
              <a:spcBef>
                <a:spcPts val="0"/>
              </a:spcBef>
              <a:spcAft>
                <a:spcPts val="0"/>
              </a:spcAft>
              <a:buClr>
                <a:schemeClr val="lt1"/>
              </a:buClr>
              <a:buSzPts val="1400"/>
              <a:buNone/>
              <a:defRPr>
                <a:solidFill>
                  <a:schemeClr val="lt1"/>
                </a:solidFill>
              </a:defRPr>
            </a:lvl9pPr>
          </a:lstStyle>
          <a:p>
            <a:endParaRPr/>
          </a:p>
        </p:txBody>
      </p:sp>
      <p:sp>
        <p:nvSpPr>
          <p:cNvPr id="1470" name="Google Shape;1470;p53">
            <a:hlinkClick r:id="" action="ppaction://noaction"/>
          </p:cNvPr>
          <p:cNvSpPr/>
          <p:nvPr/>
        </p:nvSpPr>
        <p:spPr>
          <a:xfrm rot="-9">
            <a:off x="-151675" y="-103299"/>
            <a:ext cx="1143726" cy="132537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pic>
        <p:nvPicPr>
          <p:cNvPr id="1471" name="Google Shape;1471;p53">
            <a:hlinkClick r:id="" action="ppaction://noaction"/>
          </p:cNvPr>
          <p:cNvPicPr preferRelativeResize="0"/>
          <p:nvPr/>
        </p:nvPicPr>
        <p:blipFill rotWithShape="1">
          <a:blip r:embed="rId2">
            <a:alphaModFix/>
          </a:blip>
          <a:srcRect/>
          <a:stretch/>
        </p:blipFill>
        <p:spPr>
          <a:xfrm>
            <a:off x="172538" y="187219"/>
            <a:ext cx="716666" cy="744327"/>
          </a:xfrm>
          <a:prstGeom prst="rect">
            <a:avLst/>
          </a:prstGeom>
          <a:noFill/>
          <a:ln>
            <a:noFill/>
          </a:ln>
        </p:spPr>
      </p:pic>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6.1 In My Opinion">
  <p:cSld name="1_Title + Subtitle + 2 Columns_1">
    <p:spTree>
      <p:nvGrpSpPr>
        <p:cNvPr id="1" name="Shape 1472"/>
        <p:cNvGrpSpPr/>
        <p:nvPr/>
      </p:nvGrpSpPr>
      <p:grpSpPr>
        <a:xfrm>
          <a:off x="0" y="0"/>
          <a:ext cx="0" cy="0"/>
          <a:chOff x="0" y="0"/>
          <a:chExt cx="0" cy="0"/>
        </a:xfrm>
      </p:grpSpPr>
      <p:sp>
        <p:nvSpPr>
          <p:cNvPr id="1473" name="Google Shape;1473;p54"/>
          <p:cNvSpPr/>
          <p:nvPr/>
        </p:nvSpPr>
        <p:spPr>
          <a:xfrm rot="-5400000">
            <a:off x="-1133492" y="1133492"/>
            <a:ext cx="6858000" cy="4591016"/>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474" name="Google Shape;1474;p54"/>
          <p:cNvSpPr/>
          <p:nvPr/>
        </p:nvSpPr>
        <p:spPr>
          <a:xfrm rot="-5400000">
            <a:off x="-1455413" y="1455413"/>
            <a:ext cx="6858000" cy="3947174"/>
          </a:xfrm>
          <a:custGeom>
            <a:avLst/>
            <a:gdLst/>
            <a:ahLst/>
            <a:cxnLst/>
            <a:rect l="l" t="t" r="r" b="b"/>
            <a:pathLst>
              <a:path w="12192000" h="1825283" extrusionOk="0">
                <a:moveTo>
                  <a:pt x="0" y="0"/>
                </a:moveTo>
                <a:lnTo>
                  <a:pt x="12192000" y="0"/>
                </a:lnTo>
                <a:lnTo>
                  <a:pt x="12192000" y="1635321"/>
                </a:lnTo>
                <a:lnTo>
                  <a:pt x="12001315" y="1638292"/>
                </a:lnTo>
                <a:cubicBezTo>
                  <a:pt x="10013521" y="1669263"/>
                  <a:pt x="6564748" y="1722998"/>
                  <a:pt x="581220" y="1816227"/>
                </a:cubicBezTo>
                <a:lnTo>
                  <a:pt x="0" y="1825283"/>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475" name="Google Shape;1475;p54">
            <a:hlinkClick r:id="" action="ppaction://noaction"/>
          </p:cNvPr>
          <p:cNvSpPr/>
          <p:nvPr/>
        </p:nvSpPr>
        <p:spPr>
          <a:xfrm>
            <a:off x="3957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476" name="Google Shape;1476;p54">
            <a:hlinkClick r:id="" action="ppaction://noaction"/>
          </p:cNvPr>
          <p:cNvSpPr txBox="1"/>
          <p:nvPr/>
        </p:nvSpPr>
        <p:spPr>
          <a:xfrm>
            <a:off x="395725" y="440858"/>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800" b="1">
                <a:solidFill>
                  <a:srgbClr val="FFFFFF"/>
                </a:solidFill>
                <a:latin typeface="Archivo"/>
                <a:ea typeface="Archivo"/>
                <a:cs typeface="Archivo"/>
                <a:sym typeface="Archivo"/>
              </a:rPr>
              <a:t>Back</a:t>
            </a:r>
            <a:endParaRPr sz="1800" b="1">
              <a:solidFill>
                <a:srgbClr val="FFFFFF"/>
              </a:solidFill>
              <a:latin typeface="Archivo"/>
              <a:ea typeface="Archivo"/>
              <a:cs typeface="Archivo"/>
              <a:sym typeface="Archivo"/>
            </a:endParaRPr>
          </a:p>
        </p:txBody>
      </p:sp>
      <p:sp>
        <p:nvSpPr>
          <p:cNvPr id="1477" name="Google Shape;1477;p54"/>
          <p:cNvSpPr/>
          <p:nvPr/>
        </p:nvSpPr>
        <p:spPr>
          <a:xfrm rot="-8999989">
            <a:off x="3521585" y="1238231"/>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1478" name="Google Shape;1478;p54"/>
          <p:cNvSpPr txBox="1"/>
          <p:nvPr/>
        </p:nvSpPr>
        <p:spPr>
          <a:xfrm>
            <a:off x="3555175" y="1181609"/>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1</a:t>
            </a:r>
            <a:endParaRPr sz="3000" b="1">
              <a:solidFill>
                <a:schemeClr val="dk2"/>
              </a:solidFill>
              <a:latin typeface="Archivo"/>
              <a:ea typeface="Archivo"/>
              <a:cs typeface="Archivo"/>
              <a:sym typeface="Archivo"/>
            </a:endParaRPr>
          </a:p>
        </p:txBody>
      </p:sp>
      <p:sp>
        <p:nvSpPr>
          <p:cNvPr id="1479" name="Google Shape;1479;p54"/>
          <p:cNvSpPr/>
          <p:nvPr/>
        </p:nvSpPr>
        <p:spPr>
          <a:xfrm rot="-8999989">
            <a:off x="3567185" y="3006448"/>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1480" name="Google Shape;1480;p54"/>
          <p:cNvSpPr txBox="1"/>
          <p:nvPr/>
        </p:nvSpPr>
        <p:spPr>
          <a:xfrm>
            <a:off x="3600775" y="2949827"/>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2</a:t>
            </a:r>
            <a:endParaRPr sz="3000" b="1">
              <a:solidFill>
                <a:schemeClr val="dk2"/>
              </a:solidFill>
              <a:latin typeface="Archivo"/>
              <a:ea typeface="Archivo"/>
              <a:cs typeface="Archivo"/>
              <a:sym typeface="Archivo"/>
            </a:endParaRPr>
          </a:p>
        </p:txBody>
      </p:sp>
      <p:sp>
        <p:nvSpPr>
          <p:cNvPr id="1481" name="Google Shape;1481;p54"/>
          <p:cNvSpPr/>
          <p:nvPr/>
        </p:nvSpPr>
        <p:spPr>
          <a:xfrm rot="-8999989">
            <a:off x="3567185" y="4774673"/>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1482" name="Google Shape;1482;p54"/>
          <p:cNvSpPr txBox="1"/>
          <p:nvPr/>
        </p:nvSpPr>
        <p:spPr>
          <a:xfrm>
            <a:off x="3600775" y="4718052"/>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3</a:t>
            </a:r>
            <a:endParaRPr sz="3000" b="1">
              <a:solidFill>
                <a:schemeClr val="dk2"/>
              </a:solidFill>
              <a:latin typeface="Archivo"/>
              <a:ea typeface="Archivo"/>
              <a:cs typeface="Archivo"/>
              <a:sym typeface="Archivo"/>
            </a:endParaRPr>
          </a:p>
        </p:txBody>
      </p:sp>
      <p:sp>
        <p:nvSpPr>
          <p:cNvPr id="1483" name="Google Shape;1483;p54">
            <a:hlinkClick r:id="" action="ppaction://noaction"/>
          </p:cNvPr>
          <p:cNvSpPr/>
          <p:nvPr/>
        </p:nvSpPr>
        <p:spPr>
          <a:xfrm>
            <a:off x="391625" y="373400"/>
            <a:ext cx="1245300" cy="538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guide id="3" pos="1872">
          <p15:clr>
            <a:srgbClr val="FA7B17"/>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 Subtitle + 2 Columns 3">
  <p:cSld name="1_Title + Subtitle + 2 Columns 4">
    <p:spTree>
      <p:nvGrpSpPr>
        <p:cNvPr id="1" name="Shape 1484"/>
        <p:cNvGrpSpPr/>
        <p:nvPr/>
      </p:nvGrpSpPr>
      <p:grpSpPr>
        <a:xfrm>
          <a:off x="0" y="0"/>
          <a:ext cx="0" cy="0"/>
          <a:chOff x="0" y="0"/>
          <a:chExt cx="0" cy="0"/>
        </a:xfrm>
      </p:grpSpPr>
      <p:sp>
        <p:nvSpPr>
          <p:cNvPr id="1485" name="Google Shape;1485;p55"/>
          <p:cNvSpPr/>
          <p:nvPr/>
        </p:nvSpPr>
        <p:spPr>
          <a:xfrm rot="-5400000" flipH="1">
            <a:off x="5236757" y="-5325232"/>
            <a:ext cx="2464561" cy="13115925"/>
          </a:xfrm>
          <a:custGeom>
            <a:avLst/>
            <a:gdLst/>
            <a:ahLst/>
            <a:cxnLst/>
            <a:rect l="l" t="t" r="r" b="b"/>
            <a:pathLst>
              <a:path w="4785555" h="6858000" extrusionOk="0">
                <a:moveTo>
                  <a:pt x="0" y="0"/>
                </a:moveTo>
                <a:lnTo>
                  <a:pt x="4648115" y="0"/>
                </a:lnTo>
                <a:lnTo>
                  <a:pt x="4674622" y="64190"/>
                </a:lnTo>
                <a:cubicBezTo>
                  <a:pt x="4838857" y="520198"/>
                  <a:pt x="4826225" y="1076304"/>
                  <a:pt x="4599863" y="1746559"/>
                </a:cubicBezTo>
                <a:cubicBezTo>
                  <a:pt x="4197442" y="2938122"/>
                  <a:pt x="3829924" y="3935131"/>
                  <a:pt x="4332100" y="4996354"/>
                </a:cubicBezTo>
                <a:cubicBezTo>
                  <a:pt x="4677347" y="5725945"/>
                  <a:pt x="4826229" y="6265676"/>
                  <a:pt x="4724195" y="6742587"/>
                </a:cubicBezTo>
                <a:lnTo>
                  <a:pt x="4693602"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Roboto Light"/>
              <a:ea typeface="Roboto Light"/>
              <a:cs typeface="Roboto Light"/>
              <a:sym typeface="Roboto Light"/>
            </a:endParaRPr>
          </a:p>
        </p:txBody>
      </p:sp>
      <p:sp>
        <p:nvSpPr>
          <p:cNvPr id="1486" name="Google Shape;1486;p55"/>
          <p:cNvSpPr/>
          <p:nvPr/>
        </p:nvSpPr>
        <p:spPr>
          <a:xfrm>
            <a:off x="0" y="1"/>
            <a:ext cx="12192000" cy="2335686"/>
          </a:xfrm>
          <a:custGeom>
            <a:avLst/>
            <a:gdLst/>
            <a:ahLst/>
            <a:cxnLst/>
            <a:rect l="l" t="t" r="r" b="b"/>
            <a:pathLst>
              <a:path w="12192000" h="2433006" extrusionOk="0">
                <a:moveTo>
                  <a:pt x="0" y="0"/>
                </a:moveTo>
                <a:lnTo>
                  <a:pt x="12192000" y="0"/>
                </a:lnTo>
                <a:lnTo>
                  <a:pt x="12192000" y="2202659"/>
                </a:lnTo>
                <a:lnTo>
                  <a:pt x="11130029" y="2151683"/>
                </a:lnTo>
                <a:cubicBezTo>
                  <a:pt x="9169564" y="2068917"/>
                  <a:pt x="7319526" y="2055685"/>
                  <a:pt x="5396772" y="2216252"/>
                </a:cubicBezTo>
                <a:cubicBezTo>
                  <a:pt x="3281743" y="2392877"/>
                  <a:pt x="1717102" y="2469043"/>
                  <a:pt x="334574" y="2416844"/>
                </a:cubicBezTo>
                <a:lnTo>
                  <a:pt x="0" y="2401193"/>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1487" name="Google Shape;1487;p55"/>
          <p:cNvSpPr txBox="1">
            <a:spLocks noGrp="1"/>
          </p:cNvSpPr>
          <p:nvPr>
            <p:ph type="body" idx="1"/>
          </p:nvPr>
        </p:nvSpPr>
        <p:spPr>
          <a:xfrm>
            <a:off x="21299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Montserrat Medium"/>
                <a:ea typeface="Montserrat Medium"/>
                <a:cs typeface="Montserrat Medium"/>
                <a:sym typeface="Montserrat Medium"/>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488" name="Google Shape;1488;p55"/>
          <p:cNvSpPr txBox="1">
            <a:spLocks noGrp="1"/>
          </p:cNvSpPr>
          <p:nvPr>
            <p:ph type="body" idx="2"/>
          </p:nvPr>
        </p:nvSpPr>
        <p:spPr>
          <a:xfrm>
            <a:off x="69432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Montserrat Medium"/>
                <a:ea typeface="Montserrat Medium"/>
                <a:cs typeface="Montserrat Medium"/>
                <a:sym typeface="Montserrat Medium"/>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1489" name="Google Shape;1489;p55"/>
          <p:cNvSpPr txBox="1">
            <a:spLocks noGrp="1"/>
          </p:cNvSpPr>
          <p:nvPr>
            <p:ph type="title"/>
          </p:nvPr>
        </p:nvSpPr>
        <p:spPr>
          <a:xfrm>
            <a:off x="2129970" y="732971"/>
            <a:ext cx="7623600" cy="725700"/>
          </a:xfrm>
          <a:prstGeom prst="rect">
            <a:avLst/>
          </a:prstGeom>
          <a:noFill/>
          <a:ln>
            <a:noFill/>
          </a:ln>
        </p:spPr>
        <p:txBody>
          <a:bodyPr spcFirstLastPara="1" wrap="square" lIns="0" tIns="0" rIns="0" bIns="0" anchor="b" anchorCtr="0">
            <a:noAutofit/>
          </a:bodyPr>
          <a:lstStyle>
            <a:lvl1pPr lvl="0" algn="l" rtl="0">
              <a:lnSpc>
                <a:spcPct val="90000"/>
              </a:lnSpc>
              <a:spcBef>
                <a:spcPts val="0"/>
              </a:spcBef>
              <a:spcAft>
                <a:spcPts val="0"/>
              </a:spcAft>
              <a:buClr>
                <a:schemeClr val="lt1"/>
              </a:buClr>
              <a:buSzPts val="1800"/>
              <a:buNone/>
              <a:defRPr b="1">
                <a:solidFill>
                  <a:schemeClr val="lt1"/>
                </a:solidFill>
                <a:latin typeface="Ubuntu"/>
                <a:ea typeface="Ubuntu"/>
                <a:cs typeface="Ubuntu"/>
                <a:sym typeface="Ubuntu"/>
              </a:defRPr>
            </a:lvl1pPr>
            <a:lvl2pPr lvl="1" algn="l" rtl="0">
              <a:lnSpc>
                <a:spcPct val="100000"/>
              </a:lnSpc>
              <a:spcBef>
                <a:spcPts val="0"/>
              </a:spcBef>
              <a:spcAft>
                <a:spcPts val="0"/>
              </a:spcAft>
              <a:buClr>
                <a:schemeClr val="lt1"/>
              </a:buClr>
              <a:buSzPts val="1400"/>
              <a:buNone/>
              <a:defRPr>
                <a:solidFill>
                  <a:schemeClr val="lt1"/>
                </a:solidFill>
              </a:defRPr>
            </a:lvl2pPr>
            <a:lvl3pPr lvl="2" algn="l" rtl="0">
              <a:lnSpc>
                <a:spcPct val="100000"/>
              </a:lnSpc>
              <a:spcBef>
                <a:spcPts val="0"/>
              </a:spcBef>
              <a:spcAft>
                <a:spcPts val="0"/>
              </a:spcAft>
              <a:buClr>
                <a:schemeClr val="lt1"/>
              </a:buClr>
              <a:buSzPts val="1400"/>
              <a:buNone/>
              <a:defRPr>
                <a:solidFill>
                  <a:schemeClr val="lt1"/>
                </a:solidFill>
              </a:defRPr>
            </a:lvl3pPr>
            <a:lvl4pPr lvl="3" algn="l" rtl="0">
              <a:lnSpc>
                <a:spcPct val="100000"/>
              </a:lnSpc>
              <a:spcBef>
                <a:spcPts val="0"/>
              </a:spcBef>
              <a:spcAft>
                <a:spcPts val="0"/>
              </a:spcAft>
              <a:buClr>
                <a:schemeClr val="lt1"/>
              </a:buClr>
              <a:buSzPts val="1400"/>
              <a:buNone/>
              <a:defRPr>
                <a:solidFill>
                  <a:schemeClr val="lt1"/>
                </a:solidFill>
              </a:defRPr>
            </a:lvl4pPr>
            <a:lvl5pPr lvl="4" algn="l" rtl="0">
              <a:lnSpc>
                <a:spcPct val="100000"/>
              </a:lnSpc>
              <a:spcBef>
                <a:spcPts val="0"/>
              </a:spcBef>
              <a:spcAft>
                <a:spcPts val="0"/>
              </a:spcAft>
              <a:buClr>
                <a:schemeClr val="lt1"/>
              </a:buClr>
              <a:buSzPts val="1400"/>
              <a:buNone/>
              <a:defRPr>
                <a:solidFill>
                  <a:schemeClr val="lt1"/>
                </a:solidFill>
              </a:defRPr>
            </a:lvl5pPr>
            <a:lvl6pPr lvl="5" algn="l" rtl="0">
              <a:lnSpc>
                <a:spcPct val="100000"/>
              </a:lnSpc>
              <a:spcBef>
                <a:spcPts val="0"/>
              </a:spcBef>
              <a:spcAft>
                <a:spcPts val="0"/>
              </a:spcAft>
              <a:buClr>
                <a:schemeClr val="lt1"/>
              </a:buClr>
              <a:buSzPts val="1400"/>
              <a:buNone/>
              <a:defRPr>
                <a:solidFill>
                  <a:schemeClr val="lt1"/>
                </a:solidFill>
              </a:defRPr>
            </a:lvl6pPr>
            <a:lvl7pPr lvl="6" algn="l" rtl="0">
              <a:lnSpc>
                <a:spcPct val="100000"/>
              </a:lnSpc>
              <a:spcBef>
                <a:spcPts val="0"/>
              </a:spcBef>
              <a:spcAft>
                <a:spcPts val="0"/>
              </a:spcAft>
              <a:buClr>
                <a:schemeClr val="lt1"/>
              </a:buClr>
              <a:buSzPts val="1400"/>
              <a:buNone/>
              <a:defRPr>
                <a:solidFill>
                  <a:schemeClr val="lt1"/>
                </a:solidFill>
              </a:defRPr>
            </a:lvl7pPr>
            <a:lvl8pPr lvl="7" algn="l" rtl="0">
              <a:lnSpc>
                <a:spcPct val="100000"/>
              </a:lnSpc>
              <a:spcBef>
                <a:spcPts val="0"/>
              </a:spcBef>
              <a:spcAft>
                <a:spcPts val="0"/>
              </a:spcAft>
              <a:buClr>
                <a:schemeClr val="lt1"/>
              </a:buClr>
              <a:buSzPts val="1400"/>
              <a:buNone/>
              <a:defRPr>
                <a:solidFill>
                  <a:schemeClr val="lt1"/>
                </a:solidFill>
              </a:defRPr>
            </a:lvl8pPr>
            <a:lvl9pPr lvl="8" algn="l" rtl="0">
              <a:lnSpc>
                <a:spcPct val="100000"/>
              </a:lnSpc>
              <a:spcBef>
                <a:spcPts val="0"/>
              </a:spcBef>
              <a:spcAft>
                <a:spcPts val="0"/>
              </a:spcAft>
              <a:buClr>
                <a:schemeClr val="lt1"/>
              </a:buClr>
              <a:buSzPts val="1400"/>
              <a:buNone/>
              <a:defRPr>
                <a:solidFill>
                  <a:schemeClr val="lt1"/>
                </a:solidFill>
              </a:defRPr>
            </a:lvl9pPr>
          </a:lstStyle>
          <a:p>
            <a:endParaRPr/>
          </a:p>
        </p:txBody>
      </p:sp>
      <p:grpSp>
        <p:nvGrpSpPr>
          <p:cNvPr id="1490" name="Google Shape;1490;p55"/>
          <p:cNvGrpSpPr/>
          <p:nvPr/>
        </p:nvGrpSpPr>
        <p:grpSpPr>
          <a:xfrm>
            <a:off x="419101" y="371929"/>
            <a:ext cx="1065114" cy="610802"/>
            <a:chOff x="3161" y="228"/>
            <a:chExt cx="1356" cy="777"/>
          </a:xfrm>
        </p:grpSpPr>
        <p:sp>
          <p:nvSpPr>
            <p:cNvPr id="1491" name="Google Shape;1491;p55"/>
            <p:cNvSpPr/>
            <p:nvPr/>
          </p:nvSpPr>
          <p:spPr>
            <a:xfrm>
              <a:off x="3161" y="228"/>
              <a:ext cx="1356" cy="777"/>
            </a:xfrm>
            <a:custGeom>
              <a:avLst/>
              <a:gdLst/>
              <a:ahLst/>
              <a:cxnLst/>
              <a:rect l="l" t="t" r="r" b="b"/>
              <a:pathLst>
                <a:path w="2389" h="1370" extrusionOk="0">
                  <a:moveTo>
                    <a:pt x="116" y="801"/>
                  </a:moveTo>
                  <a:cubicBezTo>
                    <a:pt x="69" y="789"/>
                    <a:pt x="40" y="743"/>
                    <a:pt x="26" y="698"/>
                  </a:cubicBezTo>
                  <a:cubicBezTo>
                    <a:pt x="9" y="645"/>
                    <a:pt x="0" y="595"/>
                    <a:pt x="7" y="521"/>
                  </a:cubicBezTo>
                  <a:cubicBezTo>
                    <a:pt x="10" y="477"/>
                    <a:pt x="21" y="437"/>
                    <a:pt x="33" y="396"/>
                  </a:cubicBezTo>
                  <a:cubicBezTo>
                    <a:pt x="39" y="376"/>
                    <a:pt x="52" y="345"/>
                    <a:pt x="59" y="329"/>
                  </a:cubicBezTo>
                  <a:cubicBezTo>
                    <a:pt x="80" y="279"/>
                    <a:pt x="118" y="228"/>
                    <a:pt x="149" y="186"/>
                  </a:cubicBezTo>
                  <a:cubicBezTo>
                    <a:pt x="175" y="152"/>
                    <a:pt x="203" y="124"/>
                    <a:pt x="235" y="96"/>
                  </a:cubicBezTo>
                  <a:cubicBezTo>
                    <a:pt x="260" y="73"/>
                    <a:pt x="288" y="47"/>
                    <a:pt x="324" y="33"/>
                  </a:cubicBezTo>
                  <a:cubicBezTo>
                    <a:pt x="364" y="16"/>
                    <a:pt x="421" y="0"/>
                    <a:pt x="452" y="34"/>
                  </a:cubicBezTo>
                  <a:cubicBezTo>
                    <a:pt x="491" y="76"/>
                    <a:pt x="462" y="149"/>
                    <a:pt x="436" y="183"/>
                  </a:cubicBezTo>
                  <a:cubicBezTo>
                    <a:pt x="429" y="192"/>
                    <a:pt x="421" y="203"/>
                    <a:pt x="414" y="210"/>
                  </a:cubicBezTo>
                  <a:cubicBezTo>
                    <a:pt x="397" y="227"/>
                    <a:pt x="374" y="250"/>
                    <a:pt x="354" y="242"/>
                  </a:cubicBezTo>
                  <a:cubicBezTo>
                    <a:pt x="351" y="218"/>
                    <a:pt x="376" y="208"/>
                    <a:pt x="389" y="191"/>
                  </a:cubicBezTo>
                  <a:cubicBezTo>
                    <a:pt x="402" y="173"/>
                    <a:pt x="418" y="145"/>
                    <a:pt x="423" y="123"/>
                  </a:cubicBezTo>
                  <a:cubicBezTo>
                    <a:pt x="429" y="102"/>
                    <a:pt x="428" y="72"/>
                    <a:pt x="414" y="64"/>
                  </a:cubicBezTo>
                  <a:cubicBezTo>
                    <a:pt x="402" y="57"/>
                    <a:pt x="379" y="65"/>
                    <a:pt x="365" y="72"/>
                  </a:cubicBezTo>
                  <a:cubicBezTo>
                    <a:pt x="349" y="80"/>
                    <a:pt x="332" y="94"/>
                    <a:pt x="317" y="107"/>
                  </a:cubicBezTo>
                  <a:cubicBezTo>
                    <a:pt x="287" y="134"/>
                    <a:pt x="268" y="153"/>
                    <a:pt x="243" y="189"/>
                  </a:cubicBezTo>
                  <a:cubicBezTo>
                    <a:pt x="232" y="205"/>
                    <a:pt x="219" y="219"/>
                    <a:pt x="209" y="232"/>
                  </a:cubicBezTo>
                  <a:cubicBezTo>
                    <a:pt x="196" y="251"/>
                    <a:pt x="186" y="277"/>
                    <a:pt x="171" y="302"/>
                  </a:cubicBezTo>
                  <a:cubicBezTo>
                    <a:pt x="158" y="324"/>
                    <a:pt x="148" y="353"/>
                    <a:pt x="140" y="376"/>
                  </a:cubicBezTo>
                  <a:cubicBezTo>
                    <a:pt x="114" y="450"/>
                    <a:pt x="84" y="515"/>
                    <a:pt x="92" y="611"/>
                  </a:cubicBezTo>
                  <a:cubicBezTo>
                    <a:pt x="96" y="663"/>
                    <a:pt x="126" y="729"/>
                    <a:pt x="183" y="728"/>
                  </a:cubicBezTo>
                  <a:cubicBezTo>
                    <a:pt x="199" y="728"/>
                    <a:pt x="219" y="717"/>
                    <a:pt x="232" y="709"/>
                  </a:cubicBezTo>
                  <a:cubicBezTo>
                    <a:pt x="281" y="678"/>
                    <a:pt x="320" y="617"/>
                    <a:pt x="354" y="568"/>
                  </a:cubicBezTo>
                  <a:cubicBezTo>
                    <a:pt x="358" y="562"/>
                    <a:pt x="364" y="550"/>
                    <a:pt x="374" y="555"/>
                  </a:cubicBezTo>
                  <a:cubicBezTo>
                    <a:pt x="387" y="572"/>
                    <a:pt x="369" y="589"/>
                    <a:pt x="362" y="603"/>
                  </a:cubicBezTo>
                  <a:cubicBezTo>
                    <a:pt x="338" y="647"/>
                    <a:pt x="313" y="695"/>
                    <a:pt x="282" y="733"/>
                  </a:cubicBezTo>
                  <a:cubicBezTo>
                    <a:pt x="251" y="772"/>
                    <a:pt x="191" y="820"/>
                    <a:pt x="116" y="801"/>
                  </a:cubicBezTo>
                  <a:close/>
                  <a:moveTo>
                    <a:pt x="2385" y="571"/>
                  </a:moveTo>
                  <a:cubicBezTo>
                    <a:pt x="2377" y="649"/>
                    <a:pt x="2310" y="699"/>
                    <a:pt x="2219" y="689"/>
                  </a:cubicBezTo>
                  <a:cubicBezTo>
                    <a:pt x="2184" y="685"/>
                    <a:pt x="2163" y="677"/>
                    <a:pt x="2140" y="658"/>
                  </a:cubicBezTo>
                  <a:cubicBezTo>
                    <a:pt x="2115" y="639"/>
                    <a:pt x="2097" y="604"/>
                    <a:pt x="2095" y="567"/>
                  </a:cubicBezTo>
                  <a:cubicBezTo>
                    <a:pt x="2092" y="473"/>
                    <a:pt x="2150" y="418"/>
                    <a:pt x="2197" y="370"/>
                  </a:cubicBezTo>
                  <a:cubicBezTo>
                    <a:pt x="2191" y="355"/>
                    <a:pt x="2172" y="353"/>
                    <a:pt x="2168" y="335"/>
                  </a:cubicBezTo>
                  <a:cubicBezTo>
                    <a:pt x="2107" y="411"/>
                    <a:pt x="2062" y="534"/>
                    <a:pt x="1913" y="519"/>
                  </a:cubicBezTo>
                  <a:cubicBezTo>
                    <a:pt x="1880" y="516"/>
                    <a:pt x="1858" y="492"/>
                    <a:pt x="1845" y="462"/>
                  </a:cubicBezTo>
                  <a:cubicBezTo>
                    <a:pt x="1826" y="479"/>
                    <a:pt x="1803" y="515"/>
                    <a:pt x="1767" y="519"/>
                  </a:cubicBezTo>
                  <a:cubicBezTo>
                    <a:pt x="1717" y="524"/>
                    <a:pt x="1673" y="508"/>
                    <a:pt x="1674" y="452"/>
                  </a:cubicBezTo>
                  <a:cubicBezTo>
                    <a:pt x="1662" y="459"/>
                    <a:pt x="1656" y="476"/>
                    <a:pt x="1641" y="487"/>
                  </a:cubicBezTo>
                  <a:cubicBezTo>
                    <a:pt x="1596" y="522"/>
                    <a:pt x="1497" y="532"/>
                    <a:pt x="1477" y="475"/>
                  </a:cubicBezTo>
                  <a:cubicBezTo>
                    <a:pt x="1462" y="483"/>
                    <a:pt x="1441" y="508"/>
                    <a:pt x="1419" y="513"/>
                  </a:cubicBezTo>
                  <a:cubicBezTo>
                    <a:pt x="1383" y="520"/>
                    <a:pt x="1357" y="507"/>
                    <a:pt x="1349" y="479"/>
                  </a:cubicBezTo>
                  <a:cubicBezTo>
                    <a:pt x="1330" y="490"/>
                    <a:pt x="1309" y="515"/>
                    <a:pt x="1279" y="519"/>
                  </a:cubicBezTo>
                  <a:cubicBezTo>
                    <a:pt x="1235" y="525"/>
                    <a:pt x="1197" y="507"/>
                    <a:pt x="1183" y="476"/>
                  </a:cubicBezTo>
                  <a:cubicBezTo>
                    <a:pt x="1153" y="514"/>
                    <a:pt x="1047" y="534"/>
                    <a:pt x="1035" y="467"/>
                  </a:cubicBezTo>
                  <a:cubicBezTo>
                    <a:pt x="1026" y="413"/>
                    <a:pt x="1060" y="364"/>
                    <a:pt x="1080" y="329"/>
                  </a:cubicBezTo>
                  <a:cubicBezTo>
                    <a:pt x="1073" y="322"/>
                    <a:pt x="1065" y="317"/>
                    <a:pt x="1054" y="315"/>
                  </a:cubicBezTo>
                  <a:cubicBezTo>
                    <a:pt x="1030" y="356"/>
                    <a:pt x="1005" y="423"/>
                    <a:pt x="973" y="470"/>
                  </a:cubicBezTo>
                  <a:cubicBezTo>
                    <a:pt x="964" y="483"/>
                    <a:pt x="944" y="503"/>
                    <a:pt x="932" y="510"/>
                  </a:cubicBezTo>
                  <a:cubicBezTo>
                    <a:pt x="904" y="525"/>
                    <a:pt x="858" y="521"/>
                    <a:pt x="850" y="489"/>
                  </a:cubicBezTo>
                  <a:cubicBezTo>
                    <a:pt x="830" y="502"/>
                    <a:pt x="808" y="521"/>
                    <a:pt x="778" y="522"/>
                  </a:cubicBezTo>
                  <a:cubicBezTo>
                    <a:pt x="721" y="525"/>
                    <a:pt x="689" y="492"/>
                    <a:pt x="685" y="437"/>
                  </a:cubicBezTo>
                  <a:cubicBezTo>
                    <a:pt x="673" y="444"/>
                    <a:pt x="664" y="460"/>
                    <a:pt x="650" y="471"/>
                  </a:cubicBezTo>
                  <a:cubicBezTo>
                    <a:pt x="635" y="484"/>
                    <a:pt x="558" y="536"/>
                    <a:pt x="533" y="494"/>
                  </a:cubicBezTo>
                  <a:cubicBezTo>
                    <a:pt x="528" y="486"/>
                    <a:pt x="526" y="467"/>
                    <a:pt x="528" y="451"/>
                  </a:cubicBezTo>
                  <a:cubicBezTo>
                    <a:pt x="532" y="412"/>
                    <a:pt x="553" y="367"/>
                    <a:pt x="566" y="330"/>
                  </a:cubicBezTo>
                  <a:cubicBezTo>
                    <a:pt x="571" y="318"/>
                    <a:pt x="574" y="297"/>
                    <a:pt x="561" y="292"/>
                  </a:cubicBezTo>
                  <a:cubicBezTo>
                    <a:pt x="549" y="288"/>
                    <a:pt x="533" y="304"/>
                    <a:pt x="526" y="310"/>
                  </a:cubicBezTo>
                  <a:cubicBezTo>
                    <a:pt x="514" y="319"/>
                    <a:pt x="508" y="326"/>
                    <a:pt x="498" y="335"/>
                  </a:cubicBezTo>
                  <a:cubicBezTo>
                    <a:pt x="478" y="392"/>
                    <a:pt x="456" y="446"/>
                    <a:pt x="435" y="500"/>
                  </a:cubicBezTo>
                  <a:cubicBezTo>
                    <a:pt x="418" y="503"/>
                    <a:pt x="386" y="507"/>
                    <a:pt x="374" y="497"/>
                  </a:cubicBezTo>
                  <a:cubicBezTo>
                    <a:pt x="375" y="476"/>
                    <a:pt x="384" y="457"/>
                    <a:pt x="392" y="438"/>
                  </a:cubicBezTo>
                  <a:cubicBezTo>
                    <a:pt x="414" y="382"/>
                    <a:pt x="434" y="321"/>
                    <a:pt x="454" y="262"/>
                  </a:cubicBezTo>
                  <a:cubicBezTo>
                    <a:pt x="479" y="184"/>
                    <a:pt x="517" y="111"/>
                    <a:pt x="544" y="36"/>
                  </a:cubicBezTo>
                  <a:cubicBezTo>
                    <a:pt x="561" y="32"/>
                    <a:pt x="587" y="31"/>
                    <a:pt x="606" y="34"/>
                  </a:cubicBezTo>
                  <a:cubicBezTo>
                    <a:pt x="581" y="119"/>
                    <a:pt x="545" y="192"/>
                    <a:pt x="519" y="275"/>
                  </a:cubicBezTo>
                  <a:cubicBezTo>
                    <a:pt x="539" y="263"/>
                    <a:pt x="586" y="229"/>
                    <a:pt x="626" y="243"/>
                  </a:cubicBezTo>
                  <a:cubicBezTo>
                    <a:pt x="642" y="249"/>
                    <a:pt x="653" y="267"/>
                    <a:pt x="650" y="294"/>
                  </a:cubicBezTo>
                  <a:cubicBezTo>
                    <a:pt x="647" y="317"/>
                    <a:pt x="633" y="346"/>
                    <a:pt x="623" y="372"/>
                  </a:cubicBezTo>
                  <a:cubicBezTo>
                    <a:pt x="618" y="384"/>
                    <a:pt x="614" y="398"/>
                    <a:pt x="610" y="411"/>
                  </a:cubicBezTo>
                  <a:cubicBezTo>
                    <a:pt x="607" y="422"/>
                    <a:pt x="597" y="439"/>
                    <a:pt x="610" y="449"/>
                  </a:cubicBezTo>
                  <a:cubicBezTo>
                    <a:pt x="631" y="453"/>
                    <a:pt x="645" y="436"/>
                    <a:pt x="656" y="422"/>
                  </a:cubicBezTo>
                  <a:cubicBezTo>
                    <a:pt x="692" y="380"/>
                    <a:pt x="707" y="312"/>
                    <a:pt x="751" y="275"/>
                  </a:cubicBezTo>
                  <a:cubicBezTo>
                    <a:pt x="762" y="266"/>
                    <a:pt x="779" y="254"/>
                    <a:pt x="793" y="250"/>
                  </a:cubicBezTo>
                  <a:cubicBezTo>
                    <a:pt x="821" y="240"/>
                    <a:pt x="885" y="244"/>
                    <a:pt x="902" y="272"/>
                  </a:cubicBezTo>
                  <a:cubicBezTo>
                    <a:pt x="906" y="263"/>
                    <a:pt x="910" y="255"/>
                    <a:pt x="918" y="250"/>
                  </a:cubicBezTo>
                  <a:cubicBezTo>
                    <a:pt x="938" y="252"/>
                    <a:pt x="963" y="242"/>
                    <a:pt x="975" y="254"/>
                  </a:cubicBezTo>
                  <a:cubicBezTo>
                    <a:pt x="966" y="295"/>
                    <a:pt x="943" y="346"/>
                    <a:pt x="929" y="389"/>
                  </a:cubicBezTo>
                  <a:cubicBezTo>
                    <a:pt x="924" y="403"/>
                    <a:pt x="922" y="416"/>
                    <a:pt x="916" y="433"/>
                  </a:cubicBezTo>
                  <a:cubicBezTo>
                    <a:pt x="912" y="446"/>
                    <a:pt x="905" y="472"/>
                    <a:pt x="918" y="476"/>
                  </a:cubicBezTo>
                  <a:cubicBezTo>
                    <a:pt x="934" y="482"/>
                    <a:pt x="950" y="454"/>
                    <a:pt x="957" y="440"/>
                  </a:cubicBezTo>
                  <a:cubicBezTo>
                    <a:pt x="983" y="392"/>
                    <a:pt x="1016" y="331"/>
                    <a:pt x="1029" y="288"/>
                  </a:cubicBezTo>
                  <a:cubicBezTo>
                    <a:pt x="1032" y="277"/>
                    <a:pt x="1033" y="251"/>
                    <a:pt x="1046" y="250"/>
                  </a:cubicBezTo>
                  <a:cubicBezTo>
                    <a:pt x="1056" y="248"/>
                    <a:pt x="1056" y="259"/>
                    <a:pt x="1064" y="267"/>
                  </a:cubicBezTo>
                  <a:cubicBezTo>
                    <a:pt x="1071" y="275"/>
                    <a:pt x="1084" y="284"/>
                    <a:pt x="1089" y="288"/>
                  </a:cubicBezTo>
                  <a:cubicBezTo>
                    <a:pt x="1108" y="300"/>
                    <a:pt x="1157" y="304"/>
                    <a:pt x="1159" y="329"/>
                  </a:cubicBezTo>
                  <a:cubicBezTo>
                    <a:pt x="1160" y="344"/>
                    <a:pt x="1146" y="347"/>
                    <a:pt x="1140" y="354"/>
                  </a:cubicBezTo>
                  <a:cubicBezTo>
                    <a:pt x="1126" y="369"/>
                    <a:pt x="1102" y="408"/>
                    <a:pt x="1099" y="438"/>
                  </a:cubicBezTo>
                  <a:cubicBezTo>
                    <a:pt x="1096" y="462"/>
                    <a:pt x="1102" y="480"/>
                    <a:pt x="1122" y="481"/>
                  </a:cubicBezTo>
                  <a:cubicBezTo>
                    <a:pt x="1148" y="483"/>
                    <a:pt x="1174" y="450"/>
                    <a:pt x="1178" y="433"/>
                  </a:cubicBezTo>
                  <a:cubicBezTo>
                    <a:pt x="1180" y="424"/>
                    <a:pt x="1177" y="414"/>
                    <a:pt x="1178" y="403"/>
                  </a:cubicBezTo>
                  <a:cubicBezTo>
                    <a:pt x="1182" y="367"/>
                    <a:pt x="1206" y="322"/>
                    <a:pt x="1230" y="299"/>
                  </a:cubicBezTo>
                  <a:cubicBezTo>
                    <a:pt x="1244" y="285"/>
                    <a:pt x="1270" y="264"/>
                    <a:pt x="1290" y="261"/>
                  </a:cubicBezTo>
                  <a:cubicBezTo>
                    <a:pt x="1333" y="253"/>
                    <a:pt x="1355" y="266"/>
                    <a:pt x="1387" y="288"/>
                  </a:cubicBezTo>
                  <a:cubicBezTo>
                    <a:pt x="1396" y="284"/>
                    <a:pt x="1392" y="267"/>
                    <a:pt x="1401" y="262"/>
                  </a:cubicBezTo>
                  <a:cubicBezTo>
                    <a:pt x="1418" y="258"/>
                    <a:pt x="1440" y="262"/>
                    <a:pt x="1455" y="262"/>
                  </a:cubicBezTo>
                  <a:cubicBezTo>
                    <a:pt x="1451" y="300"/>
                    <a:pt x="1439" y="336"/>
                    <a:pt x="1428" y="372"/>
                  </a:cubicBezTo>
                  <a:cubicBezTo>
                    <a:pt x="1417" y="406"/>
                    <a:pt x="1396" y="442"/>
                    <a:pt x="1408" y="481"/>
                  </a:cubicBezTo>
                  <a:cubicBezTo>
                    <a:pt x="1444" y="483"/>
                    <a:pt x="1453" y="458"/>
                    <a:pt x="1469" y="440"/>
                  </a:cubicBezTo>
                  <a:cubicBezTo>
                    <a:pt x="1468" y="360"/>
                    <a:pt x="1513" y="272"/>
                    <a:pt x="1580" y="250"/>
                  </a:cubicBezTo>
                  <a:cubicBezTo>
                    <a:pt x="1615" y="238"/>
                    <a:pt x="1660" y="257"/>
                    <a:pt x="1669" y="286"/>
                  </a:cubicBezTo>
                  <a:cubicBezTo>
                    <a:pt x="1677" y="311"/>
                    <a:pt x="1669" y="346"/>
                    <a:pt x="1645" y="348"/>
                  </a:cubicBezTo>
                  <a:cubicBezTo>
                    <a:pt x="1640" y="328"/>
                    <a:pt x="1650" y="296"/>
                    <a:pt x="1628" y="291"/>
                  </a:cubicBezTo>
                  <a:cubicBezTo>
                    <a:pt x="1619" y="289"/>
                    <a:pt x="1601" y="297"/>
                    <a:pt x="1593" y="302"/>
                  </a:cubicBezTo>
                  <a:cubicBezTo>
                    <a:pt x="1559" y="325"/>
                    <a:pt x="1524" y="388"/>
                    <a:pt x="1531" y="449"/>
                  </a:cubicBezTo>
                  <a:cubicBezTo>
                    <a:pt x="1537" y="495"/>
                    <a:pt x="1602" y="484"/>
                    <a:pt x="1629" y="464"/>
                  </a:cubicBezTo>
                  <a:cubicBezTo>
                    <a:pt x="1647" y="450"/>
                    <a:pt x="1668" y="422"/>
                    <a:pt x="1675" y="405"/>
                  </a:cubicBezTo>
                  <a:cubicBezTo>
                    <a:pt x="1684" y="386"/>
                    <a:pt x="1690" y="363"/>
                    <a:pt x="1698" y="343"/>
                  </a:cubicBezTo>
                  <a:cubicBezTo>
                    <a:pt x="1721" y="285"/>
                    <a:pt x="1740" y="219"/>
                    <a:pt x="1766" y="164"/>
                  </a:cubicBezTo>
                  <a:cubicBezTo>
                    <a:pt x="1743" y="161"/>
                    <a:pt x="1707" y="163"/>
                    <a:pt x="1686" y="162"/>
                  </a:cubicBezTo>
                  <a:cubicBezTo>
                    <a:pt x="1682" y="169"/>
                    <a:pt x="1688" y="185"/>
                    <a:pt x="1683" y="191"/>
                  </a:cubicBezTo>
                  <a:cubicBezTo>
                    <a:pt x="1678" y="195"/>
                    <a:pt x="1657" y="196"/>
                    <a:pt x="1652" y="191"/>
                  </a:cubicBezTo>
                  <a:cubicBezTo>
                    <a:pt x="1650" y="167"/>
                    <a:pt x="1650" y="129"/>
                    <a:pt x="1655" y="105"/>
                  </a:cubicBezTo>
                  <a:cubicBezTo>
                    <a:pt x="1662" y="102"/>
                    <a:pt x="1680" y="100"/>
                    <a:pt x="1686" y="105"/>
                  </a:cubicBezTo>
                  <a:cubicBezTo>
                    <a:pt x="1690" y="115"/>
                    <a:pt x="1688" y="131"/>
                    <a:pt x="1686" y="140"/>
                  </a:cubicBezTo>
                  <a:cubicBezTo>
                    <a:pt x="1714" y="145"/>
                    <a:pt x="1744" y="139"/>
                    <a:pt x="1774" y="140"/>
                  </a:cubicBezTo>
                  <a:cubicBezTo>
                    <a:pt x="1780" y="125"/>
                    <a:pt x="1791" y="106"/>
                    <a:pt x="1801" y="85"/>
                  </a:cubicBezTo>
                  <a:cubicBezTo>
                    <a:pt x="1809" y="68"/>
                    <a:pt x="1817" y="39"/>
                    <a:pt x="1829" y="31"/>
                  </a:cubicBezTo>
                  <a:cubicBezTo>
                    <a:pt x="1842" y="22"/>
                    <a:pt x="1869" y="28"/>
                    <a:pt x="1889" y="31"/>
                  </a:cubicBezTo>
                  <a:cubicBezTo>
                    <a:pt x="1879" y="69"/>
                    <a:pt x="1866" y="103"/>
                    <a:pt x="1851" y="137"/>
                  </a:cubicBezTo>
                  <a:cubicBezTo>
                    <a:pt x="1886" y="136"/>
                    <a:pt x="1919" y="138"/>
                    <a:pt x="1953" y="139"/>
                  </a:cubicBezTo>
                  <a:cubicBezTo>
                    <a:pt x="1956" y="129"/>
                    <a:pt x="1953" y="114"/>
                    <a:pt x="1959" y="107"/>
                  </a:cubicBezTo>
                  <a:cubicBezTo>
                    <a:pt x="1966" y="102"/>
                    <a:pt x="1986" y="102"/>
                    <a:pt x="1991" y="109"/>
                  </a:cubicBezTo>
                  <a:cubicBezTo>
                    <a:pt x="1990" y="136"/>
                    <a:pt x="1988" y="171"/>
                    <a:pt x="1986" y="199"/>
                  </a:cubicBezTo>
                  <a:cubicBezTo>
                    <a:pt x="1978" y="201"/>
                    <a:pt x="1958" y="203"/>
                    <a:pt x="1953" y="197"/>
                  </a:cubicBezTo>
                  <a:cubicBezTo>
                    <a:pt x="1949" y="189"/>
                    <a:pt x="1952" y="174"/>
                    <a:pt x="1951" y="162"/>
                  </a:cubicBezTo>
                  <a:cubicBezTo>
                    <a:pt x="1919" y="158"/>
                    <a:pt x="1880" y="160"/>
                    <a:pt x="1843" y="159"/>
                  </a:cubicBezTo>
                  <a:cubicBezTo>
                    <a:pt x="1808" y="226"/>
                    <a:pt x="1783" y="304"/>
                    <a:pt x="1755" y="387"/>
                  </a:cubicBezTo>
                  <a:cubicBezTo>
                    <a:pt x="1744" y="418"/>
                    <a:pt x="1708" y="505"/>
                    <a:pt x="1772" y="492"/>
                  </a:cubicBezTo>
                  <a:cubicBezTo>
                    <a:pt x="1781" y="490"/>
                    <a:pt x="1805" y="470"/>
                    <a:pt x="1812" y="462"/>
                  </a:cubicBezTo>
                  <a:cubicBezTo>
                    <a:pt x="1819" y="452"/>
                    <a:pt x="1830" y="432"/>
                    <a:pt x="1834" y="416"/>
                  </a:cubicBezTo>
                  <a:cubicBezTo>
                    <a:pt x="1840" y="388"/>
                    <a:pt x="1839" y="361"/>
                    <a:pt x="1851" y="335"/>
                  </a:cubicBezTo>
                  <a:cubicBezTo>
                    <a:pt x="1861" y="315"/>
                    <a:pt x="1874" y="292"/>
                    <a:pt x="1891" y="277"/>
                  </a:cubicBezTo>
                  <a:cubicBezTo>
                    <a:pt x="1926" y="247"/>
                    <a:pt x="2015" y="236"/>
                    <a:pt x="2026" y="300"/>
                  </a:cubicBezTo>
                  <a:cubicBezTo>
                    <a:pt x="2032" y="342"/>
                    <a:pt x="1994" y="381"/>
                    <a:pt x="1965" y="399"/>
                  </a:cubicBezTo>
                  <a:cubicBezTo>
                    <a:pt x="1944" y="411"/>
                    <a:pt x="1928" y="416"/>
                    <a:pt x="1896" y="416"/>
                  </a:cubicBezTo>
                  <a:cubicBezTo>
                    <a:pt x="1890" y="455"/>
                    <a:pt x="1906" y="486"/>
                    <a:pt x="1935" y="489"/>
                  </a:cubicBezTo>
                  <a:cubicBezTo>
                    <a:pt x="1963" y="492"/>
                    <a:pt x="1988" y="486"/>
                    <a:pt x="2007" y="479"/>
                  </a:cubicBezTo>
                  <a:cubicBezTo>
                    <a:pt x="2030" y="471"/>
                    <a:pt x="2053" y="450"/>
                    <a:pt x="2070" y="432"/>
                  </a:cubicBezTo>
                  <a:cubicBezTo>
                    <a:pt x="2093" y="407"/>
                    <a:pt x="2124" y="358"/>
                    <a:pt x="2140" y="326"/>
                  </a:cubicBezTo>
                  <a:cubicBezTo>
                    <a:pt x="2148" y="309"/>
                    <a:pt x="2156" y="260"/>
                    <a:pt x="2168" y="258"/>
                  </a:cubicBezTo>
                  <a:cubicBezTo>
                    <a:pt x="2183" y="254"/>
                    <a:pt x="2189" y="277"/>
                    <a:pt x="2195" y="286"/>
                  </a:cubicBezTo>
                  <a:cubicBezTo>
                    <a:pt x="2205" y="301"/>
                    <a:pt x="2213" y="309"/>
                    <a:pt x="2219" y="321"/>
                  </a:cubicBezTo>
                  <a:cubicBezTo>
                    <a:pt x="2230" y="329"/>
                    <a:pt x="2235" y="338"/>
                    <a:pt x="2247" y="348"/>
                  </a:cubicBezTo>
                  <a:cubicBezTo>
                    <a:pt x="2253" y="352"/>
                    <a:pt x="2281" y="363"/>
                    <a:pt x="2282" y="373"/>
                  </a:cubicBezTo>
                  <a:cubicBezTo>
                    <a:pt x="2283" y="382"/>
                    <a:pt x="2268" y="388"/>
                    <a:pt x="2260" y="394"/>
                  </a:cubicBezTo>
                  <a:cubicBezTo>
                    <a:pt x="2248" y="403"/>
                    <a:pt x="2236" y="418"/>
                    <a:pt x="2222" y="433"/>
                  </a:cubicBezTo>
                  <a:cubicBezTo>
                    <a:pt x="2210" y="447"/>
                    <a:pt x="2194" y="462"/>
                    <a:pt x="2186" y="475"/>
                  </a:cubicBezTo>
                  <a:cubicBezTo>
                    <a:pt x="2157" y="519"/>
                    <a:pt x="2149" y="593"/>
                    <a:pt x="2178" y="641"/>
                  </a:cubicBezTo>
                  <a:cubicBezTo>
                    <a:pt x="2255" y="701"/>
                    <a:pt x="2350" y="603"/>
                    <a:pt x="2336" y="506"/>
                  </a:cubicBezTo>
                  <a:cubicBezTo>
                    <a:pt x="2334" y="494"/>
                    <a:pt x="2323" y="485"/>
                    <a:pt x="2330" y="471"/>
                  </a:cubicBezTo>
                  <a:cubicBezTo>
                    <a:pt x="2369" y="468"/>
                    <a:pt x="2389" y="534"/>
                    <a:pt x="2385" y="571"/>
                  </a:cubicBezTo>
                  <a:close/>
                  <a:moveTo>
                    <a:pt x="1905" y="384"/>
                  </a:moveTo>
                  <a:cubicBezTo>
                    <a:pt x="1933" y="377"/>
                    <a:pt x="1983" y="349"/>
                    <a:pt x="1975" y="315"/>
                  </a:cubicBezTo>
                  <a:cubicBezTo>
                    <a:pt x="1971" y="299"/>
                    <a:pt x="1950" y="303"/>
                    <a:pt x="1940" y="310"/>
                  </a:cubicBezTo>
                  <a:cubicBezTo>
                    <a:pt x="1921" y="323"/>
                    <a:pt x="1912" y="359"/>
                    <a:pt x="1905" y="384"/>
                  </a:cubicBezTo>
                  <a:close/>
                  <a:moveTo>
                    <a:pt x="885" y="297"/>
                  </a:moveTo>
                  <a:cubicBezTo>
                    <a:pt x="877" y="285"/>
                    <a:pt x="851" y="283"/>
                    <a:pt x="835" y="286"/>
                  </a:cubicBezTo>
                  <a:cubicBezTo>
                    <a:pt x="802" y="292"/>
                    <a:pt x="771" y="333"/>
                    <a:pt x="761" y="359"/>
                  </a:cubicBezTo>
                  <a:cubicBezTo>
                    <a:pt x="749" y="390"/>
                    <a:pt x="735" y="472"/>
                    <a:pt x="775" y="484"/>
                  </a:cubicBezTo>
                  <a:cubicBezTo>
                    <a:pt x="826" y="499"/>
                    <a:pt x="851" y="443"/>
                    <a:pt x="861" y="410"/>
                  </a:cubicBezTo>
                  <a:cubicBezTo>
                    <a:pt x="864" y="397"/>
                    <a:pt x="867" y="385"/>
                    <a:pt x="870" y="372"/>
                  </a:cubicBezTo>
                  <a:cubicBezTo>
                    <a:pt x="874" y="358"/>
                    <a:pt x="896" y="317"/>
                    <a:pt x="885" y="297"/>
                  </a:cubicBezTo>
                  <a:close/>
                  <a:moveTo>
                    <a:pt x="1371" y="323"/>
                  </a:moveTo>
                  <a:cubicBezTo>
                    <a:pt x="1368" y="305"/>
                    <a:pt x="1347" y="299"/>
                    <a:pt x="1330" y="302"/>
                  </a:cubicBezTo>
                  <a:cubicBezTo>
                    <a:pt x="1275" y="311"/>
                    <a:pt x="1244" y="379"/>
                    <a:pt x="1241" y="441"/>
                  </a:cubicBezTo>
                  <a:cubicBezTo>
                    <a:pt x="1240" y="463"/>
                    <a:pt x="1250" y="480"/>
                    <a:pt x="1270" y="483"/>
                  </a:cubicBezTo>
                  <a:cubicBezTo>
                    <a:pt x="1303" y="487"/>
                    <a:pt x="1330" y="461"/>
                    <a:pt x="1339" y="441"/>
                  </a:cubicBezTo>
                  <a:cubicBezTo>
                    <a:pt x="1350" y="418"/>
                    <a:pt x="1356" y="381"/>
                    <a:pt x="1365" y="354"/>
                  </a:cubicBezTo>
                  <a:cubicBezTo>
                    <a:pt x="1368" y="346"/>
                    <a:pt x="1373" y="333"/>
                    <a:pt x="1371" y="323"/>
                  </a:cubicBezTo>
                  <a:close/>
                  <a:moveTo>
                    <a:pt x="1629" y="180"/>
                  </a:moveTo>
                  <a:cubicBezTo>
                    <a:pt x="1636" y="165"/>
                    <a:pt x="1634" y="143"/>
                    <a:pt x="1633" y="124"/>
                  </a:cubicBezTo>
                  <a:cubicBezTo>
                    <a:pt x="1627" y="119"/>
                    <a:pt x="1613" y="122"/>
                    <a:pt x="1606" y="124"/>
                  </a:cubicBezTo>
                  <a:cubicBezTo>
                    <a:pt x="1604" y="139"/>
                    <a:pt x="1602" y="167"/>
                    <a:pt x="1607" y="180"/>
                  </a:cubicBezTo>
                  <a:cubicBezTo>
                    <a:pt x="1612" y="182"/>
                    <a:pt x="1625" y="182"/>
                    <a:pt x="1629" y="180"/>
                  </a:cubicBezTo>
                  <a:close/>
                  <a:moveTo>
                    <a:pt x="2029" y="177"/>
                  </a:moveTo>
                  <a:cubicBezTo>
                    <a:pt x="2033" y="163"/>
                    <a:pt x="2034" y="139"/>
                    <a:pt x="2032" y="124"/>
                  </a:cubicBezTo>
                  <a:cubicBezTo>
                    <a:pt x="2025" y="119"/>
                    <a:pt x="2010" y="122"/>
                    <a:pt x="2005" y="128"/>
                  </a:cubicBezTo>
                  <a:cubicBezTo>
                    <a:pt x="2003" y="141"/>
                    <a:pt x="2001" y="166"/>
                    <a:pt x="2007" y="177"/>
                  </a:cubicBezTo>
                  <a:cubicBezTo>
                    <a:pt x="2011" y="179"/>
                    <a:pt x="2024" y="179"/>
                    <a:pt x="2029" y="177"/>
                  </a:cubicBezTo>
                  <a:close/>
                  <a:moveTo>
                    <a:pt x="2157" y="722"/>
                  </a:moveTo>
                  <a:cubicBezTo>
                    <a:pt x="2186" y="760"/>
                    <a:pt x="2208" y="809"/>
                    <a:pt x="2196" y="879"/>
                  </a:cubicBezTo>
                  <a:cubicBezTo>
                    <a:pt x="2186" y="936"/>
                    <a:pt x="2146" y="988"/>
                    <a:pt x="2099" y="1012"/>
                  </a:cubicBezTo>
                  <a:cubicBezTo>
                    <a:pt x="2078" y="1023"/>
                    <a:pt x="2049" y="1031"/>
                    <a:pt x="2022" y="1040"/>
                  </a:cubicBezTo>
                  <a:cubicBezTo>
                    <a:pt x="1945" y="1068"/>
                    <a:pt x="1848" y="1078"/>
                    <a:pt x="1768" y="1104"/>
                  </a:cubicBezTo>
                  <a:cubicBezTo>
                    <a:pt x="1761" y="1123"/>
                    <a:pt x="1754" y="1141"/>
                    <a:pt x="1748" y="1162"/>
                  </a:cubicBezTo>
                  <a:cubicBezTo>
                    <a:pt x="1742" y="1182"/>
                    <a:pt x="1731" y="1198"/>
                    <a:pt x="1722" y="1216"/>
                  </a:cubicBezTo>
                  <a:cubicBezTo>
                    <a:pt x="1719" y="1225"/>
                    <a:pt x="1718" y="1235"/>
                    <a:pt x="1714" y="1243"/>
                  </a:cubicBezTo>
                  <a:cubicBezTo>
                    <a:pt x="1694" y="1290"/>
                    <a:pt x="1663" y="1325"/>
                    <a:pt x="1618" y="1346"/>
                  </a:cubicBezTo>
                  <a:cubicBezTo>
                    <a:pt x="1568" y="1370"/>
                    <a:pt x="1495" y="1360"/>
                    <a:pt x="1485" y="1300"/>
                  </a:cubicBezTo>
                  <a:cubicBezTo>
                    <a:pt x="1476" y="1252"/>
                    <a:pt x="1505" y="1210"/>
                    <a:pt x="1531" y="1186"/>
                  </a:cubicBezTo>
                  <a:cubicBezTo>
                    <a:pt x="1577" y="1142"/>
                    <a:pt x="1654" y="1118"/>
                    <a:pt x="1711" y="1093"/>
                  </a:cubicBezTo>
                  <a:cubicBezTo>
                    <a:pt x="1722" y="1068"/>
                    <a:pt x="1728" y="1040"/>
                    <a:pt x="1735" y="1012"/>
                  </a:cubicBezTo>
                  <a:cubicBezTo>
                    <a:pt x="1735" y="1012"/>
                    <a:pt x="1735" y="1011"/>
                    <a:pt x="1735" y="1011"/>
                  </a:cubicBezTo>
                  <a:cubicBezTo>
                    <a:pt x="1707" y="1025"/>
                    <a:pt x="1655" y="1058"/>
                    <a:pt x="1618" y="1031"/>
                  </a:cubicBezTo>
                  <a:cubicBezTo>
                    <a:pt x="1604" y="1021"/>
                    <a:pt x="1600" y="1005"/>
                    <a:pt x="1591" y="985"/>
                  </a:cubicBezTo>
                  <a:cubicBezTo>
                    <a:pt x="1571" y="1003"/>
                    <a:pt x="1541" y="1034"/>
                    <a:pt x="1505" y="1039"/>
                  </a:cubicBezTo>
                  <a:cubicBezTo>
                    <a:pt x="1482" y="1042"/>
                    <a:pt x="1452" y="1042"/>
                    <a:pt x="1439" y="1025"/>
                  </a:cubicBezTo>
                  <a:cubicBezTo>
                    <a:pt x="1433" y="972"/>
                    <a:pt x="1447" y="937"/>
                    <a:pt x="1459" y="887"/>
                  </a:cubicBezTo>
                  <a:cubicBezTo>
                    <a:pt x="1465" y="864"/>
                    <a:pt x="1484" y="802"/>
                    <a:pt x="1456" y="798"/>
                  </a:cubicBezTo>
                  <a:cubicBezTo>
                    <a:pt x="1440" y="795"/>
                    <a:pt x="1412" y="822"/>
                    <a:pt x="1404" y="831"/>
                  </a:cubicBezTo>
                  <a:cubicBezTo>
                    <a:pt x="1396" y="840"/>
                    <a:pt x="1389" y="855"/>
                    <a:pt x="1378" y="868"/>
                  </a:cubicBezTo>
                  <a:cubicBezTo>
                    <a:pt x="1371" y="878"/>
                    <a:pt x="1355" y="890"/>
                    <a:pt x="1350" y="899"/>
                  </a:cubicBezTo>
                  <a:cubicBezTo>
                    <a:pt x="1341" y="917"/>
                    <a:pt x="1339" y="945"/>
                    <a:pt x="1332" y="971"/>
                  </a:cubicBezTo>
                  <a:cubicBezTo>
                    <a:pt x="1328" y="988"/>
                    <a:pt x="1321" y="1029"/>
                    <a:pt x="1310" y="1036"/>
                  </a:cubicBezTo>
                  <a:cubicBezTo>
                    <a:pt x="1295" y="1045"/>
                    <a:pt x="1262" y="1036"/>
                    <a:pt x="1247" y="1037"/>
                  </a:cubicBezTo>
                  <a:cubicBezTo>
                    <a:pt x="1258" y="973"/>
                    <a:pt x="1276" y="914"/>
                    <a:pt x="1291" y="853"/>
                  </a:cubicBezTo>
                  <a:cubicBezTo>
                    <a:pt x="1276" y="858"/>
                    <a:pt x="1260" y="876"/>
                    <a:pt x="1242" y="884"/>
                  </a:cubicBezTo>
                  <a:cubicBezTo>
                    <a:pt x="1233" y="932"/>
                    <a:pt x="1204" y="979"/>
                    <a:pt x="1169" y="1009"/>
                  </a:cubicBezTo>
                  <a:cubicBezTo>
                    <a:pt x="1157" y="1019"/>
                    <a:pt x="1143" y="1031"/>
                    <a:pt x="1131" y="1036"/>
                  </a:cubicBezTo>
                  <a:cubicBezTo>
                    <a:pt x="1083" y="1053"/>
                    <a:pt x="1041" y="1022"/>
                    <a:pt x="1039" y="974"/>
                  </a:cubicBezTo>
                  <a:cubicBezTo>
                    <a:pt x="1027" y="988"/>
                    <a:pt x="1022" y="1009"/>
                    <a:pt x="1006" y="1023"/>
                  </a:cubicBezTo>
                  <a:cubicBezTo>
                    <a:pt x="998" y="1030"/>
                    <a:pt x="984" y="1034"/>
                    <a:pt x="973" y="1040"/>
                  </a:cubicBezTo>
                  <a:cubicBezTo>
                    <a:pt x="949" y="1053"/>
                    <a:pt x="921" y="1061"/>
                    <a:pt x="897" y="1042"/>
                  </a:cubicBezTo>
                  <a:cubicBezTo>
                    <a:pt x="845" y="1000"/>
                    <a:pt x="891" y="893"/>
                    <a:pt x="920" y="857"/>
                  </a:cubicBezTo>
                  <a:cubicBezTo>
                    <a:pt x="912" y="844"/>
                    <a:pt x="897" y="838"/>
                    <a:pt x="889" y="825"/>
                  </a:cubicBezTo>
                  <a:cubicBezTo>
                    <a:pt x="872" y="861"/>
                    <a:pt x="850" y="902"/>
                    <a:pt x="824" y="941"/>
                  </a:cubicBezTo>
                  <a:cubicBezTo>
                    <a:pt x="812" y="958"/>
                    <a:pt x="800" y="978"/>
                    <a:pt x="787" y="994"/>
                  </a:cubicBezTo>
                  <a:cubicBezTo>
                    <a:pt x="774" y="1011"/>
                    <a:pt x="756" y="1030"/>
                    <a:pt x="741" y="1039"/>
                  </a:cubicBezTo>
                  <a:cubicBezTo>
                    <a:pt x="722" y="1050"/>
                    <a:pt x="673" y="1063"/>
                    <a:pt x="651" y="1044"/>
                  </a:cubicBezTo>
                  <a:cubicBezTo>
                    <a:pt x="636" y="1030"/>
                    <a:pt x="630" y="1005"/>
                    <a:pt x="632" y="974"/>
                  </a:cubicBezTo>
                  <a:cubicBezTo>
                    <a:pt x="637" y="911"/>
                    <a:pt x="663" y="854"/>
                    <a:pt x="683" y="803"/>
                  </a:cubicBezTo>
                  <a:cubicBezTo>
                    <a:pt x="690" y="785"/>
                    <a:pt x="698" y="769"/>
                    <a:pt x="705" y="752"/>
                  </a:cubicBezTo>
                  <a:cubicBezTo>
                    <a:pt x="713" y="733"/>
                    <a:pt x="716" y="714"/>
                    <a:pt x="724" y="697"/>
                  </a:cubicBezTo>
                  <a:cubicBezTo>
                    <a:pt x="732" y="679"/>
                    <a:pt x="744" y="664"/>
                    <a:pt x="746" y="646"/>
                  </a:cubicBezTo>
                  <a:cubicBezTo>
                    <a:pt x="719" y="643"/>
                    <a:pt x="691" y="643"/>
                    <a:pt x="664" y="644"/>
                  </a:cubicBezTo>
                  <a:cubicBezTo>
                    <a:pt x="661" y="695"/>
                    <a:pt x="634" y="748"/>
                    <a:pt x="588" y="758"/>
                  </a:cubicBezTo>
                  <a:cubicBezTo>
                    <a:pt x="545" y="768"/>
                    <a:pt x="511" y="726"/>
                    <a:pt x="531" y="681"/>
                  </a:cubicBezTo>
                  <a:cubicBezTo>
                    <a:pt x="540" y="658"/>
                    <a:pt x="568" y="631"/>
                    <a:pt x="597" y="635"/>
                  </a:cubicBezTo>
                  <a:cubicBezTo>
                    <a:pt x="606" y="651"/>
                    <a:pt x="592" y="653"/>
                    <a:pt x="584" y="658"/>
                  </a:cubicBezTo>
                  <a:cubicBezTo>
                    <a:pt x="572" y="667"/>
                    <a:pt x="547" y="694"/>
                    <a:pt x="561" y="720"/>
                  </a:cubicBezTo>
                  <a:cubicBezTo>
                    <a:pt x="563" y="725"/>
                    <a:pt x="569" y="731"/>
                    <a:pt x="583" y="731"/>
                  </a:cubicBezTo>
                  <a:cubicBezTo>
                    <a:pt x="629" y="731"/>
                    <a:pt x="642" y="652"/>
                    <a:pt x="623" y="609"/>
                  </a:cubicBezTo>
                  <a:cubicBezTo>
                    <a:pt x="603" y="565"/>
                    <a:pt x="522" y="559"/>
                    <a:pt x="499" y="605"/>
                  </a:cubicBezTo>
                  <a:cubicBezTo>
                    <a:pt x="490" y="623"/>
                    <a:pt x="482" y="675"/>
                    <a:pt x="489" y="709"/>
                  </a:cubicBezTo>
                  <a:cubicBezTo>
                    <a:pt x="493" y="724"/>
                    <a:pt x="499" y="738"/>
                    <a:pt x="502" y="754"/>
                  </a:cubicBezTo>
                  <a:cubicBezTo>
                    <a:pt x="516" y="830"/>
                    <a:pt x="552" y="915"/>
                    <a:pt x="577" y="985"/>
                  </a:cubicBezTo>
                  <a:cubicBezTo>
                    <a:pt x="597" y="1038"/>
                    <a:pt x="613" y="1102"/>
                    <a:pt x="608" y="1171"/>
                  </a:cubicBezTo>
                  <a:cubicBezTo>
                    <a:pt x="606" y="1188"/>
                    <a:pt x="602" y="1207"/>
                    <a:pt x="594" y="1224"/>
                  </a:cubicBezTo>
                  <a:cubicBezTo>
                    <a:pt x="578" y="1258"/>
                    <a:pt x="561" y="1287"/>
                    <a:pt x="530" y="1307"/>
                  </a:cubicBezTo>
                  <a:cubicBezTo>
                    <a:pt x="496" y="1329"/>
                    <a:pt x="442" y="1346"/>
                    <a:pt x="391" y="1352"/>
                  </a:cubicBezTo>
                  <a:cubicBezTo>
                    <a:pt x="376" y="1354"/>
                    <a:pt x="363" y="1354"/>
                    <a:pt x="349" y="1354"/>
                  </a:cubicBezTo>
                  <a:cubicBezTo>
                    <a:pt x="342" y="1354"/>
                    <a:pt x="325" y="1351"/>
                    <a:pt x="319" y="1350"/>
                  </a:cubicBezTo>
                  <a:cubicBezTo>
                    <a:pt x="293" y="1345"/>
                    <a:pt x="273" y="1340"/>
                    <a:pt x="253" y="1331"/>
                  </a:cubicBezTo>
                  <a:cubicBezTo>
                    <a:pt x="206" y="1309"/>
                    <a:pt x="175" y="1277"/>
                    <a:pt x="156" y="1221"/>
                  </a:cubicBezTo>
                  <a:cubicBezTo>
                    <a:pt x="139" y="1171"/>
                    <a:pt x="129" y="1133"/>
                    <a:pt x="134" y="1072"/>
                  </a:cubicBezTo>
                  <a:cubicBezTo>
                    <a:pt x="139" y="1016"/>
                    <a:pt x="166" y="964"/>
                    <a:pt x="235" y="971"/>
                  </a:cubicBezTo>
                  <a:cubicBezTo>
                    <a:pt x="268" y="974"/>
                    <a:pt x="280" y="992"/>
                    <a:pt x="299" y="1014"/>
                  </a:cubicBezTo>
                  <a:cubicBezTo>
                    <a:pt x="318" y="997"/>
                    <a:pt x="338" y="974"/>
                    <a:pt x="374" y="973"/>
                  </a:cubicBezTo>
                  <a:cubicBezTo>
                    <a:pt x="415" y="973"/>
                    <a:pt x="444" y="1005"/>
                    <a:pt x="445" y="1040"/>
                  </a:cubicBezTo>
                  <a:cubicBezTo>
                    <a:pt x="445" y="1077"/>
                    <a:pt x="439" y="1114"/>
                    <a:pt x="411" y="1145"/>
                  </a:cubicBezTo>
                  <a:cubicBezTo>
                    <a:pt x="403" y="1154"/>
                    <a:pt x="378" y="1180"/>
                    <a:pt x="366" y="1177"/>
                  </a:cubicBezTo>
                  <a:cubicBezTo>
                    <a:pt x="392" y="1143"/>
                    <a:pt x="417" y="1101"/>
                    <a:pt x="415" y="1055"/>
                  </a:cubicBezTo>
                  <a:cubicBezTo>
                    <a:pt x="413" y="1004"/>
                    <a:pt x="362" y="996"/>
                    <a:pt x="333" y="1019"/>
                  </a:cubicBezTo>
                  <a:cubicBezTo>
                    <a:pt x="320" y="1030"/>
                    <a:pt x="312" y="1035"/>
                    <a:pt x="297" y="1049"/>
                  </a:cubicBezTo>
                  <a:cubicBezTo>
                    <a:pt x="284" y="1037"/>
                    <a:pt x="277" y="1028"/>
                    <a:pt x="267" y="1020"/>
                  </a:cubicBezTo>
                  <a:cubicBezTo>
                    <a:pt x="237" y="995"/>
                    <a:pt x="198" y="1009"/>
                    <a:pt x="184" y="1042"/>
                  </a:cubicBezTo>
                  <a:cubicBezTo>
                    <a:pt x="164" y="1093"/>
                    <a:pt x="180" y="1163"/>
                    <a:pt x="200" y="1205"/>
                  </a:cubicBezTo>
                  <a:cubicBezTo>
                    <a:pt x="211" y="1227"/>
                    <a:pt x="232" y="1256"/>
                    <a:pt x="251" y="1270"/>
                  </a:cubicBezTo>
                  <a:cubicBezTo>
                    <a:pt x="278" y="1291"/>
                    <a:pt x="336" y="1310"/>
                    <a:pt x="378" y="1305"/>
                  </a:cubicBezTo>
                  <a:cubicBezTo>
                    <a:pt x="401" y="1303"/>
                    <a:pt x="436" y="1286"/>
                    <a:pt x="449" y="1275"/>
                  </a:cubicBezTo>
                  <a:cubicBezTo>
                    <a:pt x="487" y="1245"/>
                    <a:pt x="506" y="1186"/>
                    <a:pt x="501" y="1114"/>
                  </a:cubicBezTo>
                  <a:cubicBezTo>
                    <a:pt x="499" y="1081"/>
                    <a:pt x="490" y="1045"/>
                    <a:pt x="476" y="1012"/>
                  </a:cubicBezTo>
                  <a:cubicBezTo>
                    <a:pt x="464" y="983"/>
                    <a:pt x="452" y="954"/>
                    <a:pt x="441" y="922"/>
                  </a:cubicBezTo>
                  <a:cubicBezTo>
                    <a:pt x="437" y="908"/>
                    <a:pt x="425" y="868"/>
                    <a:pt x="420" y="855"/>
                  </a:cubicBezTo>
                  <a:cubicBezTo>
                    <a:pt x="387" y="772"/>
                    <a:pt x="374" y="653"/>
                    <a:pt x="424" y="586"/>
                  </a:cubicBezTo>
                  <a:cubicBezTo>
                    <a:pt x="429" y="580"/>
                    <a:pt x="439" y="570"/>
                    <a:pt x="447" y="565"/>
                  </a:cubicBezTo>
                  <a:cubicBezTo>
                    <a:pt x="472" y="547"/>
                    <a:pt x="513" y="530"/>
                    <a:pt x="561" y="535"/>
                  </a:cubicBezTo>
                  <a:cubicBezTo>
                    <a:pt x="597" y="539"/>
                    <a:pt x="635" y="564"/>
                    <a:pt x="651" y="595"/>
                  </a:cubicBezTo>
                  <a:cubicBezTo>
                    <a:pt x="656" y="605"/>
                    <a:pt x="654" y="603"/>
                    <a:pt x="659" y="624"/>
                  </a:cubicBezTo>
                  <a:cubicBezTo>
                    <a:pt x="689" y="621"/>
                    <a:pt x="723" y="619"/>
                    <a:pt x="754" y="622"/>
                  </a:cubicBezTo>
                  <a:cubicBezTo>
                    <a:pt x="769" y="604"/>
                    <a:pt x="771" y="575"/>
                    <a:pt x="787" y="559"/>
                  </a:cubicBezTo>
                  <a:cubicBezTo>
                    <a:pt x="808" y="556"/>
                    <a:pt x="828" y="558"/>
                    <a:pt x="851" y="559"/>
                  </a:cubicBezTo>
                  <a:cubicBezTo>
                    <a:pt x="844" y="583"/>
                    <a:pt x="833" y="602"/>
                    <a:pt x="824" y="624"/>
                  </a:cubicBezTo>
                  <a:cubicBezTo>
                    <a:pt x="864" y="629"/>
                    <a:pt x="908" y="632"/>
                    <a:pt x="951" y="633"/>
                  </a:cubicBezTo>
                  <a:cubicBezTo>
                    <a:pt x="995" y="635"/>
                    <a:pt x="1042" y="639"/>
                    <a:pt x="1084" y="636"/>
                  </a:cubicBezTo>
                  <a:cubicBezTo>
                    <a:pt x="1120" y="634"/>
                    <a:pt x="1174" y="632"/>
                    <a:pt x="1212" y="627"/>
                  </a:cubicBezTo>
                  <a:cubicBezTo>
                    <a:pt x="1267" y="620"/>
                    <a:pt x="1324" y="599"/>
                    <a:pt x="1371" y="579"/>
                  </a:cubicBezTo>
                  <a:cubicBezTo>
                    <a:pt x="1395" y="569"/>
                    <a:pt x="1419" y="555"/>
                    <a:pt x="1447" y="555"/>
                  </a:cubicBezTo>
                  <a:cubicBezTo>
                    <a:pt x="1445" y="580"/>
                    <a:pt x="1412" y="587"/>
                    <a:pt x="1393" y="598"/>
                  </a:cubicBezTo>
                  <a:cubicBezTo>
                    <a:pt x="1372" y="610"/>
                    <a:pt x="1350" y="622"/>
                    <a:pt x="1328" y="633"/>
                  </a:cubicBezTo>
                  <a:cubicBezTo>
                    <a:pt x="1282" y="655"/>
                    <a:pt x="1230" y="671"/>
                    <a:pt x="1174" y="679"/>
                  </a:cubicBezTo>
                  <a:cubicBezTo>
                    <a:pt x="1048" y="697"/>
                    <a:pt x="922" y="662"/>
                    <a:pt x="811" y="652"/>
                  </a:cubicBezTo>
                  <a:cubicBezTo>
                    <a:pt x="777" y="721"/>
                    <a:pt x="743" y="800"/>
                    <a:pt x="719" y="885"/>
                  </a:cubicBezTo>
                  <a:cubicBezTo>
                    <a:pt x="712" y="912"/>
                    <a:pt x="699" y="941"/>
                    <a:pt x="695" y="969"/>
                  </a:cubicBezTo>
                  <a:cubicBezTo>
                    <a:pt x="693" y="990"/>
                    <a:pt x="697" y="1007"/>
                    <a:pt x="710" y="1010"/>
                  </a:cubicBezTo>
                  <a:cubicBezTo>
                    <a:pt x="740" y="1018"/>
                    <a:pt x="760" y="979"/>
                    <a:pt x="773" y="963"/>
                  </a:cubicBezTo>
                  <a:cubicBezTo>
                    <a:pt x="815" y="909"/>
                    <a:pt x="850" y="859"/>
                    <a:pt x="881" y="793"/>
                  </a:cubicBezTo>
                  <a:cubicBezTo>
                    <a:pt x="886" y="783"/>
                    <a:pt x="893" y="760"/>
                    <a:pt x="900" y="758"/>
                  </a:cubicBezTo>
                  <a:cubicBezTo>
                    <a:pt x="916" y="754"/>
                    <a:pt x="916" y="772"/>
                    <a:pt x="928" y="784"/>
                  </a:cubicBezTo>
                  <a:cubicBezTo>
                    <a:pt x="936" y="791"/>
                    <a:pt x="947" y="801"/>
                    <a:pt x="954" y="806"/>
                  </a:cubicBezTo>
                  <a:cubicBezTo>
                    <a:pt x="966" y="814"/>
                    <a:pt x="992" y="821"/>
                    <a:pt x="993" y="836"/>
                  </a:cubicBezTo>
                  <a:cubicBezTo>
                    <a:pt x="995" y="850"/>
                    <a:pt x="979" y="862"/>
                    <a:pt x="971" y="872"/>
                  </a:cubicBezTo>
                  <a:cubicBezTo>
                    <a:pt x="955" y="895"/>
                    <a:pt x="946" y="914"/>
                    <a:pt x="936" y="948"/>
                  </a:cubicBezTo>
                  <a:cubicBezTo>
                    <a:pt x="931" y="967"/>
                    <a:pt x="922" y="1005"/>
                    <a:pt x="944" y="1010"/>
                  </a:cubicBezTo>
                  <a:cubicBezTo>
                    <a:pt x="965" y="1016"/>
                    <a:pt x="994" y="989"/>
                    <a:pt x="1006" y="975"/>
                  </a:cubicBezTo>
                  <a:cubicBezTo>
                    <a:pt x="1018" y="962"/>
                    <a:pt x="1038" y="929"/>
                    <a:pt x="1044" y="910"/>
                  </a:cubicBezTo>
                  <a:cubicBezTo>
                    <a:pt x="1051" y="892"/>
                    <a:pt x="1050" y="870"/>
                    <a:pt x="1057" y="852"/>
                  </a:cubicBezTo>
                  <a:cubicBezTo>
                    <a:pt x="1074" y="807"/>
                    <a:pt x="1113" y="749"/>
                    <a:pt x="1155" y="736"/>
                  </a:cubicBezTo>
                  <a:cubicBezTo>
                    <a:pt x="1223" y="715"/>
                    <a:pt x="1262" y="763"/>
                    <a:pt x="1252" y="842"/>
                  </a:cubicBezTo>
                  <a:cubicBezTo>
                    <a:pt x="1269" y="836"/>
                    <a:pt x="1289" y="818"/>
                    <a:pt x="1304" y="804"/>
                  </a:cubicBezTo>
                  <a:cubicBezTo>
                    <a:pt x="1309" y="784"/>
                    <a:pt x="1314" y="764"/>
                    <a:pt x="1323" y="747"/>
                  </a:cubicBezTo>
                  <a:cubicBezTo>
                    <a:pt x="1343" y="745"/>
                    <a:pt x="1374" y="745"/>
                    <a:pt x="1390" y="752"/>
                  </a:cubicBezTo>
                  <a:cubicBezTo>
                    <a:pt x="1386" y="779"/>
                    <a:pt x="1375" y="811"/>
                    <a:pt x="1367" y="839"/>
                  </a:cubicBezTo>
                  <a:cubicBezTo>
                    <a:pt x="1383" y="823"/>
                    <a:pt x="1400" y="794"/>
                    <a:pt x="1424" y="774"/>
                  </a:cubicBezTo>
                  <a:cubicBezTo>
                    <a:pt x="1445" y="758"/>
                    <a:pt x="1476" y="737"/>
                    <a:pt x="1510" y="742"/>
                  </a:cubicBezTo>
                  <a:cubicBezTo>
                    <a:pt x="1537" y="747"/>
                    <a:pt x="1546" y="771"/>
                    <a:pt x="1545" y="806"/>
                  </a:cubicBezTo>
                  <a:cubicBezTo>
                    <a:pt x="1543" y="837"/>
                    <a:pt x="1531" y="875"/>
                    <a:pt x="1523" y="909"/>
                  </a:cubicBezTo>
                  <a:cubicBezTo>
                    <a:pt x="1519" y="925"/>
                    <a:pt x="1513" y="943"/>
                    <a:pt x="1510" y="960"/>
                  </a:cubicBezTo>
                  <a:cubicBezTo>
                    <a:pt x="1507" y="975"/>
                    <a:pt x="1502" y="997"/>
                    <a:pt x="1518" y="1007"/>
                  </a:cubicBezTo>
                  <a:cubicBezTo>
                    <a:pt x="1548" y="1000"/>
                    <a:pt x="1576" y="970"/>
                    <a:pt x="1584" y="939"/>
                  </a:cubicBezTo>
                  <a:cubicBezTo>
                    <a:pt x="1589" y="921"/>
                    <a:pt x="1588" y="903"/>
                    <a:pt x="1591" y="887"/>
                  </a:cubicBezTo>
                  <a:cubicBezTo>
                    <a:pt x="1600" y="841"/>
                    <a:pt x="1620" y="800"/>
                    <a:pt x="1649" y="774"/>
                  </a:cubicBezTo>
                  <a:cubicBezTo>
                    <a:pt x="1658" y="766"/>
                    <a:pt x="1676" y="753"/>
                    <a:pt x="1691" y="749"/>
                  </a:cubicBezTo>
                  <a:cubicBezTo>
                    <a:pt x="1710" y="743"/>
                    <a:pt x="1761" y="742"/>
                    <a:pt x="1784" y="755"/>
                  </a:cubicBezTo>
                  <a:cubicBezTo>
                    <a:pt x="1796" y="762"/>
                    <a:pt x="1798" y="775"/>
                    <a:pt x="1809" y="785"/>
                  </a:cubicBezTo>
                  <a:cubicBezTo>
                    <a:pt x="1815" y="774"/>
                    <a:pt x="1818" y="759"/>
                    <a:pt x="1821" y="744"/>
                  </a:cubicBezTo>
                  <a:cubicBezTo>
                    <a:pt x="1839" y="735"/>
                    <a:pt x="1872" y="743"/>
                    <a:pt x="1889" y="742"/>
                  </a:cubicBezTo>
                  <a:cubicBezTo>
                    <a:pt x="1858" y="851"/>
                    <a:pt x="1815" y="961"/>
                    <a:pt x="1781" y="1072"/>
                  </a:cubicBezTo>
                  <a:cubicBezTo>
                    <a:pt x="1819" y="1059"/>
                    <a:pt x="1863" y="1054"/>
                    <a:pt x="1905" y="1039"/>
                  </a:cubicBezTo>
                  <a:cubicBezTo>
                    <a:pt x="1917" y="1034"/>
                    <a:pt x="1985" y="1014"/>
                    <a:pt x="2008" y="1007"/>
                  </a:cubicBezTo>
                  <a:cubicBezTo>
                    <a:pt x="2074" y="985"/>
                    <a:pt x="2156" y="904"/>
                    <a:pt x="2128" y="812"/>
                  </a:cubicBezTo>
                  <a:cubicBezTo>
                    <a:pt x="2121" y="790"/>
                    <a:pt x="2104" y="764"/>
                    <a:pt x="2088" y="742"/>
                  </a:cubicBezTo>
                  <a:cubicBezTo>
                    <a:pt x="2055" y="695"/>
                    <a:pt x="2001" y="674"/>
                    <a:pt x="1935" y="652"/>
                  </a:cubicBezTo>
                  <a:cubicBezTo>
                    <a:pt x="1879" y="634"/>
                    <a:pt x="1825" y="626"/>
                    <a:pt x="1751" y="633"/>
                  </a:cubicBezTo>
                  <a:cubicBezTo>
                    <a:pt x="1716" y="636"/>
                    <a:pt x="1682" y="647"/>
                    <a:pt x="1648" y="657"/>
                  </a:cubicBezTo>
                  <a:cubicBezTo>
                    <a:pt x="1639" y="659"/>
                    <a:pt x="1628" y="668"/>
                    <a:pt x="1618" y="662"/>
                  </a:cubicBezTo>
                  <a:cubicBezTo>
                    <a:pt x="1619" y="648"/>
                    <a:pt x="1634" y="644"/>
                    <a:pt x="1645" y="639"/>
                  </a:cubicBezTo>
                  <a:cubicBezTo>
                    <a:pt x="1704" y="611"/>
                    <a:pt x="1795" y="595"/>
                    <a:pt x="1884" y="601"/>
                  </a:cubicBezTo>
                  <a:cubicBezTo>
                    <a:pt x="1951" y="606"/>
                    <a:pt x="2040" y="639"/>
                    <a:pt x="2092" y="666"/>
                  </a:cubicBezTo>
                  <a:cubicBezTo>
                    <a:pt x="2118" y="681"/>
                    <a:pt x="2138" y="697"/>
                    <a:pt x="2157" y="722"/>
                  </a:cubicBezTo>
                  <a:close/>
                  <a:moveTo>
                    <a:pt x="1206" y="895"/>
                  </a:moveTo>
                  <a:cubicBezTo>
                    <a:pt x="1167" y="900"/>
                    <a:pt x="1140" y="883"/>
                    <a:pt x="1123" y="861"/>
                  </a:cubicBezTo>
                  <a:cubicBezTo>
                    <a:pt x="1118" y="889"/>
                    <a:pt x="1085" y="943"/>
                    <a:pt x="1107" y="975"/>
                  </a:cubicBezTo>
                  <a:cubicBezTo>
                    <a:pt x="1115" y="986"/>
                    <a:pt x="1133" y="988"/>
                    <a:pt x="1147" y="982"/>
                  </a:cubicBezTo>
                  <a:cubicBezTo>
                    <a:pt x="1173" y="969"/>
                    <a:pt x="1196" y="915"/>
                    <a:pt x="1206" y="895"/>
                  </a:cubicBezTo>
                  <a:close/>
                  <a:moveTo>
                    <a:pt x="1217" y="785"/>
                  </a:moveTo>
                  <a:cubicBezTo>
                    <a:pt x="1200" y="763"/>
                    <a:pt x="1162" y="790"/>
                    <a:pt x="1155" y="812"/>
                  </a:cubicBezTo>
                  <a:cubicBezTo>
                    <a:pt x="1142" y="854"/>
                    <a:pt x="1176" y="873"/>
                    <a:pt x="1217" y="860"/>
                  </a:cubicBezTo>
                  <a:cubicBezTo>
                    <a:pt x="1218" y="838"/>
                    <a:pt x="1230" y="803"/>
                    <a:pt x="1217" y="785"/>
                  </a:cubicBezTo>
                  <a:close/>
                  <a:moveTo>
                    <a:pt x="1697" y="1124"/>
                  </a:moveTo>
                  <a:cubicBezTo>
                    <a:pt x="1697" y="1123"/>
                    <a:pt x="1697" y="1123"/>
                    <a:pt x="1695" y="1123"/>
                  </a:cubicBezTo>
                  <a:cubicBezTo>
                    <a:pt x="1652" y="1142"/>
                    <a:pt x="1587" y="1171"/>
                    <a:pt x="1556" y="1202"/>
                  </a:cubicBezTo>
                  <a:cubicBezTo>
                    <a:pt x="1538" y="1220"/>
                    <a:pt x="1510" y="1257"/>
                    <a:pt x="1515" y="1289"/>
                  </a:cubicBezTo>
                  <a:cubicBezTo>
                    <a:pt x="1521" y="1329"/>
                    <a:pt x="1568" y="1324"/>
                    <a:pt x="1597" y="1307"/>
                  </a:cubicBezTo>
                  <a:cubicBezTo>
                    <a:pt x="1652" y="1275"/>
                    <a:pt x="1671" y="1181"/>
                    <a:pt x="1697" y="1124"/>
                  </a:cubicBezTo>
                  <a:close/>
                  <a:moveTo>
                    <a:pt x="1776" y="890"/>
                  </a:moveTo>
                  <a:cubicBezTo>
                    <a:pt x="1782" y="873"/>
                    <a:pt x="1798" y="854"/>
                    <a:pt x="1792" y="830"/>
                  </a:cubicBezTo>
                  <a:cubicBezTo>
                    <a:pt x="1788" y="809"/>
                    <a:pt x="1754" y="787"/>
                    <a:pt x="1733" y="792"/>
                  </a:cubicBezTo>
                  <a:cubicBezTo>
                    <a:pt x="1721" y="794"/>
                    <a:pt x="1701" y="814"/>
                    <a:pt x="1694" y="823"/>
                  </a:cubicBezTo>
                  <a:cubicBezTo>
                    <a:pt x="1675" y="849"/>
                    <a:pt x="1636" y="958"/>
                    <a:pt x="1675" y="988"/>
                  </a:cubicBezTo>
                  <a:cubicBezTo>
                    <a:pt x="1702" y="1009"/>
                    <a:pt x="1748" y="968"/>
                    <a:pt x="1759" y="947"/>
                  </a:cubicBezTo>
                  <a:cubicBezTo>
                    <a:pt x="1768" y="929"/>
                    <a:pt x="1770" y="909"/>
                    <a:pt x="1776" y="89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333333"/>
                </a:solidFill>
                <a:latin typeface="Roboto Light"/>
                <a:ea typeface="Roboto Light"/>
                <a:cs typeface="Roboto Light"/>
                <a:sym typeface="Roboto Light"/>
              </a:endParaRPr>
            </a:p>
          </p:txBody>
        </p:sp>
        <p:sp>
          <p:nvSpPr>
            <p:cNvPr id="1492" name="Google Shape;1492;p55"/>
            <p:cNvSpPr/>
            <p:nvPr/>
          </p:nvSpPr>
          <p:spPr>
            <a:xfrm>
              <a:off x="3273" y="812"/>
              <a:ext cx="113" cy="120"/>
            </a:xfrm>
            <a:custGeom>
              <a:avLst/>
              <a:gdLst/>
              <a:ahLst/>
              <a:cxnLst/>
              <a:rect l="l" t="t" r="r" b="b"/>
              <a:pathLst>
                <a:path w="199" h="212" extrusionOk="0">
                  <a:moveTo>
                    <a:pt x="98" y="59"/>
                  </a:moveTo>
                  <a:cubicBezTo>
                    <a:pt x="117" y="43"/>
                    <a:pt x="129" y="8"/>
                    <a:pt x="157" y="4"/>
                  </a:cubicBezTo>
                  <a:cubicBezTo>
                    <a:pt x="184" y="0"/>
                    <a:pt x="199" y="28"/>
                    <a:pt x="191" y="63"/>
                  </a:cubicBezTo>
                  <a:cubicBezTo>
                    <a:pt x="183" y="92"/>
                    <a:pt x="162" y="124"/>
                    <a:pt x="146" y="146"/>
                  </a:cubicBezTo>
                  <a:cubicBezTo>
                    <a:pt x="138" y="157"/>
                    <a:pt x="129" y="167"/>
                    <a:pt x="119" y="181"/>
                  </a:cubicBezTo>
                  <a:cubicBezTo>
                    <a:pt x="112" y="191"/>
                    <a:pt x="99" y="212"/>
                    <a:pt x="89" y="211"/>
                  </a:cubicBezTo>
                  <a:cubicBezTo>
                    <a:pt x="80" y="211"/>
                    <a:pt x="69" y="191"/>
                    <a:pt x="61" y="181"/>
                  </a:cubicBezTo>
                  <a:cubicBezTo>
                    <a:pt x="51" y="168"/>
                    <a:pt x="45" y="156"/>
                    <a:pt x="39" y="144"/>
                  </a:cubicBezTo>
                  <a:cubicBezTo>
                    <a:pt x="23" y="114"/>
                    <a:pt x="6" y="90"/>
                    <a:pt x="2" y="59"/>
                  </a:cubicBezTo>
                  <a:cubicBezTo>
                    <a:pt x="0" y="32"/>
                    <a:pt x="8" y="6"/>
                    <a:pt x="32" y="4"/>
                  </a:cubicBezTo>
                  <a:cubicBezTo>
                    <a:pt x="65" y="0"/>
                    <a:pt x="82" y="40"/>
                    <a:pt x="98" y="59"/>
                  </a:cubicBezTo>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333333"/>
                </a:solidFill>
                <a:latin typeface="Roboto Light"/>
                <a:ea typeface="Roboto Light"/>
                <a:cs typeface="Roboto Light"/>
                <a:sym typeface="Roboto Light"/>
              </a:endParaRPr>
            </a:p>
          </p:txBody>
        </p:sp>
      </p:grpSp>
      <p:sp>
        <p:nvSpPr>
          <p:cNvPr id="1493" name="Google Shape;1493;p55"/>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matchingName="Title Slide 1">
  <p:cSld name="1_Title Slide">
    <p:spTree>
      <p:nvGrpSpPr>
        <p:cNvPr id="1" name="Shape 1498"/>
        <p:cNvGrpSpPr/>
        <p:nvPr/>
      </p:nvGrpSpPr>
      <p:grpSpPr>
        <a:xfrm>
          <a:off x="0" y="0"/>
          <a:ext cx="0" cy="0"/>
          <a:chOff x="0" y="0"/>
          <a:chExt cx="0" cy="0"/>
        </a:xfrm>
      </p:grpSpPr>
      <p:sp>
        <p:nvSpPr>
          <p:cNvPr id="1499" name="Google Shape;1499;p57"/>
          <p:cNvSpPr/>
          <p:nvPr/>
        </p:nvSpPr>
        <p:spPr>
          <a:xfrm rot="10800000">
            <a:off x="8396879" y="-4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 name="Google Shape;1500;p57"/>
          <p:cNvSpPr/>
          <p:nvPr/>
        </p:nvSpPr>
        <p:spPr>
          <a:xfrm rot="5400000">
            <a:off x="45114" y="4107284"/>
            <a:ext cx="2704133" cy="2797315"/>
          </a:xfrm>
          <a:custGeom>
            <a:avLst/>
            <a:gdLst/>
            <a:ahLst/>
            <a:cxnLst/>
            <a:rect l="l" t="t" r="r" b="b"/>
            <a:pathLst>
              <a:path w="69155" h="71538" extrusionOk="0">
                <a:moveTo>
                  <a:pt x="51342" y="0"/>
                </a:moveTo>
                <a:cubicBezTo>
                  <a:pt x="13316" y="0"/>
                  <a:pt x="0" y="41002"/>
                  <a:pt x="11838" y="71537"/>
                </a:cubicBezTo>
                <a:lnTo>
                  <a:pt x="69155" y="71537"/>
                </a:lnTo>
                <a:lnTo>
                  <a:pt x="69155" y="4053"/>
                </a:lnTo>
                <a:cubicBezTo>
                  <a:pt x="64512" y="1969"/>
                  <a:pt x="59880" y="338"/>
                  <a:pt x="55177" y="135"/>
                </a:cubicBezTo>
                <a:cubicBezTo>
                  <a:pt x="53872" y="45"/>
                  <a:pt x="52594" y="0"/>
                  <a:pt x="51342"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 name="Google Shape;1501;p57"/>
          <p:cNvSpPr/>
          <p:nvPr/>
        </p:nvSpPr>
        <p:spPr>
          <a:xfrm>
            <a:off x="-1537" y="5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D7224C"/>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 name="Google Shape;1502;p57"/>
          <p:cNvSpPr/>
          <p:nvPr/>
        </p:nvSpPr>
        <p:spPr>
          <a:xfrm>
            <a:off x="-1537" y="5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 name="Google Shape;1503;p57"/>
          <p:cNvSpPr/>
          <p:nvPr/>
        </p:nvSpPr>
        <p:spPr>
          <a:xfrm>
            <a:off x="8868920" y="303691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0AD1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 name="Google Shape;1504;p57"/>
          <p:cNvSpPr/>
          <p:nvPr/>
        </p:nvSpPr>
        <p:spPr>
          <a:xfrm>
            <a:off x="10129709" y="21"/>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57"/>
          <p:cNvSpPr/>
          <p:nvPr/>
        </p:nvSpPr>
        <p:spPr>
          <a:xfrm>
            <a:off x="9784766" y="626281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 name="Google Shape;1506;p57"/>
          <p:cNvSpPr/>
          <p:nvPr/>
        </p:nvSpPr>
        <p:spPr>
          <a:xfrm rot="-5400000">
            <a:off x="2069573" y="520124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 name="Google Shape;1507;p57"/>
          <p:cNvSpPr/>
          <p:nvPr/>
        </p:nvSpPr>
        <p:spPr>
          <a:xfrm rot="10800000" flipH="1">
            <a:off x="11489630" y="451215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2.2 Content 1">
  <p:cSld name="1_Title + Subtitle + 2 Columns_3_2">
    <p:spTree>
      <p:nvGrpSpPr>
        <p:cNvPr id="1" name="Shape 1508"/>
        <p:cNvGrpSpPr/>
        <p:nvPr/>
      </p:nvGrpSpPr>
      <p:grpSpPr>
        <a:xfrm>
          <a:off x="0" y="0"/>
          <a:ext cx="0" cy="0"/>
          <a:chOff x="0" y="0"/>
          <a:chExt cx="0" cy="0"/>
        </a:xfrm>
      </p:grpSpPr>
      <p:sp>
        <p:nvSpPr>
          <p:cNvPr id="1509" name="Google Shape;1509;p58"/>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510" name="Google Shape;1510;p58"/>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511" name="Google Shape;1511;p58"/>
          <p:cNvSpPr txBox="1">
            <a:spLocks noGrp="1"/>
          </p:cNvSpPr>
          <p:nvPr>
            <p:ph type="title"/>
          </p:nvPr>
        </p:nvSpPr>
        <p:spPr>
          <a:xfrm>
            <a:off x="2512350" y="314475"/>
            <a:ext cx="7395600" cy="7257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rgbClr val="0D3258"/>
              </a:buClr>
              <a:buSzPts val="1800"/>
              <a:buFont typeface="Zilla Slab"/>
              <a:buNone/>
              <a:defRPr>
                <a:solidFill>
                  <a:srgbClr val="0D3258"/>
                </a:solidFill>
                <a:latin typeface="Zilla Slab"/>
                <a:ea typeface="Zilla Slab"/>
                <a:cs typeface="Zilla Slab"/>
                <a:sym typeface="Zilla Slab"/>
              </a:defRPr>
            </a:lvl1pPr>
            <a:lvl2pPr lvl="1" algn="l" rtl="0">
              <a:lnSpc>
                <a:spcPct val="100000"/>
              </a:lnSpc>
              <a:spcBef>
                <a:spcPts val="0"/>
              </a:spcBef>
              <a:spcAft>
                <a:spcPts val="0"/>
              </a:spcAft>
              <a:buClr>
                <a:schemeClr val="dk2"/>
              </a:buClr>
              <a:buSzPts val="1400"/>
              <a:buNone/>
              <a:defRPr>
                <a:solidFill>
                  <a:schemeClr val="dk2"/>
                </a:solidFill>
              </a:defRPr>
            </a:lvl2pPr>
            <a:lvl3pPr lvl="2" algn="l" rtl="0">
              <a:lnSpc>
                <a:spcPct val="100000"/>
              </a:lnSpc>
              <a:spcBef>
                <a:spcPts val="0"/>
              </a:spcBef>
              <a:spcAft>
                <a:spcPts val="0"/>
              </a:spcAft>
              <a:buClr>
                <a:schemeClr val="dk2"/>
              </a:buClr>
              <a:buSzPts val="1400"/>
              <a:buNone/>
              <a:defRPr>
                <a:solidFill>
                  <a:schemeClr val="dk2"/>
                </a:solidFill>
              </a:defRPr>
            </a:lvl3pPr>
            <a:lvl4pPr lvl="3" algn="l" rtl="0">
              <a:lnSpc>
                <a:spcPct val="100000"/>
              </a:lnSpc>
              <a:spcBef>
                <a:spcPts val="0"/>
              </a:spcBef>
              <a:spcAft>
                <a:spcPts val="0"/>
              </a:spcAft>
              <a:buClr>
                <a:schemeClr val="dk2"/>
              </a:buClr>
              <a:buSzPts val="1400"/>
              <a:buNone/>
              <a:defRPr>
                <a:solidFill>
                  <a:schemeClr val="dk2"/>
                </a:solidFill>
              </a:defRPr>
            </a:lvl4pPr>
            <a:lvl5pPr lvl="4" algn="l" rtl="0">
              <a:lnSpc>
                <a:spcPct val="100000"/>
              </a:lnSpc>
              <a:spcBef>
                <a:spcPts val="0"/>
              </a:spcBef>
              <a:spcAft>
                <a:spcPts val="0"/>
              </a:spcAft>
              <a:buClr>
                <a:schemeClr val="dk2"/>
              </a:buClr>
              <a:buSzPts val="1400"/>
              <a:buNone/>
              <a:defRPr>
                <a:solidFill>
                  <a:schemeClr val="dk2"/>
                </a:solidFill>
              </a:defRPr>
            </a:lvl5pPr>
            <a:lvl6pPr lvl="5" algn="l" rtl="0">
              <a:lnSpc>
                <a:spcPct val="100000"/>
              </a:lnSpc>
              <a:spcBef>
                <a:spcPts val="0"/>
              </a:spcBef>
              <a:spcAft>
                <a:spcPts val="0"/>
              </a:spcAft>
              <a:buClr>
                <a:schemeClr val="dk2"/>
              </a:buClr>
              <a:buSzPts val="1400"/>
              <a:buNone/>
              <a:defRPr>
                <a:solidFill>
                  <a:schemeClr val="dk2"/>
                </a:solidFill>
              </a:defRPr>
            </a:lvl6pPr>
            <a:lvl7pPr lvl="6" algn="l" rtl="0">
              <a:lnSpc>
                <a:spcPct val="100000"/>
              </a:lnSpc>
              <a:spcBef>
                <a:spcPts val="0"/>
              </a:spcBef>
              <a:spcAft>
                <a:spcPts val="0"/>
              </a:spcAft>
              <a:buClr>
                <a:schemeClr val="dk2"/>
              </a:buClr>
              <a:buSzPts val="1400"/>
              <a:buNone/>
              <a:defRPr>
                <a:solidFill>
                  <a:schemeClr val="dk2"/>
                </a:solidFill>
              </a:defRPr>
            </a:lvl7pPr>
            <a:lvl8pPr lvl="7" algn="l" rtl="0">
              <a:lnSpc>
                <a:spcPct val="100000"/>
              </a:lnSpc>
              <a:spcBef>
                <a:spcPts val="0"/>
              </a:spcBef>
              <a:spcAft>
                <a:spcPts val="0"/>
              </a:spcAft>
              <a:buClr>
                <a:schemeClr val="dk2"/>
              </a:buClr>
              <a:buSzPts val="1400"/>
              <a:buNone/>
              <a:defRPr>
                <a:solidFill>
                  <a:schemeClr val="dk2"/>
                </a:solidFill>
              </a:defRPr>
            </a:lvl8pPr>
            <a:lvl9pPr lvl="8" algn="l" rtl="0">
              <a:lnSpc>
                <a:spcPct val="100000"/>
              </a:lnSpc>
              <a:spcBef>
                <a:spcPts val="0"/>
              </a:spcBef>
              <a:spcAft>
                <a:spcPts val="0"/>
              </a:spcAft>
              <a:buClr>
                <a:schemeClr val="dk2"/>
              </a:buClr>
              <a:buSzPts val="1400"/>
              <a:buNone/>
              <a:defRPr>
                <a:solidFill>
                  <a:schemeClr val="dk2"/>
                </a:solidFill>
              </a:defRPr>
            </a:lvl9pPr>
          </a:lstStyle>
          <a:p>
            <a:endParaRPr/>
          </a:p>
        </p:txBody>
      </p:sp>
      <p:grpSp>
        <p:nvGrpSpPr>
          <p:cNvPr id="1512" name="Google Shape;1512;p58"/>
          <p:cNvGrpSpPr/>
          <p:nvPr/>
        </p:nvGrpSpPr>
        <p:grpSpPr>
          <a:xfrm>
            <a:off x="356766" y="427999"/>
            <a:ext cx="1268713" cy="698572"/>
            <a:chOff x="475841" y="433188"/>
            <a:chExt cx="865248" cy="476288"/>
          </a:xfrm>
        </p:grpSpPr>
        <p:sp>
          <p:nvSpPr>
            <p:cNvPr id="1513" name="Google Shape;1513;p5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14" name="Google Shape;1514;p5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15" name="Google Shape;1515;p5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16" name="Google Shape;1516;p5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17" name="Google Shape;1517;p5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18" name="Google Shape;1518;p5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19" name="Google Shape;1519;p5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0" name="Google Shape;1520;p5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1" name="Google Shape;1521;p5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2" name="Google Shape;1522;p5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3" name="Google Shape;1523;p5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4" name="Google Shape;1524;p5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5" name="Google Shape;1525;p5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6" name="Google Shape;1526;p5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7" name="Google Shape;1527;p5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8" name="Google Shape;1528;p5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29" name="Google Shape;1529;p5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0" name="Google Shape;1530;p5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1" name="Google Shape;1531;p5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2" name="Google Shape;1532;p5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3" name="Google Shape;1533;p5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4" name="Google Shape;1534;p5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5" name="Google Shape;1535;p5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6" name="Google Shape;1536;p5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7" name="Google Shape;1537;p5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8" name="Google Shape;1538;p5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39" name="Google Shape;1539;p5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0" name="Google Shape;1540;p5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1" name="Google Shape;1541;p5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2" name="Google Shape;1542;p5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3" name="Google Shape;1543;p5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4" name="Google Shape;1544;p5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5" name="Google Shape;1545;p5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6" name="Google Shape;1546;p5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7" name="Google Shape;1547;p5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8" name="Google Shape;1548;p5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49" name="Google Shape;1549;p5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50" name="Google Shape;1550;p5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51" name="Google Shape;1551;p5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52" name="Google Shape;1552;p5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53" name="Google Shape;1553;p5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554" name="Google Shape;1554;p58"/>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 name="Google Shape;1555;p58"/>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 name="Google Shape;1556;p58"/>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557" name="Google Shape;1557;p58"/>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 name="Google Shape;1558;p58"/>
          <p:cNvSpPr/>
          <p:nvPr/>
        </p:nvSpPr>
        <p:spPr>
          <a:xfrm>
            <a:off x="-1528" y="50"/>
            <a:ext cx="2351618" cy="1932470"/>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70316E"/>
          </a:solidFill>
          <a:ln w="9525" cap="flat" cmpd="sng">
            <a:solidFill>
              <a:srgbClr val="70316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matchingName="Intro Slide Template 1">
  <p:cSld name="2_Title Slide">
    <p:bg>
      <p:bgPr>
        <a:solidFill>
          <a:schemeClr val="lt1"/>
        </a:solidFill>
        <a:effectLst/>
      </p:bgPr>
    </p:bg>
    <p:spTree>
      <p:nvGrpSpPr>
        <p:cNvPr id="1" name="Shape 1559"/>
        <p:cNvGrpSpPr/>
        <p:nvPr/>
      </p:nvGrpSpPr>
      <p:grpSpPr>
        <a:xfrm>
          <a:off x="0" y="0"/>
          <a:ext cx="0" cy="0"/>
          <a:chOff x="0" y="0"/>
          <a:chExt cx="0" cy="0"/>
        </a:xfrm>
      </p:grpSpPr>
      <p:sp>
        <p:nvSpPr>
          <p:cNvPr id="1560" name="Google Shape;1560;p59"/>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561" name="Google Shape;1561;p59"/>
          <p:cNvSpPr/>
          <p:nvPr/>
        </p:nvSpPr>
        <p:spPr>
          <a:xfrm rot="-5400000" flipH="1">
            <a:off x="9773254" y="969507"/>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 name="Google Shape;1562;p59"/>
          <p:cNvSpPr/>
          <p:nvPr/>
        </p:nvSpPr>
        <p:spPr>
          <a:xfrm>
            <a:off x="1090563" y="1132575"/>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noFill/>
          <a:ln w="28575" cap="flat" cmpd="sng">
            <a:solidFill>
              <a:schemeClr val="accent5"/>
            </a:solidFill>
            <a:prstDash val="solid"/>
            <a:round/>
            <a:headEnd type="none" w="med" len="med"/>
            <a:tailEnd type="none" w="med" len="med"/>
          </a:ln>
        </p:spPr>
      </p:sp>
      <p:sp>
        <p:nvSpPr>
          <p:cNvPr id="1563" name="Google Shape;1563;p59"/>
          <p:cNvSpPr/>
          <p:nvPr/>
        </p:nvSpPr>
        <p:spPr>
          <a:xfrm rot="10800000">
            <a:off x="5927647" y="1352911"/>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0D3258"/>
          </a:solidFill>
          <a:ln>
            <a:noFill/>
          </a:ln>
        </p:spPr>
      </p:sp>
      <p:sp>
        <p:nvSpPr>
          <p:cNvPr id="1564" name="Google Shape;1564;p59"/>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565" name="Google Shape;1565;p59"/>
          <p:cNvGrpSpPr/>
          <p:nvPr/>
        </p:nvGrpSpPr>
        <p:grpSpPr>
          <a:xfrm>
            <a:off x="356766" y="427999"/>
            <a:ext cx="1268713" cy="698572"/>
            <a:chOff x="475841" y="433188"/>
            <a:chExt cx="865248" cy="476288"/>
          </a:xfrm>
        </p:grpSpPr>
        <p:sp>
          <p:nvSpPr>
            <p:cNvPr id="1566" name="Google Shape;1566;p5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67" name="Google Shape;1567;p5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68" name="Google Shape;1568;p5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69" name="Google Shape;1569;p5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0" name="Google Shape;1570;p5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1" name="Google Shape;1571;p5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2" name="Google Shape;1572;p5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3" name="Google Shape;1573;p5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4" name="Google Shape;1574;p5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5" name="Google Shape;1575;p5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6" name="Google Shape;1576;p5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7" name="Google Shape;1577;p5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8" name="Google Shape;1578;p5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79" name="Google Shape;1579;p5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0" name="Google Shape;1580;p5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1" name="Google Shape;1581;p5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2" name="Google Shape;1582;p5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3" name="Google Shape;1583;p5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4" name="Google Shape;1584;p5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5" name="Google Shape;1585;p5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6" name="Google Shape;1586;p5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7" name="Google Shape;1587;p5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8" name="Google Shape;1588;p5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89" name="Google Shape;1589;p5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0" name="Google Shape;1590;p5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1" name="Google Shape;1591;p5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2" name="Google Shape;1592;p5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3" name="Google Shape;1593;p5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4" name="Google Shape;1594;p5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5" name="Google Shape;1595;p5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6" name="Google Shape;1596;p5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7" name="Google Shape;1597;p5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8" name="Google Shape;1598;p5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599" name="Google Shape;1599;p5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0" name="Google Shape;1600;p5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1" name="Google Shape;1601;p5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2" name="Google Shape;1602;p5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3" name="Google Shape;1603;p5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4" name="Google Shape;1604;p5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5" name="Google Shape;1605;p5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06" name="Google Shape;1606;p5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607" name="Google Shape;1607;p59"/>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matchingName="Intro Slide Template 1 1">
  <p:cSld name="2_Title Slide_3">
    <p:bg>
      <p:bgPr>
        <a:solidFill>
          <a:schemeClr val="lt1"/>
        </a:solidFill>
        <a:effectLst/>
      </p:bgPr>
    </p:bg>
    <p:spTree>
      <p:nvGrpSpPr>
        <p:cNvPr id="1" name="Shape 1608"/>
        <p:cNvGrpSpPr/>
        <p:nvPr/>
      </p:nvGrpSpPr>
      <p:grpSpPr>
        <a:xfrm>
          <a:off x="0" y="0"/>
          <a:ext cx="0" cy="0"/>
          <a:chOff x="0" y="0"/>
          <a:chExt cx="0" cy="0"/>
        </a:xfrm>
      </p:grpSpPr>
      <p:sp>
        <p:nvSpPr>
          <p:cNvPr id="1609" name="Google Shape;1609;p6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610" name="Google Shape;1610;p60"/>
          <p:cNvSpPr/>
          <p:nvPr/>
        </p:nvSpPr>
        <p:spPr>
          <a:xfrm rot="-5400000" flipH="1">
            <a:off x="9773254" y="969507"/>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 name="Google Shape;1611;p60"/>
          <p:cNvSpPr/>
          <p:nvPr/>
        </p:nvSpPr>
        <p:spPr>
          <a:xfrm>
            <a:off x="1090563" y="1244275"/>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noFill/>
          <a:ln w="28575" cap="flat" cmpd="sng">
            <a:solidFill>
              <a:schemeClr val="accent5"/>
            </a:solidFill>
            <a:prstDash val="solid"/>
            <a:round/>
            <a:headEnd type="none" w="med" len="med"/>
            <a:tailEnd type="none" w="med" len="med"/>
          </a:ln>
        </p:spPr>
      </p:sp>
      <p:sp>
        <p:nvSpPr>
          <p:cNvPr id="1612" name="Google Shape;1612;p60"/>
          <p:cNvSpPr/>
          <p:nvPr/>
        </p:nvSpPr>
        <p:spPr>
          <a:xfrm rot="10800000">
            <a:off x="5927647" y="1464611"/>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0D3258"/>
          </a:solidFill>
          <a:ln>
            <a:noFill/>
          </a:ln>
        </p:spPr>
      </p:sp>
      <p:sp>
        <p:nvSpPr>
          <p:cNvPr id="1613" name="Google Shape;1613;p60"/>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1614" name="Google Shape;1614;p60"/>
          <p:cNvGrpSpPr/>
          <p:nvPr/>
        </p:nvGrpSpPr>
        <p:grpSpPr>
          <a:xfrm>
            <a:off x="356766" y="427999"/>
            <a:ext cx="1268713" cy="698572"/>
            <a:chOff x="475841" y="433188"/>
            <a:chExt cx="865248" cy="476288"/>
          </a:xfrm>
        </p:grpSpPr>
        <p:sp>
          <p:nvSpPr>
            <p:cNvPr id="1615" name="Google Shape;1615;p60"/>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16" name="Google Shape;1616;p60"/>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17" name="Google Shape;1617;p60"/>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18" name="Google Shape;1618;p60"/>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19" name="Google Shape;1619;p60"/>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0" name="Google Shape;1620;p60"/>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1" name="Google Shape;1621;p60"/>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2" name="Google Shape;1622;p60"/>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3" name="Google Shape;1623;p60"/>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4" name="Google Shape;1624;p60"/>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5" name="Google Shape;1625;p60"/>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6" name="Google Shape;1626;p60"/>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7" name="Google Shape;1627;p60"/>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8" name="Google Shape;1628;p60"/>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29" name="Google Shape;1629;p60"/>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0" name="Google Shape;1630;p60"/>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1" name="Google Shape;1631;p60"/>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2" name="Google Shape;1632;p60"/>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3" name="Google Shape;1633;p60"/>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4" name="Google Shape;1634;p60"/>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5" name="Google Shape;1635;p60"/>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6" name="Google Shape;1636;p60"/>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7" name="Google Shape;1637;p60"/>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8" name="Google Shape;1638;p60"/>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39" name="Google Shape;1639;p60"/>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0" name="Google Shape;1640;p60"/>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1" name="Google Shape;1641;p60"/>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2" name="Google Shape;1642;p60"/>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3" name="Google Shape;1643;p60"/>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4" name="Google Shape;1644;p60"/>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5" name="Google Shape;1645;p60"/>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6" name="Google Shape;1646;p60"/>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7" name="Google Shape;1647;p60"/>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8" name="Google Shape;1648;p60"/>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49" name="Google Shape;1649;p60"/>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50" name="Google Shape;1650;p60"/>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51" name="Google Shape;1651;p60"/>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52" name="Google Shape;1652;p60"/>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53" name="Google Shape;1653;p60"/>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54" name="Google Shape;1654;p60"/>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55" name="Google Shape;1655;p60"/>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656" name="Google Shape;1656;p60"/>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657" name="Google Shape;1657;p60"/>
          <p:cNvGrpSpPr/>
          <p:nvPr/>
        </p:nvGrpSpPr>
        <p:grpSpPr>
          <a:xfrm>
            <a:off x="4960021" y="406980"/>
            <a:ext cx="2448170" cy="2049433"/>
            <a:chOff x="2265363" y="2341562"/>
            <a:chExt cx="867807" cy="726440"/>
          </a:xfrm>
        </p:grpSpPr>
        <p:sp>
          <p:nvSpPr>
            <p:cNvPr id="1658" name="Google Shape;1658;p60"/>
            <p:cNvSpPr/>
            <p:nvPr/>
          </p:nvSpPr>
          <p:spPr>
            <a:xfrm>
              <a:off x="2265363" y="2360612"/>
              <a:ext cx="867807" cy="701675"/>
            </a:xfrm>
            <a:custGeom>
              <a:avLst/>
              <a:gdLst/>
              <a:ahLst/>
              <a:cxnLst/>
              <a:rect l="l" t="t" r="r" b="b"/>
              <a:pathLst>
                <a:path w="841" h="680" extrusionOk="0">
                  <a:moveTo>
                    <a:pt x="763" y="252"/>
                  </a:moveTo>
                  <a:cubicBezTo>
                    <a:pt x="717" y="134"/>
                    <a:pt x="610" y="31"/>
                    <a:pt x="479" y="19"/>
                  </a:cubicBezTo>
                  <a:cubicBezTo>
                    <a:pt x="477" y="19"/>
                    <a:pt x="476" y="19"/>
                    <a:pt x="474" y="19"/>
                  </a:cubicBezTo>
                  <a:cubicBezTo>
                    <a:pt x="206" y="0"/>
                    <a:pt x="0" y="320"/>
                    <a:pt x="178" y="543"/>
                  </a:cubicBezTo>
                  <a:cubicBezTo>
                    <a:pt x="250" y="633"/>
                    <a:pt x="369" y="680"/>
                    <a:pt x="484" y="673"/>
                  </a:cubicBezTo>
                  <a:cubicBezTo>
                    <a:pt x="696" y="660"/>
                    <a:pt x="841" y="456"/>
                    <a:pt x="763" y="252"/>
                  </a:cubicBezTo>
                  <a:close/>
                  <a:moveTo>
                    <a:pt x="434" y="327"/>
                  </a:moveTo>
                  <a:cubicBezTo>
                    <a:pt x="429" y="342"/>
                    <a:pt x="411" y="351"/>
                    <a:pt x="396" y="348"/>
                  </a:cubicBezTo>
                  <a:cubicBezTo>
                    <a:pt x="379" y="344"/>
                    <a:pt x="366" y="327"/>
                    <a:pt x="367" y="309"/>
                  </a:cubicBezTo>
                  <a:cubicBezTo>
                    <a:pt x="367" y="301"/>
                    <a:pt x="370" y="291"/>
                    <a:pt x="377" y="286"/>
                  </a:cubicBezTo>
                  <a:cubicBezTo>
                    <a:pt x="382" y="280"/>
                    <a:pt x="390" y="280"/>
                    <a:pt x="398" y="280"/>
                  </a:cubicBezTo>
                  <a:cubicBezTo>
                    <a:pt x="400" y="280"/>
                    <a:pt x="401" y="281"/>
                    <a:pt x="402" y="282"/>
                  </a:cubicBezTo>
                  <a:cubicBezTo>
                    <a:pt x="409" y="281"/>
                    <a:pt x="415" y="283"/>
                    <a:pt x="421" y="288"/>
                  </a:cubicBezTo>
                  <a:cubicBezTo>
                    <a:pt x="432" y="297"/>
                    <a:pt x="439" y="313"/>
                    <a:pt x="434" y="327"/>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659" name="Google Shape;1659;p60"/>
            <p:cNvSpPr/>
            <p:nvPr/>
          </p:nvSpPr>
          <p:spPr>
            <a:xfrm>
              <a:off x="2325688" y="2341562"/>
              <a:ext cx="710962" cy="726440"/>
            </a:xfrm>
            <a:custGeom>
              <a:avLst/>
              <a:gdLst/>
              <a:ahLst/>
              <a:cxnLst/>
              <a:rect l="l" t="t" r="r" b="b"/>
              <a:pathLst>
                <a:path w="689" h="704" extrusionOk="0">
                  <a:moveTo>
                    <a:pt x="682" y="345"/>
                  </a:moveTo>
                  <a:cubicBezTo>
                    <a:pt x="679" y="271"/>
                    <a:pt x="648" y="201"/>
                    <a:pt x="604" y="143"/>
                  </a:cubicBezTo>
                  <a:cubicBezTo>
                    <a:pt x="558" y="84"/>
                    <a:pt x="495" y="37"/>
                    <a:pt x="422" y="17"/>
                  </a:cubicBezTo>
                  <a:cubicBezTo>
                    <a:pt x="405" y="13"/>
                    <a:pt x="387" y="10"/>
                    <a:pt x="368" y="8"/>
                  </a:cubicBezTo>
                  <a:cubicBezTo>
                    <a:pt x="241" y="0"/>
                    <a:pt x="120" y="68"/>
                    <a:pt x="53" y="175"/>
                  </a:cubicBezTo>
                  <a:cubicBezTo>
                    <a:pt x="21" y="226"/>
                    <a:pt x="2" y="286"/>
                    <a:pt x="1" y="347"/>
                  </a:cubicBezTo>
                  <a:cubicBezTo>
                    <a:pt x="0" y="410"/>
                    <a:pt x="20" y="472"/>
                    <a:pt x="57" y="524"/>
                  </a:cubicBezTo>
                  <a:cubicBezTo>
                    <a:pt x="146" y="650"/>
                    <a:pt x="322" y="704"/>
                    <a:pt x="468" y="654"/>
                  </a:cubicBezTo>
                  <a:cubicBezTo>
                    <a:pt x="598" y="609"/>
                    <a:pt x="689" y="483"/>
                    <a:pt x="682" y="345"/>
                  </a:cubicBezTo>
                  <a:close/>
                  <a:moveTo>
                    <a:pt x="642" y="493"/>
                  </a:moveTo>
                  <a:cubicBezTo>
                    <a:pt x="613" y="551"/>
                    <a:pt x="564" y="598"/>
                    <a:pt x="506" y="628"/>
                  </a:cubicBezTo>
                  <a:cubicBezTo>
                    <a:pt x="372" y="697"/>
                    <a:pt x="196" y="662"/>
                    <a:pt x="93" y="554"/>
                  </a:cubicBezTo>
                  <a:cubicBezTo>
                    <a:pt x="48" y="507"/>
                    <a:pt x="18" y="447"/>
                    <a:pt x="11" y="383"/>
                  </a:cubicBezTo>
                  <a:cubicBezTo>
                    <a:pt x="5" y="325"/>
                    <a:pt x="16" y="266"/>
                    <a:pt x="42" y="214"/>
                  </a:cubicBezTo>
                  <a:cubicBezTo>
                    <a:pt x="94" y="106"/>
                    <a:pt x="201" y="26"/>
                    <a:pt x="322" y="17"/>
                  </a:cubicBezTo>
                  <a:cubicBezTo>
                    <a:pt x="337" y="16"/>
                    <a:pt x="353" y="16"/>
                    <a:pt x="368" y="17"/>
                  </a:cubicBezTo>
                  <a:cubicBezTo>
                    <a:pt x="516" y="28"/>
                    <a:pt x="638" y="157"/>
                    <a:pt x="668" y="298"/>
                  </a:cubicBezTo>
                  <a:cubicBezTo>
                    <a:pt x="681" y="364"/>
                    <a:pt x="673" y="433"/>
                    <a:pt x="642" y="493"/>
                  </a:cubicBezTo>
                  <a:close/>
                  <a:moveTo>
                    <a:pt x="335" y="139"/>
                  </a:moveTo>
                  <a:cubicBezTo>
                    <a:pt x="335" y="115"/>
                    <a:pt x="334" y="91"/>
                    <a:pt x="333" y="68"/>
                  </a:cubicBezTo>
                  <a:cubicBezTo>
                    <a:pt x="333" y="62"/>
                    <a:pt x="342" y="62"/>
                    <a:pt x="342" y="68"/>
                  </a:cubicBezTo>
                  <a:cubicBezTo>
                    <a:pt x="343" y="92"/>
                    <a:pt x="343" y="115"/>
                    <a:pt x="344" y="139"/>
                  </a:cubicBezTo>
                  <a:cubicBezTo>
                    <a:pt x="344" y="145"/>
                    <a:pt x="335" y="145"/>
                    <a:pt x="335" y="139"/>
                  </a:cubicBezTo>
                  <a:close/>
                  <a:moveTo>
                    <a:pt x="341" y="544"/>
                  </a:moveTo>
                  <a:cubicBezTo>
                    <a:pt x="342" y="568"/>
                    <a:pt x="342" y="592"/>
                    <a:pt x="343" y="616"/>
                  </a:cubicBezTo>
                  <a:cubicBezTo>
                    <a:pt x="343" y="621"/>
                    <a:pt x="334" y="621"/>
                    <a:pt x="334" y="616"/>
                  </a:cubicBezTo>
                  <a:cubicBezTo>
                    <a:pt x="334" y="592"/>
                    <a:pt x="333" y="568"/>
                    <a:pt x="332" y="544"/>
                  </a:cubicBezTo>
                  <a:cubicBezTo>
                    <a:pt x="332" y="539"/>
                    <a:pt x="341" y="539"/>
                    <a:pt x="341" y="544"/>
                  </a:cubicBezTo>
                  <a:close/>
                  <a:moveTo>
                    <a:pt x="135" y="344"/>
                  </a:moveTo>
                  <a:cubicBezTo>
                    <a:pt x="112" y="345"/>
                    <a:pt x="88" y="346"/>
                    <a:pt x="64" y="346"/>
                  </a:cubicBezTo>
                  <a:cubicBezTo>
                    <a:pt x="59" y="347"/>
                    <a:pt x="59" y="338"/>
                    <a:pt x="64" y="338"/>
                  </a:cubicBezTo>
                  <a:cubicBezTo>
                    <a:pt x="88" y="337"/>
                    <a:pt x="112" y="337"/>
                    <a:pt x="135" y="336"/>
                  </a:cubicBezTo>
                  <a:cubicBezTo>
                    <a:pt x="141" y="336"/>
                    <a:pt x="141" y="344"/>
                    <a:pt x="135" y="344"/>
                  </a:cubicBezTo>
                  <a:close/>
                  <a:moveTo>
                    <a:pt x="612" y="345"/>
                  </a:moveTo>
                  <a:cubicBezTo>
                    <a:pt x="588" y="346"/>
                    <a:pt x="564" y="347"/>
                    <a:pt x="541" y="347"/>
                  </a:cubicBezTo>
                  <a:cubicBezTo>
                    <a:pt x="535" y="348"/>
                    <a:pt x="535" y="339"/>
                    <a:pt x="541" y="339"/>
                  </a:cubicBezTo>
                  <a:cubicBezTo>
                    <a:pt x="564" y="338"/>
                    <a:pt x="588" y="337"/>
                    <a:pt x="612" y="337"/>
                  </a:cubicBezTo>
                  <a:cubicBezTo>
                    <a:pt x="618" y="337"/>
                    <a:pt x="618" y="345"/>
                    <a:pt x="612" y="345"/>
                  </a:cubicBezTo>
                  <a:close/>
                  <a:moveTo>
                    <a:pt x="502" y="165"/>
                  </a:moveTo>
                  <a:cubicBezTo>
                    <a:pt x="459" y="214"/>
                    <a:pt x="413" y="259"/>
                    <a:pt x="366" y="303"/>
                  </a:cubicBezTo>
                  <a:cubicBezTo>
                    <a:pt x="358" y="298"/>
                    <a:pt x="350" y="294"/>
                    <a:pt x="341" y="293"/>
                  </a:cubicBezTo>
                  <a:cubicBezTo>
                    <a:pt x="319" y="292"/>
                    <a:pt x="302" y="306"/>
                    <a:pt x="301" y="329"/>
                  </a:cubicBezTo>
                  <a:cubicBezTo>
                    <a:pt x="300" y="350"/>
                    <a:pt x="316" y="369"/>
                    <a:pt x="337" y="372"/>
                  </a:cubicBezTo>
                  <a:cubicBezTo>
                    <a:pt x="345" y="373"/>
                    <a:pt x="352" y="372"/>
                    <a:pt x="358" y="369"/>
                  </a:cubicBezTo>
                  <a:cubicBezTo>
                    <a:pt x="392" y="411"/>
                    <a:pt x="429" y="450"/>
                    <a:pt x="470" y="484"/>
                  </a:cubicBezTo>
                  <a:cubicBezTo>
                    <a:pt x="474" y="488"/>
                    <a:pt x="480" y="482"/>
                    <a:pt x="476" y="478"/>
                  </a:cubicBezTo>
                  <a:cubicBezTo>
                    <a:pt x="436" y="444"/>
                    <a:pt x="399" y="406"/>
                    <a:pt x="366" y="365"/>
                  </a:cubicBezTo>
                  <a:cubicBezTo>
                    <a:pt x="375" y="358"/>
                    <a:pt x="381" y="348"/>
                    <a:pt x="382" y="336"/>
                  </a:cubicBezTo>
                  <a:cubicBezTo>
                    <a:pt x="383" y="325"/>
                    <a:pt x="379" y="316"/>
                    <a:pt x="372" y="309"/>
                  </a:cubicBezTo>
                  <a:cubicBezTo>
                    <a:pt x="419" y="265"/>
                    <a:pt x="465" y="219"/>
                    <a:pt x="508" y="171"/>
                  </a:cubicBezTo>
                  <a:cubicBezTo>
                    <a:pt x="512" y="167"/>
                    <a:pt x="505" y="161"/>
                    <a:pt x="502" y="165"/>
                  </a:cubicBezTo>
                  <a:close/>
                  <a:moveTo>
                    <a:pt x="335" y="363"/>
                  </a:moveTo>
                  <a:cubicBezTo>
                    <a:pt x="320" y="359"/>
                    <a:pt x="310" y="346"/>
                    <a:pt x="310" y="330"/>
                  </a:cubicBezTo>
                  <a:cubicBezTo>
                    <a:pt x="310" y="311"/>
                    <a:pt x="323" y="301"/>
                    <a:pt x="341" y="302"/>
                  </a:cubicBezTo>
                  <a:cubicBezTo>
                    <a:pt x="357" y="304"/>
                    <a:pt x="374" y="316"/>
                    <a:pt x="373" y="334"/>
                  </a:cubicBezTo>
                  <a:cubicBezTo>
                    <a:pt x="373" y="354"/>
                    <a:pt x="354" y="367"/>
                    <a:pt x="335" y="363"/>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matchingName="3.6 - Grouping 2 (no squiggle) 3">
  <p:cSld name="2_Title Slide_1_4_1_3">
    <p:bg>
      <p:bgPr>
        <a:solidFill>
          <a:schemeClr val="accent6"/>
        </a:solidFill>
        <a:effectLst/>
      </p:bgPr>
    </p:bg>
    <p:spTree>
      <p:nvGrpSpPr>
        <p:cNvPr id="1" name="Shape 1660"/>
        <p:cNvGrpSpPr/>
        <p:nvPr/>
      </p:nvGrpSpPr>
      <p:grpSpPr>
        <a:xfrm>
          <a:off x="0" y="0"/>
          <a:ext cx="0" cy="0"/>
          <a:chOff x="0" y="0"/>
          <a:chExt cx="0" cy="0"/>
        </a:xfrm>
      </p:grpSpPr>
      <p:sp>
        <p:nvSpPr>
          <p:cNvPr id="1661" name="Google Shape;1661;p6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1662" name="Google Shape;1662;p61"/>
          <p:cNvGrpSpPr/>
          <p:nvPr/>
        </p:nvGrpSpPr>
        <p:grpSpPr>
          <a:xfrm>
            <a:off x="356766" y="427999"/>
            <a:ext cx="1268713" cy="698572"/>
            <a:chOff x="475841" y="433188"/>
            <a:chExt cx="865248" cy="476288"/>
          </a:xfrm>
        </p:grpSpPr>
        <p:sp>
          <p:nvSpPr>
            <p:cNvPr id="1663" name="Google Shape;1663;p61"/>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64" name="Google Shape;1664;p61"/>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65" name="Google Shape;1665;p61"/>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66" name="Google Shape;1666;p61"/>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67" name="Google Shape;1667;p61"/>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68" name="Google Shape;1668;p61"/>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69" name="Google Shape;1669;p61"/>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0" name="Google Shape;1670;p61"/>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1" name="Google Shape;1671;p61"/>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2" name="Google Shape;1672;p61"/>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3" name="Google Shape;1673;p61"/>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4" name="Google Shape;1674;p61"/>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5" name="Google Shape;1675;p61"/>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6" name="Google Shape;1676;p61"/>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7" name="Google Shape;1677;p61"/>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8" name="Google Shape;1678;p61"/>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79" name="Google Shape;1679;p61"/>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0" name="Google Shape;1680;p61"/>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1" name="Google Shape;1681;p61"/>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2" name="Google Shape;1682;p61"/>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3" name="Google Shape;1683;p61"/>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4" name="Google Shape;1684;p61"/>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5" name="Google Shape;1685;p61"/>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6" name="Google Shape;1686;p61"/>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7" name="Google Shape;1687;p61"/>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8" name="Google Shape;1688;p61"/>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89" name="Google Shape;1689;p61"/>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0" name="Google Shape;1690;p61"/>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1" name="Google Shape;1691;p61"/>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2" name="Google Shape;1692;p61"/>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3" name="Google Shape;1693;p61"/>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4" name="Google Shape;1694;p61"/>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5" name="Google Shape;1695;p61"/>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6" name="Google Shape;1696;p61"/>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7" name="Google Shape;1697;p61"/>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8" name="Google Shape;1698;p61"/>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699" name="Google Shape;1699;p61"/>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00" name="Google Shape;1700;p61"/>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01" name="Google Shape;1701;p61"/>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02" name="Google Shape;1702;p61"/>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03" name="Google Shape;1703;p61"/>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704" name="Google Shape;1704;p61"/>
          <p:cNvSpPr/>
          <p:nvPr/>
        </p:nvSpPr>
        <p:spPr>
          <a:xfrm rot="10297489" flipH="1">
            <a:off x="10446649" y="5227667"/>
            <a:ext cx="1884043" cy="1501135"/>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 name="Google Shape;1705;p61"/>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matchingName="3.6 - Grouping 2 (no squiggle) 2 2 4">
  <p:cSld name="2_Title Slide_1_4_1_2_2_4">
    <p:bg>
      <p:bgPr>
        <a:solidFill>
          <a:schemeClr val="lt1"/>
        </a:solidFill>
        <a:effectLst/>
      </p:bgPr>
    </p:bg>
    <p:spTree>
      <p:nvGrpSpPr>
        <p:cNvPr id="1" name="Shape 1706"/>
        <p:cNvGrpSpPr/>
        <p:nvPr/>
      </p:nvGrpSpPr>
      <p:grpSpPr>
        <a:xfrm>
          <a:off x="0" y="0"/>
          <a:ext cx="0" cy="0"/>
          <a:chOff x="0" y="0"/>
          <a:chExt cx="0" cy="0"/>
        </a:xfrm>
      </p:grpSpPr>
      <p:sp>
        <p:nvSpPr>
          <p:cNvPr id="1707" name="Google Shape;1707;p62"/>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 name="Google Shape;1708;p62"/>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09" name="Google Shape;1709;p62"/>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10" name="Google Shape;1710;p62"/>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11" name="Google Shape;1711;p62"/>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12" name="Google Shape;1712;p62"/>
          <p:cNvSpPr txBox="1"/>
          <p:nvPr/>
        </p:nvSpPr>
        <p:spPr>
          <a:xfrm>
            <a:off x="458258" y="4158192"/>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Kind</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1713" name="Google Shape;1713;p62"/>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4" name="Google Shape;1714;p62"/>
          <p:cNvGrpSpPr/>
          <p:nvPr/>
        </p:nvGrpSpPr>
        <p:grpSpPr>
          <a:xfrm>
            <a:off x="952888" y="3623788"/>
            <a:ext cx="520414" cy="546675"/>
            <a:chOff x="1320450" y="238125"/>
            <a:chExt cx="4994375" cy="5246400"/>
          </a:xfrm>
        </p:grpSpPr>
        <p:sp>
          <p:nvSpPr>
            <p:cNvPr id="1715" name="Google Shape;1715;p62"/>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2"/>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2"/>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2"/>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2"/>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0" name="Google Shape;1720;p62"/>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722" name="Google Shape;1722;p62"/>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23" name="Google Shape;1723;p62"/>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 name="Google Shape;1724;p62"/>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5" name="Google Shape;1725;p62"/>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1726" name="Google Shape;1726;p62"/>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1727" name="Google Shape;1727;p62">
            <a:hlinkClick r:id="" action="ppaction://noaction"/>
          </p:cNvPr>
          <p:cNvSpPr/>
          <p:nvPr/>
        </p:nvSpPr>
        <p:spPr>
          <a:xfrm>
            <a:off x="15018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2">
            <a:hlinkClick r:id="" action="ppaction://noaction"/>
          </p:cNvPr>
          <p:cNvSpPr/>
          <p:nvPr/>
        </p:nvSpPr>
        <p:spPr>
          <a:xfrm>
            <a:off x="17198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2">
            <a:hlinkClick r:id="" action="ppaction://noaction"/>
          </p:cNvPr>
          <p:cNvSpPr/>
          <p:nvPr/>
        </p:nvSpPr>
        <p:spPr>
          <a:xfrm>
            <a:off x="17200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2"/>
          <p:cNvSpPr txBox="1">
            <a:spLocks noGrp="1"/>
          </p:cNvSpPr>
          <p:nvPr>
            <p:ph type="subTitle" idx="1"/>
          </p:nvPr>
        </p:nvSpPr>
        <p:spPr>
          <a:xfrm>
            <a:off x="10590700" y="5999550"/>
            <a:ext cx="1411500" cy="454200"/>
          </a:xfrm>
          <a:prstGeom prst="rect">
            <a:avLst/>
          </a:prstGeom>
        </p:spPr>
        <p:txBody>
          <a:bodyPr spcFirstLastPara="1" wrap="square" lIns="0" tIns="0" rIns="0" bIns="0" anchor="t" anchorCtr="0">
            <a:noAutofit/>
          </a:bodyPr>
          <a:lstStyle>
            <a:lvl1pPr lvl="0" algn="ctr" rtl="0">
              <a:spcBef>
                <a:spcPts val="0"/>
              </a:spcBef>
              <a:spcAft>
                <a:spcPts val="0"/>
              </a:spcAft>
              <a:buSzPts val="2100"/>
              <a:buFont typeface="Zilla Slab"/>
              <a:buNone/>
              <a:defRPr sz="2100" b="1">
                <a:latin typeface="Zilla Slab"/>
                <a:ea typeface="Zilla Slab"/>
                <a:cs typeface="Zilla Slab"/>
                <a:sym typeface="Zilla Slab"/>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200"/>
              <a:buNone/>
              <a:defRPr/>
            </a:lvl4pPr>
            <a:lvl5pPr lvl="4" rtl="0">
              <a:spcBef>
                <a:spcPts val="0"/>
              </a:spcBef>
              <a:spcAft>
                <a:spcPts val="0"/>
              </a:spcAft>
              <a:buSzPts val="2400"/>
              <a:buNone/>
              <a:defRPr/>
            </a:lvl5pPr>
            <a:lvl6pPr lvl="5" rtl="0">
              <a:spcBef>
                <a:spcPts val="500"/>
              </a:spcBef>
              <a:spcAft>
                <a:spcPts val="0"/>
              </a:spcAft>
              <a:buSzPts val="1800"/>
              <a:buNone/>
              <a:defRPr/>
            </a:lvl6pPr>
            <a:lvl7pPr lvl="6" rtl="0">
              <a:spcBef>
                <a:spcPts val="500"/>
              </a:spcBef>
              <a:spcAft>
                <a:spcPts val="0"/>
              </a:spcAft>
              <a:buSzPts val="1800"/>
              <a:buNone/>
              <a:defRPr/>
            </a:lvl7pPr>
            <a:lvl8pPr lvl="7" rtl="0">
              <a:spcBef>
                <a:spcPts val="500"/>
              </a:spcBef>
              <a:spcAft>
                <a:spcPts val="0"/>
              </a:spcAft>
              <a:buSzPts val="1800"/>
              <a:buNone/>
              <a:defRPr/>
            </a:lvl8pPr>
            <a:lvl9pPr lvl="8" rtl="0">
              <a:spcBef>
                <a:spcPts val="500"/>
              </a:spcBef>
              <a:spcAft>
                <a:spcPts val="0"/>
              </a:spcAft>
              <a:buSzPts val="1800"/>
              <a:buNone/>
              <a:defRPr/>
            </a:lvl9pPr>
          </a:lstStyle>
          <a:p>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matchingName="3.6 - Grouping 2 (no squiggle) 2 2 4 1">
  <p:cSld name="2_Title Slide_1_4_1_2_2_4_1">
    <p:bg>
      <p:bgPr>
        <a:solidFill>
          <a:schemeClr val="lt1"/>
        </a:solidFill>
        <a:effectLst/>
      </p:bgPr>
    </p:bg>
    <p:spTree>
      <p:nvGrpSpPr>
        <p:cNvPr id="1" name="Shape 1731"/>
        <p:cNvGrpSpPr/>
        <p:nvPr/>
      </p:nvGrpSpPr>
      <p:grpSpPr>
        <a:xfrm>
          <a:off x="0" y="0"/>
          <a:ext cx="0" cy="0"/>
          <a:chOff x="0" y="0"/>
          <a:chExt cx="0" cy="0"/>
        </a:xfrm>
      </p:grpSpPr>
      <p:sp>
        <p:nvSpPr>
          <p:cNvPr id="1732" name="Google Shape;1732;p63"/>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 name="Google Shape;1733;p63"/>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34" name="Google Shape;1734;p63"/>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35" name="Google Shape;1735;p63"/>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36" name="Google Shape;1736;p63"/>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37" name="Google Shape;1737;p63"/>
          <p:cNvSpPr txBox="1"/>
          <p:nvPr/>
        </p:nvSpPr>
        <p:spPr>
          <a:xfrm>
            <a:off x="508408" y="5335113"/>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Strong</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1738" name="Google Shape;1738;p63">
            <a:hlinkClick r:id="" action="ppaction://noaction"/>
          </p:cNvPr>
          <p:cNvSpPr/>
          <p:nvPr/>
        </p:nvSpPr>
        <p:spPr>
          <a:xfrm>
            <a:off x="169225"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3">
            <a:hlinkClick r:id="" action="ppaction://noaction"/>
          </p:cNvPr>
          <p:cNvSpPr/>
          <p:nvPr/>
        </p:nvSpPr>
        <p:spPr>
          <a:xfrm>
            <a:off x="191038"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0" name="Google Shape;1740;p63"/>
          <p:cNvGrpSpPr/>
          <p:nvPr/>
        </p:nvGrpSpPr>
        <p:grpSpPr>
          <a:xfrm>
            <a:off x="952888" y="3749388"/>
            <a:ext cx="520414" cy="546675"/>
            <a:chOff x="1320450" y="238125"/>
            <a:chExt cx="4994375" cy="5246400"/>
          </a:xfrm>
        </p:grpSpPr>
        <p:sp>
          <p:nvSpPr>
            <p:cNvPr id="1741" name="Google Shape;1741;p63"/>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3"/>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3"/>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3"/>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3"/>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6" name="Google Shape;1746;p63"/>
          <p:cNvSpPr/>
          <p:nvPr/>
        </p:nvSpPr>
        <p:spPr>
          <a:xfrm>
            <a:off x="969665" y="480843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3">
            <a:hlinkClick r:id="" action="ppaction://noaction"/>
          </p:cNvPr>
          <p:cNvSpPr/>
          <p:nvPr/>
        </p:nvSpPr>
        <p:spPr>
          <a:xfrm>
            <a:off x="191025"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3"/>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749" name="Google Shape;1749;p63"/>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50" name="Google Shape;1750;p63"/>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 name="Google Shape;1751;p63"/>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2" name="Google Shape;1752;p6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1753" name="Google Shape;1753;p63"/>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1754" name="Google Shape;1754;p63"/>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3"/>
          <p:cNvSpPr txBox="1">
            <a:spLocks noGrp="1"/>
          </p:cNvSpPr>
          <p:nvPr>
            <p:ph type="subTitle" idx="1"/>
          </p:nvPr>
        </p:nvSpPr>
        <p:spPr>
          <a:xfrm>
            <a:off x="10590700" y="5999550"/>
            <a:ext cx="1411500" cy="454200"/>
          </a:xfrm>
          <a:prstGeom prst="rect">
            <a:avLst/>
          </a:prstGeom>
        </p:spPr>
        <p:txBody>
          <a:bodyPr spcFirstLastPara="1" wrap="square" lIns="0" tIns="0" rIns="0" bIns="0" anchor="t" anchorCtr="0">
            <a:noAutofit/>
          </a:bodyPr>
          <a:lstStyle>
            <a:lvl1pPr lvl="0" algn="ctr" rtl="0">
              <a:spcBef>
                <a:spcPts val="0"/>
              </a:spcBef>
              <a:spcAft>
                <a:spcPts val="0"/>
              </a:spcAft>
              <a:buSzPts val="2100"/>
              <a:buFont typeface="Zilla Slab"/>
              <a:buNone/>
              <a:defRPr sz="2100" b="1">
                <a:latin typeface="Zilla Slab"/>
                <a:ea typeface="Zilla Slab"/>
                <a:cs typeface="Zilla Slab"/>
                <a:sym typeface="Zilla Slab"/>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200"/>
              <a:buNone/>
              <a:defRPr/>
            </a:lvl4pPr>
            <a:lvl5pPr lvl="4" rtl="0">
              <a:spcBef>
                <a:spcPts val="0"/>
              </a:spcBef>
              <a:spcAft>
                <a:spcPts val="0"/>
              </a:spcAft>
              <a:buSzPts val="2400"/>
              <a:buNone/>
              <a:defRPr/>
            </a:lvl5pPr>
            <a:lvl6pPr lvl="5" rtl="0">
              <a:spcBef>
                <a:spcPts val="500"/>
              </a:spcBef>
              <a:spcAft>
                <a:spcPts val="0"/>
              </a:spcAft>
              <a:buSzPts val="1800"/>
              <a:buNone/>
              <a:defRPr/>
            </a:lvl6pPr>
            <a:lvl7pPr lvl="6" rtl="0">
              <a:spcBef>
                <a:spcPts val="500"/>
              </a:spcBef>
              <a:spcAft>
                <a:spcPts val="0"/>
              </a:spcAft>
              <a:buSzPts val="1800"/>
              <a:buNone/>
              <a:defRPr/>
            </a:lvl7pPr>
            <a:lvl8pPr lvl="7" rtl="0">
              <a:spcBef>
                <a:spcPts val="500"/>
              </a:spcBef>
              <a:spcAft>
                <a:spcPts val="0"/>
              </a:spcAft>
              <a:buSzPts val="1800"/>
              <a:buNone/>
              <a:defRPr/>
            </a:lvl8pPr>
            <a:lvl9pPr lvl="8" rtl="0">
              <a:spcBef>
                <a:spcPts val="500"/>
              </a:spcBef>
              <a:spcAft>
                <a:spcPts val="0"/>
              </a:spcAft>
              <a:buSzPts val="1800"/>
              <a:buNone/>
              <a:defRPr/>
            </a:lvl9pPr>
          </a:lstStyle>
          <a:p>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matchingName="3.6 - Grouping 2 (no squiggle) 2 2 3">
  <p:cSld name="2_Title Slide_1_4_1_2_2_3">
    <p:bg>
      <p:bgPr>
        <a:solidFill>
          <a:schemeClr val="lt1"/>
        </a:solidFill>
        <a:effectLst/>
      </p:bgPr>
    </p:bg>
    <p:spTree>
      <p:nvGrpSpPr>
        <p:cNvPr id="1" name="Shape 1756"/>
        <p:cNvGrpSpPr/>
        <p:nvPr/>
      </p:nvGrpSpPr>
      <p:grpSpPr>
        <a:xfrm>
          <a:off x="0" y="0"/>
          <a:ext cx="0" cy="0"/>
          <a:chOff x="0" y="0"/>
          <a:chExt cx="0" cy="0"/>
        </a:xfrm>
      </p:grpSpPr>
      <p:sp>
        <p:nvSpPr>
          <p:cNvPr id="1757" name="Google Shape;1757;p64"/>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 name="Google Shape;1758;p64"/>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59" name="Google Shape;1759;p64"/>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60" name="Google Shape;1760;p64"/>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61" name="Google Shape;1761;p64"/>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1762" name="Google Shape;1762;p64"/>
          <p:cNvSpPr txBox="1"/>
          <p:nvPr/>
        </p:nvSpPr>
        <p:spPr>
          <a:xfrm>
            <a:off x="508408" y="2913317"/>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Well</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1763" name="Google Shape;1763;p64">
            <a:hlinkClick r:id="" action="ppaction://noaction"/>
          </p:cNvPr>
          <p:cNvSpPr/>
          <p:nvPr/>
        </p:nvSpPr>
        <p:spPr>
          <a:xfrm>
            <a:off x="20033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4">
            <a:hlinkClick r:id="" action="ppaction://noaction"/>
          </p:cNvPr>
          <p:cNvSpPr/>
          <p:nvPr/>
        </p:nvSpPr>
        <p:spPr>
          <a:xfrm>
            <a:off x="22215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5" name="Google Shape;1765;p64"/>
          <p:cNvGrpSpPr/>
          <p:nvPr/>
        </p:nvGrpSpPr>
        <p:grpSpPr>
          <a:xfrm>
            <a:off x="952888" y="3749388"/>
            <a:ext cx="520414" cy="546675"/>
            <a:chOff x="1320450" y="238125"/>
            <a:chExt cx="4994375" cy="5246400"/>
          </a:xfrm>
        </p:grpSpPr>
        <p:sp>
          <p:nvSpPr>
            <p:cNvPr id="1766" name="Google Shape;1766;p64"/>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4"/>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4"/>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4"/>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4"/>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1" name="Google Shape;1771;p64"/>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4">
            <a:hlinkClick r:id="" action="ppaction://noaction"/>
          </p:cNvPr>
          <p:cNvSpPr/>
          <p:nvPr/>
        </p:nvSpPr>
        <p:spPr>
          <a:xfrm>
            <a:off x="22213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4"/>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774" name="Google Shape;1774;p64"/>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75" name="Google Shape;1775;p64"/>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 name="Google Shape;1776;p64"/>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7" name="Google Shape;1777;p6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1778" name="Google Shape;1778;p64"/>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1779" name="Google Shape;1779;p64"/>
          <p:cNvSpPr/>
          <p:nvPr/>
        </p:nvSpPr>
        <p:spPr>
          <a:xfrm>
            <a:off x="1054812" y="244884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4"/>
          <p:cNvSpPr txBox="1">
            <a:spLocks noGrp="1"/>
          </p:cNvSpPr>
          <p:nvPr>
            <p:ph type="subTitle" idx="1"/>
          </p:nvPr>
        </p:nvSpPr>
        <p:spPr>
          <a:xfrm>
            <a:off x="10590700" y="5999550"/>
            <a:ext cx="1411500" cy="454200"/>
          </a:xfrm>
          <a:prstGeom prst="rect">
            <a:avLst/>
          </a:prstGeom>
        </p:spPr>
        <p:txBody>
          <a:bodyPr spcFirstLastPara="1" wrap="square" lIns="0" tIns="0" rIns="0" bIns="0" anchor="t" anchorCtr="0">
            <a:noAutofit/>
          </a:bodyPr>
          <a:lstStyle>
            <a:lvl1pPr lvl="0" algn="ctr" rtl="0">
              <a:spcBef>
                <a:spcPts val="0"/>
              </a:spcBef>
              <a:spcAft>
                <a:spcPts val="0"/>
              </a:spcAft>
              <a:buSzPts val="2100"/>
              <a:buFont typeface="Zilla Slab"/>
              <a:buNone/>
              <a:defRPr sz="2100" b="1">
                <a:latin typeface="Zilla Slab"/>
                <a:ea typeface="Zilla Slab"/>
                <a:cs typeface="Zilla Slab"/>
                <a:sym typeface="Zilla Slab"/>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200"/>
              <a:buNone/>
              <a:defRPr/>
            </a:lvl4pPr>
            <a:lvl5pPr lvl="4" rtl="0">
              <a:spcBef>
                <a:spcPts val="0"/>
              </a:spcBef>
              <a:spcAft>
                <a:spcPts val="0"/>
              </a:spcAft>
              <a:buSzPts val="2400"/>
              <a:buNone/>
              <a:defRPr/>
            </a:lvl5pPr>
            <a:lvl6pPr lvl="5" rtl="0">
              <a:spcBef>
                <a:spcPts val="500"/>
              </a:spcBef>
              <a:spcAft>
                <a:spcPts val="0"/>
              </a:spcAft>
              <a:buSzPts val="1800"/>
              <a:buNone/>
              <a:defRPr/>
            </a:lvl6pPr>
            <a:lvl7pPr lvl="6" rtl="0">
              <a:spcBef>
                <a:spcPts val="500"/>
              </a:spcBef>
              <a:spcAft>
                <a:spcPts val="0"/>
              </a:spcAft>
              <a:buSzPts val="1800"/>
              <a:buNone/>
              <a:defRPr/>
            </a:lvl7pPr>
            <a:lvl8pPr lvl="7" rtl="0">
              <a:spcBef>
                <a:spcPts val="500"/>
              </a:spcBef>
              <a:spcAft>
                <a:spcPts val="0"/>
              </a:spcAft>
              <a:buSzPts val="1800"/>
              <a:buNone/>
              <a:defRPr/>
            </a:lvl8pPr>
            <a:lvl9pPr lvl="8" rtl="0">
              <a:spcBef>
                <a:spcPts val="500"/>
              </a:spcBef>
              <a:spcAft>
                <a:spcPts val="0"/>
              </a:spcAft>
              <a:buSzPts val="1800"/>
              <a:buNone/>
              <a:defRPr/>
            </a:lvl9pPr>
          </a:lstStyle>
          <a:p>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matchingName="3.6 - Grouping 2 (no squiggle) 1">
  <p:cSld name="2_Title Slide_1_4_1_1">
    <p:bg>
      <p:bgPr>
        <a:solidFill>
          <a:schemeClr val="lt1"/>
        </a:solidFill>
        <a:effectLst/>
      </p:bgPr>
    </p:bg>
    <p:spTree>
      <p:nvGrpSpPr>
        <p:cNvPr id="1" name="Shape 1781"/>
        <p:cNvGrpSpPr/>
        <p:nvPr/>
      </p:nvGrpSpPr>
      <p:grpSpPr>
        <a:xfrm>
          <a:off x="0" y="0"/>
          <a:ext cx="0" cy="0"/>
          <a:chOff x="0" y="0"/>
          <a:chExt cx="0" cy="0"/>
        </a:xfrm>
      </p:grpSpPr>
      <p:sp>
        <p:nvSpPr>
          <p:cNvPr id="1782" name="Google Shape;1782;p65"/>
          <p:cNvSpPr/>
          <p:nvPr/>
        </p:nvSpPr>
        <p:spPr>
          <a:xfrm rot="1265856">
            <a:off x="10309329" y="3652148"/>
            <a:ext cx="3425893" cy="403060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70316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783" name="Google Shape;1783;p65"/>
          <p:cNvSpPr/>
          <p:nvPr/>
        </p:nvSpPr>
        <p:spPr>
          <a:xfrm rot="10800000">
            <a:off x="8735835" y="4940407"/>
            <a:ext cx="3456165" cy="1925869"/>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 name="Google Shape;1784;p65"/>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 name="Google Shape;1785;p65"/>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786" name="Google Shape;1786;p65"/>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1787" name="Google Shape;1787;p65"/>
          <p:cNvGrpSpPr/>
          <p:nvPr/>
        </p:nvGrpSpPr>
        <p:grpSpPr>
          <a:xfrm>
            <a:off x="356766" y="427999"/>
            <a:ext cx="1268713" cy="698572"/>
            <a:chOff x="475841" y="433188"/>
            <a:chExt cx="865248" cy="476288"/>
          </a:xfrm>
        </p:grpSpPr>
        <p:sp>
          <p:nvSpPr>
            <p:cNvPr id="1788" name="Google Shape;1788;p6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89" name="Google Shape;1789;p6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0" name="Google Shape;1790;p6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1" name="Google Shape;1791;p6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2" name="Google Shape;1792;p6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3" name="Google Shape;1793;p6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4" name="Google Shape;1794;p6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5" name="Google Shape;1795;p6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6" name="Google Shape;1796;p6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7" name="Google Shape;1797;p6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8" name="Google Shape;1798;p6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799" name="Google Shape;1799;p6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0" name="Google Shape;1800;p6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1" name="Google Shape;1801;p6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2" name="Google Shape;1802;p6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3" name="Google Shape;1803;p6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4" name="Google Shape;1804;p6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5" name="Google Shape;1805;p6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6" name="Google Shape;1806;p6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7" name="Google Shape;1807;p6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8" name="Google Shape;1808;p6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09" name="Google Shape;1809;p6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0" name="Google Shape;1810;p6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1" name="Google Shape;1811;p6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2" name="Google Shape;1812;p6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3" name="Google Shape;1813;p6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4" name="Google Shape;1814;p6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5" name="Google Shape;1815;p6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6" name="Google Shape;1816;p6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7" name="Google Shape;1817;p6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8" name="Google Shape;1818;p6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19" name="Google Shape;1819;p6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0" name="Google Shape;1820;p6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1" name="Google Shape;1821;p6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2" name="Google Shape;1822;p6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3" name="Google Shape;1823;p6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4" name="Google Shape;1824;p6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5" name="Google Shape;1825;p6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6" name="Google Shape;1826;p6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7" name="Google Shape;1827;p6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28" name="Google Shape;1828;p6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829" name="Google Shape;1829;p65"/>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matchingName="3.6 - Grouping 2 (no squiggle) 1 4">
  <p:cSld name="2_Title Slide_1_4_1_1_4">
    <p:bg>
      <p:bgPr>
        <a:solidFill>
          <a:schemeClr val="lt1"/>
        </a:solidFill>
        <a:effectLst/>
      </p:bgPr>
    </p:bg>
    <p:spTree>
      <p:nvGrpSpPr>
        <p:cNvPr id="1" name="Shape 1830"/>
        <p:cNvGrpSpPr/>
        <p:nvPr/>
      </p:nvGrpSpPr>
      <p:grpSpPr>
        <a:xfrm>
          <a:off x="0" y="0"/>
          <a:ext cx="0" cy="0"/>
          <a:chOff x="0" y="0"/>
          <a:chExt cx="0" cy="0"/>
        </a:xfrm>
      </p:grpSpPr>
      <p:sp>
        <p:nvSpPr>
          <p:cNvPr id="1831" name="Google Shape;1831;p66"/>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 name="Google Shape;1832;p66"/>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833" name="Google Shape;1833;p66"/>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1834" name="Google Shape;1834;p66"/>
          <p:cNvGrpSpPr/>
          <p:nvPr/>
        </p:nvGrpSpPr>
        <p:grpSpPr>
          <a:xfrm>
            <a:off x="356766" y="427999"/>
            <a:ext cx="1268713" cy="698572"/>
            <a:chOff x="475841" y="433188"/>
            <a:chExt cx="865248" cy="476288"/>
          </a:xfrm>
        </p:grpSpPr>
        <p:sp>
          <p:nvSpPr>
            <p:cNvPr id="1835" name="Google Shape;1835;p6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36" name="Google Shape;1836;p6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37" name="Google Shape;1837;p6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38" name="Google Shape;1838;p6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39" name="Google Shape;1839;p6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0" name="Google Shape;1840;p6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1" name="Google Shape;1841;p6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2" name="Google Shape;1842;p6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3" name="Google Shape;1843;p6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4" name="Google Shape;1844;p6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5" name="Google Shape;1845;p6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6" name="Google Shape;1846;p6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7" name="Google Shape;1847;p6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8" name="Google Shape;1848;p6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49" name="Google Shape;1849;p6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0" name="Google Shape;1850;p6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1" name="Google Shape;1851;p6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2" name="Google Shape;1852;p6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3" name="Google Shape;1853;p6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4" name="Google Shape;1854;p6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5" name="Google Shape;1855;p6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6" name="Google Shape;1856;p6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7" name="Google Shape;1857;p6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8" name="Google Shape;1858;p6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59" name="Google Shape;1859;p6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0" name="Google Shape;1860;p6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1" name="Google Shape;1861;p6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2" name="Google Shape;1862;p6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3" name="Google Shape;1863;p6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4" name="Google Shape;1864;p6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5" name="Google Shape;1865;p6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6" name="Google Shape;1866;p6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7" name="Google Shape;1867;p6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8" name="Google Shape;1868;p6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69" name="Google Shape;1869;p6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70" name="Google Shape;1870;p6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71" name="Google Shape;1871;p6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72" name="Google Shape;1872;p6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73" name="Google Shape;1873;p6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74" name="Google Shape;1874;p6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75" name="Google Shape;1875;p6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876" name="Google Shape;1876;p66"/>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77" name="Google Shape;1877;p66"/>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 name="Google Shape;1878;p66"/>
          <p:cNvSpPr/>
          <p:nvPr/>
        </p:nvSpPr>
        <p:spPr>
          <a:xfrm>
            <a:off x="10530436" y="5318931"/>
            <a:ext cx="2117471" cy="2005024"/>
          </a:xfrm>
          <a:custGeom>
            <a:avLst/>
            <a:gdLst/>
            <a:ahLst/>
            <a:cxnLst/>
            <a:rect l="l" t="t" r="r" b="b"/>
            <a:pathLst>
              <a:path w="107336" h="101636" extrusionOk="0">
                <a:moveTo>
                  <a:pt x="52624" y="1"/>
                </a:moveTo>
                <a:cubicBezTo>
                  <a:pt x="48907" y="1"/>
                  <a:pt x="45198" y="349"/>
                  <a:pt x="41552" y="1047"/>
                </a:cubicBezTo>
                <a:cubicBezTo>
                  <a:pt x="33850" y="2474"/>
                  <a:pt x="26524" y="5517"/>
                  <a:pt x="20138" y="10026"/>
                </a:cubicBezTo>
                <a:cubicBezTo>
                  <a:pt x="13789" y="14421"/>
                  <a:pt x="8679" y="20395"/>
                  <a:pt x="5260" y="27307"/>
                </a:cubicBezTo>
                <a:cubicBezTo>
                  <a:pt x="1504" y="34934"/>
                  <a:pt x="1" y="43500"/>
                  <a:pt x="902" y="51953"/>
                </a:cubicBezTo>
                <a:cubicBezTo>
                  <a:pt x="1541" y="58264"/>
                  <a:pt x="3269" y="64463"/>
                  <a:pt x="6012" y="70211"/>
                </a:cubicBezTo>
                <a:cubicBezTo>
                  <a:pt x="10407" y="79491"/>
                  <a:pt x="16644" y="87380"/>
                  <a:pt x="24947" y="93504"/>
                </a:cubicBezTo>
                <a:cubicBezTo>
                  <a:pt x="31296" y="98238"/>
                  <a:pt x="38359" y="101206"/>
                  <a:pt x="46361" y="101544"/>
                </a:cubicBezTo>
                <a:cubicBezTo>
                  <a:pt x="47535" y="101605"/>
                  <a:pt x="48708" y="101635"/>
                  <a:pt x="49879" y="101635"/>
                </a:cubicBezTo>
                <a:cubicBezTo>
                  <a:pt x="55190" y="101635"/>
                  <a:pt x="60462" y="101009"/>
                  <a:pt x="65634" y="99778"/>
                </a:cubicBezTo>
                <a:cubicBezTo>
                  <a:pt x="75402" y="97336"/>
                  <a:pt x="84193" y="93053"/>
                  <a:pt x="91819" y="86516"/>
                </a:cubicBezTo>
                <a:cubicBezTo>
                  <a:pt x="96253" y="82797"/>
                  <a:pt x="99934" y="78251"/>
                  <a:pt x="102714" y="73179"/>
                </a:cubicBezTo>
                <a:cubicBezTo>
                  <a:pt x="106058" y="66943"/>
                  <a:pt x="107223" y="60218"/>
                  <a:pt x="107185" y="52479"/>
                </a:cubicBezTo>
                <a:cubicBezTo>
                  <a:pt x="107335" y="50337"/>
                  <a:pt x="107035" y="47444"/>
                  <a:pt x="106584" y="44589"/>
                </a:cubicBezTo>
                <a:cubicBezTo>
                  <a:pt x="105795" y="39405"/>
                  <a:pt x="104405" y="34370"/>
                  <a:pt x="102339" y="29562"/>
                </a:cubicBezTo>
                <a:cubicBezTo>
                  <a:pt x="98093" y="19606"/>
                  <a:pt x="91256" y="12092"/>
                  <a:pt x="81563" y="7170"/>
                </a:cubicBezTo>
                <a:cubicBezTo>
                  <a:pt x="75552" y="4090"/>
                  <a:pt x="69128" y="1948"/>
                  <a:pt x="62478" y="821"/>
                </a:cubicBezTo>
                <a:cubicBezTo>
                  <a:pt x="59214" y="274"/>
                  <a:pt x="55916" y="1"/>
                  <a:pt x="5262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sp>
        <p:nvSpPr>
          <p:cNvPr id="1879" name="Google Shape;1879;p66"/>
          <p:cNvSpPr txBox="1"/>
          <p:nvPr/>
        </p:nvSpPr>
        <p:spPr>
          <a:xfrm>
            <a:off x="10513967" y="5965300"/>
            <a:ext cx="1752300" cy="492600"/>
          </a:xfrm>
          <a:prstGeom prst="rect">
            <a:avLst/>
          </a:prstGeom>
          <a:noFill/>
          <a:ln>
            <a:noFill/>
          </a:ln>
        </p:spPr>
        <p:txBody>
          <a:bodyPr spcFirstLastPara="1" wrap="square" lIns="121900" tIns="121900" rIns="121900" bIns="121900" anchor="t" anchorCtr="0">
            <a:spAutoFit/>
          </a:bodyPr>
          <a:lstStyle/>
          <a:p>
            <a:pPr marL="0" lvl="0" indent="0" algn="ctr" rtl="0">
              <a:spcBef>
                <a:spcPts val="0"/>
              </a:spcBef>
              <a:spcAft>
                <a:spcPts val="0"/>
              </a:spcAft>
              <a:buNone/>
            </a:pPr>
            <a:r>
              <a:rPr lang="en-US" sz="1600" b="1">
                <a:solidFill>
                  <a:schemeClr val="dk2"/>
                </a:solidFill>
                <a:latin typeface="Archivo"/>
                <a:ea typeface="Archivo"/>
                <a:cs typeface="Archivo"/>
                <a:sym typeface="Archivo"/>
              </a:rPr>
              <a:t>Clarity</a:t>
            </a:r>
            <a:endParaRPr sz="1600" b="1">
              <a:solidFill>
                <a:schemeClr val="dk2"/>
              </a:solidFill>
              <a:latin typeface="Archivo"/>
              <a:ea typeface="Archivo"/>
              <a:cs typeface="Archivo"/>
              <a:sym typeface="Archivo"/>
            </a:endParaRPr>
          </a:p>
        </p:txBody>
      </p:sp>
      <p:sp>
        <p:nvSpPr>
          <p:cNvPr id="1880" name="Google Shape;1880;p66"/>
          <p:cNvSpPr/>
          <p:nvPr/>
        </p:nvSpPr>
        <p:spPr>
          <a:xfrm>
            <a:off x="11147400" y="6333913"/>
            <a:ext cx="485449" cy="123975"/>
          </a:xfrm>
          <a:custGeom>
            <a:avLst/>
            <a:gdLst/>
            <a:ahLst/>
            <a:cxnLst/>
            <a:rect l="l" t="t" r="r" b="b"/>
            <a:pathLst>
              <a:path w="922" h="181" extrusionOk="0">
                <a:moveTo>
                  <a:pt x="902" y="89"/>
                </a:moveTo>
                <a:cubicBezTo>
                  <a:pt x="805" y="99"/>
                  <a:pt x="708" y="110"/>
                  <a:pt x="611" y="121"/>
                </a:cubicBezTo>
                <a:cubicBezTo>
                  <a:pt x="564" y="126"/>
                  <a:pt x="517" y="131"/>
                  <a:pt x="469" y="136"/>
                </a:cubicBezTo>
                <a:cubicBezTo>
                  <a:pt x="460" y="137"/>
                  <a:pt x="450" y="138"/>
                  <a:pt x="441" y="139"/>
                </a:cubicBezTo>
                <a:cubicBezTo>
                  <a:pt x="477" y="129"/>
                  <a:pt x="513" y="120"/>
                  <a:pt x="550" y="110"/>
                </a:cubicBezTo>
                <a:cubicBezTo>
                  <a:pt x="626" y="89"/>
                  <a:pt x="702" y="68"/>
                  <a:pt x="778" y="47"/>
                </a:cubicBezTo>
                <a:cubicBezTo>
                  <a:pt x="795" y="43"/>
                  <a:pt x="792" y="14"/>
                  <a:pt x="774" y="16"/>
                </a:cubicBezTo>
                <a:cubicBezTo>
                  <a:pt x="590" y="35"/>
                  <a:pt x="406" y="58"/>
                  <a:pt x="224" y="91"/>
                </a:cubicBezTo>
                <a:cubicBezTo>
                  <a:pt x="235" y="89"/>
                  <a:pt x="245" y="86"/>
                  <a:pt x="255" y="83"/>
                </a:cubicBezTo>
                <a:cubicBezTo>
                  <a:pt x="329" y="64"/>
                  <a:pt x="404" y="47"/>
                  <a:pt x="479" y="33"/>
                </a:cubicBezTo>
                <a:cubicBezTo>
                  <a:pt x="496" y="30"/>
                  <a:pt x="493" y="0"/>
                  <a:pt x="475" y="2"/>
                </a:cubicBezTo>
                <a:cubicBezTo>
                  <a:pt x="354" y="12"/>
                  <a:pt x="235" y="28"/>
                  <a:pt x="116" y="50"/>
                </a:cubicBezTo>
                <a:cubicBezTo>
                  <a:pt x="96" y="54"/>
                  <a:pt x="104" y="85"/>
                  <a:pt x="125" y="81"/>
                </a:cubicBezTo>
                <a:cubicBezTo>
                  <a:pt x="140" y="78"/>
                  <a:pt x="156" y="76"/>
                  <a:pt x="171" y="73"/>
                </a:cubicBezTo>
                <a:cubicBezTo>
                  <a:pt x="141" y="82"/>
                  <a:pt x="111" y="91"/>
                  <a:pt x="81" y="100"/>
                </a:cubicBezTo>
                <a:cubicBezTo>
                  <a:pt x="62" y="106"/>
                  <a:pt x="0" y="122"/>
                  <a:pt x="24" y="154"/>
                </a:cubicBezTo>
                <a:cubicBezTo>
                  <a:pt x="28" y="160"/>
                  <a:pt x="34" y="163"/>
                  <a:pt x="42" y="161"/>
                </a:cubicBezTo>
                <a:cubicBezTo>
                  <a:pt x="215" y="122"/>
                  <a:pt x="391" y="94"/>
                  <a:pt x="568" y="72"/>
                </a:cubicBezTo>
                <a:cubicBezTo>
                  <a:pt x="554" y="75"/>
                  <a:pt x="540" y="79"/>
                  <a:pt x="526" y="83"/>
                </a:cubicBezTo>
                <a:cubicBezTo>
                  <a:pt x="485" y="94"/>
                  <a:pt x="445" y="105"/>
                  <a:pt x="404" y="116"/>
                </a:cubicBezTo>
                <a:cubicBezTo>
                  <a:pt x="375" y="124"/>
                  <a:pt x="333" y="128"/>
                  <a:pt x="310" y="151"/>
                </a:cubicBezTo>
                <a:cubicBezTo>
                  <a:pt x="300" y="161"/>
                  <a:pt x="308" y="177"/>
                  <a:pt x="322" y="178"/>
                </a:cubicBezTo>
                <a:cubicBezTo>
                  <a:pt x="370" y="181"/>
                  <a:pt x="418" y="174"/>
                  <a:pt x="466" y="168"/>
                </a:cubicBezTo>
                <a:cubicBezTo>
                  <a:pt x="514" y="163"/>
                  <a:pt x="563" y="158"/>
                  <a:pt x="611" y="153"/>
                </a:cubicBezTo>
                <a:cubicBezTo>
                  <a:pt x="708" y="142"/>
                  <a:pt x="805" y="131"/>
                  <a:pt x="902" y="121"/>
                </a:cubicBezTo>
                <a:cubicBezTo>
                  <a:pt x="922" y="119"/>
                  <a:pt x="922" y="87"/>
                  <a:pt x="902" y="89"/>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matchingName="3.6 - Grouping 2 (no squiggle) 1 2">
  <p:cSld name="2_Title Slide_1_4_1_1_2">
    <p:bg>
      <p:bgPr>
        <a:solidFill>
          <a:schemeClr val="lt1"/>
        </a:solidFill>
        <a:effectLst/>
      </p:bgPr>
    </p:bg>
    <p:spTree>
      <p:nvGrpSpPr>
        <p:cNvPr id="1" name="Shape 1881"/>
        <p:cNvGrpSpPr/>
        <p:nvPr/>
      </p:nvGrpSpPr>
      <p:grpSpPr>
        <a:xfrm>
          <a:off x="0" y="0"/>
          <a:ext cx="0" cy="0"/>
          <a:chOff x="0" y="0"/>
          <a:chExt cx="0" cy="0"/>
        </a:xfrm>
      </p:grpSpPr>
      <p:sp>
        <p:nvSpPr>
          <p:cNvPr id="1882" name="Google Shape;1882;p67"/>
          <p:cNvSpPr/>
          <p:nvPr/>
        </p:nvSpPr>
        <p:spPr>
          <a:xfrm>
            <a:off x="0" y="0"/>
            <a:ext cx="2630860" cy="382091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 name="Google Shape;1883;p6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884" name="Google Shape;1884;p67"/>
          <p:cNvSpPr/>
          <p:nvPr/>
        </p:nvSpPr>
        <p:spPr>
          <a:xfrm>
            <a:off x="9745077" y="3397625"/>
            <a:ext cx="2446697" cy="3460124"/>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 name="Google Shape;1885;p67"/>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rgbClr val="F0AD1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886" name="Google Shape;1886;p67"/>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1887" name="Google Shape;1887;p67"/>
          <p:cNvGrpSpPr/>
          <p:nvPr/>
        </p:nvGrpSpPr>
        <p:grpSpPr>
          <a:xfrm>
            <a:off x="356766" y="427999"/>
            <a:ext cx="1268713" cy="698572"/>
            <a:chOff x="475841" y="433188"/>
            <a:chExt cx="865248" cy="476288"/>
          </a:xfrm>
        </p:grpSpPr>
        <p:sp>
          <p:nvSpPr>
            <p:cNvPr id="1888" name="Google Shape;1888;p6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89" name="Google Shape;1889;p6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0" name="Google Shape;1890;p6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1" name="Google Shape;1891;p6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2" name="Google Shape;1892;p6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3" name="Google Shape;1893;p6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4" name="Google Shape;1894;p6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5" name="Google Shape;1895;p6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6" name="Google Shape;1896;p6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7" name="Google Shape;1897;p6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8" name="Google Shape;1898;p6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899" name="Google Shape;1899;p6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0" name="Google Shape;1900;p6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1" name="Google Shape;1901;p6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2" name="Google Shape;1902;p6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3" name="Google Shape;1903;p6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4" name="Google Shape;1904;p6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5" name="Google Shape;1905;p6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6" name="Google Shape;1906;p6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7" name="Google Shape;1907;p6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8" name="Google Shape;1908;p6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09" name="Google Shape;1909;p6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0" name="Google Shape;1910;p6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1" name="Google Shape;1911;p6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2" name="Google Shape;1912;p6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3" name="Google Shape;1913;p6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4" name="Google Shape;1914;p6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5" name="Google Shape;1915;p6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6" name="Google Shape;1916;p6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7" name="Google Shape;1917;p6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8" name="Google Shape;1918;p6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19" name="Google Shape;1919;p6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0" name="Google Shape;1920;p6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1" name="Google Shape;1921;p6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2" name="Google Shape;1922;p6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3" name="Google Shape;1923;p6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4" name="Google Shape;1924;p6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5" name="Google Shape;1925;p6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6" name="Google Shape;1926;p6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7" name="Google Shape;1927;p6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28" name="Google Shape;1928;p6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929" name="Google Shape;1929;p67"/>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matchingName="3.6 - Grouping 2 (no squiggle) 1 1">
  <p:cSld name="2_Title Slide_1_4_1_1_1">
    <p:bg>
      <p:bgPr>
        <a:solidFill>
          <a:schemeClr val="lt1"/>
        </a:solidFill>
        <a:effectLst/>
      </p:bgPr>
    </p:bg>
    <p:spTree>
      <p:nvGrpSpPr>
        <p:cNvPr id="1" name="Shape 1930"/>
        <p:cNvGrpSpPr/>
        <p:nvPr/>
      </p:nvGrpSpPr>
      <p:grpSpPr>
        <a:xfrm>
          <a:off x="0" y="0"/>
          <a:ext cx="0" cy="0"/>
          <a:chOff x="0" y="0"/>
          <a:chExt cx="0" cy="0"/>
        </a:xfrm>
      </p:grpSpPr>
      <p:sp>
        <p:nvSpPr>
          <p:cNvPr id="1931" name="Google Shape;1931;p68"/>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1932" name="Google Shape;1932;p68"/>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1933" name="Google Shape;1933;p68"/>
          <p:cNvGrpSpPr/>
          <p:nvPr/>
        </p:nvGrpSpPr>
        <p:grpSpPr>
          <a:xfrm>
            <a:off x="356766" y="427999"/>
            <a:ext cx="1268713" cy="698572"/>
            <a:chOff x="475841" y="433188"/>
            <a:chExt cx="865248" cy="476288"/>
          </a:xfrm>
        </p:grpSpPr>
        <p:sp>
          <p:nvSpPr>
            <p:cNvPr id="1934" name="Google Shape;1934;p6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35" name="Google Shape;1935;p6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36" name="Google Shape;1936;p6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37" name="Google Shape;1937;p6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38" name="Google Shape;1938;p6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39" name="Google Shape;1939;p6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0" name="Google Shape;1940;p6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1" name="Google Shape;1941;p6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2" name="Google Shape;1942;p6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3" name="Google Shape;1943;p6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4" name="Google Shape;1944;p6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5" name="Google Shape;1945;p6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6" name="Google Shape;1946;p6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7" name="Google Shape;1947;p6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8" name="Google Shape;1948;p6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49" name="Google Shape;1949;p6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0" name="Google Shape;1950;p6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1" name="Google Shape;1951;p6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2" name="Google Shape;1952;p6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3" name="Google Shape;1953;p6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4" name="Google Shape;1954;p6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5" name="Google Shape;1955;p6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6" name="Google Shape;1956;p6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7" name="Google Shape;1957;p6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8" name="Google Shape;1958;p6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59" name="Google Shape;1959;p6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0" name="Google Shape;1960;p6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1" name="Google Shape;1961;p6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2" name="Google Shape;1962;p6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3" name="Google Shape;1963;p6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4" name="Google Shape;1964;p6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5" name="Google Shape;1965;p6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6" name="Google Shape;1966;p6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7" name="Google Shape;1967;p6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8" name="Google Shape;1968;p6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69" name="Google Shape;1969;p6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70" name="Google Shape;1970;p6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71" name="Google Shape;1971;p6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72" name="Google Shape;1972;p6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73" name="Google Shape;1973;p6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74" name="Google Shape;1974;p6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1975" name="Google Shape;1975;p68"/>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 name="Google Shape;1976;p68"/>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Clarity Quote 1">
  <p:cSld name="CUSTOM_1_1_3">
    <p:bg>
      <p:bgPr>
        <a:solidFill>
          <a:schemeClr val="lt1"/>
        </a:solidFill>
        <a:effectLst/>
      </p:bgPr>
    </p:bg>
    <p:spTree>
      <p:nvGrpSpPr>
        <p:cNvPr id="1" name="Shape 1977"/>
        <p:cNvGrpSpPr/>
        <p:nvPr/>
      </p:nvGrpSpPr>
      <p:grpSpPr>
        <a:xfrm>
          <a:off x="0" y="0"/>
          <a:ext cx="0" cy="0"/>
          <a:chOff x="0" y="0"/>
          <a:chExt cx="0" cy="0"/>
        </a:xfrm>
      </p:grpSpPr>
      <p:sp>
        <p:nvSpPr>
          <p:cNvPr id="1978" name="Google Shape;1978;p69"/>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 name="Google Shape;1979;p69"/>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 name="Google Shape;1980;p69"/>
          <p:cNvSpPr/>
          <p:nvPr/>
        </p:nvSpPr>
        <p:spPr>
          <a:xfrm>
            <a:off x="0" y="1"/>
            <a:ext cx="3069004" cy="482359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 name="Google Shape;1981;p69"/>
          <p:cNvSpPr/>
          <p:nvPr/>
        </p:nvSpPr>
        <p:spPr>
          <a:xfrm>
            <a:off x="0" y="1"/>
            <a:ext cx="4654743" cy="3036947"/>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 name="Google Shape;1982;p69"/>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 name="Google Shape;1983;p69"/>
          <p:cNvSpPr/>
          <p:nvPr/>
        </p:nvSpPr>
        <p:spPr>
          <a:xfrm rot="-5400000">
            <a:off x="10479324" y="4582876"/>
            <a:ext cx="2034675" cy="2952723"/>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4" name="Google Shape;1984;p69"/>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1985" name="Google Shape;1985;p69"/>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nvGrpSpPr>
          <p:cNvPr id="1986" name="Google Shape;1986;p69"/>
          <p:cNvGrpSpPr/>
          <p:nvPr/>
        </p:nvGrpSpPr>
        <p:grpSpPr>
          <a:xfrm>
            <a:off x="356766" y="427999"/>
            <a:ext cx="1268713" cy="698572"/>
            <a:chOff x="475841" y="433188"/>
            <a:chExt cx="865248" cy="476288"/>
          </a:xfrm>
        </p:grpSpPr>
        <p:sp>
          <p:nvSpPr>
            <p:cNvPr id="1987" name="Google Shape;1987;p6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88" name="Google Shape;1988;p6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89" name="Google Shape;1989;p6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0" name="Google Shape;1990;p6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1" name="Google Shape;1991;p6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2" name="Google Shape;1992;p6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3" name="Google Shape;1993;p6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4" name="Google Shape;1994;p6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5" name="Google Shape;1995;p6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6" name="Google Shape;1996;p6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7" name="Google Shape;1997;p6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8" name="Google Shape;1998;p6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1999" name="Google Shape;1999;p6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0" name="Google Shape;2000;p6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1" name="Google Shape;2001;p6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2" name="Google Shape;2002;p6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3" name="Google Shape;2003;p6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4" name="Google Shape;2004;p6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5" name="Google Shape;2005;p6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6" name="Google Shape;2006;p6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7" name="Google Shape;2007;p6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8" name="Google Shape;2008;p6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09" name="Google Shape;2009;p6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0" name="Google Shape;2010;p6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1" name="Google Shape;2011;p6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2" name="Google Shape;2012;p6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3" name="Google Shape;2013;p6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4" name="Google Shape;2014;p6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5" name="Google Shape;2015;p6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6" name="Google Shape;2016;p6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7" name="Google Shape;2017;p6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8" name="Google Shape;2018;p6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19" name="Google Shape;2019;p6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0" name="Google Shape;2020;p6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1" name="Google Shape;2021;p6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2" name="Google Shape;2022;p6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3" name="Google Shape;2023;p6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4" name="Google Shape;2024;p6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5" name="Google Shape;2025;p6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6" name="Google Shape;2026;p6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27" name="Google Shape;2027;p6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028" name="Google Shape;2028;p69"/>
          <p:cNvSpPr txBox="1">
            <a:spLocks noGrp="1"/>
          </p:cNvSpPr>
          <p:nvPr>
            <p:ph type="subTitle" idx="1"/>
          </p:nvPr>
        </p:nvSpPr>
        <p:spPr>
          <a:xfrm>
            <a:off x="10590700" y="5999550"/>
            <a:ext cx="1411500" cy="454200"/>
          </a:xfrm>
          <a:prstGeom prst="rect">
            <a:avLst/>
          </a:prstGeom>
        </p:spPr>
        <p:txBody>
          <a:bodyPr spcFirstLastPara="1" wrap="square" lIns="0" tIns="0" rIns="0" bIns="0" anchor="t" anchorCtr="0">
            <a:noAutofit/>
          </a:bodyPr>
          <a:lstStyle>
            <a:lvl1pPr lvl="0" algn="ctr" rtl="0">
              <a:spcBef>
                <a:spcPts val="0"/>
              </a:spcBef>
              <a:spcAft>
                <a:spcPts val="0"/>
              </a:spcAft>
              <a:buSzPts val="2100"/>
              <a:buFont typeface="Zilla Slab"/>
              <a:buNone/>
              <a:defRPr sz="2100" b="1">
                <a:latin typeface="Zilla Slab"/>
                <a:ea typeface="Zilla Slab"/>
                <a:cs typeface="Zilla Slab"/>
                <a:sym typeface="Zilla Slab"/>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200"/>
              <a:buNone/>
              <a:defRPr/>
            </a:lvl4pPr>
            <a:lvl5pPr lvl="4" rtl="0">
              <a:spcBef>
                <a:spcPts val="0"/>
              </a:spcBef>
              <a:spcAft>
                <a:spcPts val="0"/>
              </a:spcAft>
              <a:buSzPts val="2400"/>
              <a:buNone/>
              <a:defRPr/>
            </a:lvl5pPr>
            <a:lvl6pPr lvl="5" rtl="0">
              <a:spcBef>
                <a:spcPts val="500"/>
              </a:spcBef>
              <a:spcAft>
                <a:spcPts val="0"/>
              </a:spcAft>
              <a:buSzPts val="1800"/>
              <a:buNone/>
              <a:defRPr/>
            </a:lvl6pPr>
            <a:lvl7pPr lvl="6" rtl="0">
              <a:spcBef>
                <a:spcPts val="500"/>
              </a:spcBef>
              <a:spcAft>
                <a:spcPts val="0"/>
              </a:spcAft>
              <a:buSzPts val="1800"/>
              <a:buNone/>
              <a:defRPr/>
            </a:lvl7pPr>
            <a:lvl8pPr lvl="7" rtl="0">
              <a:spcBef>
                <a:spcPts val="500"/>
              </a:spcBef>
              <a:spcAft>
                <a:spcPts val="0"/>
              </a:spcAft>
              <a:buSzPts val="1800"/>
              <a:buNone/>
              <a:defRPr/>
            </a:lvl8pPr>
            <a:lvl9pPr lvl="8" rtl="0">
              <a:spcBef>
                <a:spcPts val="500"/>
              </a:spcBef>
              <a:spcAft>
                <a:spcPts val="0"/>
              </a:spcAft>
              <a:buSzPts val="1800"/>
              <a:buNone/>
              <a:defRPr/>
            </a:lvl9pPr>
          </a:lstStyle>
          <a:p>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Clarity Quote 1 1 2">
  <p:cSld name="CUSTOM_1_1_3_1_2">
    <p:bg>
      <p:bgPr>
        <a:solidFill>
          <a:schemeClr val="lt1"/>
        </a:solidFill>
        <a:effectLst/>
      </p:bgPr>
    </p:bg>
    <p:spTree>
      <p:nvGrpSpPr>
        <p:cNvPr id="1" name="Shape 2029"/>
        <p:cNvGrpSpPr/>
        <p:nvPr/>
      </p:nvGrpSpPr>
      <p:grpSpPr>
        <a:xfrm>
          <a:off x="0" y="0"/>
          <a:ext cx="0" cy="0"/>
          <a:chOff x="0" y="0"/>
          <a:chExt cx="0" cy="0"/>
        </a:xfrm>
      </p:grpSpPr>
      <p:sp>
        <p:nvSpPr>
          <p:cNvPr id="2030" name="Google Shape;2030;p70"/>
          <p:cNvSpPr/>
          <p:nvPr/>
        </p:nvSpPr>
        <p:spPr>
          <a:xfrm rot="-5400000">
            <a:off x="9773254" y="4439257"/>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 name="Google Shape;2031;p70"/>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2032" name="Google Shape;2032;p70"/>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2033" name="Google Shape;2033;p70"/>
          <p:cNvSpPr/>
          <p:nvPr/>
        </p:nvSpPr>
        <p:spPr>
          <a:xfrm rot="-430070">
            <a:off x="10408288" y="3890939"/>
            <a:ext cx="3891001" cy="4715920"/>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034" name="Google Shape;2034;p70"/>
          <p:cNvSpPr/>
          <p:nvPr/>
        </p:nvSpPr>
        <p:spPr>
          <a:xfrm>
            <a:off x="0" y="0"/>
            <a:ext cx="2630860" cy="382091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 name="Google Shape;2035;p7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2036" name="Google Shape;2036;p70"/>
          <p:cNvGrpSpPr/>
          <p:nvPr/>
        </p:nvGrpSpPr>
        <p:grpSpPr>
          <a:xfrm>
            <a:off x="356766" y="427999"/>
            <a:ext cx="1268713" cy="698572"/>
            <a:chOff x="475841" y="433188"/>
            <a:chExt cx="865248" cy="476288"/>
          </a:xfrm>
        </p:grpSpPr>
        <p:sp>
          <p:nvSpPr>
            <p:cNvPr id="2037" name="Google Shape;2037;p70"/>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38" name="Google Shape;2038;p70"/>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39" name="Google Shape;2039;p70"/>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0" name="Google Shape;2040;p70"/>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1" name="Google Shape;2041;p70"/>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2" name="Google Shape;2042;p70"/>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3" name="Google Shape;2043;p70"/>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4" name="Google Shape;2044;p70"/>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5" name="Google Shape;2045;p70"/>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6" name="Google Shape;2046;p70"/>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7" name="Google Shape;2047;p70"/>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8" name="Google Shape;2048;p70"/>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49" name="Google Shape;2049;p70"/>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0" name="Google Shape;2050;p70"/>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1" name="Google Shape;2051;p70"/>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2" name="Google Shape;2052;p70"/>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3" name="Google Shape;2053;p70"/>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4" name="Google Shape;2054;p70"/>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5" name="Google Shape;2055;p70"/>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6" name="Google Shape;2056;p70"/>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7" name="Google Shape;2057;p70"/>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8" name="Google Shape;2058;p70"/>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59" name="Google Shape;2059;p70"/>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0" name="Google Shape;2060;p70"/>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1" name="Google Shape;2061;p70"/>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2" name="Google Shape;2062;p70"/>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3" name="Google Shape;2063;p70"/>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4" name="Google Shape;2064;p70"/>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5" name="Google Shape;2065;p70"/>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6" name="Google Shape;2066;p70"/>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7" name="Google Shape;2067;p70"/>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8" name="Google Shape;2068;p70"/>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69" name="Google Shape;2069;p70"/>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0" name="Google Shape;2070;p70"/>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1" name="Google Shape;2071;p70"/>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2" name="Google Shape;2072;p70"/>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3" name="Google Shape;2073;p70"/>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4" name="Google Shape;2074;p70"/>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5" name="Google Shape;2075;p70"/>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6" name="Google Shape;2076;p70"/>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77" name="Google Shape;2077;p70"/>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078" name="Google Shape;2078;p70"/>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70316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1.1 GIFeelings">
  <p:cSld name="1_Title Left - Content Right 2">
    <p:spTree>
      <p:nvGrpSpPr>
        <p:cNvPr id="1" name="Shape 2079"/>
        <p:cNvGrpSpPr/>
        <p:nvPr/>
      </p:nvGrpSpPr>
      <p:grpSpPr>
        <a:xfrm>
          <a:off x="0" y="0"/>
          <a:ext cx="0" cy="0"/>
          <a:chOff x="0" y="0"/>
          <a:chExt cx="0" cy="0"/>
        </a:xfrm>
      </p:grpSpPr>
      <p:sp>
        <p:nvSpPr>
          <p:cNvPr id="2080" name="Google Shape;2080;p71"/>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dk2"/>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2081" name="Google Shape;2081;p71"/>
          <p:cNvSpPr/>
          <p:nvPr/>
        </p:nvSpPr>
        <p:spPr>
          <a:xfrm flipH="1">
            <a:off x="3461" y="2946400"/>
            <a:ext cx="9610439" cy="3909441"/>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2082" name="Google Shape;2082;p71"/>
          <p:cNvSpPr/>
          <p:nvPr/>
        </p:nvSpPr>
        <p:spPr>
          <a:xfrm>
            <a:off x="4330700" y="2133600"/>
            <a:ext cx="7861300" cy="4724400"/>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2083" name="Google Shape;2083;p71"/>
          <p:cNvSpPr/>
          <p:nvPr/>
        </p:nvSpPr>
        <p:spPr>
          <a:xfrm>
            <a:off x="2600634" y="1089022"/>
            <a:ext cx="6990734" cy="4856162"/>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2084" name="Google Shape;2084;p71"/>
          <p:cNvSpPr/>
          <p:nvPr/>
        </p:nvSpPr>
        <p:spPr>
          <a:xfrm>
            <a:off x="3052600" y="1397787"/>
            <a:ext cx="6116400" cy="3958500"/>
          </a:xfrm>
          <a:prstGeom prst="roundRect">
            <a:avLst>
              <a:gd name="adj" fmla="val 6980"/>
            </a:avLst>
          </a:prstGeom>
          <a:solidFill>
            <a:srgbClr val="08080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2085" name="Google Shape;2085;p71">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2086" name="Google Shape;2086;p71">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2087" name="Google Shape;2087;p71"/>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Compare 1">
  <p:cSld name="1_Title Slide 3_1">
    <p:bg>
      <p:bgPr>
        <a:solidFill>
          <a:schemeClr val="accent6"/>
        </a:solidFill>
        <a:effectLst/>
      </p:bgPr>
    </p:bg>
    <p:spTree>
      <p:nvGrpSpPr>
        <p:cNvPr id="1" name="Shape 2088"/>
        <p:cNvGrpSpPr/>
        <p:nvPr/>
      </p:nvGrpSpPr>
      <p:grpSpPr>
        <a:xfrm>
          <a:off x="0" y="0"/>
          <a:ext cx="0" cy="0"/>
          <a:chOff x="0" y="0"/>
          <a:chExt cx="0" cy="0"/>
        </a:xfrm>
      </p:grpSpPr>
      <p:sp>
        <p:nvSpPr>
          <p:cNvPr id="2089" name="Google Shape;2089;p72"/>
          <p:cNvSpPr/>
          <p:nvPr/>
        </p:nvSpPr>
        <p:spPr>
          <a:xfrm rot="10800000" flipH="1">
            <a:off x="5245100" y="-4138"/>
            <a:ext cx="6946087" cy="6920488"/>
          </a:xfrm>
          <a:custGeom>
            <a:avLst/>
            <a:gdLst/>
            <a:ahLst/>
            <a:cxnLst/>
            <a:rect l="l" t="t" r="r" b="b"/>
            <a:pathLst>
              <a:path w="6431562" h="6784792" extrusionOk="0">
                <a:moveTo>
                  <a:pt x="6431562" y="0"/>
                </a:moveTo>
                <a:lnTo>
                  <a:pt x="6431562" y="6784792"/>
                </a:lnTo>
                <a:lnTo>
                  <a:pt x="320180" y="6784792"/>
                </a:lnTo>
                <a:lnTo>
                  <a:pt x="340283" y="6731207"/>
                </a:lnTo>
                <a:cubicBezTo>
                  <a:pt x="387836" y="6610735"/>
                  <a:pt x="442085" y="6484711"/>
                  <a:pt x="502692" y="6352382"/>
                </a:cubicBezTo>
                <a:cubicBezTo>
                  <a:pt x="987554" y="5293753"/>
                  <a:pt x="610739" y="4309577"/>
                  <a:pt x="196901" y="3132894"/>
                </a:cubicBezTo>
                <a:cubicBezTo>
                  <a:pt x="-216937" y="1956211"/>
                  <a:pt x="43577" y="1128934"/>
                  <a:pt x="772062" y="575330"/>
                </a:cubicBezTo>
                <a:cubicBezTo>
                  <a:pt x="1391119" y="107865"/>
                  <a:pt x="2298429" y="104846"/>
                  <a:pt x="3480049" y="884326"/>
                </a:cubicBezTo>
                <a:cubicBezTo>
                  <a:pt x="4661670" y="1663806"/>
                  <a:pt x="5289637" y="755303"/>
                  <a:pt x="5824762" y="390559"/>
                </a:cubicBezTo>
                <a:cubicBezTo>
                  <a:pt x="5977829" y="285813"/>
                  <a:pt x="6139680" y="171728"/>
                  <a:pt x="6314646" y="65171"/>
                </a:cubicBezTo>
                <a:close/>
              </a:path>
            </a:pathLst>
          </a:custGeom>
          <a:solidFill>
            <a:srgbClr val="F1F1F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Roboto Light"/>
              <a:ea typeface="Roboto Light"/>
              <a:cs typeface="Roboto Light"/>
              <a:sym typeface="Roboto Light"/>
            </a:endParaRPr>
          </a:p>
        </p:txBody>
      </p:sp>
      <p:sp>
        <p:nvSpPr>
          <p:cNvPr id="2090" name="Google Shape;2090;p72"/>
          <p:cNvSpPr txBox="1"/>
          <p:nvPr/>
        </p:nvSpPr>
        <p:spPr>
          <a:xfrm>
            <a:off x="6763725" y="3604075"/>
            <a:ext cx="3619800" cy="19602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endParaRPr sz="2000">
              <a:solidFill>
                <a:srgbClr val="080808"/>
              </a:solidFill>
              <a:latin typeface="Montserrat Medium"/>
              <a:ea typeface="Montserrat Medium"/>
              <a:cs typeface="Montserrat Medium"/>
              <a:sym typeface="Montserrat Medium"/>
            </a:endParaRPr>
          </a:p>
        </p:txBody>
      </p:sp>
      <p:sp>
        <p:nvSpPr>
          <p:cNvPr id="2091" name="Google Shape;2091;p72"/>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7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2093" name="Google Shape;2093;p72"/>
          <p:cNvGrpSpPr/>
          <p:nvPr/>
        </p:nvGrpSpPr>
        <p:grpSpPr>
          <a:xfrm>
            <a:off x="356766" y="427999"/>
            <a:ext cx="1268713" cy="698572"/>
            <a:chOff x="475841" y="433188"/>
            <a:chExt cx="865248" cy="476288"/>
          </a:xfrm>
        </p:grpSpPr>
        <p:sp>
          <p:nvSpPr>
            <p:cNvPr id="2094" name="Google Shape;2094;p72"/>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95" name="Google Shape;2095;p72"/>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96" name="Google Shape;2096;p72"/>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97" name="Google Shape;2097;p72"/>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98" name="Google Shape;2098;p72"/>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099" name="Google Shape;2099;p72"/>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0" name="Google Shape;2100;p72"/>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1" name="Google Shape;2101;p72"/>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2" name="Google Shape;2102;p72"/>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3" name="Google Shape;2103;p72"/>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4" name="Google Shape;2104;p72"/>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5" name="Google Shape;2105;p72"/>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6" name="Google Shape;2106;p72"/>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7" name="Google Shape;2107;p72"/>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8" name="Google Shape;2108;p72"/>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09" name="Google Shape;2109;p72"/>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0" name="Google Shape;2110;p72"/>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1" name="Google Shape;2111;p72"/>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2" name="Google Shape;2112;p72"/>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3" name="Google Shape;2113;p72"/>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4" name="Google Shape;2114;p72"/>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5" name="Google Shape;2115;p72"/>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6" name="Google Shape;2116;p72"/>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7" name="Google Shape;2117;p72"/>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8" name="Google Shape;2118;p72"/>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19" name="Google Shape;2119;p72"/>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0" name="Google Shape;2120;p72"/>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1" name="Google Shape;2121;p72"/>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2" name="Google Shape;2122;p72"/>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3" name="Google Shape;2123;p72"/>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4" name="Google Shape;2124;p72"/>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5" name="Google Shape;2125;p72"/>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6" name="Google Shape;2126;p72"/>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7" name="Google Shape;2127;p72"/>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8" name="Google Shape;2128;p72"/>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29" name="Google Shape;2129;p72"/>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30" name="Google Shape;2130;p72"/>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31" name="Google Shape;2131;p72"/>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32" name="Google Shape;2132;p72"/>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33" name="Google Shape;2133;p72"/>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34" name="Google Shape;2134;p72"/>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135" name="Google Shape;2135;p72"/>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2136" name="Google Shape;2136;p72"/>
          <p:cNvSpPr/>
          <p:nvPr/>
        </p:nvSpPr>
        <p:spPr>
          <a:xfrm>
            <a:off x="9161900" y="3662375"/>
            <a:ext cx="3030022" cy="319555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3.4 - Video 1">
  <p:cSld name="1_Title + Subtitle + 2 Columns 6_1">
    <p:spTree>
      <p:nvGrpSpPr>
        <p:cNvPr id="1" name="Shape 2137"/>
        <p:cNvGrpSpPr/>
        <p:nvPr/>
      </p:nvGrpSpPr>
      <p:grpSpPr>
        <a:xfrm>
          <a:off x="0" y="0"/>
          <a:ext cx="0" cy="0"/>
          <a:chOff x="0" y="0"/>
          <a:chExt cx="0" cy="0"/>
        </a:xfrm>
      </p:grpSpPr>
      <p:sp>
        <p:nvSpPr>
          <p:cNvPr id="2138" name="Google Shape;2138;p73"/>
          <p:cNvSpPr/>
          <p:nvPr/>
        </p:nvSpPr>
        <p:spPr>
          <a:xfrm rot="10800000" flipH="1">
            <a:off x="0" y="-2703"/>
            <a:ext cx="12196621" cy="3431703"/>
          </a:xfrm>
          <a:custGeom>
            <a:avLst/>
            <a:gdLst/>
            <a:ahLst/>
            <a:cxnLst/>
            <a:rect l="l" t="t" r="r" b="b"/>
            <a:pathLst>
              <a:path w="9085006" h="2412445" extrusionOk="0">
                <a:moveTo>
                  <a:pt x="5408139" y="679"/>
                </a:moveTo>
                <a:cubicBezTo>
                  <a:pt x="6340985" y="8490"/>
                  <a:pt x="7288420" y="82777"/>
                  <a:pt x="8307947" y="173693"/>
                </a:cubicBezTo>
                <a:lnTo>
                  <a:pt x="9085006" y="244038"/>
                </a:lnTo>
                <a:lnTo>
                  <a:pt x="9085006" y="2412445"/>
                </a:lnTo>
                <a:lnTo>
                  <a:pt x="0" y="2412445"/>
                </a:lnTo>
                <a:lnTo>
                  <a:pt x="0" y="288997"/>
                </a:lnTo>
                <a:lnTo>
                  <a:pt x="205179" y="303611"/>
                </a:lnTo>
                <a:cubicBezTo>
                  <a:pt x="1053021" y="352352"/>
                  <a:pt x="2012543" y="281233"/>
                  <a:pt x="3309593" y="116312"/>
                </a:cubicBezTo>
                <a:cubicBezTo>
                  <a:pt x="4017076" y="26356"/>
                  <a:pt x="4708504" y="-5179"/>
                  <a:pt x="5408139"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2139" name="Google Shape;2139;p73"/>
          <p:cNvGrpSpPr/>
          <p:nvPr/>
        </p:nvGrpSpPr>
        <p:grpSpPr>
          <a:xfrm>
            <a:off x="356766" y="427999"/>
            <a:ext cx="1268713" cy="698572"/>
            <a:chOff x="475841" y="433188"/>
            <a:chExt cx="865248" cy="476288"/>
          </a:xfrm>
        </p:grpSpPr>
        <p:sp>
          <p:nvSpPr>
            <p:cNvPr id="2140" name="Google Shape;2140;p7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1" name="Google Shape;2141;p7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2" name="Google Shape;2142;p7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3" name="Google Shape;2143;p7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4" name="Google Shape;2144;p7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5" name="Google Shape;2145;p7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6" name="Google Shape;2146;p7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7" name="Google Shape;2147;p7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8" name="Google Shape;2148;p7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49" name="Google Shape;2149;p7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0" name="Google Shape;2150;p7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1" name="Google Shape;2151;p7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2" name="Google Shape;2152;p7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3" name="Google Shape;2153;p7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4" name="Google Shape;2154;p7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5" name="Google Shape;2155;p7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6" name="Google Shape;2156;p7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7" name="Google Shape;2157;p7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8" name="Google Shape;2158;p7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59" name="Google Shape;2159;p7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0" name="Google Shape;2160;p7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1" name="Google Shape;2161;p7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2" name="Google Shape;2162;p7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3" name="Google Shape;2163;p7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4" name="Google Shape;2164;p7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5" name="Google Shape;2165;p7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6" name="Google Shape;2166;p7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7" name="Google Shape;2167;p7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8" name="Google Shape;2168;p7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69" name="Google Shape;2169;p7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0" name="Google Shape;2170;p7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1" name="Google Shape;2171;p7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2" name="Google Shape;2172;p7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3" name="Google Shape;2173;p7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4" name="Google Shape;2174;p7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5" name="Google Shape;2175;p7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6" name="Google Shape;2176;p7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7" name="Google Shape;2177;p7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8" name="Google Shape;2178;p7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79" name="Google Shape;2179;p7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180" name="Google Shape;2180;p7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181" name="Google Shape;2181;p7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2182" name="Google Shape;2182;p73"/>
          <p:cNvSpPr/>
          <p:nvPr/>
        </p:nvSpPr>
        <p:spPr>
          <a:xfrm>
            <a:off x="1777025" y="392390"/>
            <a:ext cx="9214083" cy="6400599"/>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3" name="Google Shape;2183;p73"/>
          <p:cNvSpPr/>
          <p:nvPr/>
        </p:nvSpPr>
        <p:spPr>
          <a:xfrm>
            <a:off x="2372735" y="799353"/>
            <a:ext cx="8061600" cy="5217300"/>
          </a:xfrm>
          <a:prstGeom prst="roundRect">
            <a:avLst>
              <a:gd name="adj" fmla="val 6980"/>
            </a:avLst>
          </a:pr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184" name="Google Shape;2184;p73">
            <a:hlinkClick r:id="" action="ppaction://hlinkshowjump?jump=nextslide"/>
          </p:cNvPr>
          <p:cNvSpPr/>
          <p:nvPr/>
        </p:nvSpPr>
        <p:spPr>
          <a:xfrm>
            <a:off x="9934686" y="5784415"/>
            <a:ext cx="1777635" cy="52185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70316E"/>
          </a:solidFill>
          <a:ln>
            <a:noFill/>
          </a:ln>
        </p:spPr>
      </p:sp>
      <p:sp>
        <p:nvSpPr>
          <p:cNvPr id="2185" name="Google Shape;2185;p73">
            <a:hlinkClick r:id="" action="ppaction://hlinkshowjump?jump=nextslide"/>
          </p:cNvPr>
          <p:cNvSpPr txBox="1"/>
          <p:nvPr/>
        </p:nvSpPr>
        <p:spPr>
          <a:xfrm>
            <a:off x="10004196" y="5889687"/>
            <a:ext cx="1638600" cy="293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US" sz="2000" b="1">
                <a:solidFill>
                  <a:schemeClr val="lt1"/>
                </a:solidFill>
                <a:latin typeface="Roboto"/>
                <a:ea typeface="Roboto"/>
                <a:cs typeface="Roboto"/>
                <a:sym typeface="Roboto"/>
              </a:rPr>
              <a:t>Next</a:t>
            </a:r>
            <a:endParaRPr sz="2000" b="1">
              <a:solidFill>
                <a:schemeClr val="lt1"/>
              </a:solidFill>
              <a:latin typeface="Roboto"/>
              <a:ea typeface="Roboto"/>
              <a:cs typeface="Roboto"/>
              <a:sym typeface="Roboto"/>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4.3 - Current To Be">
  <p:cSld name="1_Title Slide 4_1_1_2">
    <p:spTree>
      <p:nvGrpSpPr>
        <p:cNvPr id="1" name="Shape 2186"/>
        <p:cNvGrpSpPr/>
        <p:nvPr/>
      </p:nvGrpSpPr>
      <p:grpSpPr>
        <a:xfrm>
          <a:off x="0" y="0"/>
          <a:ext cx="0" cy="0"/>
          <a:chOff x="0" y="0"/>
          <a:chExt cx="0" cy="0"/>
        </a:xfrm>
      </p:grpSpPr>
      <p:sp>
        <p:nvSpPr>
          <p:cNvPr id="2187" name="Google Shape;2187;p74"/>
          <p:cNvSpPr/>
          <p:nvPr/>
        </p:nvSpPr>
        <p:spPr>
          <a:xfrm flipH="1">
            <a:off x="3906829" y="474476"/>
            <a:ext cx="8289811" cy="6383523"/>
          </a:xfrm>
          <a:custGeom>
            <a:avLst/>
            <a:gdLst/>
            <a:ahLst/>
            <a:cxnLst/>
            <a:rect l="l" t="t" r="r" b="b"/>
            <a:pathLst>
              <a:path w="8289811" h="6383523" extrusionOk="0">
                <a:moveTo>
                  <a:pt x="5445908" y="11"/>
                </a:moveTo>
                <a:cubicBezTo>
                  <a:pt x="6006150" y="-2295"/>
                  <a:pt x="6515117" y="362094"/>
                  <a:pt x="6678408" y="915595"/>
                </a:cubicBezTo>
                <a:cubicBezTo>
                  <a:pt x="6678408" y="915595"/>
                  <a:pt x="6678408" y="915595"/>
                  <a:pt x="8233306" y="6191786"/>
                </a:cubicBezTo>
                <a:lnTo>
                  <a:pt x="8289811" y="6383523"/>
                </a:lnTo>
                <a:lnTo>
                  <a:pt x="0" y="6383523"/>
                </a:lnTo>
                <a:lnTo>
                  <a:pt x="0" y="1058508"/>
                </a:lnTo>
                <a:lnTo>
                  <a:pt x="29885" y="1052567"/>
                </a:lnTo>
                <a:cubicBezTo>
                  <a:pt x="1097538" y="840301"/>
                  <a:pt x="2724438" y="516848"/>
                  <a:pt x="5203523" y="23968"/>
                </a:cubicBezTo>
                <a:cubicBezTo>
                  <a:pt x="5284792" y="8154"/>
                  <a:pt x="5365873" y="341"/>
                  <a:pt x="5445908" y="1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2188" name="Google Shape;2188;p74"/>
          <p:cNvSpPr/>
          <p:nvPr/>
        </p:nvSpPr>
        <p:spPr>
          <a:xfrm rot="10800000">
            <a:off x="0" y="2971"/>
            <a:ext cx="8914190"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2189" name="Google Shape;2189;p74"/>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90" name="Google Shape;2190;p74"/>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2191" name="Google Shape;2191;p74">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matchingName="Title Slide 1 1 1">
  <p:cSld name="1_Title Slide_1_1">
    <p:bg>
      <p:bgPr>
        <a:solidFill>
          <a:schemeClr val="accent4"/>
        </a:solidFill>
        <a:effectLst/>
      </p:bgPr>
    </p:bg>
    <p:spTree>
      <p:nvGrpSpPr>
        <p:cNvPr id="1" name="Shape 2192"/>
        <p:cNvGrpSpPr/>
        <p:nvPr/>
      </p:nvGrpSpPr>
      <p:grpSpPr>
        <a:xfrm>
          <a:off x="0" y="0"/>
          <a:ext cx="0" cy="0"/>
          <a:chOff x="0" y="0"/>
          <a:chExt cx="0" cy="0"/>
        </a:xfrm>
      </p:grpSpPr>
      <p:sp>
        <p:nvSpPr>
          <p:cNvPr id="2193" name="Google Shape;2193;p75"/>
          <p:cNvSpPr/>
          <p:nvPr/>
        </p:nvSpPr>
        <p:spPr>
          <a:xfrm rot="10800000" flipH="1">
            <a:off x="10244205" y="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4" name="Google Shape;2194;p75"/>
          <p:cNvSpPr/>
          <p:nvPr/>
        </p:nvSpPr>
        <p:spPr>
          <a:xfrm rot="5400000" flipH="1">
            <a:off x="3853269" y="-1307006"/>
            <a:ext cx="4825193" cy="833956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5" name="Google Shape;2195;p75"/>
          <p:cNvSpPr/>
          <p:nvPr/>
        </p:nvSpPr>
        <p:spPr>
          <a:xfrm rot="-5400000">
            <a:off x="3019013" y="-1411288"/>
            <a:ext cx="4825193" cy="833956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6" name="Google Shape;2196;p75"/>
          <p:cNvSpPr/>
          <p:nvPr/>
        </p:nvSpPr>
        <p:spPr>
          <a:xfrm>
            <a:off x="6454831" y="4032743"/>
            <a:ext cx="1161098" cy="901046"/>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7" name="Google Shape;2197;p75"/>
          <p:cNvSpPr/>
          <p:nvPr/>
        </p:nvSpPr>
        <p:spPr>
          <a:xfrm>
            <a:off x="3572291" y="3784543"/>
            <a:ext cx="1161098" cy="901046"/>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8" name="Google Shape;2198;p75"/>
          <p:cNvSpPr/>
          <p:nvPr/>
        </p:nvSpPr>
        <p:spPr>
          <a:xfrm>
            <a:off x="4488811" y="4039818"/>
            <a:ext cx="1161098" cy="901046"/>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9" name="Google Shape;2199;p75"/>
          <p:cNvSpPr/>
          <p:nvPr/>
        </p:nvSpPr>
        <p:spPr>
          <a:xfrm>
            <a:off x="5469681" y="4125605"/>
            <a:ext cx="1161098" cy="901046"/>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0" name="Google Shape;2200;p75"/>
          <p:cNvSpPr/>
          <p:nvPr/>
        </p:nvSpPr>
        <p:spPr>
          <a:xfrm>
            <a:off x="7328406" y="3781205"/>
            <a:ext cx="1161098" cy="901046"/>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1" name="Google Shape;2201;p75"/>
          <p:cNvSpPr/>
          <p:nvPr/>
        </p:nvSpPr>
        <p:spPr>
          <a:xfrm>
            <a:off x="5771821" y="4392071"/>
            <a:ext cx="456430" cy="449150"/>
          </a:xfrm>
          <a:custGeom>
            <a:avLst/>
            <a:gdLst/>
            <a:ahLst/>
            <a:cxnLst/>
            <a:rect l="l" t="t" r="r" b="b"/>
            <a:pathLst>
              <a:path w="246" h="239" extrusionOk="0">
                <a:moveTo>
                  <a:pt x="236" y="86"/>
                </a:moveTo>
                <a:cubicBezTo>
                  <a:pt x="230" y="59"/>
                  <a:pt x="218" y="41"/>
                  <a:pt x="202" y="31"/>
                </a:cubicBezTo>
                <a:cubicBezTo>
                  <a:pt x="179" y="18"/>
                  <a:pt x="79" y="0"/>
                  <a:pt x="31" y="59"/>
                </a:cubicBezTo>
                <a:cubicBezTo>
                  <a:pt x="7" y="87"/>
                  <a:pt x="0" y="147"/>
                  <a:pt x="11" y="178"/>
                </a:cubicBezTo>
                <a:cubicBezTo>
                  <a:pt x="28" y="233"/>
                  <a:pt x="66" y="239"/>
                  <a:pt x="93" y="239"/>
                </a:cubicBezTo>
                <a:cubicBezTo>
                  <a:pt x="99" y="239"/>
                  <a:pt x="104" y="239"/>
                  <a:pt x="108" y="239"/>
                </a:cubicBezTo>
                <a:cubicBezTo>
                  <a:pt x="109" y="239"/>
                  <a:pt x="109" y="239"/>
                  <a:pt x="109" y="239"/>
                </a:cubicBezTo>
                <a:cubicBezTo>
                  <a:pt x="111" y="239"/>
                  <a:pt x="113" y="238"/>
                  <a:pt x="115" y="238"/>
                </a:cubicBezTo>
                <a:cubicBezTo>
                  <a:pt x="116" y="238"/>
                  <a:pt x="116" y="238"/>
                  <a:pt x="117" y="237"/>
                </a:cubicBezTo>
                <a:cubicBezTo>
                  <a:pt x="118" y="237"/>
                  <a:pt x="118" y="236"/>
                  <a:pt x="118" y="235"/>
                </a:cubicBezTo>
                <a:cubicBezTo>
                  <a:pt x="117" y="223"/>
                  <a:pt x="118" y="211"/>
                  <a:pt x="118" y="199"/>
                </a:cubicBezTo>
                <a:cubicBezTo>
                  <a:pt x="118" y="182"/>
                  <a:pt x="119" y="165"/>
                  <a:pt x="117" y="148"/>
                </a:cubicBezTo>
                <a:cubicBezTo>
                  <a:pt x="116" y="146"/>
                  <a:pt x="115" y="145"/>
                  <a:pt x="113" y="145"/>
                </a:cubicBezTo>
                <a:cubicBezTo>
                  <a:pt x="111" y="144"/>
                  <a:pt x="108" y="145"/>
                  <a:pt x="106" y="145"/>
                </a:cubicBezTo>
                <a:cubicBezTo>
                  <a:pt x="100" y="145"/>
                  <a:pt x="94" y="145"/>
                  <a:pt x="91" y="143"/>
                </a:cubicBezTo>
                <a:cubicBezTo>
                  <a:pt x="89" y="141"/>
                  <a:pt x="87" y="136"/>
                  <a:pt x="88" y="129"/>
                </a:cubicBezTo>
                <a:cubicBezTo>
                  <a:pt x="88" y="125"/>
                  <a:pt x="90" y="123"/>
                  <a:pt x="91" y="122"/>
                </a:cubicBezTo>
                <a:cubicBezTo>
                  <a:pt x="94" y="120"/>
                  <a:pt x="99" y="120"/>
                  <a:pt x="105" y="120"/>
                </a:cubicBezTo>
                <a:cubicBezTo>
                  <a:pt x="107" y="120"/>
                  <a:pt x="109" y="119"/>
                  <a:pt x="112" y="119"/>
                </a:cubicBezTo>
                <a:cubicBezTo>
                  <a:pt x="113" y="119"/>
                  <a:pt x="114" y="119"/>
                  <a:pt x="114" y="118"/>
                </a:cubicBezTo>
                <a:cubicBezTo>
                  <a:pt x="115" y="117"/>
                  <a:pt x="115" y="116"/>
                  <a:pt x="115" y="115"/>
                </a:cubicBezTo>
                <a:cubicBezTo>
                  <a:pt x="112" y="99"/>
                  <a:pt x="114" y="77"/>
                  <a:pt x="125" y="68"/>
                </a:cubicBezTo>
                <a:cubicBezTo>
                  <a:pt x="131" y="64"/>
                  <a:pt x="161" y="61"/>
                  <a:pt x="175" y="63"/>
                </a:cubicBezTo>
                <a:cubicBezTo>
                  <a:pt x="178" y="64"/>
                  <a:pt x="180" y="64"/>
                  <a:pt x="180" y="65"/>
                </a:cubicBezTo>
                <a:cubicBezTo>
                  <a:pt x="183" y="73"/>
                  <a:pt x="182" y="81"/>
                  <a:pt x="180" y="83"/>
                </a:cubicBezTo>
                <a:cubicBezTo>
                  <a:pt x="173" y="82"/>
                  <a:pt x="159" y="81"/>
                  <a:pt x="150" y="87"/>
                </a:cubicBezTo>
                <a:cubicBezTo>
                  <a:pt x="143" y="92"/>
                  <a:pt x="143" y="106"/>
                  <a:pt x="146" y="114"/>
                </a:cubicBezTo>
                <a:cubicBezTo>
                  <a:pt x="148" y="121"/>
                  <a:pt x="152" y="122"/>
                  <a:pt x="154" y="122"/>
                </a:cubicBezTo>
                <a:cubicBezTo>
                  <a:pt x="161" y="121"/>
                  <a:pt x="168" y="121"/>
                  <a:pt x="174" y="122"/>
                </a:cubicBezTo>
                <a:cubicBezTo>
                  <a:pt x="176" y="123"/>
                  <a:pt x="178" y="127"/>
                  <a:pt x="177" y="133"/>
                </a:cubicBezTo>
                <a:cubicBezTo>
                  <a:pt x="177" y="136"/>
                  <a:pt x="176" y="139"/>
                  <a:pt x="175" y="139"/>
                </a:cubicBezTo>
                <a:cubicBezTo>
                  <a:pt x="159" y="139"/>
                  <a:pt x="151" y="139"/>
                  <a:pt x="151" y="153"/>
                </a:cubicBezTo>
                <a:cubicBezTo>
                  <a:pt x="151" y="153"/>
                  <a:pt x="151" y="155"/>
                  <a:pt x="151" y="156"/>
                </a:cubicBezTo>
                <a:cubicBezTo>
                  <a:pt x="151" y="158"/>
                  <a:pt x="151" y="158"/>
                  <a:pt x="151" y="158"/>
                </a:cubicBezTo>
                <a:cubicBezTo>
                  <a:pt x="150" y="172"/>
                  <a:pt x="147" y="209"/>
                  <a:pt x="151" y="233"/>
                </a:cubicBezTo>
                <a:cubicBezTo>
                  <a:pt x="151" y="235"/>
                  <a:pt x="153" y="236"/>
                  <a:pt x="155" y="236"/>
                </a:cubicBezTo>
                <a:cubicBezTo>
                  <a:pt x="156" y="236"/>
                  <a:pt x="156" y="236"/>
                  <a:pt x="156" y="236"/>
                </a:cubicBezTo>
                <a:cubicBezTo>
                  <a:pt x="187" y="234"/>
                  <a:pt x="206" y="232"/>
                  <a:pt x="225" y="206"/>
                </a:cubicBezTo>
                <a:cubicBezTo>
                  <a:pt x="238" y="187"/>
                  <a:pt x="246" y="129"/>
                  <a:pt x="236" y="86"/>
                </a:cubicBezTo>
                <a:close/>
                <a:moveTo>
                  <a:pt x="157" y="158"/>
                </a:moveTo>
                <a:cubicBezTo>
                  <a:pt x="158" y="155"/>
                  <a:pt x="158" y="154"/>
                  <a:pt x="158" y="153"/>
                </a:cubicBezTo>
                <a:cubicBezTo>
                  <a:pt x="158" y="147"/>
                  <a:pt x="158" y="145"/>
                  <a:pt x="175" y="145"/>
                </a:cubicBezTo>
                <a:cubicBezTo>
                  <a:pt x="180" y="145"/>
                  <a:pt x="184" y="141"/>
                  <a:pt x="184" y="134"/>
                </a:cubicBezTo>
                <a:cubicBezTo>
                  <a:pt x="185" y="127"/>
                  <a:pt x="183" y="117"/>
                  <a:pt x="175" y="116"/>
                </a:cubicBezTo>
                <a:cubicBezTo>
                  <a:pt x="169" y="115"/>
                  <a:pt x="161" y="114"/>
                  <a:pt x="154" y="115"/>
                </a:cubicBezTo>
                <a:cubicBezTo>
                  <a:pt x="153" y="114"/>
                  <a:pt x="151" y="111"/>
                  <a:pt x="151" y="105"/>
                </a:cubicBezTo>
                <a:cubicBezTo>
                  <a:pt x="150" y="99"/>
                  <a:pt x="151" y="94"/>
                  <a:pt x="154" y="93"/>
                </a:cubicBezTo>
                <a:cubicBezTo>
                  <a:pt x="159" y="89"/>
                  <a:pt x="169" y="88"/>
                  <a:pt x="181" y="90"/>
                </a:cubicBezTo>
                <a:cubicBezTo>
                  <a:pt x="181" y="90"/>
                  <a:pt x="182" y="90"/>
                  <a:pt x="182" y="90"/>
                </a:cubicBezTo>
                <a:cubicBezTo>
                  <a:pt x="190" y="87"/>
                  <a:pt x="190" y="72"/>
                  <a:pt x="187" y="62"/>
                </a:cubicBezTo>
                <a:cubicBezTo>
                  <a:pt x="186" y="60"/>
                  <a:pt x="184" y="59"/>
                  <a:pt x="181" y="58"/>
                </a:cubicBezTo>
                <a:cubicBezTo>
                  <a:pt x="168" y="53"/>
                  <a:pt x="129" y="57"/>
                  <a:pt x="121" y="63"/>
                </a:cubicBezTo>
                <a:cubicBezTo>
                  <a:pt x="105" y="75"/>
                  <a:pt x="107" y="103"/>
                  <a:pt x="108" y="113"/>
                </a:cubicBezTo>
                <a:cubicBezTo>
                  <a:pt x="107" y="113"/>
                  <a:pt x="105" y="113"/>
                  <a:pt x="104" y="113"/>
                </a:cubicBezTo>
                <a:cubicBezTo>
                  <a:pt x="98" y="113"/>
                  <a:pt x="92" y="113"/>
                  <a:pt x="87" y="116"/>
                </a:cubicBezTo>
                <a:cubicBezTo>
                  <a:pt x="83" y="119"/>
                  <a:pt x="81" y="125"/>
                  <a:pt x="81" y="129"/>
                </a:cubicBezTo>
                <a:cubicBezTo>
                  <a:pt x="81" y="135"/>
                  <a:pt x="82" y="144"/>
                  <a:pt x="87" y="148"/>
                </a:cubicBezTo>
                <a:cubicBezTo>
                  <a:pt x="92" y="152"/>
                  <a:pt x="99" y="152"/>
                  <a:pt x="106" y="152"/>
                </a:cubicBezTo>
                <a:cubicBezTo>
                  <a:pt x="107" y="152"/>
                  <a:pt x="109" y="152"/>
                  <a:pt x="110" y="151"/>
                </a:cubicBezTo>
                <a:cubicBezTo>
                  <a:pt x="112" y="167"/>
                  <a:pt x="111" y="184"/>
                  <a:pt x="111" y="199"/>
                </a:cubicBezTo>
                <a:cubicBezTo>
                  <a:pt x="111" y="210"/>
                  <a:pt x="111" y="221"/>
                  <a:pt x="111" y="232"/>
                </a:cubicBezTo>
                <a:cubicBezTo>
                  <a:pt x="110" y="232"/>
                  <a:pt x="109" y="232"/>
                  <a:pt x="108" y="232"/>
                </a:cubicBezTo>
                <a:cubicBezTo>
                  <a:pt x="83" y="233"/>
                  <a:pt x="36" y="236"/>
                  <a:pt x="17" y="176"/>
                </a:cubicBezTo>
                <a:cubicBezTo>
                  <a:pt x="8" y="147"/>
                  <a:pt x="14" y="89"/>
                  <a:pt x="36" y="63"/>
                </a:cubicBezTo>
                <a:cubicBezTo>
                  <a:pt x="62" y="31"/>
                  <a:pt x="103" y="25"/>
                  <a:pt x="133" y="25"/>
                </a:cubicBezTo>
                <a:cubicBezTo>
                  <a:pt x="161" y="25"/>
                  <a:pt x="188" y="31"/>
                  <a:pt x="199" y="37"/>
                </a:cubicBezTo>
                <a:cubicBezTo>
                  <a:pt x="213" y="46"/>
                  <a:pt x="224" y="63"/>
                  <a:pt x="229" y="87"/>
                </a:cubicBezTo>
                <a:cubicBezTo>
                  <a:pt x="239" y="131"/>
                  <a:pt x="230" y="186"/>
                  <a:pt x="219" y="202"/>
                </a:cubicBezTo>
                <a:cubicBezTo>
                  <a:pt x="203" y="225"/>
                  <a:pt x="187" y="227"/>
                  <a:pt x="157" y="229"/>
                </a:cubicBezTo>
                <a:cubicBezTo>
                  <a:pt x="154" y="206"/>
                  <a:pt x="157" y="171"/>
                  <a:pt x="157" y="158"/>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2" name="Google Shape;2202;p75"/>
          <p:cNvSpPr/>
          <p:nvPr/>
        </p:nvSpPr>
        <p:spPr>
          <a:xfrm>
            <a:off x="3902232" y="4079343"/>
            <a:ext cx="401077" cy="417392"/>
          </a:xfrm>
          <a:custGeom>
            <a:avLst/>
            <a:gdLst/>
            <a:ahLst/>
            <a:cxnLst/>
            <a:rect l="l" t="t" r="r" b="b"/>
            <a:pathLst>
              <a:path w="216" h="222" extrusionOk="0">
                <a:moveTo>
                  <a:pt x="112" y="76"/>
                </a:moveTo>
                <a:cubicBezTo>
                  <a:pt x="112" y="76"/>
                  <a:pt x="112" y="76"/>
                  <a:pt x="112" y="76"/>
                </a:cubicBezTo>
                <a:cubicBezTo>
                  <a:pt x="82" y="77"/>
                  <a:pt x="77" y="102"/>
                  <a:pt x="76" y="113"/>
                </a:cubicBezTo>
                <a:cubicBezTo>
                  <a:pt x="76" y="124"/>
                  <a:pt x="79" y="133"/>
                  <a:pt x="85" y="140"/>
                </a:cubicBezTo>
                <a:cubicBezTo>
                  <a:pt x="92" y="146"/>
                  <a:pt x="100" y="150"/>
                  <a:pt x="110" y="150"/>
                </a:cubicBezTo>
                <a:cubicBezTo>
                  <a:pt x="111" y="150"/>
                  <a:pt x="111" y="150"/>
                  <a:pt x="111" y="150"/>
                </a:cubicBezTo>
                <a:cubicBezTo>
                  <a:pt x="126" y="149"/>
                  <a:pt x="141" y="138"/>
                  <a:pt x="145" y="122"/>
                </a:cubicBezTo>
                <a:cubicBezTo>
                  <a:pt x="147" y="113"/>
                  <a:pt x="147" y="98"/>
                  <a:pt x="139" y="88"/>
                </a:cubicBezTo>
                <a:cubicBezTo>
                  <a:pt x="133" y="80"/>
                  <a:pt x="124" y="76"/>
                  <a:pt x="112" y="76"/>
                </a:cubicBezTo>
                <a:close/>
                <a:moveTo>
                  <a:pt x="112" y="82"/>
                </a:moveTo>
                <a:cubicBezTo>
                  <a:pt x="113" y="83"/>
                  <a:pt x="113" y="83"/>
                  <a:pt x="113" y="83"/>
                </a:cubicBezTo>
                <a:cubicBezTo>
                  <a:pt x="122" y="83"/>
                  <a:pt x="129" y="86"/>
                  <a:pt x="133" y="92"/>
                </a:cubicBezTo>
                <a:cubicBezTo>
                  <a:pt x="140" y="101"/>
                  <a:pt x="140" y="114"/>
                  <a:pt x="138" y="121"/>
                </a:cubicBezTo>
                <a:cubicBezTo>
                  <a:pt x="135" y="133"/>
                  <a:pt x="123" y="142"/>
                  <a:pt x="111" y="143"/>
                </a:cubicBezTo>
                <a:cubicBezTo>
                  <a:pt x="111" y="143"/>
                  <a:pt x="110" y="143"/>
                  <a:pt x="110" y="143"/>
                </a:cubicBezTo>
                <a:cubicBezTo>
                  <a:pt x="102" y="143"/>
                  <a:pt x="95" y="140"/>
                  <a:pt x="90" y="135"/>
                </a:cubicBezTo>
                <a:cubicBezTo>
                  <a:pt x="85" y="130"/>
                  <a:pt x="83" y="122"/>
                  <a:pt x="83" y="114"/>
                </a:cubicBezTo>
                <a:cubicBezTo>
                  <a:pt x="84" y="102"/>
                  <a:pt x="88" y="83"/>
                  <a:pt x="112" y="83"/>
                </a:cubicBezTo>
                <a:lnTo>
                  <a:pt x="112" y="82"/>
                </a:lnTo>
                <a:close/>
                <a:moveTo>
                  <a:pt x="166" y="43"/>
                </a:moveTo>
                <a:cubicBezTo>
                  <a:pt x="163" y="44"/>
                  <a:pt x="159" y="47"/>
                  <a:pt x="158" y="55"/>
                </a:cubicBezTo>
                <a:cubicBezTo>
                  <a:pt x="158" y="60"/>
                  <a:pt x="160" y="65"/>
                  <a:pt x="165" y="68"/>
                </a:cubicBezTo>
                <a:cubicBezTo>
                  <a:pt x="167" y="70"/>
                  <a:pt x="170" y="71"/>
                  <a:pt x="173" y="71"/>
                </a:cubicBezTo>
                <a:cubicBezTo>
                  <a:pt x="175" y="71"/>
                  <a:pt x="178" y="70"/>
                  <a:pt x="180" y="69"/>
                </a:cubicBezTo>
                <a:cubicBezTo>
                  <a:pt x="183" y="67"/>
                  <a:pt x="185" y="63"/>
                  <a:pt x="186" y="59"/>
                </a:cubicBezTo>
                <a:cubicBezTo>
                  <a:pt x="186" y="54"/>
                  <a:pt x="185" y="50"/>
                  <a:pt x="182" y="47"/>
                </a:cubicBezTo>
                <a:cubicBezTo>
                  <a:pt x="179" y="44"/>
                  <a:pt x="172" y="41"/>
                  <a:pt x="166" y="43"/>
                </a:cubicBezTo>
                <a:close/>
                <a:moveTo>
                  <a:pt x="179" y="58"/>
                </a:moveTo>
                <a:cubicBezTo>
                  <a:pt x="179" y="60"/>
                  <a:pt x="178" y="62"/>
                  <a:pt x="176" y="63"/>
                </a:cubicBezTo>
                <a:cubicBezTo>
                  <a:pt x="174" y="64"/>
                  <a:pt x="171" y="64"/>
                  <a:pt x="169" y="62"/>
                </a:cubicBezTo>
                <a:cubicBezTo>
                  <a:pt x="166" y="61"/>
                  <a:pt x="165" y="58"/>
                  <a:pt x="165" y="55"/>
                </a:cubicBezTo>
                <a:cubicBezTo>
                  <a:pt x="165" y="52"/>
                  <a:pt x="167" y="50"/>
                  <a:pt x="168" y="50"/>
                </a:cubicBezTo>
                <a:cubicBezTo>
                  <a:pt x="169" y="49"/>
                  <a:pt x="170" y="49"/>
                  <a:pt x="170" y="49"/>
                </a:cubicBezTo>
                <a:cubicBezTo>
                  <a:pt x="173" y="49"/>
                  <a:pt x="176" y="51"/>
                  <a:pt x="177" y="52"/>
                </a:cubicBezTo>
                <a:cubicBezTo>
                  <a:pt x="178" y="53"/>
                  <a:pt x="179" y="56"/>
                  <a:pt x="179" y="58"/>
                </a:cubicBezTo>
                <a:close/>
                <a:moveTo>
                  <a:pt x="206" y="41"/>
                </a:moveTo>
                <a:cubicBezTo>
                  <a:pt x="195" y="20"/>
                  <a:pt x="175" y="8"/>
                  <a:pt x="146" y="4"/>
                </a:cubicBezTo>
                <a:cubicBezTo>
                  <a:pt x="117" y="0"/>
                  <a:pt x="96" y="0"/>
                  <a:pt x="74" y="4"/>
                </a:cubicBezTo>
                <a:cubicBezTo>
                  <a:pt x="59" y="7"/>
                  <a:pt x="37" y="15"/>
                  <a:pt x="22" y="33"/>
                </a:cubicBezTo>
                <a:cubicBezTo>
                  <a:pt x="4" y="56"/>
                  <a:pt x="2" y="86"/>
                  <a:pt x="1" y="117"/>
                </a:cubicBezTo>
                <a:cubicBezTo>
                  <a:pt x="0" y="176"/>
                  <a:pt x="17" y="212"/>
                  <a:pt x="49" y="218"/>
                </a:cubicBezTo>
                <a:cubicBezTo>
                  <a:pt x="66" y="221"/>
                  <a:pt x="85" y="222"/>
                  <a:pt x="107" y="222"/>
                </a:cubicBezTo>
                <a:cubicBezTo>
                  <a:pt x="117" y="222"/>
                  <a:pt x="127" y="222"/>
                  <a:pt x="138" y="221"/>
                </a:cubicBezTo>
                <a:cubicBezTo>
                  <a:pt x="154" y="220"/>
                  <a:pt x="170" y="218"/>
                  <a:pt x="181" y="209"/>
                </a:cubicBezTo>
                <a:cubicBezTo>
                  <a:pt x="189" y="203"/>
                  <a:pt x="194" y="195"/>
                  <a:pt x="199" y="183"/>
                </a:cubicBezTo>
                <a:cubicBezTo>
                  <a:pt x="211" y="156"/>
                  <a:pt x="212" y="126"/>
                  <a:pt x="214" y="99"/>
                </a:cubicBezTo>
                <a:cubicBezTo>
                  <a:pt x="215" y="81"/>
                  <a:pt x="216" y="59"/>
                  <a:pt x="206" y="41"/>
                </a:cubicBezTo>
                <a:close/>
                <a:moveTo>
                  <a:pt x="207" y="99"/>
                </a:moveTo>
                <a:cubicBezTo>
                  <a:pt x="207" y="99"/>
                  <a:pt x="207" y="99"/>
                  <a:pt x="207" y="99"/>
                </a:cubicBezTo>
                <a:cubicBezTo>
                  <a:pt x="205" y="126"/>
                  <a:pt x="204" y="155"/>
                  <a:pt x="193" y="181"/>
                </a:cubicBezTo>
                <a:cubicBezTo>
                  <a:pt x="188" y="191"/>
                  <a:pt x="183" y="199"/>
                  <a:pt x="177" y="204"/>
                </a:cubicBezTo>
                <a:cubicBezTo>
                  <a:pt x="166" y="212"/>
                  <a:pt x="151" y="214"/>
                  <a:pt x="138" y="214"/>
                </a:cubicBezTo>
                <a:cubicBezTo>
                  <a:pt x="103" y="216"/>
                  <a:pt x="75" y="215"/>
                  <a:pt x="50" y="211"/>
                </a:cubicBezTo>
                <a:cubicBezTo>
                  <a:pt x="12" y="204"/>
                  <a:pt x="7" y="150"/>
                  <a:pt x="8" y="118"/>
                </a:cubicBezTo>
                <a:cubicBezTo>
                  <a:pt x="8" y="87"/>
                  <a:pt x="10" y="58"/>
                  <a:pt x="27" y="38"/>
                </a:cubicBezTo>
                <a:cubicBezTo>
                  <a:pt x="41" y="21"/>
                  <a:pt x="61" y="14"/>
                  <a:pt x="76" y="11"/>
                </a:cubicBezTo>
                <a:cubicBezTo>
                  <a:pt x="87" y="9"/>
                  <a:pt x="97" y="8"/>
                  <a:pt x="109" y="8"/>
                </a:cubicBezTo>
                <a:cubicBezTo>
                  <a:pt x="120" y="8"/>
                  <a:pt x="131" y="9"/>
                  <a:pt x="145" y="10"/>
                </a:cubicBezTo>
                <a:cubicBezTo>
                  <a:pt x="172" y="14"/>
                  <a:pt x="190" y="25"/>
                  <a:pt x="200" y="44"/>
                </a:cubicBezTo>
                <a:cubicBezTo>
                  <a:pt x="209" y="61"/>
                  <a:pt x="208" y="82"/>
                  <a:pt x="207" y="99"/>
                </a:cubicBezTo>
                <a:close/>
                <a:moveTo>
                  <a:pt x="208" y="99"/>
                </a:moveTo>
                <a:cubicBezTo>
                  <a:pt x="208" y="99"/>
                  <a:pt x="208" y="99"/>
                  <a:pt x="208" y="99"/>
                </a:cubicBezTo>
                <a:cubicBezTo>
                  <a:pt x="208" y="99"/>
                  <a:pt x="208" y="99"/>
                  <a:pt x="208" y="99"/>
                </a:cubicBezTo>
                <a:close/>
                <a:moveTo>
                  <a:pt x="144" y="65"/>
                </a:moveTo>
                <a:cubicBezTo>
                  <a:pt x="122" y="52"/>
                  <a:pt x="95" y="53"/>
                  <a:pt x="75" y="67"/>
                </a:cubicBezTo>
                <a:cubicBezTo>
                  <a:pt x="57" y="81"/>
                  <a:pt x="44" y="123"/>
                  <a:pt x="60" y="149"/>
                </a:cubicBezTo>
                <a:cubicBezTo>
                  <a:pt x="72" y="166"/>
                  <a:pt x="90" y="176"/>
                  <a:pt x="112" y="176"/>
                </a:cubicBezTo>
                <a:cubicBezTo>
                  <a:pt x="113" y="176"/>
                  <a:pt x="114" y="176"/>
                  <a:pt x="114" y="176"/>
                </a:cubicBezTo>
                <a:cubicBezTo>
                  <a:pt x="137" y="175"/>
                  <a:pt x="158" y="162"/>
                  <a:pt x="166" y="143"/>
                </a:cubicBezTo>
                <a:cubicBezTo>
                  <a:pt x="174" y="125"/>
                  <a:pt x="176" y="84"/>
                  <a:pt x="144" y="65"/>
                </a:cubicBezTo>
                <a:close/>
                <a:moveTo>
                  <a:pt x="160" y="140"/>
                </a:moveTo>
                <a:cubicBezTo>
                  <a:pt x="152" y="157"/>
                  <a:pt x="134" y="169"/>
                  <a:pt x="114" y="169"/>
                </a:cubicBezTo>
                <a:cubicBezTo>
                  <a:pt x="94" y="170"/>
                  <a:pt x="77" y="161"/>
                  <a:pt x="66" y="145"/>
                </a:cubicBezTo>
                <a:cubicBezTo>
                  <a:pt x="51" y="121"/>
                  <a:pt x="66" y="83"/>
                  <a:pt x="79" y="73"/>
                </a:cubicBezTo>
                <a:cubicBezTo>
                  <a:pt x="88" y="66"/>
                  <a:pt x="100" y="63"/>
                  <a:pt x="111" y="63"/>
                </a:cubicBezTo>
                <a:cubicBezTo>
                  <a:pt x="121" y="63"/>
                  <a:pt x="131" y="65"/>
                  <a:pt x="140" y="71"/>
                </a:cubicBezTo>
                <a:cubicBezTo>
                  <a:pt x="168" y="88"/>
                  <a:pt x="167" y="125"/>
                  <a:pt x="160" y="14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3" name="Google Shape;2203;p75"/>
          <p:cNvSpPr/>
          <p:nvPr/>
        </p:nvSpPr>
        <p:spPr>
          <a:xfrm>
            <a:off x="4840451" y="4394123"/>
            <a:ext cx="401083" cy="315225"/>
          </a:xfrm>
          <a:custGeom>
            <a:avLst/>
            <a:gdLst/>
            <a:ahLst/>
            <a:cxnLst/>
            <a:rect l="l" t="t" r="r" b="b"/>
            <a:pathLst>
              <a:path w="210" h="163" extrusionOk="0">
                <a:moveTo>
                  <a:pt x="209" y="24"/>
                </a:moveTo>
                <a:cubicBezTo>
                  <a:pt x="209" y="24"/>
                  <a:pt x="209" y="24"/>
                  <a:pt x="209" y="24"/>
                </a:cubicBezTo>
                <a:cubicBezTo>
                  <a:pt x="208" y="23"/>
                  <a:pt x="206" y="23"/>
                  <a:pt x="205" y="23"/>
                </a:cubicBezTo>
                <a:cubicBezTo>
                  <a:pt x="199" y="26"/>
                  <a:pt x="194" y="27"/>
                  <a:pt x="189" y="28"/>
                </a:cubicBezTo>
                <a:cubicBezTo>
                  <a:pt x="207" y="14"/>
                  <a:pt x="207" y="14"/>
                  <a:pt x="207" y="14"/>
                </a:cubicBezTo>
                <a:cubicBezTo>
                  <a:pt x="208" y="13"/>
                  <a:pt x="208" y="11"/>
                  <a:pt x="208" y="10"/>
                </a:cubicBezTo>
                <a:cubicBezTo>
                  <a:pt x="207" y="9"/>
                  <a:pt x="206" y="8"/>
                  <a:pt x="205" y="8"/>
                </a:cubicBezTo>
                <a:cubicBezTo>
                  <a:pt x="188" y="8"/>
                  <a:pt x="178" y="11"/>
                  <a:pt x="166" y="17"/>
                </a:cubicBezTo>
                <a:cubicBezTo>
                  <a:pt x="155" y="5"/>
                  <a:pt x="136" y="1"/>
                  <a:pt x="122" y="8"/>
                </a:cubicBezTo>
                <a:cubicBezTo>
                  <a:pt x="107" y="15"/>
                  <a:pt x="98" y="31"/>
                  <a:pt x="99" y="47"/>
                </a:cubicBezTo>
                <a:cubicBezTo>
                  <a:pt x="61" y="43"/>
                  <a:pt x="43" y="24"/>
                  <a:pt x="23" y="2"/>
                </a:cubicBezTo>
                <a:cubicBezTo>
                  <a:pt x="23" y="1"/>
                  <a:pt x="23" y="1"/>
                  <a:pt x="23" y="1"/>
                </a:cubicBezTo>
                <a:cubicBezTo>
                  <a:pt x="22" y="0"/>
                  <a:pt x="21" y="0"/>
                  <a:pt x="20" y="0"/>
                </a:cubicBezTo>
                <a:cubicBezTo>
                  <a:pt x="19" y="0"/>
                  <a:pt x="18" y="1"/>
                  <a:pt x="17" y="2"/>
                </a:cubicBezTo>
                <a:cubicBezTo>
                  <a:pt x="10" y="21"/>
                  <a:pt x="18" y="43"/>
                  <a:pt x="27" y="58"/>
                </a:cubicBezTo>
                <a:cubicBezTo>
                  <a:pt x="19" y="56"/>
                  <a:pt x="13" y="56"/>
                  <a:pt x="6" y="57"/>
                </a:cubicBezTo>
                <a:cubicBezTo>
                  <a:pt x="5" y="57"/>
                  <a:pt x="4" y="57"/>
                  <a:pt x="4" y="58"/>
                </a:cubicBezTo>
                <a:cubicBezTo>
                  <a:pt x="3" y="59"/>
                  <a:pt x="3" y="60"/>
                  <a:pt x="3" y="61"/>
                </a:cubicBezTo>
                <a:cubicBezTo>
                  <a:pt x="8" y="73"/>
                  <a:pt x="19" y="87"/>
                  <a:pt x="33" y="98"/>
                </a:cubicBezTo>
                <a:cubicBezTo>
                  <a:pt x="18" y="98"/>
                  <a:pt x="18" y="98"/>
                  <a:pt x="18" y="98"/>
                </a:cubicBezTo>
                <a:cubicBezTo>
                  <a:pt x="17" y="98"/>
                  <a:pt x="16" y="98"/>
                  <a:pt x="15" y="99"/>
                </a:cubicBezTo>
                <a:cubicBezTo>
                  <a:pt x="15" y="100"/>
                  <a:pt x="15" y="102"/>
                  <a:pt x="15" y="103"/>
                </a:cubicBezTo>
                <a:cubicBezTo>
                  <a:pt x="23" y="116"/>
                  <a:pt x="36" y="126"/>
                  <a:pt x="51" y="130"/>
                </a:cubicBezTo>
                <a:cubicBezTo>
                  <a:pt x="36" y="137"/>
                  <a:pt x="20" y="143"/>
                  <a:pt x="3" y="146"/>
                </a:cubicBezTo>
                <a:cubicBezTo>
                  <a:pt x="2" y="146"/>
                  <a:pt x="1" y="147"/>
                  <a:pt x="1" y="148"/>
                </a:cubicBezTo>
                <a:cubicBezTo>
                  <a:pt x="0" y="150"/>
                  <a:pt x="1" y="151"/>
                  <a:pt x="3" y="152"/>
                </a:cubicBezTo>
                <a:cubicBezTo>
                  <a:pt x="26" y="159"/>
                  <a:pt x="49" y="163"/>
                  <a:pt x="69" y="163"/>
                </a:cubicBezTo>
                <a:cubicBezTo>
                  <a:pt x="91" y="163"/>
                  <a:pt x="110" y="159"/>
                  <a:pt x="126" y="150"/>
                </a:cubicBezTo>
                <a:cubicBezTo>
                  <a:pt x="160" y="133"/>
                  <a:pt x="189" y="90"/>
                  <a:pt x="179" y="48"/>
                </a:cubicBezTo>
                <a:cubicBezTo>
                  <a:pt x="192" y="46"/>
                  <a:pt x="203" y="39"/>
                  <a:pt x="209" y="28"/>
                </a:cubicBezTo>
                <a:cubicBezTo>
                  <a:pt x="210" y="27"/>
                  <a:pt x="210" y="25"/>
                  <a:pt x="209" y="24"/>
                </a:cubicBezTo>
                <a:close/>
                <a:moveTo>
                  <a:pt x="208" y="25"/>
                </a:moveTo>
                <a:cubicBezTo>
                  <a:pt x="208" y="25"/>
                  <a:pt x="208" y="25"/>
                  <a:pt x="208" y="25"/>
                </a:cubicBezTo>
                <a:cubicBezTo>
                  <a:pt x="208" y="25"/>
                  <a:pt x="208" y="25"/>
                  <a:pt x="208" y="25"/>
                </a:cubicBezTo>
                <a:close/>
                <a:moveTo>
                  <a:pt x="175" y="42"/>
                </a:moveTo>
                <a:cubicBezTo>
                  <a:pt x="174" y="42"/>
                  <a:pt x="173" y="43"/>
                  <a:pt x="173" y="44"/>
                </a:cubicBezTo>
                <a:cubicBezTo>
                  <a:pt x="172" y="45"/>
                  <a:pt x="172" y="46"/>
                  <a:pt x="172" y="47"/>
                </a:cubicBezTo>
                <a:cubicBezTo>
                  <a:pt x="184" y="86"/>
                  <a:pt x="156" y="128"/>
                  <a:pt x="123" y="145"/>
                </a:cubicBezTo>
                <a:cubicBezTo>
                  <a:pt x="89" y="162"/>
                  <a:pt x="48" y="157"/>
                  <a:pt x="17" y="149"/>
                </a:cubicBezTo>
                <a:cubicBezTo>
                  <a:pt x="33" y="145"/>
                  <a:pt x="48" y="139"/>
                  <a:pt x="63" y="133"/>
                </a:cubicBezTo>
                <a:cubicBezTo>
                  <a:pt x="64" y="132"/>
                  <a:pt x="64" y="132"/>
                  <a:pt x="64" y="132"/>
                </a:cubicBezTo>
                <a:cubicBezTo>
                  <a:pt x="65" y="132"/>
                  <a:pt x="66" y="130"/>
                  <a:pt x="66" y="129"/>
                </a:cubicBezTo>
                <a:cubicBezTo>
                  <a:pt x="66" y="127"/>
                  <a:pt x="65" y="126"/>
                  <a:pt x="63" y="126"/>
                </a:cubicBezTo>
                <a:cubicBezTo>
                  <a:pt x="48" y="125"/>
                  <a:pt x="34" y="117"/>
                  <a:pt x="24" y="104"/>
                </a:cubicBezTo>
                <a:cubicBezTo>
                  <a:pt x="44" y="105"/>
                  <a:pt x="44" y="105"/>
                  <a:pt x="44" y="105"/>
                </a:cubicBezTo>
                <a:cubicBezTo>
                  <a:pt x="46" y="105"/>
                  <a:pt x="47" y="104"/>
                  <a:pt x="47" y="103"/>
                </a:cubicBezTo>
                <a:cubicBezTo>
                  <a:pt x="48" y="101"/>
                  <a:pt x="47" y="100"/>
                  <a:pt x="46" y="99"/>
                </a:cubicBezTo>
                <a:cubicBezTo>
                  <a:pt x="31" y="89"/>
                  <a:pt x="18" y="76"/>
                  <a:pt x="11" y="63"/>
                </a:cubicBezTo>
                <a:cubicBezTo>
                  <a:pt x="19" y="63"/>
                  <a:pt x="25" y="64"/>
                  <a:pt x="33" y="67"/>
                </a:cubicBezTo>
                <a:cubicBezTo>
                  <a:pt x="34" y="68"/>
                  <a:pt x="36" y="67"/>
                  <a:pt x="37" y="66"/>
                </a:cubicBezTo>
                <a:cubicBezTo>
                  <a:pt x="38" y="65"/>
                  <a:pt x="38" y="64"/>
                  <a:pt x="37" y="62"/>
                </a:cubicBezTo>
                <a:cubicBezTo>
                  <a:pt x="28" y="48"/>
                  <a:pt x="18" y="28"/>
                  <a:pt x="22" y="10"/>
                </a:cubicBezTo>
                <a:cubicBezTo>
                  <a:pt x="41" y="31"/>
                  <a:pt x="60" y="51"/>
                  <a:pt x="103" y="54"/>
                </a:cubicBezTo>
                <a:cubicBezTo>
                  <a:pt x="104" y="54"/>
                  <a:pt x="105" y="53"/>
                  <a:pt x="106" y="52"/>
                </a:cubicBezTo>
                <a:cubicBezTo>
                  <a:pt x="106" y="52"/>
                  <a:pt x="107" y="51"/>
                  <a:pt x="107" y="50"/>
                </a:cubicBezTo>
                <a:cubicBezTo>
                  <a:pt x="104" y="36"/>
                  <a:pt x="111" y="20"/>
                  <a:pt x="124" y="14"/>
                </a:cubicBezTo>
                <a:cubicBezTo>
                  <a:pt x="137" y="8"/>
                  <a:pt x="154" y="12"/>
                  <a:pt x="163" y="23"/>
                </a:cubicBezTo>
                <a:cubicBezTo>
                  <a:pt x="164" y="24"/>
                  <a:pt x="166" y="25"/>
                  <a:pt x="167" y="24"/>
                </a:cubicBezTo>
                <a:cubicBezTo>
                  <a:pt x="177" y="18"/>
                  <a:pt x="184" y="16"/>
                  <a:pt x="194" y="15"/>
                </a:cubicBezTo>
                <a:cubicBezTo>
                  <a:pt x="178" y="28"/>
                  <a:pt x="178" y="28"/>
                  <a:pt x="178" y="28"/>
                </a:cubicBezTo>
                <a:cubicBezTo>
                  <a:pt x="176" y="29"/>
                  <a:pt x="176" y="30"/>
                  <a:pt x="176" y="32"/>
                </a:cubicBezTo>
                <a:cubicBezTo>
                  <a:pt x="177" y="33"/>
                  <a:pt x="178" y="34"/>
                  <a:pt x="179" y="34"/>
                </a:cubicBezTo>
                <a:cubicBezTo>
                  <a:pt x="185" y="35"/>
                  <a:pt x="191" y="34"/>
                  <a:pt x="197" y="33"/>
                </a:cubicBezTo>
                <a:cubicBezTo>
                  <a:pt x="191" y="38"/>
                  <a:pt x="183" y="42"/>
                  <a:pt x="175" y="42"/>
                </a:cubicBezTo>
                <a:close/>
                <a:moveTo>
                  <a:pt x="179" y="32"/>
                </a:moveTo>
                <a:cubicBezTo>
                  <a:pt x="179" y="32"/>
                  <a:pt x="179" y="32"/>
                  <a:pt x="179" y="32"/>
                </a:cubicBezTo>
                <a:cubicBezTo>
                  <a:pt x="179" y="32"/>
                  <a:pt x="179" y="32"/>
                  <a:pt x="179" y="32"/>
                </a:cubicBezTo>
                <a:close/>
                <a:moveTo>
                  <a:pt x="105" y="50"/>
                </a:moveTo>
                <a:cubicBezTo>
                  <a:pt x="105" y="50"/>
                  <a:pt x="105" y="50"/>
                  <a:pt x="105" y="50"/>
                </a:cubicBezTo>
                <a:cubicBezTo>
                  <a:pt x="105" y="50"/>
                  <a:pt x="105" y="50"/>
                  <a:pt x="105" y="50"/>
                </a:cubicBezTo>
                <a:close/>
                <a:moveTo>
                  <a:pt x="36" y="63"/>
                </a:moveTo>
                <a:cubicBezTo>
                  <a:pt x="36" y="63"/>
                  <a:pt x="36" y="63"/>
                  <a:pt x="36" y="63"/>
                </a:cubicBezTo>
                <a:cubicBezTo>
                  <a:pt x="36" y="63"/>
                  <a:pt x="36" y="63"/>
                  <a:pt x="36" y="63"/>
                </a:cubicBezTo>
                <a:close/>
                <a:moveTo>
                  <a:pt x="19" y="3"/>
                </a:moveTo>
                <a:cubicBezTo>
                  <a:pt x="19" y="3"/>
                  <a:pt x="19" y="3"/>
                  <a:pt x="19" y="3"/>
                </a:cubicBezTo>
                <a:cubicBezTo>
                  <a:pt x="19" y="3"/>
                  <a:pt x="19" y="3"/>
                  <a:pt x="19" y="3"/>
                </a:cubicBezTo>
                <a:close/>
                <a:moveTo>
                  <a:pt x="5" y="60"/>
                </a:moveTo>
                <a:cubicBezTo>
                  <a:pt x="5" y="60"/>
                  <a:pt x="5" y="60"/>
                  <a:pt x="5" y="60"/>
                </a:cubicBezTo>
                <a:cubicBezTo>
                  <a:pt x="5" y="60"/>
                  <a:pt x="5" y="60"/>
                  <a:pt x="5" y="60"/>
                </a:cubicBezTo>
                <a:close/>
                <a:moveTo>
                  <a:pt x="3" y="150"/>
                </a:moveTo>
                <a:cubicBezTo>
                  <a:pt x="3" y="150"/>
                  <a:pt x="3" y="150"/>
                  <a:pt x="3" y="150"/>
                </a:cubicBezTo>
                <a:cubicBezTo>
                  <a:pt x="3" y="150"/>
                  <a:pt x="3" y="150"/>
                  <a:pt x="3" y="15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2204" name="Google Shape;2204;p75"/>
          <p:cNvGrpSpPr/>
          <p:nvPr/>
        </p:nvGrpSpPr>
        <p:grpSpPr>
          <a:xfrm>
            <a:off x="6770574" y="4329239"/>
            <a:ext cx="427420" cy="405945"/>
            <a:chOff x="1181525" y="1778450"/>
            <a:chExt cx="2342025" cy="2225575"/>
          </a:xfrm>
        </p:grpSpPr>
        <p:sp>
          <p:nvSpPr>
            <p:cNvPr id="2205" name="Google Shape;2205;p75"/>
            <p:cNvSpPr/>
            <p:nvPr/>
          </p:nvSpPr>
          <p:spPr>
            <a:xfrm>
              <a:off x="1702850" y="2025875"/>
              <a:ext cx="1398600" cy="1624875"/>
            </a:xfrm>
            <a:custGeom>
              <a:avLst/>
              <a:gdLst/>
              <a:ahLst/>
              <a:cxnLst/>
              <a:rect l="l" t="t" r="r" b="b"/>
              <a:pathLst>
                <a:path w="55944" h="64995" extrusionOk="0">
                  <a:moveTo>
                    <a:pt x="14079" y="26570"/>
                  </a:moveTo>
                  <a:lnTo>
                    <a:pt x="14185" y="26729"/>
                  </a:lnTo>
                  <a:lnTo>
                    <a:pt x="14079" y="26782"/>
                  </a:lnTo>
                  <a:lnTo>
                    <a:pt x="13973" y="26834"/>
                  </a:lnTo>
                  <a:lnTo>
                    <a:pt x="13603" y="26887"/>
                  </a:lnTo>
                  <a:lnTo>
                    <a:pt x="13391" y="26993"/>
                  </a:lnTo>
                  <a:lnTo>
                    <a:pt x="13338" y="27046"/>
                  </a:lnTo>
                  <a:lnTo>
                    <a:pt x="11539" y="27787"/>
                  </a:lnTo>
                  <a:lnTo>
                    <a:pt x="8363" y="29798"/>
                  </a:lnTo>
                  <a:lnTo>
                    <a:pt x="6934" y="31069"/>
                  </a:lnTo>
                  <a:lnTo>
                    <a:pt x="6722" y="31121"/>
                  </a:lnTo>
                  <a:lnTo>
                    <a:pt x="6563" y="31174"/>
                  </a:lnTo>
                  <a:lnTo>
                    <a:pt x="6563" y="31174"/>
                  </a:lnTo>
                  <a:lnTo>
                    <a:pt x="7728" y="30010"/>
                  </a:lnTo>
                  <a:lnTo>
                    <a:pt x="10533" y="28105"/>
                  </a:lnTo>
                  <a:lnTo>
                    <a:pt x="12068" y="27364"/>
                  </a:lnTo>
                  <a:lnTo>
                    <a:pt x="13126" y="26940"/>
                  </a:lnTo>
                  <a:lnTo>
                    <a:pt x="14079" y="26570"/>
                  </a:lnTo>
                  <a:close/>
                  <a:moveTo>
                    <a:pt x="39113" y="901"/>
                  </a:moveTo>
                  <a:lnTo>
                    <a:pt x="39484" y="1165"/>
                  </a:lnTo>
                  <a:lnTo>
                    <a:pt x="39537" y="1641"/>
                  </a:lnTo>
                  <a:lnTo>
                    <a:pt x="39643" y="1959"/>
                  </a:lnTo>
                  <a:lnTo>
                    <a:pt x="39695" y="2330"/>
                  </a:lnTo>
                  <a:lnTo>
                    <a:pt x="39801" y="3018"/>
                  </a:lnTo>
                  <a:lnTo>
                    <a:pt x="39960" y="3706"/>
                  </a:lnTo>
                  <a:lnTo>
                    <a:pt x="40701" y="5823"/>
                  </a:lnTo>
                  <a:lnTo>
                    <a:pt x="41548" y="7410"/>
                  </a:lnTo>
                  <a:lnTo>
                    <a:pt x="42395" y="8839"/>
                  </a:lnTo>
                  <a:lnTo>
                    <a:pt x="43347" y="10057"/>
                  </a:lnTo>
                  <a:lnTo>
                    <a:pt x="44353" y="11115"/>
                  </a:lnTo>
                  <a:lnTo>
                    <a:pt x="46258" y="12756"/>
                  </a:lnTo>
                  <a:lnTo>
                    <a:pt x="47264" y="13391"/>
                  </a:lnTo>
                  <a:lnTo>
                    <a:pt x="48852" y="14291"/>
                  </a:lnTo>
                  <a:lnTo>
                    <a:pt x="52239" y="15455"/>
                  </a:lnTo>
                  <a:lnTo>
                    <a:pt x="54039" y="15773"/>
                  </a:lnTo>
                  <a:lnTo>
                    <a:pt x="54568" y="15879"/>
                  </a:lnTo>
                  <a:lnTo>
                    <a:pt x="54991" y="16408"/>
                  </a:lnTo>
                  <a:lnTo>
                    <a:pt x="55044" y="16937"/>
                  </a:lnTo>
                  <a:lnTo>
                    <a:pt x="55044" y="19001"/>
                  </a:lnTo>
                  <a:lnTo>
                    <a:pt x="54991" y="21013"/>
                  </a:lnTo>
                  <a:lnTo>
                    <a:pt x="54991" y="22706"/>
                  </a:lnTo>
                  <a:lnTo>
                    <a:pt x="54885" y="23341"/>
                  </a:lnTo>
                  <a:lnTo>
                    <a:pt x="54938" y="23923"/>
                  </a:lnTo>
                  <a:lnTo>
                    <a:pt x="54991" y="24188"/>
                  </a:lnTo>
                  <a:lnTo>
                    <a:pt x="54991" y="24453"/>
                  </a:lnTo>
                  <a:lnTo>
                    <a:pt x="54991" y="24717"/>
                  </a:lnTo>
                  <a:lnTo>
                    <a:pt x="54991" y="24982"/>
                  </a:lnTo>
                  <a:lnTo>
                    <a:pt x="55044" y="25353"/>
                  </a:lnTo>
                  <a:lnTo>
                    <a:pt x="55044" y="25723"/>
                  </a:lnTo>
                  <a:lnTo>
                    <a:pt x="54991" y="26146"/>
                  </a:lnTo>
                  <a:lnTo>
                    <a:pt x="54568" y="26623"/>
                  </a:lnTo>
                  <a:lnTo>
                    <a:pt x="54091" y="26676"/>
                  </a:lnTo>
                  <a:lnTo>
                    <a:pt x="52398" y="26623"/>
                  </a:lnTo>
                  <a:lnTo>
                    <a:pt x="50757" y="26411"/>
                  </a:lnTo>
                  <a:lnTo>
                    <a:pt x="48958" y="26093"/>
                  </a:lnTo>
                  <a:lnTo>
                    <a:pt x="45570" y="24823"/>
                  </a:lnTo>
                  <a:lnTo>
                    <a:pt x="43982" y="23818"/>
                  </a:lnTo>
                  <a:lnTo>
                    <a:pt x="43083" y="23183"/>
                  </a:lnTo>
                  <a:lnTo>
                    <a:pt x="41389" y="21648"/>
                  </a:lnTo>
                  <a:lnTo>
                    <a:pt x="40542" y="20801"/>
                  </a:lnTo>
                  <a:lnTo>
                    <a:pt x="40542" y="20748"/>
                  </a:lnTo>
                  <a:lnTo>
                    <a:pt x="40489" y="20748"/>
                  </a:lnTo>
                  <a:lnTo>
                    <a:pt x="40331" y="20483"/>
                  </a:lnTo>
                  <a:lnTo>
                    <a:pt x="39960" y="20325"/>
                  </a:lnTo>
                  <a:lnTo>
                    <a:pt x="39378" y="20113"/>
                  </a:lnTo>
                  <a:lnTo>
                    <a:pt x="39378" y="31545"/>
                  </a:lnTo>
                  <a:lnTo>
                    <a:pt x="39378" y="31704"/>
                  </a:lnTo>
                  <a:lnTo>
                    <a:pt x="39272" y="31757"/>
                  </a:lnTo>
                  <a:lnTo>
                    <a:pt x="39166" y="31810"/>
                  </a:lnTo>
                  <a:lnTo>
                    <a:pt x="39166" y="19160"/>
                  </a:lnTo>
                  <a:lnTo>
                    <a:pt x="39166" y="19001"/>
                  </a:lnTo>
                  <a:lnTo>
                    <a:pt x="39219" y="18948"/>
                  </a:lnTo>
                  <a:lnTo>
                    <a:pt x="39219" y="18895"/>
                  </a:lnTo>
                  <a:lnTo>
                    <a:pt x="39272" y="18895"/>
                  </a:lnTo>
                  <a:lnTo>
                    <a:pt x="39325" y="18948"/>
                  </a:lnTo>
                  <a:lnTo>
                    <a:pt x="39431" y="19054"/>
                  </a:lnTo>
                  <a:lnTo>
                    <a:pt x="39537" y="19213"/>
                  </a:lnTo>
                  <a:lnTo>
                    <a:pt x="39643" y="19319"/>
                  </a:lnTo>
                  <a:lnTo>
                    <a:pt x="40383" y="20325"/>
                  </a:lnTo>
                  <a:lnTo>
                    <a:pt x="42024" y="22018"/>
                  </a:lnTo>
                  <a:lnTo>
                    <a:pt x="43824" y="23500"/>
                  </a:lnTo>
                  <a:lnTo>
                    <a:pt x="45729" y="24664"/>
                  </a:lnTo>
                  <a:lnTo>
                    <a:pt x="46735" y="25088"/>
                  </a:lnTo>
                  <a:lnTo>
                    <a:pt x="47899" y="25564"/>
                  </a:lnTo>
                  <a:lnTo>
                    <a:pt x="50440" y="26199"/>
                  </a:lnTo>
                  <a:lnTo>
                    <a:pt x="51974" y="26411"/>
                  </a:lnTo>
                  <a:lnTo>
                    <a:pt x="53245" y="26411"/>
                  </a:lnTo>
                  <a:lnTo>
                    <a:pt x="53933" y="26464"/>
                  </a:lnTo>
                  <a:lnTo>
                    <a:pt x="54197" y="26464"/>
                  </a:lnTo>
                  <a:lnTo>
                    <a:pt x="54621" y="26199"/>
                  </a:lnTo>
                  <a:lnTo>
                    <a:pt x="54832" y="25935"/>
                  </a:lnTo>
                  <a:lnTo>
                    <a:pt x="54832" y="25511"/>
                  </a:lnTo>
                  <a:lnTo>
                    <a:pt x="54832" y="24664"/>
                  </a:lnTo>
                  <a:lnTo>
                    <a:pt x="54832" y="23818"/>
                  </a:lnTo>
                  <a:lnTo>
                    <a:pt x="54832" y="23077"/>
                  </a:lnTo>
                  <a:lnTo>
                    <a:pt x="54779" y="20748"/>
                  </a:lnTo>
                  <a:lnTo>
                    <a:pt x="54832" y="18419"/>
                  </a:lnTo>
                  <a:lnTo>
                    <a:pt x="54832" y="17731"/>
                  </a:lnTo>
                  <a:lnTo>
                    <a:pt x="54832" y="16990"/>
                  </a:lnTo>
                  <a:lnTo>
                    <a:pt x="54832" y="16567"/>
                  </a:lnTo>
                  <a:lnTo>
                    <a:pt x="54356" y="16037"/>
                  </a:lnTo>
                  <a:lnTo>
                    <a:pt x="53933" y="15932"/>
                  </a:lnTo>
                  <a:lnTo>
                    <a:pt x="52345" y="15720"/>
                  </a:lnTo>
                  <a:lnTo>
                    <a:pt x="49381" y="14714"/>
                  </a:lnTo>
                  <a:lnTo>
                    <a:pt x="48005" y="14026"/>
                  </a:lnTo>
                  <a:lnTo>
                    <a:pt x="46523" y="13179"/>
                  </a:lnTo>
                  <a:lnTo>
                    <a:pt x="44088" y="11168"/>
                  </a:lnTo>
                  <a:lnTo>
                    <a:pt x="43083" y="10004"/>
                  </a:lnTo>
                  <a:lnTo>
                    <a:pt x="42977" y="9845"/>
                  </a:lnTo>
                  <a:lnTo>
                    <a:pt x="42818" y="9686"/>
                  </a:lnTo>
                  <a:lnTo>
                    <a:pt x="42553" y="9316"/>
                  </a:lnTo>
                  <a:lnTo>
                    <a:pt x="42289" y="8998"/>
                  </a:lnTo>
                  <a:lnTo>
                    <a:pt x="41283" y="7410"/>
                  </a:lnTo>
                  <a:lnTo>
                    <a:pt x="39801" y="3864"/>
                  </a:lnTo>
                  <a:lnTo>
                    <a:pt x="39378" y="1800"/>
                  </a:lnTo>
                  <a:lnTo>
                    <a:pt x="39219" y="1324"/>
                  </a:lnTo>
                  <a:lnTo>
                    <a:pt x="38690" y="1059"/>
                  </a:lnTo>
                  <a:lnTo>
                    <a:pt x="34509" y="1059"/>
                  </a:lnTo>
                  <a:lnTo>
                    <a:pt x="31439" y="1006"/>
                  </a:lnTo>
                  <a:lnTo>
                    <a:pt x="31016" y="1059"/>
                  </a:lnTo>
                  <a:lnTo>
                    <a:pt x="30645" y="1271"/>
                  </a:lnTo>
                  <a:lnTo>
                    <a:pt x="30433" y="1641"/>
                  </a:lnTo>
                  <a:lnTo>
                    <a:pt x="30433" y="2012"/>
                  </a:lnTo>
                  <a:lnTo>
                    <a:pt x="30433" y="6881"/>
                  </a:lnTo>
                  <a:lnTo>
                    <a:pt x="30433" y="11486"/>
                  </a:lnTo>
                  <a:lnTo>
                    <a:pt x="30433" y="13550"/>
                  </a:lnTo>
                  <a:lnTo>
                    <a:pt x="30433" y="15561"/>
                  </a:lnTo>
                  <a:lnTo>
                    <a:pt x="30433" y="17043"/>
                  </a:lnTo>
                  <a:lnTo>
                    <a:pt x="30327" y="17096"/>
                  </a:lnTo>
                  <a:lnTo>
                    <a:pt x="30222" y="17149"/>
                  </a:lnTo>
                  <a:lnTo>
                    <a:pt x="30222" y="13232"/>
                  </a:lnTo>
                  <a:lnTo>
                    <a:pt x="30222" y="7569"/>
                  </a:lnTo>
                  <a:lnTo>
                    <a:pt x="30222" y="1853"/>
                  </a:lnTo>
                  <a:lnTo>
                    <a:pt x="30275" y="1324"/>
                  </a:lnTo>
                  <a:lnTo>
                    <a:pt x="30698" y="901"/>
                  </a:lnTo>
                  <a:close/>
                  <a:moveTo>
                    <a:pt x="19689" y="25617"/>
                  </a:moveTo>
                  <a:lnTo>
                    <a:pt x="20907" y="25670"/>
                  </a:lnTo>
                  <a:lnTo>
                    <a:pt x="21065" y="25670"/>
                  </a:lnTo>
                  <a:lnTo>
                    <a:pt x="21330" y="25988"/>
                  </a:lnTo>
                  <a:lnTo>
                    <a:pt x="21383" y="26464"/>
                  </a:lnTo>
                  <a:lnTo>
                    <a:pt x="21383" y="32868"/>
                  </a:lnTo>
                  <a:lnTo>
                    <a:pt x="21383" y="33556"/>
                  </a:lnTo>
                  <a:lnTo>
                    <a:pt x="21383" y="34138"/>
                  </a:lnTo>
                  <a:lnTo>
                    <a:pt x="21383" y="34773"/>
                  </a:lnTo>
                  <a:lnTo>
                    <a:pt x="21330" y="34985"/>
                  </a:lnTo>
                  <a:lnTo>
                    <a:pt x="21224" y="35197"/>
                  </a:lnTo>
                  <a:lnTo>
                    <a:pt x="21065" y="35250"/>
                  </a:lnTo>
                  <a:lnTo>
                    <a:pt x="20801" y="35250"/>
                  </a:lnTo>
                  <a:lnTo>
                    <a:pt x="19795" y="35197"/>
                  </a:lnTo>
                  <a:lnTo>
                    <a:pt x="17837" y="35409"/>
                  </a:lnTo>
                  <a:lnTo>
                    <a:pt x="15984" y="36044"/>
                  </a:lnTo>
                  <a:lnTo>
                    <a:pt x="14238" y="37155"/>
                  </a:lnTo>
                  <a:lnTo>
                    <a:pt x="13391" y="37843"/>
                  </a:lnTo>
                  <a:lnTo>
                    <a:pt x="12544" y="38690"/>
                  </a:lnTo>
                  <a:lnTo>
                    <a:pt x="11274" y="40701"/>
                  </a:lnTo>
                  <a:lnTo>
                    <a:pt x="10851" y="41813"/>
                  </a:lnTo>
                  <a:lnTo>
                    <a:pt x="10480" y="43242"/>
                  </a:lnTo>
                  <a:lnTo>
                    <a:pt x="10480" y="46206"/>
                  </a:lnTo>
                  <a:lnTo>
                    <a:pt x="10851" y="47687"/>
                  </a:lnTo>
                  <a:lnTo>
                    <a:pt x="10745" y="47740"/>
                  </a:lnTo>
                  <a:lnTo>
                    <a:pt x="10639" y="47793"/>
                  </a:lnTo>
                  <a:lnTo>
                    <a:pt x="10321" y="46523"/>
                  </a:lnTo>
                  <a:lnTo>
                    <a:pt x="10215" y="43877"/>
                  </a:lnTo>
                  <a:lnTo>
                    <a:pt x="10480" y="42501"/>
                  </a:lnTo>
                  <a:lnTo>
                    <a:pt x="10692" y="41707"/>
                  </a:lnTo>
                  <a:lnTo>
                    <a:pt x="11327" y="40172"/>
                  </a:lnTo>
                  <a:lnTo>
                    <a:pt x="12227" y="38849"/>
                  </a:lnTo>
                  <a:lnTo>
                    <a:pt x="13285" y="37684"/>
                  </a:lnTo>
                  <a:lnTo>
                    <a:pt x="14555" y="36679"/>
                  </a:lnTo>
                  <a:lnTo>
                    <a:pt x="15931" y="35885"/>
                  </a:lnTo>
                  <a:lnTo>
                    <a:pt x="17413" y="35303"/>
                  </a:lnTo>
                  <a:lnTo>
                    <a:pt x="19001" y="35038"/>
                  </a:lnTo>
                  <a:lnTo>
                    <a:pt x="20589" y="35038"/>
                  </a:lnTo>
                  <a:lnTo>
                    <a:pt x="20907" y="34879"/>
                  </a:lnTo>
                  <a:lnTo>
                    <a:pt x="21118" y="34562"/>
                  </a:lnTo>
                  <a:lnTo>
                    <a:pt x="21118" y="34244"/>
                  </a:lnTo>
                  <a:lnTo>
                    <a:pt x="21171" y="30645"/>
                  </a:lnTo>
                  <a:lnTo>
                    <a:pt x="21171" y="26676"/>
                  </a:lnTo>
                  <a:lnTo>
                    <a:pt x="21171" y="26358"/>
                  </a:lnTo>
                  <a:lnTo>
                    <a:pt x="20959" y="26041"/>
                  </a:lnTo>
                  <a:lnTo>
                    <a:pt x="20642" y="25829"/>
                  </a:lnTo>
                  <a:lnTo>
                    <a:pt x="19848" y="25829"/>
                  </a:lnTo>
                  <a:lnTo>
                    <a:pt x="19160" y="25882"/>
                  </a:lnTo>
                  <a:lnTo>
                    <a:pt x="18419" y="25882"/>
                  </a:lnTo>
                  <a:lnTo>
                    <a:pt x="16249" y="26199"/>
                  </a:lnTo>
                  <a:lnTo>
                    <a:pt x="14291" y="26729"/>
                  </a:lnTo>
                  <a:lnTo>
                    <a:pt x="14185" y="26570"/>
                  </a:lnTo>
                  <a:lnTo>
                    <a:pt x="15349" y="26199"/>
                  </a:lnTo>
                  <a:lnTo>
                    <a:pt x="16461" y="25988"/>
                  </a:lnTo>
                  <a:lnTo>
                    <a:pt x="17519" y="25776"/>
                  </a:lnTo>
                  <a:lnTo>
                    <a:pt x="19689" y="25617"/>
                  </a:lnTo>
                  <a:close/>
                  <a:moveTo>
                    <a:pt x="30433" y="18102"/>
                  </a:moveTo>
                  <a:lnTo>
                    <a:pt x="30380" y="37579"/>
                  </a:lnTo>
                  <a:lnTo>
                    <a:pt x="30380" y="37737"/>
                  </a:lnTo>
                  <a:lnTo>
                    <a:pt x="30380" y="37896"/>
                  </a:lnTo>
                  <a:lnTo>
                    <a:pt x="30380" y="38108"/>
                  </a:lnTo>
                  <a:lnTo>
                    <a:pt x="30380" y="45041"/>
                  </a:lnTo>
                  <a:lnTo>
                    <a:pt x="30327" y="46153"/>
                  </a:lnTo>
                  <a:lnTo>
                    <a:pt x="30063" y="47264"/>
                  </a:lnTo>
                  <a:lnTo>
                    <a:pt x="29745" y="48217"/>
                  </a:lnTo>
                  <a:lnTo>
                    <a:pt x="28846" y="50016"/>
                  </a:lnTo>
                  <a:lnTo>
                    <a:pt x="27681" y="51551"/>
                  </a:lnTo>
                  <a:lnTo>
                    <a:pt x="26199" y="52821"/>
                  </a:lnTo>
                  <a:lnTo>
                    <a:pt x="24558" y="53774"/>
                  </a:lnTo>
                  <a:lnTo>
                    <a:pt x="22706" y="54409"/>
                  </a:lnTo>
                  <a:lnTo>
                    <a:pt x="20801" y="54727"/>
                  </a:lnTo>
                  <a:lnTo>
                    <a:pt x="18842" y="54674"/>
                  </a:lnTo>
                  <a:lnTo>
                    <a:pt x="17837" y="54462"/>
                  </a:lnTo>
                  <a:lnTo>
                    <a:pt x="16620" y="54144"/>
                  </a:lnTo>
                  <a:lnTo>
                    <a:pt x="14555" y="53139"/>
                  </a:lnTo>
                  <a:lnTo>
                    <a:pt x="12809" y="51657"/>
                  </a:lnTo>
                  <a:lnTo>
                    <a:pt x="11486" y="49804"/>
                  </a:lnTo>
                  <a:lnTo>
                    <a:pt x="10956" y="48693"/>
                  </a:lnTo>
                  <a:lnTo>
                    <a:pt x="11009" y="48640"/>
                  </a:lnTo>
                  <a:lnTo>
                    <a:pt x="11115" y="48640"/>
                  </a:lnTo>
                  <a:lnTo>
                    <a:pt x="11221" y="48905"/>
                  </a:lnTo>
                  <a:lnTo>
                    <a:pt x="11327" y="49116"/>
                  </a:lnTo>
                  <a:lnTo>
                    <a:pt x="11486" y="49328"/>
                  </a:lnTo>
                  <a:lnTo>
                    <a:pt x="11909" y="50175"/>
                  </a:lnTo>
                  <a:lnTo>
                    <a:pt x="13232" y="51763"/>
                  </a:lnTo>
                  <a:lnTo>
                    <a:pt x="14026" y="52451"/>
                  </a:lnTo>
                  <a:lnTo>
                    <a:pt x="14661" y="52980"/>
                  </a:lnTo>
                  <a:lnTo>
                    <a:pt x="16037" y="53721"/>
                  </a:lnTo>
                  <a:lnTo>
                    <a:pt x="16831" y="54039"/>
                  </a:lnTo>
                  <a:lnTo>
                    <a:pt x="18101" y="54409"/>
                  </a:lnTo>
                  <a:lnTo>
                    <a:pt x="20748" y="54568"/>
                  </a:lnTo>
                  <a:lnTo>
                    <a:pt x="22018" y="54409"/>
                  </a:lnTo>
                  <a:lnTo>
                    <a:pt x="23500" y="54039"/>
                  </a:lnTo>
                  <a:lnTo>
                    <a:pt x="26199" y="52610"/>
                  </a:lnTo>
                  <a:lnTo>
                    <a:pt x="28263" y="50493"/>
                  </a:lnTo>
                  <a:lnTo>
                    <a:pt x="29692" y="47846"/>
                  </a:lnTo>
                  <a:lnTo>
                    <a:pt x="30063" y="46364"/>
                  </a:lnTo>
                  <a:lnTo>
                    <a:pt x="30169" y="45253"/>
                  </a:lnTo>
                  <a:lnTo>
                    <a:pt x="30169" y="44194"/>
                  </a:lnTo>
                  <a:lnTo>
                    <a:pt x="30169" y="43877"/>
                  </a:lnTo>
                  <a:lnTo>
                    <a:pt x="30169" y="42607"/>
                  </a:lnTo>
                  <a:lnTo>
                    <a:pt x="30169" y="41389"/>
                  </a:lnTo>
                  <a:lnTo>
                    <a:pt x="30169" y="40384"/>
                  </a:lnTo>
                  <a:lnTo>
                    <a:pt x="30169" y="39907"/>
                  </a:lnTo>
                  <a:lnTo>
                    <a:pt x="30169" y="39378"/>
                  </a:lnTo>
                  <a:lnTo>
                    <a:pt x="30169" y="38902"/>
                  </a:lnTo>
                  <a:lnTo>
                    <a:pt x="30222" y="18155"/>
                  </a:lnTo>
                  <a:lnTo>
                    <a:pt x="30327" y="18155"/>
                  </a:lnTo>
                  <a:lnTo>
                    <a:pt x="30433" y="18102"/>
                  </a:lnTo>
                  <a:close/>
                  <a:moveTo>
                    <a:pt x="38478" y="1959"/>
                  </a:moveTo>
                  <a:lnTo>
                    <a:pt x="38902" y="4129"/>
                  </a:lnTo>
                  <a:lnTo>
                    <a:pt x="40436" y="7887"/>
                  </a:lnTo>
                  <a:lnTo>
                    <a:pt x="41548" y="9528"/>
                  </a:lnTo>
                  <a:lnTo>
                    <a:pt x="41813" y="9898"/>
                  </a:lnTo>
                  <a:lnTo>
                    <a:pt x="42130" y="10268"/>
                  </a:lnTo>
                  <a:lnTo>
                    <a:pt x="42236" y="10427"/>
                  </a:lnTo>
                  <a:lnTo>
                    <a:pt x="42395" y="10586"/>
                  </a:lnTo>
                  <a:lnTo>
                    <a:pt x="43400" y="11803"/>
                  </a:lnTo>
                  <a:lnTo>
                    <a:pt x="45994" y="13920"/>
                  </a:lnTo>
                  <a:lnTo>
                    <a:pt x="47529" y="14873"/>
                  </a:lnTo>
                  <a:lnTo>
                    <a:pt x="49011" y="15614"/>
                  </a:lnTo>
                  <a:lnTo>
                    <a:pt x="52133" y="16620"/>
                  </a:lnTo>
                  <a:lnTo>
                    <a:pt x="53774" y="16884"/>
                  </a:lnTo>
                  <a:lnTo>
                    <a:pt x="53880" y="16884"/>
                  </a:lnTo>
                  <a:lnTo>
                    <a:pt x="53933" y="16937"/>
                  </a:lnTo>
                  <a:lnTo>
                    <a:pt x="53933" y="17043"/>
                  </a:lnTo>
                  <a:lnTo>
                    <a:pt x="53880" y="18472"/>
                  </a:lnTo>
                  <a:lnTo>
                    <a:pt x="53827" y="20801"/>
                  </a:lnTo>
                  <a:lnTo>
                    <a:pt x="53880" y="23130"/>
                  </a:lnTo>
                  <a:lnTo>
                    <a:pt x="53880" y="23818"/>
                  </a:lnTo>
                  <a:lnTo>
                    <a:pt x="53880" y="24664"/>
                  </a:lnTo>
                  <a:lnTo>
                    <a:pt x="53933" y="25564"/>
                  </a:lnTo>
                  <a:lnTo>
                    <a:pt x="53245" y="25511"/>
                  </a:lnTo>
                  <a:lnTo>
                    <a:pt x="52027" y="25511"/>
                  </a:lnTo>
                  <a:lnTo>
                    <a:pt x="50598" y="25300"/>
                  </a:lnTo>
                  <a:lnTo>
                    <a:pt x="48164" y="24664"/>
                  </a:lnTo>
                  <a:lnTo>
                    <a:pt x="47105" y="24294"/>
                  </a:lnTo>
                  <a:lnTo>
                    <a:pt x="46152" y="23818"/>
                  </a:lnTo>
                  <a:lnTo>
                    <a:pt x="44300" y="22759"/>
                  </a:lnTo>
                  <a:lnTo>
                    <a:pt x="42606" y="21383"/>
                  </a:lnTo>
                  <a:lnTo>
                    <a:pt x="41072" y="19689"/>
                  </a:lnTo>
                  <a:lnTo>
                    <a:pt x="40331" y="18737"/>
                  </a:lnTo>
                  <a:lnTo>
                    <a:pt x="40278" y="18684"/>
                  </a:lnTo>
                  <a:lnTo>
                    <a:pt x="40119" y="18472"/>
                  </a:lnTo>
                  <a:lnTo>
                    <a:pt x="40013" y="18313"/>
                  </a:lnTo>
                  <a:lnTo>
                    <a:pt x="39748" y="18102"/>
                  </a:lnTo>
                  <a:lnTo>
                    <a:pt x="39166" y="17996"/>
                  </a:lnTo>
                  <a:lnTo>
                    <a:pt x="38902" y="18049"/>
                  </a:lnTo>
                  <a:lnTo>
                    <a:pt x="38637" y="18207"/>
                  </a:lnTo>
                  <a:lnTo>
                    <a:pt x="38319" y="18684"/>
                  </a:lnTo>
                  <a:lnTo>
                    <a:pt x="38266" y="19001"/>
                  </a:lnTo>
                  <a:lnTo>
                    <a:pt x="38266" y="32180"/>
                  </a:lnTo>
                  <a:lnTo>
                    <a:pt x="38266" y="32286"/>
                  </a:lnTo>
                  <a:lnTo>
                    <a:pt x="38266" y="32392"/>
                  </a:lnTo>
                  <a:lnTo>
                    <a:pt x="38266" y="32498"/>
                  </a:lnTo>
                  <a:lnTo>
                    <a:pt x="38266" y="36202"/>
                  </a:lnTo>
                  <a:lnTo>
                    <a:pt x="38266" y="40384"/>
                  </a:lnTo>
                  <a:lnTo>
                    <a:pt x="38266" y="44512"/>
                  </a:lnTo>
                  <a:lnTo>
                    <a:pt x="38161" y="46735"/>
                  </a:lnTo>
                  <a:lnTo>
                    <a:pt x="37367" y="50651"/>
                  </a:lnTo>
                  <a:lnTo>
                    <a:pt x="36573" y="52451"/>
                  </a:lnTo>
                  <a:lnTo>
                    <a:pt x="35567" y="54356"/>
                  </a:lnTo>
                  <a:lnTo>
                    <a:pt x="33027" y="57638"/>
                  </a:lnTo>
                  <a:lnTo>
                    <a:pt x="29851" y="60178"/>
                  </a:lnTo>
                  <a:lnTo>
                    <a:pt x="26040" y="62030"/>
                  </a:lnTo>
                  <a:lnTo>
                    <a:pt x="23923" y="62613"/>
                  </a:lnTo>
                  <a:lnTo>
                    <a:pt x="22812" y="62824"/>
                  </a:lnTo>
                  <a:lnTo>
                    <a:pt x="20642" y="63089"/>
                  </a:lnTo>
                  <a:lnTo>
                    <a:pt x="18366" y="62983"/>
                  </a:lnTo>
                  <a:lnTo>
                    <a:pt x="16037" y="62560"/>
                  </a:lnTo>
                  <a:lnTo>
                    <a:pt x="14873" y="62242"/>
                  </a:lnTo>
                  <a:lnTo>
                    <a:pt x="13021" y="61607"/>
                  </a:lnTo>
                  <a:lnTo>
                    <a:pt x="11168" y="60654"/>
                  </a:lnTo>
                  <a:lnTo>
                    <a:pt x="10057" y="59966"/>
                  </a:lnTo>
                  <a:lnTo>
                    <a:pt x="7887" y="58326"/>
                  </a:lnTo>
                  <a:lnTo>
                    <a:pt x="6881" y="57320"/>
                  </a:lnTo>
                  <a:lnTo>
                    <a:pt x="6087" y="56420"/>
                  </a:lnTo>
                  <a:lnTo>
                    <a:pt x="4605" y="54409"/>
                  </a:lnTo>
                  <a:lnTo>
                    <a:pt x="4023" y="53298"/>
                  </a:lnTo>
                  <a:lnTo>
                    <a:pt x="3917" y="53139"/>
                  </a:lnTo>
                  <a:lnTo>
                    <a:pt x="3811" y="53033"/>
                  </a:lnTo>
                  <a:lnTo>
                    <a:pt x="3758" y="52927"/>
                  </a:lnTo>
                  <a:lnTo>
                    <a:pt x="3705" y="52874"/>
                  </a:lnTo>
                  <a:lnTo>
                    <a:pt x="3705" y="52821"/>
                  </a:lnTo>
                  <a:lnTo>
                    <a:pt x="3441" y="52080"/>
                  </a:lnTo>
                  <a:lnTo>
                    <a:pt x="3176" y="51392"/>
                  </a:lnTo>
                  <a:lnTo>
                    <a:pt x="2912" y="50810"/>
                  </a:lnTo>
                  <a:lnTo>
                    <a:pt x="2700" y="50228"/>
                  </a:lnTo>
                  <a:lnTo>
                    <a:pt x="2435" y="49275"/>
                  </a:lnTo>
                  <a:lnTo>
                    <a:pt x="2276" y="48375"/>
                  </a:lnTo>
                  <a:lnTo>
                    <a:pt x="2012" y="46153"/>
                  </a:lnTo>
                  <a:lnTo>
                    <a:pt x="2171" y="41971"/>
                  </a:lnTo>
                  <a:lnTo>
                    <a:pt x="3229" y="38055"/>
                  </a:lnTo>
                  <a:lnTo>
                    <a:pt x="5187" y="34456"/>
                  </a:lnTo>
                  <a:lnTo>
                    <a:pt x="6563" y="32815"/>
                  </a:lnTo>
                  <a:lnTo>
                    <a:pt x="6828" y="32445"/>
                  </a:lnTo>
                  <a:lnTo>
                    <a:pt x="7199" y="32127"/>
                  </a:lnTo>
                  <a:lnTo>
                    <a:pt x="7463" y="31810"/>
                  </a:lnTo>
                  <a:lnTo>
                    <a:pt x="8839" y="30592"/>
                  </a:lnTo>
                  <a:lnTo>
                    <a:pt x="11909" y="28634"/>
                  </a:lnTo>
                  <a:lnTo>
                    <a:pt x="13603" y="27946"/>
                  </a:lnTo>
                  <a:lnTo>
                    <a:pt x="13761" y="27840"/>
                  </a:lnTo>
                  <a:lnTo>
                    <a:pt x="13867" y="27787"/>
                  </a:lnTo>
                  <a:lnTo>
                    <a:pt x="13973" y="27787"/>
                  </a:lnTo>
                  <a:lnTo>
                    <a:pt x="14132" y="27734"/>
                  </a:lnTo>
                  <a:lnTo>
                    <a:pt x="15085" y="27417"/>
                  </a:lnTo>
                  <a:lnTo>
                    <a:pt x="17308" y="26940"/>
                  </a:lnTo>
                  <a:lnTo>
                    <a:pt x="18472" y="26834"/>
                  </a:lnTo>
                  <a:lnTo>
                    <a:pt x="19160" y="26782"/>
                  </a:lnTo>
                  <a:lnTo>
                    <a:pt x="20271" y="26782"/>
                  </a:lnTo>
                  <a:lnTo>
                    <a:pt x="20219" y="30645"/>
                  </a:lnTo>
                  <a:lnTo>
                    <a:pt x="20219" y="34138"/>
                  </a:lnTo>
                  <a:lnTo>
                    <a:pt x="19319" y="34085"/>
                  </a:lnTo>
                  <a:lnTo>
                    <a:pt x="17519" y="34350"/>
                  </a:lnTo>
                  <a:lnTo>
                    <a:pt x="15826" y="34932"/>
                  </a:lnTo>
                  <a:lnTo>
                    <a:pt x="14238" y="35779"/>
                  </a:lnTo>
                  <a:lnTo>
                    <a:pt x="12809" y="36890"/>
                  </a:lnTo>
                  <a:lnTo>
                    <a:pt x="11539" y="38214"/>
                  </a:lnTo>
                  <a:lnTo>
                    <a:pt x="10533" y="39696"/>
                  </a:lnTo>
                  <a:lnTo>
                    <a:pt x="9792" y="41389"/>
                  </a:lnTo>
                  <a:lnTo>
                    <a:pt x="9580" y="42289"/>
                  </a:lnTo>
                  <a:lnTo>
                    <a:pt x="9263" y="43771"/>
                  </a:lnTo>
                  <a:lnTo>
                    <a:pt x="9369" y="46682"/>
                  </a:lnTo>
                  <a:lnTo>
                    <a:pt x="9739" y="48111"/>
                  </a:lnTo>
                  <a:lnTo>
                    <a:pt x="9898" y="48481"/>
                  </a:lnTo>
                  <a:lnTo>
                    <a:pt x="9898" y="48534"/>
                  </a:lnTo>
                  <a:lnTo>
                    <a:pt x="9951" y="48640"/>
                  </a:lnTo>
                  <a:lnTo>
                    <a:pt x="9951" y="48693"/>
                  </a:lnTo>
                  <a:lnTo>
                    <a:pt x="10004" y="48746"/>
                  </a:lnTo>
                  <a:lnTo>
                    <a:pt x="10057" y="48958"/>
                  </a:lnTo>
                  <a:lnTo>
                    <a:pt x="10639" y="50175"/>
                  </a:lnTo>
                  <a:lnTo>
                    <a:pt x="12121" y="52292"/>
                  </a:lnTo>
                  <a:lnTo>
                    <a:pt x="13973" y="53880"/>
                  </a:lnTo>
                  <a:lnTo>
                    <a:pt x="16302" y="54991"/>
                  </a:lnTo>
                  <a:lnTo>
                    <a:pt x="17625" y="55362"/>
                  </a:lnTo>
                  <a:lnTo>
                    <a:pt x="18684" y="55573"/>
                  </a:lnTo>
                  <a:lnTo>
                    <a:pt x="20854" y="55679"/>
                  </a:lnTo>
                  <a:lnTo>
                    <a:pt x="22918" y="55309"/>
                  </a:lnTo>
                  <a:lnTo>
                    <a:pt x="24929" y="54621"/>
                  </a:lnTo>
                  <a:lnTo>
                    <a:pt x="26728" y="53562"/>
                  </a:lnTo>
                  <a:lnTo>
                    <a:pt x="28316" y="52186"/>
                  </a:lnTo>
                  <a:lnTo>
                    <a:pt x="29639" y="50493"/>
                  </a:lnTo>
                  <a:lnTo>
                    <a:pt x="30592" y="48587"/>
                  </a:lnTo>
                  <a:lnTo>
                    <a:pt x="30963" y="47529"/>
                  </a:lnTo>
                  <a:lnTo>
                    <a:pt x="31227" y="46258"/>
                  </a:lnTo>
                  <a:lnTo>
                    <a:pt x="31280" y="45041"/>
                  </a:lnTo>
                  <a:lnTo>
                    <a:pt x="31280" y="38108"/>
                  </a:lnTo>
                  <a:lnTo>
                    <a:pt x="31280" y="37949"/>
                  </a:lnTo>
                  <a:lnTo>
                    <a:pt x="31280" y="37737"/>
                  </a:lnTo>
                  <a:lnTo>
                    <a:pt x="31280" y="37579"/>
                  </a:lnTo>
                  <a:lnTo>
                    <a:pt x="31280" y="20748"/>
                  </a:lnTo>
                  <a:lnTo>
                    <a:pt x="31333" y="15614"/>
                  </a:lnTo>
                  <a:lnTo>
                    <a:pt x="31333" y="13550"/>
                  </a:lnTo>
                  <a:lnTo>
                    <a:pt x="31333" y="11539"/>
                  </a:lnTo>
                  <a:lnTo>
                    <a:pt x="31333" y="6934"/>
                  </a:lnTo>
                  <a:lnTo>
                    <a:pt x="31333" y="2065"/>
                  </a:lnTo>
                  <a:lnTo>
                    <a:pt x="31333" y="1959"/>
                  </a:lnTo>
                  <a:close/>
                  <a:moveTo>
                    <a:pt x="5717" y="32074"/>
                  </a:moveTo>
                  <a:lnTo>
                    <a:pt x="5823" y="32233"/>
                  </a:lnTo>
                  <a:lnTo>
                    <a:pt x="4394" y="33980"/>
                  </a:lnTo>
                  <a:lnTo>
                    <a:pt x="2382" y="37737"/>
                  </a:lnTo>
                  <a:lnTo>
                    <a:pt x="1271" y="41813"/>
                  </a:lnTo>
                  <a:lnTo>
                    <a:pt x="1112" y="46206"/>
                  </a:lnTo>
                  <a:lnTo>
                    <a:pt x="1377" y="48534"/>
                  </a:lnTo>
                  <a:lnTo>
                    <a:pt x="1588" y="49487"/>
                  </a:lnTo>
                  <a:lnTo>
                    <a:pt x="1853" y="50493"/>
                  </a:lnTo>
                  <a:lnTo>
                    <a:pt x="2065" y="51128"/>
                  </a:lnTo>
                  <a:lnTo>
                    <a:pt x="2329" y="51710"/>
                  </a:lnTo>
                  <a:lnTo>
                    <a:pt x="2594" y="52398"/>
                  </a:lnTo>
                  <a:lnTo>
                    <a:pt x="2806" y="53033"/>
                  </a:lnTo>
                  <a:lnTo>
                    <a:pt x="2912" y="53403"/>
                  </a:lnTo>
                  <a:lnTo>
                    <a:pt x="3123" y="53615"/>
                  </a:lnTo>
                  <a:lnTo>
                    <a:pt x="3176" y="53668"/>
                  </a:lnTo>
                  <a:lnTo>
                    <a:pt x="3229" y="53721"/>
                  </a:lnTo>
                  <a:lnTo>
                    <a:pt x="3864" y="54885"/>
                  </a:lnTo>
                  <a:lnTo>
                    <a:pt x="5346" y="57002"/>
                  </a:lnTo>
                  <a:lnTo>
                    <a:pt x="6246" y="57955"/>
                  </a:lnTo>
                  <a:lnTo>
                    <a:pt x="7304" y="58961"/>
                  </a:lnTo>
                  <a:lnTo>
                    <a:pt x="9527" y="60760"/>
                  </a:lnTo>
                  <a:lnTo>
                    <a:pt x="10745" y="61448"/>
                  </a:lnTo>
                  <a:lnTo>
                    <a:pt x="12650" y="62454"/>
                  </a:lnTo>
                  <a:lnTo>
                    <a:pt x="14608" y="63089"/>
                  </a:lnTo>
                  <a:lnTo>
                    <a:pt x="15826" y="63460"/>
                  </a:lnTo>
                  <a:lnTo>
                    <a:pt x="18260" y="63883"/>
                  </a:lnTo>
                  <a:lnTo>
                    <a:pt x="20642" y="63989"/>
                  </a:lnTo>
                  <a:lnTo>
                    <a:pt x="22971" y="63724"/>
                  </a:lnTo>
                  <a:lnTo>
                    <a:pt x="24135" y="63512"/>
                  </a:lnTo>
                  <a:lnTo>
                    <a:pt x="26411" y="62877"/>
                  </a:lnTo>
                  <a:lnTo>
                    <a:pt x="29428" y="61501"/>
                  </a:lnTo>
                  <a:lnTo>
                    <a:pt x="31227" y="60337"/>
                  </a:lnTo>
                  <a:lnTo>
                    <a:pt x="32921" y="59014"/>
                  </a:lnTo>
                  <a:lnTo>
                    <a:pt x="34403" y="57479"/>
                  </a:lnTo>
                  <a:lnTo>
                    <a:pt x="36361" y="54833"/>
                  </a:lnTo>
                  <a:lnTo>
                    <a:pt x="37420" y="52821"/>
                  </a:lnTo>
                  <a:lnTo>
                    <a:pt x="38214" y="50916"/>
                  </a:lnTo>
                  <a:lnTo>
                    <a:pt x="39113" y="46788"/>
                  </a:lnTo>
                  <a:lnTo>
                    <a:pt x="39166" y="44512"/>
                  </a:lnTo>
                  <a:lnTo>
                    <a:pt x="39166" y="40384"/>
                  </a:lnTo>
                  <a:lnTo>
                    <a:pt x="39166" y="36202"/>
                  </a:lnTo>
                  <a:lnTo>
                    <a:pt x="39166" y="32815"/>
                  </a:lnTo>
                  <a:lnTo>
                    <a:pt x="39272" y="32762"/>
                  </a:lnTo>
                  <a:lnTo>
                    <a:pt x="39325" y="32762"/>
                  </a:lnTo>
                  <a:lnTo>
                    <a:pt x="39325" y="34403"/>
                  </a:lnTo>
                  <a:lnTo>
                    <a:pt x="39378" y="36044"/>
                  </a:lnTo>
                  <a:lnTo>
                    <a:pt x="39378" y="40542"/>
                  </a:lnTo>
                  <a:lnTo>
                    <a:pt x="39325" y="45094"/>
                  </a:lnTo>
                  <a:lnTo>
                    <a:pt x="39272" y="46470"/>
                  </a:lnTo>
                  <a:lnTo>
                    <a:pt x="38902" y="49116"/>
                  </a:lnTo>
                  <a:lnTo>
                    <a:pt x="38161" y="51657"/>
                  </a:lnTo>
                  <a:lnTo>
                    <a:pt x="36996" y="54039"/>
                  </a:lnTo>
                  <a:lnTo>
                    <a:pt x="36308" y="55203"/>
                  </a:lnTo>
                  <a:lnTo>
                    <a:pt x="34932" y="57108"/>
                  </a:lnTo>
                  <a:lnTo>
                    <a:pt x="32656" y="59490"/>
                  </a:lnTo>
                  <a:lnTo>
                    <a:pt x="30963" y="60813"/>
                  </a:lnTo>
                  <a:lnTo>
                    <a:pt x="29163" y="61925"/>
                  </a:lnTo>
                  <a:lnTo>
                    <a:pt x="27205" y="62771"/>
                  </a:lnTo>
                  <a:lnTo>
                    <a:pt x="24082" y="63724"/>
                  </a:lnTo>
                  <a:lnTo>
                    <a:pt x="21806" y="63989"/>
                  </a:lnTo>
                  <a:lnTo>
                    <a:pt x="20536" y="64095"/>
                  </a:lnTo>
                  <a:lnTo>
                    <a:pt x="18101" y="64042"/>
                  </a:lnTo>
                  <a:lnTo>
                    <a:pt x="15773" y="63671"/>
                  </a:lnTo>
                  <a:lnTo>
                    <a:pt x="13550" y="63036"/>
                  </a:lnTo>
                  <a:lnTo>
                    <a:pt x="11433" y="62136"/>
                  </a:lnTo>
                  <a:lnTo>
                    <a:pt x="9422" y="60919"/>
                  </a:lnTo>
                  <a:lnTo>
                    <a:pt x="7516" y="59437"/>
                  </a:lnTo>
                  <a:lnTo>
                    <a:pt x="5717" y="57638"/>
                  </a:lnTo>
                  <a:lnTo>
                    <a:pt x="4870" y="56632"/>
                  </a:lnTo>
                  <a:lnTo>
                    <a:pt x="4235" y="55838"/>
                  </a:lnTo>
                  <a:lnTo>
                    <a:pt x="3123" y="54092"/>
                  </a:lnTo>
                  <a:lnTo>
                    <a:pt x="2647" y="53086"/>
                  </a:lnTo>
                  <a:lnTo>
                    <a:pt x="2118" y="51922"/>
                  </a:lnTo>
                  <a:lnTo>
                    <a:pt x="1324" y="49381"/>
                  </a:lnTo>
                  <a:lnTo>
                    <a:pt x="1112" y="48005"/>
                  </a:lnTo>
                  <a:lnTo>
                    <a:pt x="900" y="46206"/>
                  </a:lnTo>
                  <a:lnTo>
                    <a:pt x="953" y="42712"/>
                  </a:lnTo>
                  <a:lnTo>
                    <a:pt x="1641" y="39325"/>
                  </a:lnTo>
                  <a:lnTo>
                    <a:pt x="2912" y="36097"/>
                  </a:lnTo>
                  <a:lnTo>
                    <a:pt x="3811" y="34562"/>
                  </a:lnTo>
                  <a:lnTo>
                    <a:pt x="4446" y="33503"/>
                  </a:lnTo>
                  <a:lnTo>
                    <a:pt x="5134" y="32762"/>
                  </a:lnTo>
                  <a:lnTo>
                    <a:pt x="5399" y="32392"/>
                  </a:lnTo>
                  <a:lnTo>
                    <a:pt x="5717" y="32074"/>
                  </a:lnTo>
                  <a:close/>
                  <a:moveTo>
                    <a:pt x="30804" y="1"/>
                  </a:moveTo>
                  <a:lnTo>
                    <a:pt x="30063" y="212"/>
                  </a:lnTo>
                  <a:lnTo>
                    <a:pt x="29586" y="689"/>
                  </a:lnTo>
                  <a:lnTo>
                    <a:pt x="29375" y="1430"/>
                  </a:lnTo>
                  <a:lnTo>
                    <a:pt x="29322" y="1853"/>
                  </a:lnTo>
                  <a:lnTo>
                    <a:pt x="29322" y="7569"/>
                  </a:lnTo>
                  <a:lnTo>
                    <a:pt x="29322" y="13285"/>
                  </a:lnTo>
                  <a:lnTo>
                    <a:pt x="29322" y="17784"/>
                  </a:lnTo>
                  <a:lnTo>
                    <a:pt x="29322" y="17890"/>
                  </a:lnTo>
                  <a:lnTo>
                    <a:pt x="29322" y="18049"/>
                  </a:lnTo>
                  <a:lnTo>
                    <a:pt x="29322" y="18155"/>
                  </a:lnTo>
                  <a:lnTo>
                    <a:pt x="29322" y="28528"/>
                  </a:lnTo>
                  <a:lnTo>
                    <a:pt x="29269" y="38902"/>
                  </a:lnTo>
                  <a:lnTo>
                    <a:pt x="29269" y="39378"/>
                  </a:lnTo>
                  <a:lnTo>
                    <a:pt x="29269" y="39907"/>
                  </a:lnTo>
                  <a:lnTo>
                    <a:pt x="29322" y="40437"/>
                  </a:lnTo>
                  <a:lnTo>
                    <a:pt x="29269" y="41389"/>
                  </a:lnTo>
                  <a:lnTo>
                    <a:pt x="29269" y="42607"/>
                  </a:lnTo>
                  <a:lnTo>
                    <a:pt x="29269" y="43877"/>
                  </a:lnTo>
                  <a:lnTo>
                    <a:pt x="29269" y="44194"/>
                  </a:lnTo>
                  <a:lnTo>
                    <a:pt x="29322" y="45253"/>
                  </a:lnTo>
                  <a:lnTo>
                    <a:pt x="29163" y="46206"/>
                  </a:lnTo>
                  <a:lnTo>
                    <a:pt x="28846" y="47582"/>
                  </a:lnTo>
                  <a:lnTo>
                    <a:pt x="27575" y="49963"/>
                  </a:lnTo>
                  <a:lnTo>
                    <a:pt x="25670" y="51869"/>
                  </a:lnTo>
                  <a:lnTo>
                    <a:pt x="23235" y="53139"/>
                  </a:lnTo>
                  <a:lnTo>
                    <a:pt x="21912" y="53509"/>
                  </a:lnTo>
                  <a:lnTo>
                    <a:pt x="20695" y="53668"/>
                  </a:lnTo>
                  <a:lnTo>
                    <a:pt x="18313" y="53509"/>
                  </a:lnTo>
                  <a:lnTo>
                    <a:pt x="17096" y="53139"/>
                  </a:lnTo>
                  <a:lnTo>
                    <a:pt x="16461" y="52874"/>
                  </a:lnTo>
                  <a:lnTo>
                    <a:pt x="15191" y="52186"/>
                  </a:lnTo>
                  <a:lnTo>
                    <a:pt x="14661" y="51763"/>
                  </a:lnTo>
                  <a:lnTo>
                    <a:pt x="13867" y="51128"/>
                  </a:lnTo>
                  <a:lnTo>
                    <a:pt x="12703" y="49699"/>
                  </a:lnTo>
                  <a:lnTo>
                    <a:pt x="12280" y="48905"/>
                  </a:lnTo>
                  <a:lnTo>
                    <a:pt x="12227" y="48799"/>
                  </a:lnTo>
                  <a:lnTo>
                    <a:pt x="12174" y="48693"/>
                  </a:lnTo>
                  <a:lnTo>
                    <a:pt x="11962" y="48323"/>
                  </a:lnTo>
                  <a:lnTo>
                    <a:pt x="11856" y="48005"/>
                  </a:lnTo>
                  <a:lnTo>
                    <a:pt x="11856" y="47846"/>
                  </a:lnTo>
                  <a:lnTo>
                    <a:pt x="11803" y="47740"/>
                  </a:lnTo>
                  <a:lnTo>
                    <a:pt x="11750" y="47582"/>
                  </a:lnTo>
                  <a:lnTo>
                    <a:pt x="11380" y="46206"/>
                  </a:lnTo>
                  <a:lnTo>
                    <a:pt x="11380" y="43453"/>
                  </a:lnTo>
                  <a:lnTo>
                    <a:pt x="11750" y="42077"/>
                  </a:lnTo>
                  <a:lnTo>
                    <a:pt x="12121" y="41072"/>
                  </a:lnTo>
                  <a:lnTo>
                    <a:pt x="13285" y="39325"/>
                  </a:lnTo>
                  <a:lnTo>
                    <a:pt x="14026" y="38531"/>
                  </a:lnTo>
                  <a:lnTo>
                    <a:pt x="14820" y="37896"/>
                  </a:lnTo>
                  <a:lnTo>
                    <a:pt x="16408" y="36890"/>
                  </a:lnTo>
                  <a:lnTo>
                    <a:pt x="18049" y="36308"/>
                  </a:lnTo>
                  <a:lnTo>
                    <a:pt x="19795" y="36097"/>
                  </a:lnTo>
                  <a:lnTo>
                    <a:pt x="20748" y="36202"/>
                  </a:lnTo>
                  <a:lnTo>
                    <a:pt x="21489" y="36149"/>
                  </a:lnTo>
                  <a:lnTo>
                    <a:pt x="21859" y="35885"/>
                  </a:lnTo>
                  <a:lnTo>
                    <a:pt x="22177" y="35514"/>
                  </a:lnTo>
                  <a:lnTo>
                    <a:pt x="22283" y="34826"/>
                  </a:lnTo>
                  <a:lnTo>
                    <a:pt x="22283" y="34191"/>
                  </a:lnTo>
                  <a:lnTo>
                    <a:pt x="22283" y="33556"/>
                  </a:lnTo>
                  <a:lnTo>
                    <a:pt x="22283" y="32868"/>
                  </a:lnTo>
                  <a:lnTo>
                    <a:pt x="22283" y="26464"/>
                  </a:lnTo>
                  <a:lnTo>
                    <a:pt x="22283" y="25935"/>
                  </a:lnTo>
                  <a:lnTo>
                    <a:pt x="22018" y="25300"/>
                  </a:lnTo>
                  <a:lnTo>
                    <a:pt x="21383" y="24823"/>
                  </a:lnTo>
                  <a:lnTo>
                    <a:pt x="21012" y="24770"/>
                  </a:lnTo>
                  <a:lnTo>
                    <a:pt x="19689" y="24717"/>
                  </a:lnTo>
                  <a:lnTo>
                    <a:pt x="17360" y="24876"/>
                  </a:lnTo>
                  <a:lnTo>
                    <a:pt x="16302" y="25088"/>
                  </a:lnTo>
                  <a:lnTo>
                    <a:pt x="15243" y="25247"/>
                  </a:lnTo>
                  <a:lnTo>
                    <a:pt x="13021" y="25988"/>
                  </a:lnTo>
                  <a:lnTo>
                    <a:pt x="11697" y="26570"/>
                  </a:lnTo>
                  <a:lnTo>
                    <a:pt x="10639" y="27046"/>
                  </a:lnTo>
                  <a:lnTo>
                    <a:pt x="8628" y="28263"/>
                  </a:lnTo>
                  <a:lnTo>
                    <a:pt x="6775" y="29692"/>
                  </a:lnTo>
                  <a:lnTo>
                    <a:pt x="5134" y="31280"/>
                  </a:lnTo>
                  <a:lnTo>
                    <a:pt x="4446" y="32180"/>
                  </a:lnTo>
                  <a:lnTo>
                    <a:pt x="3758" y="32974"/>
                  </a:lnTo>
                  <a:lnTo>
                    <a:pt x="3017" y="34085"/>
                  </a:lnTo>
                  <a:lnTo>
                    <a:pt x="2118" y="35673"/>
                  </a:lnTo>
                  <a:lnTo>
                    <a:pt x="742" y="39060"/>
                  </a:lnTo>
                  <a:lnTo>
                    <a:pt x="54" y="42607"/>
                  </a:lnTo>
                  <a:lnTo>
                    <a:pt x="1" y="46258"/>
                  </a:lnTo>
                  <a:lnTo>
                    <a:pt x="212" y="48111"/>
                  </a:lnTo>
                  <a:lnTo>
                    <a:pt x="424" y="49593"/>
                  </a:lnTo>
                  <a:lnTo>
                    <a:pt x="1271" y="52239"/>
                  </a:lnTo>
                  <a:lnTo>
                    <a:pt x="1853" y="53509"/>
                  </a:lnTo>
                  <a:lnTo>
                    <a:pt x="2329" y="54515"/>
                  </a:lnTo>
                  <a:lnTo>
                    <a:pt x="3494" y="56420"/>
                  </a:lnTo>
                  <a:lnTo>
                    <a:pt x="4129" y="57214"/>
                  </a:lnTo>
                  <a:lnTo>
                    <a:pt x="5770" y="59067"/>
                  </a:lnTo>
                  <a:lnTo>
                    <a:pt x="8416" y="61342"/>
                  </a:lnTo>
                  <a:lnTo>
                    <a:pt x="10321" y="62560"/>
                  </a:lnTo>
                  <a:lnTo>
                    <a:pt x="12280" y="63512"/>
                  </a:lnTo>
                  <a:lnTo>
                    <a:pt x="14344" y="64253"/>
                  </a:lnTo>
                  <a:lnTo>
                    <a:pt x="16461" y="64730"/>
                  </a:lnTo>
                  <a:lnTo>
                    <a:pt x="18684" y="64994"/>
                  </a:lnTo>
                  <a:lnTo>
                    <a:pt x="20854" y="64994"/>
                  </a:lnTo>
                  <a:lnTo>
                    <a:pt x="21912" y="64941"/>
                  </a:lnTo>
                  <a:lnTo>
                    <a:pt x="23129" y="64783"/>
                  </a:lnTo>
                  <a:lnTo>
                    <a:pt x="25405" y="64359"/>
                  </a:lnTo>
                  <a:lnTo>
                    <a:pt x="27575" y="63671"/>
                  </a:lnTo>
                  <a:lnTo>
                    <a:pt x="29586" y="62719"/>
                  </a:lnTo>
                  <a:lnTo>
                    <a:pt x="31492" y="61554"/>
                  </a:lnTo>
                  <a:lnTo>
                    <a:pt x="33238" y="60178"/>
                  </a:lnTo>
                  <a:lnTo>
                    <a:pt x="34879" y="58590"/>
                  </a:lnTo>
                  <a:lnTo>
                    <a:pt x="36414" y="56738"/>
                  </a:lnTo>
                  <a:lnTo>
                    <a:pt x="37102" y="55732"/>
                  </a:lnTo>
                  <a:lnTo>
                    <a:pt x="37843" y="54515"/>
                  </a:lnTo>
                  <a:lnTo>
                    <a:pt x="39007" y="52027"/>
                  </a:lnTo>
                  <a:lnTo>
                    <a:pt x="39801" y="49328"/>
                  </a:lnTo>
                  <a:lnTo>
                    <a:pt x="40225" y="46576"/>
                  </a:lnTo>
                  <a:lnTo>
                    <a:pt x="40278" y="45147"/>
                  </a:lnTo>
                  <a:lnTo>
                    <a:pt x="40278" y="40542"/>
                  </a:lnTo>
                  <a:lnTo>
                    <a:pt x="40278" y="36044"/>
                  </a:lnTo>
                  <a:lnTo>
                    <a:pt x="40278" y="34085"/>
                  </a:lnTo>
                  <a:lnTo>
                    <a:pt x="40278" y="32127"/>
                  </a:lnTo>
                  <a:lnTo>
                    <a:pt x="40278" y="31968"/>
                  </a:lnTo>
                  <a:lnTo>
                    <a:pt x="40278" y="31757"/>
                  </a:lnTo>
                  <a:lnTo>
                    <a:pt x="40278" y="31545"/>
                  </a:lnTo>
                  <a:lnTo>
                    <a:pt x="40278" y="21806"/>
                  </a:lnTo>
                  <a:lnTo>
                    <a:pt x="41813" y="23394"/>
                  </a:lnTo>
                  <a:lnTo>
                    <a:pt x="43506" y="24612"/>
                  </a:lnTo>
                  <a:lnTo>
                    <a:pt x="45147" y="25617"/>
                  </a:lnTo>
                  <a:lnTo>
                    <a:pt x="48746" y="26993"/>
                  </a:lnTo>
                  <a:lnTo>
                    <a:pt x="50651" y="27311"/>
                  </a:lnTo>
                  <a:lnTo>
                    <a:pt x="52345" y="27575"/>
                  </a:lnTo>
                  <a:lnTo>
                    <a:pt x="54144" y="27575"/>
                  </a:lnTo>
                  <a:lnTo>
                    <a:pt x="54568" y="27522"/>
                  </a:lnTo>
                  <a:lnTo>
                    <a:pt x="55256" y="27311"/>
                  </a:lnTo>
                  <a:lnTo>
                    <a:pt x="55679" y="26834"/>
                  </a:lnTo>
                  <a:lnTo>
                    <a:pt x="55944" y="26146"/>
                  </a:lnTo>
                  <a:lnTo>
                    <a:pt x="55944" y="25723"/>
                  </a:lnTo>
                  <a:lnTo>
                    <a:pt x="55944" y="25353"/>
                  </a:lnTo>
                  <a:lnTo>
                    <a:pt x="55944" y="24982"/>
                  </a:lnTo>
                  <a:lnTo>
                    <a:pt x="55944" y="24717"/>
                  </a:lnTo>
                  <a:lnTo>
                    <a:pt x="55944" y="24453"/>
                  </a:lnTo>
                  <a:lnTo>
                    <a:pt x="55944" y="24135"/>
                  </a:lnTo>
                  <a:lnTo>
                    <a:pt x="55891" y="23818"/>
                  </a:lnTo>
                  <a:lnTo>
                    <a:pt x="55838" y="23341"/>
                  </a:lnTo>
                  <a:lnTo>
                    <a:pt x="55891" y="22918"/>
                  </a:lnTo>
                  <a:lnTo>
                    <a:pt x="55944" y="21065"/>
                  </a:lnTo>
                  <a:lnTo>
                    <a:pt x="55944" y="19001"/>
                  </a:lnTo>
                  <a:lnTo>
                    <a:pt x="55944" y="16937"/>
                  </a:lnTo>
                  <a:lnTo>
                    <a:pt x="55944" y="16461"/>
                  </a:lnTo>
                  <a:lnTo>
                    <a:pt x="55732" y="15773"/>
                  </a:lnTo>
                  <a:lnTo>
                    <a:pt x="55309" y="15297"/>
                  </a:lnTo>
                  <a:lnTo>
                    <a:pt x="54621" y="14979"/>
                  </a:lnTo>
                  <a:lnTo>
                    <a:pt x="54197" y="14873"/>
                  </a:lnTo>
                  <a:lnTo>
                    <a:pt x="52451" y="14608"/>
                  </a:lnTo>
                  <a:lnTo>
                    <a:pt x="49222" y="13444"/>
                  </a:lnTo>
                  <a:lnTo>
                    <a:pt x="47793" y="12650"/>
                  </a:lnTo>
                  <a:lnTo>
                    <a:pt x="46841" y="12015"/>
                  </a:lnTo>
                  <a:lnTo>
                    <a:pt x="44988" y="10427"/>
                  </a:lnTo>
                  <a:lnTo>
                    <a:pt x="44035" y="9422"/>
                  </a:lnTo>
                  <a:lnTo>
                    <a:pt x="43189" y="8310"/>
                  </a:lnTo>
                  <a:lnTo>
                    <a:pt x="42342" y="6987"/>
                  </a:lnTo>
                  <a:lnTo>
                    <a:pt x="41548" y="5452"/>
                  </a:lnTo>
                  <a:lnTo>
                    <a:pt x="40860" y="3441"/>
                  </a:lnTo>
                  <a:lnTo>
                    <a:pt x="40701" y="2859"/>
                  </a:lnTo>
                  <a:lnTo>
                    <a:pt x="40595" y="2171"/>
                  </a:lnTo>
                  <a:lnTo>
                    <a:pt x="40542" y="1800"/>
                  </a:lnTo>
                  <a:lnTo>
                    <a:pt x="40489" y="1430"/>
                  </a:lnTo>
                  <a:lnTo>
                    <a:pt x="40278" y="742"/>
                  </a:lnTo>
                  <a:lnTo>
                    <a:pt x="39431" y="54"/>
                  </a:lnTo>
                  <a:lnTo>
                    <a:pt x="3869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5"/>
            <p:cNvSpPr/>
            <p:nvPr/>
          </p:nvSpPr>
          <p:spPr>
            <a:xfrm>
              <a:off x="1181525" y="1778450"/>
              <a:ext cx="2342025" cy="2225575"/>
            </a:xfrm>
            <a:custGeom>
              <a:avLst/>
              <a:gdLst/>
              <a:ahLst/>
              <a:cxnLst/>
              <a:rect l="l" t="t" r="r" b="b"/>
              <a:pathLst>
                <a:path w="93681" h="89023" extrusionOk="0">
                  <a:moveTo>
                    <a:pt x="64677" y="953"/>
                  </a:moveTo>
                  <a:lnTo>
                    <a:pt x="65524" y="1006"/>
                  </a:lnTo>
                  <a:lnTo>
                    <a:pt x="66370" y="1059"/>
                  </a:lnTo>
                  <a:lnTo>
                    <a:pt x="64624" y="1112"/>
                  </a:lnTo>
                  <a:lnTo>
                    <a:pt x="64677" y="953"/>
                  </a:lnTo>
                  <a:close/>
                  <a:moveTo>
                    <a:pt x="66476" y="1959"/>
                  </a:moveTo>
                  <a:lnTo>
                    <a:pt x="68329" y="2118"/>
                  </a:lnTo>
                  <a:lnTo>
                    <a:pt x="72245" y="2700"/>
                  </a:lnTo>
                  <a:lnTo>
                    <a:pt x="76162" y="3811"/>
                  </a:lnTo>
                  <a:lnTo>
                    <a:pt x="78808" y="5134"/>
                  </a:lnTo>
                  <a:lnTo>
                    <a:pt x="80343" y="6299"/>
                  </a:lnTo>
                  <a:lnTo>
                    <a:pt x="81084" y="6934"/>
                  </a:lnTo>
                  <a:lnTo>
                    <a:pt x="81984" y="7887"/>
                  </a:lnTo>
                  <a:lnTo>
                    <a:pt x="83677" y="10004"/>
                  </a:lnTo>
                  <a:lnTo>
                    <a:pt x="85794" y="13285"/>
                  </a:lnTo>
                  <a:lnTo>
                    <a:pt x="87964" y="17784"/>
                  </a:lnTo>
                  <a:lnTo>
                    <a:pt x="89499" y="21753"/>
                  </a:lnTo>
                  <a:lnTo>
                    <a:pt x="89976" y="23394"/>
                  </a:lnTo>
                  <a:lnTo>
                    <a:pt x="90664" y="25882"/>
                  </a:lnTo>
                  <a:lnTo>
                    <a:pt x="91510" y="31174"/>
                  </a:lnTo>
                  <a:lnTo>
                    <a:pt x="91881" y="36679"/>
                  </a:lnTo>
                  <a:lnTo>
                    <a:pt x="91775" y="42342"/>
                  </a:lnTo>
                  <a:lnTo>
                    <a:pt x="90981" y="50863"/>
                  </a:lnTo>
                  <a:lnTo>
                    <a:pt x="89182" y="61977"/>
                  </a:lnTo>
                  <a:lnTo>
                    <a:pt x="88229" y="67217"/>
                  </a:lnTo>
                  <a:lnTo>
                    <a:pt x="88017" y="68434"/>
                  </a:lnTo>
                  <a:lnTo>
                    <a:pt x="87647" y="70234"/>
                  </a:lnTo>
                  <a:lnTo>
                    <a:pt x="86800" y="73939"/>
                  </a:lnTo>
                  <a:lnTo>
                    <a:pt x="85530" y="77432"/>
                  </a:lnTo>
                  <a:lnTo>
                    <a:pt x="84101" y="79761"/>
                  </a:lnTo>
                  <a:lnTo>
                    <a:pt x="82830" y="81137"/>
                  </a:lnTo>
                  <a:lnTo>
                    <a:pt x="82142" y="81719"/>
                  </a:lnTo>
                  <a:lnTo>
                    <a:pt x="81349" y="82301"/>
                  </a:lnTo>
                  <a:lnTo>
                    <a:pt x="79602" y="83254"/>
                  </a:lnTo>
                  <a:lnTo>
                    <a:pt x="76744" y="84206"/>
                  </a:lnTo>
                  <a:lnTo>
                    <a:pt x="74680" y="84736"/>
                  </a:lnTo>
                  <a:lnTo>
                    <a:pt x="74574" y="84736"/>
                  </a:lnTo>
                  <a:lnTo>
                    <a:pt x="74098" y="84842"/>
                  </a:lnTo>
                  <a:lnTo>
                    <a:pt x="73621" y="85000"/>
                  </a:lnTo>
                  <a:lnTo>
                    <a:pt x="71610" y="85477"/>
                  </a:lnTo>
                  <a:lnTo>
                    <a:pt x="67588" y="86218"/>
                  </a:lnTo>
                  <a:lnTo>
                    <a:pt x="61448" y="86906"/>
                  </a:lnTo>
                  <a:lnTo>
                    <a:pt x="53192" y="87223"/>
                  </a:lnTo>
                  <a:lnTo>
                    <a:pt x="44935" y="87064"/>
                  </a:lnTo>
                  <a:lnTo>
                    <a:pt x="40860" y="86906"/>
                  </a:lnTo>
                  <a:lnTo>
                    <a:pt x="38319" y="86853"/>
                  </a:lnTo>
                  <a:lnTo>
                    <a:pt x="34985" y="86747"/>
                  </a:lnTo>
                  <a:lnTo>
                    <a:pt x="28157" y="86218"/>
                  </a:lnTo>
                  <a:lnTo>
                    <a:pt x="23129" y="85318"/>
                  </a:lnTo>
                  <a:lnTo>
                    <a:pt x="19954" y="84365"/>
                  </a:lnTo>
                  <a:lnTo>
                    <a:pt x="16884" y="83042"/>
                  </a:lnTo>
                  <a:lnTo>
                    <a:pt x="14079" y="81295"/>
                  </a:lnTo>
                  <a:lnTo>
                    <a:pt x="12756" y="80237"/>
                  </a:lnTo>
                  <a:lnTo>
                    <a:pt x="11697" y="79231"/>
                  </a:lnTo>
                  <a:lnTo>
                    <a:pt x="9845" y="77008"/>
                  </a:lnTo>
                  <a:lnTo>
                    <a:pt x="8257" y="74574"/>
                  </a:lnTo>
                  <a:lnTo>
                    <a:pt x="6987" y="71927"/>
                  </a:lnTo>
                  <a:lnTo>
                    <a:pt x="5505" y="67693"/>
                  </a:lnTo>
                  <a:lnTo>
                    <a:pt x="4129" y="61713"/>
                  </a:lnTo>
                  <a:lnTo>
                    <a:pt x="3652" y="58643"/>
                  </a:lnTo>
                  <a:lnTo>
                    <a:pt x="3017" y="54250"/>
                  </a:lnTo>
                  <a:lnTo>
                    <a:pt x="2171" y="46099"/>
                  </a:lnTo>
                  <a:lnTo>
                    <a:pt x="1800" y="38584"/>
                  </a:lnTo>
                  <a:lnTo>
                    <a:pt x="1906" y="31492"/>
                  </a:lnTo>
                  <a:lnTo>
                    <a:pt x="2118" y="28104"/>
                  </a:lnTo>
                  <a:lnTo>
                    <a:pt x="2488" y="24823"/>
                  </a:lnTo>
                  <a:lnTo>
                    <a:pt x="3705" y="19160"/>
                  </a:lnTo>
                  <a:lnTo>
                    <a:pt x="5082" y="15667"/>
                  </a:lnTo>
                  <a:lnTo>
                    <a:pt x="6193" y="13603"/>
                  </a:lnTo>
                  <a:lnTo>
                    <a:pt x="7463" y="11803"/>
                  </a:lnTo>
                  <a:lnTo>
                    <a:pt x="8945" y="10215"/>
                  </a:lnTo>
                  <a:lnTo>
                    <a:pt x="9739" y="9527"/>
                  </a:lnTo>
                  <a:lnTo>
                    <a:pt x="11115" y="8522"/>
                  </a:lnTo>
                  <a:lnTo>
                    <a:pt x="14185" y="6987"/>
                  </a:lnTo>
                  <a:lnTo>
                    <a:pt x="17466" y="5875"/>
                  </a:lnTo>
                  <a:lnTo>
                    <a:pt x="20907" y="5134"/>
                  </a:lnTo>
                  <a:lnTo>
                    <a:pt x="22600" y="4870"/>
                  </a:lnTo>
                  <a:lnTo>
                    <a:pt x="27575" y="4129"/>
                  </a:lnTo>
                  <a:lnTo>
                    <a:pt x="37684" y="3123"/>
                  </a:lnTo>
                  <a:lnTo>
                    <a:pt x="53033" y="2329"/>
                  </a:lnTo>
                  <a:lnTo>
                    <a:pt x="63142" y="2065"/>
                  </a:lnTo>
                  <a:lnTo>
                    <a:pt x="66476" y="1959"/>
                  </a:lnTo>
                  <a:close/>
                  <a:moveTo>
                    <a:pt x="63777" y="1"/>
                  </a:moveTo>
                  <a:lnTo>
                    <a:pt x="63777" y="212"/>
                  </a:lnTo>
                  <a:lnTo>
                    <a:pt x="63089" y="265"/>
                  </a:lnTo>
                  <a:lnTo>
                    <a:pt x="52927" y="477"/>
                  </a:lnTo>
                  <a:lnTo>
                    <a:pt x="37525" y="1271"/>
                  </a:lnTo>
                  <a:lnTo>
                    <a:pt x="27364" y="2329"/>
                  </a:lnTo>
                  <a:lnTo>
                    <a:pt x="22336" y="3070"/>
                  </a:lnTo>
                  <a:lnTo>
                    <a:pt x="20483" y="3388"/>
                  </a:lnTo>
                  <a:lnTo>
                    <a:pt x="16884" y="4182"/>
                  </a:lnTo>
                  <a:lnTo>
                    <a:pt x="13391" y="5346"/>
                  </a:lnTo>
                  <a:lnTo>
                    <a:pt x="10110" y="6987"/>
                  </a:lnTo>
                  <a:lnTo>
                    <a:pt x="8628" y="8151"/>
                  </a:lnTo>
                  <a:lnTo>
                    <a:pt x="7728" y="8839"/>
                  </a:lnTo>
                  <a:lnTo>
                    <a:pt x="6140" y="10533"/>
                  </a:lnTo>
                  <a:lnTo>
                    <a:pt x="4711" y="12491"/>
                  </a:lnTo>
                  <a:lnTo>
                    <a:pt x="3494" y="14714"/>
                  </a:lnTo>
                  <a:lnTo>
                    <a:pt x="2488" y="17149"/>
                  </a:lnTo>
                  <a:lnTo>
                    <a:pt x="1641" y="19901"/>
                  </a:lnTo>
                  <a:lnTo>
                    <a:pt x="689" y="24505"/>
                  </a:lnTo>
                  <a:lnTo>
                    <a:pt x="318" y="27946"/>
                  </a:lnTo>
                  <a:lnTo>
                    <a:pt x="54" y="31386"/>
                  </a:lnTo>
                  <a:lnTo>
                    <a:pt x="1" y="38584"/>
                  </a:lnTo>
                  <a:lnTo>
                    <a:pt x="371" y="46205"/>
                  </a:lnTo>
                  <a:lnTo>
                    <a:pt x="1218" y="54462"/>
                  </a:lnTo>
                  <a:lnTo>
                    <a:pt x="1853" y="58908"/>
                  </a:lnTo>
                  <a:lnTo>
                    <a:pt x="2382" y="62083"/>
                  </a:lnTo>
                  <a:lnTo>
                    <a:pt x="3811" y="68381"/>
                  </a:lnTo>
                  <a:lnTo>
                    <a:pt x="5399" y="72774"/>
                  </a:lnTo>
                  <a:lnTo>
                    <a:pt x="6775" y="75579"/>
                  </a:lnTo>
                  <a:lnTo>
                    <a:pt x="8416" y="78173"/>
                  </a:lnTo>
                  <a:lnTo>
                    <a:pt x="10427" y="80502"/>
                  </a:lnTo>
                  <a:lnTo>
                    <a:pt x="11591" y="81613"/>
                  </a:lnTo>
                  <a:lnTo>
                    <a:pt x="12968" y="82724"/>
                  </a:lnTo>
                  <a:lnTo>
                    <a:pt x="15984" y="84630"/>
                  </a:lnTo>
                  <a:lnTo>
                    <a:pt x="19160" y="86006"/>
                  </a:lnTo>
                  <a:lnTo>
                    <a:pt x="22547" y="87064"/>
                  </a:lnTo>
                  <a:lnTo>
                    <a:pt x="27734" y="88017"/>
                  </a:lnTo>
                  <a:lnTo>
                    <a:pt x="34826" y="88546"/>
                  </a:lnTo>
                  <a:lnTo>
                    <a:pt x="38266" y="88652"/>
                  </a:lnTo>
                  <a:lnTo>
                    <a:pt x="40807" y="88705"/>
                  </a:lnTo>
                  <a:lnTo>
                    <a:pt x="46576" y="88917"/>
                  </a:lnTo>
                  <a:lnTo>
                    <a:pt x="52451" y="89023"/>
                  </a:lnTo>
                  <a:lnTo>
                    <a:pt x="55679" y="88970"/>
                  </a:lnTo>
                  <a:lnTo>
                    <a:pt x="61554" y="88705"/>
                  </a:lnTo>
                  <a:lnTo>
                    <a:pt x="66847" y="88123"/>
                  </a:lnTo>
                  <a:lnTo>
                    <a:pt x="71769" y="87276"/>
                  </a:lnTo>
                  <a:lnTo>
                    <a:pt x="74098" y="86747"/>
                  </a:lnTo>
                  <a:lnTo>
                    <a:pt x="74627" y="86588"/>
                  </a:lnTo>
                  <a:lnTo>
                    <a:pt x="75156" y="86429"/>
                  </a:lnTo>
                  <a:lnTo>
                    <a:pt x="77273" y="85953"/>
                  </a:lnTo>
                  <a:lnTo>
                    <a:pt x="80343" y="84842"/>
                  </a:lnTo>
                  <a:lnTo>
                    <a:pt x="82354" y="83836"/>
                  </a:lnTo>
                  <a:lnTo>
                    <a:pt x="83254" y="83148"/>
                  </a:lnTo>
                  <a:lnTo>
                    <a:pt x="84048" y="82460"/>
                  </a:lnTo>
                  <a:lnTo>
                    <a:pt x="85477" y="80925"/>
                  </a:lnTo>
                  <a:lnTo>
                    <a:pt x="87065" y="78385"/>
                  </a:lnTo>
                  <a:lnTo>
                    <a:pt x="88494" y="74627"/>
                  </a:lnTo>
                  <a:lnTo>
                    <a:pt x="89393" y="70657"/>
                  </a:lnTo>
                  <a:lnTo>
                    <a:pt x="89764" y="68752"/>
                  </a:lnTo>
                  <a:lnTo>
                    <a:pt x="90029" y="67535"/>
                  </a:lnTo>
                  <a:lnTo>
                    <a:pt x="90981" y="62242"/>
                  </a:lnTo>
                  <a:lnTo>
                    <a:pt x="92781" y="50969"/>
                  </a:lnTo>
                  <a:lnTo>
                    <a:pt x="93575" y="42236"/>
                  </a:lnTo>
                  <a:lnTo>
                    <a:pt x="93680" y="36520"/>
                  </a:lnTo>
                  <a:lnTo>
                    <a:pt x="93310" y="30857"/>
                  </a:lnTo>
                  <a:lnTo>
                    <a:pt x="92410" y="25458"/>
                  </a:lnTo>
                  <a:lnTo>
                    <a:pt x="91722" y="22865"/>
                  </a:lnTo>
                  <a:lnTo>
                    <a:pt x="91193" y="21171"/>
                  </a:lnTo>
                  <a:lnTo>
                    <a:pt x="89605" y="16990"/>
                  </a:lnTo>
                  <a:lnTo>
                    <a:pt x="87329" y="12332"/>
                  </a:lnTo>
                  <a:lnTo>
                    <a:pt x="85053" y="8839"/>
                  </a:lnTo>
                  <a:lnTo>
                    <a:pt x="83307" y="6669"/>
                  </a:lnTo>
                  <a:lnTo>
                    <a:pt x="82354" y="5664"/>
                  </a:lnTo>
                  <a:lnTo>
                    <a:pt x="81613" y="4923"/>
                  </a:lnTo>
                  <a:lnTo>
                    <a:pt x="79920" y="3705"/>
                  </a:lnTo>
                  <a:lnTo>
                    <a:pt x="77114" y="2223"/>
                  </a:lnTo>
                  <a:lnTo>
                    <a:pt x="73092" y="1006"/>
                  </a:lnTo>
                  <a:lnTo>
                    <a:pt x="68964" y="371"/>
                  </a:lnTo>
                  <a:lnTo>
                    <a:pt x="67058" y="212"/>
                  </a:lnTo>
                  <a:lnTo>
                    <a:pt x="67058" y="159"/>
                  </a:lnTo>
                  <a:lnTo>
                    <a:pt x="66529" y="159"/>
                  </a:lnTo>
                  <a:lnTo>
                    <a:pt x="65365" y="106"/>
                  </a:lnTo>
                  <a:lnTo>
                    <a:pt x="64253"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7" name="Google Shape;2207;p75"/>
          <p:cNvSpPr/>
          <p:nvPr/>
        </p:nvSpPr>
        <p:spPr>
          <a:xfrm>
            <a:off x="7649698" y="4080036"/>
            <a:ext cx="435148" cy="409324"/>
          </a:xfrm>
          <a:custGeom>
            <a:avLst/>
            <a:gdLst/>
            <a:ahLst/>
            <a:cxnLst/>
            <a:rect l="l" t="t" r="r" b="b"/>
            <a:pathLst>
              <a:path w="95375" h="89764" extrusionOk="0">
                <a:moveTo>
                  <a:pt x="51498" y="1958"/>
                </a:moveTo>
                <a:lnTo>
                  <a:pt x="59437" y="2223"/>
                </a:lnTo>
                <a:lnTo>
                  <a:pt x="64677" y="2752"/>
                </a:lnTo>
                <a:lnTo>
                  <a:pt x="69758" y="3652"/>
                </a:lnTo>
                <a:lnTo>
                  <a:pt x="74521" y="5028"/>
                </a:lnTo>
                <a:lnTo>
                  <a:pt x="78967" y="7092"/>
                </a:lnTo>
                <a:lnTo>
                  <a:pt x="82037" y="9103"/>
                </a:lnTo>
                <a:lnTo>
                  <a:pt x="83889" y="10691"/>
                </a:lnTo>
                <a:lnTo>
                  <a:pt x="84789" y="11591"/>
                </a:lnTo>
                <a:lnTo>
                  <a:pt x="85953" y="12914"/>
                </a:lnTo>
                <a:lnTo>
                  <a:pt x="88070" y="15878"/>
                </a:lnTo>
                <a:lnTo>
                  <a:pt x="89764" y="19212"/>
                </a:lnTo>
                <a:lnTo>
                  <a:pt x="91193" y="22917"/>
                </a:lnTo>
                <a:lnTo>
                  <a:pt x="92251" y="27045"/>
                </a:lnTo>
                <a:lnTo>
                  <a:pt x="92992" y="31597"/>
                </a:lnTo>
                <a:lnTo>
                  <a:pt x="93363" y="36519"/>
                </a:lnTo>
                <a:lnTo>
                  <a:pt x="93416" y="41918"/>
                </a:lnTo>
                <a:lnTo>
                  <a:pt x="93257" y="44776"/>
                </a:lnTo>
                <a:lnTo>
                  <a:pt x="93045" y="48587"/>
                </a:lnTo>
                <a:lnTo>
                  <a:pt x="92357" y="54303"/>
                </a:lnTo>
                <a:lnTo>
                  <a:pt x="91616" y="58060"/>
                </a:lnTo>
                <a:lnTo>
                  <a:pt x="90611" y="61818"/>
                </a:lnTo>
                <a:lnTo>
                  <a:pt x="89287" y="65417"/>
                </a:lnTo>
                <a:lnTo>
                  <a:pt x="87594" y="68910"/>
                </a:lnTo>
                <a:lnTo>
                  <a:pt x="85530" y="72245"/>
                </a:lnTo>
                <a:lnTo>
                  <a:pt x="83042" y="75314"/>
                </a:lnTo>
                <a:lnTo>
                  <a:pt x="80078" y="78172"/>
                </a:lnTo>
                <a:lnTo>
                  <a:pt x="76585" y="80713"/>
                </a:lnTo>
                <a:lnTo>
                  <a:pt x="72563" y="82936"/>
                </a:lnTo>
                <a:lnTo>
                  <a:pt x="67905" y="84788"/>
                </a:lnTo>
                <a:lnTo>
                  <a:pt x="62613" y="86217"/>
                </a:lnTo>
                <a:lnTo>
                  <a:pt x="56632" y="87223"/>
                </a:lnTo>
                <a:lnTo>
                  <a:pt x="49963" y="87752"/>
                </a:lnTo>
                <a:lnTo>
                  <a:pt x="46258" y="87805"/>
                </a:lnTo>
                <a:lnTo>
                  <a:pt x="44565" y="87752"/>
                </a:lnTo>
                <a:lnTo>
                  <a:pt x="41177" y="87487"/>
                </a:lnTo>
                <a:lnTo>
                  <a:pt x="37843" y="86905"/>
                </a:lnTo>
                <a:lnTo>
                  <a:pt x="34562" y="86058"/>
                </a:lnTo>
                <a:lnTo>
                  <a:pt x="32921" y="85529"/>
                </a:lnTo>
                <a:lnTo>
                  <a:pt x="33821" y="83888"/>
                </a:lnTo>
                <a:lnTo>
                  <a:pt x="35408" y="80713"/>
                </a:lnTo>
                <a:lnTo>
                  <a:pt x="36043" y="79125"/>
                </a:lnTo>
                <a:lnTo>
                  <a:pt x="37737" y="74573"/>
                </a:lnTo>
                <a:lnTo>
                  <a:pt x="39378" y="70075"/>
                </a:lnTo>
                <a:lnTo>
                  <a:pt x="40542" y="66740"/>
                </a:lnTo>
                <a:lnTo>
                  <a:pt x="40860" y="65893"/>
                </a:lnTo>
                <a:lnTo>
                  <a:pt x="41124" y="65100"/>
                </a:lnTo>
                <a:lnTo>
                  <a:pt x="41918" y="65788"/>
                </a:lnTo>
                <a:lnTo>
                  <a:pt x="42818" y="66423"/>
                </a:lnTo>
                <a:lnTo>
                  <a:pt x="44459" y="67270"/>
                </a:lnTo>
                <a:lnTo>
                  <a:pt x="47846" y="68434"/>
                </a:lnTo>
                <a:lnTo>
                  <a:pt x="51286" y="68963"/>
                </a:lnTo>
                <a:lnTo>
                  <a:pt x="54885" y="68804"/>
                </a:lnTo>
                <a:lnTo>
                  <a:pt x="56685" y="68487"/>
                </a:lnTo>
                <a:lnTo>
                  <a:pt x="58537" y="68011"/>
                </a:lnTo>
                <a:lnTo>
                  <a:pt x="62030" y="66581"/>
                </a:lnTo>
                <a:lnTo>
                  <a:pt x="65259" y="64570"/>
                </a:lnTo>
                <a:lnTo>
                  <a:pt x="68170" y="62030"/>
                </a:lnTo>
                <a:lnTo>
                  <a:pt x="69546" y="60548"/>
                </a:lnTo>
                <a:lnTo>
                  <a:pt x="70604" y="59225"/>
                </a:lnTo>
                <a:lnTo>
                  <a:pt x="72457" y="56578"/>
                </a:lnTo>
                <a:lnTo>
                  <a:pt x="73886" y="53773"/>
                </a:lnTo>
                <a:lnTo>
                  <a:pt x="74997" y="50915"/>
                </a:lnTo>
                <a:lnTo>
                  <a:pt x="75738" y="47898"/>
                </a:lnTo>
                <a:lnTo>
                  <a:pt x="76056" y="44829"/>
                </a:lnTo>
                <a:lnTo>
                  <a:pt x="76056" y="41706"/>
                </a:lnTo>
                <a:lnTo>
                  <a:pt x="75632" y="38425"/>
                </a:lnTo>
                <a:lnTo>
                  <a:pt x="75315" y="36784"/>
                </a:lnTo>
                <a:lnTo>
                  <a:pt x="74733" y="34614"/>
                </a:lnTo>
                <a:lnTo>
                  <a:pt x="72986" y="30644"/>
                </a:lnTo>
                <a:lnTo>
                  <a:pt x="70604" y="27151"/>
                </a:lnTo>
                <a:lnTo>
                  <a:pt x="67482" y="24082"/>
                </a:lnTo>
                <a:lnTo>
                  <a:pt x="65682" y="22758"/>
                </a:lnTo>
                <a:lnTo>
                  <a:pt x="64359" y="21859"/>
                </a:lnTo>
                <a:lnTo>
                  <a:pt x="61660" y="20430"/>
                </a:lnTo>
                <a:lnTo>
                  <a:pt x="58696" y="19318"/>
                </a:lnTo>
                <a:lnTo>
                  <a:pt x="55520" y="18524"/>
                </a:lnTo>
                <a:lnTo>
                  <a:pt x="53827" y="18260"/>
                </a:lnTo>
                <a:lnTo>
                  <a:pt x="51816" y="17995"/>
                </a:lnTo>
                <a:lnTo>
                  <a:pt x="47846" y="17783"/>
                </a:lnTo>
                <a:lnTo>
                  <a:pt x="43877" y="18048"/>
                </a:lnTo>
                <a:lnTo>
                  <a:pt x="39907" y="18683"/>
                </a:lnTo>
                <a:lnTo>
                  <a:pt x="37949" y="19159"/>
                </a:lnTo>
                <a:lnTo>
                  <a:pt x="36308" y="19636"/>
                </a:lnTo>
                <a:lnTo>
                  <a:pt x="33185" y="20853"/>
                </a:lnTo>
                <a:lnTo>
                  <a:pt x="30327" y="22388"/>
                </a:lnTo>
                <a:lnTo>
                  <a:pt x="27734" y="24240"/>
                </a:lnTo>
                <a:lnTo>
                  <a:pt x="26570" y="25246"/>
                </a:lnTo>
                <a:lnTo>
                  <a:pt x="25564" y="26252"/>
                </a:lnTo>
                <a:lnTo>
                  <a:pt x="23817" y="28263"/>
                </a:lnTo>
                <a:lnTo>
                  <a:pt x="22336" y="30380"/>
                </a:lnTo>
                <a:lnTo>
                  <a:pt x="21065" y="32603"/>
                </a:lnTo>
                <a:lnTo>
                  <a:pt x="20060" y="34984"/>
                </a:lnTo>
                <a:lnTo>
                  <a:pt x="19372" y="37472"/>
                </a:lnTo>
                <a:lnTo>
                  <a:pt x="18895" y="40065"/>
                </a:lnTo>
                <a:lnTo>
                  <a:pt x="18684" y="42765"/>
                </a:lnTo>
                <a:lnTo>
                  <a:pt x="18684" y="44141"/>
                </a:lnTo>
                <a:lnTo>
                  <a:pt x="18789" y="45729"/>
                </a:lnTo>
                <a:lnTo>
                  <a:pt x="19319" y="48692"/>
                </a:lnTo>
                <a:lnTo>
                  <a:pt x="20271" y="51497"/>
                </a:lnTo>
                <a:lnTo>
                  <a:pt x="21753" y="54144"/>
                </a:lnTo>
                <a:lnTo>
                  <a:pt x="22653" y="55308"/>
                </a:lnTo>
                <a:lnTo>
                  <a:pt x="23817" y="56684"/>
                </a:lnTo>
                <a:lnTo>
                  <a:pt x="26464" y="58695"/>
                </a:lnTo>
                <a:lnTo>
                  <a:pt x="27999" y="59331"/>
                </a:lnTo>
                <a:lnTo>
                  <a:pt x="28422" y="59436"/>
                </a:lnTo>
                <a:lnTo>
                  <a:pt x="28793" y="59278"/>
                </a:lnTo>
                <a:lnTo>
                  <a:pt x="29163" y="59066"/>
                </a:lnTo>
                <a:lnTo>
                  <a:pt x="29322" y="58695"/>
                </a:lnTo>
                <a:lnTo>
                  <a:pt x="29428" y="58113"/>
                </a:lnTo>
                <a:lnTo>
                  <a:pt x="29639" y="57425"/>
                </a:lnTo>
                <a:lnTo>
                  <a:pt x="29851" y="56684"/>
                </a:lnTo>
                <a:lnTo>
                  <a:pt x="30116" y="55679"/>
                </a:lnTo>
                <a:lnTo>
                  <a:pt x="30063" y="53667"/>
                </a:lnTo>
                <a:lnTo>
                  <a:pt x="29692" y="52662"/>
                </a:lnTo>
                <a:lnTo>
                  <a:pt x="29216" y="51286"/>
                </a:lnTo>
                <a:lnTo>
                  <a:pt x="28475" y="48322"/>
                </a:lnTo>
                <a:lnTo>
                  <a:pt x="28210" y="45252"/>
                </a:lnTo>
                <a:lnTo>
                  <a:pt x="28263" y="42024"/>
                </a:lnTo>
                <a:lnTo>
                  <a:pt x="28475" y="40383"/>
                </a:lnTo>
                <a:lnTo>
                  <a:pt x="28740" y="38954"/>
                </a:lnTo>
                <a:lnTo>
                  <a:pt x="29639" y="36413"/>
                </a:lnTo>
                <a:lnTo>
                  <a:pt x="31121" y="34138"/>
                </a:lnTo>
                <a:lnTo>
                  <a:pt x="33080" y="32232"/>
                </a:lnTo>
                <a:lnTo>
                  <a:pt x="34297" y="31385"/>
                </a:lnTo>
                <a:lnTo>
                  <a:pt x="36096" y="30327"/>
                </a:lnTo>
                <a:lnTo>
                  <a:pt x="40172" y="28845"/>
                </a:lnTo>
                <a:lnTo>
                  <a:pt x="42448" y="28422"/>
                </a:lnTo>
                <a:lnTo>
                  <a:pt x="44353" y="28210"/>
                </a:lnTo>
                <a:lnTo>
                  <a:pt x="47952" y="28157"/>
                </a:lnTo>
                <a:lnTo>
                  <a:pt x="51286" y="28633"/>
                </a:lnTo>
                <a:lnTo>
                  <a:pt x="54356" y="29586"/>
                </a:lnTo>
                <a:lnTo>
                  <a:pt x="55838" y="30274"/>
                </a:lnTo>
                <a:lnTo>
                  <a:pt x="57161" y="31015"/>
                </a:lnTo>
                <a:lnTo>
                  <a:pt x="59437" y="32762"/>
                </a:lnTo>
                <a:lnTo>
                  <a:pt x="61184" y="34932"/>
                </a:lnTo>
                <a:lnTo>
                  <a:pt x="62454" y="37419"/>
                </a:lnTo>
                <a:lnTo>
                  <a:pt x="62877" y="38795"/>
                </a:lnTo>
                <a:lnTo>
                  <a:pt x="63301" y="40648"/>
                </a:lnTo>
                <a:lnTo>
                  <a:pt x="63406" y="44617"/>
                </a:lnTo>
                <a:lnTo>
                  <a:pt x="63089" y="46734"/>
                </a:lnTo>
                <a:lnTo>
                  <a:pt x="62824" y="48216"/>
                </a:lnTo>
                <a:lnTo>
                  <a:pt x="62030" y="50915"/>
                </a:lnTo>
                <a:lnTo>
                  <a:pt x="60919" y="53297"/>
                </a:lnTo>
                <a:lnTo>
                  <a:pt x="59596" y="55520"/>
                </a:lnTo>
                <a:lnTo>
                  <a:pt x="58802" y="56525"/>
                </a:lnTo>
                <a:lnTo>
                  <a:pt x="57637" y="57743"/>
                </a:lnTo>
                <a:lnTo>
                  <a:pt x="55203" y="59436"/>
                </a:lnTo>
                <a:lnTo>
                  <a:pt x="53880" y="59913"/>
                </a:lnTo>
                <a:lnTo>
                  <a:pt x="52980" y="60072"/>
                </a:lnTo>
                <a:lnTo>
                  <a:pt x="51128" y="60230"/>
                </a:lnTo>
                <a:lnTo>
                  <a:pt x="49169" y="59966"/>
                </a:lnTo>
                <a:lnTo>
                  <a:pt x="47158" y="59331"/>
                </a:lnTo>
                <a:lnTo>
                  <a:pt x="46099" y="58854"/>
                </a:lnTo>
                <a:lnTo>
                  <a:pt x="45411" y="58484"/>
                </a:lnTo>
                <a:lnTo>
                  <a:pt x="44512" y="57319"/>
                </a:lnTo>
                <a:lnTo>
                  <a:pt x="44247" y="56473"/>
                </a:lnTo>
                <a:lnTo>
                  <a:pt x="44088" y="55520"/>
                </a:lnTo>
                <a:lnTo>
                  <a:pt x="44353" y="53562"/>
                </a:lnTo>
                <a:lnTo>
                  <a:pt x="44723" y="52450"/>
                </a:lnTo>
                <a:lnTo>
                  <a:pt x="44988" y="51497"/>
                </a:lnTo>
                <a:lnTo>
                  <a:pt x="45835" y="48798"/>
                </a:lnTo>
                <a:lnTo>
                  <a:pt x="47317" y="43347"/>
                </a:lnTo>
                <a:lnTo>
                  <a:pt x="47793" y="40542"/>
                </a:lnTo>
                <a:lnTo>
                  <a:pt x="47899" y="39430"/>
                </a:lnTo>
                <a:lnTo>
                  <a:pt x="47581" y="37366"/>
                </a:lnTo>
                <a:lnTo>
                  <a:pt x="46788" y="35620"/>
                </a:lnTo>
                <a:lnTo>
                  <a:pt x="45464" y="34243"/>
                </a:lnTo>
                <a:lnTo>
                  <a:pt x="44618" y="33767"/>
                </a:lnTo>
                <a:lnTo>
                  <a:pt x="44035" y="33503"/>
                </a:lnTo>
                <a:lnTo>
                  <a:pt x="42712" y="33132"/>
                </a:lnTo>
                <a:lnTo>
                  <a:pt x="40701" y="33026"/>
                </a:lnTo>
                <a:lnTo>
                  <a:pt x="38055" y="33714"/>
                </a:lnTo>
                <a:lnTo>
                  <a:pt x="36308" y="34879"/>
                </a:lnTo>
                <a:lnTo>
                  <a:pt x="35302" y="35884"/>
                </a:lnTo>
                <a:lnTo>
                  <a:pt x="34879" y="36413"/>
                </a:lnTo>
                <a:lnTo>
                  <a:pt x="34085" y="37684"/>
                </a:lnTo>
                <a:lnTo>
                  <a:pt x="32974" y="40277"/>
                </a:lnTo>
                <a:lnTo>
                  <a:pt x="32497" y="43082"/>
                </a:lnTo>
                <a:lnTo>
                  <a:pt x="32603" y="46046"/>
                </a:lnTo>
                <a:lnTo>
                  <a:pt x="32921" y="47634"/>
                </a:lnTo>
                <a:lnTo>
                  <a:pt x="33027" y="48004"/>
                </a:lnTo>
                <a:lnTo>
                  <a:pt x="33238" y="49063"/>
                </a:lnTo>
                <a:lnTo>
                  <a:pt x="33503" y="51074"/>
                </a:lnTo>
                <a:lnTo>
                  <a:pt x="33291" y="52080"/>
                </a:lnTo>
                <a:lnTo>
                  <a:pt x="32762" y="54197"/>
                </a:lnTo>
                <a:lnTo>
                  <a:pt x="32233" y="56314"/>
                </a:lnTo>
                <a:lnTo>
                  <a:pt x="31545" y="58907"/>
                </a:lnTo>
                <a:lnTo>
                  <a:pt x="30857" y="61501"/>
                </a:lnTo>
                <a:lnTo>
                  <a:pt x="29851" y="65258"/>
                </a:lnTo>
                <a:lnTo>
                  <a:pt x="28951" y="69016"/>
                </a:lnTo>
                <a:lnTo>
                  <a:pt x="27628" y="74415"/>
                </a:lnTo>
                <a:lnTo>
                  <a:pt x="26093" y="79813"/>
                </a:lnTo>
                <a:lnTo>
                  <a:pt x="25246" y="82142"/>
                </a:lnTo>
                <a:lnTo>
                  <a:pt x="24241" y="84576"/>
                </a:lnTo>
                <a:lnTo>
                  <a:pt x="21700" y="84206"/>
                </a:lnTo>
                <a:lnTo>
                  <a:pt x="17202" y="83253"/>
                </a:lnTo>
                <a:lnTo>
                  <a:pt x="14238" y="82195"/>
                </a:lnTo>
                <a:lnTo>
                  <a:pt x="12438" y="81242"/>
                </a:lnTo>
                <a:lnTo>
                  <a:pt x="10850" y="80078"/>
                </a:lnTo>
                <a:lnTo>
                  <a:pt x="9369" y="78596"/>
                </a:lnTo>
                <a:lnTo>
                  <a:pt x="8045" y="76796"/>
                </a:lnTo>
                <a:lnTo>
                  <a:pt x="6828" y="74573"/>
                </a:lnTo>
                <a:lnTo>
                  <a:pt x="5770" y="71927"/>
                </a:lnTo>
                <a:lnTo>
                  <a:pt x="4817" y="68804"/>
                </a:lnTo>
                <a:lnTo>
                  <a:pt x="3652" y="63141"/>
                </a:lnTo>
                <a:lnTo>
                  <a:pt x="2541" y="53350"/>
                </a:lnTo>
                <a:lnTo>
                  <a:pt x="2118" y="47316"/>
                </a:lnTo>
                <a:lnTo>
                  <a:pt x="2012" y="44511"/>
                </a:lnTo>
                <a:lnTo>
                  <a:pt x="2065" y="39113"/>
                </a:lnTo>
                <a:lnTo>
                  <a:pt x="2488" y="34085"/>
                </a:lnTo>
                <a:lnTo>
                  <a:pt x="3282" y="29374"/>
                </a:lnTo>
                <a:lnTo>
                  <a:pt x="4446" y="25087"/>
                </a:lnTo>
                <a:lnTo>
                  <a:pt x="5981" y="21171"/>
                </a:lnTo>
                <a:lnTo>
                  <a:pt x="7887" y="17625"/>
                </a:lnTo>
                <a:lnTo>
                  <a:pt x="10162" y="14502"/>
                </a:lnTo>
                <a:lnTo>
                  <a:pt x="11433" y="13073"/>
                </a:lnTo>
                <a:lnTo>
                  <a:pt x="12809" y="11644"/>
                </a:lnTo>
                <a:lnTo>
                  <a:pt x="15878" y="9209"/>
                </a:lnTo>
                <a:lnTo>
                  <a:pt x="19319" y="7092"/>
                </a:lnTo>
                <a:lnTo>
                  <a:pt x="23182" y="5346"/>
                </a:lnTo>
                <a:lnTo>
                  <a:pt x="27522" y="4023"/>
                </a:lnTo>
                <a:lnTo>
                  <a:pt x="32286" y="2964"/>
                </a:lnTo>
                <a:lnTo>
                  <a:pt x="37472" y="2276"/>
                </a:lnTo>
                <a:lnTo>
                  <a:pt x="43189" y="1958"/>
                </a:lnTo>
                <a:close/>
                <a:moveTo>
                  <a:pt x="43083" y="0"/>
                </a:moveTo>
                <a:lnTo>
                  <a:pt x="37155" y="371"/>
                </a:lnTo>
                <a:lnTo>
                  <a:pt x="31756" y="1059"/>
                </a:lnTo>
                <a:lnTo>
                  <a:pt x="26781" y="2170"/>
                </a:lnTo>
                <a:lnTo>
                  <a:pt x="22336" y="3599"/>
                </a:lnTo>
                <a:lnTo>
                  <a:pt x="18260" y="5399"/>
                </a:lnTo>
                <a:lnTo>
                  <a:pt x="14661" y="7622"/>
                </a:lnTo>
                <a:lnTo>
                  <a:pt x="11433" y="10268"/>
                </a:lnTo>
                <a:lnTo>
                  <a:pt x="9951" y="11697"/>
                </a:lnTo>
                <a:lnTo>
                  <a:pt x="8628" y="13232"/>
                </a:lnTo>
                <a:lnTo>
                  <a:pt x="6246" y="16513"/>
                </a:lnTo>
                <a:lnTo>
                  <a:pt x="4235" y="20218"/>
                </a:lnTo>
                <a:lnTo>
                  <a:pt x="2594" y="24346"/>
                </a:lnTo>
                <a:lnTo>
                  <a:pt x="1377" y="28792"/>
                </a:lnTo>
                <a:lnTo>
                  <a:pt x="530" y="33661"/>
                </a:lnTo>
                <a:lnTo>
                  <a:pt x="53" y="38901"/>
                </a:lnTo>
                <a:lnTo>
                  <a:pt x="1" y="44511"/>
                </a:lnTo>
                <a:lnTo>
                  <a:pt x="159" y="47475"/>
                </a:lnTo>
                <a:lnTo>
                  <a:pt x="530" y="53667"/>
                </a:lnTo>
                <a:lnTo>
                  <a:pt x="1694" y="63723"/>
                </a:lnTo>
                <a:lnTo>
                  <a:pt x="2964" y="69598"/>
                </a:lnTo>
                <a:lnTo>
                  <a:pt x="3970" y="72880"/>
                </a:lnTo>
                <a:lnTo>
                  <a:pt x="5081" y="75685"/>
                </a:lnTo>
                <a:lnTo>
                  <a:pt x="6405" y="78014"/>
                </a:lnTo>
                <a:lnTo>
                  <a:pt x="7834" y="79972"/>
                </a:lnTo>
                <a:lnTo>
                  <a:pt x="9474" y="81560"/>
                </a:lnTo>
                <a:lnTo>
                  <a:pt x="11274" y="82883"/>
                </a:lnTo>
                <a:lnTo>
                  <a:pt x="13285" y="83888"/>
                </a:lnTo>
                <a:lnTo>
                  <a:pt x="16567" y="85106"/>
                </a:lnTo>
                <a:lnTo>
                  <a:pt x="21753" y="86217"/>
                </a:lnTo>
                <a:lnTo>
                  <a:pt x="24717" y="86694"/>
                </a:lnTo>
                <a:lnTo>
                  <a:pt x="25035" y="86694"/>
                </a:lnTo>
                <a:lnTo>
                  <a:pt x="25617" y="86376"/>
                </a:lnTo>
                <a:lnTo>
                  <a:pt x="25776" y="86111"/>
                </a:lnTo>
                <a:lnTo>
                  <a:pt x="26623" y="83941"/>
                </a:lnTo>
                <a:lnTo>
                  <a:pt x="27946" y="80448"/>
                </a:lnTo>
                <a:lnTo>
                  <a:pt x="29534" y="74944"/>
                </a:lnTo>
                <a:lnTo>
                  <a:pt x="30857" y="69492"/>
                </a:lnTo>
                <a:lnTo>
                  <a:pt x="31756" y="65788"/>
                </a:lnTo>
                <a:lnTo>
                  <a:pt x="32762" y="62030"/>
                </a:lnTo>
                <a:lnTo>
                  <a:pt x="33450" y="59384"/>
                </a:lnTo>
                <a:lnTo>
                  <a:pt x="34138" y="56843"/>
                </a:lnTo>
                <a:lnTo>
                  <a:pt x="34667" y="54726"/>
                </a:lnTo>
                <a:lnTo>
                  <a:pt x="35197" y="52609"/>
                </a:lnTo>
                <a:lnTo>
                  <a:pt x="35461" y="51286"/>
                </a:lnTo>
                <a:lnTo>
                  <a:pt x="35197" y="48745"/>
                </a:lnTo>
                <a:lnTo>
                  <a:pt x="34879" y="47528"/>
                </a:lnTo>
                <a:lnTo>
                  <a:pt x="34826" y="47158"/>
                </a:lnTo>
                <a:lnTo>
                  <a:pt x="34562" y="45834"/>
                </a:lnTo>
                <a:lnTo>
                  <a:pt x="34403" y="43241"/>
                </a:lnTo>
                <a:lnTo>
                  <a:pt x="34826" y="40859"/>
                </a:lnTo>
                <a:lnTo>
                  <a:pt x="35779" y="38636"/>
                </a:lnTo>
                <a:lnTo>
                  <a:pt x="36467" y="37578"/>
                </a:lnTo>
                <a:lnTo>
                  <a:pt x="37102" y="36784"/>
                </a:lnTo>
                <a:lnTo>
                  <a:pt x="38849" y="35567"/>
                </a:lnTo>
                <a:lnTo>
                  <a:pt x="40807" y="35037"/>
                </a:lnTo>
                <a:lnTo>
                  <a:pt x="42818" y="35143"/>
                </a:lnTo>
                <a:lnTo>
                  <a:pt x="43718" y="35567"/>
                </a:lnTo>
                <a:lnTo>
                  <a:pt x="44247" y="35884"/>
                </a:lnTo>
                <a:lnTo>
                  <a:pt x="45147" y="36837"/>
                </a:lnTo>
                <a:lnTo>
                  <a:pt x="45676" y="38054"/>
                </a:lnTo>
                <a:lnTo>
                  <a:pt x="45888" y="39483"/>
                </a:lnTo>
                <a:lnTo>
                  <a:pt x="45782" y="40277"/>
                </a:lnTo>
                <a:lnTo>
                  <a:pt x="45359" y="42976"/>
                </a:lnTo>
                <a:lnTo>
                  <a:pt x="43930" y="48269"/>
                </a:lnTo>
                <a:lnTo>
                  <a:pt x="43083" y="50915"/>
                </a:lnTo>
                <a:lnTo>
                  <a:pt x="42818" y="51868"/>
                </a:lnTo>
                <a:lnTo>
                  <a:pt x="42448" y="52979"/>
                </a:lnTo>
                <a:lnTo>
                  <a:pt x="42130" y="54885"/>
                </a:lnTo>
                <a:lnTo>
                  <a:pt x="42130" y="56261"/>
                </a:lnTo>
                <a:lnTo>
                  <a:pt x="42289" y="57002"/>
                </a:lnTo>
                <a:lnTo>
                  <a:pt x="42500" y="57637"/>
                </a:lnTo>
                <a:lnTo>
                  <a:pt x="43030" y="58748"/>
                </a:lnTo>
                <a:lnTo>
                  <a:pt x="43771" y="59648"/>
                </a:lnTo>
                <a:lnTo>
                  <a:pt x="44670" y="60389"/>
                </a:lnTo>
                <a:lnTo>
                  <a:pt x="45200" y="60654"/>
                </a:lnTo>
                <a:lnTo>
                  <a:pt x="46470" y="61183"/>
                </a:lnTo>
                <a:lnTo>
                  <a:pt x="48799" y="61924"/>
                </a:lnTo>
                <a:lnTo>
                  <a:pt x="51075" y="62189"/>
                </a:lnTo>
                <a:lnTo>
                  <a:pt x="53297" y="62083"/>
                </a:lnTo>
                <a:lnTo>
                  <a:pt x="54356" y="61818"/>
                </a:lnTo>
                <a:lnTo>
                  <a:pt x="55203" y="61553"/>
                </a:lnTo>
                <a:lnTo>
                  <a:pt x="56738" y="60865"/>
                </a:lnTo>
                <a:lnTo>
                  <a:pt x="58220" y="59860"/>
                </a:lnTo>
                <a:lnTo>
                  <a:pt x="59649" y="58537"/>
                </a:lnTo>
                <a:lnTo>
                  <a:pt x="60284" y="57796"/>
                </a:lnTo>
                <a:lnTo>
                  <a:pt x="61184" y="56684"/>
                </a:lnTo>
                <a:lnTo>
                  <a:pt x="62665" y="54303"/>
                </a:lnTo>
                <a:lnTo>
                  <a:pt x="63830" y="51656"/>
                </a:lnTo>
                <a:lnTo>
                  <a:pt x="64730" y="48692"/>
                </a:lnTo>
                <a:lnTo>
                  <a:pt x="65047" y="47105"/>
                </a:lnTo>
                <a:lnTo>
                  <a:pt x="65365" y="44776"/>
                </a:lnTo>
                <a:lnTo>
                  <a:pt x="65365" y="41441"/>
                </a:lnTo>
                <a:lnTo>
                  <a:pt x="65047" y="39324"/>
                </a:lnTo>
                <a:lnTo>
                  <a:pt x="64783" y="38266"/>
                </a:lnTo>
                <a:lnTo>
                  <a:pt x="64306" y="36678"/>
                </a:lnTo>
                <a:lnTo>
                  <a:pt x="62877" y="33820"/>
                </a:lnTo>
                <a:lnTo>
                  <a:pt x="60813" y="31385"/>
                </a:lnTo>
                <a:lnTo>
                  <a:pt x="58273" y="29374"/>
                </a:lnTo>
                <a:lnTo>
                  <a:pt x="56738" y="28527"/>
                </a:lnTo>
                <a:lnTo>
                  <a:pt x="55097" y="27734"/>
                </a:lnTo>
                <a:lnTo>
                  <a:pt x="51710" y="26675"/>
                </a:lnTo>
                <a:lnTo>
                  <a:pt x="48111" y="26199"/>
                </a:lnTo>
                <a:lnTo>
                  <a:pt x="44194" y="26252"/>
                </a:lnTo>
                <a:lnTo>
                  <a:pt x="42130" y="26463"/>
                </a:lnTo>
                <a:lnTo>
                  <a:pt x="40913" y="26675"/>
                </a:lnTo>
                <a:lnTo>
                  <a:pt x="38531" y="27257"/>
                </a:lnTo>
                <a:lnTo>
                  <a:pt x="36308" y="28104"/>
                </a:lnTo>
                <a:lnTo>
                  <a:pt x="34191" y="29110"/>
                </a:lnTo>
                <a:lnTo>
                  <a:pt x="33185" y="29745"/>
                </a:lnTo>
                <a:lnTo>
                  <a:pt x="31809" y="30697"/>
                </a:lnTo>
                <a:lnTo>
                  <a:pt x="29534" y="32920"/>
                </a:lnTo>
                <a:lnTo>
                  <a:pt x="27840" y="35514"/>
                </a:lnTo>
                <a:lnTo>
                  <a:pt x="26781" y="38478"/>
                </a:lnTo>
                <a:lnTo>
                  <a:pt x="26517" y="40118"/>
                </a:lnTo>
                <a:lnTo>
                  <a:pt x="26252" y="41918"/>
                </a:lnTo>
                <a:lnTo>
                  <a:pt x="26199" y="45358"/>
                </a:lnTo>
                <a:lnTo>
                  <a:pt x="26517" y="48692"/>
                </a:lnTo>
                <a:lnTo>
                  <a:pt x="27311" y="51868"/>
                </a:lnTo>
                <a:lnTo>
                  <a:pt x="27840" y="53403"/>
                </a:lnTo>
                <a:lnTo>
                  <a:pt x="28104" y="54091"/>
                </a:lnTo>
                <a:lnTo>
                  <a:pt x="28157" y="55414"/>
                </a:lnTo>
                <a:lnTo>
                  <a:pt x="27946" y="56102"/>
                </a:lnTo>
                <a:lnTo>
                  <a:pt x="27787" y="56578"/>
                </a:lnTo>
                <a:lnTo>
                  <a:pt x="27681" y="57055"/>
                </a:lnTo>
                <a:lnTo>
                  <a:pt x="26728" y="56473"/>
                </a:lnTo>
                <a:lnTo>
                  <a:pt x="24982" y="55044"/>
                </a:lnTo>
                <a:lnTo>
                  <a:pt x="24188" y="54091"/>
                </a:lnTo>
                <a:lnTo>
                  <a:pt x="23394" y="53032"/>
                </a:lnTo>
                <a:lnTo>
                  <a:pt x="22071" y="50704"/>
                </a:lnTo>
                <a:lnTo>
                  <a:pt x="21224" y="48216"/>
                </a:lnTo>
                <a:lnTo>
                  <a:pt x="20748" y="45517"/>
                </a:lnTo>
                <a:lnTo>
                  <a:pt x="20695" y="44141"/>
                </a:lnTo>
                <a:lnTo>
                  <a:pt x="20695" y="41547"/>
                </a:lnTo>
                <a:lnTo>
                  <a:pt x="21277" y="37948"/>
                </a:lnTo>
                <a:lnTo>
                  <a:pt x="21965" y="35672"/>
                </a:lnTo>
                <a:lnTo>
                  <a:pt x="22865" y="33503"/>
                </a:lnTo>
                <a:lnTo>
                  <a:pt x="23976" y="31438"/>
                </a:lnTo>
                <a:lnTo>
                  <a:pt x="25352" y="29480"/>
                </a:lnTo>
                <a:lnTo>
                  <a:pt x="26993" y="27628"/>
                </a:lnTo>
                <a:lnTo>
                  <a:pt x="27893" y="26728"/>
                </a:lnTo>
                <a:lnTo>
                  <a:pt x="29004" y="25775"/>
                </a:lnTo>
                <a:lnTo>
                  <a:pt x="31386" y="24082"/>
                </a:lnTo>
                <a:lnTo>
                  <a:pt x="33979" y="22653"/>
                </a:lnTo>
                <a:lnTo>
                  <a:pt x="36890" y="21541"/>
                </a:lnTo>
                <a:lnTo>
                  <a:pt x="38478" y="21065"/>
                </a:lnTo>
                <a:lnTo>
                  <a:pt x="40331" y="20641"/>
                </a:lnTo>
                <a:lnTo>
                  <a:pt x="44088" y="20006"/>
                </a:lnTo>
                <a:lnTo>
                  <a:pt x="47846" y="19795"/>
                </a:lnTo>
                <a:lnTo>
                  <a:pt x="51604" y="20006"/>
                </a:lnTo>
                <a:lnTo>
                  <a:pt x="53509" y="20218"/>
                </a:lnTo>
                <a:lnTo>
                  <a:pt x="55097" y="20483"/>
                </a:lnTo>
                <a:lnTo>
                  <a:pt x="58061" y="21224"/>
                </a:lnTo>
                <a:lnTo>
                  <a:pt x="60813" y="22282"/>
                </a:lnTo>
                <a:lnTo>
                  <a:pt x="63354" y="23605"/>
                </a:lnTo>
                <a:lnTo>
                  <a:pt x="64518" y="24399"/>
                </a:lnTo>
                <a:lnTo>
                  <a:pt x="66212" y="25616"/>
                </a:lnTo>
                <a:lnTo>
                  <a:pt x="69017" y="28422"/>
                </a:lnTo>
                <a:lnTo>
                  <a:pt x="71240" y="31650"/>
                </a:lnTo>
                <a:lnTo>
                  <a:pt x="72827" y="35249"/>
                </a:lnTo>
                <a:lnTo>
                  <a:pt x="73357" y="37260"/>
                </a:lnTo>
                <a:lnTo>
                  <a:pt x="73674" y="38795"/>
                </a:lnTo>
                <a:lnTo>
                  <a:pt x="74045" y="41812"/>
                </a:lnTo>
                <a:lnTo>
                  <a:pt x="74045" y="44723"/>
                </a:lnTo>
                <a:lnTo>
                  <a:pt x="73727" y="47581"/>
                </a:lnTo>
                <a:lnTo>
                  <a:pt x="73092" y="50333"/>
                </a:lnTo>
                <a:lnTo>
                  <a:pt x="72086" y="52979"/>
                </a:lnTo>
                <a:lnTo>
                  <a:pt x="70710" y="55573"/>
                </a:lnTo>
                <a:lnTo>
                  <a:pt x="69017" y="58060"/>
                </a:lnTo>
                <a:lnTo>
                  <a:pt x="68011" y="59278"/>
                </a:lnTo>
                <a:lnTo>
                  <a:pt x="66794" y="60654"/>
                </a:lnTo>
                <a:lnTo>
                  <a:pt x="64094" y="62983"/>
                </a:lnTo>
                <a:lnTo>
                  <a:pt x="61131" y="64835"/>
                </a:lnTo>
                <a:lnTo>
                  <a:pt x="57955" y="66105"/>
                </a:lnTo>
                <a:lnTo>
                  <a:pt x="56261" y="66529"/>
                </a:lnTo>
                <a:lnTo>
                  <a:pt x="54621" y="66846"/>
                </a:lnTo>
                <a:lnTo>
                  <a:pt x="51392" y="67005"/>
                </a:lnTo>
                <a:lnTo>
                  <a:pt x="48269" y="66529"/>
                </a:lnTo>
                <a:lnTo>
                  <a:pt x="45253" y="65470"/>
                </a:lnTo>
                <a:lnTo>
                  <a:pt x="43824" y="64676"/>
                </a:lnTo>
                <a:lnTo>
                  <a:pt x="42977" y="64094"/>
                </a:lnTo>
                <a:lnTo>
                  <a:pt x="42130" y="63406"/>
                </a:lnTo>
                <a:lnTo>
                  <a:pt x="41654" y="63035"/>
                </a:lnTo>
                <a:lnTo>
                  <a:pt x="41230" y="62665"/>
                </a:lnTo>
                <a:lnTo>
                  <a:pt x="40807" y="62400"/>
                </a:lnTo>
                <a:lnTo>
                  <a:pt x="40331" y="62453"/>
                </a:lnTo>
                <a:lnTo>
                  <a:pt x="39907" y="62665"/>
                </a:lnTo>
                <a:lnTo>
                  <a:pt x="39695" y="63088"/>
                </a:lnTo>
                <a:lnTo>
                  <a:pt x="39484" y="63671"/>
                </a:lnTo>
                <a:lnTo>
                  <a:pt x="39325" y="64200"/>
                </a:lnTo>
                <a:lnTo>
                  <a:pt x="39007" y="65100"/>
                </a:lnTo>
                <a:lnTo>
                  <a:pt x="38690" y="66052"/>
                </a:lnTo>
                <a:lnTo>
                  <a:pt x="38055" y="67746"/>
                </a:lnTo>
                <a:lnTo>
                  <a:pt x="37472" y="69387"/>
                </a:lnTo>
                <a:lnTo>
                  <a:pt x="35832" y="73885"/>
                </a:lnTo>
                <a:lnTo>
                  <a:pt x="34138" y="78437"/>
                </a:lnTo>
                <a:lnTo>
                  <a:pt x="33450" y="80184"/>
                </a:lnTo>
                <a:lnTo>
                  <a:pt x="31651" y="83730"/>
                </a:lnTo>
                <a:lnTo>
                  <a:pt x="30592" y="85529"/>
                </a:lnTo>
                <a:lnTo>
                  <a:pt x="30433" y="85900"/>
                </a:lnTo>
                <a:lnTo>
                  <a:pt x="30486" y="86323"/>
                </a:lnTo>
                <a:lnTo>
                  <a:pt x="30698" y="86746"/>
                </a:lnTo>
                <a:lnTo>
                  <a:pt x="31068" y="86958"/>
                </a:lnTo>
                <a:lnTo>
                  <a:pt x="32921" y="87646"/>
                </a:lnTo>
                <a:lnTo>
                  <a:pt x="36679" y="88705"/>
                </a:lnTo>
                <a:lnTo>
                  <a:pt x="40489" y="89393"/>
                </a:lnTo>
                <a:lnTo>
                  <a:pt x="44353" y="89763"/>
                </a:lnTo>
                <a:lnTo>
                  <a:pt x="46258" y="89763"/>
                </a:lnTo>
                <a:lnTo>
                  <a:pt x="49593" y="89710"/>
                </a:lnTo>
                <a:lnTo>
                  <a:pt x="55891" y="89340"/>
                </a:lnTo>
                <a:lnTo>
                  <a:pt x="61660" y="88493"/>
                </a:lnTo>
                <a:lnTo>
                  <a:pt x="66953" y="87223"/>
                </a:lnTo>
                <a:lnTo>
                  <a:pt x="71769" y="85529"/>
                </a:lnTo>
                <a:lnTo>
                  <a:pt x="76109" y="83412"/>
                </a:lnTo>
                <a:lnTo>
                  <a:pt x="80025" y="80819"/>
                </a:lnTo>
                <a:lnTo>
                  <a:pt x="83466" y="77855"/>
                </a:lnTo>
                <a:lnTo>
                  <a:pt x="85000" y="76161"/>
                </a:lnTo>
                <a:lnTo>
                  <a:pt x="86165" y="74785"/>
                </a:lnTo>
                <a:lnTo>
                  <a:pt x="88229" y="71821"/>
                </a:lnTo>
                <a:lnTo>
                  <a:pt x="90028" y="68593"/>
                </a:lnTo>
                <a:lnTo>
                  <a:pt x="91563" y="65047"/>
                </a:lnTo>
                <a:lnTo>
                  <a:pt x="92834" y="61183"/>
                </a:lnTo>
                <a:lnTo>
                  <a:pt x="93839" y="56949"/>
                </a:lnTo>
                <a:lnTo>
                  <a:pt x="94580" y="52450"/>
                </a:lnTo>
                <a:lnTo>
                  <a:pt x="95109" y="47528"/>
                </a:lnTo>
                <a:lnTo>
                  <a:pt x="95215" y="44935"/>
                </a:lnTo>
                <a:lnTo>
                  <a:pt x="95374" y="41918"/>
                </a:lnTo>
                <a:lnTo>
                  <a:pt x="95321" y="36361"/>
                </a:lnTo>
                <a:lnTo>
                  <a:pt x="94898" y="31174"/>
                </a:lnTo>
                <a:lnTo>
                  <a:pt x="94157" y="26463"/>
                </a:lnTo>
                <a:lnTo>
                  <a:pt x="92992" y="22176"/>
                </a:lnTo>
                <a:lnTo>
                  <a:pt x="91510" y="18260"/>
                </a:lnTo>
                <a:lnTo>
                  <a:pt x="89658" y="14767"/>
                </a:lnTo>
                <a:lnTo>
                  <a:pt x="87435" y="11644"/>
                </a:lnTo>
                <a:lnTo>
                  <a:pt x="86165" y="10268"/>
                </a:lnTo>
                <a:lnTo>
                  <a:pt x="85265" y="9315"/>
                </a:lnTo>
                <a:lnTo>
                  <a:pt x="83307" y="7622"/>
                </a:lnTo>
                <a:lnTo>
                  <a:pt x="80078" y="5452"/>
                </a:lnTo>
                <a:lnTo>
                  <a:pt x="75474" y="3282"/>
                </a:lnTo>
                <a:lnTo>
                  <a:pt x="70446" y="1800"/>
                </a:lnTo>
                <a:lnTo>
                  <a:pt x="65206" y="794"/>
                </a:lnTo>
                <a:lnTo>
                  <a:pt x="59807" y="265"/>
                </a:lnTo>
                <a:lnTo>
                  <a:pt x="5160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5">
            <a:hlinkClick r:id="rId2"/>
          </p:cNvPr>
          <p:cNvSpPr/>
          <p:nvPr/>
        </p:nvSpPr>
        <p:spPr>
          <a:xfrm>
            <a:off x="3660937" y="3871338"/>
            <a:ext cx="833400" cy="83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5">
            <a:hlinkClick r:id="rId3"/>
          </p:cNvPr>
          <p:cNvSpPr/>
          <p:nvPr/>
        </p:nvSpPr>
        <p:spPr>
          <a:xfrm>
            <a:off x="4565296" y="4109985"/>
            <a:ext cx="833400" cy="83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5">
            <a:hlinkClick r:id="rId4"/>
          </p:cNvPr>
          <p:cNvSpPr/>
          <p:nvPr/>
        </p:nvSpPr>
        <p:spPr>
          <a:xfrm>
            <a:off x="5566077" y="4735173"/>
            <a:ext cx="833400" cy="83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5">
            <a:hlinkClick r:id="rId5"/>
          </p:cNvPr>
          <p:cNvSpPr/>
          <p:nvPr/>
        </p:nvSpPr>
        <p:spPr>
          <a:xfrm>
            <a:off x="6566852" y="4133710"/>
            <a:ext cx="833400" cy="83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5">
            <a:hlinkClick r:id="rId6"/>
          </p:cNvPr>
          <p:cNvSpPr/>
          <p:nvPr/>
        </p:nvSpPr>
        <p:spPr>
          <a:xfrm>
            <a:off x="7456902" y="3855548"/>
            <a:ext cx="833400" cy="83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5"/>
          <p:cNvSpPr/>
          <p:nvPr/>
        </p:nvSpPr>
        <p:spPr>
          <a:xfrm rot="-5400000">
            <a:off x="5638701" y="4587375"/>
            <a:ext cx="618499" cy="2918300"/>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14" name="Google Shape;2214;p75"/>
          <p:cNvSpPr txBox="1"/>
          <p:nvPr/>
        </p:nvSpPr>
        <p:spPr>
          <a:xfrm>
            <a:off x="4889622" y="5817200"/>
            <a:ext cx="2432400" cy="346200"/>
          </a:xfrm>
          <a:prstGeom prst="rect">
            <a:avLst/>
          </a:prstGeom>
          <a:noFill/>
          <a:ln>
            <a:noFill/>
          </a:ln>
        </p:spPr>
        <p:txBody>
          <a:bodyPr spcFirstLastPara="1" wrap="square" lIns="0" tIns="0" rIns="0" bIns="0" anchor="ctr" anchorCtr="0">
            <a:noAutofit/>
          </a:bodyPr>
          <a:lstStyle/>
          <a:p>
            <a:pPr marL="0" lvl="0" indent="0" algn="l" rtl="0">
              <a:spcBef>
                <a:spcPts val="0"/>
              </a:spcBef>
              <a:spcAft>
                <a:spcPts val="0"/>
              </a:spcAft>
              <a:buNone/>
            </a:pPr>
            <a:r>
              <a:rPr lang="en-US" sz="1800" b="1">
                <a:solidFill>
                  <a:schemeClr val="dk1"/>
                </a:solidFill>
                <a:latin typeface="Archivo"/>
                <a:ea typeface="Archivo"/>
                <a:cs typeface="Archivo"/>
                <a:sym typeface="Archivo"/>
              </a:rPr>
              <a:t>@characterstrong</a:t>
            </a:r>
            <a:endParaRPr sz="1800" b="1">
              <a:solidFill>
                <a:schemeClr val="dk1"/>
              </a:solidFill>
              <a:latin typeface="Archivo"/>
              <a:ea typeface="Archivo"/>
              <a:cs typeface="Archivo"/>
              <a:sym typeface="Archivo"/>
            </a:endParaRPr>
          </a:p>
        </p:txBody>
      </p:sp>
      <p:sp>
        <p:nvSpPr>
          <p:cNvPr id="2215" name="Google Shape;2215;p75"/>
          <p:cNvSpPr/>
          <p:nvPr/>
        </p:nvSpPr>
        <p:spPr>
          <a:xfrm rot="5400000">
            <a:off x="5596024" y="4531150"/>
            <a:ext cx="703851" cy="2918300"/>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pic>
        <p:nvPicPr>
          <p:cNvPr id="2216" name="Google Shape;2216;p75"/>
          <p:cNvPicPr preferRelativeResize="0"/>
          <p:nvPr/>
        </p:nvPicPr>
        <p:blipFill>
          <a:blip r:embed="rId7">
            <a:alphaModFix/>
          </a:blip>
          <a:stretch>
            <a:fillRect/>
          </a:stretch>
        </p:blipFill>
        <p:spPr>
          <a:xfrm>
            <a:off x="4376350" y="1297275"/>
            <a:ext cx="3286901" cy="1852065"/>
          </a:xfrm>
          <a:prstGeom prst="rect">
            <a:avLst/>
          </a:prstGeom>
          <a:noFill/>
          <a:ln>
            <a:noFill/>
          </a:ln>
        </p:spPr>
      </p:pic>
      <p:sp>
        <p:nvSpPr>
          <p:cNvPr id="2217" name="Google Shape;2217;p75"/>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8" name="Google Shape;2218;p75"/>
          <p:cNvSpPr/>
          <p:nvPr/>
        </p:nvSpPr>
        <p:spPr>
          <a:xfrm>
            <a:off x="0" y="0"/>
            <a:ext cx="2918298" cy="460492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9" name="Google Shape;2219;p75"/>
          <p:cNvSpPr/>
          <p:nvPr/>
        </p:nvSpPr>
        <p:spPr>
          <a:xfrm rot="10800000">
            <a:off x="9187125" y="2034401"/>
            <a:ext cx="3069004" cy="482359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0" name="Google Shape;2220;p75"/>
          <p:cNvSpPr/>
          <p:nvPr/>
        </p:nvSpPr>
        <p:spPr>
          <a:xfrm>
            <a:off x="128550" y="-4068250"/>
            <a:ext cx="12470552" cy="8201942"/>
          </a:xfrm>
          <a:custGeom>
            <a:avLst/>
            <a:gdLst/>
            <a:ahLst/>
            <a:cxnLst/>
            <a:rect l="l" t="t" r="r" b="b"/>
            <a:pathLst>
              <a:path w="2236" h="990" extrusionOk="0">
                <a:moveTo>
                  <a:pt x="1446" y="889"/>
                </a:moveTo>
                <a:cubicBezTo>
                  <a:pt x="1688" y="810"/>
                  <a:pt x="2236" y="402"/>
                  <a:pt x="1147" y="172"/>
                </a:cubicBezTo>
                <a:cubicBezTo>
                  <a:pt x="330" y="0"/>
                  <a:pt x="0" y="638"/>
                  <a:pt x="539" y="850"/>
                </a:cubicBezTo>
                <a:cubicBezTo>
                  <a:pt x="894" y="990"/>
                  <a:pt x="1205" y="968"/>
                  <a:pt x="1446" y="889"/>
                </a:cubicBezTo>
              </a:path>
            </a:pathLst>
          </a:custGeom>
          <a:noFill/>
          <a:ln w="19050" cap="flat" cmpd="sng">
            <a:solidFill>
              <a:srgbClr val="369DAB"/>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1" name="Google Shape;2221;p75"/>
          <p:cNvSpPr/>
          <p:nvPr/>
        </p:nvSpPr>
        <p:spPr>
          <a:xfrm rot="4500051">
            <a:off x="10277628" y="4306810"/>
            <a:ext cx="2519516" cy="2108420"/>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Circles Intersection 2">
  <p:cSld name="CUSTOM_1_3">
    <p:bg>
      <p:bgPr>
        <a:solidFill>
          <a:schemeClr val="lt1"/>
        </a:solidFill>
        <a:effectLst/>
      </p:bgPr>
    </p:bg>
    <p:spTree>
      <p:nvGrpSpPr>
        <p:cNvPr id="1" name="Shape 2222"/>
        <p:cNvGrpSpPr/>
        <p:nvPr/>
      </p:nvGrpSpPr>
      <p:grpSpPr>
        <a:xfrm>
          <a:off x="0" y="0"/>
          <a:ext cx="0" cy="0"/>
          <a:chOff x="0" y="0"/>
          <a:chExt cx="0" cy="0"/>
        </a:xfrm>
      </p:grpSpPr>
      <p:grpSp>
        <p:nvGrpSpPr>
          <p:cNvPr id="2223" name="Google Shape;2223;p76"/>
          <p:cNvGrpSpPr/>
          <p:nvPr/>
        </p:nvGrpSpPr>
        <p:grpSpPr>
          <a:xfrm flipH="1">
            <a:off x="7163230" y="0"/>
            <a:ext cx="5027947" cy="6858000"/>
            <a:chOff x="-17224224" y="0"/>
            <a:chExt cx="4914424" cy="6858000"/>
          </a:xfrm>
        </p:grpSpPr>
        <p:sp>
          <p:nvSpPr>
            <p:cNvPr id="2224" name="Google Shape;2224;p76"/>
            <p:cNvSpPr/>
            <p:nvPr/>
          </p:nvSpPr>
          <p:spPr>
            <a:xfrm>
              <a:off x="-17224224" y="0"/>
              <a:ext cx="4914424" cy="6858000"/>
            </a:xfrm>
            <a:custGeom>
              <a:avLst/>
              <a:gdLst/>
              <a:ahLst/>
              <a:cxnLst/>
              <a:rect l="l" t="t" r="r" b="b"/>
              <a:pathLst>
                <a:path w="3238500" h="6858000" extrusionOk="0">
                  <a:moveTo>
                    <a:pt x="0" y="0"/>
                  </a:moveTo>
                  <a:lnTo>
                    <a:pt x="3109145" y="0"/>
                  </a:lnTo>
                  <a:lnTo>
                    <a:pt x="3115297" y="15127"/>
                  </a:lnTo>
                  <a:cubicBezTo>
                    <a:pt x="3424444" y="917061"/>
                    <a:pt x="3087048" y="1889535"/>
                    <a:pt x="2812574" y="3242575"/>
                  </a:cubicBezTo>
                  <a:cubicBezTo>
                    <a:pt x="2570182" y="4446587"/>
                    <a:pt x="2573161" y="5307170"/>
                    <a:pt x="2996332" y="6589330"/>
                  </a:cubicBezTo>
                  <a:lnTo>
                    <a:pt x="3089387" y="6858000"/>
                  </a:lnTo>
                  <a:lnTo>
                    <a:pt x="0" y="6858000"/>
                  </a:lnTo>
                  <a:close/>
                </a:path>
              </a:pathLst>
            </a:custGeom>
            <a:solidFill>
              <a:srgbClr val="0D32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225" name="Google Shape;2225;p76"/>
            <p:cNvSpPr/>
            <p:nvPr/>
          </p:nvSpPr>
          <p:spPr>
            <a:xfrm>
              <a:off x="-17224224" y="0"/>
              <a:ext cx="4286250" cy="6858000"/>
            </a:xfrm>
            <a:custGeom>
              <a:avLst/>
              <a:gdLst/>
              <a:ahLst/>
              <a:cxnLst/>
              <a:rect l="l" t="t" r="r" b="b"/>
              <a:pathLst>
                <a:path w="4286250" h="6858000" extrusionOk="0">
                  <a:moveTo>
                    <a:pt x="0" y="0"/>
                  </a:moveTo>
                  <a:lnTo>
                    <a:pt x="4040002" y="0"/>
                  </a:lnTo>
                  <a:lnTo>
                    <a:pt x="4103435" y="155595"/>
                  </a:lnTo>
                  <a:cubicBezTo>
                    <a:pt x="4493152" y="1252205"/>
                    <a:pt x="4176598" y="2408333"/>
                    <a:pt x="3923020" y="4071123"/>
                  </a:cubicBezTo>
                  <a:cubicBezTo>
                    <a:pt x="3767985" y="5095493"/>
                    <a:pt x="3730656" y="5900721"/>
                    <a:pt x="3873928" y="6852920"/>
                  </a:cubicBezTo>
                  <a:lnTo>
                    <a:pt x="3874762" y="6858000"/>
                  </a:lnTo>
                  <a:lnTo>
                    <a:pt x="0" y="6858000"/>
                  </a:lnTo>
                  <a:close/>
                </a:path>
              </a:pathLst>
            </a:custGeom>
            <a:solidFill>
              <a:schemeClr val="accent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Roboto Light"/>
                <a:ea typeface="Roboto Light"/>
                <a:cs typeface="Roboto Light"/>
                <a:sym typeface="Roboto Light"/>
              </a:endParaRPr>
            </a:p>
          </p:txBody>
        </p:sp>
      </p:grpSp>
      <p:sp>
        <p:nvSpPr>
          <p:cNvPr id="2226" name="Google Shape;2226;p76"/>
          <p:cNvSpPr/>
          <p:nvPr/>
        </p:nvSpPr>
        <p:spPr>
          <a:xfrm rot="5400000">
            <a:off x="7483550" y="939000"/>
            <a:ext cx="4229650" cy="5366200"/>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27" name="Google Shape;2227;p76"/>
          <p:cNvSpPr/>
          <p:nvPr/>
        </p:nvSpPr>
        <p:spPr>
          <a:xfrm>
            <a:off x="7303018" y="1350808"/>
            <a:ext cx="3948841" cy="4073229"/>
          </a:xfrm>
          <a:custGeom>
            <a:avLst/>
            <a:gdLst/>
            <a:ahLst/>
            <a:cxnLst/>
            <a:rect l="l" t="t" r="r" b="b"/>
            <a:pathLst>
              <a:path w="120254" h="124042" extrusionOk="0">
                <a:moveTo>
                  <a:pt x="60678" y="1"/>
                </a:moveTo>
                <a:cubicBezTo>
                  <a:pt x="56444" y="1"/>
                  <a:pt x="52161" y="439"/>
                  <a:pt x="47987" y="1316"/>
                </a:cubicBezTo>
                <a:cubicBezTo>
                  <a:pt x="39735" y="2938"/>
                  <a:pt x="32007" y="6038"/>
                  <a:pt x="25472" y="11524"/>
                </a:cubicBezTo>
                <a:cubicBezTo>
                  <a:pt x="18413" y="17439"/>
                  <a:pt x="12593" y="24689"/>
                  <a:pt x="8348" y="32894"/>
                </a:cubicBezTo>
                <a:cubicBezTo>
                  <a:pt x="2815" y="43197"/>
                  <a:pt x="0" y="54741"/>
                  <a:pt x="96" y="66427"/>
                </a:cubicBezTo>
                <a:cubicBezTo>
                  <a:pt x="0" y="69671"/>
                  <a:pt x="239" y="72867"/>
                  <a:pt x="668" y="76158"/>
                </a:cubicBezTo>
                <a:cubicBezTo>
                  <a:pt x="1813" y="83791"/>
                  <a:pt x="4436" y="91136"/>
                  <a:pt x="8348" y="97815"/>
                </a:cubicBezTo>
                <a:cubicBezTo>
                  <a:pt x="14549" y="108070"/>
                  <a:pt x="23135" y="115512"/>
                  <a:pt x="34297" y="119996"/>
                </a:cubicBezTo>
                <a:cubicBezTo>
                  <a:pt x="41315" y="122758"/>
                  <a:pt x="48503" y="124041"/>
                  <a:pt x="55775" y="124041"/>
                </a:cubicBezTo>
                <a:cubicBezTo>
                  <a:pt x="59426" y="124041"/>
                  <a:pt x="63098" y="123718"/>
                  <a:pt x="66781" y="123096"/>
                </a:cubicBezTo>
                <a:cubicBezTo>
                  <a:pt x="79661" y="120950"/>
                  <a:pt x="91252" y="115893"/>
                  <a:pt x="101317" y="107546"/>
                </a:cubicBezTo>
                <a:cubicBezTo>
                  <a:pt x="106325" y="103396"/>
                  <a:pt x="110571" y="98721"/>
                  <a:pt x="113480" y="92901"/>
                </a:cubicBezTo>
                <a:cubicBezTo>
                  <a:pt x="117630" y="84697"/>
                  <a:pt x="119300" y="75825"/>
                  <a:pt x="119872" y="66666"/>
                </a:cubicBezTo>
                <a:cubicBezTo>
                  <a:pt x="120254" y="60322"/>
                  <a:pt x="119777" y="53930"/>
                  <a:pt x="118489" y="47681"/>
                </a:cubicBezTo>
                <a:cubicBezTo>
                  <a:pt x="116152" y="36376"/>
                  <a:pt x="111811" y="26025"/>
                  <a:pt x="104179" y="17248"/>
                </a:cubicBezTo>
                <a:cubicBezTo>
                  <a:pt x="100554" y="12907"/>
                  <a:pt x="96070" y="9329"/>
                  <a:pt x="91013" y="6706"/>
                </a:cubicBezTo>
                <a:cubicBezTo>
                  <a:pt x="82046" y="2174"/>
                  <a:pt x="72458" y="314"/>
                  <a:pt x="62488" y="28"/>
                </a:cubicBezTo>
                <a:cubicBezTo>
                  <a:pt x="61886" y="10"/>
                  <a:pt x="61282" y="1"/>
                  <a:pt x="606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6"/>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229" name="Google Shape;2229;p76"/>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2230" name="Google Shape;2230;p76"/>
          <p:cNvGrpSpPr/>
          <p:nvPr/>
        </p:nvGrpSpPr>
        <p:grpSpPr>
          <a:xfrm>
            <a:off x="356766" y="427999"/>
            <a:ext cx="1268713" cy="698572"/>
            <a:chOff x="475841" y="433188"/>
            <a:chExt cx="865248" cy="476288"/>
          </a:xfrm>
        </p:grpSpPr>
        <p:sp>
          <p:nvSpPr>
            <p:cNvPr id="2231" name="Google Shape;2231;p7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2" name="Google Shape;2232;p7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3" name="Google Shape;2233;p7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4" name="Google Shape;2234;p7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5" name="Google Shape;2235;p7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6" name="Google Shape;2236;p7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7" name="Google Shape;2237;p7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8" name="Google Shape;2238;p7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39" name="Google Shape;2239;p7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0" name="Google Shape;2240;p7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1" name="Google Shape;2241;p7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2" name="Google Shape;2242;p7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3" name="Google Shape;2243;p7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4" name="Google Shape;2244;p7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5" name="Google Shape;2245;p7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6" name="Google Shape;2246;p7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7" name="Google Shape;2247;p7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8" name="Google Shape;2248;p7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49" name="Google Shape;2249;p7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0" name="Google Shape;2250;p7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1" name="Google Shape;2251;p7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2" name="Google Shape;2252;p7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3" name="Google Shape;2253;p7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4" name="Google Shape;2254;p7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5" name="Google Shape;2255;p7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6" name="Google Shape;2256;p7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7" name="Google Shape;2257;p7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8" name="Google Shape;2258;p7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59" name="Google Shape;2259;p7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0" name="Google Shape;2260;p7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1" name="Google Shape;2261;p7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2" name="Google Shape;2262;p7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3" name="Google Shape;2263;p7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4" name="Google Shape;2264;p7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5" name="Google Shape;2265;p7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6" name="Google Shape;2266;p7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7" name="Google Shape;2267;p7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8" name="Google Shape;2268;p7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69" name="Google Shape;2269;p7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70" name="Google Shape;2270;p7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71" name="Google Shape;2271;p7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extLst>
    <p:ext uri="{DCECCB84-F9BA-43D5-87BE-67443E8EF086}">
      <p15:sldGuideLst xmlns:p15="http://schemas.microsoft.com/office/powerpoint/2012/main">
        <p15:guide id="1" orient="horz" pos="2160">
          <p15:clr>
            <a:srgbClr val="FA7B17"/>
          </p15:clr>
        </p15:guide>
        <p15:guide id="2" pos="3840">
          <p15:clr>
            <a:srgbClr val="FA7B17"/>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Circles Intersection 2 3">
  <p:cSld name="CUSTOM_1_3_3">
    <p:bg>
      <p:bgPr>
        <a:solidFill>
          <a:schemeClr val="lt1"/>
        </a:solidFill>
        <a:effectLst/>
      </p:bgPr>
    </p:bg>
    <p:spTree>
      <p:nvGrpSpPr>
        <p:cNvPr id="1" name="Shape 2272"/>
        <p:cNvGrpSpPr/>
        <p:nvPr/>
      </p:nvGrpSpPr>
      <p:grpSpPr>
        <a:xfrm>
          <a:off x="0" y="0"/>
          <a:ext cx="0" cy="0"/>
          <a:chOff x="0" y="0"/>
          <a:chExt cx="0" cy="0"/>
        </a:xfrm>
      </p:grpSpPr>
      <p:grpSp>
        <p:nvGrpSpPr>
          <p:cNvPr id="2273" name="Google Shape;2273;p77"/>
          <p:cNvGrpSpPr/>
          <p:nvPr/>
        </p:nvGrpSpPr>
        <p:grpSpPr>
          <a:xfrm flipH="1">
            <a:off x="7163230" y="0"/>
            <a:ext cx="5027947" cy="6858000"/>
            <a:chOff x="-17224224" y="0"/>
            <a:chExt cx="4914424" cy="6858000"/>
          </a:xfrm>
        </p:grpSpPr>
        <p:sp>
          <p:nvSpPr>
            <p:cNvPr id="2274" name="Google Shape;2274;p77"/>
            <p:cNvSpPr/>
            <p:nvPr/>
          </p:nvSpPr>
          <p:spPr>
            <a:xfrm>
              <a:off x="-17224224" y="0"/>
              <a:ext cx="4914424" cy="6858000"/>
            </a:xfrm>
            <a:custGeom>
              <a:avLst/>
              <a:gdLst/>
              <a:ahLst/>
              <a:cxnLst/>
              <a:rect l="l" t="t" r="r" b="b"/>
              <a:pathLst>
                <a:path w="3238500" h="6858000" extrusionOk="0">
                  <a:moveTo>
                    <a:pt x="0" y="0"/>
                  </a:moveTo>
                  <a:lnTo>
                    <a:pt x="3109145" y="0"/>
                  </a:lnTo>
                  <a:lnTo>
                    <a:pt x="3115297" y="15127"/>
                  </a:lnTo>
                  <a:cubicBezTo>
                    <a:pt x="3424444" y="917061"/>
                    <a:pt x="3087048" y="1889535"/>
                    <a:pt x="2812574" y="3242575"/>
                  </a:cubicBezTo>
                  <a:cubicBezTo>
                    <a:pt x="2570182" y="4446587"/>
                    <a:pt x="2573161" y="5307170"/>
                    <a:pt x="2996332" y="6589330"/>
                  </a:cubicBezTo>
                  <a:lnTo>
                    <a:pt x="3089387" y="6858000"/>
                  </a:lnTo>
                  <a:lnTo>
                    <a:pt x="0" y="6858000"/>
                  </a:lnTo>
                  <a:close/>
                </a:path>
              </a:pathLst>
            </a:custGeom>
            <a:solidFill>
              <a:srgbClr val="0D32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275" name="Google Shape;2275;p77"/>
            <p:cNvSpPr/>
            <p:nvPr/>
          </p:nvSpPr>
          <p:spPr>
            <a:xfrm>
              <a:off x="-17224224" y="0"/>
              <a:ext cx="4286250" cy="6858000"/>
            </a:xfrm>
            <a:custGeom>
              <a:avLst/>
              <a:gdLst/>
              <a:ahLst/>
              <a:cxnLst/>
              <a:rect l="l" t="t" r="r" b="b"/>
              <a:pathLst>
                <a:path w="4286250" h="6858000" extrusionOk="0">
                  <a:moveTo>
                    <a:pt x="0" y="0"/>
                  </a:moveTo>
                  <a:lnTo>
                    <a:pt x="4040002" y="0"/>
                  </a:lnTo>
                  <a:lnTo>
                    <a:pt x="4103435" y="155595"/>
                  </a:lnTo>
                  <a:cubicBezTo>
                    <a:pt x="4493152" y="1252205"/>
                    <a:pt x="4176598" y="2408333"/>
                    <a:pt x="3923020" y="4071123"/>
                  </a:cubicBezTo>
                  <a:cubicBezTo>
                    <a:pt x="3767985" y="5095493"/>
                    <a:pt x="3730656" y="5900721"/>
                    <a:pt x="3873928" y="6852920"/>
                  </a:cubicBezTo>
                  <a:lnTo>
                    <a:pt x="3874762" y="6858000"/>
                  </a:lnTo>
                  <a:lnTo>
                    <a:pt x="0" y="6858000"/>
                  </a:lnTo>
                  <a:close/>
                </a:path>
              </a:pathLst>
            </a:custGeom>
            <a:solidFill>
              <a:srgbClr val="369DAB"/>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Roboto Light"/>
                <a:ea typeface="Roboto Light"/>
                <a:cs typeface="Roboto Light"/>
                <a:sym typeface="Roboto Light"/>
              </a:endParaRPr>
            </a:p>
          </p:txBody>
        </p:sp>
      </p:grpSp>
      <p:sp>
        <p:nvSpPr>
          <p:cNvPr id="2276" name="Google Shape;2276;p77"/>
          <p:cNvSpPr/>
          <p:nvPr/>
        </p:nvSpPr>
        <p:spPr>
          <a:xfrm rot="5400000">
            <a:off x="7483550" y="939000"/>
            <a:ext cx="4229650" cy="5366200"/>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277" name="Google Shape;2277;p77"/>
          <p:cNvSpPr/>
          <p:nvPr/>
        </p:nvSpPr>
        <p:spPr>
          <a:xfrm>
            <a:off x="7303018" y="1350808"/>
            <a:ext cx="3948841" cy="4073229"/>
          </a:xfrm>
          <a:custGeom>
            <a:avLst/>
            <a:gdLst/>
            <a:ahLst/>
            <a:cxnLst/>
            <a:rect l="l" t="t" r="r" b="b"/>
            <a:pathLst>
              <a:path w="120254" h="124042" extrusionOk="0">
                <a:moveTo>
                  <a:pt x="60678" y="1"/>
                </a:moveTo>
                <a:cubicBezTo>
                  <a:pt x="56444" y="1"/>
                  <a:pt x="52161" y="439"/>
                  <a:pt x="47987" y="1316"/>
                </a:cubicBezTo>
                <a:cubicBezTo>
                  <a:pt x="39735" y="2938"/>
                  <a:pt x="32007" y="6038"/>
                  <a:pt x="25472" y="11524"/>
                </a:cubicBezTo>
                <a:cubicBezTo>
                  <a:pt x="18413" y="17439"/>
                  <a:pt x="12593" y="24689"/>
                  <a:pt x="8348" y="32894"/>
                </a:cubicBezTo>
                <a:cubicBezTo>
                  <a:pt x="2815" y="43197"/>
                  <a:pt x="0" y="54741"/>
                  <a:pt x="96" y="66427"/>
                </a:cubicBezTo>
                <a:cubicBezTo>
                  <a:pt x="0" y="69671"/>
                  <a:pt x="239" y="72867"/>
                  <a:pt x="668" y="76158"/>
                </a:cubicBezTo>
                <a:cubicBezTo>
                  <a:pt x="1813" y="83791"/>
                  <a:pt x="4436" y="91136"/>
                  <a:pt x="8348" y="97815"/>
                </a:cubicBezTo>
                <a:cubicBezTo>
                  <a:pt x="14549" y="108070"/>
                  <a:pt x="23135" y="115512"/>
                  <a:pt x="34297" y="119996"/>
                </a:cubicBezTo>
                <a:cubicBezTo>
                  <a:pt x="41315" y="122758"/>
                  <a:pt x="48503" y="124041"/>
                  <a:pt x="55775" y="124041"/>
                </a:cubicBezTo>
                <a:cubicBezTo>
                  <a:pt x="59426" y="124041"/>
                  <a:pt x="63098" y="123718"/>
                  <a:pt x="66781" y="123096"/>
                </a:cubicBezTo>
                <a:cubicBezTo>
                  <a:pt x="79661" y="120950"/>
                  <a:pt x="91252" y="115893"/>
                  <a:pt x="101317" y="107546"/>
                </a:cubicBezTo>
                <a:cubicBezTo>
                  <a:pt x="106325" y="103396"/>
                  <a:pt x="110571" y="98721"/>
                  <a:pt x="113480" y="92901"/>
                </a:cubicBezTo>
                <a:cubicBezTo>
                  <a:pt x="117630" y="84697"/>
                  <a:pt x="119300" y="75825"/>
                  <a:pt x="119872" y="66666"/>
                </a:cubicBezTo>
                <a:cubicBezTo>
                  <a:pt x="120254" y="60322"/>
                  <a:pt x="119777" y="53930"/>
                  <a:pt x="118489" y="47681"/>
                </a:cubicBezTo>
                <a:cubicBezTo>
                  <a:pt x="116152" y="36376"/>
                  <a:pt x="111811" y="26025"/>
                  <a:pt x="104179" y="17248"/>
                </a:cubicBezTo>
                <a:cubicBezTo>
                  <a:pt x="100554" y="12907"/>
                  <a:pt x="96070" y="9329"/>
                  <a:pt x="91013" y="6706"/>
                </a:cubicBezTo>
                <a:cubicBezTo>
                  <a:pt x="82046" y="2174"/>
                  <a:pt x="72458" y="314"/>
                  <a:pt x="62488" y="28"/>
                </a:cubicBezTo>
                <a:cubicBezTo>
                  <a:pt x="61886" y="10"/>
                  <a:pt x="61282" y="1"/>
                  <a:pt x="606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279" name="Google Shape;2279;p77"/>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2280" name="Google Shape;2280;p77"/>
          <p:cNvGrpSpPr/>
          <p:nvPr/>
        </p:nvGrpSpPr>
        <p:grpSpPr>
          <a:xfrm>
            <a:off x="356766" y="427999"/>
            <a:ext cx="1268713" cy="698572"/>
            <a:chOff x="475841" y="433188"/>
            <a:chExt cx="865248" cy="476288"/>
          </a:xfrm>
        </p:grpSpPr>
        <p:sp>
          <p:nvSpPr>
            <p:cNvPr id="2281" name="Google Shape;2281;p7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2" name="Google Shape;2282;p7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3" name="Google Shape;2283;p7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4" name="Google Shape;2284;p7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5" name="Google Shape;2285;p7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6" name="Google Shape;2286;p7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7" name="Google Shape;2287;p7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8" name="Google Shape;2288;p7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89" name="Google Shape;2289;p7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0" name="Google Shape;2290;p7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1" name="Google Shape;2291;p7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2" name="Google Shape;2292;p7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3" name="Google Shape;2293;p7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4" name="Google Shape;2294;p7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5" name="Google Shape;2295;p7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6" name="Google Shape;2296;p7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7" name="Google Shape;2297;p7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8" name="Google Shape;2298;p7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299" name="Google Shape;2299;p7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0" name="Google Shape;2300;p7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1" name="Google Shape;2301;p7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2" name="Google Shape;2302;p7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3" name="Google Shape;2303;p7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4" name="Google Shape;2304;p7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5" name="Google Shape;2305;p7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6" name="Google Shape;2306;p7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7" name="Google Shape;2307;p7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8" name="Google Shape;2308;p7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09" name="Google Shape;2309;p7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0" name="Google Shape;2310;p7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1" name="Google Shape;2311;p7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2" name="Google Shape;2312;p7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3" name="Google Shape;2313;p7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4" name="Google Shape;2314;p7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5" name="Google Shape;2315;p7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6" name="Google Shape;2316;p7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7" name="Google Shape;2317;p7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8" name="Google Shape;2318;p7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19" name="Google Shape;2319;p7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20" name="Google Shape;2320;p7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21" name="Google Shape;2321;p7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extLst>
    <p:ext uri="{DCECCB84-F9BA-43D5-87BE-67443E8EF086}">
      <p15:sldGuideLst xmlns:p15="http://schemas.microsoft.com/office/powerpoint/2012/main">
        <p15:guide id="1" orient="horz" pos="2160">
          <p15:clr>
            <a:srgbClr val="FA7B17"/>
          </p15:clr>
        </p15:guide>
        <p15:guide id="2" pos="3840">
          <p15:clr>
            <a:srgbClr val="FA7B17"/>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Circles Intersection 2 1">
  <p:cSld name="CUSTOM_1_3_1">
    <p:spTree>
      <p:nvGrpSpPr>
        <p:cNvPr id="1" name="Shape 2322"/>
        <p:cNvGrpSpPr/>
        <p:nvPr/>
      </p:nvGrpSpPr>
      <p:grpSpPr>
        <a:xfrm>
          <a:off x="0" y="0"/>
          <a:ext cx="0" cy="0"/>
          <a:chOff x="0" y="0"/>
          <a:chExt cx="0" cy="0"/>
        </a:xfrm>
      </p:grpSpPr>
      <p:grpSp>
        <p:nvGrpSpPr>
          <p:cNvPr id="2323" name="Google Shape;2323;p78"/>
          <p:cNvGrpSpPr/>
          <p:nvPr/>
        </p:nvGrpSpPr>
        <p:grpSpPr>
          <a:xfrm>
            <a:off x="5" y="0"/>
            <a:ext cx="5027947" cy="6860175"/>
            <a:chOff x="-24225714" y="0"/>
            <a:chExt cx="4914424" cy="6860175"/>
          </a:xfrm>
        </p:grpSpPr>
        <p:sp>
          <p:nvSpPr>
            <p:cNvPr id="2324" name="Google Shape;2324;p78"/>
            <p:cNvSpPr/>
            <p:nvPr/>
          </p:nvSpPr>
          <p:spPr>
            <a:xfrm>
              <a:off x="-24225714" y="2175"/>
              <a:ext cx="4914424" cy="6858000"/>
            </a:xfrm>
            <a:custGeom>
              <a:avLst/>
              <a:gdLst/>
              <a:ahLst/>
              <a:cxnLst/>
              <a:rect l="l" t="t" r="r" b="b"/>
              <a:pathLst>
                <a:path w="3238500" h="6858000" extrusionOk="0">
                  <a:moveTo>
                    <a:pt x="0" y="0"/>
                  </a:moveTo>
                  <a:lnTo>
                    <a:pt x="3109145" y="0"/>
                  </a:lnTo>
                  <a:lnTo>
                    <a:pt x="3115297" y="15127"/>
                  </a:lnTo>
                  <a:cubicBezTo>
                    <a:pt x="3424444" y="917061"/>
                    <a:pt x="3087048" y="1889535"/>
                    <a:pt x="2812574" y="3242575"/>
                  </a:cubicBezTo>
                  <a:cubicBezTo>
                    <a:pt x="2570182" y="4446587"/>
                    <a:pt x="2573161" y="5307170"/>
                    <a:pt x="2996332" y="6589330"/>
                  </a:cubicBezTo>
                  <a:lnTo>
                    <a:pt x="3089387" y="6858000"/>
                  </a:lnTo>
                  <a:lnTo>
                    <a:pt x="0" y="6858000"/>
                  </a:lnTo>
                  <a:close/>
                </a:path>
              </a:pathLst>
            </a:cu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325" name="Google Shape;2325;p78"/>
            <p:cNvSpPr/>
            <p:nvPr/>
          </p:nvSpPr>
          <p:spPr>
            <a:xfrm>
              <a:off x="-24225714" y="0"/>
              <a:ext cx="4286250" cy="6858000"/>
            </a:xfrm>
            <a:custGeom>
              <a:avLst/>
              <a:gdLst/>
              <a:ahLst/>
              <a:cxnLst/>
              <a:rect l="l" t="t" r="r" b="b"/>
              <a:pathLst>
                <a:path w="4286250" h="6858000" extrusionOk="0">
                  <a:moveTo>
                    <a:pt x="0" y="0"/>
                  </a:moveTo>
                  <a:lnTo>
                    <a:pt x="4040002" y="0"/>
                  </a:lnTo>
                  <a:lnTo>
                    <a:pt x="4103435" y="155595"/>
                  </a:lnTo>
                  <a:cubicBezTo>
                    <a:pt x="4493152" y="1252205"/>
                    <a:pt x="4176598" y="2408333"/>
                    <a:pt x="3923020" y="4071123"/>
                  </a:cubicBezTo>
                  <a:cubicBezTo>
                    <a:pt x="3767985" y="5095493"/>
                    <a:pt x="3730656" y="5900721"/>
                    <a:pt x="3873928" y="6852920"/>
                  </a:cubicBezTo>
                  <a:lnTo>
                    <a:pt x="3874762" y="6858000"/>
                  </a:lnTo>
                  <a:lnTo>
                    <a:pt x="0" y="6858000"/>
                  </a:lnTo>
                  <a:close/>
                </a:path>
              </a:pathLst>
            </a:custGeom>
            <a:solidFill>
              <a:schemeClr val="accent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Roboto Light"/>
                <a:ea typeface="Roboto Light"/>
                <a:cs typeface="Roboto Light"/>
                <a:sym typeface="Roboto Light"/>
              </a:endParaRPr>
            </a:p>
          </p:txBody>
        </p:sp>
      </p:grpSp>
      <p:sp>
        <p:nvSpPr>
          <p:cNvPr id="2326" name="Google Shape;2326;p78"/>
          <p:cNvSpPr/>
          <p:nvPr/>
        </p:nvSpPr>
        <p:spPr>
          <a:xfrm rot="-5400000">
            <a:off x="782600" y="667670"/>
            <a:ext cx="4229650" cy="5366200"/>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noFill/>
          <a:ln w="28575" cap="flat" cmpd="sng">
            <a:solidFill>
              <a:srgbClr val="369DAB"/>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27" name="Google Shape;2327;p78"/>
          <p:cNvSpPr/>
          <p:nvPr/>
        </p:nvSpPr>
        <p:spPr>
          <a:xfrm rot="10800000">
            <a:off x="1243941" y="1548833"/>
            <a:ext cx="3948841" cy="4073229"/>
          </a:xfrm>
          <a:custGeom>
            <a:avLst/>
            <a:gdLst/>
            <a:ahLst/>
            <a:cxnLst/>
            <a:rect l="l" t="t" r="r" b="b"/>
            <a:pathLst>
              <a:path w="120254" h="124042" extrusionOk="0">
                <a:moveTo>
                  <a:pt x="60678" y="1"/>
                </a:moveTo>
                <a:cubicBezTo>
                  <a:pt x="56444" y="1"/>
                  <a:pt x="52161" y="439"/>
                  <a:pt x="47987" y="1316"/>
                </a:cubicBezTo>
                <a:cubicBezTo>
                  <a:pt x="39735" y="2938"/>
                  <a:pt x="32007" y="6038"/>
                  <a:pt x="25472" y="11524"/>
                </a:cubicBezTo>
                <a:cubicBezTo>
                  <a:pt x="18413" y="17439"/>
                  <a:pt x="12593" y="24689"/>
                  <a:pt x="8348" y="32894"/>
                </a:cubicBezTo>
                <a:cubicBezTo>
                  <a:pt x="2815" y="43197"/>
                  <a:pt x="0" y="54741"/>
                  <a:pt x="96" y="66427"/>
                </a:cubicBezTo>
                <a:cubicBezTo>
                  <a:pt x="0" y="69671"/>
                  <a:pt x="239" y="72867"/>
                  <a:pt x="668" y="76158"/>
                </a:cubicBezTo>
                <a:cubicBezTo>
                  <a:pt x="1813" y="83791"/>
                  <a:pt x="4436" y="91136"/>
                  <a:pt x="8348" y="97815"/>
                </a:cubicBezTo>
                <a:cubicBezTo>
                  <a:pt x="14549" y="108070"/>
                  <a:pt x="23135" y="115512"/>
                  <a:pt x="34297" y="119996"/>
                </a:cubicBezTo>
                <a:cubicBezTo>
                  <a:pt x="41315" y="122758"/>
                  <a:pt x="48503" y="124041"/>
                  <a:pt x="55775" y="124041"/>
                </a:cubicBezTo>
                <a:cubicBezTo>
                  <a:pt x="59426" y="124041"/>
                  <a:pt x="63098" y="123718"/>
                  <a:pt x="66781" y="123096"/>
                </a:cubicBezTo>
                <a:cubicBezTo>
                  <a:pt x="79661" y="120950"/>
                  <a:pt x="91252" y="115893"/>
                  <a:pt x="101317" y="107546"/>
                </a:cubicBezTo>
                <a:cubicBezTo>
                  <a:pt x="106325" y="103396"/>
                  <a:pt x="110571" y="98721"/>
                  <a:pt x="113480" y="92901"/>
                </a:cubicBezTo>
                <a:cubicBezTo>
                  <a:pt x="117630" y="84697"/>
                  <a:pt x="119300" y="75825"/>
                  <a:pt x="119872" y="66666"/>
                </a:cubicBezTo>
                <a:cubicBezTo>
                  <a:pt x="120254" y="60322"/>
                  <a:pt x="119777" y="53930"/>
                  <a:pt x="118489" y="47681"/>
                </a:cubicBezTo>
                <a:cubicBezTo>
                  <a:pt x="116152" y="36376"/>
                  <a:pt x="111811" y="26025"/>
                  <a:pt x="104179" y="17248"/>
                </a:cubicBezTo>
                <a:cubicBezTo>
                  <a:pt x="100554" y="12907"/>
                  <a:pt x="96070" y="9329"/>
                  <a:pt x="91013" y="6706"/>
                </a:cubicBezTo>
                <a:cubicBezTo>
                  <a:pt x="82046" y="2174"/>
                  <a:pt x="72458" y="314"/>
                  <a:pt x="62488" y="28"/>
                </a:cubicBezTo>
                <a:cubicBezTo>
                  <a:pt x="61886" y="10"/>
                  <a:pt x="61282" y="1"/>
                  <a:pt x="606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8"/>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329" name="Google Shape;2329;p78"/>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2330" name="Google Shape;2330;p78"/>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Circles Intersection 2 2">
  <p:cSld name="CUSTOM_1_3_2">
    <p:bg>
      <p:bgPr>
        <a:solidFill>
          <a:schemeClr val="accent2"/>
        </a:solidFill>
        <a:effectLst/>
      </p:bgPr>
    </p:bg>
    <p:spTree>
      <p:nvGrpSpPr>
        <p:cNvPr id="1" name="Shape 2331"/>
        <p:cNvGrpSpPr/>
        <p:nvPr/>
      </p:nvGrpSpPr>
      <p:grpSpPr>
        <a:xfrm>
          <a:off x="0" y="0"/>
          <a:ext cx="0" cy="0"/>
          <a:chOff x="0" y="0"/>
          <a:chExt cx="0" cy="0"/>
        </a:xfrm>
      </p:grpSpPr>
      <p:sp>
        <p:nvSpPr>
          <p:cNvPr id="2332" name="Google Shape;2332;p79"/>
          <p:cNvSpPr/>
          <p:nvPr/>
        </p:nvSpPr>
        <p:spPr>
          <a:xfrm rot="5400000">
            <a:off x="3730814" y="208898"/>
            <a:ext cx="5599821" cy="7104551"/>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noFill/>
          <a:ln w="28575" cap="flat" cmpd="sng">
            <a:solidFill>
              <a:srgbClr val="0D325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3" name="Google Shape;2333;p79"/>
          <p:cNvSpPr/>
          <p:nvPr/>
        </p:nvSpPr>
        <p:spPr>
          <a:xfrm>
            <a:off x="3491801" y="754110"/>
            <a:ext cx="5228043" cy="5392726"/>
          </a:xfrm>
          <a:custGeom>
            <a:avLst/>
            <a:gdLst/>
            <a:ahLst/>
            <a:cxnLst/>
            <a:rect l="l" t="t" r="r" b="b"/>
            <a:pathLst>
              <a:path w="120254" h="124042" extrusionOk="0">
                <a:moveTo>
                  <a:pt x="60678" y="1"/>
                </a:moveTo>
                <a:cubicBezTo>
                  <a:pt x="56444" y="1"/>
                  <a:pt x="52161" y="439"/>
                  <a:pt x="47987" y="1316"/>
                </a:cubicBezTo>
                <a:cubicBezTo>
                  <a:pt x="39735" y="2938"/>
                  <a:pt x="32007" y="6038"/>
                  <a:pt x="25472" y="11524"/>
                </a:cubicBezTo>
                <a:cubicBezTo>
                  <a:pt x="18413" y="17439"/>
                  <a:pt x="12593" y="24689"/>
                  <a:pt x="8348" y="32894"/>
                </a:cubicBezTo>
                <a:cubicBezTo>
                  <a:pt x="2815" y="43197"/>
                  <a:pt x="0" y="54741"/>
                  <a:pt x="96" y="66427"/>
                </a:cubicBezTo>
                <a:cubicBezTo>
                  <a:pt x="0" y="69671"/>
                  <a:pt x="239" y="72867"/>
                  <a:pt x="668" y="76158"/>
                </a:cubicBezTo>
                <a:cubicBezTo>
                  <a:pt x="1813" y="83791"/>
                  <a:pt x="4436" y="91136"/>
                  <a:pt x="8348" y="97815"/>
                </a:cubicBezTo>
                <a:cubicBezTo>
                  <a:pt x="14549" y="108070"/>
                  <a:pt x="23135" y="115512"/>
                  <a:pt x="34297" y="119996"/>
                </a:cubicBezTo>
                <a:cubicBezTo>
                  <a:pt x="41315" y="122758"/>
                  <a:pt x="48503" y="124041"/>
                  <a:pt x="55775" y="124041"/>
                </a:cubicBezTo>
                <a:cubicBezTo>
                  <a:pt x="59426" y="124041"/>
                  <a:pt x="63098" y="123718"/>
                  <a:pt x="66781" y="123096"/>
                </a:cubicBezTo>
                <a:cubicBezTo>
                  <a:pt x="79661" y="120950"/>
                  <a:pt x="91252" y="115893"/>
                  <a:pt x="101317" y="107546"/>
                </a:cubicBezTo>
                <a:cubicBezTo>
                  <a:pt x="106325" y="103396"/>
                  <a:pt x="110571" y="98721"/>
                  <a:pt x="113480" y="92901"/>
                </a:cubicBezTo>
                <a:cubicBezTo>
                  <a:pt x="117630" y="84697"/>
                  <a:pt x="119300" y="75825"/>
                  <a:pt x="119872" y="66666"/>
                </a:cubicBezTo>
                <a:cubicBezTo>
                  <a:pt x="120254" y="60322"/>
                  <a:pt x="119777" y="53930"/>
                  <a:pt x="118489" y="47681"/>
                </a:cubicBezTo>
                <a:cubicBezTo>
                  <a:pt x="116152" y="36376"/>
                  <a:pt x="111811" y="26025"/>
                  <a:pt x="104179" y="17248"/>
                </a:cubicBezTo>
                <a:cubicBezTo>
                  <a:pt x="100554" y="12907"/>
                  <a:pt x="96070" y="9329"/>
                  <a:pt x="91013" y="6706"/>
                </a:cubicBezTo>
                <a:cubicBezTo>
                  <a:pt x="82046" y="2174"/>
                  <a:pt x="72458" y="314"/>
                  <a:pt x="62488" y="28"/>
                </a:cubicBezTo>
                <a:cubicBezTo>
                  <a:pt x="61886" y="10"/>
                  <a:pt x="61282" y="1"/>
                  <a:pt x="606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9"/>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335" name="Google Shape;2335;p79"/>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D7224C"/>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2336" name="Google Shape;2336;p79"/>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extLst>
    <p:ext uri="{DCECCB84-F9BA-43D5-87BE-67443E8EF086}">
      <p15:sldGuideLst xmlns:p15="http://schemas.microsoft.com/office/powerpoint/2012/main">
        <p15:guide id="1" orient="horz" pos="2160">
          <p15:clr>
            <a:srgbClr val="FA7B17"/>
          </p15:clr>
        </p15:guide>
        <p15:guide id="2" pos="3840">
          <p15:clr>
            <a:srgbClr val="FA7B17"/>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matchingName="3.6 - Grouping 2 (no squiggle) 2 2 1">
  <p:cSld name="2_Title Slide_1_4_1_2_2_1">
    <p:bg>
      <p:bgPr>
        <a:solidFill>
          <a:schemeClr val="lt1"/>
        </a:solidFill>
        <a:effectLst/>
      </p:bgPr>
    </p:bg>
    <p:spTree>
      <p:nvGrpSpPr>
        <p:cNvPr id="1" name="Shape 2337"/>
        <p:cNvGrpSpPr/>
        <p:nvPr/>
      </p:nvGrpSpPr>
      <p:grpSpPr>
        <a:xfrm>
          <a:off x="0" y="0"/>
          <a:ext cx="0" cy="0"/>
          <a:chOff x="0" y="0"/>
          <a:chExt cx="0" cy="0"/>
        </a:xfrm>
      </p:grpSpPr>
      <p:sp>
        <p:nvSpPr>
          <p:cNvPr id="2338" name="Google Shape;2338;p80"/>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70316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39" name="Google Shape;2339;p80"/>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0" name="Google Shape;2340;p80"/>
          <p:cNvSpPr/>
          <p:nvPr/>
        </p:nvSpPr>
        <p:spPr>
          <a:xfrm>
            <a:off x="10530436" y="5318931"/>
            <a:ext cx="2117471" cy="2005024"/>
          </a:xfrm>
          <a:custGeom>
            <a:avLst/>
            <a:gdLst/>
            <a:ahLst/>
            <a:cxnLst/>
            <a:rect l="l" t="t" r="r" b="b"/>
            <a:pathLst>
              <a:path w="107336" h="101636" extrusionOk="0">
                <a:moveTo>
                  <a:pt x="52624" y="1"/>
                </a:moveTo>
                <a:cubicBezTo>
                  <a:pt x="48907" y="1"/>
                  <a:pt x="45198" y="349"/>
                  <a:pt x="41552" y="1047"/>
                </a:cubicBezTo>
                <a:cubicBezTo>
                  <a:pt x="33850" y="2474"/>
                  <a:pt x="26524" y="5517"/>
                  <a:pt x="20138" y="10026"/>
                </a:cubicBezTo>
                <a:cubicBezTo>
                  <a:pt x="13789" y="14421"/>
                  <a:pt x="8679" y="20395"/>
                  <a:pt x="5260" y="27307"/>
                </a:cubicBezTo>
                <a:cubicBezTo>
                  <a:pt x="1504" y="34934"/>
                  <a:pt x="1" y="43500"/>
                  <a:pt x="902" y="51953"/>
                </a:cubicBezTo>
                <a:cubicBezTo>
                  <a:pt x="1541" y="58264"/>
                  <a:pt x="3269" y="64463"/>
                  <a:pt x="6012" y="70211"/>
                </a:cubicBezTo>
                <a:cubicBezTo>
                  <a:pt x="10407" y="79491"/>
                  <a:pt x="16644" y="87380"/>
                  <a:pt x="24947" y="93504"/>
                </a:cubicBezTo>
                <a:cubicBezTo>
                  <a:pt x="31296" y="98238"/>
                  <a:pt x="38359" y="101206"/>
                  <a:pt x="46361" y="101544"/>
                </a:cubicBezTo>
                <a:cubicBezTo>
                  <a:pt x="47535" y="101605"/>
                  <a:pt x="48708" y="101635"/>
                  <a:pt x="49879" y="101635"/>
                </a:cubicBezTo>
                <a:cubicBezTo>
                  <a:pt x="55190" y="101635"/>
                  <a:pt x="60462" y="101009"/>
                  <a:pt x="65634" y="99778"/>
                </a:cubicBezTo>
                <a:cubicBezTo>
                  <a:pt x="75402" y="97336"/>
                  <a:pt x="84193" y="93053"/>
                  <a:pt x="91819" y="86516"/>
                </a:cubicBezTo>
                <a:cubicBezTo>
                  <a:pt x="96253" y="82797"/>
                  <a:pt x="99934" y="78251"/>
                  <a:pt x="102714" y="73179"/>
                </a:cubicBezTo>
                <a:cubicBezTo>
                  <a:pt x="106058" y="66943"/>
                  <a:pt x="107223" y="60218"/>
                  <a:pt x="107185" y="52479"/>
                </a:cubicBezTo>
                <a:cubicBezTo>
                  <a:pt x="107335" y="50337"/>
                  <a:pt x="107035" y="47444"/>
                  <a:pt x="106584" y="44589"/>
                </a:cubicBezTo>
                <a:cubicBezTo>
                  <a:pt x="105795" y="39405"/>
                  <a:pt x="104405" y="34370"/>
                  <a:pt x="102339" y="29562"/>
                </a:cubicBezTo>
                <a:cubicBezTo>
                  <a:pt x="98093" y="19606"/>
                  <a:pt x="91256" y="12092"/>
                  <a:pt x="81563" y="7170"/>
                </a:cubicBezTo>
                <a:cubicBezTo>
                  <a:pt x="75552" y="4090"/>
                  <a:pt x="69128" y="1948"/>
                  <a:pt x="62478" y="821"/>
                </a:cubicBezTo>
                <a:cubicBezTo>
                  <a:pt x="59214" y="274"/>
                  <a:pt x="55916" y="1"/>
                  <a:pt x="5262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sp>
        <p:nvSpPr>
          <p:cNvPr id="2341" name="Google Shape;2341;p80"/>
          <p:cNvSpPr txBox="1"/>
          <p:nvPr/>
        </p:nvSpPr>
        <p:spPr>
          <a:xfrm>
            <a:off x="10513967" y="5965300"/>
            <a:ext cx="1752300" cy="492600"/>
          </a:xfrm>
          <a:prstGeom prst="rect">
            <a:avLst/>
          </a:prstGeom>
          <a:noFill/>
          <a:ln>
            <a:noFill/>
          </a:ln>
        </p:spPr>
        <p:txBody>
          <a:bodyPr spcFirstLastPara="1" wrap="square" lIns="121900" tIns="121900" rIns="121900" bIns="121900" anchor="t" anchorCtr="0">
            <a:spAutoFit/>
          </a:bodyPr>
          <a:lstStyle/>
          <a:p>
            <a:pPr marL="0" lvl="0" indent="0" algn="ctr" rtl="0">
              <a:spcBef>
                <a:spcPts val="0"/>
              </a:spcBef>
              <a:spcAft>
                <a:spcPts val="0"/>
              </a:spcAft>
              <a:buNone/>
            </a:pPr>
            <a:r>
              <a:rPr lang="en-US" sz="1600" b="1">
                <a:solidFill>
                  <a:schemeClr val="dk2"/>
                </a:solidFill>
                <a:latin typeface="Archivo"/>
                <a:ea typeface="Archivo"/>
                <a:cs typeface="Archivo"/>
                <a:sym typeface="Archivo"/>
              </a:rPr>
              <a:t>Consistency</a:t>
            </a:r>
            <a:endParaRPr sz="1600" b="1">
              <a:solidFill>
                <a:schemeClr val="dk2"/>
              </a:solidFill>
              <a:latin typeface="Archivo"/>
              <a:ea typeface="Archivo"/>
              <a:cs typeface="Archivo"/>
              <a:sym typeface="Archivo"/>
            </a:endParaRPr>
          </a:p>
        </p:txBody>
      </p:sp>
      <p:sp>
        <p:nvSpPr>
          <p:cNvPr id="2342" name="Google Shape;2342;p80"/>
          <p:cNvSpPr/>
          <p:nvPr/>
        </p:nvSpPr>
        <p:spPr>
          <a:xfrm>
            <a:off x="11147400" y="6333913"/>
            <a:ext cx="485449" cy="123975"/>
          </a:xfrm>
          <a:custGeom>
            <a:avLst/>
            <a:gdLst/>
            <a:ahLst/>
            <a:cxnLst/>
            <a:rect l="l" t="t" r="r" b="b"/>
            <a:pathLst>
              <a:path w="922" h="181" extrusionOk="0">
                <a:moveTo>
                  <a:pt x="902" y="89"/>
                </a:moveTo>
                <a:cubicBezTo>
                  <a:pt x="805" y="99"/>
                  <a:pt x="708" y="110"/>
                  <a:pt x="611" y="121"/>
                </a:cubicBezTo>
                <a:cubicBezTo>
                  <a:pt x="564" y="126"/>
                  <a:pt x="517" y="131"/>
                  <a:pt x="469" y="136"/>
                </a:cubicBezTo>
                <a:cubicBezTo>
                  <a:pt x="460" y="137"/>
                  <a:pt x="450" y="138"/>
                  <a:pt x="441" y="139"/>
                </a:cubicBezTo>
                <a:cubicBezTo>
                  <a:pt x="477" y="129"/>
                  <a:pt x="513" y="120"/>
                  <a:pt x="550" y="110"/>
                </a:cubicBezTo>
                <a:cubicBezTo>
                  <a:pt x="626" y="89"/>
                  <a:pt x="702" y="68"/>
                  <a:pt x="778" y="47"/>
                </a:cubicBezTo>
                <a:cubicBezTo>
                  <a:pt x="795" y="43"/>
                  <a:pt x="792" y="14"/>
                  <a:pt x="774" y="16"/>
                </a:cubicBezTo>
                <a:cubicBezTo>
                  <a:pt x="590" y="35"/>
                  <a:pt x="406" y="58"/>
                  <a:pt x="224" y="91"/>
                </a:cubicBezTo>
                <a:cubicBezTo>
                  <a:pt x="235" y="89"/>
                  <a:pt x="245" y="86"/>
                  <a:pt x="255" y="83"/>
                </a:cubicBezTo>
                <a:cubicBezTo>
                  <a:pt x="329" y="64"/>
                  <a:pt x="404" y="47"/>
                  <a:pt x="479" y="33"/>
                </a:cubicBezTo>
                <a:cubicBezTo>
                  <a:pt x="496" y="30"/>
                  <a:pt x="493" y="0"/>
                  <a:pt x="475" y="2"/>
                </a:cubicBezTo>
                <a:cubicBezTo>
                  <a:pt x="354" y="12"/>
                  <a:pt x="235" y="28"/>
                  <a:pt x="116" y="50"/>
                </a:cubicBezTo>
                <a:cubicBezTo>
                  <a:pt x="96" y="54"/>
                  <a:pt x="104" y="85"/>
                  <a:pt x="125" y="81"/>
                </a:cubicBezTo>
                <a:cubicBezTo>
                  <a:pt x="140" y="78"/>
                  <a:pt x="156" y="76"/>
                  <a:pt x="171" y="73"/>
                </a:cubicBezTo>
                <a:cubicBezTo>
                  <a:pt x="141" y="82"/>
                  <a:pt x="111" y="91"/>
                  <a:pt x="81" y="100"/>
                </a:cubicBezTo>
                <a:cubicBezTo>
                  <a:pt x="62" y="106"/>
                  <a:pt x="0" y="122"/>
                  <a:pt x="24" y="154"/>
                </a:cubicBezTo>
                <a:cubicBezTo>
                  <a:pt x="28" y="160"/>
                  <a:pt x="34" y="163"/>
                  <a:pt x="42" y="161"/>
                </a:cubicBezTo>
                <a:cubicBezTo>
                  <a:pt x="215" y="122"/>
                  <a:pt x="391" y="94"/>
                  <a:pt x="568" y="72"/>
                </a:cubicBezTo>
                <a:cubicBezTo>
                  <a:pt x="554" y="75"/>
                  <a:pt x="540" y="79"/>
                  <a:pt x="526" y="83"/>
                </a:cubicBezTo>
                <a:cubicBezTo>
                  <a:pt x="485" y="94"/>
                  <a:pt x="445" y="105"/>
                  <a:pt x="404" y="116"/>
                </a:cubicBezTo>
                <a:cubicBezTo>
                  <a:pt x="375" y="124"/>
                  <a:pt x="333" y="128"/>
                  <a:pt x="310" y="151"/>
                </a:cubicBezTo>
                <a:cubicBezTo>
                  <a:pt x="300" y="161"/>
                  <a:pt x="308" y="177"/>
                  <a:pt x="322" y="178"/>
                </a:cubicBezTo>
                <a:cubicBezTo>
                  <a:pt x="370" y="181"/>
                  <a:pt x="418" y="174"/>
                  <a:pt x="466" y="168"/>
                </a:cubicBezTo>
                <a:cubicBezTo>
                  <a:pt x="514" y="163"/>
                  <a:pt x="563" y="158"/>
                  <a:pt x="611" y="153"/>
                </a:cubicBezTo>
                <a:cubicBezTo>
                  <a:pt x="708" y="142"/>
                  <a:pt x="805" y="131"/>
                  <a:pt x="902" y="121"/>
                </a:cubicBezTo>
                <a:cubicBezTo>
                  <a:pt x="922" y="119"/>
                  <a:pt x="922" y="87"/>
                  <a:pt x="902" y="89"/>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3" name="Google Shape;2343;p80"/>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4" name="Google Shape;2344;p8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2345" name="Google Shape;2345;p80"/>
          <p:cNvGrpSpPr/>
          <p:nvPr/>
        </p:nvGrpSpPr>
        <p:grpSpPr>
          <a:xfrm>
            <a:off x="356766" y="427999"/>
            <a:ext cx="1268713" cy="698572"/>
            <a:chOff x="475841" y="433188"/>
            <a:chExt cx="865248" cy="476288"/>
          </a:xfrm>
        </p:grpSpPr>
        <p:sp>
          <p:nvSpPr>
            <p:cNvPr id="2346" name="Google Shape;2346;p80"/>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47" name="Google Shape;2347;p80"/>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48" name="Google Shape;2348;p80"/>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49" name="Google Shape;2349;p80"/>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0" name="Google Shape;2350;p80"/>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1" name="Google Shape;2351;p80"/>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2" name="Google Shape;2352;p80"/>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3" name="Google Shape;2353;p80"/>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4" name="Google Shape;2354;p80"/>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5" name="Google Shape;2355;p80"/>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6" name="Google Shape;2356;p80"/>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7" name="Google Shape;2357;p80"/>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8" name="Google Shape;2358;p80"/>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59" name="Google Shape;2359;p80"/>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0" name="Google Shape;2360;p80"/>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1" name="Google Shape;2361;p80"/>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2" name="Google Shape;2362;p80"/>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3" name="Google Shape;2363;p80"/>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4" name="Google Shape;2364;p80"/>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5" name="Google Shape;2365;p80"/>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6" name="Google Shape;2366;p80"/>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7" name="Google Shape;2367;p80"/>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8" name="Google Shape;2368;p80"/>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69" name="Google Shape;2369;p80"/>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0" name="Google Shape;2370;p80"/>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1" name="Google Shape;2371;p80"/>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2" name="Google Shape;2372;p80"/>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3" name="Google Shape;2373;p80"/>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4" name="Google Shape;2374;p80"/>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5" name="Google Shape;2375;p80"/>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6" name="Google Shape;2376;p80"/>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7" name="Google Shape;2377;p80"/>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8" name="Google Shape;2378;p80"/>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79" name="Google Shape;2379;p80"/>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0" name="Google Shape;2380;p80"/>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1" name="Google Shape;2381;p80"/>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2" name="Google Shape;2382;p80"/>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3" name="Google Shape;2383;p80"/>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4" name="Google Shape;2384;p80"/>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5" name="Google Shape;2385;p80"/>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86" name="Google Shape;2386;p80"/>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387" name="Google Shape;2387;p80"/>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matchingName="3.6 - Grouping 2 (no squiggle) 2 2 1 1">
  <p:cSld name="2_Title Slide_1_4_1_2_2_1_1">
    <p:bg>
      <p:bgPr>
        <a:solidFill>
          <a:schemeClr val="lt1"/>
        </a:solidFill>
        <a:effectLst/>
      </p:bgPr>
    </p:bg>
    <p:spTree>
      <p:nvGrpSpPr>
        <p:cNvPr id="1" name="Shape 2388"/>
        <p:cNvGrpSpPr/>
        <p:nvPr/>
      </p:nvGrpSpPr>
      <p:grpSpPr>
        <a:xfrm>
          <a:off x="0" y="0"/>
          <a:ext cx="0" cy="0"/>
          <a:chOff x="0" y="0"/>
          <a:chExt cx="0" cy="0"/>
        </a:xfrm>
      </p:grpSpPr>
      <p:sp>
        <p:nvSpPr>
          <p:cNvPr id="2389" name="Google Shape;2389;p81"/>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70316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390" name="Google Shape;2390;p81"/>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81"/>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8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2393" name="Google Shape;2393;p81"/>
          <p:cNvGrpSpPr/>
          <p:nvPr/>
        </p:nvGrpSpPr>
        <p:grpSpPr>
          <a:xfrm>
            <a:off x="356766" y="427999"/>
            <a:ext cx="1268713" cy="698572"/>
            <a:chOff x="475841" y="433188"/>
            <a:chExt cx="865248" cy="476288"/>
          </a:xfrm>
        </p:grpSpPr>
        <p:sp>
          <p:nvSpPr>
            <p:cNvPr id="2394" name="Google Shape;2394;p81"/>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95" name="Google Shape;2395;p81"/>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96" name="Google Shape;2396;p81"/>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97" name="Google Shape;2397;p81"/>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98" name="Google Shape;2398;p81"/>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399" name="Google Shape;2399;p81"/>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0" name="Google Shape;2400;p81"/>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1" name="Google Shape;2401;p81"/>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2" name="Google Shape;2402;p81"/>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3" name="Google Shape;2403;p81"/>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4" name="Google Shape;2404;p81"/>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5" name="Google Shape;2405;p81"/>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6" name="Google Shape;2406;p81"/>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7" name="Google Shape;2407;p81"/>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8" name="Google Shape;2408;p81"/>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09" name="Google Shape;2409;p81"/>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0" name="Google Shape;2410;p81"/>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1" name="Google Shape;2411;p81"/>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2" name="Google Shape;2412;p81"/>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3" name="Google Shape;2413;p81"/>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4" name="Google Shape;2414;p81"/>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5" name="Google Shape;2415;p81"/>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6" name="Google Shape;2416;p81"/>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7" name="Google Shape;2417;p81"/>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8" name="Google Shape;2418;p81"/>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19" name="Google Shape;2419;p81"/>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0" name="Google Shape;2420;p81"/>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1" name="Google Shape;2421;p81"/>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2" name="Google Shape;2422;p81"/>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3" name="Google Shape;2423;p81"/>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4" name="Google Shape;2424;p81"/>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5" name="Google Shape;2425;p81"/>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6" name="Google Shape;2426;p81"/>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7" name="Google Shape;2427;p81"/>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8" name="Google Shape;2428;p81"/>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29" name="Google Shape;2429;p81"/>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30" name="Google Shape;2430;p81"/>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31" name="Google Shape;2431;p81"/>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32" name="Google Shape;2432;p81"/>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33" name="Google Shape;2433;p81"/>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34" name="Google Shape;2434;p81"/>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435" name="Google Shape;2435;p81"/>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matchingName="3.6 - Grouping 2 (no squiggle) 2 2 1 1 1">
  <p:cSld name="2_Title Slide_1_4_1_2_2_1_1_1">
    <p:bg>
      <p:bgPr>
        <a:solidFill>
          <a:schemeClr val="lt1"/>
        </a:solidFill>
        <a:effectLst/>
      </p:bgPr>
    </p:bg>
    <p:spTree>
      <p:nvGrpSpPr>
        <p:cNvPr id="1" name="Shape 2436"/>
        <p:cNvGrpSpPr/>
        <p:nvPr/>
      </p:nvGrpSpPr>
      <p:grpSpPr>
        <a:xfrm>
          <a:off x="0" y="0"/>
          <a:ext cx="0" cy="0"/>
          <a:chOff x="0" y="0"/>
          <a:chExt cx="0" cy="0"/>
        </a:xfrm>
      </p:grpSpPr>
      <p:sp>
        <p:nvSpPr>
          <p:cNvPr id="2437" name="Google Shape;2437;p82"/>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38" name="Google Shape;2438;p82"/>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82"/>
          <p:cNvSpPr/>
          <p:nvPr/>
        </p:nvSpPr>
        <p:spPr>
          <a:xfrm>
            <a:off x="10530436" y="5318931"/>
            <a:ext cx="2117471" cy="2005024"/>
          </a:xfrm>
          <a:custGeom>
            <a:avLst/>
            <a:gdLst/>
            <a:ahLst/>
            <a:cxnLst/>
            <a:rect l="l" t="t" r="r" b="b"/>
            <a:pathLst>
              <a:path w="107336" h="101636" extrusionOk="0">
                <a:moveTo>
                  <a:pt x="52624" y="1"/>
                </a:moveTo>
                <a:cubicBezTo>
                  <a:pt x="48907" y="1"/>
                  <a:pt x="45198" y="349"/>
                  <a:pt x="41552" y="1047"/>
                </a:cubicBezTo>
                <a:cubicBezTo>
                  <a:pt x="33850" y="2474"/>
                  <a:pt x="26524" y="5517"/>
                  <a:pt x="20138" y="10026"/>
                </a:cubicBezTo>
                <a:cubicBezTo>
                  <a:pt x="13789" y="14421"/>
                  <a:pt x="8679" y="20395"/>
                  <a:pt x="5260" y="27307"/>
                </a:cubicBezTo>
                <a:cubicBezTo>
                  <a:pt x="1504" y="34934"/>
                  <a:pt x="1" y="43500"/>
                  <a:pt x="902" y="51953"/>
                </a:cubicBezTo>
                <a:cubicBezTo>
                  <a:pt x="1541" y="58264"/>
                  <a:pt x="3269" y="64463"/>
                  <a:pt x="6012" y="70211"/>
                </a:cubicBezTo>
                <a:cubicBezTo>
                  <a:pt x="10407" y="79491"/>
                  <a:pt x="16644" y="87380"/>
                  <a:pt x="24947" y="93504"/>
                </a:cubicBezTo>
                <a:cubicBezTo>
                  <a:pt x="31296" y="98238"/>
                  <a:pt x="38359" y="101206"/>
                  <a:pt x="46361" y="101544"/>
                </a:cubicBezTo>
                <a:cubicBezTo>
                  <a:pt x="47535" y="101605"/>
                  <a:pt x="48708" y="101635"/>
                  <a:pt x="49879" y="101635"/>
                </a:cubicBezTo>
                <a:cubicBezTo>
                  <a:pt x="55190" y="101635"/>
                  <a:pt x="60462" y="101009"/>
                  <a:pt x="65634" y="99778"/>
                </a:cubicBezTo>
                <a:cubicBezTo>
                  <a:pt x="75402" y="97336"/>
                  <a:pt x="84193" y="93053"/>
                  <a:pt x="91819" y="86516"/>
                </a:cubicBezTo>
                <a:cubicBezTo>
                  <a:pt x="96253" y="82797"/>
                  <a:pt x="99934" y="78251"/>
                  <a:pt x="102714" y="73179"/>
                </a:cubicBezTo>
                <a:cubicBezTo>
                  <a:pt x="106058" y="66943"/>
                  <a:pt x="107223" y="60218"/>
                  <a:pt x="107185" y="52479"/>
                </a:cubicBezTo>
                <a:cubicBezTo>
                  <a:pt x="107335" y="50337"/>
                  <a:pt x="107035" y="47444"/>
                  <a:pt x="106584" y="44589"/>
                </a:cubicBezTo>
                <a:cubicBezTo>
                  <a:pt x="105795" y="39405"/>
                  <a:pt x="104405" y="34370"/>
                  <a:pt x="102339" y="29562"/>
                </a:cubicBezTo>
                <a:cubicBezTo>
                  <a:pt x="98093" y="19606"/>
                  <a:pt x="91256" y="12092"/>
                  <a:pt x="81563" y="7170"/>
                </a:cubicBezTo>
                <a:cubicBezTo>
                  <a:pt x="75552" y="4090"/>
                  <a:pt x="69128" y="1948"/>
                  <a:pt x="62478" y="821"/>
                </a:cubicBezTo>
                <a:cubicBezTo>
                  <a:pt x="59214" y="274"/>
                  <a:pt x="55916" y="1"/>
                  <a:pt x="5262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sp>
        <p:nvSpPr>
          <p:cNvPr id="2440" name="Google Shape;2440;p82"/>
          <p:cNvSpPr txBox="1"/>
          <p:nvPr/>
        </p:nvSpPr>
        <p:spPr>
          <a:xfrm>
            <a:off x="10513967" y="5965300"/>
            <a:ext cx="1752300" cy="492600"/>
          </a:xfrm>
          <a:prstGeom prst="rect">
            <a:avLst/>
          </a:prstGeom>
          <a:noFill/>
          <a:ln>
            <a:noFill/>
          </a:ln>
        </p:spPr>
        <p:txBody>
          <a:bodyPr spcFirstLastPara="1" wrap="square" lIns="121900" tIns="121900" rIns="121900" bIns="121900" anchor="t" anchorCtr="0">
            <a:spAutoFit/>
          </a:bodyPr>
          <a:lstStyle/>
          <a:p>
            <a:pPr marL="0" lvl="0" indent="0" algn="ctr" rtl="0">
              <a:spcBef>
                <a:spcPts val="0"/>
              </a:spcBef>
              <a:spcAft>
                <a:spcPts val="0"/>
              </a:spcAft>
              <a:buNone/>
            </a:pPr>
            <a:r>
              <a:rPr lang="en-US" sz="1600" b="1">
                <a:solidFill>
                  <a:schemeClr val="dk2"/>
                </a:solidFill>
                <a:latin typeface="Archivo"/>
                <a:ea typeface="Archivo"/>
                <a:cs typeface="Archivo"/>
                <a:sym typeface="Archivo"/>
              </a:rPr>
              <a:t>Clarity</a:t>
            </a:r>
            <a:endParaRPr sz="1600" b="1">
              <a:solidFill>
                <a:schemeClr val="dk2"/>
              </a:solidFill>
              <a:latin typeface="Archivo"/>
              <a:ea typeface="Archivo"/>
              <a:cs typeface="Archivo"/>
              <a:sym typeface="Archivo"/>
            </a:endParaRPr>
          </a:p>
        </p:txBody>
      </p:sp>
      <p:sp>
        <p:nvSpPr>
          <p:cNvPr id="2441" name="Google Shape;2441;p82"/>
          <p:cNvSpPr/>
          <p:nvPr/>
        </p:nvSpPr>
        <p:spPr>
          <a:xfrm>
            <a:off x="11147400" y="6333913"/>
            <a:ext cx="485449" cy="123975"/>
          </a:xfrm>
          <a:custGeom>
            <a:avLst/>
            <a:gdLst/>
            <a:ahLst/>
            <a:cxnLst/>
            <a:rect l="l" t="t" r="r" b="b"/>
            <a:pathLst>
              <a:path w="922" h="181" extrusionOk="0">
                <a:moveTo>
                  <a:pt x="902" y="89"/>
                </a:moveTo>
                <a:cubicBezTo>
                  <a:pt x="805" y="99"/>
                  <a:pt x="708" y="110"/>
                  <a:pt x="611" y="121"/>
                </a:cubicBezTo>
                <a:cubicBezTo>
                  <a:pt x="564" y="126"/>
                  <a:pt x="517" y="131"/>
                  <a:pt x="469" y="136"/>
                </a:cubicBezTo>
                <a:cubicBezTo>
                  <a:pt x="460" y="137"/>
                  <a:pt x="450" y="138"/>
                  <a:pt x="441" y="139"/>
                </a:cubicBezTo>
                <a:cubicBezTo>
                  <a:pt x="477" y="129"/>
                  <a:pt x="513" y="120"/>
                  <a:pt x="550" y="110"/>
                </a:cubicBezTo>
                <a:cubicBezTo>
                  <a:pt x="626" y="89"/>
                  <a:pt x="702" y="68"/>
                  <a:pt x="778" y="47"/>
                </a:cubicBezTo>
                <a:cubicBezTo>
                  <a:pt x="795" y="43"/>
                  <a:pt x="792" y="14"/>
                  <a:pt x="774" y="16"/>
                </a:cubicBezTo>
                <a:cubicBezTo>
                  <a:pt x="590" y="35"/>
                  <a:pt x="406" y="58"/>
                  <a:pt x="224" y="91"/>
                </a:cubicBezTo>
                <a:cubicBezTo>
                  <a:pt x="235" y="89"/>
                  <a:pt x="245" y="86"/>
                  <a:pt x="255" y="83"/>
                </a:cubicBezTo>
                <a:cubicBezTo>
                  <a:pt x="329" y="64"/>
                  <a:pt x="404" y="47"/>
                  <a:pt x="479" y="33"/>
                </a:cubicBezTo>
                <a:cubicBezTo>
                  <a:pt x="496" y="30"/>
                  <a:pt x="493" y="0"/>
                  <a:pt x="475" y="2"/>
                </a:cubicBezTo>
                <a:cubicBezTo>
                  <a:pt x="354" y="12"/>
                  <a:pt x="235" y="28"/>
                  <a:pt x="116" y="50"/>
                </a:cubicBezTo>
                <a:cubicBezTo>
                  <a:pt x="96" y="54"/>
                  <a:pt x="104" y="85"/>
                  <a:pt x="125" y="81"/>
                </a:cubicBezTo>
                <a:cubicBezTo>
                  <a:pt x="140" y="78"/>
                  <a:pt x="156" y="76"/>
                  <a:pt x="171" y="73"/>
                </a:cubicBezTo>
                <a:cubicBezTo>
                  <a:pt x="141" y="82"/>
                  <a:pt x="111" y="91"/>
                  <a:pt x="81" y="100"/>
                </a:cubicBezTo>
                <a:cubicBezTo>
                  <a:pt x="62" y="106"/>
                  <a:pt x="0" y="122"/>
                  <a:pt x="24" y="154"/>
                </a:cubicBezTo>
                <a:cubicBezTo>
                  <a:pt x="28" y="160"/>
                  <a:pt x="34" y="163"/>
                  <a:pt x="42" y="161"/>
                </a:cubicBezTo>
                <a:cubicBezTo>
                  <a:pt x="215" y="122"/>
                  <a:pt x="391" y="94"/>
                  <a:pt x="568" y="72"/>
                </a:cubicBezTo>
                <a:cubicBezTo>
                  <a:pt x="554" y="75"/>
                  <a:pt x="540" y="79"/>
                  <a:pt x="526" y="83"/>
                </a:cubicBezTo>
                <a:cubicBezTo>
                  <a:pt x="485" y="94"/>
                  <a:pt x="445" y="105"/>
                  <a:pt x="404" y="116"/>
                </a:cubicBezTo>
                <a:cubicBezTo>
                  <a:pt x="375" y="124"/>
                  <a:pt x="333" y="128"/>
                  <a:pt x="310" y="151"/>
                </a:cubicBezTo>
                <a:cubicBezTo>
                  <a:pt x="300" y="161"/>
                  <a:pt x="308" y="177"/>
                  <a:pt x="322" y="178"/>
                </a:cubicBezTo>
                <a:cubicBezTo>
                  <a:pt x="370" y="181"/>
                  <a:pt x="418" y="174"/>
                  <a:pt x="466" y="168"/>
                </a:cubicBezTo>
                <a:cubicBezTo>
                  <a:pt x="514" y="163"/>
                  <a:pt x="563" y="158"/>
                  <a:pt x="611" y="153"/>
                </a:cubicBezTo>
                <a:cubicBezTo>
                  <a:pt x="708" y="142"/>
                  <a:pt x="805" y="131"/>
                  <a:pt x="902" y="121"/>
                </a:cubicBezTo>
                <a:cubicBezTo>
                  <a:pt x="922" y="119"/>
                  <a:pt x="922" y="87"/>
                  <a:pt x="902" y="89"/>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2" name="Google Shape;2442;p82"/>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8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2444" name="Google Shape;2444;p82"/>
          <p:cNvGrpSpPr/>
          <p:nvPr/>
        </p:nvGrpSpPr>
        <p:grpSpPr>
          <a:xfrm>
            <a:off x="356766" y="427999"/>
            <a:ext cx="1268713" cy="698572"/>
            <a:chOff x="475841" y="433188"/>
            <a:chExt cx="865248" cy="476288"/>
          </a:xfrm>
        </p:grpSpPr>
        <p:sp>
          <p:nvSpPr>
            <p:cNvPr id="2445" name="Google Shape;2445;p82"/>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46" name="Google Shape;2446;p82"/>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47" name="Google Shape;2447;p82"/>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48" name="Google Shape;2448;p82"/>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49" name="Google Shape;2449;p82"/>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0" name="Google Shape;2450;p82"/>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1" name="Google Shape;2451;p82"/>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2" name="Google Shape;2452;p82"/>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3" name="Google Shape;2453;p82"/>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4" name="Google Shape;2454;p82"/>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5" name="Google Shape;2455;p82"/>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6" name="Google Shape;2456;p82"/>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7" name="Google Shape;2457;p82"/>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8" name="Google Shape;2458;p82"/>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59" name="Google Shape;2459;p82"/>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0" name="Google Shape;2460;p82"/>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1" name="Google Shape;2461;p82"/>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2" name="Google Shape;2462;p82"/>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3" name="Google Shape;2463;p82"/>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4" name="Google Shape;2464;p82"/>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5" name="Google Shape;2465;p82"/>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6" name="Google Shape;2466;p82"/>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7" name="Google Shape;2467;p82"/>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8" name="Google Shape;2468;p82"/>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69" name="Google Shape;2469;p82"/>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0" name="Google Shape;2470;p82"/>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1" name="Google Shape;2471;p82"/>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2" name="Google Shape;2472;p82"/>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3" name="Google Shape;2473;p82"/>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4" name="Google Shape;2474;p82"/>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5" name="Google Shape;2475;p82"/>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6" name="Google Shape;2476;p82"/>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7" name="Google Shape;2477;p82"/>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8" name="Google Shape;2478;p82"/>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79" name="Google Shape;2479;p82"/>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80" name="Google Shape;2480;p82"/>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81" name="Google Shape;2481;p82"/>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82" name="Google Shape;2482;p82"/>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83" name="Google Shape;2483;p82"/>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84" name="Google Shape;2484;p82"/>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85" name="Google Shape;2485;p82"/>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486" name="Google Shape;2486;p82"/>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dk2"/>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3.4 - Video">
  <p:cSld name="1_Title + Subtitle + 2 Columns 6_2">
    <p:spTree>
      <p:nvGrpSpPr>
        <p:cNvPr id="1" name="Shape 2487"/>
        <p:cNvGrpSpPr/>
        <p:nvPr/>
      </p:nvGrpSpPr>
      <p:grpSpPr>
        <a:xfrm>
          <a:off x="0" y="0"/>
          <a:ext cx="0" cy="0"/>
          <a:chOff x="0" y="0"/>
          <a:chExt cx="0" cy="0"/>
        </a:xfrm>
      </p:grpSpPr>
      <p:sp>
        <p:nvSpPr>
          <p:cNvPr id="2488" name="Google Shape;2488;p83"/>
          <p:cNvSpPr/>
          <p:nvPr/>
        </p:nvSpPr>
        <p:spPr>
          <a:xfrm rot="10800000" flipH="1">
            <a:off x="0" y="-2703"/>
            <a:ext cx="12196621" cy="3431703"/>
          </a:xfrm>
          <a:custGeom>
            <a:avLst/>
            <a:gdLst/>
            <a:ahLst/>
            <a:cxnLst/>
            <a:rect l="l" t="t" r="r" b="b"/>
            <a:pathLst>
              <a:path w="9085006" h="2412445" extrusionOk="0">
                <a:moveTo>
                  <a:pt x="5408139" y="679"/>
                </a:moveTo>
                <a:cubicBezTo>
                  <a:pt x="6340985" y="8490"/>
                  <a:pt x="7288420" y="82777"/>
                  <a:pt x="8307947" y="173693"/>
                </a:cubicBezTo>
                <a:lnTo>
                  <a:pt x="9085006" y="244038"/>
                </a:lnTo>
                <a:lnTo>
                  <a:pt x="9085006" y="2412445"/>
                </a:lnTo>
                <a:lnTo>
                  <a:pt x="0" y="2412445"/>
                </a:lnTo>
                <a:lnTo>
                  <a:pt x="0" y="288997"/>
                </a:lnTo>
                <a:lnTo>
                  <a:pt x="205179" y="303611"/>
                </a:lnTo>
                <a:cubicBezTo>
                  <a:pt x="1053021" y="352352"/>
                  <a:pt x="2012543" y="281233"/>
                  <a:pt x="3309593" y="116312"/>
                </a:cubicBezTo>
                <a:cubicBezTo>
                  <a:pt x="4017076" y="26356"/>
                  <a:pt x="4708504" y="-5179"/>
                  <a:pt x="5408139"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2489" name="Google Shape;2489;p83"/>
          <p:cNvGrpSpPr/>
          <p:nvPr/>
        </p:nvGrpSpPr>
        <p:grpSpPr>
          <a:xfrm>
            <a:off x="11049871" y="393541"/>
            <a:ext cx="535149" cy="246927"/>
            <a:chOff x="6672263" y="1671638"/>
            <a:chExt cx="1146175" cy="528638"/>
          </a:xfrm>
        </p:grpSpPr>
        <p:sp>
          <p:nvSpPr>
            <p:cNvPr id="2490" name="Google Shape;2490;p83"/>
            <p:cNvSpPr/>
            <p:nvPr/>
          </p:nvSpPr>
          <p:spPr>
            <a:xfrm>
              <a:off x="6672263" y="1671638"/>
              <a:ext cx="1146175" cy="528638"/>
            </a:xfrm>
            <a:custGeom>
              <a:avLst/>
              <a:gdLst/>
              <a:ahLst/>
              <a:cxnLst/>
              <a:rect l="l" t="t" r="r" b="b"/>
              <a:pathLst>
                <a:path w="690" h="317" extrusionOk="0">
                  <a:moveTo>
                    <a:pt x="682" y="135"/>
                  </a:moveTo>
                  <a:cubicBezTo>
                    <a:pt x="610" y="75"/>
                    <a:pt x="525" y="33"/>
                    <a:pt x="438" y="15"/>
                  </a:cubicBezTo>
                  <a:cubicBezTo>
                    <a:pt x="375" y="1"/>
                    <a:pt x="313" y="0"/>
                    <a:pt x="255" y="11"/>
                  </a:cubicBezTo>
                  <a:cubicBezTo>
                    <a:pt x="255" y="11"/>
                    <a:pt x="254" y="11"/>
                    <a:pt x="254" y="11"/>
                  </a:cubicBezTo>
                  <a:cubicBezTo>
                    <a:pt x="226" y="16"/>
                    <a:pt x="199" y="24"/>
                    <a:pt x="173" y="34"/>
                  </a:cubicBezTo>
                  <a:cubicBezTo>
                    <a:pt x="116" y="58"/>
                    <a:pt x="61" y="94"/>
                    <a:pt x="15" y="139"/>
                  </a:cubicBezTo>
                  <a:cubicBezTo>
                    <a:pt x="11" y="143"/>
                    <a:pt x="7" y="147"/>
                    <a:pt x="5" y="152"/>
                  </a:cubicBezTo>
                  <a:cubicBezTo>
                    <a:pt x="0" y="163"/>
                    <a:pt x="5" y="176"/>
                    <a:pt x="11" y="184"/>
                  </a:cubicBezTo>
                  <a:cubicBezTo>
                    <a:pt x="49" y="228"/>
                    <a:pt x="122" y="258"/>
                    <a:pt x="171" y="278"/>
                  </a:cubicBezTo>
                  <a:cubicBezTo>
                    <a:pt x="172" y="278"/>
                    <a:pt x="172" y="278"/>
                    <a:pt x="172" y="278"/>
                  </a:cubicBezTo>
                  <a:cubicBezTo>
                    <a:pt x="235" y="304"/>
                    <a:pt x="298" y="317"/>
                    <a:pt x="360" y="317"/>
                  </a:cubicBezTo>
                  <a:cubicBezTo>
                    <a:pt x="360" y="317"/>
                    <a:pt x="361" y="317"/>
                    <a:pt x="361" y="317"/>
                  </a:cubicBezTo>
                  <a:cubicBezTo>
                    <a:pt x="488" y="317"/>
                    <a:pt x="609" y="259"/>
                    <a:pt x="685" y="161"/>
                  </a:cubicBezTo>
                  <a:cubicBezTo>
                    <a:pt x="687" y="157"/>
                    <a:pt x="690" y="153"/>
                    <a:pt x="690" y="148"/>
                  </a:cubicBezTo>
                  <a:cubicBezTo>
                    <a:pt x="690" y="141"/>
                    <a:pt x="684" y="137"/>
                    <a:pt x="682" y="135"/>
                  </a:cubicBezTo>
                  <a:close/>
                  <a:moveTo>
                    <a:pt x="174" y="270"/>
                  </a:moveTo>
                  <a:cubicBezTo>
                    <a:pt x="126" y="251"/>
                    <a:pt x="54" y="221"/>
                    <a:pt x="18" y="178"/>
                  </a:cubicBezTo>
                  <a:cubicBezTo>
                    <a:pt x="13" y="173"/>
                    <a:pt x="9" y="163"/>
                    <a:pt x="12" y="155"/>
                  </a:cubicBezTo>
                  <a:cubicBezTo>
                    <a:pt x="14" y="151"/>
                    <a:pt x="17" y="148"/>
                    <a:pt x="20" y="145"/>
                  </a:cubicBezTo>
                  <a:cubicBezTo>
                    <a:pt x="66" y="100"/>
                    <a:pt x="120" y="65"/>
                    <a:pt x="176" y="42"/>
                  </a:cubicBezTo>
                  <a:cubicBezTo>
                    <a:pt x="198" y="33"/>
                    <a:pt x="222" y="26"/>
                    <a:pt x="246" y="21"/>
                  </a:cubicBezTo>
                  <a:cubicBezTo>
                    <a:pt x="218" y="60"/>
                    <a:pt x="204" y="105"/>
                    <a:pt x="203" y="152"/>
                  </a:cubicBezTo>
                  <a:cubicBezTo>
                    <a:pt x="202" y="200"/>
                    <a:pt x="216" y="252"/>
                    <a:pt x="242" y="293"/>
                  </a:cubicBezTo>
                  <a:cubicBezTo>
                    <a:pt x="220" y="287"/>
                    <a:pt x="197" y="280"/>
                    <a:pt x="175" y="271"/>
                  </a:cubicBezTo>
                  <a:lnTo>
                    <a:pt x="174" y="270"/>
                  </a:lnTo>
                  <a:close/>
                  <a:moveTo>
                    <a:pt x="360" y="309"/>
                  </a:moveTo>
                  <a:cubicBezTo>
                    <a:pt x="325" y="309"/>
                    <a:pt x="289" y="305"/>
                    <a:pt x="254" y="296"/>
                  </a:cubicBezTo>
                  <a:cubicBezTo>
                    <a:pt x="226" y="255"/>
                    <a:pt x="210" y="202"/>
                    <a:pt x="211" y="153"/>
                  </a:cubicBezTo>
                  <a:cubicBezTo>
                    <a:pt x="212" y="104"/>
                    <a:pt x="227" y="59"/>
                    <a:pt x="257" y="19"/>
                  </a:cubicBezTo>
                  <a:cubicBezTo>
                    <a:pt x="319" y="8"/>
                    <a:pt x="384" y="10"/>
                    <a:pt x="449" y="26"/>
                  </a:cubicBezTo>
                  <a:cubicBezTo>
                    <a:pt x="478" y="60"/>
                    <a:pt x="493" y="105"/>
                    <a:pt x="493" y="155"/>
                  </a:cubicBezTo>
                  <a:cubicBezTo>
                    <a:pt x="493" y="201"/>
                    <a:pt x="481" y="250"/>
                    <a:pt x="458" y="298"/>
                  </a:cubicBezTo>
                  <a:cubicBezTo>
                    <a:pt x="427" y="305"/>
                    <a:pt x="394" y="309"/>
                    <a:pt x="361" y="309"/>
                  </a:cubicBezTo>
                  <a:cubicBezTo>
                    <a:pt x="361" y="309"/>
                    <a:pt x="360" y="309"/>
                    <a:pt x="360" y="309"/>
                  </a:cubicBezTo>
                  <a:close/>
                  <a:moveTo>
                    <a:pt x="678" y="156"/>
                  </a:moveTo>
                  <a:cubicBezTo>
                    <a:pt x="626" y="224"/>
                    <a:pt x="551" y="272"/>
                    <a:pt x="468" y="295"/>
                  </a:cubicBezTo>
                  <a:cubicBezTo>
                    <a:pt x="490" y="248"/>
                    <a:pt x="501" y="200"/>
                    <a:pt x="501" y="155"/>
                  </a:cubicBezTo>
                  <a:cubicBezTo>
                    <a:pt x="501" y="107"/>
                    <a:pt x="487" y="64"/>
                    <a:pt x="462" y="29"/>
                  </a:cubicBezTo>
                  <a:cubicBezTo>
                    <a:pt x="537" y="49"/>
                    <a:pt x="612" y="87"/>
                    <a:pt x="676" y="141"/>
                  </a:cubicBezTo>
                  <a:cubicBezTo>
                    <a:pt x="680" y="144"/>
                    <a:pt x="682" y="146"/>
                    <a:pt x="682" y="149"/>
                  </a:cubicBezTo>
                  <a:cubicBezTo>
                    <a:pt x="682" y="151"/>
                    <a:pt x="680" y="154"/>
                    <a:pt x="678" y="15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baseline="-25000">
                <a:solidFill>
                  <a:srgbClr val="000000"/>
                </a:solidFill>
                <a:latin typeface="Calibri"/>
                <a:ea typeface="Calibri"/>
                <a:cs typeface="Calibri"/>
                <a:sym typeface="Calibri"/>
              </a:endParaRPr>
            </a:p>
          </p:txBody>
        </p:sp>
        <p:sp>
          <p:nvSpPr>
            <p:cNvPr id="2491" name="Google Shape;2491;p83"/>
            <p:cNvSpPr/>
            <p:nvPr/>
          </p:nvSpPr>
          <p:spPr>
            <a:xfrm>
              <a:off x="7137401" y="1803400"/>
              <a:ext cx="246063" cy="239713"/>
            </a:xfrm>
            <a:custGeom>
              <a:avLst/>
              <a:gdLst/>
              <a:ahLst/>
              <a:cxnLst/>
              <a:rect l="l" t="t" r="r" b="b"/>
              <a:pathLst>
                <a:path w="148" h="144" extrusionOk="0">
                  <a:moveTo>
                    <a:pt x="133" y="39"/>
                  </a:moveTo>
                  <a:cubicBezTo>
                    <a:pt x="122" y="21"/>
                    <a:pt x="102" y="7"/>
                    <a:pt x="80" y="3"/>
                  </a:cubicBezTo>
                  <a:cubicBezTo>
                    <a:pt x="63" y="0"/>
                    <a:pt x="46" y="4"/>
                    <a:pt x="34" y="13"/>
                  </a:cubicBezTo>
                  <a:cubicBezTo>
                    <a:pt x="13" y="28"/>
                    <a:pt x="0" y="53"/>
                    <a:pt x="0" y="77"/>
                  </a:cubicBezTo>
                  <a:cubicBezTo>
                    <a:pt x="1" y="103"/>
                    <a:pt x="16" y="128"/>
                    <a:pt x="39" y="138"/>
                  </a:cubicBezTo>
                  <a:cubicBezTo>
                    <a:pt x="52" y="143"/>
                    <a:pt x="66" y="144"/>
                    <a:pt x="76" y="144"/>
                  </a:cubicBezTo>
                  <a:cubicBezTo>
                    <a:pt x="77" y="144"/>
                    <a:pt x="78" y="144"/>
                    <a:pt x="79" y="144"/>
                  </a:cubicBezTo>
                  <a:cubicBezTo>
                    <a:pt x="89" y="144"/>
                    <a:pt x="101" y="143"/>
                    <a:pt x="111" y="139"/>
                  </a:cubicBezTo>
                  <a:cubicBezTo>
                    <a:pt x="123" y="133"/>
                    <a:pt x="132" y="123"/>
                    <a:pt x="138" y="109"/>
                  </a:cubicBezTo>
                  <a:cubicBezTo>
                    <a:pt x="148" y="87"/>
                    <a:pt x="147" y="60"/>
                    <a:pt x="133" y="39"/>
                  </a:cubicBezTo>
                  <a:close/>
                  <a:moveTo>
                    <a:pt x="131" y="106"/>
                  </a:moveTo>
                  <a:cubicBezTo>
                    <a:pt x="126" y="118"/>
                    <a:pt x="117" y="127"/>
                    <a:pt x="107" y="131"/>
                  </a:cubicBezTo>
                  <a:cubicBezTo>
                    <a:pt x="98" y="136"/>
                    <a:pt x="86" y="137"/>
                    <a:pt x="76" y="136"/>
                  </a:cubicBezTo>
                  <a:cubicBezTo>
                    <a:pt x="66" y="136"/>
                    <a:pt x="53" y="135"/>
                    <a:pt x="42" y="131"/>
                  </a:cubicBezTo>
                  <a:cubicBezTo>
                    <a:pt x="22" y="122"/>
                    <a:pt x="9" y="100"/>
                    <a:pt x="8" y="77"/>
                  </a:cubicBezTo>
                  <a:cubicBezTo>
                    <a:pt x="8" y="55"/>
                    <a:pt x="20" y="33"/>
                    <a:pt x="38" y="19"/>
                  </a:cubicBezTo>
                  <a:cubicBezTo>
                    <a:pt x="48" y="12"/>
                    <a:pt x="58" y="10"/>
                    <a:pt x="67" y="10"/>
                  </a:cubicBezTo>
                  <a:cubicBezTo>
                    <a:pt x="71" y="10"/>
                    <a:pt x="75" y="11"/>
                    <a:pt x="79" y="11"/>
                  </a:cubicBezTo>
                  <a:cubicBezTo>
                    <a:pt x="98" y="15"/>
                    <a:pt x="117" y="27"/>
                    <a:pt x="127" y="43"/>
                  </a:cubicBezTo>
                  <a:cubicBezTo>
                    <a:pt x="138" y="61"/>
                    <a:pt x="140" y="86"/>
                    <a:pt x="131" y="10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baseline="-25000">
                <a:solidFill>
                  <a:srgbClr val="000000"/>
                </a:solidFill>
                <a:latin typeface="Calibri"/>
                <a:ea typeface="Calibri"/>
                <a:cs typeface="Calibri"/>
                <a:sym typeface="Calibri"/>
              </a:endParaRPr>
            </a:p>
          </p:txBody>
        </p:sp>
      </p:grpSp>
      <p:sp>
        <p:nvSpPr>
          <p:cNvPr id="2492" name="Google Shape;2492;p83"/>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493" name="Google Shape;2493;p83"/>
          <p:cNvGrpSpPr/>
          <p:nvPr/>
        </p:nvGrpSpPr>
        <p:grpSpPr>
          <a:xfrm>
            <a:off x="356766" y="427999"/>
            <a:ext cx="1268713" cy="698572"/>
            <a:chOff x="475841" y="433188"/>
            <a:chExt cx="865248" cy="476288"/>
          </a:xfrm>
        </p:grpSpPr>
        <p:sp>
          <p:nvSpPr>
            <p:cNvPr id="2494" name="Google Shape;2494;p8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95" name="Google Shape;2495;p8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96" name="Google Shape;2496;p8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97" name="Google Shape;2497;p8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98" name="Google Shape;2498;p8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499" name="Google Shape;2499;p8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0" name="Google Shape;2500;p8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1" name="Google Shape;2501;p8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2" name="Google Shape;2502;p8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3" name="Google Shape;2503;p8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4" name="Google Shape;2504;p8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5" name="Google Shape;2505;p8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6" name="Google Shape;2506;p8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7" name="Google Shape;2507;p8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8" name="Google Shape;2508;p8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09" name="Google Shape;2509;p8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0" name="Google Shape;2510;p8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1" name="Google Shape;2511;p8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2" name="Google Shape;2512;p8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3" name="Google Shape;2513;p8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4" name="Google Shape;2514;p8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5" name="Google Shape;2515;p8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6" name="Google Shape;2516;p8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7" name="Google Shape;2517;p8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8" name="Google Shape;2518;p8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19" name="Google Shape;2519;p8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0" name="Google Shape;2520;p8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1" name="Google Shape;2521;p8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2" name="Google Shape;2522;p8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3" name="Google Shape;2523;p8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4" name="Google Shape;2524;p8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5" name="Google Shape;2525;p8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6" name="Google Shape;2526;p8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7" name="Google Shape;2527;p8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8" name="Google Shape;2528;p8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29" name="Google Shape;2529;p8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30" name="Google Shape;2530;p8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31" name="Google Shape;2531;p8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32" name="Google Shape;2532;p8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33" name="Google Shape;2533;p8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34" name="Google Shape;2534;p8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535" name="Google Shape;2535;p8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333333"/>
              </a:solidFill>
              <a:latin typeface="Roboto Light"/>
              <a:ea typeface="Roboto Light"/>
              <a:cs typeface="Roboto Light"/>
              <a:sym typeface="Roboto Light"/>
            </a:endParaRPr>
          </a:p>
        </p:txBody>
      </p:sp>
      <p:sp>
        <p:nvSpPr>
          <p:cNvPr id="2536" name="Google Shape;2536;p83"/>
          <p:cNvSpPr/>
          <p:nvPr/>
        </p:nvSpPr>
        <p:spPr>
          <a:xfrm>
            <a:off x="1777025" y="392390"/>
            <a:ext cx="9214083" cy="6400599"/>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7" name="Google Shape;2537;p83"/>
          <p:cNvSpPr/>
          <p:nvPr/>
        </p:nvSpPr>
        <p:spPr>
          <a:xfrm>
            <a:off x="2372735" y="799353"/>
            <a:ext cx="8061600" cy="5217300"/>
          </a:xfrm>
          <a:prstGeom prst="roundRect">
            <a:avLst>
              <a:gd name="adj" fmla="val 6980"/>
            </a:avLst>
          </a:prstGeom>
          <a:solidFill>
            <a:srgbClr val="0000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538" name="Google Shape;2538;p83">
            <a:hlinkClick r:id="" action="ppaction://hlinkshowjump?jump=nextslide"/>
          </p:cNvPr>
          <p:cNvSpPr/>
          <p:nvPr/>
        </p:nvSpPr>
        <p:spPr>
          <a:xfrm>
            <a:off x="9934686" y="5784415"/>
            <a:ext cx="1777635" cy="52185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dk2"/>
          </a:solidFill>
          <a:ln>
            <a:noFill/>
          </a:ln>
        </p:spPr>
      </p:sp>
      <p:sp>
        <p:nvSpPr>
          <p:cNvPr id="2539" name="Google Shape;2539;p83">
            <a:hlinkClick r:id="" action="ppaction://hlinkshowjump?jump=nextslide"/>
          </p:cNvPr>
          <p:cNvSpPr txBox="1"/>
          <p:nvPr/>
        </p:nvSpPr>
        <p:spPr>
          <a:xfrm>
            <a:off x="10004196" y="5889687"/>
            <a:ext cx="1638600" cy="293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US" sz="2000" b="1">
                <a:solidFill>
                  <a:schemeClr val="lt1"/>
                </a:solidFill>
                <a:latin typeface="Archivo"/>
                <a:ea typeface="Archivo"/>
                <a:cs typeface="Archivo"/>
                <a:sym typeface="Archivo"/>
              </a:rPr>
              <a:t>Next</a:t>
            </a:r>
            <a:endParaRPr sz="2000" b="1">
              <a:solidFill>
                <a:schemeClr val="lt1"/>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3.4 - Video 2">
  <p:cSld name="1_Title + Subtitle + 2 Columns 6_2_1">
    <p:spTree>
      <p:nvGrpSpPr>
        <p:cNvPr id="1" name="Shape 2540"/>
        <p:cNvGrpSpPr/>
        <p:nvPr/>
      </p:nvGrpSpPr>
      <p:grpSpPr>
        <a:xfrm>
          <a:off x="0" y="0"/>
          <a:ext cx="0" cy="0"/>
          <a:chOff x="0" y="0"/>
          <a:chExt cx="0" cy="0"/>
        </a:xfrm>
      </p:grpSpPr>
      <p:sp>
        <p:nvSpPr>
          <p:cNvPr id="2541" name="Google Shape;2541;p84"/>
          <p:cNvSpPr/>
          <p:nvPr/>
        </p:nvSpPr>
        <p:spPr>
          <a:xfrm rot="10800000" flipH="1">
            <a:off x="0" y="-2703"/>
            <a:ext cx="12196621" cy="3431703"/>
          </a:xfrm>
          <a:custGeom>
            <a:avLst/>
            <a:gdLst/>
            <a:ahLst/>
            <a:cxnLst/>
            <a:rect l="l" t="t" r="r" b="b"/>
            <a:pathLst>
              <a:path w="9085006" h="2412445" extrusionOk="0">
                <a:moveTo>
                  <a:pt x="5408139" y="679"/>
                </a:moveTo>
                <a:cubicBezTo>
                  <a:pt x="6340985" y="8490"/>
                  <a:pt x="7288420" y="82777"/>
                  <a:pt x="8307947" y="173693"/>
                </a:cubicBezTo>
                <a:lnTo>
                  <a:pt x="9085006" y="244038"/>
                </a:lnTo>
                <a:lnTo>
                  <a:pt x="9085006" y="2412445"/>
                </a:lnTo>
                <a:lnTo>
                  <a:pt x="0" y="2412445"/>
                </a:lnTo>
                <a:lnTo>
                  <a:pt x="0" y="288997"/>
                </a:lnTo>
                <a:lnTo>
                  <a:pt x="205179" y="303611"/>
                </a:lnTo>
                <a:cubicBezTo>
                  <a:pt x="1053021" y="352352"/>
                  <a:pt x="2012543" y="281233"/>
                  <a:pt x="3309593" y="116312"/>
                </a:cubicBezTo>
                <a:cubicBezTo>
                  <a:pt x="4017076" y="26356"/>
                  <a:pt x="4708504" y="-5179"/>
                  <a:pt x="5408139"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2542" name="Google Shape;2542;p84"/>
          <p:cNvGrpSpPr/>
          <p:nvPr/>
        </p:nvGrpSpPr>
        <p:grpSpPr>
          <a:xfrm>
            <a:off x="11049871" y="393541"/>
            <a:ext cx="535149" cy="246927"/>
            <a:chOff x="6672263" y="1671638"/>
            <a:chExt cx="1146175" cy="528638"/>
          </a:xfrm>
        </p:grpSpPr>
        <p:sp>
          <p:nvSpPr>
            <p:cNvPr id="2543" name="Google Shape;2543;p84"/>
            <p:cNvSpPr/>
            <p:nvPr/>
          </p:nvSpPr>
          <p:spPr>
            <a:xfrm>
              <a:off x="6672263" y="1671638"/>
              <a:ext cx="1146175" cy="528638"/>
            </a:xfrm>
            <a:custGeom>
              <a:avLst/>
              <a:gdLst/>
              <a:ahLst/>
              <a:cxnLst/>
              <a:rect l="l" t="t" r="r" b="b"/>
              <a:pathLst>
                <a:path w="690" h="317" extrusionOk="0">
                  <a:moveTo>
                    <a:pt x="682" y="135"/>
                  </a:moveTo>
                  <a:cubicBezTo>
                    <a:pt x="610" y="75"/>
                    <a:pt x="525" y="33"/>
                    <a:pt x="438" y="15"/>
                  </a:cubicBezTo>
                  <a:cubicBezTo>
                    <a:pt x="375" y="1"/>
                    <a:pt x="313" y="0"/>
                    <a:pt x="255" y="11"/>
                  </a:cubicBezTo>
                  <a:cubicBezTo>
                    <a:pt x="255" y="11"/>
                    <a:pt x="254" y="11"/>
                    <a:pt x="254" y="11"/>
                  </a:cubicBezTo>
                  <a:cubicBezTo>
                    <a:pt x="226" y="16"/>
                    <a:pt x="199" y="24"/>
                    <a:pt x="173" y="34"/>
                  </a:cubicBezTo>
                  <a:cubicBezTo>
                    <a:pt x="116" y="58"/>
                    <a:pt x="61" y="94"/>
                    <a:pt x="15" y="139"/>
                  </a:cubicBezTo>
                  <a:cubicBezTo>
                    <a:pt x="11" y="143"/>
                    <a:pt x="7" y="147"/>
                    <a:pt x="5" y="152"/>
                  </a:cubicBezTo>
                  <a:cubicBezTo>
                    <a:pt x="0" y="163"/>
                    <a:pt x="5" y="176"/>
                    <a:pt x="11" y="184"/>
                  </a:cubicBezTo>
                  <a:cubicBezTo>
                    <a:pt x="49" y="228"/>
                    <a:pt x="122" y="258"/>
                    <a:pt x="171" y="278"/>
                  </a:cubicBezTo>
                  <a:cubicBezTo>
                    <a:pt x="172" y="278"/>
                    <a:pt x="172" y="278"/>
                    <a:pt x="172" y="278"/>
                  </a:cubicBezTo>
                  <a:cubicBezTo>
                    <a:pt x="235" y="304"/>
                    <a:pt x="298" y="317"/>
                    <a:pt x="360" y="317"/>
                  </a:cubicBezTo>
                  <a:cubicBezTo>
                    <a:pt x="360" y="317"/>
                    <a:pt x="361" y="317"/>
                    <a:pt x="361" y="317"/>
                  </a:cubicBezTo>
                  <a:cubicBezTo>
                    <a:pt x="488" y="317"/>
                    <a:pt x="609" y="259"/>
                    <a:pt x="685" y="161"/>
                  </a:cubicBezTo>
                  <a:cubicBezTo>
                    <a:pt x="687" y="157"/>
                    <a:pt x="690" y="153"/>
                    <a:pt x="690" y="148"/>
                  </a:cubicBezTo>
                  <a:cubicBezTo>
                    <a:pt x="690" y="141"/>
                    <a:pt x="684" y="137"/>
                    <a:pt x="682" y="135"/>
                  </a:cubicBezTo>
                  <a:close/>
                  <a:moveTo>
                    <a:pt x="174" y="270"/>
                  </a:moveTo>
                  <a:cubicBezTo>
                    <a:pt x="126" y="251"/>
                    <a:pt x="54" y="221"/>
                    <a:pt x="18" y="178"/>
                  </a:cubicBezTo>
                  <a:cubicBezTo>
                    <a:pt x="13" y="173"/>
                    <a:pt x="9" y="163"/>
                    <a:pt x="12" y="155"/>
                  </a:cubicBezTo>
                  <a:cubicBezTo>
                    <a:pt x="14" y="151"/>
                    <a:pt x="17" y="148"/>
                    <a:pt x="20" y="145"/>
                  </a:cubicBezTo>
                  <a:cubicBezTo>
                    <a:pt x="66" y="100"/>
                    <a:pt x="120" y="65"/>
                    <a:pt x="176" y="42"/>
                  </a:cubicBezTo>
                  <a:cubicBezTo>
                    <a:pt x="198" y="33"/>
                    <a:pt x="222" y="26"/>
                    <a:pt x="246" y="21"/>
                  </a:cubicBezTo>
                  <a:cubicBezTo>
                    <a:pt x="218" y="60"/>
                    <a:pt x="204" y="105"/>
                    <a:pt x="203" y="152"/>
                  </a:cubicBezTo>
                  <a:cubicBezTo>
                    <a:pt x="202" y="200"/>
                    <a:pt x="216" y="252"/>
                    <a:pt x="242" y="293"/>
                  </a:cubicBezTo>
                  <a:cubicBezTo>
                    <a:pt x="220" y="287"/>
                    <a:pt x="197" y="280"/>
                    <a:pt x="175" y="271"/>
                  </a:cubicBezTo>
                  <a:lnTo>
                    <a:pt x="174" y="270"/>
                  </a:lnTo>
                  <a:close/>
                  <a:moveTo>
                    <a:pt x="360" y="309"/>
                  </a:moveTo>
                  <a:cubicBezTo>
                    <a:pt x="325" y="309"/>
                    <a:pt x="289" y="305"/>
                    <a:pt x="254" y="296"/>
                  </a:cubicBezTo>
                  <a:cubicBezTo>
                    <a:pt x="226" y="255"/>
                    <a:pt x="210" y="202"/>
                    <a:pt x="211" y="153"/>
                  </a:cubicBezTo>
                  <a:cubicBezTo>
                    <a:pt x="212" y="104"/>
                    <a:pt x="227" y="59"/>
                    <a:pt x="257" y="19"/>
                  </a:cubicBezTo>
                  <a:cubicBezTo>
                    <a:pt x="319" y="8"/>
                    <a:pt x="384" y="10"/>
                    <a:pt x="449" y="26"/>
                  </a:cubicBezTo>
                  <a:cubicBezTo>
                    <a:pt x="478" y="60"/>
                    <a:pt x="493" y="105"/>
                    <a:pt x="493" y="155"/>
                  </a:cubicBezTo>
                  <a:cubicBezTo>
                    <a:pt x="493" y="201"/>
                    <a:pt x="481" y="250"/>
                    <a:pt x="458" y="298"/>
                  </a:cubicBezTo>
                  <a:cubicBezTo>
                    <a:pt x="427" y="305"/>
                    <a:pt x="394" y="309"/>
                    <a:pt x="361" y="309"/>
                  </a:cubicBezTo>
                  <a:cubicBezTo>
                    <a:pt x="361" y="309"/>
                    <a:pt x="360" y="309"/>
                    <a:pt x="360" y="309"/>
                  </a:cubicBezTo>
                  <a:close/>
                  <a:moveTo>
                    <a:pt x="678" y="156"/>
                  </a:moveTo>
                  <a:cubicBezTo>
                    <a:pt x="626" y="224"/>
                    <a:pt x="551" y="272"/>
                    <a:pt x="468" y="295"/>
                  </a:cubicBezTo>
                  <a:cubicBezTo>
                    <a:pt x="490" y="248"/>
                    <a:pt x="501" y="200"/>
                    <a:pt x="501" y="155"/>
                  </a:cubicBezTo>
                  <a:cubicBezTo>
                    <a:pt x="501" y="107"/>
                    <a:pt x="487" y="64"/>
                    <a:pt x="462" y="29"/>
                  </a:cubicBezTo>
                  <a:cubicBezTo>
                    <a:pt x="537" y="49"/>
                    <a:pt x="612" y="87"/>
                    <a:pt x="676" y="141"/>
                  </a:cubicBezTo>
                  <a:cubicBezTo>
                    <a:pt x="680" y="144"/>
                    <a:pt x="682" y="146"/>
                    <a:pt x="682" y="149"/>
                  </a:cubicBezTo>
                  <a:cubicBezTo>
                    <a:pt x="682" y="151"/>
                    <a:pt x="680" y="154"/>
                    <a:pt x="678" y="15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baseline="-25000">
                <a:solidFill>
                  <a:srgbClr val="000000"/>
                </a:solidFill>
                <a:latin typeface="Calibri"/>
                <a:ea typeface="Calibri"/>
                <a:cs typeface="Calibri"/>
                <a:sym typeface="Calibri"/>
              </a:endParaRPr>
            </a:p>
          </p:txBody>
        </p:sp>
        <p:sp>
          <p:nvSpPr>
            <p:cNvPr id="2544" name="Google Shape;2544;p84"/>
            <p:cNvSpPr/>
            <p:nvPr/>
          </p:nvSpPr>
          <p:spPr>
            <a:xfrm>
              <a:off x="7137401" y="1803400"/>
              <a:ext cx="246063" cy="239713"/>
            </a:xfrm>
            <a:custGeom>
              <a:avLst/>
              <a:gdLst/>
              <a:ahLst/>
              <a:cxnLst/>
              <a:rect l="l" t="t" r="r" b="b"/>
              <a:pathLst>
                <a:path w="148" h="144" extrusionOk="0">
                  <a:moveTo>
                    <a:pt x="133" y="39"/>
                  </a:moveTo>
                  <a:cubicBezTo>
                    <a:pt x="122" y="21"/>
                    <a:pt x="102" y="7"/>
                    <a:pt x="80" y="3"/>
                  </a:cubicBezTo>
                  <a:cubicBezTo>
                    <a:pt x="63" y="0"/>
                    <a:pt x="46" y="4"/>
                    <a:pt x="34" y="13"/>
                  </a:cubicBezTo>
                  <a:cubicBezTo>
                    <a:pt x="13" y="28"/>
                    <a:pt x="0" y="53"/>
                    <a:pt x="0" y="77"/>
                  </a:cubicBezTo>
                  <a:cubicBezTo>
                    <a:pt x="1" y="103"/>
                    <a:pt x="16" y="128"/>
                    <a:pt x="39" y="138"/>
                  </a:cubicBezTo>
                  <a:cubicBezTo>
                    <a:pt x="52" y="143"/>
                    <a:pt x="66" y="144"/>
                    <a:pt x="76" y="144"/>
                  </a:cubicBezTo>
                  <a:cubicBezTo>
                    <a:pt x="77" y="144"/>
                    <a:pt x="78" y="144"/>
                    <a:pt x="79" y="144"/>
                  </a:cubicBezTo>
                  <a:cubicBezTo>
                    <a:pt x="89" y="144"/>
                    <a:pt x="101" y="143"/>
                    <a:pt x="111" y="139"/>
                  </a:cubicBezTo>
                  <a:cubicBezTo>
                    <a:pt x="123" y="133"/>
                    <a:pt x="132" y="123"/>
                    <a:pt x="138" y="109"/>
                  </a:cubicBezTo>
                  <a:cubicBezTo>
                    <a:pt x="148" y="87"/>
                    <a:pt x="147" y="60"/>
                    <a:pt x="133" y="39"/>
                  </a:cubicBezTo>
                  <a:close/>
                  <a:moveTo>
                    <a:pt x="131" y="106"/>
                  </a:moveTo>
                  <a:cubicBezTo>
                    <a:pt x="126" y="118"/>
                    <a:pt x="117" y="127"/>
                    <a:pt x="107" y="131"/>
                  </a:cubicBezTo>
                  <a:cubicBezTo>
                    <a:pt x="98" y="136"/>
                    <a:pt x="86" y="137"/>
                    <a:pt x="76" y="136"/>
                  </a:cubicBezTo>
                  <a:cubicBezTo>
                    <a:pt x="66" y="136"/>
                    <a:pt x="53" y="135"/>
                    <a:pt x="42" y="131"/>
                  </a:cubicBezTo>
                  <a:cubicBezTo>
                    <a:pt x="22" y="122"/>
                    <a:pt x="9" y="100"/>
                    <a:pt x="8" y="77"/>
                  </a:cubicBezTo>
                  <a:cubicBezTo>
                    <a:pt x="8" y="55"/>
                    <a:pt x="20" y="33"/>
                    <a:pt x="38" y="19"/>
                  </a:cubicBezTo>
                  <a:cubicBezTo>
                    <a:pt x="48" y="12"/>
                    <a:pt x="58" y="10"/>
                    <a:pt x="67" y="10"/>
                  </a:cubicBezTo>
                  <a:cubicBezTo>
                    <a:pt x="71" y="10"/>
                    <a:pt x="75" y="11"/>
                    <a:pt x="79" y="11"/>
                  </a:cubicBezTo>
                  <a:cubicBezTo>
                    <a:pt x="98" y="15"/>
                    <a:pt x="117" y="27"/>
                    <a:pt x="127" y="43"/>
                  </a:cubicBezTo>
                  <a:cubicBezTo>
                    <a:pt x="138" y="61"/>
                    <a:pt x="140" y="86"/>
                    <a:pt x="131" y="10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baseline="-25000">
                <a:solidFill>
                  <a:srgbClr val="000000"/>
                </a:solidFill>
                <a:latin typeface="Calibri"/>
                <a:ea typeface="Calibri"/>
                <a:cs typeface="Calibri"/>
                <a:sym typeface="Calibri"/>
              </a:endParaRPr>
            </a:p>
          </p:txBody>
        </p:sp>
      </p:grpSp>
      <p:sp>
        <p:nvSpPr>
          <p:cNvPr id="2545" name="Google Shape;2545;p84"/>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46" name="Google Shape;2546;p84"/>
          <p:cNvGrpSpPr/>
          <p:nvPr/>
        </p:nvGrpSpPr>
        <p:grpSpPr>
          <a:xfrm>
            <a:off x="356766" y="427999"/>
            <a:ext cx="1268713" cy="698572"/>
            <a:chOff x="475841" y="433188"/>
            <a:chExt cx="865248" cy="476288"/>
          </a:xfrm>
        </p:grpSpPr>
        <p:sp>
          <p:nvSpPr>
            <p:cNvPr id="2547" name="Google Shape;2547;p84"/>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48" name="Google Shape;2548;p84"/>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49" name="Google Shape;2549;p84"/>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0" name="Google Shape;2550;p84"/>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1" name="Google Shape;2551;p84"/>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2" name="Google Shape;2552;p84"/>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3" name="Google Shape;2553;p84"/>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4" name="Google Shape;2554;p84"/>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5" name="Google Shape;2555;p84"/>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6" name="Google Shape;2556;p84"/>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7" name="Google Shape;2557;p84"/>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8" name="Google Shape;2558;p84"/>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59" name="Google Shape;2559;p84"/>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0" name="Google Shape;2560;p84"/>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1" name="Google Shape;2561;p84"/>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2" name="Google Shape;2562;p84"/>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3" name="Google Shape;2563;p84"/>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4" name="Google Shape;2564;p84"/>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5" name="Google Shape;2565;p84"/>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6" name="Google Shape;2566;p84"/>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7" name="Google Shape;2567;p84"/>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8" name="Google Shape;2568;p84"/>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69" name="Google Shape;2569;p84"/>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0" name="Google Shape;2570;p84"/>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1" name="Google Shape;2571;p84"/>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2" name="Google Shape;2572;p84"/>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3" name="Google Shape;2573;p84"/>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4" name="Google Shape;2574;p84"/>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5" name="Google Shape;2575;p84"/>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6" name="Google Shape;2576;p84"/>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7" name="Google Shape;2577;p84"/>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8" name="Google Shape;2578;p84"/>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79" name="Google Shape;2579;p84"/>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0" name="Google Shape;2580;p84"/>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1" name="Google Shape;2581;p84"/>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2" name="Google Shape;2582;p84"/>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3" name="Google Shape;2583;p84"/>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4" name="Google Shape;2584;p84"/>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5" name="Google Shape;2585;p84"/>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6" name="Google Shape;2586;p84"/>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87" name="Google Shape;2587;p84"/>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588" name="Google Shape;2588;p8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333333"/>
              </a:solidFill>
              <a:latin typeface="Roboto Light"/>
              <a:ea typeface="Roboto Light"/>
              <a:cs typeface="Roboto Light"/>
              <a:sym typeface="Roboto Light"/>
            </a:endParaRPr>
          </a:p>
        </p:txBody>
      </p:sp>
      <p:sp>
        <p:nvSpPr>
          <p:cNvPr id="2589" name="Google Shape;2589;p84"/>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0" name="Google Shape;2590;p84"/>
          <p:cNvSpPr/>
          <p:nvPr/>
        </p:nvSpPr>
        <p:spPr>
          <a:xfrm>
            <a:off x="10530436" y="5318931"/>
            <a:ext cx="2117471" cy="2005024"/>
          </a:xfrm>
          <a:custGeom>
            <a:avLst/>
            <a:gdLst/>
            <a:ahLst/>
            <a:cxnLst/>
            <a:rect l="l" t="t" r="r" b="b"/>
            <a:pathLst>
              <a:path w="107336" h="101636" extrusionOk="0">
                <a:moveTo>
                  <a:pt x="52624" y="1"/>
                </a:moveTo>
                <a:cubicBezTo>
                  <a:pt x="48907" y="1"/>
                  <a:pt x="45198" y="349"/>
                  <a:pt x="41552" y="1047"/>
                </a:cubicBezTo>
                <a:cubicBezTo>
                  <a:pt x="33850" y="2474"/>
                  <a:pt x="26524" y="5517"/>
                  <a:pt x="20138" y="10026"/>
                </a:cubicBezTo>
                <a:cubicBezTo>
                  <a:pt x="13789" y="14421"/>
                  <a:pt x="8679" y="20395"/>
                  <a:pt x="5260" y="27307"/>
                </a:cubicBezTo>
                <a:cubicBezTo>
                  <a:pt x="1504" y="34934"/>
                  <a:pt x="1" y="43500"/>
                  <a:pt x="902" y="51953"/>
                </a:cubicBezTo>
                <a:cubicBezTo>
                  <a:pt x="1541" y="58264"/>
                  <a:pt x="3269" y="64463"/>
                  <a:pt x="6012" y="70211"/>
                </a:cubicBezTo>
                <a:cubicBezTo>
                  <a:pt x="10407" y="79491"/>
                  <a:pt x="16644" y="87380"/>
                  <a:pt x="24947" y="93504"/>
                </a:cubicBezTo>
                <a:cubicBezTo>
                  <a:pt x="31296" y="98238"/>
                  <a:pt x="38359" y="101206"/>
                  <a:pt x="46361" y="101544"/>
                </a:cubicBezTo>
                <a:cubicBezTo>
                  <a:pt x="47535" y="101605"/>
                  <a:pt x="48708" y="101635"/>
                  <a:pt x="49879" y="101635"/>
                </a:cubicBezTo>
                <a:cubicBezTo>
                  <a:pt x="55190" y="101635"/>
                  <a:pt x="60462" y="101009"/>
                  <a:pt x="65634" y="99778"/>
                </a:cubicBezTo>
                <a:cubicBezTo>
                  <a:pt x="75402" y="97336"/>
                  <a:pt x="84193" y="93053"/>
                  <a:pt x="91819" y="86516"/>
                </a:cubicBezTo>
                <a:cubicBezTo>
                  <a:pt x="96253" y="82797"/>
                  <a:pt x="99934" y="78251"/>
                  <a:pt x="102714" y="73179"/>
                </a:cubicBezTo>
                <a:cubicBezTo>
                  <a:pt x="106058" y="66943"/>
                  <a:pt x="107223" y="60218"/>
                  <a:pt x="107185" y="52479"/>
                </a:cubicBezTo>
                <a:cubicBezTo>
                  <a:pt x="107335" y="50337"/>
                  <a:pt x="107035" y="47444"/>
                  <a:pt x="106584" y="44589"/>
                </a:cubicBezTo>
                <a:cubicBezTo>
                  <a:pt x="105795" y="39405"/>
                  <a:pt x="104405" y="34370"/>
                  <a:pt x="102339" y="29562"/>
                </a:cubicBezTo>
                <a:cubicBezTo>
                  <a:pt x="98093" y="19606"/>
                  <a:pt x="91256" y="12092"/>
                  <a:pt x="81563" y="7170"/>
                </a:cubicBezTo>
                <a:cubicBezTo>
                  <a:pt x="75552" y="4090"/>
                  <a:pt x="69128" y="1948"/>
                  <a:pt x="62478" y="821"/>
                </a:cubicBezTo>
                <a:cubicBezTo>
                  <a:pt x="59214" y="274"/>
                  <a:pt x="55916" y="1"/>
                  <a:pt x="5262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a:p>
        </p:txBody>
      </p:sp>
      <p:sp>
        <p:nvSpPr>
          <p:cNvPr id="2591" name="Google Shape;2591;p84"/>
          <p:cNvSpPr/>
          <p:nvPr/>
        </p:nvSpPr>
        <p:spPr>
          <a:xfrm>
            <a:off x="1777025" y="392390"/>
            <a:ext cx="9214083" cy="6400599"/>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2" name="Google Shape;2592;p84"/>
          <p:cNvSpPr/>
          <p:nvPr/>
        </p:nvSpPr>
        <p:spPr>
          <a:xfrm>
            <a:off x="2372735" y="799353"/>
            <a:ext cx="8061600" cy="5217300"/>
          </a:xfrm>
          <a:prstGeom prst="roundRect">
            <a:avLst>
              <a:gd name="adj" fmla="val 6980"/>
            </a:avLst>
          </a:prstGeom>
          <a:solidFill>
            <a:srgbClr val="000000"/>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593" name="Google Shape;2593;p84"/>
          <p:cNvSpPr txBox="1"/>
          <p:nvPr/>
        </p:nvSpPr>
        <p:spPr>
          <a:xfrm>
            <a:off x="10513967" y="5965300"/>
            <a:ext cx="1752300" cy="492600"/>
          </a:xfrm>
          <a:prstGeom prst="rect">
            <a:avLst/>
          </a:prstGeom>
          <a:noFill/>
          <a:ln>
            <a:noFill/>
          </a:ln>
        </p:spPr>
        <p:txBody>
          <a:bodyPr spcFirstLastPara="1" wrap="square" lIns="121900" tIns="121900" rIns="121900" bIns="121900" anchor="t" anchorCtr="0">
            <a:spAutoFit/>
          </a:bodyPr>
          <a:lstStyle/>
          <a:p>
            <a:pPr marL="0" lvl="0" indent="0" algn="ctr" rtl="0">
              <a:spcBef>
                <a:spcPts val="0"/>
              </a:spcBef>
              <a:spcAft>
                <a:spcPts val="0"/>
              </a:spcAft>
              <a:buNone/>
            </a:pPr>
            <a:r>
              <a:rPr lang="en-US" sz="1600" b="1">
                <a:solidFill>
                  <a:schemeClr val="dk2"/>
                </a:solidFill>
                <a:latin typeface="Archivo"/>
                <a:ea typeface="Archivo"/>
                <a:cs typeface="Archivo"/>
                <a:sym typeface="Archivo"/>
              </a:rPr>
              <a:t>Competence</a:t>
            </a:r>
            <a:endParaRPr sz="1600" b="1">
              <a:solidFill>
                <a:schemeClr val="dk2"/>
              </a:solidFill>
              <a:latin typeface="Archivo"/>
              <a:ea typeface="Archivo"/>
              <a:cs typeface="Archivo"/>
              <a:sym typeface="Archivo"/>
            </a:endParaRPr>
          </a:p>
        </p:txBody>
      </p:sp>
      <p:sp>
        <p:nvSpPr>
          <p:cNvPr id="2594" name="Google Shape;2594;p84"/>
          <p:cNvSpPr/>
          <p:nvPr/>
        </p:nvSpPr>
        <p:spPr>
          <a:xfrm>
            <a:off x="11147400" y="6333913"/>
            <a:ext cx="485449" cy="123975"/>
          </a:xfrm>
          <a:custGeom>
            <a:avLst/>
            <a:gdLst/>
            <a:ahLst/>
            <a:cxnLst/>
            <a:rect l="l" t="t" r="r" b="b"/>
            <a:pathLst>
              <a:path w="922" h="181" extrusionOk="0">
                <a:moveTo>
                  <a:pt x="902" y="89"/>
                </a:moveTo>
                <a:cubicBezTo>
                  <a:pt x="805" y="99"/>
                  <a:pt x="708" y="110"/>
                  <a:pt x="611" y="121"/>
                </a:cubicBezTo>
                <a:cubicBezTo>
                  <a:pt x="564" y="126"/>
                  <a:pt x="517" y="131"/>
                  <a:pt x="469" y="136"/>
                </a:cubicBezTo>
                <a:cubicBezTo>
                  <a:pt x="460" y="137"/>
                  <a:pt x="450" y="138"/>
                  <a:pt x="441" y="139"/>
                </a:cubicBezTo>
                <a:cubicBezTo>
                  <a:pt x="477" y="129"/>
                  <a:pt x="513" y="120"/>
                  <a:pt x="550" y="110"/>
                </a:cubicBezTo>
                <a:cubicBezTo>
                  <a:pt x="626" y="89"/>
                  <a:pt x="702" y="68"/>
                  <a:pt x="778" y="47"/>
                </a:cubicBezTo>
                <a:cubicBezTo>
                  <a:pt x="795" y="43"/>
                  <a:pt x="792" y="14"/>
                  <a:pt x="774" y="16"/>
                </a:cubicBezTo>
                <a:cubicBezTo>
                  <a:pt x="590" y="35"/>
                  <a:pt x="406" y="58"/>
                  <a:pt x="224" y="91"/>
                </a:cubicBezTo>
                <a:cubicBezTo>
                  <a:pt x="235" y="89"/>
                  <a:pt x="245" y="86"/>
                  <a:pt x="255" y="83"/>
                </a:cubicBezTo>
                <a:cubicBezTo>
                  <a:pt x="329" y="64"/>
                  <a:pt x="404" y="47"/>
                  <a:pt x="479" y="33"/>
                </a:cubicBezTo>
                <a:cubicBezTo>
                  <a:pt x="496" y="30"/>
                  <a:pt x="493" y="0"/>
                  <a:pt x="475" y="2"/>
                </a:cubicBezTo>
                <a:cubicBezTo>
                  <a:pt x="354" y="12"/>
                  <a:pt x="235" y="28"/>
                  <a:pt x="116" y="50"/>
                </a:cubicBezTo>
                <a:cubicBezTo>
                  <a:pt x="96" y="54"/>
                  <a:pt x="104" y="85"/>
                  <a:pt x="125" y="81"/>
                </a:cubicBezTo>
                <a:cubicBezTo>
                  <a:pt x="140" y="78"/>
                  <a:pt x="156" y="76"/>
                  <a:pt x="171" y="73"/>
                </a:cubicBezTo>
                <a:cubicBezTo>
                  <a:pt x="141" y="82"/>
                  <a:pt x="111" y="91"/>
                  <a:pt x="81" y="100"/>
                </a:cubicBezTo>
                <a:cubicBezTo>
                  <a:pt x="62" y="106"/>
                  <a:pt x="0" y="122"/>
                  <a:pt x="24" y="154"/>
                </a:cubicBezTo>
                <a:cubicBezTo>
                  <a:pt x="28" y="160"/>
                  <a:pt x="34" y="163"/>
                  <a:pt x="42" y="161"/>
                </a:cubicBezTo>
                <a:cubicBezTo>
                  <a:pt x="215" y="122"/>
                  <a:pt x="391" y="94"/>
                  <a:pt x="568" y="72"/>
                </a:cubicBezTo>
                <a:cubicBezTo>
                  <a:pt x="554" y="75"/>
                  <a:pt x="540" y="79"/>
                  <a:pt x="526" y="83"/>
                </a:cubicBezTo>
                <a:cubicBezTo>
                  <a:pt x="485" y="94"/>
                  <a:pt x="445" y="105"/>
                  <a:pt x="404" y="116"/>
                </a:cubicBezTo>
                <a:cubicBezTo>
                  <a:pt x="375" y="124"/>
                  <a:pt x="333" y="128"/>
                  <a:pt x="310" y="151"/>
                </a:cubicBezTo>
                <a:cubicBezTo>
                  <a:pt x="300" y="161"/>
                  <a:pt x="308" y="177"/>
                  <a:pt x="322" y="178"/>
                </a:cubicBezTo>
                <a:cubicBezTo>
                  <a:pt x="370" y="181"/>
                  <a:pt x="418" y="174"/>
                  <a:pt x="466" y="168"/>
                </a:cubicBezTo>
                <a:cubicBezTo>
                  <a:pt x="514" y="163"/>
                  <a:pt x="563" y="158"/>
                  <a:pt x="611" y="153"/>
                </a:cubicBezTo>
                <a:cubicBezTo>
                  <a:pt x="708" y="142"/>
                  <a:pt x="805" y="131"/>
                  <a:pt x="902" y="121"/>
                </a:cubicBezTo>
                <a:cubicBezTo>
                  <a:pt x="922" y="119"/>
                  <a:pt x="922" y="87"/>
                  <a:pt x="902" y="89"/>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Extra Content 1">
  <p:cSld name="CAPTION_ONLY_1">
    <p:spTree>
      <p:nvGrpSpPr>
        <p:cNvPr id="1" name="Shape 2595"/>
        <p:cNvGrpSpPr/>
        <p:nvPr/>
      </p:nvGrpSpPr>
      <p:grpSpPr>
        <a:xfrm>
          <a:off x="0" y="0"/>
          <a:ext cx="0" cy="0"/>
          <a:chOff x="0" y="0"/>
          <a:chExt cx="0" cy="0"/>
        </a:xfrm>
      </p:grpSpPr>
      <p:sp>
        <p:nvSpPr>
          <p:cNvPr id="2596" name="Google Shape;2596;p85"/>
          <p:cNvSpPr/>
          <p:nvPr/>
        </p:nvSpPr>
        <p:spPr>
          <a:xfrm>
            <a:off x="0" y="-100"/>
            <a:ext cx="2271863" cy="2992116"/>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597" name="Google Shape;2597;p85"/>
          <p:cNvSpPr/>
          <p:nvPr/>
        </p:nvSpPr>
        <p:spPr>
          <a:xfrm>
            <a:off x="-192015" y="1628309"/>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9BD1A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nvGrpSpPr>
          <p:cNvPr id="2598" name="Google Shape;2598;p85"/>
          <p:cNvGrpSpPr/>
          <p:nvPr/>
        </p:nvGrpSpPr>
        <p:grpSpPr>
          <a:xfrm>
            <a:off x="356871" y="427999"/>
            <a:ext cx="1269059" cy="698572"/>
            <a:chOff x="475841" y="433188"/>
            <a:chExt cx="865248" cy="476288"/>
          </a:xfrm>
        </p:grpSpPr>
        <p:sp>
          <p:nvSpPr>
            <p:cNvPr id="2599" name="Google Shape;2599;p8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0" name="Google Shape;2600;p8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1" name="Google Shape;2601;p8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2" name="Google Shape;2602;p8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3" name="Google Shape;2603;p8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4" name="Google Shape;2604;p8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5" name="Google Shape;2605;p8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6" name="Google Shape;2606;p8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7" name="Google Shape;2607;p8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8" name="Google Shape;2608;p8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09" name="Google Shape;2609;p8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0" name="Google Shape;2610;p8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1" name="Google Shape;2611;p8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2" name="Google Shape;2612;p8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3" name="Google Shape;2613;p8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4" name="Google Shape;2614;p8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5" name="Google Shape;2615;p8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6" name="Google Shape;2616;p8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7" name="Google Shape;2617;p8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8" name="Google Shape;2618;p8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19" name="Google Shape;2619;p8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0" name="Google Shape;2620;p8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1" name="Google Shape;2621;p8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2" name="Google Shape;2622;p8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3" name="Google Shape;2623;p8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4" name="Google Shape;2624;p8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5" name="Google Shape;2625;p8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6" name="Google Shape;2626;p8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7" name="Google Shape;2627;p8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8" name="Google Shape;2628;p8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29" name="Google Shape;2629;p8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0" name="Google Shape;2630;p8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1" name="Google Shape;2631;p8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2" name="Google Shape;2632;p8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3" name="Google Shape;2633;p8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4" name="Google Shape;2634;p8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5" name="Google Shape;2635;p8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6" name="Google Shape;2636;p8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7" name="Google Shape;2637;p8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8" name="Google Shape;2638;p8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39" name="Google Shape;2639;p8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640" name="Google Shape;2640;p85"/>
          <p:cNvSpPr txBox="1">
            <a:spLocks noGrp="1"/>
          </p:cNvSpPr>
          <p:nvPr>
            <p:ph type="body" idx="1"/>
          </p:nvPr>
        </p:nvSpPr>
        <p:spPr>
          <a:xfrm>
            <a:off x="3212200" y="1795567"/>
            <a:ext cx="5767500" cy="3705300"/>
          </a:xfrm>
          <a:prstGeom prst="rect">
            <a:avLst/>
          </a:prstGeom>
          <a:noFill/>
          <a:ln>
            <a:noFill/>
          </a:ln>
        </p:spPr>
        <p:txBody>
          <a:bodyPr spcFirstLastPara="1" wrap="square" lIns="121900" tIns="121900" rIns="121900" bIns="121900" anchor="t" anchorCtr="0">
            <a:spAutoFit/>
          </a:bodyPr>
          <a:lstStyle>
            <a:lvl1pPr marL="457200" lvl="0" indent="-438150" algn="l" rtl="0">
              <a:lnSpc>
                <a:spcPct val="115000"/>
              </a:lnSpc>
              <a:spcBef>
                <a:spcPts val="0"/>
              </a:spcBef>
              <a:spcAft>
                <a:spcPts val="0"/>
              </a:spcAft>
              <a:buClr>
                <a:schemeClr val="dk1"/>
              </a:buClr>
              <a:buSzPts val="3300"/>
              <a:buChar char="●"/>
              <a:defRPr sz="3300">
                <a:solidFill>
                  <a:schemeClr val="dk1"/>
                </a:solidFill>
              </a:defRPr>
            </a:lvl1pPr>
          </a:lstStyle>
          <a:p>
            <a:endParaRPr/>
          </a:p>
        </p:txBody>
      </p:sp>
      <p:sp>
        <p:nvSpPr>
          <p:cNvPr id="2641" name="Google Shape;2641;p85"/>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Extra Content 1 2">
  <p:cSld name="CAPTION_ONLY_1_2">
    <p:spTree>
      <p:nvGrpSpPr>
        <p:cNvPr id="1" name="Shape 2642"/>
        <p:cNvGrpSpPr/>
        <p:nvPr/>
      </p:nvGrpSpPr>
      <p:grpSpPr>
        <a:xfrm>
          <a:off x="0" y="0"/>
          <a:ext cx="0" cy="0"/>
          <a:chOff x="0" y="0"/>
          <a:chExt cx="0" cy="0"/>
        </a:xfrm>
      </p:grpSpPr>
      <p:sp>
        <p:nvSpPr>
          <p:cNvPr id="2643" name="Google Shape;2643;p86"/>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0D3258"/>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44" name="Google Shape;2644;p86"/>
          <p:cNvSpPr/>
          <p:nvPr/>
        </p:nvSpPr>
        <p:spPr>
          <a:xfrm>
            <a:off x="-15" y="2108309"/>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9BD1A6"/>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45" name="Google Shape;2645;p86"/>
          <p:cNvSpPr/>
          <p:nvPr/>
        </p:nvSpPr>
        <p:spPr>
          <a:xfrm>
            <a:off x="0" y="4969099"/>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2"/>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nvGrpSpPr>
          <p:cNvPr id="2646" name="Google Shape;2646;p86"/>
          <p:cNvGrpSpPr/>
          <p:nvPr/>
        </p:nvGrpSpPr>
        <p:grpSpPr>
          <a:xfrm>
            <a:off x="532869" y="475998"/>
            <a:ext cx="1269059" cy="698572"/>
            <a:chOff x="475841" y="433188"/>
            <a:chExt cx="865248" cy="476288"/>
          </a:xfrm>
        </p:grpSpPr>
        <p:sp>
          <p:nvSpPr>
            <p:cNvPr id="2647" name="Google Shape;2647;p8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48" name="Google Shape;2648;p8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49" name="Google Shape;2649;p8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0" name="Google Shape;2650;p8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1" name="Google Shape;2651;p8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2" name="Google Shape;2652;p8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3" name="Google Shape;2653;p8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4" name="Google Shape;2654;p8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5" name="Google Shape;2655;p8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6" name="Google Shape;2656;p8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7" name="Google Shape;2657;p8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8" name="Google Shape;2658;p8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59" name="Google Shape;2659;p8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0" name="Google Shape;2660;p8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1" name="Google Shape;2661;p8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2" name="Google Shape;2662;p8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3" name="Google Shape;2663;p8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4" name="Google Shape;2664;p8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5" name="Google Shape;2665;p8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6" name="Google Shape;2666;p8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7" name="Google Shape;2667;p8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8" name="Google Shape;2668;p8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69" name="Google Shape;2669;p8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0" name="Google Shape;2670;p8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1" name="Google Shape;2671;p8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2" name="Google Shape;2672;p8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3" name="Google Shape;2673;p8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4" name="Google Shape;2674;p8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5" name="Google Shape;2675;p8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6" name="Google Shape;2676;p8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7" name="Google Shape;2677;p8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8" name="Google Shape;2678;p8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79" name="Google Shape;2679;p8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0" name="Google Shape;2680;p8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1" name="Google Shape;2681;p8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2" name="Google Shape;2682;p8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3" name="Google Shape;2683;p8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4" name="Google Shape;2684;p8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5" name="Google Shape;2685;p8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6" name="Google Shape;2686;p8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87" name="Google Shape;2687;p8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688" name="Google Shape;2688;p86"/>
          <p:cNvSpPr txBox="1">
            <a:spLocks noGrp="1"/>
          </p:cNvSpPr>
          <p:nvPr>
            <p:ph type="body" idx="1"/>
          </p:nvPr>
        </p:nvSpPr>
        <p:spPr>
          <a:xfrm>
            <a:off x="3212232" y="1795567"/>
            <a:ext cx="5767800" cy="3705300"/>
          </a:xfrm>
          <a:prstGeom prst="rect">
            <a:avLst/>
          </a:prstGeom>
          <a:noFill/>
          <a:ln>
            <a:noFill/>
          </a:ln>
        </p:spPr>
        <p:txBody>
          <a:bodyPr spcFirstLastPara="1" wrap="square" lIns="121925" tIns="121925" rIns="121925" bIns="121925" anchor="t" anchorCtr="0">
            <a:spAutoFit/>
          </a:bodyPr>
          <a:lstStyle>
            <a:lvl1pPr marL="457200" lvl="0" indent="-438150" algn="l" rtl="0">
              <a:lnSpc>
                <a:spcPct val="115000"/>
              </a:lnSpc>
              <a:spcBef>
                <a:spcPts val="0"/>
              </a:spcBef>
              <a:spcAft>
                <a:spcPts val="0"/>
              </a:spcAft>
              <a:buClr>
                <a:schemeClr val="dk1"/>
              </a:buClr>
              <a:buSzPts val="3300"/>
              <a:buChar char="●"/>
              <a:defRPr sz="3300">
                <a:solidFill>
                  <a:schemeClr val="dk1"/>
                </a:solidFill>
              </a:defRPr>
            </a:lvl1pPr>
          </a:lstStyle>
          <a:p>
            <a:endParaRPr/>
          </a:p>
        </p:txBody>
      </p:sp>
      <p:sp>
        <p:nvSpPr>
          <p:cNvPr id="2689" name="Google Shape;2689;p86"/>
          <p:cNvSpPr/>
          <p:nvPr/>
        </p:nvSpPr>
        <p:spPr>
          <a:xfrm>
            <a:off x="10131351"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accent1"/>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690" name="Google Shape;2690;p86"/>
          <p:cNvSpPr/>
          <p:nvPr/>
        </p:nvSpPr>
        <p:spPr>
          <a:xfrm rot="-3418835">
            <a:off x="10006026" y="5283113"/>
            <a:ext cx="2600169" cy="2682074"/>
          </a:xfrm>
          <a:custGeom>
            <a:avLst/>
            <a:gdLst/>
            <a:ahLst/>
            <a:cxnLst/>
            <a:rect l="l" t="t" r="r" b="b"/>
            <a:pathLst>
              <a:path w="120254" h="124042" extrusionOk="0">
                <a:moveTo>
                  <a:pt x="60678" y="1"/>
                </a:moveTo>
                <a:cubicBezTo>
                  <a:pt x="56444" y="1"/>
                  <a:pt x="52161" y="439"/>
                  <a:pt x="47987" y="1316"/>
                </a:cubicBezTo>
                <a:cubicBezTo>
                  <a:pt x="39735" y="2938"/>
                  <a:pt x="32007" y="6038"/>
                  <a:pt x="25472" y="11524"/>
                </a:cubicBezTo>
                <a:cubicBezTo>
                  <a:pt x="18413" y="17439"/>
                  <a:pt x="12593" y="24689"/>
                  <a:pt x="8348" y="32894"/>
                </a:cubicBezTo>
                <a:cubicBezTo>
                  <a:pt x="2815" y="43197"/>
                  <a:pt x="0" y="54741"/>
                  <a:pt x="96" y="66427"/>
                </a:cubicBezTo>
                <a:cubicBezTo>
                  <a:pt x="0" y="69671"/>
                  <a:pt x="239" y="72867"/>
                  <a:pt x="668" y="76158"/>
                </a:cubicBezTo>
                <a:cubicBezTo>
                  <a:pt x="1813" y="83791"/>
                  <a:pt x="4436" y="91136"/>
                  <a:pt x="8348" y="97815"/>
                </a:cubicBezTo>
                <a:cubicBezTo>
                  <a:pt x="14549" y="108070"/>
                  <a:pt x="23135" y="115512"/>
                  <a:pt x="34297" y="119996"/>
                </a:cubicBezTo>
                <a:cubicBezTo>
                  <a:pt x="41315" y="122758"/>
                  <a:pt x="48503" y="124041"/>
                  <a:pt x="55775" y="124041"/>
                </a:cubicBezTo>
                <a:cubicBezTo>
                  <a:pt x="59426" y="124041"/>
                  <a:pt x="63098" y="123718"/>
                  <a:pt x="66781" y="123096"/>
                </a:cubicBezTo>
                <a:cubicBezTo>
                  <a:pt x="79661" y="120950"/>
                  <a:pt x="91252" y="115893"/>
                  <a:pt x="101317" y="107546"/>
                </a:cubicBezTo>
                <a:cubicBezTo>
                  <a:pt x="106325" y="103396"/>
                  <a:pt x="110571" y="98721"/>
                  <a:pt x="113480" y="92901"/>
                </a:cubicBezTo>
                <a:cubicBezTo>
                  <a:pt x="117630" y="84697"/>
                  <a:pt x="119300" y="75825"/>
                  <a:pt x="119872" y="66666"/>
                </a:cubicBezTo>
                <a:cubicBezTo>
                  <a:pt x="120254" y="60322"/>
                  <a:pt x="119777" y="53930"/>
                  <a:pt x="118489" y="47681"/>
                </a:cubicBezTo>
                <a:cubicBezTo>
                  <a:pt x="116152" y="36376"/>
                  <a:pt x="111811" y="26025"/>
                  <a:pt x="104179" y="17248"/>
                </a:cubicBezTo>
                <a:cubicBezTo>
                  <a:pt x="100554" y="12907"/>
                  <a:pt x="96070" y="9329"/>
                  <a:pt x="91013" y="6706"/>
                </a:cubicBezTo>
                <a:cubicBezTo>
                  <a:pt x="82046" y="2174"/>
                  <a:pt x="72458" y="314"/>
                  <a:pt x="62488" y="28"/>
                </a:cubicBezTo>
                <a:cubicBezTo>
                  <a:pt x="61886" y="10"/>
                  <a:pt x="61282" y="1"/>
                  <a:pt x="60678" y="1"/>
                </a:cubicBezTo>
                <a:close/>
              </a:path>
            </a:pathLst>
          </a:custGeom>
          <a:solidFill>
            <a:schemeClr val="accent4"/>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nvGrpSpPr>
          <p:cNvPr id="2691" name="Google Shape;2691;p86"/>
          <p:cNvGrpSpPr/>
          <p:nvPr/>
        </p:nvGrpSpPr>
        <p:grpSpPr>
          <a:xfrm>
            <a:off x="10657883" y="5637858"/>
            <a:ext cx="1007187" cy="1010484"/>
            <a:chOff x="5020166" y="2164150"/>
            <a:chExt cx="2151649" cy="2167025"/>
          </a:xfrm>
        </p:grpSpPr>
        <p:sp>
          <p:nvSpPr>
            <p:cNvPr id="2692" name="Google Shape;2692;p86"/>
            <p:cNvSpPr/>
            <p:nvPr/>
          </p:nvSpPr>
          <p:spPr>
            <a:xfrm>
              <a:off x="5020166" y="3078908"/>
              <a:ext cx="1778636" cy="1104125"/>
            </a:xfrm>
            <a:custGeom>
              <a:avLst/>
              <a:gdLst/>
              <a:ahLst/>
              <a:cxnLst/>
              <a:rect l="l" t="t" r="r" b="b"/>
              <a:pathLst>
                <a:path w="10640" h="6605" extrusionOk="0">
                  <a:moveTo>
                    <a:pt x="8285" y="1"/>
                  </a:moveTo>
                  <a:lnTo>
                    <a:pt x="7888" y="31"/>
                  </a:lnTo>
                  <a:lnTo>
                    <a:pt x="7154" y="153"/>
                  </a:lnTo>
                  <a:lnTo>
                    <a:pt x="6237" y="245"/>
                  </a:lnTo>
                  <a:lnTo>
                    <a:pt x="5350" y="276"/>
                  </a:lnTo>
                  <a:lnTo>
                    <a:pt x="3547" y="276"/>
                  </a:lnTo>
                  <a:lnTo>
                    <a:pt x="2568" y="215"/>
                  </a:lnTo>
                  <a:lnTo>
                    <a:pt x="1621" y="153"/>
                  </a:lnTo>
                  <a:lnTo>
                    <a:pt x="1376" y="123"/>
                  </a:lnTo>
                  <a:lnTo>
                    <a:pt x="1193" y="153"/>
                  </a:lnTo>
                  <a:lnTo>
                    <a:pt x="1009" y="184"/>
                  </a:lnTo>
                  <a:lnTo>
                    <a:pt x="856" y="245"/>
                  </a:lnTo>
                  <a:lnTo>
                    <a:pt x="704" y="306"/>
                  </a:lnTo>
                  <a:lnTo>
                    <a:pt x="581" y="429"/>
                  </a:lnTo>
                  <a:lnTo>
                    <a:pt x="490" y="520"/>
                  </a:lnTo>
                  <a:lnTo>
                    <a:pt x="428" y="673"/>
                  </a:lnTo>
                  <a:lnTo>
                    <a:pt x="337" y="887"/>
                  </a:lnTo>
                  <a:lnTo>
                    <a:pt x="245" y="1132"/>
                  </a:lnTo>
                  <a:lnTo>
                    <a:pt x="214" y="1407"/>
                  </a:lnTo>
                  <a:lnTo>
                    <a:pt x="214" y="1713"/>
                  </a:lnTo>
                  <a:lnTo>
                    <a:pt x="153" y="2997"/>
                  </a:lnTo>
                  <a:lnTo>
                    <a:pt x="62" y="4250"/>
                  </a:lnTo>
                  <a:lnTo>
                    <a:pt x="31" y="4831"/>
                  </a:lnTo>
                  <a:lnTo>
                    <a:pt x="0" y="5137"/>
                  </a:lnTo>
                  <a:lnTo>
                    <a:pt x="0" y="5442"/>
                  </a:lnTo>
                  <a:lnTo>
                    <a:pt x="62" y="5717"/>
                  </a:lnTo>
                  <a:lnTo>
                    <a:pt x="123" y="5870"/>
                  </a:lnTo>
                  <a:lnTo>
                    <a:pt x="184" y="5993"/>
                  </a:lnTo>
                  <a:lnTo>
                    <a:pt x="276" y="6084"/>
                  </a:lnTo>
                  <a:lnTo>
                    <a:pt x="367" y="6176"/>
                  </a:lnTo>
                  <a:lnTo>
                    <a:pt x="490" y="6268"/>
                  </a:lnTo>
                  <a:lnTo>
                    <a:pt x="642" y="6329"/>
                  </a:lnTo>
                  <a:lnTo>
                    <a:pt x="979" y="6390"/>
                  </a:lnTo>
                  <a:lnTo>
                    <a:pt x="1346" y="6421"/>
                  </a:lnTo>
                  <a:lnTo>
                    <a:pt x="2018" y="6482"/>
                  </a:lnTo>
                  <a:lnTo>
                    <a:pt x="2813" y="6543"/>
                  </a:lnTo>
                  <a:lnTo>
                    <a:pt x="3577" y="6573"/>
                  </a:lnTo>
                  <a:lnTo>
                    <a:pt x="5167" y="6604"/>
                  </a:lnTo>
                  <a:lnTo>
                    <a:pt x="6726" y="6573"/>
                  </a:lnTo>
                  <a:lnTo>
                    <a:pt x="9355" y="6512"/>
                  </a:lnTo>
                  <a:lnTo>
                    <a:pt x="9753" y="6482"/>
                  </a:lnTo>
                  <a:lnTo>
                    <a:pt x="9967" y="6421"/>
                  </a:lnTo>
                  <a:lnTo>
                    <a:pt x="10150" y="6359"/>
                  </a:lnTo>
                  <a:lnTo>
                    <a:pt x="10334" y="6237"/>
                  </a:lnTo>
                  <a:lnTo>
                    <a:pt x="10456" y="6115"/>
                  </a:lnTo>
                  <a:lnTo>
                    <a:pt x="10548" y="5931"/>
                  </a:lnTo>
                  <a:lnTo>
                    <a:pt x="10609" y="5717"/>
                  </a:lnTo>
                  <a:lnTo>
                    <a:pt x="10639" y="4984"/>
                  </a:lnTo>
                  <a:lnTo>
                    <a:pt x="10639" y="4250"/>
                  </a:lnTo>
                  <a:lnTo>
                    <a:pt x="10609" y="3516"/>
                  </a:lnTo>
                  <a:lnTo>
                    <a:pt x="10609" y="2813"/>
                  </a:lnTo>
                  <a:lnTo>
                    <a:pt x="10609" y="2202"/>
                  </a:lnTo>
                  <a:lnTo>
                    <a:pt x="10609" y="1896"/>
                  </a:lnTo>
                  <a:lnTo>
                    <a:pt x="10578" y="1590"/>
                  </a:lnTo>
                  <a:lnTo>
                    <a:pt x="10517" y="1285"/>
                  </a:lnTo>
                  <a:lnTo>
                    <a:pt x="10395" y="1009"/>
                  </a:lnTo>
                  <a:lnTo>
                    <a:pt x="10272" y="765"/>
                  </a:lnTo>
                  <a:lnTo>
                    <a:pt x="10089" y="520"/>
                  </a:lnTo>
                  <a:lnTo>
                    <a:pt x="9936" y="398"/>
                  </a:lnTo>
                  <a:lnTo>
                    <a:pt x="9783" y="276"/>
                  </a:lnTo>
                  <a:lnTo>
                    <a:pt x="9630" y="184"/>
                  </a:lnTo>
                  <a:lnTo>
                    <a:pt x="9447" y="123"/>
                  </a:lnTo>
                  <a:lnTo>
                    <a:pt x="9080" y="31"/>
                  </a:lnTo>
                  <a:lnTo>
                    <a:pt x="868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6"/>
            <p:cNvSpPr/>
            <p:nvPr/>
          </p:nvSpPr>
          <p:spPr>
            <a:xfrm>
              <a:off x="6210927" y="2363418"/>
              <a:ext cx="460038" cy="460205"/>
            </a:xfrm>
            <a:custGeom>
              <a:avLst/>
              <a:gdLst/>
              <a:ahLst/>
              <a:cxnLst/>
              <a:rect l="l" t="t" r="r" b="b"/>
              <a:pathLst>
                <a:path w="2752" h="2753" extrusionOk="0">
                  <a:moveTo>
                    <a:pt x="1376" y="1"/>
                  </a:moveTo>
                  <a:lnTo>
                    <a:pt x="1193" y="62"/>
                  </a:lnTo>
                  <a:lnTo>
                    <a:pt x="1009" y="92"/>
                  </a:lnTo>
                  <a:lnTo>
                    <a:pt x="826" y="184"/>
                  </a:lnTo>
                  <a:lnTo>
                    <a:pt x="673" y="276"/>
                  </a:lnTo>
                  <a:lnTo>
                    <a:pt x="520" y="368"/>
                  </a:lnTo>
                  <a:lnTo>
                    <a:pt x="398" y="459"/>
                  </a:lnTo>
                  <a:lnTo>
                    <a:pt x="276" y="582"/>
                  </a:lnTo>
                  <a:lnTo>
                    <a:pt x="184" y="734"/>
                  </a:lnTo>
                  <a:lnTo>
                    <a:pt x="123" y="887"/>
                  </a:lnTo>
                  <a:lnTo>
                    <a:pt x="62" y="1040"/>
                  </a:lnTo>
                  <a:lnTo>
                    <a:pt x="1" y="1193"/>
                  </a:lnTo>
                  <a:lnTo>
                    <a:pt x="1" y="1376"/>
                  </a:lnTo>
                  <a:lnTo>
                    <a:pt x="1" y="1529"/>
                  </a:lnTo>
                  <a:lnTo>
                    <a:pt x="31" y="1682"/>
                  </a:lnTo>
                  <a:lnTo>
                    <a:pt x="92" y="1896"/>
                  </a:lnTo>
                  <a:lnTo>
                    <a:pt x="184" y="2080"/>
                  </a:lnTo>
                  <a:lnTo>
                    <a:pt x="306" y="2232"/>
                  </a:lnTo>
                  <a:lnTo>
                    <a:pt x="459" y="2385"/>
                  </a:lnTo>
                  <a:lnTo>
                    <a:pt x="581" y="2477"/>
                  </a:lnTo>
                  <a:lnTo>
                    <a:pt x="734" y="2569"/>
                  </a:lnTo>
                  <a:lnTo>
                    <a:pt x="887" y="2660"/>
                  </a:lnTo>
                  <a:lnTo>
                    <a:pt x="1040" y="2722"/>
                  </a:lnTo>
                  <a:lnTo>
                    <a:pt x="1193" y="2752"/>
                  </a:lnTo>
                  <a:lnTo>
                    <a:pt x="1713" y="2752"/>
                  </a:lnTo>
                  <a:lnTo>
                    <a:pt x="1865" y="2691"/>
                  </a:lnTo>
                  <a:lnTo>
                    <a:pt x="2018" y="2630"/>
                  </a:lnTo>
                  <a:lnTo>
                    <a:pt x="2171" y="2538"/>
                  </a:lnTo>
                  <a:lnTo>
                    <a:pt x="2293" y="2446"/>
                  </a:lnTo>
                  <a:lnTo>
                    <a:pt x="2416" y="2324"/>
                  </a:lnTo>
                  <a:lnTo>
                    <a:pt x="2538" y="2202"/>
                  </a:lnTo>
                  <a:lnTo>
                    <a:pt x="2630" y="2049"/>
                  </a:lnTo>
                  <a:lnTo>
                    <a:pt x="2691" y="1896"/>
                  </a:lnTo>
                  <a:lnTo>
                    <a:pt x="2752" y="1713"/>
                  </a:lnTo>
                  <a:lnTo>
                    <a:pt x="2752" y="1529"/>
                  </a:lnTo>
                  <a:lnTo>
                    <a:pt x="2752" y="1315"/>
                  </a:lnTo>
                  <a:lnTo>
                    <a:pt x="2721" y="1101"/>
                  </a:lnTo>
                  <a:lnTo>
                    <a:pt x="2660" y="948"/>
                  </a:lnTo>
                  <a:lnTo>
                    <a:pt x="2569" y="796"/>
                  </a:lnTo>
                  <a:lnTo>
                    <a:pt x="2446" y="643"/>
                  </a:lnTo>
                  <a:lnTo>
                    <a:pt x="2324" y="459"/>
                  </a:lnTo>
                  <a:lnTo>
                    <a:pt x="2171" y="337"/>
                  </a:lnTo>
                  <a:lnTo>
                    <a:pt x="2018" y="215"/>
                  </a:lnTo>
                  <a:lnTo>
                    <a:pt x="1865" y="92"/>
                  </a:lnTo>
                  <a:lnTo>
                    <a:pt x="1713" y="31"/>
                  </a:lnTo>
                  <a:lnTo>
                    <a:pt x="15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6"/>
            <p:cNvSpPr/>
            <p:nvPr/>
          </p:nvSpPr>
          <p:spPr>
            <a:xfrm>
              <a:off x="5342138" y="2363418"/>
              <a:ext cx="460038" cy="460205"/>
            </a:xfrm>
            <a:custGeom>
              <a:avLst/>
              <a:gdLst/>
              <a:ahLst/>
              <a:cxnLst/>
              <a:rect l="l" t="t" r="r" b="b"/>
              <a:pathLst>
                <a:path w="2752" h="2753" extrusionOk="0">
                  <a:moveTo>
                    <a:pt x="1346" y="1"/>
                  </a:moveTo>
                  <a:lnTo>
                    <a:pt x="1193" y="62"/>
                  </a:lnTo>
                  <a:lnTo>
                    <a:pt x="1009" y="92"/>
                  </a:lnTo>
                  <a:lnTo>
                    <a:pt x="826" y="184"/>
                  </a:lnTo>
                  <a:lnTo>
                    <a:pt x="673" y="276"/>
                  </a:lnTo>
                  <a:lnTo>
                    <a:pt x="520" y="368"/>
                  </a:lnTo>
                  <a:lnTo>
                    <a:pt x="398" y="459"/>
                  </a:lnTo>
                  <a:lnTo>
                    <a:pt x="276" y="582"/>
                  </a:lnTo>
                  <a:lnTo>
                    <a:pt x="184" y="734"/>
                  </a:lnTo>
                  <a:lnTo>
                    <a:pt x="92" y="887"/>
                  </a:lnTo>
                  <a:lnTo>
                    <a:pt x="31" y="1040"/>
                  </a:lnTo>
                  <a:lnTo>
                    <a:pt x="0" y="1193"/>
                  </a:lnTo>
                  <a:lnTo>
                    <a:pt x="0" y="1376"/>
                  </a:lnTo>
                  <a:lnTo>
                    <a:pt x="0" y="1529"/>
                  </a:lnTo>
                  <a:lnTo>
                    <a:pt x="0" y="1682"/>
                  </a:lnTo>
                  <a:lnTo>
                    <a:pt x="92" y="1896"/>
                  </a:lnTo>
                  <a:lnTo>
                    <a:pt x="184" y="2080"/>
                  </a:lnTo>
                  <a:lnTo>
                    <a:pt x="306" y="2232"/>
                  </a:lnTo>
                  <a:lnTo>
                    <a:pt x="428" y="2385"/>
                  </a:lnTo>
                  <a:lnTo>
                    <a:pt x="581" y="2477"/>
                  </a:lnTo>
                  <a:lnTo>
                    <a:pt x="704" y="2569"/>
                  </a:lnTo>
                  <a:lnTo>
                    <a:pt x="856" y="2660"/>
                  </a:lnTo>
                  <a:lnTo>
                    <a:pt x="1040" y="2722"/>
                  </a:lnTo>
                  <a:lnTo>
                    <a:pt x="1193" y="2752"/>
                  </a:lnTo>
                  <a:lnTo>
                    <a:pt x="1682" y="2752"/>
                  </a:lnTo>
                  <a:lnTo>
                    <a:pt x="1865" y="2691"/>
                  </a:lnTo>
                  <a:lnTo>
                    <a:pt x="2018" y="2630"/>
                  </a:lnTo>
                  <a:lnTo>
                    <a:pt x="2171" y="2538"/>
                  </a:lnTo>
                  <a:lnTo>
                    <a:pt x="2293" y="2446"/>
                  </a:lnTo>
                  <a:lnTo>
                    <a:pt x="2416" y="2324"/>
                  </a:lnTo>
                  <a:lnTo>
                    <a:pt x="2538" y="2202"/>
                  </a:lnTo>
                  <a:lnTo>
                    <a:pt x="2599" y="2049"/>
                  </a:lnTo>
                  <a:lnTo>
                    <a:pt x="2691" y="1896"/>
                  </a:lnTo>
                  <a:lnTo>
                    <a:pt x="2721" y="1713"/>
                  </a:lnTo>
                  <a:lnTo>
                    <a:pt x="2752" y="1529"/>
                  </a:lnTo>
                  <a:lnTo>
                    <a:pt x="2752" y="1315"/>
                  </a:lnTo>
                  <a:lnTo>
                    <a:pt x="2691" y="1101"/>
                  </a:lnTo>
                  <a:lnTo>
                    <a:pt x="2630" y="948"/>
                  </a:lnTo>
                  <a:lnTo>
                    <a:pt x="2538" y="796"/>
                  </a:lnTo>
                  <a:lnTo>
                    <a:pt x="2446" y="643"/>
                  </a:lnTo>
                  <a:lnTo>
                    <a:pt x="2324" y="459"/>
                  </a:lnTo>
                  <a:lnTo>
                    <a:pt x="2171" y="337"/>
                  </a:lnTo>
                  <a:lnTo>
                    <a:pt x="2018" y="215"/>
                  </a:lnTo>
                  <a:lnTo>
                    <a:pt x="1865" y="92"/>
                  </a:lnTo>
                  <a:lnTo>
                    <a:pt x="1712" y="31"/>
                  </a:lnTo>
                  <a:lnTo>
                    <a:pt x="15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6"/>
            <p:cNvSpPr/>
            <p:nvPr/>
          </p:nvSpPr>
          <p:spPr>
            <a:xfrm>
              <a:off x="5127490" y="2169166"/>
              <a:ext cx="781998" cy="776983"/>
            </a:xfrm>
            <a:custGeom>
              <a:avLst/>
              <a:gdLst/>
              <a:ahLst/>
              <a:cxnLst/>
              <a:rect l="l" t="t" r="r" b="b"/>
              <a:pathLst>
                <a:path w="4678" h="4648" extrusionOk="0">
                  <a:moveTo>
                    <a:pt x="2599" y="184"/>
                  </a:moveTo>
                  <a:lnTo>
                    <a:pt x="2844" y="215"/>
                  </a:lnTo>
                  <a:lnTo>
                    <a:pt x="3088" y="337"/>
                  </a:lnTo>
                  <a:lnTo>
                    <a:pt x="3333" y="490"/>
                  </a:lnTo>
                  <a:lnTo>
                    <a:pt x="3577" y="674"/>
                  </a:lnTo>
                  <a:lnTo>
                    <a:pt x="3791" y="918"/>
                  </a:lnTo>
                  <a:lnTo>
                    <a:pt x="4005" y="1163"/>
                  </a:lnTo>
                  <a:lnTo>
                    <a:pt x="4189" y="1407"/>
                  </a:lnTo>
                  <a:lnTo>
                    <a:pt x="4311" y="1652"/>
                  </a:lnTo>
                  <a:lnTo>
                    <a:pt x="4403" y="1927"/>
                  </a:lnTo>
                  <a:lnTo>
                    <a:pt x="4464" y="2233"/>
                  </a:lnTo>
                  <a:lnTo>
                    <a:pt x="4494" y="2538"/>
                  </a:lnTo>
                  <a:lnTo>
                    <a:pt x="4464" y="2844"/>
                  </a:lnTo>
                  <a:lnTo>
                    <a:pt x="4372" y="3150"/>
                  </a:lnTo>
                  <a:lnTo>
                    <a:pt x="4280" y="3364"/>
                  </a:lnTo>
                  <a:lnTo>
                    <a:pt x="4128" y="3608"/>
                  </a:lnTo>
                  <a:lnTo>
                    <a:pt x="3975" y="3792"/>
                  </a:lnTo>
                  <a:lnTo>
                    <a:pt x="3791" y="3975"/>
                  </a:lnTo>
                  <a:lnTo>
                    <a:pt x="3577" y="4128"/>
                  </a:lnTo>
                  <a:lnTo>
                    <a:pt x="3363" y="4250"/>
                  </a:lnTo>
                  <a:lnTo>
                    <a:pt x="3119" y="4373"/>
                  </a:lnTo>
                  <a:lnTo>
                    <a:pt x="2844" y="4434"/>
                  </a:lnTo>
                  <a:lnTo>
                    <a:pt x="2599" y="4464"/>
                  </a:lnTo>
                  <a:lnTo>
                    <a:pt x="2324" y="4464"/>
                  </a:lnTo>
                  <a:lnTo>
                    <a:pt x="2079" y="4434"/>
                  </a:lnTo>
                  <a:lnTo>
                    <a:pt x="1804" y="4373"/>
                  </a:lnTo>
                  <a:lnTo>
                    <a:pt x="1560" y="4281"/>
                  </a:lnTo>
                  <a:lnTo>
                    <a:pt x="1315" y="4189"/>
                  </a:lnTo>
                  <a:lnTo>
                    <a:pt x="1101" y="4036"/>
                  </a:lnTo>
                  <a:lnTo>
                    <a:pt x="887" y="3884"/>
                  </a:lnTo>
                  <a:lnTo>
                    <a:pt x="673" y="3639"/>
                  </a:lnTo>
                  <a:lnTo>
                    <a:pt x="490" y="3364"/>
                  </a:lnTo>
                  <a:lnTo>
                    <a:pt x="337" y="3089"/>
                  </a:lnTo>
                  <a:lnTo>
                    <a:pt x="245" y="2814"/>
                  </a:lnTo>
                  <a:lnTo>
                    <a:pt x="184" y="2538"/>
                  </a:lnTo>
                  <a:lnTo>
                    <a:pt x="184" y="2294"/>
                  </a:lnTo>
                  <a:lnTo>
                    <a:pt x="214" y="2049"/>
                  </a:lnTo>
                  <a:lnTo>
                    <a:pt x="276" y="1805"/>
                  </a:lnTo>
                  <a:lnTo>
                    <a:pt x="367" y="1560"/>
                  </a:lnTo>
                  <a:lnTo>
                    <a:pt x="490" y="1316"/>
                  </a:lnTo>
                  <a:lnTo>
                    <a:pt x="642" y="1102"/>
                  </a:lnTo>
                  <a:lnTo>
                    <a:pt x="826" y="888"/>
                  </a:lnTo>
                  <a:lnTo>
                    <a:pt x="1009" y="735"/>
                  </a:lnTo>
                  <a:lnTo>
                    <a:pt x="1254" y="582"/>
                  </a:lnTo>
                  <a:lnTo>
                    <a:pt x="1498" y="429"/>
                  </a:lnTo>
                  <a:lnTo>
                    <a:pt x="1774" y="337"/>
                  </a:lnTo>
                  <a:lnTo>
                    <a:pt x="2079" y="246"/>
                  </a:lnTo>
                  <a:lnTo>
                    <a:pt x="2354" y="184"/>
                  </a:lnTo>
                  <a:close/>
                  <a:moveTo>
                    <a:pt x="2324" y="1"/>
                  </a:moveTo>
                  <a:lnTo>
                    <a:pt x="2018" y="62"/>
                  </a:lnTo>
                  <a:lnTo>
                    <a:pt x="1743" y="154"/>
                  </a:lnTo>
                  <a:lnTo>
                    <a:pt x="1437" y="276"/>
                  </a:lnTo>
                  <a:lnTo>
                    <a:pt x="1162" y="429"/>
                  </a:lnTo>
                  <a:lnTo>
                    <a:pt x="918" y="582"/>
                  </a:lnTo>
                  <a:lnTo>
                    <a:pt x="704" y="765"/>
                  </a:lnTo>
                  <a:lnTo>
                    <a:pt x="520" y="979"/>
                  </a:lnTo>
                  <a:lnTo>
                    <a:pt x="337" y="1224"/>
                  </a:lnTo>
                  <a:lnTo>
                    <a:pt x="214" y="1468"/>
                  </a:lnTo>
                  <a:lnTo>
                    <a:pt x="123" y="1744"/>
                  </a:lnTo>
                  <a:lnTo>
                    <a:pt x="31" y="2019"/>
                  </a:lnTo>
                  <a:lnTo>
                    <a:pt x="0" y="2294"/>
                  </a:lnTo>
                  <a:lnTo>
                    <a:pt x="31" y="2569"/>
                  </a:lnTo>
                  <a:lnTo>
                    <a:pt x="62" y="2844"/>
                  </a:lnTo>
                  <a:lnTo>
                    <a:pt x="153" y="3150"/>
                  </a:lnTo>
                  <a:lnTo>
                    <a:pt x="337" y="3456"/>
                  </a:lnTo>
                  <a:lnTo>
                    <a:pt x="520" y="3761"/>
                  </a:lnTo>
                  <a:lnTo>
                    <a:pt x="765" y="4006"/>
                  </a:lnTo>
                  <a:lnTo>
                    <a:pt x="948" y="4159"/>
                  </a:lnTo>
                  <a:lnTo>
                    <a:pt x="1132" y="4281"/>
                  </a:lnTo>
                  <a:lnTo>
                    <a:pt x="1346" y="4403"/>
                  </a:lnTo>
                  <a:lnTo>
                    <a:pt x="1560" y="4495"/>
                  </a:lnTo>
                  <a:lnTo>
                    <a:pt x="1774" y="4556"/>
                  </a:lnTo>
                  <a:lnTo>
                    <a:pt x="1988" y="4617"/>
                  </a:lnTo>
                  <a:lnTo>
                    <a:pt x="2232" y="4648"/>
                  </a:lnTo>
                  <a:lnTo>
                    <a:pt x="2660" y="4648"/>
                  </a:lnTo>
                  <a:lnTo>
                    <a:pt x="2874" y="4617"/>
                  </a:lnTo>
                  <a:lnTo>
                    <a:pt x="3149" y="4526"/>
                  </a:lnTo>
                  <a:lnTo>
                    <a:pt x="3424" y="4434"/>
                  </a:lnTo>
                  <a:lnTo>
                    <a:pt x="3669" y="4281"/>
                  </a:lnTo>
                  <a:lnTo>
                    <a:pt x="3914" y="4098"/>
                  </a:lnTo>
                  <a:lnTo>
                    <a:pt x="4097" y="3914"/>
                  </a:lnTo>
                  <a:lnTo>
                    <a:pt x="4280" y="3700"/>
                  </a:lnTo>
                  <a:lnTo>
                    <a:pt x="4433" y="3456"/>
                  </a:lnTo>
                  <a:lnTo>
                    <a:pt x="4556" y="3211"/>
                  </a:lnTo>
                  <a:lnTo>
                    <a:pt x="4647" y="2875"/>
                  </a:lnTo>
                  <a:lnTo>
                    <a:pt x="4678" y="2538"/>
                  </a:lnTo>
                  <a:lnTo>
                    <a:pt x="4647" y="2202"/>
                  </a:lnTo>
                  <a:lnTo>
                    <a:pt x="4586" y="1866"/>
                  </a:lnTo>
                  <a:lnTo>
                    <a:pt x="4464" y="1591"/>
                  </a:lnTo>
                  <a:lnTo>
                    <a:pt x="4342" y="1316"/>
                  </a:lnTo>
                  <a:lnTo>
                    <a:pt x="4158" y="1040"/>
                  </a:lnTo>
                  <a:lnTo>
                    <a:pt x="3944" y="796"/>
                  </a:lnTo>
                  <a:lnTo>
                    <a:pt x="3700" y="551"/>
                  </a:lnTo>
                  <a:lnTo>
                    <a:pt x="3455" y="337"/>
                  </a:lnTo>
                  <a:lnTo>
                    <a:pt x="3180" y="184"/>
                  </a:lnTo>
                  <a:lnTo>
                    <a:pt x="2905" y="62"/>
                  </a:lnTo>
                  <a:lnTo>
                    <a:pt x="2630" y="1"/>
                  </a:ln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6"/>
            <p:cNvSpPr/>
            <p:nvPr/>
          </p:nvSpPr>
          <p:spPr>
            <a:xfrm>
              <a:off x="5270589" y="2312264"/>
              <a:ext cx="495811" cy="490796"/>
            </a:xfrm>
            <a:custGeom>
              <a:avLst/>
              <a:gdLst/>
              <a:ahLst/>
              <a:cxnLst/>
              <a:rect l="l" t="t" r="r" b="b"/>
              <a:pathLst>
                <a:path w="2966" h="2936" extrusionOk="0">
                  <a:moveTo>
                    <a:pt x="1590" y="184"/>
                  </a:moveTo>
                  <a:lnTo>
                    <a:pt x="1774" y="215"/>
                  </a:lnTo>
                  <a:lnTo>
                    <a:pt x="1926" y="276"/>
                  </a:lnTo>
                  <a:lnTo>
                    <a:pt x="2079" y="368"/>
                  </a:lnTo>
                  <a:lnTo>
                    <a:pt x="2232" y="490"/>
                  </a:lnTo>
                  <a:lnTo>
                    <a:pt x="2354" y="612"/>
                  </a:lnTo>
                  <a:lnTo>
                    <a:pt x="2599" y="918"/>
                  </a:lnTo>
                  <a:lnTo>
                    <a:pt x="2660" y="1071"/>
                  </a:lnTo>
                  <a:lnTo>
                    <a:pt x="2721" y="1224"/>
                  </a:lnTo>
                  <a:lnTo>
                    <a:pt x="2782" y="1407"/>
                  </a:lnTo>
                  <a:lnTo>
                    <a:pt x="2782" y="1591"/>
                  </a:lnTo>
                  <a:lnTo>
                    <a:pt x="2752" y="1774"/>
                  </a:lnTo>
                  <a:lnTo>
                    <a:pt x="2721" y="1958"/>
                  </a:lnTo>
                  <a:lnTo>
                    <a:pt x="2660" y="2110"/>
                  </a:lnTo>
                  <a:lnTo>
                    <a:pt x="2568" y="2233"/>
                  </a:lnTo>
                  <a:lnTo>
                    <a:pt x="2477" y="2355"/>
                  </a:lnTo>
                  <a:lnTo>
                    <a:pt x="2354" y="2477"/>
                  </a:lnTo>
                  <a:lnTo>
                    <a:pt x="2232" y="2569"/>
                  </a:lnTo>
                  <a:lnTo>
                    <a:pt x="2079" y="2630"/>
                  </a:lnTo>
                  <a:lnTo>
                    <a:pt x="1926" y="2691"/>
                  </a:lnTo>
                  <a:lnTo>
                    <a:pt x="1774" y="2752"/>
                  </a:lnTo>
                  <a:lnTo>
                    <a:pt x="1468" y="2752"/>
                  </a:lnTo>
                  <a:lnTo>
                    <a:pt x="1162" y="2722"/>
                  </a:lnTo>
                  <a:lnTo>
                    <a:pt x="856" y="2600"/>
                  </a:lnTo>
                  <a:lnTo>
                    <a:pt x="734" y="2508"/>
                  </a:lnTo>
                  <a:lnTo>
                    <a:pt x="612" y="2416"/>
                  </a:lnTo>
                  <a:lnTo>
                    <a:pt x="459" y="2263"/>
                  </a:lnTo>
                  <a:lnTo>
                    <a:pt x="367" y="2110"/>
                  </a:lnTo>
                  <a:lnTo>
                    <a:pt x="276" y="1927"/>
                  </a:lnTo>
                  <a:lnTo>
                    <a:pt x="214" y="1774"/>
                  </a:lnTo>
                  <a:lnTo>
                    <a:pt x="184" y="1621"/>
                  </a:lnTo>
                  <a:lnTo>
                    <a:pt x="184" y="1468"/>
                  </a:lnTo>
                  <a:lnTo>
                    <a:pt x="214" y="1316"/>
                  </a:lnTo>
                  <a:lnTo>
                    <a:pt x="245" y="1163"/>
                  </a:lnTo>
                  <a:lnTo>
                    <a:pt x="306" y="1010"/>
                  </a:lnTo>
                  <a:lnTo>
                    <a:pt x="367" y="857"/>
                  </a:lnTo>
                  <a:lnTo>
                    <a:pt x="459" y="735"/>
                  </a:lnTo>
                  <a:lnTo>
                    <a:pt x="581" y="612"/>
                  </a:lnTo>
                  <a:lnTo>
                    <a:pt x="765" y="460"/>
                  </a:lnTo>
                  <a:lnTo>
                    <a:pt x="1040" y="307"/>
                  </a:lnTo>
                  <a:lnTo>
                    <a:pt x="1315" y="215"/>
                  </a:lnTo>
                  <a:lnTo>
                    <a:pt x="1590" y="184"/>
                  </a:lnTo>
                  <a:close/>
                  <a:moveTo>
                    <a:pt x="1468" y="1"/>
                  </a:moveTo>
                  <a:lnTo>
                    <a:pt x="1284" y="32"/>
                  </a:lnTo>
                  <a:lnTo>
                    <a:pt x="1101" y="93"/>
                  </a:lnTo>
                  <a:lnTo>
                    <a:pt x="918" y="184"/>
                  </a:lnTo>
                  <a:lnTo>
                    <a:pt x="734" y="276"/>
                  </a:lnTo>
                  <a:lnTo>
                    <a:pt x="581" y="368"/>
                  </a:lnTo>
                  <a:lnTo>
                    <a:pt x="428" y="490"/>
                  </a:lnTo>
                  <a:lnTo>
                    <a:pt x="306" y="643"/>
                  </a:lnTo>
                  <a:lnTo>
                    <a:pt x="214" y="765"/>
                  </a:lnTo>
                  <a:lnTo>
                    <a:pt x="123" y="949"/>
                  </a:lnTo>
                  <a:lnTo>
                    <a:pt x="62" y="1102"/>
                  </a:lnTo>
                  <a:lnTo>
                    <a:pt x="31" y="1285"/>
                  </a:lnTo>
                  <a:lnTo>
                    <a:pt x="0" y="1468"/>
                  </a:lnTo>
                  <a:lnTo>
                    <a:pt x="0" y="1621"/>
                  </a:lnTo>
                  <a:lnTo>
                    <a:pt x="31" y="1805"/>
                  </a:lnTo>
                  <a:lnTo>
                    <a:pt x="92" y="2019"/>
                  </a:lnTo>
                  <a:lnTo>
                    <a:pt x="214" y="2202"/>
                  </a:lnTo>
                  <a:lnTo>
                    <a:pt x="337" y="2386"/>
                  </a:lnTo>
                  <a:lnTo>
                    <a:pt x="490" y="2538"/>
                  </a:lnTo>
                  <a:lnTo>
                    <a:pt x="734" y="2722"/>
                  </a:lnTo>
                  <a:lnTo>
                    <a:pt x="979" y="2844"/>
                  </a:lnTo>
                  <a:lnTo>
                    <a:pt x="1254" y="2905"/>
                  </a:lnTo>
                  <a:lnTo>
                    <a:pt x="1560" y="2936"/>
                  </a:lnTo>
                  <a:lnTo>
                    <a:pt x="1835" y="2905"/>
                  </a:lnTo>
                  <a:lnTo>
                    <a:pt x="1988" y="2875"/>
                  </a:lnTo>
                  <a:lnTo>
                    <a:pt x="2171" y="2814"/>
                  </a:lnTo>
                  <a:lnTo>
                    <a:pt x="2324" y="2722"/>
                  </a:lnTo>
                  <a:lnTo>
                    <a:pt x="2477" y="2600"/>
                  </a:lnTo>
                  <a:lnTo>
                    <a:pt x="2599" y="2477"/>
                  </a:lnTo>
                  <a:lnTo>
                    <a:pt x="2721" y="2355"/>
                  </a:lnTo>
                  <a:lnTo>
                    <a:pt x="2813" y="2202"/>
                  </a:lnTo>
                  <a:lnTo>
                    <a:pt x="2874" y="2019"/>
                  </a:lnTo>
                  <a:lnTo>
                    <a:pt x="2935" y="1805"/>
                  </a:lnTo>
                  <a:lnTo>
                    <a:pt x="2966" y="1591"/>
                  </a:lnTo>
                  <a:lnTo>
                    <a:pt x="2935" y="1377"/>
                  </a:lnTo>
                  <a:lnTo>
                    <a:pt x="2905" y="1193"/>
                  </a:lnTo>
                  <a:lnTo>
                    <a:pt x="2844" y="1010"/>
                  </a:lnTo>
                  <a:lnTo>
                    <a:pt x="2752" y="826"/>
                  </a:lnTo>
                  <a:lnTo>
                    <a:pt x="2630" y="674"/>
                  </a:lnTo>
                  <a:lnTo>
                    <a:pt x="2477" y="490"/>
                  </a:lnTo>
                  <a:lnTo>
                    <a:pt x="2324" y="337"/>
                  </a:lnTo>
                  <a:lnTo>
                    <a:pt x="2171" y="215"/>
                  </a:lnTo>
                  <a:lnTo>
                    <a:pt x="2018" y="123"/>
                  </a:lnTo>
                  <a:lnTo>
                    <a:pt x="1835" y="32"/>
                  </a:lnTo>
                  <a:lnTo>
                    <a:pt x="1651" y="1"/>
                  </a:ln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6"/>
            <p:cNvSpPr/>
            <p:nvPr/>
          </p:nvSpPr>
          <p:spPr>
            <a:xfrm>
              <a:off x="6016674" y="2164150"/>
              <a:ext cx="756589" cy="771801"/>
            </a:xfrm>
            <a:custGeom>
              <a:avLst/>
              <a:gdLst/>
              <a:ahLst/>
              <a:cxnLst/>
              <a:rect l="l" t="t" r="r" b="b"/>
              <a:pathLst>
                <a:path w="4526" h="4617" extrusionOk="0">
                  <a:moveTo>
                    <a:pt x="2233" y="153"/>
                  </a:moveTo>
                  <a:lnTo>
                    <a:pt x="2477" y="184"/>
                  </a:lnTo>
                  <a:lnTo>
                    <a:pt x="2752" y="245"/>
                  </a:lnTo>
                  <a:lnTo>
                    <a:pt x="2997" y="337"/>
                  </a:lnTo>
                  <a:lnTo>
                    <a:pt x="3241" y="428"/>
                  </a:lnTo>
                  <a:lnTo>
                    <a:pt x="3455" y="581"/>
                  </a:lnTo>
                  <a:lnTo>
                    <a:pt x="3639" y="765"/>
                  </a:lnTo>
                  <a:lnTo>
                    <a:pt x="3822" y="948"/>
                  </a:lnTo>
                  <a:lnTo>
                    <a:pt x="3975" y="1162"/>
                  </a:lnTo>
                  <a:lnTo>
                    <a:pt x="4097" y="1376"/>
                  </a:lnTo>
                  <a:lnTo>
                    <a:pt x="4220" y="1621"/>
                  </a:lnTo>
                  <a:lnTo>
                    <a:pt x="4281" y="1896"/>
                  </a:lnTo>
                  <a:lnTo>
                    <a:pt x="4342" y="2140"/>
                  </a:lnTo>
                  <a:lnTo>
                    <a:pt x="4342" y="2477"/>
                  </a:lnTo>
                  <a:lnTo>
                    <a:pt x="4311" y="2782"/>
                  </a:lnTo>
                  <a:lnTo>
                    <a:pt x="4250" y="3088"/>
                  </a:lnTo>
                  <a:lnTo>
                    <a:pt x="4128" y="3394"/>
                  </a:lnTo>
                  <a:lnTo>
                    <a:pt x="3975" y="3608"/>
                  </a:lnTo>
                  <a:lnTo>
                    <a:pt x="3822" y="3791"/>
                  </a:lnTo>
                  <a:lnTo>
                    <a:pt x="3639" y="3975"/>
                  </a:lnTo>
                  <a:lnTo>
                    <a:pt x="3425" y="4128"/>
                  </a:lnTo>
                  <a:lnTo>
                    <a:pt x="3211" y="4250"/>
                  </a:lnTo>
                  <a:lnTo>
                    <a:pt x="2966" y="4342"/>
                  </a:lnTo>
                  <a:lnTo>
                    <a:pt x="2691" y="4403"/>
                  </a:lnTo>
                  <a:lnTo>
                    <a:pt x="2447" y="4433"/>
                  </a:lnTo>
                  <a:lnTo>
                    <a:pt x="2171" y="4433"/>
                  </a:lnTo>
                  <a:lnTo>
                    <a:pt x="1896" y="4403"/>
                  </a:lnTo>
                  <a:lnTo>
                    <a:pt x="1591" y="4342"/>
                  </a:lnTo>
                  <a:lnTo>
                    <a:pt x="1315" y="4219"/>
                  </a:lnTo>
                  <a:lnTo>
                    <a:pt x="1071" y="4128"/>
                  </a:lnTo>
                  <a:lnTo>
                    <a:pt x="826" y="3975"/>
                  </a:lnTo>
                  <a:lnTo>
                    <a:pt x="612" y="3791"/>
                  </a:lnTo>
                  <a:lnTo>
                    <a:pt x="459" y="3608"/>
                  </a:lnTo>
                  <a:lnTo>
                    <a:pt x="337" y="3363"/>
                  </a:lnTo>
                  <a:lnTo>
                    <a:pt x="245" y="3088"/>
                  </a:lnTo>
                  <a:lnTo>
                    <a:pt x="215" y="2782"/>
                  </a:lnTo>
                  <a:lnTo>
                    <a:pt x="184" y="2477"/>
                  </a:lnTo>
                  <a:lnTo>
                    <a:pt x="184" y="2140"/>
                  </a:lnTo>
                  <a:lnTo>
                    <a:pt x="245" y="1835"/>
                  </a:lnTo>
                  <a:lnTo>
                    <a:pt x="307" y="1560"/>
                  </a:lnTo>
                  <a:lnTo>
                    <a:pt x="398" y="1315"/>
                  </a:lnTo>
                  <a:lnTo>
                    <a:pt x="551" y="1040"/>
                  </a:lnTo>
                  <a:lnTo>
                    <a:pt x="735" y="795"/>
                  </a:lnTo>
                  <a:lnTo>
                    <a:pt x="949" y="581"/>
                  </a:lnTo>
                  <a:lnTo>
                    <a:pt x="1224" y="398"/>
                  </a:lnTo>
                  <a:lnTo>
                    <a:pt x="1468" y="306"/>
                  </a:lnTo>
                  <a:lnTo>
                    <a:pt x="1713" y="214"/>
                  </a:lnTo>
                  <a:lnTo>
                    <a:pt x="1957" y="184"/>
                  </a:lnTo>
                  <a:lnTo>
                    <a:pt x="2233" y="153"/>
                  </a:lnTo>
                  <a:close/>
                  <a:moveTo>
                    <a:pt x="1927" y="0"/>
                  </a:moveTo>
                  <a:lnTo>
                    <a:pt x="1652" y="62"/>
                  </a:lnTo>
                  <a:lnTo>
                    <a:pt x="1377" y="123"/>
                  </a:lnTo>
                  <a:lnTo>
                    <a:pt x="1132" y="245"/>
                  </a:lnTo>
                  <a:lnTo>
                    <a:pt x="857" y="428"/>
                  </a:lnTo>
                  <a:lnTo>
                    <a:pt x="612" y="673"/>
                  </a:lnTo>
                  <a:lnTo>
                    <a:pt x="398" y="948"/>
                  </a:lnTo>
                  <a:lnTo>
                    <a:pt x="245" y="1223"/>
                  </a:lnTo>
                  <a:lnTo>
                    <a:pt x="123" y="1498"/>
                  </a:lnTo>
                  <a:lnTo>
                    <a:pt x="62" y="1804"/>
                  </a:lnTo>
                  <a:lnTo>
                    <a:pt x="31" y="2140"/>
                  </a:lnTo>
                  <a:lnTo>
                    <a:pt x="1" y="2477"/>
                  </a:lnTo>
                  <a:lnTo>
                    <a:pt x="31" y="2813"/>
                  </a:lnTo>
                  <a:lnTo>
                    <a:pt x="93" y="3149"/>
                  </a:lnTo>
                  <a:lnTo>
                    <a:pt x="184" y="3424"/>
                  </a:lnTo>
                  <a:lnTo>
                    <a:pt x="307" y="3700"/>
                  </a:lnTo>
                  <a:lnTo>
                    <a:pt x="490" y="3914"/>
                  </a:lnTo>
                  <a:lnTo>
                    <a:pt x="673" y="4097"/>
                  </a:lnTo>
                  <a:lnTo>
                    <a:pt x="918" y="4250"/>
                  </a:lnTo>
                  <a:lnTo>
                    <a:pt x="1193" y="4372"/>
                  </a:lnTo>
                  <a:lnTo>
                    <a:pt x="1468" y="4464"/>
                  </a:lnTo>
                  <a:lnTo>
                    <a:pt x="1774" y="4556"/>
                  </a:lnTo>
                  <a:lnTo>
                    <a:pt x="2049" y="4586"/>
                  </a:lnTo>
                  <a:lnTo>
                    <a:pt x="2324" y="4617"/>
                  </a:lnTo>
                  <a:lnTo>
                    <a:pt x="2447" y="4617"/>
                  </a:lnTo>
                  <a:lnTo>
                    <a:pt x="2722" y="4586"/>
                  </a:lnTo>
                  <a:lnTo>
                    <a:pt x="2997" y="4494"/>
                  </a:lnTo>
                  <a:lnTo>
                    <a:pt x="3272" y="4403"/>
                  </a:lnTo>
                  <a:lnTo>
                    <a:pt x="3517" y="4250"/>
                  </a:lnTo>
                  <a:lnTo>
                    <a:pt x="3761" y="4097"/>
                  </a:lnTo>
                  <a:lnTo>
                    <a:pt x="3945" y="3914"/>
                  </a:lnTo>
                  <a:lnTo>
                    <a:pt x="4128" y="3700"/>
                  </a:lnTo>
                  <a:lnTo>
                    <a:pt x="4281" y="3455"/>
                  </a:lnTo>
                  <a:lnTo>
                    <a:pt x="4403" y="3149"/>
                  </a:lnTo>
                  <a:lnTo>
                    <a:pt x="4495" y="2813"/>
                  </a:lnTo>
                  <a:lnTo>
                    <a:pt x="4525" y="2477"/>
                  </a:lnTo>
                  <a:lnTo>
                    <a:pt x="4495" y="2110"/>
                  </a:lnTo>
                  <a:lnTo>
                    <a:pt x="4464" y="1835"/>
                  </a:lnTo>
                  <a:lnTo>
                    <a:pt x="4373" y="1560"/>
                  </a:lnTo>
                  <a:lnTo>
                    <a:pt x="4250" y="1315"/>
                  </a:lnTo>
                  <a:lnTo>
                    <a:pt x="4128" y="1070"/>
                  </a:lnTo>
                  <a:lnTo>
                    <a:pt x="3945" y="826"/>
                  </a:lnTo>
                  <a:lnTo>
                    <a:pt x="3761" y="612"/>
                  </a:lnTo>
                  <a:lnTo>
                    <a:pt x="3547" y="428"/>
                  </a:lnTo>
                  <a:lnTo>
                    <a:pt x="3303" y="276"/>
                  </a:lnTo>
                  <a:lnTo>
                    <a:pt x="3058" y="153"/>
                  </a:lnTo>
                  <a:lnTo>
                    <a:pt x="2783" y="62"/>
                  </a:lnTo>
                  <a:lnTo>
                    <a:pt x="2508" y="0"/>
                  </a:ln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6"/>
            <p:cNvSpPr/>
            <p:nvPr/>
          </p:nvSpPr>
          <p:spPr>
            <a:xfrm>
              <a:off x="6144560" y="2297051"/>
              <a:ext cx="495811" cy="506008"/>
            </a:xfrm>
            <a:custGeom>
              <a:avLst/>
              <a:gdLst/>
              <a:ahLst/>
              <a:cxnLst/>
              <a:rect l="l" t="t" r="r" b="b"/>
              <a:pathLst>
                <a:path w="2966" h="3027" extrusionOk="0">
                  <a:moveTo>
                    <a:pt x="1620" y="184"/>
                  </a:moveTo>
                  <a:lnTo>
                    <a:pt x="1773" y="214"/>
                  </a:lnTo>
                  <a:lnTo>
                    <a:pt x="1926" y="275"/>
                  </a:lnTo>
                  <a:lnTo>
                    <a:pt x="2079" y="337"/>
                  </a:lnTo>
                  <a:lnTo>
                    <a:pt x="2232" y="428"/>
                  </a:lnTo>
                  <a:lnTo>
                    <a:pt x="2354" y="551"/>
                  </a:lnTo>
                  <a:lnTo>
                    <a:pt x="2476" y="673"/>
                  </a:lnTo>
                  <a:lnTo>
                    <a:pt x="2568" y="795"/>
                  </a:lnTo>
                  <a:lnTo>
                    <a:pt x="2629" y="948"/>
                  </a:lnTo>
                  <a:lnTo>
                    <a:pt x="2721" y="1101"/>
                  </a:lnTo>
                  <a:lnTo>
                    <a:pt x="2752" y="1254"/>
                  </a:lnTo>
                  <a:lnTo>
                    <a:pt x="2782" y="1407"/>
                  </a:lnTo>
                  <a:lnTo>
                    <a:pt x="2782" y="1621"/>
                  </a:lnTo>
                  <a:lnTo>
                    <a:pt x="2782" y="1835"/>
                  </a:lnTo>
                  <a:lnTo>
                    <a:pt x="2721" y="2018"/>
                  </a:lnTo>
                  <a:lnTo>
                    <a:pt x="2660" y="2201"/>
                  </a:lnTo>
                  <a:lnTo>
                    <a:pt x="2568" y="2324"/>
                  </a:lnTo>
                  <a:lnTo>
                    <a:pt x="2476" y="2446"/>
                  </a:lnTo>
                  <a:lnTo>
                    <a:pt x="2354" y="2568"/>
                  </a:lnTo>
                  <a:lnTo>
                    <a:pt x="2232" y="2660"/>
                  </a:lnTo>
                  <a:lnTo>
                    <a:pt x="2079" y="2721"/>
                  </a:lnTo>
                  <a:lnTo>
                    <a:pt x="1926" y="2782"/>
                  </a:lnTo>
                  <a:lnTo>
                    <a:pt x="1773" y="2813"/>
                  </a:lnTo>
                  <a:lnTo>
                    <a:pt x="1590" y="2843"/>
                  </a:lnTo>
                  <a:lnTo>
                    <a:pt x="1437" y="2843"/>
                  </a:lnTo>
                  <a:lnTo>
                    <a:pt x="1254" y="2813"/>
                  </a:lnTo>
                  <a:lnTo>
                    <a:pt x="887" y="2721"/>
                  </a:lnTo>
                  <a:lnTo>
                    <a:pt x="734" y="2660"/>
                  </a:lnTo>
                  <a:lnTo>
                    <a:pt x="581" y="2568"/>
                  </a:lnTo>
                  <a:lnTo>
                    <a:pt x="459" y="2446"/>
                  </a:lnTo>
                  <a:lnTo>
                    <a:pt x="367" y="2324"/>
                  </a:lnTo>
                  <a:lnTo>
                    <a:pt x="275" y="2171"/>
                  </a:lnTo>
                  <a:lnTo>
                    <a:pt x="245" y="2018"/>
                  </a:lnTo>
                  <a:lnTo>
                    <a:pt x="214" y="1804"/>
                  </a:lnTo>
                  <a:lnTo>
                    <a:pt x="184" y="1621"/>
                  </a:lnTo>
                  <a:lnTo>
                    <a:pt x="214" y="1223"/>
                  </a:lnTo>
                  <a:lnTo>
                    <a:pt x="275" y="1040"/>
                  </a:lnTo>
                  <a:lnTo>
                    <a:pt x="306" y="887"/>
                  </a:lnTo>
                  <a:lnTo>
                    <a:pt x="398" y="703"/>
                  </a:lnTo>
                  <a:lnTo>
                    <a:pt x="520" y="551"/>
                  </a:lnTo>
                  <a:lnTo>
                    <a:pt x="673" y="428"/>
                  </a:lnTo>
                  <a:lnTo>
                    <a:pt x="826" y="306"/>
                  </a:lnTo>
                  <a:lnTo>
                    <a:pt x="978" y="245"/>
                  </a:lnTo>
                  <a:lnTo>
                    <a:pt x="1131" y="214"/>
                  </a:lnTo>
                  <a:lnTo>
                    <a:pt x="1284" y="184"/>
                  </a:lnTo>
                  <a:close/>
                  <a:moveTo>
                    <a:pt x="1284" y="0"/>
                  </a:moveTo>
                  <a:lnTo>
                    <a:pt x="1101" y="31"/>
                  </a:lnTo>
                  <a:lnTo>
                    <a:pt x="917" y="92"/>
                  </a:lnTo>
                  <a:lnTo>
                    <a:pt x="764" y="153"/>
                  </a:lnTo>
                  <a:lnTo>
                    <a:pt x="550" y="275"/>
                  </a:lnTo>
                  <a:lnTo>
                    <a:pt x="398" y="428"/>
                  </a:lnTo>
                  <a:lnTo>
                    <a:pt x="275" y="612"/>
                  </a:lnTo>
                  <a:lnTo>
                    <a:pt x="153" y="826"/>
                  </a:lnTo>
                  <a:lnTo>
                    <a:pt x="92" y="979"/>
                  </a:lnTo>
                  <a:lnTo>
                    <a:pt x="61" y="1193"/>
                  </a:lnTo>
                  <a:lnTo>
                    <a:pt x="31" y="1407"/>
                  </a:lnTo>
                  <a:lnTo>
                    <a:pt x="0" y="1621"/>
                  </a:lnTo>
                  <a:lnTo>
                    <a:pt x="31" y="1835"/>
                  </a:lnTo>
                  <a:lnTo>
                    <a:pt x="61" y="2049"/>
                  </a:lnTo>
                  <a:lnTo>
                    <a:pt x="122" y="2263"/>
                  </a:lnTo>
                  <a:lnTo>
                    <a:pt x="214" y="2415"/>
                  </a:lnTo>
                  <a:lnTo>
                    <a:pt x="306" y="2568"/>
                  </a:lnTo>
                  <a:lnTo>
                    <a:pt x="459" y="2691"/>
                  </a:lnTo>
                  <a:lnTo>
                    <a:pt x="612" y="2782"/>
                  </a:lnTo>
                  <a:lnTo>
                    <a:pt x="795" y="2874"/>
                  </a:lnTo>
                  <a:lnTo>
                    <a:pt x="978" y="2935"/>
                  </a:lnTo>
                  <a:lnTo>
                    <a:pt x="1162" y="2996"/>
                  </a:lnTo>
                  <a:lnTo>
                    <a:pt x="1345" y="3027"/>
                  </a:lnTo>
                  <a:lnTo>
                    <a:pt x="1620" y="3027"/>
                  </a:lnTo>
                  <a:lnTo>
                    <a:pt x="1804" y="2996"/>
                  </a:lnTo>
                  <a:lnTo>
                    <a:pt x="1987" y="2966"/>
                  </a:lnTo>
                  <a:lnTo>
                    <a:pt x="2140" y="2874"/>
                  </a:lnTo>
                  <a:lnTo>
                    <a:pt x="2324" y="2782"/>
                  </a:lnTo>
                  <a:lnTo>
                    <a:pt x="2476" y="2691"/>
                  </a:lnTo>
                  <a:lnTo>
                    <a:pt x="2599" y="2568"/>
                  </a:lnTo>
                  <a:lnTo>
                    <a:pt x="2721" y="2415"/>
                  </a:lnTo>
                  <a:lnTo>
                    <a:pt x="2813" y="2263"/>
                  </a:lnTo>
                  <a:lnTo>
                    <a:pt x="2904" y="2079"/>
                  </a:lnTo>
                  <a:lnTo>
                    <a:pt x="2966" y="1865"/>
                  </a:lnTo>
                  <a:lnTo>
                    <a:pt x="2966" y="1621"/>
                  </a:lnTo>
                  <a:lnTo>
                    <a:pt x="2966" y="1407"/>
                  </a:lnTo>
                  <a:lnTo>
                    <a:pt x="2935" y="1193"/>
                  </a:lnTo>
                  <a:lnTo>
                    <a:pt x="2874" y="1040"/>
                  </a:lnTo>
                  <a:lnTo>
                    <a:pt x="2813" y="856"/>
                  </a:lnTo>
                  <a:lnTo>
                    <a:pt x="2721" y="703"/>
                  </a:lnTo>
                  <a:lnTo>
                    <a:pt x="2599" y="551"/>
                  </a:lnTo>
                  <a:lnTo>
                    <a:pt x="2476" y="398"/>
                  </a:lnTo>
                  <a:lnTo>
                    <a:pt x="2324" y="306"/>
                  </a:lnTo>
                  <a:lnTo>
                    <a:pt x="2171" y="184"/>
                  </a:lnTo>
                  <a:lnTo>
                    <a:pt x="2018" y="92"/>
                  </a:lnTo>
                  <a:lnTo>
                    <a:pt x="1834" y="61"/>
                  </a:lnTo>
                  <a:lnTo>
                    <a:pt x="1651" y="0"/>
                  </a:ln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6"/>
            <p:cNvSpPr/>
            <p:nvPr/>
          </p:nvSpPr>
          <p:spPr>
            <a:xfrm>
              <a:off x="5076336" y="2986965"/>
              <a:ext cx="1809227" cy="1134716"/>
            </a:xfrm>
            <a:custGeom>
              <a:avLst/>
              <a:gdLst/>
              <a:ahLst/>
              <a:cxnLst/>
              <a:rect l="l" t="t" r="r" b="b"/>
              <a:pathLst>
                <a:path w="10823" h="6788" extrusionOk="0">
                  <a:moveTo>
                    <a:pt x="8866" y="184"/>
                  </a:moveTo>
                  <a:lnTo>
                    <a:pt x="9233" y="214"/>
                  </a:lnTo>
                  <a:lnTo>
                    <a:pt x="9539" y="306"/>
                  </a:lnTo>
                  <a:lnTo>
                    <a:pt x="9845" y="459"/>
                  </a:lnTo>
                  <a:lnTo>
                    <a:pt x="9998" y="551"/>
                  </a:lnTo>
                  <a:lnTo>
                    <a:pt x="10120" y="673"/>
                  </a:lnTo>
                  <a:lnTo>
                    <a:pt x="10303" y="917"/>
                  </a:lnTo>
                  <a:lnTo>
                    <a:pt x="10426" y="1162"/>
                  </a:lnTo>
                  <a:lnTo>
                    <a:pt x="10517" y="1468"/>
                  </a:lnTo>
                  <a:lnTo>
                    <a:pt x="10578" y="1773"/>
                  </a:lnTo>
                  <a:lnTo>
                    <a:pt x="10609" y="2049"/>
                  </a:lnTo>
                  <a:lnTo>
                    <a:pt x="10640" y="2354"/>
                  </a:lnTo>
                  <a:lnTo>
                    <a:pt x="10609" y="2905"/>
                  </a:lnTo>
                  <a:lnTo>
                    <a:pt x="10609" y="3485"/>
                  </a:lnTo>
                  <a:lnTo>
                    <a:pt x="10640" y="4097"/>
                  </a:lnTo>
                  <a:lnTo>
                    <a:pt x="10640" y="4953"/>
                  </a:lnTo>
                  <a:lnTo>
                    <a:pt x="10640" y="5381"/>
                  </a:lnTo>
                  <a:lnTo>
                    <a:pt x="10609" y="5809"/>
                  </a:lnTo>
                  <a:lnTo>
                    <a:pt x="10578" y="5962"/>
                  </a:lnTo>
                  <a:lnTo>
                    <a:pt x="10517" y="6115"/>
                  </a:lnTo>
                  <a:lnTo>
                    <a:pt x="10426" y="6237"/>
                  </a:lnTo>
                  <a:lnTo>
                    <a:pt x="10273" y="6329"/>
                  </a:lnTo>
                  <a:lnTo>
                    <a:pt x="10120" y="6420"/>
                  </a:lnTo>
                  <a:lnTo>
                    <a:pt x="9936" y="6481"/>
                  </a:lnTo>
                  <a:lnTo>
                    <a:pt x="9692" y="6512"/>
                  </a:lnTo>
                  <a:lnTo>
                    <a:pt x="9417" y="6543"/>
                  </a:lnTo>
                  <a:lnTo>
                    <a:pt x="8102" y="6543"/>
                  </a:lnTo>
                  <a:lnTo>
                    <a:pt x="6818" y="6573"/>
                  </a:lnTo>
                  <a:lnTo>
                    <a:pt x="5320" y="6604"/>
                  </a:lnTo>
                  <a:lnTo>
                    <a:pt x="3700" y="6573"/>
                  </a:lnTo>
                  <a:lnTo>
                    <a:pt x="2874" y="6543"/>
                  </a:lnTo>
                  <a:lnTo>
                    <a:pt x="2141" y="6481"/>
                  </a:lnTo>
                  <a:lnTo>
                    <a:pt x="1804" y="6481"/>
                  </a:lnTo>
                  <a:lnTo>
                    <a:pt x="1254" y="6420"/>
                  </a:lnTo>
                  <a:lnTo>
                    <a:pt x="1010" y="6390"/>
                  </a:lnTo>
                  <a:lnTo>
                    <a:pt x="765" y="6329"/>
                  </a:lnTo>
                  <a:lnTo>
                    <a:pt x="643" y="6298"/>
                  </a:lnTo>
                  <a:lnTo>
                    <a:pt x="551" y="6237"/>
                  </a:lnTo>
                  <a:lnTo>
                    <a:pt x="368" y="6084"/>
                  </a:lnTo>
                  <a:lnTo>
                    <a:pt x="276" y="5870"/>
                  </a:lnTo>
                  <a:lnTo>
                    <a:pt x="215" y="5656"/>
                  </a:lnTo>
                  <a:lnTo>
                    <a:pt x="184" y="5411"/>
                  </a:lnTo>
                  <a:lnTo>
                    <a:pt x="184" y="5167"/>
                  </a:lnTo>
                  <a:lnTo>
                    <a:pt x="215" y="4647"/>
                  </a:lnTo>
                  <a:lnTo>
                    <a:pt x="245" y="4341"/>
                  </a:lnTo>
                  <a:lnTo>
                    <a:pt x="337" y="3057"/>
                  </a:lnTo>
                  <a:lnTo>
                    <a:pt x="398" y="1835"/>
                  </a:lnTo>
                  <a:lnTo>
                    <a:pt x="398" y="1498"/>
                  </a:lnTo>
                  <a:lnTo>
                    <a:pt x="429" y="1223"/>
                  </a:lnTo>
                  <a:lnTo>
                    <a:pt x="490" y="1009"/>
                  </a:lnTo>
                  <a:lnTo>
                    <a:pt x="582" y="795"/>
                  </a:lnTo>
                  <a:lnTo>
                    <a:pt x="643" y="703"/>
                  </a:lnTo>
                  <a:lnTo>
                    <a:pt x="734" y="581"/>
                  </a:lnTo>
                  <a:lnTo>
                    <a:pt x="826" y="520"/>
                  </a:lnTo>
                  <a:lnTo>
                    <a:pt x="948" y="428"/>
                  </a:lnTo>
                  <a:lnTo>
                    <a:pt x="1071" y="398"/>
                  </a:lnTo>
                  <a:lnTo>
                    <a:pt x="1193" y="337"/>
                  </a:lnTo>
                  <a:lnTo>
                    <a:pt x="1499" y="306"/>
                  </a:lnTo>
                  <a:lnTo>
                    <a:pt x="1682" y="337"/>
                  </a:lnTo>
                  <a:lnTo>
                    <a:pt x="2722" y="398"/>
                  </a:lnTo>
                  <a:lnTo>
                    <a:pt x="3639" y="459"/>
                  </a:lnTo>
                  <a:lnTo>
                    <a:pt x="5320" y="459"/>
                  </a:lnTo>
                  <a:lnTo>
                    <a:pt x="6268" y="428"/>
                  </a:lnTo>
                  <a:lnTo>
                    <a:pt x="7246" y="337"/>
                  </a:lnTo>
                  <a:lnTo>
                    <a:pt x="7460" y="306"/>
                  </a:lnTo>
                  <a:lnTo>
                    <a:pt x="8163" y="214"/>
                  </a:lnTo>
                  <a:lnTo>
                    <a:pt x="8500" y="184"/>
                  </a:lnTo>
                  <a:close/>
                  <a:moveTo>
                    <a:pt x="8530" y="0"/>
                  </a:moveTo>
                  <a:lnTo>
                    <a:pt x="8163" y="31"/>
                  </a:lnTo>
                  <a:lnTo>
                    <a:pt x="7430" y="123"/>
                  </a:lnTo>
                  <a:lnTo>
                    <a:pt x="7216" y="153"/>
                  </a:lnTo>
                  <a:lnTo>
                    <a:pt x="6268" y="245"/>
                  </a:lnTo>
                  <a:lnTo>
                    <a:pt x="5320" y="306"/>
                  </a:lnTo>
                  <a:lnTo>
                    <a:pt x="4434" y="306"/>
                  </a:lnTo>
                  <a:lnTo>
                    <a:pt x="3639" y="275"/>
                  </a:lnTo>
                  <a:lnTo>
                    <a:pt x="2722" y="214"/>
                  </a:lnTo>
                  <a:lnTo>
                    <a:pt x="1713" y="153"/>
                  </a:lnTo>
                  <a:lnTo>
                    <a:pt x="1285" y="153"/>
                  </a:lnTo>
                  <a:lnTo>
                    <a:pt x="1101" y="184"/>
                  </a:lnTo>
                  <a:lnTo>
                    <a:pt x="918" y="245"/>
                  </a:lnTo>
                  <a:lnTo>
                    <a:pt x="765" y="337"/>
                  </a:lnTo>
                  <a:lnTo>
                    <a:pt x="643" y="428"/>
                  </a:lnTo>
                  <a:lnTo>
                    <a:pt x="520" y="581"/>
                  </a:lnTo>
                  <a:lnTo>
                    <a:pt x="429" y="734"/>
                  </a:lnTo>
                  <a:lnTo>
                    <a:pt x="337" y="948"/>
                  </a:lnTo>
                  <a:lnTo>
                    <a:pt x="276" y="1193"/>
                  </a:lnTo>
                  <a:lnTo>
                    <a:pt x="215" y="1468"/>
                  </a:lnTo>
                  <a:lnTo>
                    <a:pt x="215" y="1835"/>
                  </a:lnTo>
                  <a:lnTo>
                    <a:pt x="154" y="3027"/>
                  </a:lnTo>
                  <a:lnTo>
                    <a:pt x="62" y="4341"/>
                  </a:lnTo>
                  <a:lnTo>
                    <a:pt x="62" y="4647"/>
                  </a:lnTo>
                  <a:lnTo>
                    <a:pt x="1" y="5197"/>
                  </a:lnTo>
                  <a:lnTo>
                    <a:pt x="1" y="5473"/>
                  </a:lnTo>
                  <a:lnTo>
                    <a:pt x="31" y="5748"/>
                  </a:lnTo>
                  <a:lnTo>
                    <a:pt x="123" y="5992"/>
                  </a:lnTo>
                  <a:lnTo>
                    <a:pt x="245" y="6206"/>
                  </a:lnTo>
                  <a:lnTo>
                    <a:pt x="337" y="6298"/>
                  </a:lnTo>
                  <a:lnTo>
                    <a:pt x="459" y="6390"/>
                  </a:lnTo>
                  <a:lnTo>
                    <a:pt x="582" y="6451"/>
                  </a:lnTo>
                  <a:lnTo>
                    <a:pt x="704" y="6512"/>
                  </a:lnTo>
                  <a:lnTo>
                    <a:pt x="979" y="6573"/>
                  </a:lnTo>
                  <a:lnTo>
                    <a:pt x="1224" y="6604"/>
                  </a:lnTo>
                  <a:lnTo>
                    <a:pt x="1774" y="6634"/>
                  </a:lnTo>
                  <a:lnTo>
                    <a:pt x="2110" y="6665"/>
                  </a:lnTo>
                  <a:lnTo>
                    <a:pt x="2874" y="6726"/>
                  </a:lnTo>
                  <a:lnTo>
                    <a:pt x="3669" y="6757"/>
                  </a:lnTo>
                  <a:lnTo>
                    <a:pt x="5076" y="6787"/>
                  </a:lnTo>
                  <a:lnTo>
                    <a:pt x="6818" y="6757"/>
                  </a:lnTo>
                  <a:lnTo>
                    <a:pt x="8102" y="6726"/>
                  </a:lnTo>
                  <a:lnTo>
                    <a:pt x="9447" y="6695"/>
                  </a:lnTo>
                  <a:lnTo>
                    <a:pt x="9753" y="6695"/>
                  </a:lnTo>
                  <a:lnTo>
                    <a:pt x="9967" y="6665"/>
                  </a:lnTo>
                  <a:lnTo>
                    <a:pt x="10181" y="6573"/>
                  </a:lnTo>
                  <a:lnTo>
                    <a:pt x="10395" y="6481"/>
                  </a:lnTo>
                  <a:lnTo>
                    <a:pt x="10578" y="6329"/>
                  </a:lnTo>
                  <a:lnTo>
                    <a:pt x="10640" y="6206"/>
                  </a:lnTo>
                  <a:lnTo>
                    <a:pt x="10701" y="6115"/>
                  </a:lnTo>
                  <a:lnTo>
                    <a:pt x="10762" y="5962"/>
                  </a:lnTo>
                  <a:lnTo>
                    <a:pt x="10792" y="5809"/>
                  </a:lnTo>
                  <a:lnTo>
                    <a:pt x="10823" y="5381"/>
                  </a:lnTo>
                  <a:lnTo>
                    <a:pt x="10823" y="4953"/>
                  </a:lnTo>
                  <a:lnTo>
                    <a:pt x="10792" y="4097"/>
                  </a:lnTo>
                  <a:lnTo>
                    <a:pt x="10792" y="3485"/>
                  </a:lnTo>
                  <a:lnTo>
                    <a:pt x="10792" y="2905"/>
                  </a:lnTo>
                  <a:lnTo>
                    <a:pt x="10792" y="2324"/>
                  </a:lnTo>
                  <a:lnTo>
                    <a:pt x="10792" y="2018"/>
                  </a:lnTo>
                  <a:lnTo>
                    <a:pt x="10762" y="1712"/>
                  </a:lnTo>
                  <a:lnTo>
                    <a:pt x="10701" y="1407"/>
                  </a:lnTo>
                  <a:lnTo>
                    <a:pt x="10578" y="1101"/>
                  </a:lnTo>
                  <a:lnTo>
                    <a:pt x="10426" y="795"/>
                  </a:lnTo>
                  <a:lnTo>
                    <a:pt x="10242" y="551"/>
                  </a:lnTo>
                  <a:lnTo>
                    <a:pt x="10089" y="428"/>
                  </a:lnTo>
                  <a:lnTo>
                    <a:pt x="9936" y="306"/>
                  </a:lnTo>
                  <a:lnTo>
                    <a:pt x="9784" y="214"/>
                  </a:lnTo>
                  <a:lnTo>
                    <a:pt x="9631" y="153"/>
                  </a:lnTo>
                  <a:lnTo>
                    <a:pt x="9294" y="62"/>
                  </a:lnTo>
                  <a:lnTo>
                    <a:pt x="8928" y="0"/>
                  </a:ln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6"/>
            <p:cNvSpPr/>
            <p:nvPr/>
          </p:nvSpPr>
          <p:spPr>
            <a:xfrm>
              <a:off x="6854871" y="3181217"/>
              <a:ext cx="316945" cy="730845"/>
            </a:xfrm>
            <a:custGeom>
              <a:avLst/>
              <a:gdLst/>
              <a:ahLst/>
              <a:cxnLst/>
              <a:rect l="l" t="t" r="r" b="b"/>
              <a:pathLst>
                <a:path w="1896" h="4372" extrusionOk="0">
                  <a:moveTo>
                    <a:pt x="1529" y="0"/>
                  </a:moveTo>
                  <a:lnTo>
                    <a:pt x="1376" y="61"/>
                  </a:lnTo>
                  <a:lnTo>
                    <a:pt x="1223" y="122"/>
                  </a:lnTo>
                  <a:lnTo>
                    <a:pt x="887" y="367"/>
                  </a:lnTo>
                  <a:lnTo>
                    <a:pt x="581" y="581"/>
                  </a:lnTo>
                  <a:lnTo>
                    <a:pt x="306" y="825"/>
                  </a:lnTo>
                  <a:lnTo>
                    <a:pt x="31" y="1101"/>
                  </a:lnTo>
                  <a:lnTo>
                    <a:pt x="1" y="1162"/>
                  </a:lnTo>
                  <a:lnTo>
                    <a:pt x="31" y="1223"/>
                  </a:lnTo>
                  <a:lnTo>
                    <a:pt x="92" y="1253"/>
                  </a:lnTo>
                  <a:lnTo>
                    <a:pt x="153" y="1223"/>
                  </a:lnTo>
                  <a:lnTo>
                    <a:pt x="704" y="734"/>
                  </a:lnTo>
                  <a:lnTo>
                    <a:pt x="1315" y="275"/>
                  </a:lnTo>
                  <a:lnTo>
                    <a:pt x="1407" y="214"/>
                  </a:lnTo>
                  <a:lnTo>
                    <a:pt x="1499" y="183"/>
                  </a:lnTo>
                  <a:lnTo>
                    <a:pt x="1651" y="183"/>
                  </a:lnTo>
                  <a:lnTo>
                    <a:pt x="1682" y="214"/>
                  </a:lnTo>
                  <a:lnTo>
                    <a:pt x="1713" y="306"/>
                  </a:lnTo>
                  <a:lnTo>
                    <a:pt x="1743" y="428"/>
                  </a:lnTo>
                  <a:lnTo>
                    <a:pt x="1651" y="3944"/>
                  </a:lnTo>
                  <a:lnTo>
                    <a:pt x="1621" y="4127"/>
                  </a:lnTo>
                  <a:lnTo>
                    <a:pt x="1590" y="4158"/>
                  </a:lnTo>
                  <a:lnTo>
                    <a:pt x="1560" y="4188"/>
                  </a:lnTo>
                  <a:lnTo>
                    <a:pt x="1499" y="4219"/>
                  </a:lnTo>
                  <a:lnTo>
                    <a:pt x="1437" y="4188"/>
                  </a:lnTo>
                  <a:lnTo>
                    <a:pt x="1315" y="4127"/>
                  </a:lnTo>
                  <a:lnTo>
                    <a:pt x="215" y="3271"/>
                  </a:lnTo>
                  <a:lnTo>
                    <a:pt x="153" y="3271"/>
                  </a:lnTo>
                  <a:lnTo>
                    <a:pt x="92" y="3302"/>
                  </a:lnTo>
                  <a:lnTo>
                    <a:pt x="92" y="3363"/>
                  </a:lnTo>
                  <a:lnTo>
                    <a:pt x="123" y="3424"/>
                  </a:lnTo>
                  <a:lnTo>
                    <a:pt x="1223" y="4249"/>
                  </a:lnTo>
                  <a:lnTo>
                    <a:pt x="1346" y="4341"/>
                  </a:lnTo>
                  <a:lnTo>
                    <a:pt x="1437" y="4372"/>
                  </a:lnTo>
                  <a:lnTo>
                    <a:pt x="1621" y="4372"/>
                  </a:lnTo>
                  <a:lnTo>
                    <a:pt x="1682" y="4341"/>
                  </a:lnTo>
                  <a:lnTo>
                    <a:pt x="1743" y="4280"/>
                  </a:lnTo>
                  <a:lnTo>
                    <a:pt x="1774" y="4158"/>
                  </a:lnTo>
                  <a:lnTo>
                    <a:pt x="1804" y="4035"/>
                  </a:lnTo>
                  <a:lnTo>
                    <a:pt x="1804" y="3944"/>
                  </a:lnTo>
                  <a:lnTo>
                    <a:pt x="1896" y="428"/>
                  </a:lnTo>
                  <a:lnTo>
                    <a:pt x="1896" y="275"/>
                  </a:lnTo>
                  <a:lnTo>
                    <a:pt x="1865" y="183"/>
                  </a:lnTo>
                  <a:lnTo>
                    <a:pt x="1835" y="122"/>
                  </a:lnTo>
                  <a:lnTo>
                    <a:pt x="1774" y="61"/>
                  </a:lnTo>
                  <a:lnTo>
                    <a:pt x="1713" y="0"/>
                  </a:ln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6"/>
            <p:cNvSpPr/>
            <p:nvPr/>
          </p:nvSpPr>
          <p:spPr>
            <a:xfrm>
              <a:off x="5326758" y="4075580"/>
              <a:ext cx="1333977" cy="255595"/>
            </a:xfrm>
            <a:custGeom>
              <a:avLst/>
              <a:gdLst/>
              <a:ahLst/>
              <a:cxnLst/>
              <a:rect l="l" t="t" r="r" b="b"/>
              <a:pathLst>
                <a:path w="7980" h="1529" extrusionOk="0">
                  <a:moveTo>
                    <a:pt x="1" y="0"/>
                  </a:moveTo>
                  <a:lnTo>
                    <a:pt x="1" y="61"/>
                  </a:lnTo>
                  <a:lnTo>
                    <a:pt x="1" y="336"/>
                  </a:lnTo>
                  <a:lnTo>
                    <a:pt x="1" y="887"/>
                  </a:lnTo>
                  <a:lnTo>
                    <a:pt x="1" y="1009"/>
                  </a:lnTo>
                  <a:lnTo>
                    <a:pt x="31" y="1192"/>
                  </a:lnTo>
                  <a:lnTo>
                    <a:pt x="62" y="1284"/>
                  </a:lnTo>
                  <a:lnTo>
                    <a:pt x="123" y="1376"/>
                  </a:lnTo>
                  <a:lnTo>
                    <a:pt x="215" y="1437"/>
                  </a:lnTo>
                  <a:lnTo>
                    <a:pt x="337" y="1498"/>
                  </a:lnTo>
                  <a:lnTo>
                    <a:pt x="490" y="1529"/>
                  </a:lnTo>
                  <a:lnTo>
                    <a:pt x="2599" y="1529"/>
                  </a:lnTo>
                  <a:lnTo>
                    <a:pt x="4097" y="1498"/>
                  </a:lnTo>
                  <a:lnTo>
                    <a:pt x="5962" y="1467"/>
                  </a:lnTo>
                  <a:lnTo>
                    <a:pt x="7002" y="1467"/>
                  </a:lnTo>
                  <a:lnTo>
                    <a:pt x="7277" y="1498"/>
                  </a:lnTo>
                  <a:lnTo>
                    <a:pt x="7430" y="1467"/>
                  </a:lnTo>
                  <a:lnTo>
                    <a:pt x="7582" y="1437"/>
                  </a:lnTo>
                  <a:lnTo>
                    <a:pt x="7735" y="1345"/>
                  </a:lnTo>
                  <a:lnTo>
                    <a:pt x="7858" y="1223"/>
                  </a:lnTo>
                  <a:lnTo>
                    <a:pt x="7919" y="1039"/>
                  </a:lnTo>
                  <a:lnTo>
                    <a:pt x="7980" y="856"/>
                  </a:lnTo>
                  <a:lnTo>
                    <a:pt x="7980" y="673"/>
                  </a:lnTo>
                  <a:lnTo>
                    <a:pt x="7949" y="489"/>
                  </a:lnTo>
                  <a:lnTo>
                    <a:pt x="7888" y="153"/>
                  </a:lnTo>
                  <a:lnTo>
                    <a:pt x="7888" y="92"/>
                  </a:lnTo>
                  <a:lnTo>
                    <a:pt x="7858" y="31"/>
                  </a:lnTo>
                  <a:lnTo>
                    <a:pt x="7766" y="31"/>
                  </a:lnTo>
                  <a:lnTo>
                    <a:pt x="7735" y="61"/>
                  </a:lnTo>
                  <a:lnTo>
                    <a:pt x="7705" y="122"/>
                  </a:lnTo>
                  <a:lnTo>
                    <a:pt x="7705" y="183"/>
                  </a:lnTo>
                  <a:lnTo>
                    <a:pt x="7766" y="520"/>
                  </a:lnTo>
                  <a:lnTo>
                    <a:pt x="7796" y="856"/>
                  </a:lnTo>
                  <a:lnTo>
                    <a:pt x="7766" y="978"/>
                  </a:lnTo>
                  <a:lnTo>
                    <a:pt x="7705" y="1101"/>
                  </a:lnTo>
                  <a:lnTo>
                    <a:pt x="7644" y="1192"/>
                  </a:lnTo>
                  <a:lnTo>
                    <a:pt x="7521" y="1253"/>
                  </a:lnTo>
                  <a:lnTo>
                    <a:pt x="7399" y="1284"/>
                  </a:lnTo>
                  <a:lnTo>
                    <a:pt x="7277" y="1315"/>
                  </a:lnTo>
                  <a:lnTo>
                    <a:pt x="7002" y="1315"/>
                  </a:lnTo>
                  <a:lnTo>
                    <a:pt x="6788" y="1284"/>
                  </a:lnTo>
                  <a:lnTo>
                    <a:pt x="6207" y="1284"/>
                  </a:lnTo>
                  <a:lnTo>
                    <a:pt x="5962" y="1315"/>
                  </a:lnTo>
                  <a:lnTo>
                    <a:pt x="4097" y="1315"/>
                  </a:lnTo>
                  <a:lnTo>
                    <a:pt x="2599" y="1345"/>
                  </a:lnTo>
                  <a:lnTo>
                    <a:pt x="826" y="1345"/>
                  </a:lnTo>
                  <a:lnTo>
                    <a:pt x="612" y="1376"/>
                  </a:lnTo>
                  <a:lnTo>
                    <a:pt x="368" y="1345"/>
                  </a:lnTo>
                  <a:lnTo>
                    <a:pt x="276" y="1284"/>
                  </a:lnTo>
                  <a:lnTo>
                    <a:pt x="215" y="1192"/>
                  </a:lnTo>
                  <a:lnTo>
                    <a:pt x="184" y="1070"/>
                  </a:lnTo>
                  <a:lnTo>
                    <a:pt x="184" y="887"/>
                  </a:lnTo>
                  <a:lnTo>
                    <a:pt x="184" y="336"/>
                  </a:lnTo>
                  <a:lnTo>
                    <a:pt x="154" y="61"/>
                  </a:lnTo>
                  <a:lnTo>
                    <a:pt x="154" y="0"/>
                  </a:ln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matchingName="3.6 - Grouping 2 (no squiggle) 2 2">
  <p:cSld name="2_Title Slide_1_4_1_2_2_5">
    <p:bg>
      <p:bgPr>
        <a:solidFill>
          <a:schemeClr val="lt1"/>
        </a:solidFill>
        <a:effectLst/>
      </p:bgPr>
    </p:bg>
    <p:spTree>
      <p:nvGrpSpPr>
        <p:cNvPr id="1" name="Shape 2702"/>
        <p:cNvGrpSpPr/>
        <p:nvPr/>
      </p:nvGrpSpPr>
      <p:grpSpPr>
        <a:xfrm>
          <a:off x="0" y="0"/>
          <a:ext cx="0" cy="0"/>
          <a:chOff x="0" y="0"/>
          <a:chExt cx="0" cy="0"/>
        </a:xfrm>
      </p:grpSpPr>
      <p:sp>
        <p:nvSpPr>
          <p:cNvPr id="2703" name="Google Shape;2703;p87"/>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4" name="Google Shape;2704;p8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705" name="Google Shape;2705;p87"/>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6" name="Google Shape;2706;p87"/>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7" name="Google Shape;2707;p87"/>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8" name="Google Shape;2708;p87"/>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2709" name="Google Shape;2709;p87"/>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2710" name="Google Shape;2710;p87"/>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Next 5</a:t>
            </a:r>
            <a:endParaRPr sz="3400" b="1">
              <a:solidFill>
                <a:srgbClr val="0D3258"/>
              </a:solidFill>
              <a:latin typeface="Zilla Slab"/>
              <a:ea typeface="Zilla Slab"/>
              <a:cs typeface="Zilla Slab"/>
              <a:sym typeface="Zilla Slab"/>
            </a:endParaRPr>
          </a:p>
        </p:txBody>
      </p:sp>
      <p:sp>
        <p:nvSpPr>
          <p:cNvPr id="2711" name="Google Shape;2711;p87"/>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matchingName="Title Slide 1">
  <p:cSld name="1_Title Slide">
    <p:spTree>
      <p:nvGrpSpPr>
        <p:cNvPr id="1" name="Shape 2716"/>
        <p:cNvGrpSpPr/>
        <p:nvPr/>
      </p:nvGrpSpPr>
      <p:grpSpPr>
        <a:xfrm>
          <a:off x="0" y="0"/>
          <a:ext cx="0" cy="0"/>
          <a:chOff x="0" y="0"/>
          <a:chExt cx="0" cy="0"/>
        </a:xfrm>
      </p:grpSpPr>
      <p:sp>
        <p:nvSpPr>
          <p:cNvPr id="2717" name="Google Shape;2717;p89"/>
          <p:cNvSpPr/>
          <p:nvPr/>
        </p:nvSpPr>
        <p:spPr>
          <a:xfrm rot="10800000">
            <a:off x="8396879" y="-4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8" name="Google Shape;2718;p89"/>
          <p:cNvSpPr/>
          <p:nvPr/>
        </p:nvSpPr>
        <p:spPr>
          <a:xfrm rot="5400000">
            <a:off x="45114" y="4107284"/>
            <a:ext cx="2704133" cy="2797315"/>
          </a:xfrm>
          <a:custGeom>
            <a:avLst/>
            <a:gdLst/>
            <a:ahLst/>
            <a:cxnLst/>
            <a:rect l="l" t="t" r="r" b="b"/>
            <a:pathLst>
              <a:path w="69155" h="71538" extrusionOk="0">
                <a:moveTo>
                  <a:pt x="51342" y="0"/>
                </a:moveTo>
                <a:cubicBezTo>
                  <a:pt x="13316" y="0"/>
                  <a:pt x="0" y="41002"/>
                  <a:pt x="11838" y="71537"/>
                </a:cubicBezTo>
                <a:lnTo>
                  <a:pt x="69155" y="71537"/>
                </a:lnTo>
                <a:lnTo>
                  <a:pt x="69155" y="4053"/>
                </a:lnTo>
                <a:cubicBezTo>
                  <a:pt x="64512" y="1969"/>
                  <a:pt x="59880" y="338"/>
                  <a:pt x="55177" y="135"/>
                </a:cubicBezTo>
                <a:cubicBezTo>
                  <a:pt x="53872" y="45"/>
                  <a:pt x="52594" y="0"/>
                  <a:pt x="51342"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9" name="Google Shape;2719;p89"/>
          <p:cNvSpPr/>
          <p:nvPr/>
        </p:nvSpPr>
        <p:spPr>
          <a:xfrm>
            <a:off x="-1537" y="5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D7224C"/>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0" name="Google Shape;2720;p89"/>
          <p:cNvSpPr/>
          <p:nvPr/>
        </p:nvSpPr>
        <p:spPr>
          <a:xfrm>
            <a:off x="-1537" y="5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1" name="Google Shape;2721;p89"/>
          <p:cNvSpPr/>
          <p:nvPr/>
        </p:nvSpPr>
        <p:spPr>
          <a:xfrm>
            <a:off x="8868920" y="303691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0AD1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2" name="Google Shape;2722;p89"/>
          <p:cNvSpPr/>
          <p:nvPr/>
        </p:nvSpPr>
        <p:spPr>
          <a:xfrm>
            <a:off x="10129709" y="21"/>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3" name="Google Shape;2723;p89"/>
          <p:cNvSpPr/>
          <p:nvPr/>
        </p:nvSpPr>
        <p:spPr>
          <a:xfrm>
            <a:off x="9784766" y="626281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4" name="Google Shape;2724;p89"/>
          <p:cNvSpPr/>
          <p:nvPr/>
        </p:nvSpPr>
        <p:spPr>
          <a:xfrm rot="-5400000">
            <a:off x="2069573" y="520124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5" name="Google Shape;2725;p89"/>
          <p:cNvSpPr/>
          <p:nvPr/>
        </p:nvSpPr>
        <p:spPr>
          <a:xfrm rot="10800000" flipH="1">
            <a:off x="11489630" y="451215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6" name="Google Shape;2726;p89"/>
          <p:cNvSpPr/>
          <p:nvPr/>
        </p:nvSpPr>
        <p:spPr>
          <a:xfrm rot="-10678792" flipH="1">
            <a:off x="4792530" y="5926272"/>
            <a:ext cx="2818989" cy="629637"/>
          </a:xfrm>
          <a:custGeom>
            <a:avLst/>
            <a:gdLst/>
            <a:ahLst/>
            <a:cxnLst/>
            <a:rect l="l" t="t" r="r" b="b"/>
            <a:pathLst>
              <a:path w="93526" h="25185" extrusionOk="0">
                <a:moveTo>
                  <a:pt x="141" y="7650"/>
                </a:moveTo>
                <a:cubicBezTo>
                  <a:pt x="1267" y="3742"/>
                  <a:pt x="13853" y="496"/>
                  <a:pt x="27963" y="99"/>
                </a:cubicBezTo>
                <a:cubicBezTo>
                  <a:pt x="42073" y="-298"/>
                  <a:pt x="74002" y="2881"/>
                  <a:pt x="84799" y="5266"/>
                </a:cubicBezTo>
                <a:cubicBezTo>
                  <a:pt x="95597" y="7651"/>
                  <a:pt x="93609" y="11360"/>
                  <a:pt x="92748" y="14407"/>
                </a:cubicBezTo>
                <a:cubicBezTo>
                  <a:pt x="91887" y="17454"/>
                  <a:pt x="91556" y="22025"/>
                  <a:pt x="79632" y="23549"/>
                </a:cubicBezTo>
                <a:cubicBezTo>
                  <a:pt x="67708" y="25073"/>
                  <a:pt x="34455" y="26199"/>
                  <a:pt x="21206" y="23549"/>
                </a:cubicBezTo>
                <a:cubicBezTo>
                  <a:pt x="7958" y="20899"/>
                  <a:pt x="-985" y="11558"/>
                  <a:pt x="141" y="7650"/>
                </a:cubicBezTo>
                <a:close/>
              </a:path>
            </a:pathLst>
          </a:custGeom>
          <a:solidFill>
            <a:srgbClr val="0D3258"/>
          </a:solidFill>
          <a:ln>
            <a:noFill/>
          </a:ln>
        </p:spPr>
      </p:sp>
      <p:sp>
        <p:nvSpPr>
          <p:cNvPr id="2727" name="Google Shape;2727;p89"/>
          <p:cNvSpPr/>
          <p:nvPr/>
        </p:nvSpPr>
        <p:spPr>
          <a:xfrm>
            <a:off x="4979530" y="5407002"/>
            <a:ext cx="409763" cy="403246"/>
          </a:xfrm>
          <a:custGeom>
            <a:avLst/>
            <a:gdLst/>
            <a:ahLst/>
            <a:cxnLst/>
            <a:rect l="l" t="t" r="r" b="b"/>
            <a:pathLst>
              <a:path w="246" h="239" extrusionOk="0">
                <a:moveTo>
                  <a:pt x="236" y="86"/>
                </a:moveTo>
                <a:cubicBezTo>
                  <a:pt x="230" y="59"/>
                  <a:pt x="218" y="41"/>
                  <a:pt x="202" y="31"/>
                </a:cubicBezTo>
                <a:cubicBezTo>
                  <a:pt x="179" y="18"/>
                  <a:pt x="79" y="0"/>
                  <a:pt x="31" y="59"/>
                </a:cubicBezTo>
                <a:cubicBezTo>
                  <a:pt x="7" y="87"/>
                  <a:pt x="0" y="147"/>
                  <a:pt x="11" y="178"/>
                </a:cubicBezTo>
                <a:cubicBezTo>
                  <a:pt x="28" y="233"/>
                  <a:pt x="66" y="239"/>
                  <a:pt x="93" y="239"/>
                </a:cubicBezTo>
                <a:cubicBezTo>
                  <a:pt x="99" y="239"/>
                  <a:pt x="104" y="239"/>
                  <a:pt x="108" y="239"/>
                </a:cubicBezTo>
                <a:cubicBezTo>
                  <a:pt x="109" y="239"/>
                  <a:pt x="109" y="239"/>
                  <a:pt x="109" y="239"/>
                </a:cubicBezTo>
                <a:cubicBezTo>
                  <a:pt x="111" y="239"/>
                  <a:pt x="113" y="238"/>
                  <a:pt x="115" y="238"/>
                </a:cubicBezTo>
                <a:cubicBezTo>
                  <a:pt x="116" y="238"/>
                  <a:pt x="116" y="238"/>
                  <a:pt x="117" y="237"/>
                </a:cubicBezTo>
                <a:cubicBezTo>
                  <a:pt x="118" y="237"/>
                  <a:pt x="118" y="236"/>
                  <a:pt x="118" y="235"/>
                </a:cubicBezTo>
                <a:cubicBezTo>
                  <a:pt x="117" y="223"/>
                  <a:pt x="118" y="211"/>
                  <a:pt x="118" y="199"/>
                </a:cubicBezTo>
                <a:cubicBezTo>
                  <a:pt x="118" y="182"/>
                  <a:pt x="119" y="165"/>
                  <a:pt x="117" y="148"/>
                </a:cubicBezTo>
                <a:cubicBezTo>
                  <a:pt x="116" y="146"/>
                  <a:pt x="115" y="145"/>
                  <a:pt x="113" y="145"/>
                </a:cubicBezTo>
                <a:cubicBezTo>
                  <a:pt x="111" y="144"/>
                  <a:pt x="108" y="145"/>
                  <a:pt x="106" y="145"/>
                </a:cubicBezTo>
                <a:cubicBezTo>
                  <a:pt x="100" y="145"/>
                  <a:pt x="94" y="145"/>
                  <a:pt x="91" y="143"/>
                </a:cubicBezTo>
                <a:cubicBezTo>
                  <a:pt x="89" y="141"/>
                  <a:pt x="87" y="136"/>
                  <a:pt x="88" y="129"/>
                </a:cubicBezTo>
                <a:cubicBezTo>
                  <a:pt x="88" y="125"/>
                  <a:pt x="90" y="123"/>
                  <a:pt x="91" y="122"/>
                </a:cubicBezTo>
                <a:cubicBezTo>
                  <a:pt x="94" y="120"/>
                  <a:pt x="99" y="120"/>
                  <a:pt x="105" y="120"/>
                </a:cubicBezTo>
                <a:cubicBezTo>
                  <a:pt x="107" y="120"/>
                  <a:pt x="109" y="119"/>
                  <a:pt x="112" y="119"/>
                </a:cubicBezTo>
                <a:cubicBezTo>
                  <a:pt x="113" y="119"/>
                  <a:pt x="114" y="119"/>
                  <a:pt x="114" y="118"/>
                </a:cubicBezTo>
                <a:cubicBezTo>
                  <a:pt x="115" y="117"/>
                  <a:pt x="115" y="116"/>
                  <a:pt x="115" y="115"/>
                </a:cubicBezTo>
                <a:cubicBezTo>
                  <a:pt x="112" y="99"/>
                  <a:pt x="114" y="77"/>
                  <a:pt x="125" y="68"/>
                </a:cubicBezTo>
                <a:cubicBezTo>
                  <a:pt x="131" y="64"/>
                  <a:pt x="161" y="61"/>
                  <a:pt x="175" y="63"/>
                </a:cubicBezTo>
                <a:cubicBezTo>
                  <a:pt x="178" y="64"/>
                  <a:pt x="180" y="64"/>
                  <a:pt x="180" y="65"/>
                </a:cubicBezTo>
                <a:cubicBezTo>
                  <a:pt x="183" y="73"/>
                  <a:pt x="182" y="81"/>
                  <a:pt x="180" y="83"/>
                </a:cubicBezTo>
                <a:cubicBezTo>
                  <a:pt x="173" y="82"/>
                  <a:pt x="159" y="81"/>
                  <a:pt x="150" y="87"/>
                </a:cubicBezTo>
                <a:cubicBezTo>
                  <a:pt x="143" y="92"/>
                  <a:pt x="143" y="106"/>
                  <a:pt x="146" y="114"/>
                </a:cubicBezTo>
                <a:cubicBezTo>
                  <a:pt x="148" y="121"/>
                  <a:pt x="152" y="122"/>
                  <a:pt x="154" y="122"/>
                </a:cubicBezTo>
                <a:cubicBezTo>
                  <a:pt x="161" y="121"/>
                  <a:pt x="168" y="121"/>
                  <a:pt x="174" y="122"/>
                </a:cubicBezTo>
                <a:cubicBezTo>
                  <a:pt x="176" y="123"/>
                  <a:pt x="178" y="127"/>
                  <a:pt x="177" y="133"/>
                </a:cubicBezTo>
                <a:cubicBezTo>
                  <a:pt x="177" y="136"/>
                  <a:pt x="176" y="139"/>
                  <a:pt x="175" y="139"/>
                </a:cubicBezTo>
                <a:cubicBezTo>
                  <a:pt x="159" y="139"/>
                  <a:pt x="151" y="139"/>
                  <a:pt x="151" y="153"/>
                </a:cubicBezTo>
                <a:cubicBezTo>
                  <a:pt x="151" y="153"/>
                  <a:pt x="151" y="155"/>
                  <a:pt x="151" y="156"/>
                </a:cubicBezTo>
                <a:cubicBezTo>
                  <a:pt x="151" y="158"/>
                  <a:pt x="151" y="158"/>
                  <a:pt x="151" y="158"/>
                </a:cubicBezTo>
                <a:cubicBezTo>
                  <a:pt x="150" y="172"/>
                  <a:pt x="147" y="209"/>
                  <a:pt x="151" y="233"/>
                </a:cubicBezTo>
                <a:cubicBezTo>
                  <a:pt x="151" y="235"/>
                  <a:pt x="153" y="236"/>
                  <a:pt x="155" y="236"/>
                </a:cubicBezTo>
                <a:cubicBezTo>
                  <a:pt x="156" y="236"/>
                  <a:pt x="156" y="236"/>
                  <a:pt x="156" y="236"/>
                </a:cubicBezTo>
                <a:cubicBezTo>
                  <a:pt x="187" y="234"/>
                  <a:pt x="206" y="232"/>
                  <a:pt x="225" y="206"/>
                </a:cubicBezTo>
                <a:cubicBezTo>
                  <a:pt x="238" y="187"/>
                  <a:pt x="246" y="129"/>
                  <a:pt x="236" y="86"/>
                </a:cubicBezTo>
                <a:close/>
                <a:moveTo>
                  <a:pt x="157" y="158"/>
                </a:moveTo>
                <a:cubicBezTo>
                  <a:pt x="158" y="155"/>
                  <a:pt x="158" y="154"/>
                  <a:pt x="158" y="153"/>
                </a:cubicBezTo>
                <a:cubicBezTo>
                  <a:pt x="158" y="147"/>
                  <a:pt x="158" y="145"/>
                  <a:pt x="175" y="145"/>
                </a:cubicBezTo>
                <a:cubicBezTo>
                  <a:pt x="180" y="145"/>
                  <a:pt x="184" y="141"/>
                  <a:pt x="184" y="134"/>
                </a:cubicBezTo>
                <a:cubicBezTo>
                  <a:pt x="185" y="127"/>
                  <a:pt x="183" y="117"/>
                  <a:pt x="175" y="116"/>
                </a:cubicBezTo>
                <a:cubicBezTo>
                  <a:pt x="169" y="115"/>
                  <a:pt x="161" y="114"/>
                  <a:pt x="154" y="115"/>
                </a:cubicBezTo>
                <a:cubicBezTo>
                  <a:pt x="153" y="114"/>
                  <a:pt x="151" y="111"/>
                  <a:pt x="151" y="105"/>
                </a:cubicBezTo>
                <a:cubicBezTo>
                  <a:pt x="150" y="99"/>
                  <a:pt x="151" y="94"/>
                  <a:pt x="154" y="93"/>
                </a:cubicBezTo>
                <a:cubicBezTo>
                  <a:pt x="159" y="89"/>
                  <a:pt x="169" y="88"/>
                  <a:pt x="181" y="90"/>
                </a:cubicBezTo>
                <a:cubicBezTo>
                  <a:pt x="181" y="90"/>
                  <a:pt x="182" y="90"/>
                  <a:pt x="182" y="90"/>
                </a:cubicBezTo>
                <a:cubicBezTo>
                  <a:pt x="190" y="87"/>
                  <a:pt x="190" y="72"/>
                  <a:pt x="187" y="62"/>
                </a:cubicBezTo>
                <a:cubicBezTo>
                  <a:pt x="186" y="60"/>
                  <a:pt x="184" y="59"/>
                  <a:pt x="181" y="58"/>
                </a:cubicBezTo>
                <a:cubicBezTo>
                  <a:pt x="168" y="53"/>
                  <a:pt x="129" y="57"/>
                  <a:pt x="121" y="63"/>
                </a:cubicBezTo>
                <a:cubicBezTo>
                  <a:pt x="105" y="75"/>
                  <a:pt x="107" y="103"/>
                  <a:pt x="108" y="113"/>
                </a:cubicBezTo>
                <a:cubicBezTo>
                  <a:pt x="107" y="113"/>
                  <a:pt x="105" y="113"/>
                  <a:pt x="104" y="113"/>
                </a:cubicBezTo>
                <a:cubicBezTo>
                  <a:pt x="98" y="113"/>
                  <a:pt x="92" y="113"/>
                  <a:pt x="87" y="116"/>
                </a:cubicBezTo>
                <a:cubicBezTo>
                  <a:pt x="83" y="119"/>
                  <a:pt x="81" y="125"/>
                  <a:pt x="81" y="129"/>
                </a:cubicBezTo>
                <a:cubicBezTo>
                  <a:pt x="81" y="135"/>
                  <a:pt x="82" y="144"/>
                  <a:pt x="87" y="148"/>
                </a:cubicBezTo>
                <a:cubicBezTo>
                  <a:pt x="92" y="152"/>
                  <a:pt x="99" y="152"/>
                  <a:pt x="106" y="152"/>
                </a:cubicBezTo>
                <a:cubicBezTo>
                  <a:pt x="107" y="152"/>
                  <a:pt x="109" y="152"/>
                  <a:pt x="110" y="151"/>
                </a:cubicBezTo>
                <a:cubicBezTo>
                  <a:pt x="112" y="167"/>
                  <a:pt x="111" y="184"/>
                  <a:pt x="111" y="199"/>
                </a:cubicBezTo>
                <a:cubicBezTo>
                  <a:pt x="111" y="210"/>
                  <a:pt x="111" y="221"/>
                  <a:pt x="111" y="232"/>
                </a:cubicBezTo>
                <a:cubicBezTo>
                  <a:pt x="110" y="232"/>
                  <a:pt x="109" y="232"/>
                  <a:pt x="108" y="232"/>
                </a:cubicBezTo>
                <a:cubicBezTo>
                  <a:pt x="83" y="233"/>
                  <a:pt x="36" y="236"/>
                  <a:pt x="17" y="176"/>
                </a:cubicBezTo>
                <a:cubicBezTo>
                  <a:pt x="8" y="147"/>
                  <a:pt x="14" y="89"/>
                  <a:pt x="36" y="63"/>
                </a:cubicBezTo>
                <a:cubicBezTo>
                  <a:pt x="62" y="31"/>
                  <a:pt x="103" y="25"/>
                  <a:pt x="133" y="25"/>
                </a:cubicBezTo>
                <a:cubicBezTo>
                  <a:pt x="161" y="25"/>
                  <a:pt x="188" y="31"/>
                  <a:pt x="199" y="37"/>
                </a:cubicBezTo>
                <a:cubicBezTo>
                  <a:pt x="213" y="46"/>
                  <a:pt x="224" y="63"/>
                  <a:pt x="229" y="87"/>
                </a:cubicBezTo>
                <a:cubicBezTo>
                  <a:pt x="239" y="131"/>
                  <a:pt x="230" y="186"/>
                  <a:pt x="219" y="202"/>
                </a:cubicBezTo>
                <a:cubicBezTo>
                  <a:pt x="203" y="225"/>
                  <a:pt x="187" y="227"/>
                  <a:pt x="157" y="229"/>
                </a:cubicBezTo>
                <a:cubicBezTo>
                  <a:pt x="154" y="206"/>
                  <a:pt x="157" y="171"/>
                  <a:pt x="157" y="158"/>
                </a:cubicBez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8" name="Google Shape;2728;p89"/>
          <p:cNvSpPr txBox="1"/>
          <p:nvPr/>
        </p:nvSpPr>
        <p:spPr>
          <a:xfrm>
            <a:off x="5267462" y="6067988"/>
            <a:ext cx="2060400" cy="346200"/>
          </a:xfrm>
          <a:prstGeom prst="rect">
            <a:avLst/>
          </a:prstGeom>
          <a:noFill/>
          <a:ln>
            <a:noFill/>
          </a:ln>
        </p:spPr>
        <p:txBody>
          <a:bodyPr spcFirstLastPara="1" wrap="square" lIns="0" tIns="0" rIns="0" bIns="0" anchor="t" anchorCtr="0">
            <a:noAutofit/>
          </a:bodyPr>
          <a:lstStyle/>
          <a:p>
            <a:pPr marL="0" lvl="0" indent="0" algn="l" rtl="0">
              <a:lnSpc>
                <a:spcPct val="140000"/>
              </a:lnSpc>
              <a:spcBef>
                <a:spcPts val="0"/>
              </a:spcBef>
              <a:spcAft>
                <a:spcPts val="0"/>
              </a:spcAft>
              <a:buNone/>
            </a:pPr>
            <a:r>
              <a:rPr lang="en-US" sz="1800" b="1">
                <a:solidFill>
                  <a:schemeClr val="lt1"/>
                </a:solidFill>
                <a:latin typeface="Zilla Slab"/>
                <a:ea typeface="Zilla Slab"/>
                <a:cs typeface="Zilla Slab"/>
                <a:sym typeface="Zilla Slab"/>
              </a:rPr>
              <a:t>@characterstrong</a:t>
            </a:r>
            <a:endParaRPr sz="1800" b="1">
              <a:solidFill>
                <a:schemeClr val="lt1"/>
              </a:solidFill>
              <a:latin typeface="Zilla Slab"/>
              <a:ea typeface="Zilla Slab"/>
              <a:cs typeface="Zilla Slab"/>
              <a:sym typeface="Zilla Slab"/>
            </a:endParaRPr>
          </a:p>
        </p:txBody>
      </p:sp>
      <p:grpSp>
        <p:nvGrpSpPr>
          <p:cNvPr id="2729" name="Google Shape;2729;p89"/>
          <p:cNvGrpSpPr/>
          <p:nvPr/>
        </p:nvGrpSpPr>
        <p:grpSpPr>
          <a:xfrm>
            <a:off x="5976344" y="5426357"/>
            <a:ext cx="383624" cy="364549"/>
            <a:chOff x="1181525" y="1778450"/>
            <a:chExt cx="2342025" cy="2225575"/>
          </a:xfrm>
        </p:grpSpPr>
        <p:sp>
          <p:nvSpPr>
            <p:cNvPr id="2730" name="Google Shape;2730;p89"/>
            <p:cNvSpPr/>
            <p:nvPr/>
          </p:nvSpPr>
          <p:spPr>
            <a:xfrm>
              <a:off x="1702850" y="2025875"/>
              <a:ext cx="1398600" cy="1624875"/>
            </a:xfrm>
            <a:custGeom>
              <a:avLst/>
              <a:gdLst/>
              <a:ahLst/>
              <a:cxnLst/>
              <a:rect l="l" t="t" r="r" b="b"/>
              <a:pathLst>
                <a:path w="55944" h="64995" extrusionOk="0">
                  <a:moveTo>
                    <a:pt x="14079" y="26570"/>
                  </a:moveTo>
                  <a:lnTo>
                    <a:pt x="14185" y="26729"/>
                  </a:lnTo>
                  <a:lnTo>
                    <a:pt x="14079" y="26782"/>
                  </a:lnTo>
                  <a:lnTo>
                    <a:pt x="13973" y="26834"/>
                  </a:lnTo>
                  <a:lnTo>
                    <a:pt x="13603" y="26887"/>
                  </a:lnTo>
                  <a:lnTo>
                    <a:pt x="13391" y="26993"/>
                  </a:lnTo>
                  <a:lnTo>
                    <a:pt x="13338" y="27046"/>
                  </a:lnTo>
                  <a:lnTo>
                    <a:pt x="11539" y="27787"/>
                  </a:lnTo>
                  <a:lnTo>
                    <a:pt x="8363" y="29798"/>
                  </a:lnTo>
                  <a:lnTo>
                    <a:pt x="6934" y="31069"/>
                  </a:lnTo>
                  <a:lnTo>
                    <a:pt x="6722" y="31121"/>
                  </a:lnTo>
                  <a:lnTo>
                    <a:pt x="6563" y="31174"/>
                  </a:lnTo>
                  <a:lnTo>
                    <a:pt x="6563" y="31174"/>
                  </a:lnTo>
                  <a:lnTo>
                    <a:pt x="7728" y="30010"/>
                  </a:lnTo>
                  <a:lnTo>
                    <a:pt x="10533" y="28105"/>
                  </a:lnTo>
                  <a:lnTo>
                    <a:pt x="12068" y="27364"/>
                  </a:lnTo>
                  <a:lnTo>
                    <a:pt x="13126" y="26940"/>
                  </a:lnTo>
                  <a:lnTo>
                    <a:pt x="14079" y="26570"/>
                  </a:lnTo>
                  <a:close/>
                  <a:moveTo>
                    <a:pt x="39113" y="901"/>
                  </a:moveTo>
                  <a:lnTo>
                    <a:pt x="39484" y="1165"/>
                  </a:lnTo>
                  <a:lnTo>
                    <a:pt x="39537" y="1641"/>
                  </a:lnTo>
                  <a:lnTo>
                    <a:pt x="39643" y="1959"/>
                  </a:lnTo>
                  <a:lnTo>
                    <a:pt x="39695" y="2330"/>
                  </a:lnTo>
                  <a:lnTo>
                    <a:pt x="39801" y="3018"/>
                  </a:lnTo>
                  <a:lnTo>
                    <a:pt x="39960" y="3706"/>
                  </a:lnTo>
                  <a:lnTo>
                    <a:pt x="40701" y="5823"/>
                  </a:lnTo>
                  <a:lnTo>
                    <a:pt x="41548" y="7410"/>
                  </a:lnTo>
                  <a:lnTo>
                    <a:pt x="42395" y="8839"/>
                  </a:lnTo>
                  <a:lnTo>
                    <a:pt x="43347" y="10057"/>
                  </a:lnTo>
                  <a:lnTo>
                    <a:pt x="44353" y="11115"/>
                  </a:lnTo>
                  <a:lnTo>
                    <a:pt x="46258" y="12756"/>
                  </a:lnTo>
                  <a:lnTo>
                    <a:pt x="47264" y="13391"/>
                  </a:lnTo>
                  <a:lnTo>
                    <a:pt x="48852" y="14291"/>
                  </a:lnTo>
                  <a:lnTo>
                    <a:pt x="52239" y="15455"/>
                  </a:lnTo>
                  <a:lnTo>
                    <a:pt x="54039" y="15773"/>
                  </a:lnTo>
                  <a:lnTo>
                    <a:pt x="54568" y="15879"/>
                  </a:lnTo>
                  <a:lnTo>
                    <a:pt x="54991" y="16408"/>
                  </a:lnTo>
                  <a:lnTo>
                    <a:pt x="55044" y="16937"/>
                  </a:lnTo>
                  <a:lnTo>
                    <a:pt x="55044" y="19001"/>
                  </a:lnTo>
                  <a:lnTo>
                    <a:pt x="54991" y="21013"/>
                  </a:lnTo>
                  <a:lnTo>
                    <a:pt x="54991" y="22706"/>
                  </a:lnTo>
                  <a:lnTo>
                    <a:pt x="54885" y="23341"/>
                  </a:lnTo>
                  <a:lnTo>
                    <a:pt x="54938" y="23923"/>
                  </a:lnTo>
                  <a:lnTo>
                    <a:pt x="54991" y="24188"/>
                  </a:lnTo>
                  <a:lnTo>
                    <a:pt x="54991" y="24453"/>
                  </a:lnTo>
                  <a:lnTo>
                    <a:pt x="54991" y="24717"/>
                  </a:lnTo>
                  <a:lnTo>
                    <a:pt x="54991" y="24982"/>
                  </a:lnTo>
                  <a:lnTo>
                    <a:pt x="55044" y="25353"/>
                  </a:lnTo>
                  <a:lnTo>
                    <a:pt x="55044" y="25723"/>
                  </a:lnTo>
                  <a:lnTo>
                    <a:pt x="54991" y="26146"/>
                  </a:lnTo>
                  <a:lnTo>
                    <a:pt x="54568" y="26623"/>
                  </a:lnTo>
                  <a:lnTo>
                    <a:pt x="54091" y="26676"/>
                  </a:lnTo>
                  <a:lnTo>
                    <a:pt x="52398" y="26623"/>
                  </a:lnTo>
                  <a:lnTo>
                    <a:pt x="50757" y="26411"/>
                  </a:lnTo>
                  <a:lnTo>
                    <a:pt x="48958" y="26093"/>
                  </a:lnTo>
                  <a:lnTo>
                    <a:pt x="45570" y="24823"/>
                  </a:lnTo>
                  <a:lnTo>
                    <a:pt x="43982" y="23818"/>
                  </a:lnTo>
                  <a:lnTo>
                    <a:pt x="43083" y="23183"/>
                  </a:lnTo>
                  <a:lnTo>
                    <a:pt x="41389" y="21648"/>
                  </a:lnTo>
                  <a:lnTo>
                    <a:pt x="40542" y="20801"/>
                  </a:lnTo>
                  <a:lnTo>
                    <a:pt x="40542" y="20748"/>
                  </a:lnTo>
                  <a:lnTo>
                    <a:pt x="40489" y="20748"/>
                  </a:lnTo>
                  <a:lnTo>
                    <a:pt x="40331" y="20483"/>
                  </a:lnTo>
                  <a:lnTo>
                    <a:pt x="39960" y="20325"/>
                  </a:lnTo>
                  <a:lnTo>
                    <a:pt x="39378" y="20113"/>
                  </a:lnTo>
                  <a:lnTo>
                    <a:pt x="39378" y="31545"/>
                  </a:lnTo>
                  <a:lnTo>
                    <a:pt x="39378" y="31704"/>
                  </a:lnTo>
                  <a:lnTo>
                    <a:pt x="39272" y="31757"/>
                  </a:lnTo>
                  <a:lnTo>
                    <a:pt x="39166" y="31810"/>
                  </a:lnTo>
                  <a:lnTo>
                    <a:pt x="39166" y="19160"/>
                  </a:lnTo>
                  <a:lnTo>
                    <a:pt x="39166" y="19001"/>
                  </a:lnTo>
                  <a:lnTo>
                    <a:pt x="39219" y="18948"/>
                  </a:lnTo>
                  <a:lnTo>
                    <a:pt x="39219" y="18895"/>
                  </a:lnTo>
                  <a:lnTo>
                    <a:pt x="39272" y="18895"/>
                  </a:lnTo>
                  <a:lnTo>
                    <a:pt x="39325" y="18948"/>
                  </a:lnTo>
                  <a:lnTo>
                    <a:pt x="39431" y="19054"/>
                  </a:lnTo>
                  <a:lnTo>
                    <a:pt x="39537" y="19213"/>
                  </a:lnTo>
                  <a:lnTo>
                    <a:pt x="39643" y="19319"/>
                  </a:lnTo>
                  <a:lnTo>
                    <a:pt x="40383" y="20325"/>
                  </a:lnTo>
                  <a:lnTo>
                    <a:pt x="42024" y="22018"/>
                  </a:lnTo>
                  <a:lnTo>
                    <a:pt x="43824" y="23500"/>
                  </a:lnTo>
                  <a:lnTo>
                    <a:pt x="45729" y="24664"/>
                  </a:lnTo>
                  <a:lnTo>
                    <a:pt x="46735" y="25088"/>
                  </a:lnTo>
                  <a:lnTo>
                    <a:pt x="47899" y="25564"/>
                  </a:lnTo>
                  <a:lnTo>
                    <a:pt x="50440" y="26199"/>
                  </a:lnTo>
                  <a:lnTo>
                    <a:pt x="51974" y="26411"/>
                  </a:lnTo>
                  <a:lnTo>
                    <a:pt x="53245" y="26411"/>
                  </a:lnTo>
                  <a:lnTo>
                    <a:pt x="53933" y="26464"/>
                  </a:lnTo>
                  <a:lnTo>
                    <a:pt x="54197" y="26464"/>
                  </a:lnTo>
                  <a:lnTo>
                    <a:pt x="54621" y="26199"/>
                  </a:lnTo>
                  <a:lnTo>
                    <a:pt x="54832" y="25935"/>
                  </a:lnTo>
                  <a:lnTo>
                    <a:pt x="54832" y="25511"/>
                  </a:lnTo>
                  <a:lnTo>
                    <a:pt x="54832" y="24664"/>
                  </a:lnTo>
                  <a:lnTo>
                    <a:pt x="54832" y="23818"/>
                  </a:lnTo>
                  <a:lnTo>
                    <a:pt x="54832" y="23077"/>
                  </a:lnTo>
                  <a:lnTo>
                    <a:pt x="54779" y="20748"/>
                  </a:lnTo>
                  <a:lnTo>
                    <a:pt x="54832" y="18419"/>
                  </a:lnTo>
                  <a:lnTo>
                    <a:pt x="54832" y="17731"/>
                  </a:lnTo>
                  <a:lnTo>
                    <a:pt x="54832" y="16990"/>
                  </a:lnTo>
                  <a:lnTo>
                    <a:pt x="54832" y="16567"/>
                  </a:lnTo>
                  <a:lnTo>
                    <a:pt x="54356" y="16037"/>
                  </a:lnTo>
                  <a:lnTo>
                    <a:pt x="53933" y="15932"/>
                  </a:lnTo>
                  <a:lnTo>
                    <a:pt x="52345" y="15720"/>
                  </a:lnTo>
                  <a:lnTo>
                    <a:pt x="49381" y="14714"/>
                  </a:lnTo>
                  <a:lnTo>
                    <a:pt x="48005" y="14026"/>
                  </a:lnTo>
                  <a:lnTo>
                    <a:pt x="46523" y="13179"/>
                  </a:lnTo>
                  <a:lnTo>
                    <a:pt x="44088" y="11168"/>
                  </a:lnTo>
                  <a:lnTo>
                    <a:pt x="43083" y="10004"/>
                  </a:lnTo>
                  <a:lnTo>
                    <a:pt x="42977" y="9845"/>
                  </a:lnTo>
                  <a:lnTo>
                    <a:pt x="42818" y="9686"/>
                  </a:lnTo>
                  <a:lnTo>
                    <a:pt x="42553" y="9316"/>
                  </a:lnTo>
                  <a:lnTo>
                    <a:pt x="42289" y="8998"/>
                  </a:lnTo>
                  <a:lnTo>
                    <a:pt x="41283" y="7410"/>
                  </a:lnTo>
                  <a:lnTo>
                    <a:pt x="39801" y="3864"/>
                  </a:lnTo>
                  <a:lnTo>
                    <a:pt x="39378" y="1800"/>
                  </a:lnTo>
                  <a:lnTo>
                    <a:pt x="39219" y="1324"/>
                  </a:lnTo>
                  <a:lnTo>
                    <a:pt x="38690" y="1059"/>
                  </a:lnTo>
                  <a:lnTo>
                    <a:pt x="34509" y="1059"/>
                  </a:lnTo>
                  <a:lnTo>
                    <a:pt x="31439" y="1006"/>
                  </a:lnTo>
                  <a:lnTo>
                    <a:pt x="31016" y="1059"/>
                  </a:lnTo>
                  <a:lnTo>
                    <a:pt x="30645" y="1271"/>
                  </a:lnTo>
                  <a:lnTo>
                    <a:pt x="30433" y="1641"/>
                  </a:lnTo>
                  <a:lnTo>
                    <a:pt x="30433" y="2012"/>
                  </a:lnTo>
                  <a:lnTo>
                    <a:pt x="30433" y="6881"/>
                  </a:lnTo>
                  <a:lnTo>
                    <a:pt x="30433" y="11486"/>
                  </a:lnTo>
                  <a:lnTo>
                    <a:pt x="30433" y="13550"/>
                  </a:lnTo>
                  <a:lnTo>
                    <a:pt x="30433" y="15561"/>
                  </a:lnTo>
                  <a:lnTo>
                    <a:pt x="30433" y="17043"/>
                  </a:lnTo>
                  <a:lnTo>
                    <a:pt x="30327" y="17096"/>
                  </a:lnTo>
                  <a:lnTo>
                    <a:pt x="30222" y="17149"/>
                  </a:lnTo>
                  <a:lnTo>
                    <a:pt x="30222" y="13232"/>
                  </a:lnTo>
                  <a:lnTo>
                    <a:pt x="30222" y="7569"/>
                  </a:lnTo>
                  <a:lnTo>
                    <a:pt x="30222" y="1853"/>
                  </a:lnTo>
                  <a:lnTo>
                    <a:pt x="30275" y="1324"/>
                  </a:lnTo>
                  <a:lnTo>
                    <a:pt x="30698" y="901"/>
                  </a:lnTo>
                  <a:close/>
                  <a:moveTo>
                    <a:pt x="19689" y="25617"/>
                  </a:moveTo>
                  <a:lnTo>
                    <a:pt x="20907" y="25670"/>
                  </a:lnTo>
                  <a:lnTo>
                    <a:pt x="21065" y="25670"/>
                  </a:lnTo>
                  <a:lnTo>
                    <a:pt x="21330" y="25988"/>
                  </a:lnTo>
                  <a:lnTo>
                    <a:pt x="21383" y="26464"/>
                  </a:lnTo>
                  <a:lnTo>
                    <a:pt x="21383" y="32868"/>
                  </a:lnTo>
                  <a:lnTo>
                    <a:pt x="21383" y="33556"/>
                  </a:lnTo>
                  <a:lnTo>
                    <a:pt x="21383" y="34138"/>
                  </a:lnTo>
                  <a:lnTo>
                    <a:pt x="21383" y="34773"/>
                  </a:lnTo>
                  <a:lnTo>
                    <a:pt x="21330" y="34985"/>
                  </a:lnTo>
                  <a:lnTo>
                    <a:pt x="21224" y="35197"/>
                  </a:lnTo>
                  <a:lnTo>
                    <a:pt x="21065" y="35250"/>
                  </a:lnTo>
                  <a:lnTo>
                    <a:pt x="20801" y="35250"/>
                  </a:lnTo>
                  <a:lnTo>
                    <a:pt x="19795" y="35197"/>
                  </a:lnTo>
                  <a:lnTo>
                    <a:pt x="17837" y="35409"/>
                  </a:lnTo>
                  <a:lnTo>
                    <a:pt x="15984" y="36044"/>
                  </a:lnTo>
                  <a:lnTo>
                    <a:pt x="14238" y="37155"/>
                  </a:lnTo>
                  <a:lnTo>
                    <a:pt x="13391" y="37843"/>
                  </a:lnTo>
                  <a:lnTo>
                    <a:pt x="12544" y="38690"/>
                  </a:lnTo>
                  <a:lnTo>
                    <a:pt x="11274" y="40701"/>
                  </a:lnTo>
                  <a:lnTo>
                    <a:pt x="10851" y="41813"/>
                  </a:lnTo>
                  <a:lnTo>
                    <a:pt x="10480" y="43242"/>
                  </a:lnTo>
                  <a:lnTo>
                    <a:pt x="10480" y="46206"/>
                  </a:lnTo>
                  <a:lnTo>
                    <a:pt x="10851" y="47687"/>
                  </a:lnTo>
                  <a:lnTo>
                    <a:pt x="10745" y="47740"/>
                  </a:lnTo>
                  <a:lnTo>
                    <a:pt x="10639" y="47793"/>
                  </a:lnTo>
                  <a:lnTo>
                    <a:pt x="10321" y="46523"/>
                  </a:lnTo>
                  <a:lnTo>
                    <a:pt x="10215" y="43877"/>
                  </a:lnTo>
                  <a:lnTo>
                    <a:pt x="10480" y="42501"/>
                  </a:lnTo>
                  <a:lnTo>
                    <a:pt x="10692" y="41707"/>
                  </a:lnTo>
                  <a:lnTo>
                    <a:pt x="11327" y="40172"/>
                  </a:lnTo>
                  <a:lnTo>
                    <a:pt x="12227" y="38849"/>
                  </a:lnTo>
                  <a:lnTo>
                    <a:pt x="13285" y="37684"/>
                  </a:lnTo>
                  <a:lnTo>
                    <a:pt x="14555" y="36679"/>
                  </a:lnTo>
                  <a:lnTo>
                    <a:pt x="15931" y="35885"/>
                  </a:lnTo>
                  <a:lnTo>
                    <a:pt x="17413" y="35303"/>
                  </a:lnTo>
                  <a:lnTo>
                    <a:pt x="19001" y="35038"/>
                  </a:lnTo>
                  <a:lnTo>
                    <a:pt x="20589" y="35038"/>
                  </a:lnTo>
                  <a:lnTo>
                    <a:pt x="20907" y="34879"/>
                  </a:lnTo>
                  <a:lnTo>
                    <a:pt x="21118" y="34562"/>
                  </a:lnTo>
                  <a:lnTo>
                    <a:pt x="21118" y="34244"/>
                  </a:lnTo>
                  <a:lnTo>
                    <a:pt x="21171" y="30645"/>
                  </a:lnTo>
                  <a:lnTo>
                    <a:pt x="21171" y="26676"/>
                  </a:lnTo>
                  <a:lnTo>
                    <a:pt x="21171" y="26358"/>
                  </a:lnTo>
                  <a:lnTo>
                    <a:pt x="20959" y="26041"/>
                  </a:lnTo>
                  <a:lnTo>
                    <a:pt x="20642" y="25829"/>
                  </a:lnTo>
                  <a:lnTo>
                    <a:pt x="19848" y="25829"/>
                  </a:lnTo>
                  <a:lnTo>
                    <a:pt x="19160" y="25882"/>
                  </a:lnTo>
                  <a:lnTo>
                    <a:pt x="18419" y="25882"/>
                  </a:lnTo>
                  <a:lnTo>
                    <a:pt x="16249" y="26199"/>
                  </a:lnTo>
                  <a:lnTo>
                    <a:pt x="14291" y="26729"/>
                  </a:lnTo>
                  <a:lnTo>
                    <a:pt x="14185" y="26570"/>
                  </a:lnTo>
                  <a:lnTo>
                    <a:pt x="15349" y="26199"/>
                  </a:lnTo>
                  <a:lnTo>
                    <a:pt x="16461" y="25988"/>
                  </a:lnTo>
                  <a:lnTo>
                    <a:pt x="17519" y="25776"/>
                  </a:lnTo>
                  <a:lnTo>
                    <a:pt x="19689" y="25617"/>
                  </a:lnTo>
                  <a:close/>
                  <a:moveTo>
                    <a:pt x="30433" y="18102"/>
                  </a:moveTo>
                  <a:lnTo>
                    <a:pt x="30380" y="37579"/>
                  </a:lnTo>
                  <a:lnTo>
                    <a:pt x="30380" y="37737"/>
                  </a:lnTo>
                  <a:lnTo>
                    <a:pt x="30380" y="37896"/>
                  </a:lnTo>
                  <a:lnTo>
                    <a:pt x="30380" y="38108"/>
                  </a:lnTo>
                  <a:lnTo>
                    <a:pt x="30380" y="45041"/>
                  </a:lnTo>
                  <a:lnTo>
                    <a:pt x="30327" y="46153"/>
                  </a:lnTo>
                  <a:lnTo>
                    <a:pt x="30063" y="47264"/>
                  </a:lnTo>
                  <a:lnTo>
                    <a:pt x="29745" y="48217"/>
                  </a:lnTo>
                  <a:lnTo>
                    <a:pt x="28846" y="50016"/>
                  </a:lnTo>
                  <a:lnTo>
                    <a:pt x="27681" y="51551"/>
                  </a:lnTo>
                  <a:lnTo>
                    <a:pt x="26199" y="52821"/>
                  </a:lnTo>
                  <a:lnTo>
                    <a:pt x="24558" y="53774"/>
                  </a:lnTo>
                  <a:lnTo>
                    <a:pt x="22706" y="54409"/>
                  </a:lnTo>
                  <a:lnTo>
                    <a:pt x="20801" y="54727"/>
                  </a:lnTo>
                  <a:lnTo>
                    <a:pt x="18842" y="54674"/>
                  </a:lnTo>
                  <a:lnTo>
                    <a:pt x="17837" y="54462"/>
                  </a:lnTo>
                  <a:lnTo>
                    <a:pt x="16620" y="54144"/>
                  </a:lnTo>
                  <a:lnTo>
                    <a:pt x="14555" y="53139"/>
                  </a:lnTo>
                  <a:lnTo>
                    <a:pt x="12809" y="51657"/>
                  </a:lnTo>
                  <a:lnTo>
                    <a:pt x="11486" y="49804"/>
                  </a:lnTo>
                  <a:lnTo>
                    <a:pt x="10956" y="48693"/>
                  </a:lnTo>
                  <a:lnTo>
                    <a:pt x="11009" y="48640"/>
                  </a:lnTo>
                  <a:lnTo>
                    <a:pt x="11115" y="48640"/>
                  </a:lnTo>
                  <a:lnTo>
                    <a:pt x="11221" y="48905"/>
                  </a:lnTo>
                  <a:lnTo>
                    <a:pt x="11327" y="49116"/>
                  </a:lnTo>
                  <a:lnTo>
                    <a:pt x="11486" y="49328"/>
                  </a:lnTo>
                  <a:lnTo>
                    <a:pt x="11909" y="50175"/>
                  </a:lnTo>
                  <a:lnTo>
                    <a:pt x="13232" y="51763"/>
                  </a:lnTo>
                  <a:lnTo>
                    <a:pt x="14026" y="52451"/>
                  </a:lnTo>
                  <a:lnTo>
                    <a:pt x="14661" y="52980"/>
                  </a:lnTo>
                  <a:lnTo>
                    <a:pt x="16037" y="53721"/>
                  </a:lnTo>
                  <a:lnTo>
                    <a:pt x="16831" y="54039"/>
                  </a:lnTo>
                  <a:lnTo>
                    <a:pt x="18101" y="54409"/>
                  </a:lnTo>
                  <a:lnTo>
                    <a:pt x="20748" y="54568"/>
                  </a:lnTo>
                  <a:lnTo>
                    <a:pt x="22018" y="54409"/>
                  </a:lnTo>
                  <a:lnTo>
                    <a:pt x="23500" y="54039"/>
                  </a:lnTo>
                  <a:lnTo>
                    <a:pt x="26199" y="52610"/>
                  </a:lnTo>
                  <a:lnTo>
                    <a:pt x="28263" y="50493"/>
                  </a:lnTo>
                  <a:lnTo>
                    <a:pt x="29692" y="47846"/>
                  </a:lnTo>
                  <a:lnTo>
                    <a:pt x="30063" y="46364"/>
                  </a:lnTo>
                  <a:lnTo>
                    <a:pt x="30169" y="45253"/>
                  </a:lnTo>
                  <a:lnTo>
                    <a:pt x="30169" y="44194"/>
                  </a:lnTo>
                  <a:lnTo>
                    <a:pt x="30169" y="43877"/>
                  </a:lnTo>
                  <a:lnTo>
                    <a:pt x="30169" y="42607"/>
                  </a:lnTo>
                  <a:lnTo>
                    <a:pt x="30169" y="41389"/>
                  </a:lnTo>
                  <a:lnTo>
                    <a:pt x="30169" y="40384"/>
                  </a:lnTo>
                  <a:lnTo>
                    <a:pt x="30169" y="39907"/>
                  </a:lnTo>
                  <a:lnTo>
                    <a:pt x="30169" y="39378"/>
                  </a:lnTo>
                  <a:lnTo>
                    <a:pt x="30169" y="38902"/>
                  </a:lnTo>
                  <a:lnTo>
                    <a:pt x="30222" y="18155"/>
                  </a:lnTo>
                  <a:lnTo>
                    <a:pt x="30327" y="18155"/>
                  </a:lnTo>
                  <a:lnTo>
                    <a:pt x="30433" y="18102"/>
                  </a:lnTo>
                  <a:close/>
                  <a:moveTo>
                    <a:pt x="38478" y="1959"/>
                  </a:moveTo>
                  <a:lnTo>
                    <a:pt x="38902" y="4129"/>
                  </a:lnTo>
                  <a:lnTo>
                    <a:pt x="40436" y="7887"/>
                  </a:lnTo>
                  <a:lnTo>
                    <a:pt x="41548" y="9528"/>
                  </a:lnTo>
                  <a:lnTo>
                    <a:pt x="41813" y="9898"/>
                  </a:lnTo>
                  <a:lnTo>
                    <a:pt x="42130" y="10268"/>
                  </a:lnTo>
                  <a:lnTo>
                    <a:pt x="42236" y="10427"/>
                  </a:lnTo>
                  <a:lnTo>
                    <a:pt x="42395" y="10586"/>
                  </a:lnTo>
                  <a:lnTo>
                    <a:pt x="43400" y="11803"/>
                  </a:lnTo>
                  <a:lnTo>
                    <a:pt x="45994" y="13920"/>
                  </a:lnTo>
                  <a:lnTo>
                    <a:pt x="47529" y="14873"/>
                  </a:lnTo>
                  <a:lnTo>
                    <a:pt x="49011" y="15614"/>
                  </a:lnTo>
                  <a:lnTo>
                    <a:pt x="52133" y="16620"/>
                  </a:lnTo>
                  <a:lnTo>
                    <a:pt x="53774" y="16884"/>
                  </a:lnTo>
                  <a:lnTo>
                    <a:pt x="53880" y="16884"/>
                  </a:lnTo>
                  <a:lnTo>
                    <a:pt x="53933" y="16937"/>
                  </a:lnTo>
                  <a:lnTo>
                    <a:pt x="53933" y="17043"/>
                  </a:lnTo>
                  <a:lnTo>
                    <a:pt x="53880" y="18472"/>
                  </a:lnTo>
                  <a:lnTo>
                    <a:pt x="53827" y="20801"/>
                  </a:lnTo>
                  <a:lnTo>
                    <a:pt x="53880" y="23130"/>
                  </a:lnTo>
                  <a:lnTo>
                    <a:pt x="53880" y="23818"/>
                  </a:lnTo>
                  <a:lnTo>
                    <a:pt x="53880" y="24664"/>
                  </a:lnTo>
                  <a:lnTo>
                    <a:pt x="53933" y="25564"/>
                  </a:lnTo>
                  <a:lnTo>
                    <a:pt x="53245" y="25511"/>
                  </a:lnTo>
                  <a:lnTo>
                    <a:pt x="52027" y="25511"/>
                  </a:lnTo>
                  <a:lnTo>
                    <a:pt x="50598" y="25300"/>
                  </a:lnTo>
                  <a:lnTo>
                    <a:pt x="48164" y="24664"/>
                  </a:lnTo>
                  <a:lnTo>
                    <a:pt x="47105" y="24294"/>
                  </a:lnTo>
                  <a:lnTo>
                    <a:pt x="46152" y="23818"/>
                  </a:lnTo>
                  <a:lnTo>
                    <a:pt x="44300" y="22759"/>
                  </a:lnTo>
                  <a:lnTo>
                    <a:pt x="42606" y="21383"/>
                  </a:lnTo>
                  <a:lnTo>
                    <a:pt x="41072" y="19689"/>
                  </a:lnTo>
                  <a:lnTo>
                    <a:pt x="40331" y="18737"/>
                  </a:lnTo>
                  <a:lnTo>
                    <a:pt x="40278" y="18684"/>
                  </a:lnTo>
                  <a:lnTo>
                    <a:pt x="40119" y="18472"/>
                  </a:lnTo>
                  <a:lnTo>
                    <a:pt x="40013" y="18313"/>
                  </a:lnTo>
                  <a:lnTo>
                    <a:pt x="39748" y="18102"/>
                  </a:lnTo>
                  <a:lnTo>
                    <a:pt x="39166" y="17996"/>
                  </a:lnTo>
                  <a:lnTo>
                    <a:pt x="38902" y="18049"/>
                  </a:lnTo>
                  <a:lnTo>
                    <a:pt x="38637" y="18207"/>
                  </a:lnTo>
                  <a:lnTo>
                    <a:pt x="38319" y="18684"/>
                  </a:lnTo>
                  <a:lnTo>
                    <a:pt x="38266" y="19001"/>
                  </a:lnTo>
                  <a:lnTo>
                    <a:pt x="38266" y="32180"/>
                  </a:lnTo>
                  <a:lnTo>
                    <a:pt x="38266" y="32286"/>
                  </a:lnTo>
                  <a:lnTo>
                    <a:pt x="38266" y="32392"/>
                  </a:lnTo>
                  <a:lnTo>
                    <a:pt x="38266" y="32498"/>
                  </a:lnTo>
                  <a:lnTo>
                    <a:pt x="38266" y="36202"/>
                  </a:lnTo>
                  <a:lnTo>
                    <a:pt x="38266" y="40384"/>
                  </a:lnTo>
                  <a:lnTo>
                    <a:pt x="38266" y="44512"/>
                  </a:lnTo>
                  <a:lnTo>
                    <a:pt x="38161" y="46735"/>
                  </a:lnTo>
                  <a:lnTo>
                    <a:pt x="37367" y="50651"/>
                  </a:lnTo>
                  <a:lnTo>
                    <a:pt x="36573" y="52451"/>
                  </a:lnTo>
                  <a:lnTo>
                    <a:pt x="35567" y="54356"/>
                  </a:lnTo>
                  <a:lnTo>
                    <a:pt x="33027" y="57638"/>
                  </a:lnTo>
                  <a:lnTo>
                    <a:pt x="29851" y="60178"/>
                  </a:lnTo>
                  <a:lnTo>
                    <a:pt x="26040" y="62030"/>
                  </a:lnTo>
                  <a:lnTo>
                    <a:pt x="23923" y="62613"/>
                  </a:lnTo>
                  <a:lnTo>
                    <a:pt x="22812" y="62824"/>
                  </a:lnTo>
                  <a:lnTo>
                    <a:pt x="20642" y="63089"/>
                  </a:lnTo>
                  <a:lnTo>
                    <a:pt x="18366" y="62983"/>
                  </a:lnTo>
                  <a:lnTo>
                    <a:pt x="16037" y="62560"/>
                  </a:lnTo>
                  <a:lnTo>
                    <a:pt x="14873" y="62242"/>
                  </a:lnTo>
                  <a:lnTo>
                    <a:pt x="13021" y="61607"/>
                  </a:lnTo>
                  <a:lnTo>
                    <a:pt x="11168" y="60654"/>
                  </a:lnTo>
                  <a:lnTo>
                    <a:pt x="10057" y="59966"/>
                  </a:lnTo>
                  <a:lnTo>
                    <a:pt x="7887" y="58326"/>
                  </a:lnTo>
                  <a:lnTo>
                    <a:pt x="6881" y="57320"/>
                  </a:lnTo>
                  <a:lnTo>
                    <a:pt x="6087" y="56420"/>
                  </a:lnTo>
                  <a:lnTo>
                    <a:pt x="4605" y="54409"/>
                  </a:lnTo>
                  <a:lnTo>
                    <a:pt x="4023" y="53298"/>
                  </a:lnTo>
                  <a:lnTo>
                    <a:pt x="3917" y="53139"/>
                  </a:lnTo>
                  <a:lnTo>
                    <a:pt x="3811" y="53033"/>
                  </a:lnTo>
                  <a:lnTo>
                    <a:pt x="3758" y="52927"/>
                  </a:lnTo>
                  <a:lnTo>
                    <a:pt x="3705" y="52874"/>
                  </a:lnTo>
                  <a:lnTo>
                    <a:pt x="3705" y="52821"/>
                  </a:lnTo>
                  <a:lnTo>
                    <a:pt x="3441" y="52080"/>
                  </a:lnTo>
                  <a:lnTo>
                    <a:pt x="3176" y="51392"/>
                  </a:lnTo>
                  <a:lnTo>
                    <a:pt x="2912" y="50810"/>
                  </a:lnTo>
                  <a:lnTo>
                    <a:pt x="2700" y="50228"/>
                  </a:lnTo>
                  <a:lnTo>
                    <a:pt x="2435" y="49275"/>
                  </a:lnTo>
                  <a:lnTo>
                    <a:pt x="2276" y="48375"/>
                  </a:lnTo>
                  <a:lnTo>
                    <a:pt x="2012" y="46153"/>
                  </a:lnTo>
                  <a:lnTo>
                    <a:pt x="2171" y="41971"/>
                  </a:lnTo>
                  <a:lnTo>
                    <a:pt x="3229" y="38055"/>
                  </a:lnTo>
                  <a:lnTo>
                    <a:pt x="5187" y="34456"/>
                  </a:lnTo>
                  <a:lnTo>
                    <a:pt x="6563" y="32815"/>
                  </a:lnTo>
                  <a:lnTo>
                    <a:pt x="6828" y="32445"/>
                  </a:lnTo>
                  <a:lnTo>
                    <a:pt x="7199" y="32127"/>
                  </a:lnTo>
                  <a:lnTo>
                    <a:pt x="7463" y="31810"/>
                  </a:lnTo>
                  <a:lnTo>
                    <a:pt x="8839" y="30592"/>
                  </a:lnTo>
                  <a:lnTo>
                    <a:pt x="11909" y="28634"/>
                  </a:lnTo>
                  <a:lnTo>
                    <a:pt x="13603" y="27946"/>
                  </a:lnTo>
                  <a:lnTo>
                    <a:pt x="13761" y="27840"/>
                  </a:lnTo>
                  <a:lnTo>
                    <a:pt x="13867" y="27787"/>
                  </a:lnTo>
                  <a:lnTo>
                    <a:pt x="13973" y="27787"/>
                  </a:lnTo>
                  <a:lnTo>
                    <a:pt x="14132" y="27734"/>
                  </a:lnTo>
                  <a:lnTo>
                    <a:pt x="15085" y="27417"/>
                  </a:lnTo>
                  <a:lnTo>
                    <a:pt x="17308" y="26940"/>
                  </a:lnTo>
                  <a:lnTo>
                    <a:pt x="18472" y="26834"/>
                  </a:lnTo>
                  <a:lnTo>
                    <a:pt x="19160" y="26782"/>
                  </a:lnTo>
                  <a:lnTo>
                    <a:pt x="20271" y="26782"/>
                  </a:lnTo>
                  <a:lnTo>
                    <a:pt x="20219" y="30645"/>
                  </a:lnTo>
                  <a:lnTo>
                    <a:pt x="20219" y="34138"/>
                  </a:lnTo>
                  <a:lnTo>
                    <a:pt x="19319" y="34085"/>
                  </a:lnTo>
                  <a:lnTo>
                    <a:pt x="17519" y="34350"/>
                  </a:lnTo>
                  <a:lnTo>
                    <a:pt x="15826" y="34932"/>
                  </a:lnTo>
                  <a:lnTo>
                    <a:pt x="14238" y="35779"/>
                  </a:lnTo>
                  <a:lnTo>
                    <a:pt x="12809" y="36890"/>
                  </a:lnTo>
                  <a:lnTo>
                    <a:pt x="11539" y="38214"/>
                  </a:lnTo>
                  <a:lnTo>
                    <a:pt x="10533" y="39696"/>
                  </a:lnTo>
                  <a:lnTo>
                    <a:pt x="9792" y="41389"/>
                  </a:lnTo>
                  <a:lnTo>
                    <a:pt x="9580" y="42289"/>
                  </a:lnTo>
                  <a:lnTo>
                    <a:pt x="9263" y="43771"/>
                  </a:lnTo>
                  <a:lnTo>
                    <a:pt x="9369" y="46682"/>
                  </a:lnTo>
                  <a:lnTo>
                    <a:pt x="9739" y="48111"/>
                  </a:lnTo>
                  <a:lnTo>
                    <a:pt x="9898" y="48481"/>
                  </a:lnTo>
                  <a:lnTo>
                    <a:pt x="9898" y="48534"/>
                  </a:lnTo>
                  <a:lnTo>
                    <a:pt x="9951" y="48640"/>
                  </a:lnTo>
                  <a:lnTo>
                    <a:pt x="9951" y="48693"/>
                  </a:lnTo>
                  <a:lnTo>
                    <a:pt x="10004" y="48746"/>
                  </a:lnTo>
                  <a:lnTo>
                    <a:pt x="10057" y="48958"/>
                  </a:lnTo>
                  <a:lnTo>
                    <a:pt x="10639" y="50175"/>
                  </a:lnTo>
                  <a:lnTo>
                    <a:pt x="12121" y="52292"/>
                  </a:lnTo>
                  <a:lnTo>
                    <a:pt x="13973" y="53880"/>
                  </a:lnTo>
                  <a:lnTo>
                    <a:pt x="16302" y="54991"/>
                  </a:lnTo>
                  <a:lnTo>
                    <a:pt x="17625" y="55362"/>
                  </a:lnTo>
                  <a:lnTo>
                    <a:pt x="18684" y="55573"/>
                  </a:lnTo>
                  <a:lnTo>
                    <a:pt x="20854" y="55679"/>
                  </a:lnTo>
                  <a:lnTo>
                    <a:pt x="22918" y="55309"/>
                  </a:lnTo>
                  <a:lnTo>
                    <a:pt x="24929" y="54621"/>
                  </a:lnTo>
                  <a:lnTo>
                    <a:pt x="26728" y="53562"/>
                  </a:lnTo>
                  <a:lnTo>
                    <a:pt x="28316" y="52186"/>
                  </a:lnTo>
                  <a:lnTo>
                    <a:pt x="29639" y="50493"/>
                  </a:lnTo>
                  <a:lnTo>
                    <a:pt x="30592" y="48587"/>
                  </a:lnTo>
                  <a:lnTo>
                    <a:pt x="30963" y="47529"/>
                  </a:lnTo>
                  <a:lnTo>
                    <a:pt x="31227" y="46258"/>
                  </a:lnTo>
                  <a:lnTo>
                    <a:pt x="31280" y="45041"/>
                  </a:lnTo>
                  <a:lnTo>
                    <a:pt x="31280" y="38108"/>
                  </a:lnTo>
                  <a:lnTo>
                    <a:pt x="31280" y="37949"/>
                  </a:lnTo>
                  <a:lnTo>
                    <a:pt x="31280" y="37737"/>
                  </a:lnTo>
                  <a:lnTo>
                    <a:pt x="31280" y="37579"/>
                  </a:lnTo>
                  <a:lnTo>
                    <a:pt x="31280" y="20748"/>
                  </a:lnTo>
                  <a:lnTo>
                    <a:pt x="31333" y="15614"/>
                  </a:lnTo>
                  <a:lnTo>
                    <a:pt x="31333" y="13550"/>
                  </a:lnTo>
                  <a:lnTo>
                    <a:pt x="31333" y="11539"/>
                  </a:lnTo>
                  <a:lnTo>
                    <a:pt x="31333" y="6934"/>
                  </a:lnTo>
                  <a:lnTo>
                    <a:pt x="31333" y="2065"/>
                  </a:lnTo>
                  <a:lnTo>
                    <a:pt x="31333" y="1959"/>
                  </a:lnTo>
                  <a:close/>
                  <a:moveTo>
                    <a:pt x="5717" y="32074"/>
                  </a:moveTo>
                  <a:lnTo>
                    <a:pt x="5823" y="32233"/>
                  </a:lnTo>
                  <a:lnTo>
                    <a:pt x="4394" y="33980"/>
                  </a:lnTo>
                  <a:lnTo>
                    <a:pt x="2382" y="37737"/>
                  </a:lnTo>
                  <a:lnTo>
                    <a:pt x="1271" y="41813"/>
                  </a:lnTo>
                  <a:lnTo>
                    <a:pt x="1112" y="46206"/>
                  </a:lnTo>
                  <a:lnTo>
                    <a:pt x="1377" y="48534"/>
                  </a:lnTo>
                  <a:lnTo>
                    <a:pt x="1588" y="49487"/>
                  </a:lnTo>
                  <a:lnTo>
                    <a:pt x="1853" y="50493"/>
                  </a:lnTo>
                  <a:lnTo>
                    <a:pt x="2065" y="51128"/>
                  </a:lnTo>
                  <a:lnTo>
                    <a:pt x="2329" y="51710"/>
                  </a:lnTo>
                  <a:lnTo>
                    <a:pt x="2594" y="52398"/>
                  </a:lnTo>
                  <a:lnTo>
                    <a:pt x="2806" y="53033"/>
                  </a:lnTo>
                  <a:lnTo>
                    <a:pt x="2912" y="53403"/>
                  </a:lnTo>
                  <a:lnTo>
                    <a:pt x="3123" y="53615"/>
                  </a:lnTo>
                  <a:lnTo>
                    <a:pt x="3176" y="53668"/>
                  </a:lnTo>
                  <a:lnTo>
                    <a:pt x="3229" y="53721"/>
                  </a:lnTo>
                  <a:lnTo>
                    <a:pt x="3864" y="54885"/>
                  </a:lnTo>
                  <a:lnTo>
                    <a:pt x="5346" y="57002"/>
                  </a:lnTo>
                  <a:lnTo>
                    <a:pt x="6246" y="57955"/>
                  </a:lnTo>
                  <a:lnTo>
                    <a:pt x="7304" y="58961"/>
                  </a:lnTo>
                  <a:lnTo>
                    <a:pt x="9527" y="60760"/>
                  </a:lnTo>
                  <a:lnTo>
                    <a:pt x="10745" y="61448"/>
                  </a:lnTo>
                  <a:lnTo>
                    <a:pt x="12650" y="62454"/>
                  </a:lnTo>
                  <a:lnTo>
                    <a:pt x="14608" y="63089"/>
                  </a:lnTo>
                  <a:lnTo>
                    <a:pt x="15826" y="63460"/>
                  </a:lnTo>
                  <a:lnTo>
                    <a:pt x="18260" y="63883"/>
                  </a:lnTo>
                  <a:lnTo>
                    <a:pt x="20642" y="63989"/>
                  </a:lnTo>
                  <a:lnTo>
                    <a:pt x="22971" y="63724"/>
                  </a:lnTo>
                  <a:lnTo>
                    <a:pt x="24135" y="63512"/>
                  </a:lnTo>
                  <a:lnTo>
                    <a:pt x="26411" y="62877"/>
                  </a:lnTo>
                  <a:lnTo>
                    <a:pt x="29428" y="61501"/>
                  </a:lnTo>
                  <a:lnTo>
                    <a:pt x="31227" y="60337"/>
                  </a:lnTo>
                  <a:lnTo>
                    <a:pt x="32921" y="59014"/>
                  </a:lnTo>
                  <a:lnTo>
                    <a:pt x="34403" y="57479"/>
                  </a:lnTo>
                  <a:lnTo>
                    <a:pt x="36361" y="54833"/>
                  </a:lnTo>
                  <a:lnTo>
                    <a:pt x="37420" y="52821"/>
                  </a:lnTo>
                  <a:lnTo>
                    <a:pt x="38214" y="50916"/>
                  </a:lnTo>
                  <a:lnTo>
                    <a:pt x="39113" y="46788"/>
                  </a:lnTo>
                  <a:lnTo>
                    <a:pt x="39166" y="44512"/>
                  </a:lnTo>
                  <a:lnTo>
                    <a:pt x="39166" y="40384"/>
                  </a:lnTo>
                  <a:lnTo>
                    <a:pt x="39166" y="36202"/>
                  </a:lnTo>
                  <a:lnTo>
                    <a:pt x="39166" y="32815"/>
                  </a:lnTo>
                  <a:lnTo>
                    <a:pt x="39272" y="32762"/>
                  </a:lnTo>
                  <a:lnTo>
                    <a:pt x="39325" y="32762"/>
                  </a:lnTo>
                  <a:lnTo>
                    <a:pt x="39325" y="34403"/>
                  </a:lnTo>
                  <a:lnTo>
                    <a:pt x="39378" y="36044"/>
                  </a:lnTo>
                  <a:lnTo>
                    <a:pt x="39378" y="40542"/>
                  </a:lnTo>
                  <a:lnTo>
                    <a:pt x="39325" y="45094"/>
                  </a:lnTo>
                  <a:lnTo>
                    <a:pt x="39272" y="46470"/>
                  </a:lnTo>
                  <a:lnTo>
                    <a:pt x="38902" y="49116"/>
                  </a:lnTo>
                  <a:lnTo>
                    <a:pt x="38161" y="51657"/>
                  </a:lnTo>
                  <a:lnTo>
                    <a:pt x="36996" y="54039"/>
                  </a:lnTo>
                  <a:lnTo>
                    <a:pt x="36308" y="55203"/>
                  </a:lnTo>
                  <a:lnTo>
                    <a:pt x="34932" y="57108"/>
                  </a:lnTo>
                  <a:lnTo>
                    <a:pt x="32656" y="59490"/>
                  </a:lnTo>
                  <a:lnTo>
                    <a:pt x="30963" y="60813"/>
                  </a:lnTo>
                  <a:lnTo>
                    <a:pt x="29163" y="61925"/>
                  </a:lnTo>
                  <a:lnTo>
                    <a:pt x="27205" y="62771"/>
                  </a:lnTo>
                  <a:lnTo>
                    <a:pt x="24082" y="63724"/>
                  </a:lnTo>
                  <a:lnTo>
                    <a:pt x="21806" y="63989"/>
                  </a:lnTo>
                  <a:lnTo>
                    <a:pt x="20536" y="64095"/>
                  </a:lnTo>
                  <a:lnTo>
                    <a:pt x="18101" y="64042"/>
                  </a:lnTo>
                  <a:lnTo>
                    <a:pt x="15773" y="63671"/>
                  </a:lnTo>
                  <a:lnTo>
                    <a:pt x="13550" y="63036"/>
                  </a:lnTo>
                  <a:lnTo>
                    <a:pt x="11433" y="62136"/>
                  </a:lnTo>
                  <a:lnTo>
                    <a:pt x="9422" y="60919"/>
                  </a:lnTo>
                  <a:lnTo>
                    <a:pt x="7516" y="59437"/>
                  </a:lnTo>
                  <a:lnTo>
                    <a:pt x="5717" y="57638"/>
                  </a:lnTo>
                  <a:lnTo>
                    <a:pt x="4870" y="56632"/>
                  </a:lnTo>
                  <a:lnTo>
                    <a:pt x="4235" y="55838"/>
                  </a:lnTo>
                  <a:lnTo>
                    <a:pt x="3123" y="54092"/>
                  </a:lnTo>
                  <a:lnTo>
                    <a:pt x="2647" y="53086"/>
                  </a:lnTo>
                  <a:lnTo>
                    <a:pt x="2118" y="51922"/>
                  </a:lnTo>
                  <a:lnTo>
                    <a:pt x="1324" y="49381"/>
                  </a:lnTo>
                  <a:lnTo>
                    <a:pt x="1112" y="48005"/>
                  </a:lnTo>
                  <a:lnTo>
                    <a:pt x="900" y="46206"/>
                  </a:lnTo>
                  <a:lnTo>
                    <a:pt x="953" y="42712"/>
                  </a:lnTo>
                  <a:lnTo>
                    <a:pt x="1641" y="39325"/>
                  </a:lnTo>
                  <a:lnTo>
                    <a:pt x="2912" y="36097"/>
                  </a:lnTo>
                  <a:lnTo>
                    <a:pt x="3811" y="34562"/>
                  </a:lnTo>
                  <a:lnTo>
                    <a:pt x="4446" y="33503"/>
                  </a:lnTo>
                  <a:lnTo>
                    <a:pt x="5134" y="32762"/>
                  </a:lnTo>
                  <a:lnTo>
                    <a:pt x="5399" y="32392"/>
                  </a:lnTo>
                  <a:lnTo>
                    <a:pt x="5717" y="32074"/>
                  </a:lnTo>
                  <a:close/>
                  <a:moveTo>
                    <a:pt x="30804" y="1"/>
                  </a:moveTo>
                  <a:lnTo>
                    <a:pt x="30063" y="212"/>
                  </a:lnTo>
                  <a:lnTo>
                    <a:pt x="29586" y="689"/>
                  </a:lnTo>
                  <a:lnTo>
                    <a:pt x="29375" y="1430"/>
                  </a:lnTo>
                  <a:lnTo>
                    <a:pt x="29322" y="1853"/>
                  </a:lnTo>
                  <a:lnTo>
                    <a:pt x="29322" y="7569"/>
                  </a:lnTo>
                  <a:lnTo>
                    <a:pt x="29322" y="13285"/>
                  </a:lnTo>
                  <a:lnTo>
                    <a:pt x="29322" y="17784"/>
                  </a:lnTo>
                  <a:lnTo>
                    <a:pt x="29322" y="17890"/>
                  </a:lnTo>
                  <a:lnTo>
                    <a:pt x="29322" y="18049"/>
                  </a:lnTo>
                  <a:lnTo>
                    <a:pt x="29322" y="18155"/>
                  </a:lnTo>
                  <a:lnTo>
                    <a:pt x="29322" y="28528"/>
                  </a:lnTo>
                  <a:lnTo>
                    <a:pt x="29269" y="38902"/>
                  </a:lnTo>
                  <a:lnTo>
                    <a:pt x="29269" y="39378"/>
                  </a:lnTo>
                  <a:lnTo>
                    <a:pt x="29269" y="39907"/>
                  </a:lnTo>
                  <a:lnTo>
                    <a:pt x="29322" y="40437"/>
                  </a:lnTo>
                  <a:lnTo>
                    <a:pt x="29269" y="41389"/>
                  </a:lnTo>
                  <a:lnTo>
                    <a:pt x="29269" y="42607"/>
                  </a:lnTo>
                  <a:lnTo>
                    <a:pt x="29269" y="43877"/>
                  </a:lnTo>
                  <a:lnTo>
                    <a:pt x="29269" y="44194"/>
                  </a:lnTo>
                  <a:lnTo>
                    <a:pt x="29322" y="45253"/>
                  </a:lnTo>
                  <a:lnTo>
                    <a:pt x="29163" y="46206"/>
                  </a:lnTo>
                  <a:lnTo>
                    <a:pt x="28846" y="47582"/>
                  </a:lnTo>
                  <a:lnTo>
                    <a:pt x="27575" y="49963"/>
                  </a:lnTo>
                  <a:lnTo>
                    <a:pt x="25670" y="51869"/>
                  </a:lnTo>
                  <a:lnTo>
                    <a:pt x="23235" y="53139"/>
                  </a:lnTo>
                  <a:lnTo>
                    <a:pt x="21912" y="53509"/>
                  </a:lnTo>
                  <a:lnTo>
                    <a:pt x="20695" y="53668"/>
                  </a:lnTo>
                  <a:lnTo>
                    <a:pt x="18313" y="53509"/>
                  </a:lnTo>
                  <a:lnTo>
                    <a:pt x="17096" y="53139"/>
                  </a:lnTo>
                  <a:lnTo>
                    <a:pt x="16461" y="52874"/>
                  </a:lnTo>
                  <a:lnTo>
                    <a:pt x="15191" y="52186"/>
                  </a:lnTo>
                  <a:lnTo>
                    <a:pt x="14661" y="51763"/>
                  </a:lnTo>
                  <a:lnTo>
                    <a:pt x="13867" y="51128"/>
                  </a:lnTo>
                  <a:lnTo>
                    <a:pt x="12703" y="49699"/>
                  </a:lnTo>
                  <a:lnTo>
                    <a:pt x="12280" y="48905"/>
                  </a:lnTo>
                  <a:lnTo>
                    <a:pt x="12227" y="48799"/>
                  </a:lnTo>
                  <a:lnTo>
                    <a:pt x="12174" y="48693"/>
                  </a:lnTo>
                  <a:lnTo>
                    <a:pt x="11962" y="48323"/>
                  </a:lnTo>
                  <a:lnTo>
                    <a:pt x="11856" y="48005"/>
                  </a:lnTo>
                  <a:lnTo>
                    <a:pt x="11856" y="47846"/>
                  </a:lnTo>
                  <a:lnTo>
                    <a:pt x="11803" y="47740"/>
                  </a:lnTo>
                  <a:lnTo>
                    <a:pt x="11750" y="47582"/>
                  </a:lnTo>
                  <a:lnTo>
                    <a:pt x="11380" y="46206"/>
                  </a:lnTo>
                  <a:lnTo>
                    <a:pt x="11380" y="43453"/>
                  </a:lnTo>
                  <a:lnTo>
                    <a:pt x="11750" y="42077"/>
                  </a:lnTo>
                  <a:lnTo>
                    <a:pt x="12121" y="41072"/>
                  </a:lnTo>
                  <a:lnTo>
                    <a:pt x="13285" y="39325"/>
                  </a:lnTo>
                  <a:lnTo>
                    <a:pt x="14026" y="38531"/>
                  </a:lnTo>
                  <a:lnTo>
                    <a:pt x="14820" y="37896"/>
                  </a:lnTo>
                  <a:lnTo>
                    <a:pt x="16408" y="36890"/>
                  </a:lnTo>
                  <a:lnTo>
                    <a:pt x="18049" y="36308"/>
                  </a:lnTo>
                  <a:lnTo>
                    <a:pt x="19795" y="36097"/>
                  </a:lnTo>
                  <a:lnTo>
                    <a:pt x="20748" y="36202"/>
                  </a:lnTo>
                  <a:lnTo>
                    <a:pt x="21489" y="36149"/>
                  </a:lnTo>
                  <a:lnTo>
                    <a:pt x="21859" y="35885"/>
                  </a:lnTo>
                  <a:lnTo>
                    <a:pt x="22177" y="35514"/>
                  </a:lnTo>
                  <a:lnTo>
                    <a:pt x="22283" y="34826"/>
                  </a:lnTo>
                  <a:lnTo>
                    <a:pt x="22283" y="34191"/>
                  </a:lnTo>
                  <a:lnTo>
                    <a:pt x="22283" y="33556"/>
                  </a:lnTo>
                  <a:lnTo>
                    <a:pt x="22283" y="32868"/>
                  </a:lnTo>
                  <a:lnTo>
                    <a:pt x="22283" y="26464"/>
                  </a:lnTo>
                  <a:lnTo>
                    <a:pt x="22283" y="25935"/>
                  </a:lnTo>
                  <a:lnTo>
                    <a:pt x="22018" y="25300"/>
                  </a:lnTo>
                  <a:lnTo>
                    <a:pt x="21383" y="24823"/>
                  </a:lnTo>
                  <a:lnTo>
                    <a:pt x="21012" y="24770"/>
                  </a:lnTo>
                  <a:lnTo>
                    <a:pt x="19689" y="24717"/>
                  </a:lnTo>
                  <a:lnTo>
                    <a:pt x="17360" y="24876"/>
                  </a:lnTo>
                  <a:lnTo>
                    <a:pt x="16302" y="25088"/>
                  </a:lnTo>
                  <a:lnTo>
                    <a:pt x="15243" y="25247"/>
                  </a:lnTo>
                  <a:lnTo>
                    <a:pt x="13021" y="25988"/>
                  </a:lnTo>
                  <a:lnTo>
                    <a:pt x="11697" y="26570"/>
                  </a:lnTo>
                  <a:lnTo>
                    <a:pt x="10639" y="27046"/>
                  </a:lnTo>
                  <a:lnTo>
                    <a:pt x="8628" y="28263"/>
                  </a:lnTo>
                  <a:lnTo>
                    <a:pt x="6775" y="29692"/>
                  </a:lnTo>
                  <a:lnTo>
                    <a:pt x="5134" y="31280"/>
                  </a:lnTo>
                  <a:lnTo>
                    <a:pt x="4446" y="32180"/>
                  </a:lnTo>
                  <a:lnTo>
                    <a:pt x="3758" y="32974"/>
                  </a:lnTo>
                  <a:lnTo>
                    <a:pt x="3017" y="34085"/>
                  </a:lnTo>
                  <a:lnTo>
                    <a:pt x="2118" y="35673"/>
                  </a:lnTo>
                  <a:lnTo>
                    <a:pt x="742" y="39060"/>
                  </a:lnTo>
                  <a:lnTo>
                    <a:pt x="54" y="42607"/>
                  </a:lnTo>
                  <a:lnTo>
                    <a:pt x="1" y="46258"/>
                  </a:lnTo>
                  <a:lnTo>
                    <a:pt x="212" y="48111"/>
                  </a:lnTo>
                  <a:lnTo>
                    <a:pt x="424" y="49593"/>
                  </a:lnTo>
                  <a:lnTo>
                    <a:pt x="1271" y="52239"/>
                  </a:lnTo>
                  <a:lnTo>
                    <a:pt x="1853" y="53509"/>
                  </a:lnTo>
                  <a:lnTo>
                    <a:pt x="2329" y="54515"/>
                  </a:lnTo>
                  <a:lnTo>
                    <a:pt x="3494" y="56420"/>
                  </a:lnTo>
                  <a:lnTo>
                    <a:pt x="4129" y="57214"/>
                  </a:lnTo>
                  <a:lnTo>
                    <a:pt x="5770" y="59067"/>
                  </a:lnTo>
                  <a:lnTo>
                    <a:pt x="8416" y="61342"/>
                  </a:lnTo>
                  <a:lnTo>
                    <a:pt x="10321" y="62560"/>
                  </a:lnTo>
                  <a:lnTo>
                    <a:pt x="12280" y="63512"/>
                  </a:lnTo>
                  <a:lnTo>
                    <a:pt x="14344" y="64253"/>
                  </a:lnTo>
                  <a:lnTo>
                    <a:pt x="16461" y="64730"/>
                  </a:lnTo>
                  <a:lnTo>
                    <a:pt x="18684" y="64994"/>
                  </a:lnTo>
                  <a:lnTo>
                    <a:pt x="20854" y="64994"/>
                  </a:lnTo>
                  <a:lnTo>
                    <a:pt x="21912" y="64941"/>
                  </a:lnTo>
                  <a:lnTo>
                    <a:pt x="23129" y="64783"/>
                  </a:lnTo>
                  <a:lnTo>
                    <a:pt x="25405" y="64359"/>
                  </a:lnTo>
                  <a:lnTo>
                    <a:pt x="27575" y="63671"/>
                  </a:lnTo>
                  <a:lnTo>
                    <a:pt x="29586" y="62719"/>
                  </a:lnTo>
                  <a:lnTo>
                    <a:pt x="31492" y="61554"/>
                  </a:lnTo>
                  <a:lnTo>
                    <a:pt x="33238" y="60178"/>
                  </a:lnTo>
                  <a:lnTo>
                    <a:pt x="34879" y="58590"/>
                  </a:lnTo>
                  <a:lnTo>
                    <a:pt x="36414" y="56738"/>
                  </a:lnTo>
                  <a:lnTo>
                    <a:pt x="37102" y="55732"/>
                  </a:lnTo>
                  <a:lnTo>
                    <a:pt x="37843" y="54515"/>
                  </a:lnTo>
                  <a:lnTo>
                    <a:pt x="39007" y="52027"/>
                  </a:lnTo>
                  <a:lnTo>
                    <a:pt x="39801" y="49328"/>
                  </a:lnTo>
                  <a:lnTo>
                    <a:pt x="40225" y="46576"/>
                  </a:lnTo>
                  <a:lnTo>
                    <a:pt x="40278" y="45147"/>
                  </a:lnTo>
                  <a:lnTo>
                    <a:pt x="40278" y="40542"/>
                  </a:lnTo>
                  <a:lnTo>
                    <a:pt x="40278" y="36044"/>
                  </a:lnTo>
                  <a:lnTo>
                    <a:pt x="40278" y="34085"/>
                  </a:lnTo>
                  <a:lnTo>
                    <a:pt x="40278" y="32127"/>
                  </a:lnTo>
                  <a:lnTo>
                    <a:pt x="40278" y="31968"/>
                  </a:lnTo>
                  <a:lnTo>
                    <a:pt x="40278" y="31757"/>
                  </a:lnTo>
                  <a:lnTo>
                    <a:pt x="40278" y="31545"/>
                  </a:lnTo>
                  <a:lnTo>
                    <a:pt x="40278" y="21806"/>
                  </a:lnTo>
                  <a:lnTo>
                    <a:pt x="41813" y="23394"/>
                  </a:lnTo>
                  <a:lnTo>
                    <a:pt x="43506" y="24612"/>
                  </a:lnTo>
                  <a:lnTo>
                    <a:pt x="45147" y="25617"/>
                  </a:lnTo>
                  <a:lnTo>
                    <a:pt x="48746" y="26993"/>
                  </a:lnTo>
                  <a:lnTo>
                    <a:pt x="50651" y="27311"/>
                  </a:lnTo>
                  <a:lnTo>
                    <a:pt x="52345" y="27575"/>
                  </a:lnTo>
                  <a:lnTo>
                    <a:pt x="54144" y="27575"/>
                  </a:lnTo>
                  <a:lnTo>
                    <a:pt x="54568" y="27522"/>
                  </a:lnTo>
                  <a:lnTo>
                    <a:pt x="55256" y="27311"/>
                  </a:lnTo>
                  <a:lnTo>
                    <a:pt x="55679" y="26834"/>
                  </a:lnTo>
                  <a:lnTo>
                    <a:pt x="55944" y="26146"/>
                  </a:lnTo>
                  <a:lnTo>
                    <a:pt x="55944" y="25723"/>
                  </a:lnTo>
                  <a:lnTo>
                    <a:pt x="55944" y="25353"/>
                  </a:lnTo>
                  <a:lnTo>
                    <a:pt x="55944" y="24982"/>
                  </a:lnTo>
                  <a:lnTo>
                    <a:pt x="55944" y="24717"/>
                  </a:lnTo>
                  <a:lnTo>
                    <a:pt x="55944" y="24453"/>
                  </a:lnTo>
                  <a:lnTo>
                    <a:pt x="55944" y="24135"/>
                  </a:lnTo>
                  <a:lnTo>
                    <a:pt x="55891" y="23818"/>
                  </a:lnTo>
                  <a:lnTo>
                    <a:pt x="55838" y="23341"/>
                  </a:lnTo>
                  <a:lnTo>
                    <a:pt x="55891" y="22918"/>
                  </a:lnTo>
                  <a:lnTo>
                    <a:pt x="55944" y="21065"/>
                  </a:lnTo>
                  <a:lnTo>
                    <a:pt x="55944" y="19001"/>
                  </a:lnTo>
                  <a:lnTo>
                    <a:pt x="55944" y="16937"/>
                  </a:lnTo>
                  <a:lnTo>
                    <a:pt x="55944" y="16461"/>
                  </a:lnTo>
                  <a:lnTo>
                    <a:pt x="55732" y="15773"/>
                  </a:lnTo>
                  <a:lnTo>
                    <a:pt x="55309" y="15297"/>
                  </a:lnTo>
                  <a:lnTo>
                    <a:pt x="54621" y="14979"/>
                  </a:lnTo>
                  <a:lnTo>
                    <a:pt x="54197" y="14873"/>
                  </a:lnTo>
                  <a:lnTo>
                    <a:pt x="52451" y="14608"/>
                  </a:lnTo>
                  <a:lnTo>
                    <a:pt x="49222" y="13444"/>
                  </a:lnTo>
                  <a:lnTo>
                    <a:pt x="47793" y="12650"/>
                  </a:lnTo>
                  <a:lnTo>
                    <a:pt x="46841" y="12015"/>
                  </a:lnTo>
                  <a:lnTo>
                    <a:pt x="44988" y="10427"/>
                  </a:lnTo>
                  <a:lnTo>
                    <a:pt x="44035" y="9422"/>
                  </a:lnTo>
                  <a:lnTo>
                    <a:pt x="43189" y="8310"/>
                  </a:lnTo>
                  <a:lnTo>
                    <a:pt x="42342" y="6987"/>
                  </a:lnTo>
                  <a:lnTo>
                    <a:pt x="41548" y="5452"/>
                  </a:lnTo>
                  <a:lnTo>
                    <a:pt x="40860" y="3441"/>
                  </a:lnTo>
                  <a:lnTo>
                    <a:pt x="40701" y="2859"/>
                  </a:lnTo>
                  <a:lnTo>
                    <a:pt x="40595" y="2171"/>
                  </a:lnTo>
                  <a:lnTo>
                    <a:pt x="40542" y="1800"/>
                  </a:lnTo>
                  <a:lnTo>
                    <a:pt x="40489" y="1430"/>
                  </a:lnTo>
                  <a:lnTo>
                    <a:pt x="40278" y="742"/>
                  </a:lnTo>
                  <a:lnTo>
                    <a:pt x="39431" y="54"/>
                  </a:lnTo>
                  <a:lnTo>
                    <a:pt x="38690" y="1"/>
                  </a:ln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9"/>
            <p:cNvSpPr/>
            <p:nvPr/>
          </p:nvSpPr>
          <p:spPr>
            <a:xfrm>
              <a:off x="1181525" y="1778450"/>
              <a:ext cx="2342025" cy="2225575"/>
            </a:xfrm>
            <a:custGeom>
              <a:avLst/>
              <a:gdLst/>
              <a:ahLst/>
              <a:cxnLst/>
              <a:rect l="l" t="t" r="r" b="b"/>
              <a:pathLst>
                <a:path w="93681" h="89023" extrusionOk="0">
                  <a:moveTo>
                    <a:pt x="64677" y="953"/>
                  </a:moveTo>
                  <a:lnTo>
                    <a:pt x="65524" y="1006"/>
                  </a:lnTo>
                  <a:lnTo>
                    <a:pt x="66370" y="1059"/>
                  </a:lnTo>
                  <a:lnTo>
                    <a:pt x="64624" y="1112"/>
                  </a:lnTo>
                  <a:lnTo>
                    <a:pt x="64677" y="953"/>
                  </a:lnTo>
                  <a:close/>
                  <a:moveTo>
                    <a:pt x="66476" y="1959"/>
                  </a:moveTo>
                  <a:lnTo>
                    <a:pt x="68329" y="2118"/>
                  </a:lnTo>
                  <a:lnTo>
                    <a:pt x="72245" y="2700"/>
                  </a:lnTo>
                  <a:lnTo>
                    <a:pt x="76162" y="3811"/>
                  </a:lnTo>
                  <a:lnTo>
                    <a:pt x="78808" y="5134"/>
                  </a:lnTo>
                  <a:lnTo>
                    <a:pt x="80343" y="6299"/>
                  </a:lnTo>
                  <a:lnTo>
                    <a:pt x="81084" y="6934"/>
                  </a:lnTo>
                  <a:lnTo>
                    <a:pt x="81984" y="7887"/>
                  </a:lnTo>
                  <a:lnTo>
                    <a:pt x="83677" y="10004"/>
                  </a:lnTo>
                  <a:lnTo>
                    <a:pt x="85794" y="13285"/>
                  </a:lnTo>
                  <a:lnTo>
                    <a:pt x="87964" y="17784"/>
                  </a:lnTo>
                  <a:lnTo>
                    <a:pt x="89499" y="21753"/>
                  </a:lnTo>
                  <a:lnTo>
                    <a:pt x="89976" y="23394"/>
                  </a:lnTo>
                  <a:lnTo>
                    <a:pt x="90664" y="25882"/>
                  </a:lnTo>
                  <a:lnTo>
                    <a:pt x="91510" y="31174"/>
                  </a:lnTo>
                  <a:lnTo>
                    <a:pt x="91881" y="36679"/>
                  </a:lnTo>
                  <a:lnTo>
                    <a:pt x="91775" y="42342"/>
                  </a:lnTo>
                  <a:lnTo>
                    <a:pt x="90981" y="50863"/>
                  </a:lnTo>
                  <a:lnTo>
                    <a:pt x="89182" y="61977"/>
                  </a:lnTo>
                  <a:lnTo>
                    <a:pt x="88229" y="67217"/>
                  </a:lnTo>
                  <a:lnTo>
                    <a:pt x="88017" y="68434"/>
                  </a:lnTo>
                  <a:lnTo>
                    <a:pt x="87647" y="70234"/>
                  </a:lnTo>
                  <a:lnTo>
                    <a:pt x="86800" y="73939"/>
                  </a:lnTo>
                  <a:lnTo>
                    <a:pt x="85530" y="77432"/>
                  </a:lnTo>
                  <a:lnTo>
                    <a:pt x="84101" y="79761"/>
                  </a:lnTo>
                  <a:lnTo>
                    <a:pt x="82830" y="81137"/>
                  </a:lnTo>
                  <a:lnTo>
                    <a:pt x="82142" y="81719"/>
                  </a:lnTo>
                  <a:lnTo>
                    <a:pt x="81349" y="82301"/>
                  </a:lnTo>
                  <a:lnTo>
                    <a:pt x="79602" y="83254"/>
                  </a:lnTo>
                  <a:lnTo>
                    <a:pt x="76744" y="84206"/>
                  </a:lnTo>
                  <a:lnTo>
                    <a:pt x="74680" y="84736"/>
                  </a:lnTo>
                  <a:lnTo>
                    <a:pt x="74574" y="84736"/>
                  </a:lnTo>
                  <a:lnTo>
                    <a:pt x="74098" y="84842"/>
                  </a:lnTo>
                  <a:lnTo>
                    <a:pt x="73621" y="85000"/>
                  </a:lnTo>
                  <a:lnTo>
                    <a:pt x="71610" y="85477"/>
                  </a:lnTo>
                  <a:lnTo>
                    <a:pt x="67588" y="86218"/>
                  </a:lnTo>
                  <a:lnTo>
                    <a:pt x="61448" y="86906"/>
                  </a:lnTo>
                  <a:lnTo>
                    <a:pt x="53192" y="87223"/>
                  </a:lnTo>
                  <a:lnTo>
                    <a:pt x="44935" y="87064"/>
                  </a:lnTo>
                  <a:lnTo>
                    <a:pt x="40860" y="86906"/>
                  </a:lnTo>
                  <a:lnTo>
                    <a:pt x="38319" y="86853"/>
                  </a:lnTo>
                  <a:lnTo>
                    <a:pt x="34985" y="86747"/>
                  </a:lnTo>
                  <a:lnTo>
                    <a:pt x="28157" y="86218"/>
                  </a:lnTo>
                  <a:lnTo>
                    <a:pt x="23129" y="85318"/>
                  </a:lnTo>
                  <a:lnTo>
                    <a:pt x="19954" y="84365"/>
                  </a:lnTo>
                  <a:lnTo>
                    <a:pt x="16884" y="83042"/>
                  </a:lnTo>
                  <a:lnTo>
                    <a:pt x="14079" y="81295"/>
                  </a:lnTo>
                  <a:lnTo>
                    <a:pt x="12756" y="80237"/>
                  </a:lnTo>
                  <a:lnTo>
                    <a:pt x="11697" y="79231"/>
                  </a:lnTo>
                  <a:lnTo>
                    <a:pt x="9845" y="77008"/>
                  </a:lnTo>
                  <a:lnTo>
                    <a:pt x="8257" y="74574"/>
                  </a:lnTo>
                  <a:lnTo>
                    <a:pt x="6987" y="71927"/>
                  </a:lnTo>
                  <a:lnTo>
                    <a:pt x="5505" y="67693"/>
                  </a:lnTo>
                  <a:lnTo>
                    <a:pt x="4129" y="61713"/>
                  </a:lnTo>
                  <a:lnTo>
                    <a:pt x="3652" y="58643"/>
                  </a:lnTo>
                  <a:lnTo>
                    <a:pt x="3017" y="54250"/>
                  </a:lnTo>
                  <a:lnTo>
                    <a:pt x="2171" y="46099"/>
                  </a:lnTo>
                  <a:lnTo>
                    <a:pt x="1800" y="38584"/>
                  </a:lnTo>
                  <a:lnTo>
                    <a:pt x="1906" y="31492"/>
                  </a:lnTo>
                  <a:lnTo>
                    <a:pt x="2118" y="28104"/>
                  </a:lnTo>
                  <a:lnTo>
                    <a:pt x="2488" y="24823"/>
                  </a:lnTo>
                  <a:lnTo>
                    <a:pt x="3705" y="19160"/>
                  </a:lnTo>
                  <a:lnTo>
                    <a:pt x="5082" y="15667"/>
                  </a:lnTo>
                  <a:lnTo>
                    <a:pt x="6193" y="13603"/>
                  </a:lnTo>
                  <a:lnTo>
                    <a:pt x="7463" y="11803"/>
                  </a:lnTo>
                  <a:lnTo>
                    <a:pt x="8945" y="10215"/>
                  </a:lnTo>
                  <a:lnTo>
                    <a:pt x="9739" y="9527"/>
                  </a:lnTo>
                  <a:lnTo>
                    <a:pt x="11115" y="8522"/>
                  </a:lnTo>
                  <a:lnTo>
                    <a:pt x="14185" y="6987"/>
                  </a:lnTo>
                  <a:lnTo>
                    <a:pt x="17466" y="5875"/>
                  </a:lnTo>
                  <a:lnTo>
                    <a:pt x="20907" y="5134"/>
                  </a:lnTo>
                  <a:lnTo>
                    <a:pt x="22600" y="4870"/>
                  </a:lnTo>
                  <a:lnTo>
                    <a:pt x="27575" y="4129"/>
                  </a:lnTo>
                  <a:lnTo>
                    <a:pt x="37684" y="3123"/>
                  </a:lnTo>
                  <a:lnTo>
                    <a:pt x="53033" y="2329"/>
                  </a:lnTo>
                  <a:lnTo>
                    <a:pt x="63142" y="2065"/>
                  </a:lnTo>
                  <a:lnTo>
                    <a:pt x="66476" y="1959"/>
                  </a:lnTo>
                  <a:close/>
                  <a:moveTo>
                    <a:pt x="63777" y="1"/>
                  </a:moveTo>
                  <a:lnTo>
                    <a:pt x="63777" y="212"/>
                  </a:lnTo>
                  <a:lnTo>
                    <a:pt x="63089" y="265"/>
                  </a:lnTo>
                  <a:lnTo>
                    <a:pt x="52927" y="477"/>
                  </a:lnTo>
                  <a:lnTo>
                    <a:pt x="37525" y="1271"/>
                  </a:lnTo>
                  <a:lnTo>
                    <a:pt x="27364" y="2329"/>
                  </a:lnTo>
                  <a:lnTo>
                    <a:pt x="22336" y="3070"/>
                  </a:lnTo>
                  <a:lnTo>
                    <a:pt x="20483" y="3388"/>
                  </a:lnTo>
                  <a:lnTo>
                    <a:pt x="16884" y="4182"/>
                  </a:lnTo>
                  <a:lnTo>
                    <a:pt x="13391" y="5346"/>
                  </a:lnTo>
                  <a:lnTo>
                    <a:pt x="10110" y="6987"/>
                  </a:lnTo>
                  <a:lnTo>
                    <a:pt x="8628" y="8151"/>
                  </a:lnTo>
                  <a:lnTo>
                    <a:pt x="7728" y="8839"/>
                  </a:lnTo>
                  <a:lnTo>
                    <a:pt x="6140" y="10533"/>
                  </a:lnTo>
                  <a:lnTo>
                    <a:pt x="4711" y="12491"/>
                  </a:lnTo>
                  <a:lnTo>
                    <a:pt x="3494" y="14714"/>
                  </a:lnTo>
                  <a:lnTo>
                    <a:pt x="2488" y="17149"/>
                  </a:lnTo>
                  <a:lnTo>
                    <a:pt x="1641" y="19901"/>
                  </a:lnTo>
                  <a:lnTo>
                    <a:pt x="689" y="24505"/>
                  </a:lnTo>
                  <a:lnTo>
                    <a:pt x="318" y="27946"/>
                  </a:lnTo>
                  <a:lnTo>
                    <a:pt x="54" y="31386"/>
                  </a:lnTo>
                  <a:lnTo>
                    <a:pt x="1" y="38584"/>
                  </a:lnTo>
                  <a:lnTo>
                    <a:pt x="371" y="46205"/>
                  </a:lnTo>
                  <a:lnTo>
                    <a:pt x="1218" y="54462"/>
                  </a:lnTo>
                  <a:lnTo>
                    <a:pt x="1853" y="58908"/>
                  </a:lnTo>
                  <a:lnTo>
                    <a:pt x="2382" y="62083"/>
                  </a:lnTo>
                  <a:lnTo>
                    <a:pt x="3811" y="68381"/>
                  </a:lnTo>
                  <a:lnTo>
                    <a:pt x="5399" y="72774"/>
                  </a:lnTo>
                  <a:lnTo>
                    <a:pt x="6775" y="75579"/>
                  </a:lnTo>
                  <a:lnTo>
                    <a:pt x="8416" y="78173"/>
                  </a:lnTo>
                  <a:lnTo>
                    <a:pt x="10427" y="80502"/>
                  </a:lnTo>
                  <a:lnTo>
                    <a:pt x="11591" y="81613"/>
                  </a:lnTo>
                  <a:lnTo>
                    <a:pt x="12968" y="82724"/>
                  </a:lnTo>
                  <a:lnTo>
                    <a:pt x="15984" y="84630"/>
                  </a:lnTo>
                  <a:lnTo>
                    <a:pt x="19160" y="86006"/>
                  </a:lnTo>
                  <a:lnTo>
                    <a:pt x="22547" y="87064"/>
                  </a:lnTo>
                  <a:lnTo>
                    <a:pt x="27734" y="88017"/>
                  </a:lnTo>
                  <a:lnTo>
                    <a:pt x="34826" y="88546"/>
                  </a:lnTo>
                  <a:lnTo>
                    <a:pt x="38266" y="88652"/>
                  </a:lnTo>
                  <a:lnTo>
                    <a:pt x="40807" y="88705"/>
                  </a:lnTo>
                  <a:lnTo>
                    <a:pt x="46576" y="88917"/>
                  </a:lnTo>
                  <a:lnTo>
                    <a:pt x="52451" y="89023"/>
                  </a:lnTo>
                  <a:lnTo>
                    <a:pt x="55679" y="88970"/>
                  </a:lnTo>
                  <a:lnTo>
                    <a:pt x="61554" y="88705"/>
                  </a:lnTo>
                  <a:lnTo>
                    <a:pt x="66847" y="88123"/>
                  </a:lnTo>
                  <a:lnTo>
                    <a:pt x="71769" y="87276"/>
                  </a:lnTo>
                  <a:lnTo>
                    <a:pt x="74098" y="86747"/>
                  </a:lnTo>
                  <a:lnTo>
                    <a:pt x="74627" y="86588"/>
                  </a:lnTo>
                  <a:lnTo>
                    <a:pt x="75156" y="86429"/>
                  </a:lnTo>
                  <a:lnTo>
                    <a:pt x="77273" y="85953"/>
                  </a:lnTo>
                  <a:lnTo>
                    <a:pt x="80343" y="84842"/>
                  </a:lnTo>
                  <a:lnTo>
                    <a:pt x="82354" y="83836"/>
                  </a:lnTo>
                  <a:lnTo>
                    <a:pt x="83254" y="83148"/>
                  </a:lnTo>
                  <a:lnTo>
                    <a:pt x="84048" y="82460"/>
                  </a:lnTo>
                  <a:lnTo>
                    <a:pt x="85477" y="80925"/>
                  </a:lnTo>
                  <a:lnTo>
                    <a:pt x="87065" y="78385"/>
                  </a:lnTo>
                  <a:lnTo>
                    <a:pt x="88494" y="74627"/>
                  </a:lnTo>
                  <a:lnTo>
                    <a:pt x="89393" y="70657"/>
                  </a:lnTo>
                  <a:lnTo>
                    <a:pt x="89764" y="68752"/>
                  </a:lnTo>
                  <a:lnTo>
                    <a:pt x="90029" y="67535"/>
                  </a:lnTo>
                  <a:lnTo>
                    <a:pt x="90981" y="62242"/>
                  </a:lnTo>
                  <a:lnTo>
                    <a:pt x="92781" y="50969"/>
                  </a:lnTo>
                  <a:lnTo>
                    <a:pt x="93575" y="42236"/>
                  </a:lnTo>
                  <a:lnTo>
                    <a:pt x="93680" y="36520"/>
                  </a:lnTo>
                  <a:lnTo>
                    <a:pt x="93310" y="30857"/>
                  </a:lnTo>
                  <a:lnTo>
                    <a:pt x="92410" y="25458"/>
                  </a:lnTo>
                  <a:lnTo>
                    <a:pt x="91722" y="22865"/>
                  </a:lnTo>
                  <a:lnTo>
                    <a:pt x="91193" y="21171"/>
                  </a:lnTo>
                  <a:lnTo>
                    <a:pt x="89605" y="16990"/>
                  </a:lnTo>
                  <a:lnTo>
                    <a:pt x="87329" y="12332"/>
                  </a:lnTo>
                  <a:lnTo>
                    <a:pt x="85053" y="8839"/>
                  </a:lnTo>
                  <a:lnTo>
                    <a:pt x="83307" y="6669"/>
                  </a:lnTo>
                  <a:lnTo>
                    <a:pt x="82354" y="5664"/>
                  </a:lnTo>
                  <a:lnTo>
                    <a:pt x="81613" y="4923"/>
                  </a:lnTo>
                  <a:lnTo>
                    <a:pt x="79920" y="3705"/>
                  </a:lnTo>
                  <a:lnTo>
                    <a:pt x="77114" y="2223"/>
                  </a:lnTo>
                  <a:lnTo>
                    <a:pt x="73092" y="1006"/>
                  </a:lnTo>
                  <a:lnTo>
                    <a:pt x="68964" y="371"/>
                  </a:lnTo>
                  <a:lnTo>
                    <a:pt x="67058" y="212"/>
                  </a:lnTo>
                  <a:lnTo>
                    <a:pt x="67058" y="159"/>
                  </a:lnTo>
                  <a:lnTo>
                    <a:pt x="66529" y="159"/>
                  </a:lnTo>
                  <a:lnTo>
                    <a:pt x="65365" y="106"/>
                  </a:lnTo>
                  <a:lnTo>
                    <a:pt x="64253" y="1"/>
                  </a:ln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2" name="Google Shape;2732;p89"/>
          <p:cNvSpPr/>
          <p:nvPr/>
        </p:nvSpPr>
        <p:spPr>
          <a:xfrm>
            <a:off x="7018619" y="5428410"/>
            <a:ext cx="390561" cy="367584"/>
          </a:xfrm>
          <a:custGeom>
            <a:avLst/>
            <a:gdLst/>
            <a:ahLst/>
            <a:cxnLst/>
            <a:rect l="l" t="t" r="r" b="b"/>
            <a:pathLst>
              <a:path w="95375" h="89764" extrusionOk="0">
                <a:moveTo>
                  <a:pt x="51498" y="1958"/>
                </a:moveTo>
                <a:lnTo>
                  <a:pt x="59437" y="2223"/>
                </a:lnTo>
                <a:lnTo>
                  <a:pt x="64677" y="2752"/>
                </a:lnTo>
                <a:lnTo>
                  <a:pt x="69758" y="3652"/>
                </a:lnTo>
                <a:lnTo>
                  <a:pt x="74521" y="5028"/>
                </a:lnTo>
                <a:lnTo>
                  <a:pt x="78967" y="7092"/>
                </a:lnTo>
                <a:lnTo>
                  <a:pt x="82037" y="9103"/>
                </a:lnTo>
                <a:lnTo>
                  <a:pt x="83889" y="10691"/>
                </a:lnTo>
                <a:lnTo>
                  <a:pt x="84789" y="11591"/>
                </a:lnTo>
                <a:lnTo>
                  <a:pt x="85953" y="12914"/>
                </a:lnTo>
                <a:lnTo>
                  <a:pt x="88070" y="15878"/>
                </a:lnTo>
                <a:lnTo>
                  <a:pt x="89764" y="19212"/>
                </a:lnTo>
                <a:lnTo>
                  <a:pt x="91193" y="22917"/>
                </a:lnTo>
                <a:lnTo>
                  <a:pt x="92251" y="27045"/>
                </a:lnTo>
                <a:lnTo>
                  <a:pt x="92992" y="31597"/>
                </a:lnTo>
                <a:lnTo>
                  <a:pt x="93363" y="36519"/>
                </a:lnTo>
                <a:lnTo>
                  <a:pt x="93416" y="41918"/>
                </a:lnTo>
                <a:lnTo>
                  <a:pt x="93257" y="44776"/>
                </a:lnTo>
                <a:lnTo>
                  <a:pt x="93045" y="48587"/>
                </a:lnTo>
                <a:lnTo>
                  <a:pt x="92357" y="54303"/>
                </a:lnTo>
                <a:lnTo>
                  <a:pt x="91616" y="58060"/>
                </a:lnTo>
                <a:lnTo>
                  <a:pt x="90611" y="61818"/>
                </a:lnTo>
                <a:lnTo>
                  <a:pt x="89287" y="65417"/>
                </a:lnTo>
                <a:lnTo>
                  <a:pt x="87594" y="68910"/>
                </a:lnTo>
                <a:lnTo>
                  <a:pt x="85530" y="72245"/>
                </a:lnTo>
                <a:lnTo>
                  <a:pt x="83042" y="75314"/>
                </a:lnTo>
                <a:lnTo>
                  <a:pt x="80078" y="78172"/>
                </a:lnTo>
                <a:lnTo>
                  <a:pt x="76585" y="80713"/>
                </a:lnTo>
                <a:lnTo>
                  <a:pt x="72563" y="82936"/>
                </a:lnTo>
                <a:lnTo>
                  <a:pt x="67905" y="84788"/>
                </a:lnTo>
                <a:lnTo>
                  <a:pt x="62613" y="86217"/>
                </a:lnTo>
                <a:lnTo>
                  <a:pt x="56632" y="87223"/>
                </a:lnTo>
                <a:lnTo>
                  <a:pt x="49963" y="87752"/>
                </a:lnTo>
                <a:lnTo>
                  <a:pt x="46258" y="87805"/>
                </a:lnTo>
                <a:lnTo>
                  <a:pt x="44565" y="87752"/>
                </a:lnTo>
                <a:lnTo>
                  <a:pt x="41177" y="87487"/>
                </a:lnTo>
                <a:lnTo>
                  <a:pt x="37843" y="86905"/>
                </a:lnTo>
                <a:lnTo>
                  <a:pt x="34562" y="86058"/>
                </a:lnTo>
                <a:lnTo>
                  <a:pt x="32921" y="85529"/>
                </a:lnTo>
                <a:lnTo>
                  <a:pt x="33821" y="83888"/>
                </a:lnTo>
                <a:lnTo>
                  <a:pt x="35408" y="80713"/>
                </a:lnTo>
                <a:lnTo>
                  <a:pt x="36043" y="79125"/>
                </a:lnTo>
                <a:lnTo>
                  <a:pt x="37737" y="74573"/>
                </a:lnTo>
                <a:lnTo>
                  <a:pt x="39378" y="70075"/>
                </a:lnTo>
                <a:lnTo>
                  <a:pt x="40542" y="66740"/>
                </a:lnTo>
                <a:lnTo>
                  <a:pt x="40860" y="65893"/>
                </a:lnTo>
                <a:lnTo>
                  <a:pt x="41124" y="65100"/>
                </a:lnTo>
                <a:lnTo>
                  <a:pt x="41918" y="65788"/>
                </a:lnTo>
                <a:lnTo>
                  <a:pt x="42818" y="66423"/>
                </a:lnTo>
                <a:lnTo>
                  <a:pt x="44459" y="67270"/>
                </a:lnTo>
                <a:lnTo>
                  <a:pt x="47846" y="68434"/>
                </a:lnTo>
                <a:lnTo>
                  <a:pt x="51286" y="68963"/>
                </a:lnTo>
                <a:lnTo>
                  <a:pt x="54885" y="68804"/>
                </a:lnTo>
                <a:lnTo>
                  <a:pt x="56685" y="68487"/>
                </a:lnTo>
                <a:lnTo>
                  <a:pt x="58537" y="68011"/>
                </a:lnTo>
                <a:lnTo>
                  <a:pt x="62030" y="66581"/>
                </a:lnTo>
                <a:lnTo>
                  <a:pt x="65259" y="64570"/>
                </a:lnTo>
                <a:lnTo>
                  <a:pt x="68170" y="62030"/>
                </a:lnTo>
                <a:lnTo>
                  <a:pt x="69546" y="60548"/>
                </a:lnTo>
                <a:lnTo>
                  <a:pt x="70604" y="59225"/>
                </a:lnTo>
                <a:lnTo>
                  <a:pt x="72457" y="56578"/>
                </a:lnTo>
                <a:lnTo>
                  <a:pt x="73886" y="53773"/>
                </a:lnTo>
                <a:lnTo>
                  <a:pt x="74997" y="50915"/>
                </a:lnTo>
                <a:lnTo>
                  <a:pt x="75738" y="47898"/>
                </a:lnTo>
                <a:lnTo>
                  <a:pt x="76056" y="44829"/>
                </a:lnTo>
                <a:lnTo>
                  <a:pt x="76056" y="41706"/>
                </a:lnTo>
                <a:lnTo>
                  <a:pt x="75632" y="38425"/>
                </a:lnTo>
                <a:lnTo>
                  <a:pt x="75315" y="36784"/>
                </a:lnTo>
                <a:lnTo>
                  <a:pt x="74733" y="34614"/>
                </a:lnTo>
                <a:lnTo>
                  <a:pt x="72986" y="30644"/>
                </a:lnTo>
                <a:lnTo>
                  <a:pt x="70604" y="27151"/>
                </a:lnTo>
                <a:lnTo>
                  <a:pt x="67482" y="24082"/>
                </a:lnTo>
                <a:lnTo>
                  <a:pt x="65682" y="22758"/>
                </a:lnTo>
                <a:lnTo>
                  <a:pt x="64359" y="21859"/>
                </a:lnTo>
                <a:lnTo>
                  <a:pt x="61660" y="20430"/>
                </a:lnTo>
                <a:lnTo>
                  <a:pt x="58696" y="19318"/>
                </a:lnTo>
                <a:lnTo>
                  <a:pt x="55520" y="18524"/>
                </a:lnTo>
                <a:lnTo>
                  <a:pt x="53827" y="18260"/>
                </a:lnTo>
                <a:lnTo>
                  <a:pt x="51816" y="17995"/>
                </a:lnTo>
                <a:lnTo>
                  <a:pt x="47846" y="17783"/>
                </a:lnTo>
                <a:lnTo>
                  <a:pt x="43877" y="18048"/>
                </a:lnTo>
                <a:lnTo>
                  <a:pt x="39907" y="18683"/>
                </a:lnTo>
                <a:lnTo>
                  <a:pt x="37949" y="19159"/>
                </a:lnTo>
                <a:lnTo>
                  <a:pt x="36308" y="19636"/>
                </a:lnTo>
                <a:lnTo>
                  <a:pt x="33185" y="20853"/>
                </a:lnTo>
                <a:lnTo>
                  <a:pt x="30327" y="22388"/>
                </a:lnTo>
                <a:lnTo>
                  <a:pt x="27734" y="24240"/>
                </a:lnTo>
                <a:lnTo>
                  <a:pt x="26570" y="25246"/>
                </a:lnTo>
                <a:lnTo>
                  <a:pt x="25564" y="26252"/>
                </a:lnTo>
                <a:lnTo>
                  <a:pt x="23817" y="28263"/>
                </a:lnTo>
                <a:lnTo>
                  <a:pt x="22336" y="30380"/>
                </a:lnTo>
                <a:lnTo>
                  <a:pt x="21065" y="32603"/>
                </a:lnTo>
                <a:lnTo>
                  <a:pt x="20060" y="34984"/>
                </a:lnTo>
                <a:lnTo>
                  <a:pt x="19372" y="37472"/>
                </a:lnTo>
                <a:lnTo>
                  <a:pt x="18895" y="40065"/>
                </a:lnTo>
                <a:lnTo>
                  <a:pt x="18684" y="42765"/>
                </a:lnTo>
                <a:lnTo>
                  <a:pt x="18684" y="44141"/>
                </a:lnTo>
                <a:lnTo>
                  <a:pt x="18789" y="45729"/>
                </a:lnTo>
                <a:lnTo>
                  <a:pt x="19319" y="48692"/>
                </a:lnTo>
                <a:lnTo>
                  <a:pt x="20271" y="51497"/>
                </a:lnTo>
                <a:lnTo>
                  <a:pt x="21753" y="54144"/>
                </a:lnTo>
                <a:lnTo>
                  <a:pt x="22653" y="55308"/>
                </a:lnTo>
                <a:lnTo>
                  <a:pt x="23817" y="56684"/>
                </a:lnTo>
                <a:lnTo>
                  <a:pt x="26464" y="58695"/>
                </a:lnTo>
                <a:lnTo>
                  <a:pt x="27999" y="59331"/>
                </a:lnTo>
                <a:lnTo>
                  <a:pt x="28422" y="59436"/>
                </a:lnTo>
                <a:lnTo>
                  <a:pt x="28793" y="59278"/>
                </a:lnTo>
                <a:lnTo>
                  <a:pt x="29163" y="59066"/>
                </a:lnTo>
                <a:lnTo>
                  <a:pt x="29322" y="58695"/>
                </a:lnTo>
                <a:lnTo>
                  <a:pt x="29428" y="58113"/>
                </a:lnTo>
                <a:lnTo>
                  <a:pt x="29639" y="57425"/>
                </a:lnTo>
                <a:lnTo>
                  <a:pt x="29851" y="56684"/>
                </a:lnTo>
                <a:lnTo>
                  <a:pt x="30116" y="55679"/>
                </a:lnTo>
                <a:lnTo>
                  <a:pt x="30063" y="53667"/>
                </a:lnTo>
                <a:lnTo>
                  <a:pt x="29692" y="52662"/>
                </a:lnTo>
                <a:lnTo>
                  <a:pt x="29216" y="51286"/>
                </a:lnTo>
                <a:lnTo>
                  <a:pt x="28475" y="48322"/>
                </a:lnTo>
                <a:lnTo>
                  <a:pt x="28210" y="45252"/>
                </a:lnTo>
                <a:lnTo>
                  <a:pt x="28263" y="42024"/>
                </a:lnTo>
                <a:lnTo>
                  <a:pt x="28475" y="40383"/>
                </a:lnTo>
                <a:lnTo>
                  <a:pt x="28740" y="38954"/>
                </a:lnTo>
                <a:lnTo>
                  <a:pt x="29639" y="36413"/>
                </a:lnTo>
                <a:lnTo>
                  <a:pt x="31121" y="34138"/>
                </a:lnTo>
                <a:lnTo>
                  <a:pt x="33080" y="32232"/>
                </a:lnTo>
                <a:lnTo>
                  <a:pt x="34297" y="31385"/>
                </a:lnTo>
                <a:lnTo>
                  <a:pt x="36096" y="30327"/>
                </a:lnTo>
                <a:lnTo>
                  <a:pt x="40172" y="28845"/>
                </a:lnTo>
                <a:lnTo>
                  <a:pt x="42448" y="28422"/>
                </a:lnTo>
                <a:lnTo>
                  <a:pt x="44353" y="28210"/>
                </a:lnTo>
                <a:lnTo>
                  <a:pt x="47952" y="28157"/>
                </a:lnTo>
                <a:lnTo>
                  <a:pt x="51286" y="28633"/>
                </a:lnTo>
                <a:lnTo>
                  <a:pt x="54356" y="29586"/>
                </a:lnTo>
                <a:lnTo>
                  <a:pt x="55838" y="30274"/>
                </a:lnTo>
                <a:lnTo>
                  <a:pt x="57161" y="31015"/>
                </a:lnTo>
                <a:lnTo>
                  <a:pt x="59437" y="32762"/>
                </a:lnTo>
                <a:lnTo>
                  <a:pt x="61184" y="34932"/>
                </a:lnTo>
                <a:lnTo>
                  <a:pt x="62454" y="37419"/>
                </a:lnTo>
                <a:lnTo>
                  <a:pt x="62877" y="38795"/>
                </a:lnTo>
                <a:lnTo>
                  <a:pt x="63301" y="40648"/>
                </a:lnTo>
                <a:lnTo>
                  <a:pt x="63406" y="44617"/>
                </a:lnTo>
                <a:lnTo>
                  <a:pt x="63089" y="46734"/>
                </a:lnTo>
                <a:lnTo>
                  <a:pt x="62824" y="48216"/>
                </a:lnTo>
                <a:lnTo>
                  <a:pt x="62030" y="50915"/>
                </a:lnTo>
                <a:lnTo>
                  <a:pt x="60919" y="53297"/>
                </a:lnTo>
                <a:lnTo>
                  <a:pt x="59596" y="55520"/>
                </a:lnTo>
                <a:lnTo>
                  <a:pt x="58802" y="56525"/>
                </a:lnTo>
                <a:lnTo>
                  <a:pt x="57637" y="57743"/>
                </a:lnTo>
                <a:lnTo>
                  <a:pt x="55203" y="59436"/>
                </a:lnTo>
                <a:lnTo>
                  <a:pt x="53880" y="59913"/>
                </a:lnTo>
                <a:lnTo>
                  <a:pt x="52980" y="60072"/>
                </a:lnTo>
                <a:lnTo>
                  <a:pt x="51128" y="60230"/>
                </a:lnTo>
                <a:lnTo>
                  <a:pt x="49169" y="59966"/>
                </a:lnTo>
                <a:lnTo>
                  <a:pt x="47158" y="59331"/>
                </a:lnTo>
                <a:lnTo>
                  <a:pt x="46099" y="58854"/>
                </a:lnTo>
                <a:lnTo>
                  <a:pt x="45411" y="58484"/>
                </a:lnTo>
                <a:lnTo>
                  <a:pt x="44512" y="57319"/>
                </a:lnTo>
                <a:lnTo>
                  <a:pt x="44247" y="56473"/>
                </a:lnTo>
                <a:lnTo>
                  <a:pt x="44088" y="55520"/>
                </a:lnTo>
                <a:lnTo>
                  <a:pt x="44353" y="53562"/>
                </a:lnTo>
                <a:lnTo>
                  <a:pt x="44723" y="52450"/>
                </a:lnTo>
                <a:lnTo>
                  <a:pt x="44988" y="51497"/>
                </a:lnTo>
                <a:lnTo>
                  <a:pt x="45835" y="48798"/>
                </a:lnTo>
                <a:lnTo>
                  <a:pt x="47317" y="43347"/>
                </a:lnTo>
                <a:lnTo>
                  <a:pt x="47793" y="40542"/>
                </a:lnTo>
                <a:lnTo>
                  <a:pt x="47899" y="39430"/>
                </a:lnTo>
                <a:lnTo>
                  <a:pt x="47581" y="37366"/>
                </a:lnTo>
                <a:lnTo>
                  <a:pt x="46788" y="35620"/>
                </a:lnTo>
                <a:lnTo>
                  <a:pt x="45464" y="34243"/>
                </a:lnTo>
                <a:lnTo>
                  <a:pt x="44618" y="33767"/>
                </a:lnTo>
                <a:lnTo>
                  <a:pt x="44035" y="33503"/>
                </a:lnTo>
                <a:lnTo>
                  <a:pt x="42712" y="33132"/>
                </a:lnTo>
                <a:lnTo>
                  <a:pt x="40701" y="33026"/>
                </a:lnTo>
                <a:lnTo>
                  <a:pt x="38055" y="33714"/>
                </a:lnTo>
                <a:lnTo>
                  <a:pt x="36308" y="34879"/>
                </a:lnTo>
                <a:lnTo>
                  <a:pt x="35302" y="35884"/>
                </a:lnTo>
                <a:lnTo>
                  <a:pt x="34879" y="36413"/>
                </a:lnTo>
                <a:lnTo>
                  <a:pt x="34085" y="37684"/>
                </a:lnTo>
                <a:lnTo>
                  <a:pt x="32974" y="40277"/>
                </a:lnTo>
                <a:lnTo>
                  <a:pt x="32497" y="43082"/>
                </a:lnTo>
                <a:lnTo>
                  <a:pt x="32603" y="46046"/>
                </a:lnTo>
                <a:lnTo>
                  <a:pt x="32921" y="47634"/>
                </a:lnTo>
                <a:lnTo>
                  <a:pt x="33027" y="48004"/>
                </a:lnTo>
                <a:lnTo>
                  <a:pt x="33238" y="49063"/>
                </a:lnTo>
                <a:lnTo>
                  <a:pt x="33503" y="51074"/>
                </a:lnTo>
                <a:lnTo>
                  <a:pt x="33291" y="52080"/>
                </a:lnTo>
                <a:lnTo>
                  <a:pt x="32762" y="54197"/>
                </a:lnTo>
                <a:lnTo>
                  <a:pt x="32233" y="56314"/>
                </a:lnTo>
                <a:lnTo>
                  <a:pt x="31545" y="58907"/>
                </a:lnTo>
                <a:lnTo>
                  <a:pt x="30857" y="61501"/>
                </a:lnTo>
                <a:lnTo>
                  <a:pt x="29851" y="65258"/>
                </a:lnTo>
                <a:lnTo>
                  <a:pt x="28951" y="69016"/>
                </a:lnTo>
                <a:lnTo>
                  <a:pt x="27628" y="74415"/>
                </a:lnTo>
                <a:lnTo>
                  <a:pt x="26093" y="79813"/>
                </a:lnTo>
                <a:lnTo>
                  <a:pt x="25246" y="82142"/>
                </a:lnTo>
                <a:lnTo>
                  <a:pt x="24241" y="84576"/>
                </a:lnTo>
                <a:lnTo>
                  <a:pt x="21700" y="84206"/>
                </a:lnTo>
                <a:lnTo>
                  <a:pt x="17202" y="83253"/>
                </a:lnTo>
                <a:lnTo>
                  <a:pt x="14238" y="82195"/>
                </a:lnTo>
                <a:lnTo>
                  <a:pt x="12438" y="81242"/>
                </a:lnTo>
                <a:lnTo>
                  <a:pt x="10850" y="80078"/>
                </a:lnTo>
                <a:lnTo>
                  <a:pt x="9369" y="78596"/>
                </a:lnTo>
                <a:lnTo>
                  <a:pt x="8045" y="76796"/>
                </a:lnTo>
                <a:lnTo>
                  <a:pt x="6828" y="74573"/>
                </a:lnTo>
                <a:lnTo>
                  <a:pt x="5770" y="71927"/>
                </a:lnTo>
                <a:lnTo>
                  <a:pt x="4817" y="68804"/>
                </a:lnTo>
                <a:lnTo>
                  <a:pt x="3652" y="63141"/>
                </a:lnTo>
                <a:lnTo>
                  <a:pt x="2541" y="53350"/>
                </a:lnTo>
                <a:lnTo>
                  <a:pt x="2118" y="47316"/>
                </a:lnTo>
                <a:lnTo>
                  <a:pt x="2012" y="44511"/>
                </a:lnTo>
                <a:lnTo>
                  <a:pt x="2065" y="39113"/>
                </a:lnTo>
                <a:lnTo>
                  <a:pt x="2488" y="34085"/>
                </a:lnTo>
                <a:lnTo>
                  <a:pt x="3282" y="29374"/>
                </a:lnTo>
                <a:lnTo>
                  <a:pt x="4446" y="25087"/>
                </a:lnTo>
                <a:lnTo>
                  <a:pt x="5981" y="21171"/>
                </a:lnTo>
                <a:lnTo>
                  <a:pt x="7887" y="17625"/>
                </a:lnTo>
                <a:lnTo>
                  <a:pt x="10162" y="14502"/>
                </a:lnTo>
                <a:lnTo>
                  <a:pt x="11433" y="13073"/>
                </a:lnTo>
                <a:lnTo>
                  <a:pt x="12809" y="11644"/>
                </a:lnTo>
                <a:lnTo>
                  <a:pt x="15878" y="9209"/>
                </a:lnTo>
                <a:lnTo>
                  <a:pt x="19319" y="7092"/>
                </a:lnTo>
                <a:lnTo>
                  <a:pt x="23182" y="5346"/>
                </a:lnTo>
                <a:lnTo>
                  <a:pt x="27522" y="4023"/>
                </a:lnTo>
                <a:lnTo>
                  <a:pt x="32286" y="2964"/>
                </a:lnTo>
                <a:lnTo>
                  <a:pt x="37472" y="2276"/>
                </a:lnTo>
                <a:lnTo>
                  <a:pt x="43189" y="1958"/>
                </a:lnTo>
                <a:close/>
                <a:moveTo>
                  <a:pt x="43083" y="0"/>
                </a:moveTo>
                <a:lnTo>
                  <a:pt x="37155" y="371"/>
                </a:lnTo>
                <a:lnTo>
                  <a:pt x="31756" y="1059"/>
                </a:lnTo>
                <a:lnTo>
                  <a:pt x="26781" y="2170"/>
                </a:lnTo>
                <a:lnTo>
                  <a:pt x="22336" y="3599"/>
                </a:lnTo>
                <a:lnTo>
                  <a:pt x="18260" y="5399"/>
                </a:lnTo>
                <a:lnTo>
                  <a:pt x="14661" y="7622"/>
                </a:lnTo>
                <a:lnTo>
                  <a:pt x="11433" y="10268"/>
                </a:lnTo>
                <a:lnTo>
                  <a:pt x="9951" y="11697"/>
                </a:lnTo>
                <a:lnTo>
                  <a:pt x="8628" y="13232"/>
                </a:lnTo>
                <a:lnTo>
                  <a:pt x="6246" y="16513"/>
                </a:lnTo>
                <a:lnTo>
                  <a:pt x="4235" y="20218"/>
                </a:lnTo>
                <a:lnTo>
                  <a:pt x="2594" y="24346"/>
                </a:lnTo>
                <a:lnTo>
                  <a:pt x="1377" y="28792"/>
                </a:lnTo>
                <a:lnTo>
                  <a:pt x="530" y="33661"/>
                </a:lnTo>
                <a:lnTo>
                  <a:pt x="53" y="38901"/>
                </a:lnTo>
                <a:lnTo>
                  <a:pt x="1" y="44511"/>
                </a:lnTo>
                <a:lnTo>
                  <a:pt x="159" y="47475"/>
                </a:lnTo>
                <a:lnTo>
                  <a:pt x="530" y="53667"/>
                </a:lnTo>
                <a:lnTo>
                  <a:pt x="1694" y="63723"/>
                </a:lnTo>
                <a:lnTo>
                  <a:pt x="2964" y="69598"/>
                </a:lnTo>
                <a:lnTo>
                  <a:pt x="3970" y="72880"/>
                </a:lnTo>
                <a:lnTo>
                  <a:pt x="5081" y="75685"/>
                </a:lnTo>
                <a:lnTo>
                  <a:pt x="6405" y="78014"/>
                </a:lnTo>
                <a:lnTo>
                  <a:pt x="7834" y="79972"/>
                </a:lnTo>
                <a:lnTo>
                  <a:pt x="9474" y="81560"/>
                </a:lnTo>
                <a:lnTo>
                  <a:pt x="11274" y="82883"/>
                </a:lnTo>
                <a:lnTo>
                  <a:pt x="13285" y="83888"/>
                </a:lnTo>
                <a:lnTo>
                  <a:pt x="16567" y="85106"/>
                </a:lnTo>
                <a:lnTo>
                  <a:pt x="21753" y="86217"/>
                </a:lnTo>
                <a:lnTo>
                  <a:pt x="24717" y="86694"/>
                </a:lnTo>
                <a:lnTo>
                  <a:pt x="25035" y="86694"/>
                </a:lnTo>
                <a:lnTo>
                  <a:pt x="25617" y="86376"/>
                </a:lnTo>
                <a:lnTo>
                  <a:pt x="25776" y="86111"/>
                </a:lnTo>
                <a:lnTo>
                  <a:pt x="26623" y="83941"/>
                </a:lnTo>
                <a:lnTo>
                  <a:pt x="27946" y="80448"/>
                </a:lnTo>
                <a:lnTo>
                  <a:pt x="29534" y="74944"/>
                </a:lnTo>
                <a:lnTo>
                  <a:pt x="30857" y="69492"/>
                </a:lnTo>
                <a:lnTo>
                  <a:pt x="31756" y="65788"/>
                </a:lnTo>
                <a:lnTo>
                  <a:pt x="32762" y="62030"/>
                </a:lnTo>
                <a:lnTo>
                  <a:pt x="33450" y="59384"/>
                </a:lnTo>
                <a:lnTo>
                  <a:pt x="34138" y="56843"/>
                </a:lnTo>
                <a:lnTo>
                  <a:pt x="34667" y="54726"/>
                </a:lnTo>
                <a:lnTo>
                  <a:pt x="35197" y="52609"/>
                </a:lnTo>
                <a:lnTo>
                  <a:pt x="35461" y="51286"/>
                </a:lnTo>
                <a:lnTo>
                  <a:pt x="35197" y="48745"/>
                </a:lnTo>
                <a:lnTo>
                  <a:pt x="34879" y="47528"/>
                </a:lnTo>
                <a:lnTo>
                  <a:pt x="34826" y="47158"/>
                </a:lnTo>
                <a:lnTo>
                  <a:pt x="34562" y="45834"/>
                </a:lnTo>
                <a:lnTo>
                  <a:pt x="34403" y="43241"/>
                </a:lnTo>
                <a:lnTo>
                  <a:pt x="34826" y="40859"/>
                </a:lnTo>
                <a:lnTo>
                  <a:pt x="35779" y="38636"/>
                </a:lnTo>
                <a:lnTo>
                  <a:pt x="36467" y="37578"/>
                </a:lnTo>
                <a:lnTo>
                  <a:pt x="37102" y="36784"/>
                </a:lnTo>
                <a:lnTo>
                  <a:pt x="38849" y="35567"/>
                </a:lnTo>
                <a:lnTo>
                  <a:pt x="40807" y="35037"/>
                </a:lnTo>
                <a:lnTo>
                  <a:pt x="42818" y="35143"/>
                </a:lnTo>
                <a:lnTo>
                  <a:pt x="43718" y="35567"/>
                </a:lnTo>
                <a:lnTo>
                  <a:pt x="44247" y="35884"/>
                </a:lnTo>
                <a:lnTo>
                  <a:pt x="45147" y="36837"/>
                </a:lnTo>
                <a:lnTo>
                  <a:pt x="45676" y="38054"/>
                </a:lnTo>
                <a:lnTo>
                  <a:pt x="45888" y="39483"/>
                </a:lnTo>
                <a:lnTo>
                  <a:pt x="45782" y="40277"/>
                </a:lnTo>
                <a:lnTo>
                  <a:pt x="45359" y="42976"/>
                </a:lnTo>
                <a:lnTo>
                  <a:pt x="43930" y="48269"/>
                </a:lnTo>
                <a:lnTo>
                  <a:pt x="43083" y="50915"/>
                </a:lnTo>
                <a:lnTo>
                  <a:pt x="42818" y="51868"/>
                </a:lnTo>
                <a:lnTo>
                  <a:pt x="42448" y="52979"/>
                </a:lnTo>
                <a:lnTo>
                  <a:pt x="42130" y="54885"/>
                </a:lnTo>
                <a:lnTo>
                  <a:pt x="42130" y="56261"/>
                </a:lnTo>
                <a:lnTo>
                  <a:pt x="42289" y="57002"/>
                </a:lnTo>
                <a:lnTo>
                  <a:pt x="42500" y="57637"/>
                </a:lnTo>
                <a:lnTo>
                  <a:pt x="43030" y="58748"/>
                </a:lnTo>
                <a:lnTo>
                  <a:pt x="43771" y="59648"/>
                </a:lnTo>
                <a:lnTo>
                  <a:pt x="44670" y="60389"/>
                </a:lnTo>
                <a:lnTo>
                  <a:pt x="45200" y="60654"/>
                </a:lnTo>
                <a:lnTo>
                  <a:pt x="46470" y="61183"/>
                </a:lnTo>
                <a:lnTo>
                  <a:pt x="48799" y="61924"/>
                </a:lnTo>
                <a:lnTo>
                  <a:pt x="51075" y="62189"/>
                </a:lnTo>
                <a:lnTo>
                  <a:pt x="53297" y="62083"/>
                </a:lnTo>
                <a:lnTo>
                  <a:pt x="54356" y="61818"/>
                </a:lnTo>
                <a:lnTo>
                  <a:pt x="55203" y="61553"/>
                </a:lnTo>
                <a:lnTo>
                  <a:pt x="56738" y="60865"/>
                </a:lnTo>
                <a:lnTo>
                  <a:pt x="58220" y="59860"/>
                </a:lnTo>
                <a:lnTo>
                  <a:pt x="59649" y="58537"/>
                </a:lnTo>
                <a:lnTo>
                  <a:pt x="60284" y="57796"/>
                </a:lnTo>
                <a:lnTo>
                  <a:pt x="61184" y="56684"/>
                </a:lnTo>
                <a:lnTo>
                  <a:pt x="62665" y="54303"/>
                </a:lnTo>
                <a:lnTo>
                  <a:pt x="63830" y="51656"/>
                </a:lnTo>
                <a:lnTo>
                  <a:pt x="64730" y="48692"/>
                </a:lnTo>
                <a:lnTo>
                  <a:pt x="65047" y="47105"/>
                </a:lnTo>
                <a:lnTo>
                  <a:pt x="65365" y="44776"/>
                </a:lnTo>
                <a:lnTo>
                  <a:pt x="65365" y="41441"/>
                </a:lnTo>
                <a:lnTo>
                  <a:pt x="65047" y="39324"/>
                </a:lnTo>
                <a:lnTo>
                  <a:pt x="64783" y="38266"/>
                </a:lnTo>
                <a:lnTo>
                  <a:pt x="64306" y="36678"/>
                </a:lnTo>
                <a:lnTo>
                  <a:pt x="62877" y="33820"/>
                </a:lnTo>
                <a:lnTo>
                  <a:pt x="60813" y="31385"/>
                </a:lnTo>
                <a:lnTo>
                  <a:pt x="58273" y="29374"/>
                </a:lnTo>
                <a:lnTo>
                  <a:pt x="56738" y="28527"/>
                </a:lnTo>
                <a:lnTo>
                  <a:pt x="55097" y="27734"/>
                </a:lnTo>
                <a:lnTo>
                  <a:pt x="51710" y="26675"/>
                </a:lnTo>
                <a:lnTo>
                  <a:pt x="48111" y="26199"/>
                </a:lnTo>
                <a:lnTo>
                  <a:pt x="44194" y="26252"/>
                </a:lnTo>
                <a:lnTo>
                  <a:pt x="42130" y="26463"/>
                </a:lnTo>
                <a:lnTo>
                  <a:pt x="40913" y="26675"/>
                </a:lnTo>
                <a:lnTo>
                  <a:pt x="38531" y="27257"/>
                </a:lnTo>
                <a:lnTo>
                  <a:pt x="36308" y="28104"/>
                </a:lnTo>
                <a:lnTo>
                  <a:pt x="34191" y="29110"/>
                </a:lnTo>
                <a:lnTo>
                  <a:pt x="33185" y="29745"/>
                </a:lnTo>
                <a:lnTo>
                  <a:pt x="31809" y="30697"/>
                </a:lnTo>
                <a:lnTo>
                  <a:pt x="29534" y="32920"/>
                </a:lnTo>
                <a:lnTo>
                  <a:pt x="27840" y="35514"/>
                </a:lnTo>
                <a:lnTo>
                  <a:pt x="26781" y="38478"/>
                </a:lnTo>
                <a:lnTo>
                  <a:pt x="26517" y="40118"/>
                </a:lnTo>
                <a:lnTo>
                  <a:pt x="26252" y="41918"/>
                </a:lnTo>
                <a:lnTo>
                  <a:pt x="26199" y="45358"/>
                </a:lnTo>
                <a:lnTo>
                  <a:pt x="26517" y="48692"/>
                </a:lnTo>
                <a:lnTo>
                  <a:pt x="27311" y="51868"/>
                </a:lnTo>
                <a:lnTo>
                  <a:pt x="27840" y="53403"/>
                </a:lnTo>
                <a:lnTo>
                  <a:pt x="28104" y="54091"/>
                </a:lnTo>
                <a:lnTo>
                  <a:pt x="28157" y="55414"/>
                </a:lnTo>
                <a:lnTo>
                  <a:pt x="27946" y="56102"/>
                </a:lnTo>
                <a:lnTo>
                  <a:pt x="27787" y="56578"/>
                </a:lnTo>
                <a:lnTo>
                  <a:pt x="27681" y="57055"/>
                </a:lnTo>
                <a:lnTo>
                  <a:pt x="26728" y="56473"/>
                </a:lnTo>
                <a:lnTo>
                  <a:pt x="24982" y="55044"/>
                </a:lnTo>
                <a:lnTo>
                  <a:pt x="24188" y="54091"/>
                </a:lnTo>
                <a:lnTo>
                  <a:pt x="23394" y="53032"/>
                </a:lnTo>
                <a:lnTo>
                  <a:pt x="22071" y="50704"/>
                </a:lnTo>
                <a:lnTo>
                  <a:pt x="21224" y="48216"/>
                </a:lnTo>
                <a:lnTo>
                  <a:pt x="20748" y="45517"/>
                </a:lnTo>
                <a:lnTo>
                  <a:pt x="20695" y="44141"/>
                </a:lnTo>
                <a:lnTo>
                  <a:pt x="20695" y="41547"/>
                </a:lnTo>
                <a:lnTo>
                  <a:pt x="21277" y="37948"/>
                </a:lnTo>
                <a:lnTo>
                  <a:pt x="21965" y="35672"/>
                </a:lnTo>
                <a:lnTo>
                  <a:pt x="22865" y="33503"/>
                </a:lnTo>
                <a:lnTo>
                  <a:pt x="23976" y="31438"/>
                </a:lnTo>
                <a:lnTo>
                  <a:pt x="25352" y="29480"/>
                </a:lnTo>
                <a:lnTo>
                  <a:pt x="26993" y="27628"/>
                </a:lnTo>
                <a:lnTo>
                  <a:pt x="27893" y="26728"/>
                </a:lnTo>
                <a:lnTo>
                  <a:pt x="29004" y="25775"/>
                </a:lnTo>
                <a:lnTo>
                  <a:pt x="31386" y="24082"/>
                </a:lnTo>
                <a:lnTo>
                  <a:pt x="33979" y="22653"/>
                </a:lnTo>
                <a:lnTo>
                  <a:pt x="36890" y="21541"/>
                </a:lnTo>
                <a:lnTo>
                  <a:pt x="38478" y="21065"/>
                </a:lnTo>
                <a:lnTo>
                  <a:pt x="40331" y="20641"/>
                </a:lnTo>
                <a:lnTo>
                  <a:pt x="44088" y="20006"/>
                </a:lnTo>
                <a:lnTo>
                  <a:pt x="47846" y="19795"/>
                </a:lnTo>
                <a:lnTo>
                  <a:pt x="51604" y="20006"/>
                </a:lnTo>
                <a:lnTo>
                  <a:pt x="53509" y="20218"/>
                </a:lnTo>
                <a:lnTo>
                  <a:pt x="55097" y="20483"/>
                </a:lnTo>
                <a:lnTo>
                  <a:pt x="58061" y="21224"/>
                </a:lnTo>
                <a:lnTo>
                  <a:pt x="60813" y="22282"/>
                </a:lnTo>
                <a:lnTo>
                  <a:pt x="63354" y="23605"/>
                </a:lnTo>
                <a:lnTo>
                  <a:pt x="64518" y="24399"/>
                </a:lnTo>
                <a:lnTo>
                  <a:pt x="66212" y="25616"/>
                </a:lnTo>
                <a:lnTo>
                  <a:pt x="69017" y="28422"/>
                </a:lnTo>
                <a:lnTo>
                  <a:pt x="71240" y="31650"/>
                </a:lnTo>
                <a:lnTo>
                  <a:pt x="72827" y="35249"/>
                </a:lnTo>
                <a:lnTo>
                  <a:pt x="73357" y="37260"/>
                </a:lnTo>
                <a:lnTo>
                  <a:pt x="73674" y="38795"/>
                </a:lnTo>
                <a:lnTo>
                  <a:pt x="74045" y="41812"/>
                </a:lnTo>
                <a:lnTo>
                  <a:pt x="74045" y="44723"/>
                </a:lnTo>
                <a:lnTo>
                  <a:pt x="73727" y="47581"/>
                </a:lnTo>
                <a:lnTo>
                  <a:pt x="73092" y="50333"/>
                </a:lnTo>
                <a:lnTo>
                  <a:pt x="72086" y="52979"/>
                </a:lnTo>
                <a:lnTo>
                  <a:pt x="70710" y="55573"/>
                </a:lnTo>
                <a:lnTo>
                  <a:pt x="69017" y="58060"/>
                </a:lnTo>
                <a:lnTo>
                  <a:pt x="68011" y="59278"/>
                </a:lnTo>
                <a:lnTo>
                  <a:pt x="66794" y="60654"/>
                </a:lnTo>
                <a:lnTo>
                  <a:pt x="64094" y="62983"/>
                </a:lnTo>
                <a:lnTo>
                  <a:pt x="61131" y="64835"/>
                </a:lnTo>
                <a:lnTo>
                  <a:pt x="57955" y="66105"/>
                </a:lnTo>
                <a:lnTo>
                  <a:pt x="56261" y="66529"/>
                </a:lnTo>
                <a:lnTo>
                  <a:pt x="54621" y="66846"/>
                </a:lnTo>
                <a:lnTo>
                  <a:pt x="51392" y="67005"/>
                </a:lnTo>
                <a:lnTo>
                  <a:pt x="48269" y="66529"/>
                </a:lnTo>
                <a:lnTo>
                  <a:pt x="45253" y="65470"/>
                </a:lnTo>
                <a:lnTo>
                  <a:pt x="43824" y="64676"/>
                </a:lnTo>
                <a:lnTo>
                  <a:pt x="42977" y="64094"/>
                </a:lnTo>
                <a:lnTo>
                  <a:pt x="42130" y="63406"/>
                </a:lnTo>
                <a:lnTo>
                  <a:pt x="41654" y="63035"/>
                </a:lnTo>
                <a:lnTo>
                  <a:pt x="41230" y="62665"/>
                </a:lnTo>
                <a:lnTo>
                  <a:pt x="40807" y="62400"/>
                </a:lnTo>
                <a:lnTo>
                  <a:pt x="40331" y="62453"/>
                </a:lnTo>
                <a:lnTo>
                  <a:pt x="39907" y="62665"/>
                </a:lnTo>
                <a:lnTo>
                  <a:pt x="39695" y="63088"/>
                </a:lnTo>
                <a:lnTo>
                  <a:pt x="39484" y="63671"/>
                </a:lnTo>
                <a:lnTo>
                  <a:pt x="39325" y="64200"/>
                </a:lnTo>
                <a:lnTo>
                  <a:pt x="39007" y="65100"/>
                </a:lnTo>
                <a:lnTo>
                  <a:pt x="38690" y="66052"/>
                </a:lnTo>
                <a:lnTo>
                  <a:pt x="38055" y="67746"/>
                </a:lnTo>
                <a:lnTo>
                  <a:pt x="37472" y="69387"/>
                </a:lnTo>
                <a:lnTo>
                  <a:pt x="35832" y="73885"/>
                </a:lnTo>
                <a:lnTo>
                  <a:pt x="34138" y="78437"/>
                </a:lnTo>
                <a:lnTo>
                  <a:pt x="33450" y="80184"/>
                </a:lnTo>
                <a:lnTo>
                  <a:pt x="31651" y="83730"/>
                </a:lnTo>
                <a:lnTo>
                  <a:pt x="30592" y="85529"/>
                </a:lnTo>
                <a:lnTo>
                  <a:pt x="30433" y="85900"/>
                </a:lnTo>
                <a:lnTo>
                  <a:pt x="30486" y="86323"/>
                </a:lnTo>
                <a:lnTo>
                  <a:pt x="30698" y="86746"/>
                </a:lnTo>
                <a:lnTo>
                  <a:pt x="31068" y="86958"/>
                </a:lnTo>
                <a:lnTo>
                  <a:pt x="32921" y="87646"/>
                </a:lnTo>
                <a:lnTo>
                  <a:pt x="36679" y="88705"/>
                </a:lnTo>
                <a:lnTo>
                  <a:pt x="40489" y="89393"/>
                </a:lnTo>
                <a:lnTo>
                  <a:pt x="44353" y="89763"/>
                </a:lnTo>
                <a:lnTo>
                  <a:pt x="46258" y="89763"/>
                </a:lnTo>
                <a:lnTo>
                  <a:pt x="49593" y="89710"/>
                </a:lnTo>
                <a:lnTo>
                  <a:pt x="55891" y="89340"/>
                </a:lnTo>
                <a:lnTo>
                  <a:pt x="61660" y="88493"/>
                </a:lnTo>
                <a:lnTo>
                  <a:pt x="66953" y="87223"/>
                </a:lnTo>
                <a:lnTo>
                  <a:pt x="71769" y="85529"/>
                </a:lnTo>
                <a:lnTo>
                  <a:pt x="76109" y="83412"/>
                </a:lnTo>
                <a:lnTo>
                  <a:pt x="80025" y="80819"/>
                </a:lnTo>
                <a:lnTo>
                  <a:pt x="83466" y="77855"/>
                </a:lnTo>
                <a:lnTo>
                  <a:pt x="85000" y="76161"/>
                </a:lnTo>
                <a:lnTo>
                  <a:pt x="86165" y="74785"/>
                </a:lnTo>
                <a:lnTo>
                  <a:pt x="88229" y="71821"/>
                </a:lnTo>
                <a:lnTo>
                  <a:pt x="90028" y="68593"/>
                </a:lnTo>
                <a:lnTo>
                  <a:pt x="91563" y="65047"/>
                </a:lnTo>
                <a:lnTo>
                  <a:pt x="92834" y="61183"/>
                </a:lnTo>
                <a:lnTo>
                  <a:pt x="93839" y="56949"/>
                </a:lnTo>
                <a:lnTo>
                  <a:pt x="94580" y="52450"/>
                </a:lnTo>
                <a:lnTo>
                  <a:pt x="95109" y="47528"/>
                </a:lnTo>
                <a:lnTo>
                  <a:pt x="95215" y="44935"/>
                </a:lnTo>
                <a:lnTo>
                  <a:pt x="95374" y="41918"/>
                </a:lnTo>
                <a:lnTo>
                  <a:pt x="95321" y="36361"/>
                </a:lnTo>
                <a:lnTo>
                  <a:pt x="94898" y="31174"/>
                </a:lnTo>
                <a:lnTo>
                  <a:pt x="94157" y="26463"/>
                </a:lnTo>
                <a:lnTo>
                  <a:pt x="92992" y="22176"/>
                </a:lnTo>
                <a:lnTo>
                  <a:pt x="91510" y="18260"/>
                </a:lnTo>
                <a:lnTo>
                  <a:pt x="89658" y="14767"/>
                </a:lnTo>
                <a:lnTo>
                  <a:pt x="87435" y="11644"/>
                </a:lnTo>
                <a:lnTo>
                  <a:pt x="86165" y="10268"/>
                </a:lnTo>
                <a:lnTo>
                  <a:pt x="85265" y="9315"/>
                </a:lnTo>
                <a:lnTo>
                  <a:pt x="83307" y="7622"/>
                </a:lnTo>
                <a:lnTo>
                  <a:pt x="80078" y="5452"/>
                </a:lnTo>
                <a:lnTo>
                  <a:pt x="75474" y="3282"/>
                </a:lnTo>
                <a:lnTo>
                  <a:pt x="70446" y="1800"/>
                </a:lnTo>
                <a:lnTo>
                  <a:pt x="65206" y="794"/>
                </a:lnTo>
                <a:lnTo>
                  <a:pt x="59807" y="265"/>
                </a:lnTo>
                <a:lnTo>
                  <a:pt x="51604" y="0"/>
                </a:ln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9"/>
          <p:cNvSpPr/>
          <p:nvPr/>
        </p:nvSpPr>
        <p:spPr>
          <a:xfrm>
            <a:off x="5515788" y="5451412"/>
            <a:ext cx="377467" cy="321588"/>
          </a:xfrm>
          <a:custGeom>
            <a:avLst/>
            <a:gdLst/>
            <a:ahLst/>
            <a:cxnLst/>
            <a:rect l="l" t="t" r="r" b="b"/>
            <a:pathLst>
              <a:path w="17441" h="14363" extrusionOk="0">
                <a:moveTo>
                  <a:pt x="11292" y="1"/>
                </a:moveTo>
                <a:lnTo>
                  <a:pt x="11016" y="19"/>
                </a:lnTo>
                <a:lnTo>
                  <a:pt x="10730" y="56"/>
                </a:lnTo>
                <a:lnTo>
                  <a:pt x="10518" y="102"/>
                </a:lnTo>
                <a:lnTo>
                  <a:pt x="10297" y="158"/>
                </a:lnTo>
                <a:lnTo>
                  <a:pt x="10085" y="222"/>
                </a:lnTo>
                <a:lnTo>
                  <a:pt x="9882" y="296"/>
                </a:lnTo>
                <a:lnTo>
                  <a:pt x="9670" y="388"/>
                </a:lnTo>
                <a:lnTo>
                  <a:pt x="9476" y="489"/>
                </a:lnTo>
                <a:lnTo>
                  <a:pt x="9283" y="600"/>
                </a:lnTo>
                <a:lnTo>
                  <a:pt x="9098" y="720"/>
                </a:lnTo>
                <a:lnTo>
                  <a:pt x="8923" y="849"/>
                </a:lnTo>
                <a:lnTo>
                  <a:pt x="8757" y="987"/>
                </a:lnTo>
                <a:lnTo>
                  <a:pt x="8610" y="1144"/>
                </a:lnTo>
                <a:lnTo>
                  <a:pt x="8462" y="1310"/>
                </a:lnTo>
                <a:lnTo>
                  <a:pt x="8343" y="1485"/>
                </a:lnTo>
                <a:lnTo>
                  <a:pt x="8232" y="1669"/>
                </a:lnTo>
                <a:lnTo>
                  <a:pt x="8140" y="1863"/>
                </a:lnTo>
                <a:lnTo>
                  <a:pt x="8066" y="2066"/>
                </a:lnTo>
                <a:lnTo>
                  <a:pt x="8029" y="2186"/>
                </a:lnTo>
                <a:lnTo>
                  <a:pt x="8001" y="2305"/>
                </a:lnTo>
                <a:lnTo>
                  <a:pt x="7983" y="2425"/>
                </a:lnTo>
                <a:lnTo>
                  <a:pt x="7965" y="2545"/>
                </a:lnTo>
                <a:lnTo>
                  <a:pt x="7946" y="2794"/>
                </a:lnTo>
                <a:lnTo>
                  <a:pt x="7946" y="3043"/>
                </a:lnTo>
                <a:lnTo>
                  <a:pt x="7955" y="3283"/>
                </a:lnTo>
                <a:lnTo>
                  <a:pt x="7983" y="3531"/>
                </a:lnTo>
                <a:lnTo>
                  <a:pt x="8029" y="3780"/>
                </a:lnTo>
                <a:lnTo>
                  <a:pt x="8066" y="4029"/>
                </a:lnTo>
                <a:lnTo>
                  <a:pt x="8075" y="4094"/>
                </a:lnTo>
                <a:lnTo>
                  <a:pt x="8066" y="4149"/>
                </a:lnTo>
                <a:lnTo>
                  <a:pt x="8038" y="4204"/>
                </a:lnTo>
                <a:lnTo>
                  <a:pt x="8001" y="4250"/>
                </a:lnTo>
                <a:lnTo>
                  <a:pt x="7965" y="4287"/>
                </a:lnTo>
                <a:lnTo>
                  <a:pt x="7909" y="4315"/>
                </a:lnTo>
                <a:lnTo>
                  <a:pt x="7854" y="4324"/>
                </a:lnTo>
                <a:lnTo>
                  <a:pt x="7789" y="4324"/>
                </a:lnTo>
                <a:lnTo>
                  <a:pt x="7282" y="4241"/>
                </a:lnTo>
                <a:lnTo>
                  <a:pt x="6775" y="4149"/>
                </a:lnTo>
                <a:lnTo>
                  <a:pt x="6268" y="4029"/>
                </a:lnTo>
                <a:lnTo>
                  <a:pt x="5771" y="3900"/>
                </a:lnTo>
                <a:lnTo>
                  <a:pt x="5273" y="3753"/>
                </a:lnTo>
                <a:lnTo>
                  <a:pt x="4784" y="3587"/>
                </a:lnTo>
                <a:lnTo>
                  <a:pt x="4305" y="3402"/>
                </a:lnTo>
                <a:lnTo>
                  <a:pt x="3826" y="3209"/>
                </a:lnTo>
                <a:lnTo>
                  <a:pt x="3632" y="3126"/>
                </a:lnTo>
                <a:lnTo>
                  <a:pt x="3438" y="3034"/>
                </a:lnTo>
                <a:lnTo>
                  <a:pt x="3254" y="2932"/>
                </a:lnTo>
                <a:lnTo>
                  <a:pt x="3070" y="2831"/>
                </a:lnTo>
                <a:lnTo>
                  <a:pt x="2719" y="2628"/>
                </a:lnTo>
                <a:lnTo>
                  <a:pt x="2553" y="2508"/>
                </a:lnTo>
                <a:lnTo>
                  <a:pt x="2378" y="2388"/>
                </a:lnTo>
                <a:lnTo>
                  <a:pt x="2212" y="2269"/>
                </a:lnTo>
                <a:lnTo>
                  <a:pt x="2056" y="2139"/>
                </a:lnTo>
                <a:lnTo>
                  <a:pt x="1899" y="2001"/>
                </a:lnTo>
                <a:lnTo>
                  <a:pt x="1742" y="1863"/>
                </a:lnTo>
                <a:lnTo>
                  <a:pt x="1595" y="1725"/>
                </a:lnTo>
                <a:lnTo>
                  <a:pt x="1457" y="1568"/>
                </a:lnTo>
                <a:lnTo>
                  <a:pt x="1318" y="1411"/>
                </a:lnTo>
                <a:lnTo>
                  <a:pt x="1198" y="1255"/>
                </a:lnTo>
                <a:lnTo>
                  <a:pt x="1079" y="1089"/>
                </a:lnTo>
                <a:lnTo>
                  <a:pt x="968" y="913"/>
                </a:lnTo>
                <a:lnTo>
                  <a:pt x="867" y="738"/>
                </a:lnTo>
                <a:lnTo>
                  <a:pt x="774" y="554"/>
                </a:lnTo>
                <a:lnTo>
                  <a:pt x="710" y="425"/>
                </a:lnTo>
                <a:lnTo>
                  <a:pt x="636" y="305"/>
                </a:lnTo>
                <a:lnTo>
                  <a:pt x="562" y="204"/>
                </a:lnTo>
                <a:lnTo>
                  <a:pt x="525" y="167"/>
                </a:lnTo>
                <a:lnTo>
                  <a:pt x="489" y="139"/>
                </a:lnTo>
                <a:lnTo>
                  <a:pt x="452" y="121"/>
                </a:lnTo>
                <a:lnTo>
                  <a:pt x="406" y="111"/>
                </a:lnTo>
                <a:lnTo>
                  <a:pt x="369" y="121"/>
                </a:lnTo>
                <a:lnTo>
                  <a:pt x="332" y="148"/>
                </a:lnTo>
                <a:lnTo>
                  <a:pt x="295" y="185"/>
                </a:lnTo>
                <a:lnTo>
                  <a:pt x="249" y="241"/>
                </a:lnTo>
                <a:lnTo>
                  <a:pt x="212" y="323"/>
                </a:lnTo>
                <a:lnTo>
                  <a:pt x="175" y="425"/>
                </a:lnTo>
                <a:lnTo>
                  <a:pt x="148" y="536"/>
                </a:lnTo>
                <a:lnTo>
                  <a:pt x="120" y="655"/>
                </a:lnTo>
                <a:lnTo>
                  <a:pt x="111" y="766"/>
                </a:lnTo>
                <a:lnTo>
                  <a:pt x="101" y="886"/>
                </a:lnTo>
                <a:lnTo>
                  <a:pt x="101" y="1125"/>
                </a:lnTo>
                <a:lnTo>
                  <a:pt x="83" y="1347"/>
                </a:lnTo>
                <a:lnTo>
                  <a:pt x="74" y="1559"/>
                </a:lnTo>
                <a:lnTo>
                  <a:pt x="65" y="1762"/>
                </a:lnTo>
                <a:lnTo>
                  <a:pt x="65" y="1964"/>
                </a:lnTo>
                <a:lnTo>
                  <a:pt x="74" y="2167"/>
                </a:lnTo>
                <a:lnTo>
                  <a:pt x="92" y="2370"/>
                </a:lnTo>
                <a:lnTo>
                  <a:pt x="120" y="2573"/>
                </a:lnTo>
                <a:lnTo>
                  <a:pt x="148" y="2776"/>
                </a:lnTo>
                <a:lnTo>
                  <a:pt x="194" y="2978"/>
                </a:lnTo>
                <a:lnTo>
                  <a:pt x="230" y="3135"/>
                </a:lnTo>
                <a:lnTo>
                  <a:pt x="277" y="3301"/>
                </a:lnTo>
                <a:lnTo>
                  <a:pt x="332" y="3458"/>
                </a:lnTo>
                <a:lnTo>
                  <a:pt x="387" y="3605"/>
                </a:lnTo>
                <a:lnTo>
                  <a:pt x="452" y="3762"/>
                </a:lnTo>
                <a:lnTo>
                  <a:pt x="516" y="3909"/>
                </a:lnTo>
                <a:lnTo>
                  <a:pt x="590" y="4057"/>
                </a:lnTo>
                <a:lnTo>
                  <a:pt x="673" y="4204"/>
                </a:lnTo>
                <a:lnTo>
                  <a:pt x="756" y="4343"/>
                </a:lnTo>
                <a:lnTo>
                  <a:pt x="848" y="4481"/>
                </a:lnTo>
                <a:lnTo>
                  <a:pt x="950" y="4619"/>
                </a:lnTo>
                <a:lnTo>
                  <a:pt x="1051" y="4748"/>
                </a:lnTo>
                <a:lnTo>
                  <a:pt x="1152" y="4868"/>
                </a:lnTo>
                <a:lnTo>
                  <a:pt x="1263" y="4988"/>
                </a:lnTo>
                <a:lnTo>
                  <a:pt x="1383" y="5108"/>
                </a:lnTo>
                <a:lnTo>
                  <a:pt x="1503" y="5209"/>
                </a:lnTo>
                <a:lnTo>
                  <a:pt x="1530" y="5237"/>
                </a:lnTo>
                <a:lnTo>
                  <a:pt x="1539" y="5274"/>
                </a:lnTo>
                <a:lnTo>
                  <a:pt x="1549" y="5311"/>
                </a:lnTo>
                <a:lnTo>
                  <a:pt x="1539" y="5338"/>
                </a:lnTo>
                <a:lnTo>
                  <a:pt x="1521" y="5366"/>
                </a:lnTo>
                <a:lnTo>
                  <a:pt x="1493" y="5384"/>
                </a:lnTo>
                <a:lnTo>
                  <a:pt x="1466" y="5403"/>
                </a:lnTo>
                <a:lnTo>
                  <a:pt x="1429" y="5403"/>
                </a:lnTo>
                <a:lnTo>
                  <a:pt x="1189" y="5357"/>
                </a:lnTo>
                <a:lnTo>
                  <a:pt x="950" y="5301"/>
                </a:lnTo>
                <a:lnTo>
                  <a:pt x="719" y="5237"/>
                </a:lnTo>
                <a:lnTo>
                  <a:pt x="489" y="5145"/>
                </a:lnTo>
                <a:lnTo>
                  <a:pt x="442" y="5126"/>
                </a:lnTo>
                <a:lnTo>
                  <a:pt x="396" y="5117"/>
                </a:lnTo>
                <a:lnTo>
                  <a:pt x="341" y="5117"/>
                </a:lnTo>
                <a:lnTo>
                  <a:pt x="295" y="5126"/>
                </a:lnTo>
                <a:lnTo>
                  <a:pt x="249" y="5135"/>
                </a:lnTo>
                <a:lnTo>
                  <a:pt x="212" y="5154"/>
                </a:lnTo>
                <a:lnTo>
                  <a:pt x="166" y="5172"/>
                </a:lnTo>
                <a:lnTo>
                  <a:pt x="129" y="5200"/>
                </a:lnTo>
                <a:lnTo>
                  <a:pt x="92" y="5237"/>
                </a:lnTo>
                <a:lnTo>
                  <a:pt x="65" y="5274"/>
                </a:lnTo>
                <a:lnTo>
                  <a:pt x="46" y="5311"/>
                </a:lnTo>
                <a:lnTo>
                  <a:pt x="18" y="5347"/>
                </a:lnTo>
                <a:lnTo>
                  <a:pt x="9" y="5394"/>
                </a:lnTo>
                <a:lnTo>
                  <a:pt x="0" y="5449"/>
                </a:lnTo>
                <a:lnTo>
                  <a:pt x="0" y="5495"/>
                </a:lnTo>
                <a:lnTo>
                  <a:pt x="9" y="5550"/>
                </a:lnTo>
                <a:lnTo>
                  <a:pt x="65" y="5799"/>
                </a:lnTo>
                <a:lnTo>
                  <a:pt x="138" y="6048"/>
                </a:lnTo>
                <a:lnTo>
                  <a:pt x="240" y="6288"/>
                </a:lnTo>
                <a:lnTo>
                  <a:pt x="350" y="6527"/>
                </a:lnTo>
                <a:lnTo>
                  <a:pt x="470" y="6758"/>
                </a:lnTo>
                <a:lnTo>
                  <a:pt x="608" y="6970"/>
                </a:lnTo>
                <a:lnTo>
                  <a:pt x="765" y="7182"/>
                </a:lnTo>
                <a:lnTo>
                  <a:pt x="931" y="7385"/>
                </a:lnTo>
                <a:lnTo>
                  <a:pt x="1134" y="7597"/>
                </a:lnTo>
                <a:lnTo>
                  <a:pt x="1346" y="7800"/>
                </a:lnTo>
                <a:lnTo>
                  <a:pt x="1567" y="7984"/>
                </a:lnTo>
                <a:lnTo>
                  <a:pt x="1807" y="8159"/>
                </a:lnTo>
                <a:lnTo>
                  <a:pt x="2046" y="8316"/>
                </a:lnTo>
                <a:lnTo>
                  <a:pt x="2305" y="8463"/>
                </a:lnTo>
                <a:lnTo>
                  <a:pt x="2563" y="8601"/>
                </a:lnTo>
                <a:lnTo>
                  <a:pt x="2830" y="8721"/>
                </a:lnTo>
                <a:lnTo>
                  <a:pt x="2876" y="8749"/>
                </a:lnTo>
                <a:lnTo>
                  <a:pt x="2904" y="8786"/>
                </a:lnTo>
                <a:lnTo>
                  <a:pt x="2922" y="8823"/>
                </a:lnTo>
                <a:lnTo>
                  <a:pt x="2922" y="8869"/>
                </a:lnTo>
                <a:lnTo>
                  <a:pt x="2913" y="8915"/>
                </a:lnTo>
                <a:lnTo>
                  <a:pt x="2885" y="8952"/>
                </a:lnTo>
                <a:lnTo>
                  <a:pt x="2858" y="8979"/>
                </a:lnTo>
                <a:lnTo>
                  <a:pt x="2802" y="8998"/>
                </a:lnTo>
                <a:lnTo>
                  <a:pt x="2646" y="9026"/>
                </a:lnTo>
                <a:lnTo>
                  <a:pt x="2489" y="9044"/>
                </a:lnTo>
                <a:lnTo>
                  <a:pt x="2332" y="9053"/>
                </a:lnTo>
                <a:lnTo>
                  <a:pt x="2166" y="9044"/>
                </a:lnTo>
                <a:lnTo>
                  <a:pt x="2010" y="9035"/>
                </a:lnTo>
                <a:lnTo>
                  <a:pt x="1853" y="9016"/>
                </a:lnTo>
                <a:lnTo>
                  <a:pt x="1696" y="8979"/>
                </a:lnTo>
                <a:lnTo>
                  <a:pt x="1539" y="8943"/>
                </a:lnTo>
                <a:lnTo>
                  <a:pt x="1493" y="8933"/>
                </a:lnTo>
                <a:lnTo>
                  <a:pt x="1420" y="8933"/>
                </a:lnTo>
                <a:lnTo>
                  <a:pt x="1392" y="8943"/>
                </a:lnTo>
                <a:lnTo>
                  <a:pt x="1327" y="8970"/>
                </a:lnTo>
                <a:lnTo>
                  <a:pt x="1272" y="9016"/>
                </a:lnTo>
                <a:lnTo>
                  <a:pt x="1235" y="9081"/>
                </a:lnTo>
                <a:lnTo>
                  <a:pt x="1217" y="9145"/>
                </a:lnTo>
                <a:lnTo>
                  <a:pt x="1208" y="9182"/>
                </a:lnTo>
                <a:lnTo>
                  <a:pt x="1217" y="9219"/>
                </a:lnTo>
                <a:lnTo>
                  <a:pt x="1217" y="9256"/>
                </a:lnTo>
                <a:lnTo>
                  <a:pt x="1235" y="9293"/>
                </a:lnTo>
                <a:lnTo>
                  <a:pt x="1346" y="9505"/>
                </a:lnTo>
                <a:lnTo>
                  <a:pt x="1466" y="9708"/>
                </a:lnTo>
                <a:lnTo>
                  <a:pt x="1604" y="9910"/>
                </a:lnTo>
                <a:lnTo>
                  <a:pt x="1761" y="10095"/>
                </a:lnTo>
                <a:lnTo>
                  <a:pt x="1917" y="10270"/>
                </a:lnTo>
                <a:lnTo>
                  <a:pt x="2093" y="10436"/>
                </a:lnTo>
                <a:lnTo>
                  <a:pt x="2277" y="10593"/>
                </a:lnTo>
                <a:lnTo>
                  <a:pt x="2471" y="10731"/>
                </a:lnTo>
                <a:lnTo>
                  <a:pt x="2673" y="10860"/>
                </a:lnTo>
                <a:lnTo>
                  <a:pt x="2885" y="10980"/>
                </a:lnTo>
                <a:lnTo>
                  <a:pt x="3107" y="11081"/>
                </a:lnTo>
                <a:lnTo>
                  <a:pt x="3328" y="11173"/>
                </a:lnTo>
                <a:lnTo>
                  <a:pt x="3549" y="11247"/>
                </a:lnTo>
                <a:lnTo>
                  <a:pt x="3789" y="11302"/>
                </a:lnTo>
                <a:lnTo>
                  <a:pt x="4019" y="11339"/>
                </a:lnTo>
                <a:lnTo>
                  <a:pt x="4259" y="11367"/>
                </a:lnTo>
                <a:lnTo>
                  <a:pt x="4296" y="11376"/>
                </a:lnTo>
                <a:lnTo>
                  <a:pt x="4333" y="11385"/>
                </a:lnTo>
                <a:lnTo>
                  <a:pt x="4406" y="11422"/>
                </a:lnTo>
                <a:lnTo>
                  <a:pt x="4452" y="11468"/>
                </a:lnTo>
                <a:lnTo>
                  <a:pt x="4489" y="11533"/>
                </a:lnTo>
                <a:lnTo>
                  <a:pt x="4508" y="11597"/>
                </a:lnTo>
                <a:lnTo>
                  <a:pt x="4517" y="11671"/>
                </a:lnTo>
                <a:lnTo>
                  <a:pt x="4499" y="11745"/>
                </a:lnTo>
                <a:lnTo>
                  <a:pt x="4480" y="11782"/>
                </a:lnTo>
                <a:lnTo>
                  <a:pt x="4452" y="11819"/>
                </a:lnTo>
                <a:lnTo>
                  <a:pt x="4351" y="11939"/>
                </a:lnTo>
                <a:lnTo>
                  <a:pt x="4240" y="12049"/>
                </a:lnTo>
                <a:lnTo>
                  <a:pt x="4130" y="12160"/>
                </a:lnTo>
                <a:lnTo>
                  <a:pt x="4010" y="12261"/>
                </a:lnTo>
                <a:lnTo>
                  <a:pt x="3890" y="12363"/>
                </a:lnTo>
                <a:lnTo>
                  <a:pt x="3761" y="12455"/>
                </a:lnTo>
                <a:lnTo>
                  <a:pt x="3632" y="12538"/>
                </a:lnTo>
                <a:lnTo>
                  <a:pt x="3494" y="12621"/>
                </a:lnTo>
                <a:lnTo>
                  <a:pt x="3355" y="12694"/>
                </a:lnTo>
                <a:lnTo>
                  <a:pt x="3208" y="12768"/>
                </a:lnTo>
                <a:lnTo>
                  <a:pt x="3060" y="12833"/>
                </a:lnTo>
                <a:lnTo>
                  <a:pt x="2913" y="12888"/>
                </a:lnTo>
                <a:lnTo>
                  <a:pt x="2766" y="12943"/>
                </a:lnTo>
                <a:lnTo>
                  <a:pt x="2609" y="12989"/>
                </a:lnTo>
                <a:lnTo>
                  <a:pt x="2461" y="13035"/>
                </a:lnTo>
                <a:lnTo>
                  <a:pt x="2305" y="13063"/>
                </a:lnTo>
                <a:lnTo>
                  <a:pt x="2148" y="13100"/>
                </a:lnTo>
                <a:lnTo>
                  <a:pt x="1991" y="13118"/>
                </a:lnTo>
                <a:lnTo>
                  <a:pt x="1678" y="13155"/>
                </a:lnTo>
                <a:lnTo>
                  <a:pt x="1355" y="13165"/>
                </a:lnTo>
                <a:lnTo>
                  <a:pt x="913" y="13165"/>
                </a:lnTo>
                <a:lnTo>
                  <a:pt x="830" y="13174"/>
                </a:lnTo>
                <a:lnTo>
                  <a:pt x="765" y="13192"/>
                </a:lnTo>
                <a:lnTo>
                  <a:pt x="728" y="13220"/>
                </a:lnTo>
                <a:lnTo>
                  <a:pt x="719" y="13229"/>
                </a:lnTo>
                <a:lnTo>
                  <a:pt x="710" y="13248"/>
                </a:lnTo>
                <a:lnTo>
                  <a:pt x="719" y="13284"/>
                </a:lnTo>
                <a:lnTo>
                  <a:pt x="737" y="13330"/>
                </a:lnTo>
                <a:lnTo>
                  <a:pt x="784" y="13367"/>
                </a:lnTo>
                <a:lnTo>
                  <a:pt x="830" y="13413"/>
                </a:lnTo>
                <a:lnTo>
                  <a:pt x="885" y="13469"/>
                </a:lnTo>
                <a:lnTo>
                  <a:pt x="1023" y="13552"/>
                </a:lnTo>
                <a:lnTo>
                  <a:pt x="1152" y="13635"/>
                </a:lnTo>
                <a:lnTo>
                  <a:pt x="1272" y="13699"/>
                </a:lnTo>
                <a:lnTo>
                  <a:pt x="1493" y="13810"/>
                </a:lnTo>
                <a:lnTo>
                  <a:pt x="1724" y="13902"/>
                </a:lnTo>
                <a:lnTo>
                  <a:pt x="1954" y="13985"/>
                </a:lnTo>
                <a:lnTo>
                  <a:pt x="2194" y="14050"/>
                </a:lnTo>
                <a:lnTo>
                  <a:pt x="2434" y="14105"/>
                </a:lnTo>
                <a:lnTo>
                  <a:pt x="2673" y="14151"/>
                </a:lnTo>
                <a:lnTo>
                  <a:pt x="3162" y="14225"/>
                </a:lnTo>
                <a:lnTo>
                  <a:pt x="3466" y="14271"/>
                </a:lnTo>
                <a:lnTo>
                  <a:pt x="3761" y="14308"/>
                </a:lnTo>
                <a:lnTo>
                  <a:pt x="4065" y="14326"/>
                </a:lnTo>
                <a:lnTo>
                  <a:pt x="4369" y="14354"/>
                </a:lnTo>
                <a:lnTo>
                  <a:pt x="4674" y="14363"/>
                </a:lnTo>
                <a:lnTo>
                  <a:pt x="5282" y="14363"/>
                </a:lnTo>
                <a:lnTo>
                  <a:pt x="5577" y="14354"/>
                </a:lnTo>
                <a:lnTo>
                  <a:pt x="5881" y="14335"/>
                </a:lnTo>
                <a:lnTo>
                  <a:pt x="6185" y="14308"/>
                </a:lnTo>
                <a:lnTo>
                  <a:pt x="6490" y="14280"/>
                </a:lnTo>
                <a:lnTo>
                  <a:pt x="6785" y="14234"/>
                </a:lnTo>
                <a:lnTo>
                  <a:pt x="7089" y="14188"/>
                </a:lnTo>
                <a:lnTo>
                  <a:pt x="7384" y="14132"/>
                </a:lnTo>
                <a:lnTo>
                  <a:pt x="7679" y="14068"/>
                </a:lnTo>
                <a:lnTo>
                  <a:pt x="7974" y="13994"/>
                </a:lnTo>
                <a:lnTo>
                  <a:pt x="8379" y="13874"/>
                </a:lnTo>
                <a:lnTo>
                  <a:pt x="8767" y="13745"/>
                </a:lnTo>
                <a:lnTo>
                  <a:pt x="9145" y="13598"/>
                </a:lnTo>
                <a:lnTo>
                  <a:pt x="9513" y="13441"/>
                </a:lnTo>
                <a:lnTo>
                  <a:pt x="9873" y="13266"/>
                </a:lnTo>
                <a:lnTo>
                  <a:pt x="10223" y="13082"/>
                </a:lnTo>
                <a:lnTo>
                  <a:pt x="10564" y="12888"/>
                </a:lnTo>
                <a:lnTo>
                  <a:pt x="10887" y="12676"/>
                </a:lnTo>
                <a:lnTo>
                  <a:pt x="11209" y="12446"/>
                </a:lnTo>
                <a:lnTo>
                  <a:pt x="11514" y="12215"/>
                </a:lnTo>
                <a:lnTo>
                  <a:pt x="11809" y="11966"/>
                </a:lnTo>
                <a:lnTo>
                  <a:pt x="12094" y="11708"/>
                </a:lnTo>
                <a:lnTo>
                  <a:pt x="12371" y="11441"/>
                </a:lnTo>
                <a:lnTo>
                  <a:pt x="12638" y="11155"/>
                </a:lnTo>
                <a:lnTo>
                  <a:pt x="12887" y="10869"/>
                </a:lnTo>
                <a:lnTo>
                  <a:pt x="13127" y="10574"/>
                </a:lnTo>
                <a:lnTo>
                  <a:pt x="13367" y="10261"/>
                </a:lnTo>
                <a:lnTo>
                  <a:pt x="13588" y="9947"/>
                </a:lnTo>
                <a:lnTo>
                  <a:pt x="13800" y="9616"/>
                </a:lnTo>
                <a:lnTo>
                  <a:pt x="13993" y="9284"/>
                </a:lnTo>
                <a:lnTo>
                  <a:pt x="14187" y="8943"/>
                </a:lnTo>
                <a:lnTo>
                  <a:pt x="14362" y="8601"/>
                </a:lnTo>
                <a:lnTo>
                  <a:pt x="14528" y="8242"/>
                </a:lnTo>
                <a:lnTo>
                  <a:pt x="14685" y="7882"/>
                </a:lnTo>
                <a:lnTo>
                  <a:pt x="14832" y="7514"/>
                </a:lnTo>
                <a:lnTo>
                  <a:pt x="14961" y="7145"/>
                </a:lnTo>
                <a:lnTo>
                  <a:pt x="15081" y="6767"/>
                </a:lnTo>
                <a:lnTo>
                  <a:pt x="15192" y="6389"/>
                </a:lnTo>
                <a:lnTo>
                  <a:pt x="15293" y="6002"/>
                </a:lnTo>
                <a:lnTo>
                  <a:pt x="15385" y="5606"/>
                </a:lnTo>
                <a:lnTo>
                  <a:pt x="15459" y="5218"/>
                </a:lnTo>
                <a:lnTo>
                  <a:pt x="15524" y="4813"/>
                </a:lnTo>
                <a:lnTo>
                  <a:pt x="15542" y="4518"/>
                </a:lnTo>
                <a:lnTo>
                  <a:pt x="15579" y="4029"/>
                </a:lnTo>
                <a:lnTo>
                  <a:pt x="15597" y="3771"/>
                </a:lnTo>
                <a:lnTo>
                  <a:pt x="15616" y="3559"/>
                </a:lnTo>
                <a:lnTo>
                  <a:pt x="15634" y="3402"/>
                </a:lnTo>
                <a:lnTo>
                  <a:pt x="15653" y="3356"/>
                </a:lnTo>
                <a:lnTo>
                  <a:pt x="15662" y="3338"/>
                </a:lnTo>
                <a:lnTo>
                  <a:pt x="15929" y="3200"/>
                </a:lnTo>
                <a:lnTo>
                  <a:pt x="16178" y="3052"/>
                </a:lnTo>
                <a:lnTo>
                  <a:pt x="16418" y="2886"/>
                </a:lnTo>
                <a:lnTo>
                  <a:pt x="16639" y="2702"/>
                </a:lnTo>
                <a:lnTo>
                  <a:pt x="16860" y="2508"/>
                </a:lnTo>
                <a:lnTo>
                  <a:pt x="17054" y="2296"/>
                </a:lnTo>
                <a:lnTo>
                  <a:pt x="17247" y="2075"/>
                </a:lnTo>
                <a:lnTo>
                  <a:pt x="17413" y="1835"/>
                </a:lnTo>
                <a:lnTo>
                  <a:pt x="17432" y="1789"/>
                </a:lnTo>
                <a:lnTo>
                  <a:pt x="17441" y="1743"/>
                </a:lnTo>
                <a:lnTo>
                  <a:pt x="17432" y="1706"/>
                </a:lnTo>
                <a:lnTo>
                  <a:pt x="17413" y="1660"/>
                </a:lnTo>
                <a:lnTo>
                  <a:pt x="17376" y="1632"/>
                </a:lnTo>
                <a:lnTo>
                  <a:pt x="17340" y="1614"/>
                </a:lnTo>
                <a:lnTo>
                  <a:pt x="17294" y="1605"/>
                </a:lnTo>
                <a:lnTo>
                  <a:pt x="17247" y="1614"/>
                </a:lnTo>
                <a:lnTo>
                  <a:pt x="16860" y="1734"/>
                </a:lnTo>
                <a:lnTo>
                  <a:pt x="16473" y="1835"/>
                </a:lnTo>
                <a:lnTo>
                  <a:pt x="16077" y="1927"/>
                </a:lnTo>
                <a:lnTo>
                  <a:pt x="15680" y="2010"/>
                </a:lnTo>
                <a:lnTo>
                  <a:pt x="15662" y="2001"/>
                </a:lnTo>
                <a:lnTo>
                  <a:pt x="15643" y="1983"/>
                </a:lnTo>
                <a:lnTo>
                  <a:pt x="15643" y="1964"/>
                </a:lnTo>
                <a:lnTo>
                  <a:pt x="15662" y="1955"/>
                </a:lnTo>
                <a:lnTo>
                  <a:pt x="15782" y="1891"/>
                </a:lnTo>
                <a:lnTo>
                  <a:pt x="15902" y="1817"/>
                </a:lnTo>
                <a:lnTo>
                  <a:pt x="16012" y="1743"/>
                </a:lnTo>
                <a:lnTo>
                  <a:pt x="16123" y="1669"/>
                </a:lnTo>
                <a:lnTo>
                  <a:pt x="16233" y="1586"/>
                </a:lnTo>
                <a:lnTo>
                  <a:pt x="16335" y="1494"/>
                </a:lnTo>
                <a:lnTo>
                  <a:pt x="16427" y="1402"/>
                </a:lnTo>
                <a:lnTo>
                  <a:pt x="16519" y="1301"/>
                </a:lnTo>
                <a:lnTo>
                  <a:pt x="16611" y="1199"/>
                </a:lnTo>
                <a:lnTo>
                  <a:pt x="16694" y="1089"/>
                </a:lnTo>
                <a:lnTo>
                  <a:pt x="16777" y="978"/>
                </a:lnTo>
                <a:lnTo>
                  <a:pt x="16851" y="867"/>
                </a:lnTo>
                <a:lnTo>
                  <a:pt x="16916" y="748"/>
                </a:lnTo>
                <a:lnTo>
                  <a:pt x="16980" y="628"/>
                </a:lnTo>
                <a:lnTo>
                  <a:pt x="17035" y="508"/>
                </a:lnTo>
                <a:lnTo>
                  <a:pt x="17091" y="379"/>
                </a:lnTo>
                <a:lnTo>
                  <a:pt x="17100" y="342"/>
                </a:lnTo>
                <a:lnTo>
                  <a:pt x="17091" y="296"/>
                </a:lnTo>
                <a:lnTo>
                  <a:pt x="17072" y="259"/>
                </a:lnTo>
                <a:lnTo>
                  <a:pt x="17045" y="231"/>
                </a:lnTo>
                <a:lnTo>
                  <a:pt x="17008" y="204"/>
                </a:lnTo>
                <a:lnTo>
                  <a:pt x="16971" y="194"/>
                </a:lnTo>
                <a:lnTo>
                  <a:pt x="16925" y="204"/>
                </a:lnTo>
                <a:lnTo>
                  <a:pt x="16888" y="222"/>
                </a:lnTo>
                <a:lnTo>
                  <a:pt x="16694" y="333"/>
                </a:lnTo>
                <a:lnTo>
                  <a:pt x="16492" y="425"/>
                </a:lnTo>
                <a:lnTo>
                  <a:pt x="16289" y="508"/>
                </a:lnTo>
                <a:lnTo>
                  <a:pt x="16067" y="572"/>
                </a:lnTo>
                <a:lnTo>
                  <a:pt x="15846" y="628"/>
                </a:lnTo>
                <a:lnTo>
                  <a:pt x="15625" y="674"/>
                </a:lnTo>
                <a:lnTo>
                  <a:pt x="15173" y="757"/>
                </a:lnTo>
                <a:lnTo>
                  <a:pt x="15035" y="775"/>
                </a:lnTo>
                <a:lnTo>
                  <a:pt x="14758" y="775"/>
                </a:lnTo>
                <a:lnTo>
                  <a:pt x="14620" y="757"/>
                </a:lnTo>
                <a:lnTo>
                  <a:pt x="14482" y="720"/>
                </a:lnTo>
                <a:lnTo>
                  <a:pt x="14344" y="692"/>
                </a:lnTo>
                <a:lnTo>
                  <a:pt x="14058" y="600"/>
                </a:lnTo>
                <a:lnTo>
                  <a:pt x="13781" y="499"/>
                </a:lnTo>
                <a:lnTo>
                  <a:pt x="13505" y="388"/>
                </a:lnTo>
                <a:lnTo>
                  <a:pt x="13228" y="287"/>
                </a:lnTo>
                <a:lnTo>
                  <a:pt x="13099" y="241"/>
                </a:lnTo>
                <a:lnTo>
                  <a:pt x="12961" y="204"/>
                </a:lnTo>
                <a:lnTo>
                  <a:pt x="12694" y="139"/>
                </a:lnTo>
                <a:lnTo>
                  <a:pt x="12417" y="84"/>
                </a:lnTo>
                <a:lnTo>
                  <a:pt x="12131" y="38"/>
                </a:lnTo>
                <a:lnTo>
                  <a:pt x="11855" y="10"/>
                </a:lnTo>
                <a:lnTo>
                  <a:pt x="11578" y="1"/>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4" name="Google Shape;2734;p89"/>
          <p:cNvGrpSpPr/>
          <p:nvPr/>
        </p:nvGrpSpPr>
        <p:grpSpPr>
          <a:xfrm>
            <a:off x="6515311" y="5427725"/>
            <a:ext cx="347990" cy="361784"/>
            <a:chOff x="6537011" y="5427738"/>
            <a:chExt cx="347990" cy="361784"/>
          </a:xfrm>
        </p:grpSpPr>
        <p:sp>
          <p:nvSpPr>
            <p:cNvPr id="2735" name="Google Shape;2735;p89"/>
            <p:cNvSpPr/>
            <p:nvPr/>
          </p:nvSpPr>
          <p:spPr>
            <a:xfrm>
              <a:off x="6537011" y="5427738"/>
              <a:ext cx="347990" cy="361784"/>
            </a:xfrm>
            <a:custGeom>
              <a:avLst/>
              <a:gdLst/>
              <a:ahLst/>
              <a:cxnLst/>
              <a:rect l="l" t="t" r="r" b="b"/>
              <a:pathLst>
                <a:path w="14916" h="14990" extrusionOk="0">
                  <a:moveTo>
                    <a:pt x="12123" y="2102"/>
                  </a:moveTo>
                  <a:lnTo>
                    <a:pt x="12233" y="2130"/>
                  </a:lnTo>
                  <a:lnTo>
                    <a:pt x="12344" y="2176"/>
                  </a:lnTo>
                  <a:lnTo>
                    <a:pt x="12436" y="2231"/>
                  </a:lnTo>
                  <a:lnTo>
                    <a:pt x="12528" y="2296"/>
                  </a:lnTo>
                  <a:lnTo>
                    <a:pt x="12611" y="2370"/>
                  </a:lnTo>
                  <a:lnTo>
                    <a:pt x="12685" y="2462"/>
                  </a:lnTo>
                  <a:lnTo>
                    <a:pt x="12750" y="2554"/>
                  </a:lnTo>
                  <a:lnTo>
                    <a:pt x="12805" y="2655"/>
                  </a:lnTo>
                  <a:lnTo>
                    <a:pt x="12842" y="2757"/>
                  </a:lnTo>
                  <a:lnTo>
                    <a:pt x="12869" y="2867"/>
                  </a:lnTo>
                  <a:lnTo>
                    <a:pt x="12879" y="2987"/>
                  </a:lnTo>
                  <a:lnTo>
                    <a:pt x="12869" y="3098"/>
                  </a:lnTo>
                  <a:lnTo>
                    <a:pt x="12851" y="3208"/>
                  </a:lnTo>
                  <a:lnTo>
                    <a:pt x="12805" y="3319"/>
                  </a:lnTo>
                  <a:lnTo>
                    <a:pt x="12759" y="3402"/>
                  </a:lnTo>
                  <a:lnTo>
                    <a:pt x="12704" y="3485"/>
                  </a:lnTo>
                  <a:lnTo>
                    <a:pt x="12648" y="3549"/>
                  </a:lnTo>
                  <a:lnTo>
                    <a:pt x="12574" y="3614"/>
                  </a:lnTo>
                  <a:lnTo>
                    <a:pt x="12501" y="3660"/>
                  </a:lnTo>
                  <a:lnTo>
                    <a:pt x="12418" y="3706"/>
                  </a:lnTo>
                  <a:lnTo>
                    <a:pt x="12326" y="3743"/>
                  </a:lnTo>
                  <a:lnTo>
                    <a:pt x="12243" y="3771"/>
                  </a:lnTo>
                  <a:lnTo>
                    <a:pt x="12150" y="3789"/>
                  </a:lnTo>
                  <a:lnTo>
                    <a:pt x="12049" y="3798"/>
                  </a:lnTo>
                  <a:lnTo>
                    <a:pt x="11957" y="3798"/>
                  </a:lnTo>
                  <a:lnTo>
                    <a:pt x="11865" y="3789"/>
                  </a:lnTo>
                  <a:lnTo>
                    <a:pt x="11772" y="3771"/>
                  </a:lnTo>
                  <a:lnTo>
                    <a:pt x="11690" y="3743"/>
                  </a:lnTo>
                  <a:lnTo>
                    <a:pt x="11607" y="3706"/>
                  </a:lnTo>
                  <a:lnTo>
                    <a:pt x="11524" y="3651"/>
                  </a:lnTo>
                  <a:lnTo>
                    <a:pt x="11477" y="3614"/>
                  </a:lnTo>
                  <a:lnTo>
                    <a:pt x="11431" y="3568"/>
                  </a:lnTo>
                  <a:lnTo>
                    <a:pt x="11358" y="3476"/>
                  </a:lnTo>
                  <a:lnTo>
                    <a:pt x="11293" y="3365"/>
                  </a:lnTo>
                  <a:lnTo>
                    <a:pt x="11256" y="3245"/>
                  </a:lnTo>
                  <a:lnTo>
                    <a:pt x="11229" y="3116"/>
                  </a:lnTo>
                  <a:lnTo>
                    <a:pt x="11210" y="2987"/>
                  </a:lnTo>
                  <a:lnTo>
                    <a:pt x="11219" y="2858"/>
                  </a:lnTo>
                  <a:lnTo>
                    <a:pt x="11229" y="2729"/>
                  </a:lnTo>
                  <a:lnTo>
                    <a:pt x="11265" y="2600"/>
                  </a:lnTo>
                  <a:lnTo>
                    <a:pt x="11312" y="2489"/>
                  </a:lnTo>
                  <a:lnTo>
                    <a:pt x="11376" y="2379"/>
                  </a:lnTo>
                  <a:lnTo>
                    <a:pt x="11450" y="2287"/>
                  </a:lnTo>
                  <a:lnTo>
                    <a:pt x="11496" y="2250"/>
                  </a:lnTo>
                  <a:lnTo>
                    <a:pt x="11542" y="2213"/>
                  </a:lnTo>
                  <a:lnTo>
                    <a:pt x="11588" y="2185"/>
                  </a:lnTo>
                  <a:lnTo>
                    <a:pt x="11643" y="2157"/>
                  </a:lnTo>
                  <a:lnTo>
                    <a:pt x="11699" y="2130"/>
                  </a:lnTo>
                  <a:lnTo>
                    <a:pt x="11763" y="2121"/>
                  </a:lnTo>
                  <a:lnTo>
                    <a:pt x="11828" y="2111"/>
                  </a:lnTo>
                  <a:lnTo>
                    <a:pt x="11892" y="2102"/>
                  </a:lnTo>
                  <a:close/>
                  <a:moveTo>
                    <a:pt x="7044" y="3798"/>
                  </a:moveTo>
                  <a:lnTo>
                    <a:pt x="7256" y="3808"/>
                  </a:lnTo>
                  <a:lnTo>
                    <a:pt x="7468" y="3826"/>
                  </a:lnTo>
                  <a:lnTo>
                    <a:pt x="7689" y="3854"/>
                  </a:lnTo>
                  <a:lnTo>
                    <a:pt x="7892" y="3891"/>
                  </a:lnTo>
                  <a:lnTo>
                    <a:pt x="8104" y="3937"/>
                  </a:lnTo>
                  <a:lnTo>
                    <a:pt x="8316" y="4001"/>
                  </a:lnTo>
                  <a:lnTo>
                    <a:pt x="8518" y="4075"/>
                  </a:lnTo>
                  <a:lnTo>
                    <a:pt x="8721" y="4149"/>
                  </a:lnTo>
                  <a:lnTo>
                    <a:pt x="8924" y="4241"/>
                  </a:lnTo>
                  <a:lnTo>
                    <a:pt x="9118" y="4342"/>
                  </a:lnTo>
                  <a:lnTo>
                    <a:pt x="9302" y="4462"/>
                  </a:lnTo>
                  <a:lnTo>
                    <a:pt x="9486" y="4582"/>
                  </a:lnTo>
                  <a:lnTo>
                    <a:pt x="9661" y="4711"/>
                  </a:lnTo>
                  <a:lnTo>
                    <a:pt x="9837" y="4849"/>
                  </a:lnTo>
                  <a:lnTo>
                    <a:pt x="9993" y="4997"/>
                  </a:lnTo>
                  <a:lnTo>
                    <a:pt x="10150" y="5153"/>
                  </a:lnTo>
                  <a:lnTo>
                    <a:pt x="10298" y="5319"/>
                  </a:lnTo>
                  <a:lnTo>
                    <a:pt x="10408" y="5467"/>
                  </a:lnTo>
                  <a:lnTo>
                    <a:pt x="10519" y="5614"/>
                  </a:lnTo>
                  <a:lnTo>
                    <a:pt x="10611" y="5771"/>
                  </a:lnTo>
                  <a:lnTo>
                    <a:pt x="10703" y="5928"/>
                  </a:lnTo>
                  <a:lnTo>
                    <a:pt x="10786" y="6094"/>
                  </a:lnTo>
                  <a:lnTo>
                    <a:pt x="10851" y="6260"/>
                  </a:lnTo>
                  <a:lnTo>
                    <a:pt x="10915" y="6435"/>
                  </a:lnTo>
                  <a:lnTo>
                    <a:pt x="10970" y="6610"/>
                  </a:lnTo>
                  <a:lnTo>
                    <a:pt x="11017" y="6785"/>
                  </a:lnTo>
                  <a:lnTo>
                    <a:pt x="11053" y="6960"/>
                  </a:lnTo>
                  <a:lnTo>
                    <a:pt x="11081" y="7145"/>
                  </a:lnTo>
                  <a:lnTo>
                    <a:pt x="11100" y="7329"/>
                  </a:lnTo>
                  <a:lnTo>
                    <a:pt x="11109" y="7513"/>
                  </a:lnTo>
                  <a:lnTo>
                    <a:pt x="11109" y="7698"/>
                  </a:lnTo>
                  <a:lnTo>
                    <a:pt x="11090" y="7873"/>
                  </a:lnTo>
                  <a:lnTo>
                    <a:pt x="11072" y="8057"/>
                  </a:lnTo>
                  <a:lnTo>
                    <a:pt x="11044" y="8232"/>
                  </a:lnTo>
                  <a:lnTo>
                    <a:pt x="11007" y="8398"/>
                  </a:lnTo>
                  <a:lnTo>
                    <a:pt x="10970" y="8555"/>
                  </a:lnTo>
                  <a:lnTo>
                    <a:pt x="10915" y="8712"/>
                  </a:lnTo>
                  <a:lnTo>
                    <a:pt x="10860" y="8859"/>
                  </a:lnTo>
                  <a:lnTo>
                    <a:pt x="10795" y="9007"/>
                  </a:lnTo>
                  <a:lnTo>
                    <a:pt x="10731" y="9145"/>
                  </a:lnTo>
                  <a:lnTo>
                    <a:pt x="10657" y="9274"/>
                  </a:lnTo>
                  <a:lnTo>
                    <a:pt x="10574" y="9403"/>
                  </a:lnTo>
                  <a:lnTo>
                    <a:pt x="10482" y="9532"/>
                  </a:lnTo>
                  <a:lnTo>
                    <a:pt x="10399" y="9643"/>
                  </a:lnTo>
                  <a:lnTo>
                    <a:pt x="10298" y="9763"/>
                  </a:lnTo>
                  <a:lnTo>
                    <a:pt x="10196" y="9864"/>
                  </a:lnTo>
                  <a:lnTo>
                    <a:pt x="10095" y="9965"/>
                  </a:lnTo>
                  <a:lnTo>
                    <a:pt x="9984" y="10067"/>
                  </a:lnTo>
                  <a:lnTo>
                    <a:pt x="9864" y="10159"/>
                  </a:lnTo>
                  <a:lnTo>
                    <a:pt x="9744" y="10242"/>
                  </a:lnTo>
                  <a:lnTo>
                    <a:pt x="9625" y="10325"/>
                  </a:lnTo>
                  <a:lnTo>
                    <a:pt x="9505" y="10399"/>
                  </a:lnTo>
                  <a:lnTo>
                    <a:pt x="9376" y="10472"/>
                  </a:lnTo>
                  <a:lnTo>
                    <a:pt x="9237" y="10537"/>
                  </a:lnTo>
                  <a:lnTo>
                    <a:pt x="9108" y="10592"/>
                  </a:lnTo>
                  <a:lnTo>
                    <a:pt x="8970" y="10648"/>
                  </a:lnTo>
                  <a:lnTo>
                    <a:pt x="8832" y="10703"/>
                  </a:lnTo>
                  <a:lnTo>
                    <a:pt x="8684" y="10749"/>
                  </a:lnTo>
                  <a:lnTo>
                    <a:pt x="8546" y="10786"/>
                  </a:lnTo>
                  <a:lnTo>
                    <a:pt x="8251" y="10850"/>
                  </a:lnTo>
                  <a:lnTo>
                    <a:pt x="7956" y="10887"/>
                  </a:lnTo>
                  <a:lnTo>
                    <a:pt x="7652" y="10906"/>
                  </a:lnTo>
                  <a:lnTo>
                    <a:pt x="7357" y="10906"/>
                  </a:lnTo>
                  <a:lnTo>
                    <a:pt x="7053" y="10887"/>
                  </a:lnTo>
                  <a:lnTo>
                    <a:pt x="6758" y="10841"/>
                  </a:lnTo>
                  <a:lnTo>
                    <a:pt x="6463" y="10777"/>
                  </a:lnTo>
                  <a:lnTo>
                    <a:pt x="6168" y="10694"/>
                  </a:lnTo>
                  <a:lnTo>
                    <a:pt x="6029" y="10648"/>
                  </a:lnTo>
                  <a:lnTo>
                    <a:pt x="5891" y="10592"/>
                  </a:lnTo>
                  <a:lnTo>
                    <a:pt x="5753" y="10528"/>
                  </a:lnTo>
                  <a:lnTo>
                    <a:pt x="5615" y="10463"/>
                  </a:lnTo>
                  <a:lnTo>
                    <a:pt x="5486" y="10399"/>
                  </a:lnTo>
                  <a:lnTo>
                    <a:pt x="5357" y="10316"/>
                  </a:lnTo>
                  <a:lnTo>
                    <a:pt x="5228" y="10242"/>
                  </a:lnTo>
                  <a:lnTo>
                    <a:pt x="5108" y="10150"/>
                  </a:lnTo>
                  <a:lnTo>
                    <a:pt x="4988" y="10058"/>
                  </a:lnTo>
                  <a:lnTo>
                    <a:pt x="4877" y="9965"/>
                  </a:lnTo>
                  <a:lnTo>
                    <a:pt x="4767" y="9864"/>
                  </a:lnTo>
                  <a:lnTo>
                    <a:pt x="4656" y="9753"/>
                  </a:lnTo>
                  <a:lnTo>
                    <a:pt x="4555" y="9643"/>
                  </a:lnTo>
                  <a:lnTo>
                    <a:pt x="4453" y="9532"/>
                  </a:lnTo>
                  <a:lnTo>
                    <a:pt x="4370" y="9403"/>
                  </a:lnTo>
                  <a:lnTo>
                    <a:pt x="4278" y="9274"/>
                  </a:lnTo>
                  <a:lnTo>
                    <a:pt x="4195" y="9145"/>
                  </a:lnTo>
                  <a:lnTo>
                    <a:pt x="4121" y="9007"/>
                  </a:lnTo>
                  <a:lnTo>
                    <a:pt x="4057" y="8868"/>
                  </a:lnTo>
                  <a:lnTo>
                    <a:pt x="3992" y="8721"/>
                  </a:lnTo>
                  <a:lnTo>
                    <a:pt x="3937" y="8564"/>
                  </a:lnTo>
                  <a:lnTo>
                    <a:pt x="3882" y="8407"/>
                  </a:lnTo>
                  <a:lnTo>
                    <a:pt x="3826" y="8205"/>
                  </a:lnTo>
                  <a:lnTo>
                    <a:pt x="3789" y="8011"/>
                  </a:lnTo>
                  <a:lnTo>
                    <a:pt x="3753" y="7799"/>
                  </a:lnTo>
                  <a:lnTo>
                    <a:pt x="3734" y="7596"/>
                  </a:lnTo>
                  <a:lnTo>
                    <a:pt x="3725" y="7393"/>
                  </a:lnTo>
                  <a:lnTo>
                    <a:pt x="3725" y="7191"/>
                  </a:lnTo>
                  <a:lnTo>
                    <a:pt x="3734" y="6988"/>
                  </a:lnTo>
                  <a:lnTo>
                    <a:pt x="3753" y="6776"/>
                  </a:lnTo>
                  <a:lnTo>
                    <a:pt x="3789" y="6582"/>
                  </a:lnTo>
                  <a:lnTo>
                    <a:pt x="3836" y="6379"/>
                  </a:lnTo>
                  <a:lnTo>
                    <a:pt x="3882" y="6177"/>
                  </a:lnTo>
                  <a:lnTo>
                    <a:pt x="3946" y="5983"/>
                  </a:lnTo>
                  <a:lnTo>
                    <a:pt x="4020" y="5799"/>
                  </a:lnTo>
                  <a:lnTo>
                    <a:pt x="4103" y="5614"/>
                  </a:lnTo>
                  <a:lnTo>
                    <a:pt x="4204" y="5430"/>
                  </a:lnTo>
                  <a:lnTo>
                    <a:pt x="4306" y="5255"/>
                  </a:lnTo>
                  <a:lnTo>
                    <a:pt x="4444" y="5061"/>
                  </a:lnTo>
                  <a:lnTo>
                    <a:pt x="4591" y="4886"/>
                  </a:lnTo>
                  <a:lnTo>
                    <a:pt x="4748" y="4720"/>
                  </a:lnTo>
                  <a:lnTo>
                    <a:pt x="4905" y="4573"/>
                  </a:lnTo>
                  <a:lnTo>
                    <a:pt x="5071" y="4434"/>
                  </a:lnTo>
                  <a:lnTo>
                    <a:pt x="5246" y="4315"/>
                  </a:lnTo>
                  <a:lnTo>
                    <a:pt x="5430" y="4204"/>
                  </a:lnTo>
                  <a:lnTo>
                    <a:pt x="5624" y="4112"/>
                  </a:lnTo>
                  <a:lnTo>
                    <a:pt x="5817" y="4029"/>
                  </a:lnTo>
                  <a:lnTo>
                    <a:pt x="6011" y="3955"/>
                  </a:lnTo>
                  <a:lnTo>
                    <a:pt x="6214" y="3900"/>
                  </a:lnTo>
                  <a:lnTo>
                    <a:pt x="6417" y="3854"/>
                  </a:lnTo>
                  <a:lnTo>
                    <a:pt x="6629" y="3826"/>
                  </a:lnTo>
                  <a:lnTo>
                    <a:pt x="6831" y="3808"/>
                  </a:lnTo>
                  <a:lnTo>
                    <a:pt x="7044" y="3798"/>
                  </a:lnTo>
                  <a:close/>
                  <a:moveTo>
                    <a:pt x="3421" y="0"/>
                  </a:moveTo>
                  <a:lnTo>
                    <a:pt x="3144" y="10"/>
                  </a:lnTo>
                  <a:lnTo>
                    <a:pt x="2858" y="19"/>
                  </a:lnTo>
                  <a:lnTo>
                    <a:pt x="2582" y="47"/>
                  </a:lnTo>
                  <a:lnTo>
                    <a:pt x="2296" y="74"/>
                  </a:lnTo>
                  <a:lnTo>
                    <a:pt x="2020" y="120"/>
                  </a:lnTo>
                  <a:lnTo>
                    <a:pt x="1743" y="176"/>
                  </a:lnTo>
                  <a:lnTo>
                    <a:pt x="1522" y="240"/>
                  </a:lnTo>
                  <a:lnTo>
                    <a:pt x="1328" y="314"/>
                  </a:lnTo>
                  <a:lnTo>
                    <a:pt x="1144" y="397"/>
                  </a:lnTo>
                  <a:lnTo>
                    <a:pt x="978" y="489"/>
                  </a:lnTo>
                  <a:lnTo>
                    <a:pt x="830" y="590"/>
                  </a:lnTo>
                  <a:lnTo>
                    <a:pt x="692" y="710"/>
                  </a:lnTo>
                  <a:lnTo>
                    <a:pt x="572" y="830"/>
                  </a:lnTo>
                  <a:lnTo>
                    <a:pt x="471" y="968"/>
                  </a:lnTo>
                  <a:lnTo>
                    <a:pt x="379" y="1107"/>
                  </a:lnTo>
                  <a:lnTo>
                    <a:pt x="296" y="1263"/>
                  </a:lnTo>
                  <a:lnTo>
                    <a:pt x="231" y="1420"/>
                  </a:lnTo>
                  <a:lnTo>
                    <a:pt x="167" y="1586"/>
                  </a:lnTo>
                  <a:lnTo>
                    <a:pt x="121" y="1752"/>
                  </a:lnTo>
                  <a:lnTo>
                    <a:pt x="84" y="1936"/>
                  </a:lnTo>
                  <a:lnTo>
                    <a:pt x="56" y="2121"/>
                  </a:lnTo>
                  <a:lnTo>
                    <a:pt x="28" y="2314"/>
                  </a:lnTo>
                  <a:lnTo>
                    <a:pt x="19" y="2508"/>
                  </a:lnTo>
                  <a:lnTo>
                    <a:pt x="10" y="2711"/>
                  </a:lnTo>
                  <a:lnTo>
                    <a:pt x="1" y="3125"/>
                  </a:lnTo>
                  <a:lnTo>
                    <a:pt x="74" y="10684"/>
                  </a:lnTo>
                  <a:lnTo>
                    <a:pt x="74" y="10998"/>
                  </a:lnTo>
                  <a:lnTo>
                    <a:pt x="84" y="11320"/>
                  </a:lnTo>
                  <a:lnTo>
                    <a:pt x="111" y="11634"/>
                  </a:lnTo>
                  <a:lnTo>
                    <a:pt x="148" y="11947"/>
                  </a:lnTo>
                  <a:lnTo>
                    <a:pt x="167" y="12104"/>
                  </a:lnTo>
                  <a:lnTo>
                    <a:pt x="204" y="12261"/>
                  </a:lnTo>
                  <a:lnTo>
                    <a:pt x="240" y="12408"/>
                  </a:lnTo>
                  <a:lnTo>
                    <a:pt x="277" y="12556"/>
                  </a:lnTo>
                  <a:lnTo>
                    <a:pt x="333" y="12703"/>
                  </a:lnTo>
                  <a:lnTo>
                    <a:pt x="388" y="12851"/>
                  </a:lnTo>
                  <a:lnTo>
                    <a:pt x="462" y="12989"/>
                  </a:lnTo>
                  <a:lnTo>
                    <a:pt x="535" y="13127"/>
                  </a:lnTo>
                  <a:lnTo>
                    <a:pt x="600" y="13229"/>
                  </a:lnTo>
                  <a:lnTo>
                    <a:pt x="674" y="13330"/>
                  </a:lnTo>
                  <a:lnTo>
                    <a:pt x="747" y="13431"/>
                  </a:lnTo>
                  <a:lnTo>
                    <a:pt x="830" y="13524"/>
                  </a:lnTo>
                  <a:lnTo>
                    <a:pt x="913" y="13607"/>
                  </a:lnTo>
                  <a:lnTo>
                    <a:pt x="996" y="13690"/>
                  </a:lnTo>
                  <a:lnTo>
                    <a:pt x="1181" y="13846"/>
                  </a:lnTo>
                  <a:lnTo>
                    <a:pt x="1383" y="13985"/>
                  </a:lnTo>
                  <a:lnTo>
                    <a:pt x="1586" y="14114"/>
                  </a:lnTo>
                  <a:lnTo>
                    <a:pt x="1808" y="14224"/>
                  </a:lnTo>
                  <a:lnTo>
                    <a:pt x="2038" y="14326"/>
                  </a:lnTo>
                  <a:lnTo>
                    <a:pt x="2268" y="14409"/>
                  </a:lnTo>
                  <a:lnTo>
                    <a:pt x="2517" y="14492"/>
                  </a:lnTo>
                  <a:lnTo>
                    <a:pt x="2757" y="14556"/>
                  </a:lnTo>
                  <a:lnTo>
                    <a:pt x="3006" y="14621"/>
                  </a:lnTo>
                  <a:lnTo>
                    <a:pt x="3264" y="14667"/>
                  </a:lnTo>
                  <a:lnTo>
                    <a:pt x="3513" y="14713"/>
                  </a:lnTo>
                  <a:lnTo>
                    <a:pt x="4020" y="14777"/>
                  </a:lnTo>
                  <a:lnTo>
                    <a:pt x="4499" y="14833"/>
                  </a:lnTo>
                  <a:lnTo>
                    <a:pt x="4979" y="14879"/>
                  </a:lnTo>
                  <a:lnTo>
                    <a:pt x="5458" y="14916"/>
                  </a:lnTo>
                  <a:lnTo>
                    <a:pt x="5947" y="14943"/>
                  </a:lnTo>
                  <a:lnTo>
                    <a:pt x="6426" y="14971"/>
                  </a:lnTo>
                  <a:lnTo>
                    <a:pt x="6914" y="14980"/>
                  </a:lnTo>
                  <a:lnTo>
                    <a:pt x="7394" y="14989"/>
                  </a:lnTo>
                  <a:lnTo>
                    <a:pt x="7882" y="14980"/>
                  </a:lnTo>
                  <a:lnTo>
                    <a:pt x="8371" y="14971"/>
                  </a:lnTo>
                  <a:lnTo>
                    <a:pt x="8850" y="14952"/>
                  </a:lnTo>
                  <a:lnTo>
                    <a:pt x="9339" y="14925"/>
                  </a:lnTo>
                  <a:lnTo>
                    <a:pt x="9818" y="14888"/>
                  </a:lnTo>
                  <a:lnTo>
                    <a:pt x="10298" y="14842"/>
                  </a:lnTo>
                  <a:lnTo>
                    <a:pt x="10786" y="14796"/>
                  </a:lnTo>
                  <a:lnTo>
                    <a:pt x="11265" y="14731"/>
                  </a:lnTo>
                  <a:lnTo>
                    <a:pt x="11745" y="14667"/>
                  </a:lnTo>
                  <a:lnTo>
                    <a:pt x="11994" y="14630"/>
                  </a:lnTo>
                  <a:lnTo>
                    <a:pt x="12252" y="14584"/>
                  </a:lnTo>
                  <a:lnTo>
                    <a:pt x="12501" y="14519"/>
                  </a:lnTo>
                  <a:lnTo>
                    <a:pt x="12750" y="14445"/>
                  </a:lnTo>
                  <a:lnTo>
                    <a:pt x="12934" y="14381"/>
                  </a:lnTo>
                  <a:lnTo>
                    <a:pt x="13118" y="14298"/>
                  </a:lnTo>
                  <a:lnTo>
                    <a:pt x="13293" y="14197"/>
                  </a:lnTo>
                  <a:lnTo>
                    <a:pt x="13459" y="14095"/>
                  </a:lnTo>
                  <a:lnTo>
                    <a:pt x="13625" y="13975"/>
                  </a:lnTo>
                  <a:lnTo>
                    <a:pt x="13782" y="13846"/>
                  </a:lnTo>
                  <a:lnTo>
                    <a:pt x="13930" y="13717"/>
                  </a:lnTo>
                  <a:lnTo>
                    <a:pt x="14068" y="13570"/>
                  </a:lnTo>
                  <a:lnTo>
                    <a:pt x="14197" y="13422"/>
                  </a:lnTo>
                  <a:lnTo>
                    <a:pt x="14317" y="13256"/>
                  </a:lnTo>
                  <a:lnTo>
                    <a:pt x="14427" y="13090"/>
                  </a:lnTo>
                  <a:lnTo>
                    <a:pt x="14529" y="12915"/>
                  </a:lnTo>
                  <a:lnTo>
                    <a:pt x="14612" y="12740"/>
                  </a:lnTo>
                  <a:lnTo>
                    <a:pt x="14695" y="12556"/>
                  </a:lnTo>
                  <a:lnTo>
                    <a:pt x="14759" y="12362"/>
                  </a:lnTo>
                  <a:lnTo>
                    <a:pt x="14805" y="12169"/>
                  </a:lnTo>
                  <a:lnTo>
                    <a:pt x="14851" y="11984"/>
                  </a:lnTo>
                  <a:lnTo>
                    <a:pt x="14879" y="11800"/>
                  </a:lnTo>
                  <a:lnTo>
                    <a:pt x="14897" y="11606"/>
                  </a:lnTo>
                  <a:lnTo>
                    <a:pt x="14907" y="11413"/>
                  </a:lnTo>
                  <a:lnTo>
                    <a:pt x="14916" y="11035"/>
                  </a:lnTo>
                  <a:lnTo>
                    <a:pt x="14916" y="10648"/>
                  </a:lnTo>
                  <a:lnTo>
                    <a:pt x="14888" y="8979"/>
                  </a:lnTo>
                  <a:lnTo>
                    <a:pt x="14851" y="7311"/>
                  </a:lnTo>
                  <a:lnTo>
                    <a:pt x="14815" y="5651"/>
                  </a:lnTo>
                  <a:lnTo>
                    <a:pt x="14768" y="3983"/>
                  </a:lnTo>
                  <a:lnTo>
                    <a:pt x="14750" y="3568"/>
                  </a:lnTo>
                  <a:lnTo>
                    <a:pt x="14722" y="3153"/>
                  </a:lnTo>
                  <a:lnTo>
                    <a:pt x="14695" y="2941"/>
                  </a:lnTo>
                  <a:lnTo>
                    <a:pt x="14667" y="2738"/>
                  </a:lnTo>
                  <a:lnTo>
                    <a:pt x="14630" y="2526"/>
                  </a:lnTo>
                  <a:lnTo>
                    <a:pt x="14593" y="2333"/>
                  </a:lnTo>
                  <a:lnTo>
                    <a:pt x="14538" y="2130"/>
                  </a:lnTo>
                  <a:lnTo>
                    <a:pt x="14473" y="1936"/>
                  </a:lnTo>
                  <a:lnTo>
                    <a:pt x="14400" y="1752"/>
                  </a:lnTo>
                  <a:lnTo>
                    <a:pt x="14317" y="1577"/>
                  </a:lnTo>
                  <a:lnTo>
                    <a:pt x="14225" y="1402"/>
                  </a:lnTo>
                  <a:lnTo>
                    <a:pt x="14105" y="1236"/>
                  </a:lnTo>
                  <a:lnTo>
                    <a:pt x="13985" y="1079"/>
                  </a:lnTo>
                  <a:lnTo>
                    <a:pt x="13837" y="941"/>
                  </a:lnTo>
                  <a:lnTo>
                    <a:pt x="13681" y="802"/>
                  </a:lnTo>
                  <a:lnTo>
                    <a:pt x="13506" y="683"/>
                  </a:lnTo>
                  <a:lnTo>
                    <a:pt x="13330" y="581"/>
                  </a:lnTo>
                  <a:lnTo>
                    <a:pt x="13146" y="489"/>
                  </a:lnTo>
                  <a:lnTo>
                    <a:pt x="12962" y="424"/>
                  </a:lnTo>
                  <a:lnTo>
                    <a:pt x="12768" y="369"/>
                  </a:lnTo>
                  <a:lnTo>
                    <a:pt x="12565" y="323"/>
                  </a:lnTo>
                  <a:lnTo>
                    <a:pt x="12362" y="286"/>
                  </a:lnTo>
                  <a:lnTo>
                    <a:pt x="12160" y="259"/>
                  </a:lnTo>
                  <a:lnTo>
                    <a:pt x="11957" y="240"/>
                  </a:lnTo>
                  <a:lnTo>
                    <a:pt x="11542" y="222"/>
                  </a:lnTo>
                  <a:lnTo>
                    <a:pt x="11127" y="212"/>
                  </a:lnTo>
                  <a:lnTo>
                    <a:pt x="9606" y="212"/>
                  </a:lnTo>
                  <a:lnTo>
                    <a:pt x="8482" y="203"/>
                  </a:lnTo>
                  <a:lnTo>
                    <a:pt x="7366" y="176"/>
                  </a:lnTo>
                  <a:lnTo>
                    <a:pt x="6251" y="148"/>
                  </a:lnTo>
                  <a:lnTo>
                    <a:pt x="5688" y="129"/>
                  </a:lnTo>
                  <a:lnTo>
                    <a:pt x="5126" y="93"/>
                  </a:lnTo>
                  <a:lnTo>
                    <a:pt x="4555" y="47"/>
                  </a:lnTo>
                  <a:lnTo>
                    <a:pt x="3992" y="19"/>
                  </a:lnTo>
                  <a:lnTo>
                    <a:pt x="3706" y="10"/>
                  </a:lnTo>
                  <a:lnTo>
                    <a:pt x="3421"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9"/>
            <p:cNvSpPr/>
            <p:nvPr/>
          </p:nvSpPr>
          <p:spPr>
            <a:xfrm>
              <a:off x="6649050" y="5546675"/>
              <a:ext cx="123900" cy="123900"/>
            </a:xfrm>
            <a:prstGeom prst="ellipse">
              <a:avLst/>
            </a:prstGeom>
            <a:noFill/>
            <a:ln w="19050"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7" name="Google Shape;2737;p89">
            <a:hlinkClick r:id="rId2"/>
          </p:cNvPr>
          <p:cNvSpPr/>
          <p:nvPr/>
        </p:nvSpPr>
        <p:spPr>
          <a:xfrm>
            <a:off x="6417170" y="5349048"/>
            <a:ext cx="510000" cy="5100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9">
            <a:hlinkClick r:id="rId3"/>
          </p:cNvPr>
          <p:cNvSpPr/>
          <p:nvPr/>
        </p:nvSpPr>
        <p:spPr>
          <a:xfrm>
            <a:off x="5420320" y="5356673"/>
            <a:ext cx="510000" cy="5100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9">
            <a:hlinkClick r:id="rId4"/>
          </p:cNvPr>
          <p:cNvSpPr/>
          <p:nvPr/>
        </p:nvSpPr>
        <p:spPr>
          <a:xfrm>
            <a:off x="4922709" y="5357198"/>
            <a:ext cx="510000" cy="5100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9">
            <a:hlinkClick r:id="rId5"/>
          </p:cNvPr>
          <p:cNvSpPr/>
          <p:nvPr/>
        </p:nvSpPr>
        <p:spPr>
          <a:xfrm>
            <a:off x="5931837" y="5357196"/>
            <a:ext cx="510000" cy="5100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9">
            <a:hlinkClick r:id="rId6"/>
          </p:cNvPr>
          <p:cNvSpPr/>
          <p:nvPr/>
        </p:nvSpPr>
        <p:spPr>
          <a:xfrm>
            <a:off x="6984340" y="5349056"/>
            <a:ext cx="510000" cy="5100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matchingName="Title Slide 1 1">
  <p:cSld name="1_Title Slide_1">
    <p:bg>
      <p:bgPr>
        <a:solidFill>
          <a:schemeClr val="accent4"/>
        </a:solidFill>
        <a:effectLst/>
      </p:bgPr>
    </p:bg>
    <p:spTree>
      <p:nvGrpSpPr>
        <p:cNvPr id="1" name="Shape 2742"/>
        <p:cNvGrpSpPr/>
        <p:nvPr/>
      </p:nvGrpSpPr>
      <p:grpSpPr>
        <a:xfrm>
          <a:off x="0" y="0"/>
          <a:ext cx="0" cy="0"/>
          <a:chOff x="0" y="0"/>
          <a:chExt cx="0" cy="0"/>
        </a:xfrm>
      </p:grpSpPr>
      <p:sp>
        <p:nvSpPr>
          <p:cNvPr id="2743" name="Google Shape;2743;p90"/>
          <p:cNvSpPr/>
          <p:nvPr/>
        </p:nvSpPr>
        <p:spPr>
          <a:xfrm rot="5400000" flipH="1">
            <a:off x="4005178" y="-1044735"/>
            <a:ext cx="5055762" cy="8738058"/>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4" name="Google Shape;2744;p90"/>
          <p:cNvSpPr/>
          <p:nvPr/>
        </p:nvSpPr>
        <p:spPr>
          <a:xfrm rot="-5400000">
            <a:off x="3131061" y="-1154000"/>
            <a:ext cx="5055762" cy="8738058"/>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5" name="Google Shape;2745;p90"/>
          <p:cNvSpPr/>
          <p:nvPr/>
        </p:nvSpPr>
        <p:spPr>
          <a:xfrm rot="-2261911">
            <a:off x="9646468" y="3894110"/>
            <a:ext cx="4642590" cy="4562854"/>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746" name="Google Shape;2746;p90"/>
          <p:cNvGrpSpPr/>
          <p:nvPr/>
        </p:nvGrpSpPr>
        <p:grpSpPr>
          <a:xfrm>
            <a:off x="356766" y="427999"/>
            <a:ext cx="1268713" cy="698572"/>
            <a:chOff x="475841" y="433188"/>
            <a:chExt cx="865248" cy="476288"/>
          </a:xfrm>
        </p:grpSpPr>
        <p:sp>
          <p:nvSpPr>
            <p:cNvPr id="2747" name="Google Shape;2747;p90"/>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48" name="Google Shape;2748;p90"/>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49" name="Google Shape;2749;p90"/>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0" name="Google Shape;2750;p90"/>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1" name="Google Shape;2751;p90"/>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2" name="Google Shape;2752;p90"/>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3" name="Google Shape;2753;p90"/>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4" name="Google Shape;2754;p90"/>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5" name="Google Shape;2755;p90"/>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6" name="Google Shape;2756;p90"/>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7" name="Google Shape;2757;p90"/>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8" name="Google Shape;2758;p90"/>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59" name="Google Shape;2759;p90"/>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0" name="Google Shape;2760;p90"/>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1" name="Google Shape;2761;p90"/>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2" name="Google Shape;2762;p90"/>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3" name="Google Shape;2763;p90"/>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4" name="Google Shape;2764;p90"/>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5" name="Google Shape;2765;p90"/>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6" name="Google Shape;2766;p90"/>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7" name="Google Shape;2767;p90"/>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8" name="Google Shape;2768;p90"/>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69" name="Google Shape;2769;p90"/>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0" name="Google Shape;2770;p90"/>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1" name="Google Shape;2771;p90"/>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2" name="Google Shape;2772;p90"/>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3" name="Google Shape;2773;p90"/>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4" name="Google Shape;2774;p90"/>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5" name="Google Shape;2775;p90"/>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6" name="Google Shape;2776;p90"/>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7" name="Google Shape;2777;p90"/>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8" name="Google Shape;2778;p90"/>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79" name="Google Shape;2779;p90"/>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0" name="Google Shape;2780;p90"/>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1" name="Google Shape;2781;p90"/>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2" name="Google Shape;2782;p90"/>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3" name="Google Shape;2783;p90"/>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4" name="Google Shape;2784;p90"/>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5" name="Google Shape;2785;p90"/>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6" name="Google Shape;2786;p90"/>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87" name="Google Shape;2787;p90"/>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788" name="Google Shape;2788;p90"/>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2789" name="Google Shape;2789;p90"/>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2.2 Content 1">
  <p:cSld name="1_Title + Subtitle + 2 Columns_3_2">
    <p:spTree>
      <p:nvGrpSpPr>
        <p:cNvPr id="1" name="Shape 2790"/>
        <p:cNvGrpSpPr/>
        <p:nvPr/>
      </p:nvGrpSpPr>
      <p:grpSpPr>
        <a:xfrm>
          <a:off x="0" y="0"/>
          <a:ext cx="0" cy="0"/>
          <a:chOff x="0" y="0"/>
          <a:chExt cx="0" cy="0"/>
        </a:xfrm>
      </p:grpSpPr>
      <p:sp>
        <p:nvSpPr>
          <p:cNvPr id="2791" name="Google Shape;2791;p91"/>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792" name="Google Shape;2792;p91"/>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793" name="Google Shape;2793;p91"/>
          <p:cNvSpPr txBox="1">
            <a:spLocks noGrp="1"/>
          </p:cNvSpPr>
          <p:nvPr>
            <p:ph type="title"/>
          </p:nvPr>
        </p:nvSpPr>
        <p:spPr>
          <a:xfrm>
            <a:off x="2512350" y="314475"/>
            <a:ext cx="7395600" cy="7257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rgbClr val="0D3258"/>
              </a:buClr>
              <a:buSzPts val="1800"/>
              <a:buFont typeface="Zilla Slab"/>
              <a:buNone/>
              <a:defRPr>
                <a:solidFill>
                  <a:srgbClr val="0D3258"/>
                </a:solidFill>
                <a:latin typeface="Zilla Slab"/>
                <a:ea typeface="Zilla Slab"/>
                <a:cs typeface="Zilla Slab"/>
                <a:sym typeface="Zilla Slab"/>
              </a:defRPr>
            </a:lvl1pPr>
            <a:lvl2pPr lvl="1" algn="l" rtl="0">
              <a:lnSpc>
                <a:spcPct val="100000"/>
              </a:lnSpc>
              <a:spcBef>
                <a:spcPts val="0"/>
              </a:spcBef>
              <a:spcAft>
                <a:spcPts val="0"/>
              </a:spcAft>
              <a:buClr>
                <a:schemeClr val="dk2"/>
              </a:buClr>
              <a:buSzPts val="1400"/>
              <a:buNone/>
              <a:defRPr>
                <a:solidFill>
                  <a:schemeClr val="dk2"/>
                </a:solidFill>
              </a:defRPr>
            </a:lvl2pPr>
            <a:lvl3pPr lvl="2" algn="l" rtl="0">
              <a:lnSpc>
                <a:spcPct val="100000"/>
              </a:lnSpc>
              <a:spcBef>
                <a:spcPts val="0"/>
              </a:spcBef>
              <a:spcAft>
                <a:spcPts val="0"/>
              </a:spcAft>
              <a:buClr>
                <a:schemeClr val="dk2"/>
              </a:buClr>
              <a:buSzPts val="1400"/>
              <a:buNone/>
              <a:defRPr>
                <a:solidFill>
                  <a:schemeClr val="dk2"/>
                </a:solidFill>
              </a:defRPr>
            </a:lvl3pPr>
            <a:lvl4pPr lvl="3" algn="l" rtl="0">
              <a:lnSpc>
                <a:spcPct val="100000"/>
              </a:lnSpc>
              <a:spcBef>
                <a:spcPts val="0"/>
              </a:spcBef>
              <a:spcAft>
                <a:spcPts val="0"/>
              </a:spcAft>
              <a:buClr>
                <a:schemeClr val="dk2"/>
              </a:buClr>
              <a:buSzPts val="1400"/>
              <a:buNone/>
              <a:defRPr>
                <a:solidFill>
                  <a:schemeClr val="dk2"/>
                </a:solidFill>
              </a:defRPr>
            </a:lvl4pPr>
            <a:lvl5pPr lvl="4" algn="l" rtl="0">
              <a:lnSpc>
                <a:spcPct val="100000"/>
              </a:lnSpc>
              <a:spcBef>
                <a:spcPts val="0"/>
              </a:spcBef>
              <a:spcAft>
                <a:spcPts val="0"/>
              </a:spcAft>
              <a:buClr>
                <a:schemeClr val="dk2"/>
              </a:buClr>
              <a:buSzPts val="1400"/>
              <a:buNone/>
              <a:defRPr>
                <a:solidFill>
                  <a:schemeClr val="dk2"/>
                </a:solidFill>
              </a:defRPr>
            </a:lvl5pPr>
            <a:lvl6pPr lvl="5" algn="l" rtl="0">
              <a:lnSpc>
                <a:spcPct val="100000"/>
              </a:lnSpc>
              <a:spcBef>
                <a:spcPts val="0"/>
              </a:spcBef>
              <a:spcAft>
                <a:spcPts val="0"/>
              </a:spcAft>
              <a:buClr>
                <a:schemeClr val="dk2"/>
              </a:buClr>
              <a:buSzPts val="1400"/>
              <a:buNone/>
              <a:defRPr>
                <a:solidFill>
                  <a:schemeClr val="dk2"/>
                </a:solidFill>
              </a:defRPr>
            </a:lvl6pPr>
            <a:lvl7pPr lvl="6" algn="l" rtl="0">
              <a:lnSpc>
                <a:spcPct val="100000"/>
              </a:lnSpc>
              <a:spcBef>
                <a:spcPts val="0"/>
              </a:spcBef>
              <a:spcAft>
                <a:spcPts val="0"/>
              </a:spcAft>
              <a:buClr>
                <a:schemeClr val="dk2"/>
              </a:buClr>
              <a:buSzPts val="1400"/>
              <a:buNone/>
              <a:defRPr>
                <a:solidFill>
                  <a:schemeClr val="dk2"/>
                </a:solidFill>
              </a:defRPr>
            </a:lvl7pPr>
            <a:lvl8pPr lvl="7" algn="l" rtl="0">
              <a:lnSpc>
                <a:spcPct val="100000"/>
              </a:lnSpc>
              <a:spcBef>
                <a:spcPts val="0"/>
              </a:spcBef>
              <a:spcAft>
                <a:spcPts val="0"/>
              </a:spcAft>
              <a:buClr>
                <a:schemeClr val="dk2"/>
              </a:buClr>
              <a:buSzPts val="1400"/>
              <a:buNone/>
              <a:defRPr>
                <a:solidFill>
                  <a:schemeClr val="dk2"/>
                </a:solidFill>
              </a:defRPr>
            </a:lvl8pPr>
            <a:lvl9pPr lvl="8" algn="l" rtl="0">
              <a:lnSpc>
                <a:spcPct val="100000"/>
              </a:lnSpc>
              <a:spcBef>
                <a:spcPts val="0"/>
              </a:spcBef>
              <a:spcAft>
                <a:spcPts val="0"/>
              </a:spcAft>
              <a:buClr>
                <a:schemeClr val="dk2"/>
              </a:buClr>
              <a:buSzPts val="1400"/>
              <a:buNone/>
              <a:defRPr>
                <a:solidFill>
                  <a:schemeClr val="dk2"/>
                </a:solidFill>
              </a:defRPr>
            </a:lvl9pPr>
          </a:lstStyle>
          <a:p>
            <a:endParaRPr/>
          </a:p>
        </p:txBody>
      </p:sp>
      <p:grpSp>
        <p:nvGrpSpPr>
          <p:cNvPr id="2794" name="Google Shape;2794;p91"/>
          <p:cNvGrpSpPr/>
          <p:nvPr/>
        </p:nvGrpSpPr>
        <p:grpSpPr>
          <a:xfrm>
            <a:off x="356766" y="427999"/>
            <a:ext cx="1268713" cy="698572"/>
            <a:chOff x="475841" y="433188"/>
            <a:chExt cx="865248" cy="476288"/>
          </a:xfrm>
        </p:grpSpPr>
        <p:sp>
          <p:nvSpPr>
            <p:cNvPr id="2795" name="Google Shape;2795;p91"/>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96" name="Google Shape;2796;p91"/>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97" name="Google Shape;2797;p91"/>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98" name="Google Shape;2798;p91"/>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799" name="Google Shape;2799;p91"/>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0" name="Google Shape;2800;p91"/>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1" name="Google Shape;2801;p91"/>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2" name="Google Shape;2802;p91"/>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3" name="Google Shape;2803;p91"/>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4" name="Google Shape;2804;p91"/>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5" name="Google Shape;2805;p91"/>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6" name="Google Shape;2806;p91"/>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7" name="Google Shape;2807;p91"/>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8" name="Google Shape;2808;p91"/>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09" name="Google Shape;2809;p91"/>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0" name="Google Shape;2810;p91"/>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1" name="Google Shape;2811;p91"/>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2" name="Google Shape;2812;p91"/>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3" name="Google Shape;2813;p91"/>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4" name="Google Shape;2814;p91"/>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5" name="Google Shape;2815;p91"/>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6" name="Google Shape;2816;p91"/>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7" name="Google Shape;2817;p91"/>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8" name="Google Shape;2818;p91"/>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19" name="Google Shape;2819;p91"/>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0" name="Google Shape;2820;p91"/>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1" name="Google Shape;2821;p91"/>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2" name="Google Shape;2822;p91"/>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3" name="Google Shape;2823;p91"/>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4" name="Google Shape;2824;p91"/>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5" name="Google Shape;2825;p91"/>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6" name="Google Shape;2826;p91"/>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7" name="Google Shape;2827;p91"/>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8" name="Google Shape;2828;p91"/>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29" name="Google Shape;2829;p91"/>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30" name="Google Shape;2830;p91"/>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31" name="Google Shape;2831;p91"/>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32" name="Google Shape;2832;p91"/>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33" name="Google Shape;2833;p91"/>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34" name="Google Shape;2834;p91"/>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35" name="Google Shape;2835;p91"/>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836" name="Google Shape;2836;p91"/>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7" name="Google Shape;2837;p91"/>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matchingName="Intro Slide Template 1">
  <p:cSld name="2_Title Slide">
    <p:bg>
      <p:bgPr>
        <a:solidFill>
          <a:schemeClr val="lt1"/>
        </a:solidFill>
        <a:effectLst/>
      </p:bgPr>
    </p:bg>
    <p:spTree>
      <p:nvGrpSpPr>
        <p:cNvPr id="1" name="Shape 2838"/>
        <p:cNvGrpSpPr/>
        <p:nvPr/>
      </p:nvGrpSpPr>
      <p:grpSpPr>
        <a:xfrm>
          <a:off x="0" y="0"/>
          <a:ext cx="0" cy="0"/>
          <a:chOff x="0" y="0"/>
          <a:chExt cx="0" cy="0"/>
        </a:xfrm>
      </p:grpSpPr>
      <p:sp>
        <p:nvSpPr>
          <p:cNvPr id="2839" name="Google Shape;2839;p9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840" name="Google Shape;2840;p92"/>
          <p:cNvSpPr/>
          <p:nvPr/>
        </p:nvSpPr>
        <p:spPr>
          <a:xfrm rot="-5400000" flipH="1">
            <a:off x="9773254" y="969507"/>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1" name="Google Shape;2841;p92"/>
          <p:cNvSpPr/>
          <p:nvPr/>
        </p:nvSpPr>
        <p:spPr>
          <a:xfrm>
            <a:off x="1090563" y="1513575"/>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noFill/>
          <a:ln w="28575" cap="flat" cmpd="sng">
            <a:solidFill>
              <a:schemeClr val="accent5"/>
            </a:solidFill>
            <a:prstDash val="solid"/>
            <a:round/>
            <a:headEnd type="none" w="med" len="med"/>
            <a:tailEnd type="none" w="med" len="med"/>
          </a:ln>
        </p:spPr>
      </p:sp>
      <p:sp>
        <p:nvSpPr>
          <p:cNvPr id="2842" name="Google Shape;2842;p92"/>
          <p:cNvSpPr/>
          <p:nvPr/>
        </p:nvSpPr>
        <p:spPr>
          <a:xfrm rot="10800000">
            <a:off x="5927647" y="1733911"/>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0D3258"/>
          </a:solidFill>
          <a:ln>
            <a:noFill/>
          </a:ln>
        </p:spPr>
      </p:sp>
      <p:sp>
        <p:nvSpPr>
          <p:cNvPr id="2843" name="Google Shape;2843;p92"/>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844" name="Google Shape;2844;p92"/>
          <p:cNvGrpSpPr/>
          <p:nvPr/>
        </p:nvGrpSpPr>
        <p:grpSpPr>
          <a:xfrm>
            <a:off x="356766" y="427999"/>
            <a:ext cx="1268713" cy="698572"/>
            <a:chOff x="475841" y="433188"/>
            <a:chExt cx="865248" cy="476288"/>
          </a:xfrm>
        </p:grpSpPr>
        <p:sp>
          <p:nvSpPr>
            <p:cNvPr id="2845" name="Google Shape;2845;p92"/>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46" name="Google Shape;2846;p92"/>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47" name="Google Shape;2847;p92"/>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48" name="Google Shape;2848;p92"/>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49" name="Google Shape;2849;p92"/>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0" name="Google Shape;2850;p92"/>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1" name="Google Shape;2851;p92"/>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2" name="Google Shape;2852;p92"/>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3" name="Google Shape;2853;p92"/>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4" name="Google Shape;2854;p92"/>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5" name="Google Shape;2855;p92"/>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6" name="Google Shape;2856;p92"/>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7" name="Google Shape;2857;p92"/>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8" name="Google Shape;2858;p92"/>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59" name="Google Shape;2859;p92"/>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0" name="Google Shape;2860;p92"/>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1" name="Google Shape;2861;p92"/>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2" name="Google Shape;2862;p92"/>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3" name="Google Shape;2863;p92"/>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4" name="Google Shape;2864;p92"/>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5" name="Google Shape;2865;p92"/>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6" name="Google Shape;2866;p92"/>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7" name="Google Shape;2867;p92"/>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8" name="Google Shape;2868;p92"/>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69" name="Google Shape;2869;p92"/>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0" name="Google Shape;2870;p92"/>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1" name="Google Shape;2871;p92"/>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2" name="Google Shape;2872;p92"/>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3" name="Google Shape;2873;p92"/>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4" name="Google Shape;2874;p92"/>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5" name="Google Shape;2875;p92"/>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6" name="Google Shape;2876;p92"/>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7" name="Google Shape;2877;p92"/>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8" name="Google Shape;2878;p92"/>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79" name="Google Shape;2879;p92"/>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80" name="Google Shape;2880;p92"/>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81" name="Google Shape;2881;p92"/>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82" name="Google Shape;2882;p92"/>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83" name="Google Shape;2883;p92"/>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84" name="Google Shape;2884;p92"/>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885" name="Google Shape;2885;p92"/>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886" name="Google Shape;2886;p92"/>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7" name="Google Shape;2887;p92"/>
          <p:cNvSpPr/>
          <p:nvPr/>
        </p:nvSpPr>
        <p:spPr>
          <a:xfrm rot="-5400000">
            <a:off x="2869850" y="524601"/>
            <a:ext cx="1400525" cy="214487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8" name="Google Shape;2888;p92"/>
          <p:cNvSpPr/>
          <p:nvPr/>
        </p:nvSpPr>
        <p:spPr>
          <a:xfrm rot="7551531">
            <a:off x="7861626" y="761067"/>
            <a:ext cx="1553846" cy="190131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2889" name="Google Shape;2889;p92"/>
          <p:cNvGrpSpPr/>
          <p:nvPr/>
        </p:nvGrpSpPr>
        <p:grpSpPr>
          <a:xfrm>
            <a:off x="8198958" y="1295932"/>
            <a:ext cx="743617" cy="602218"/>
            <a:chOff x="11097345" y="4032757"/>
            <a:chExt cx="743617" cy="602218"/>
          </a:xfrm>
        </p:grpSpPr>
        <p:sp>
          <p:nvSpPr>
            <p:cNvPr id="2890" name="Google Shape;2890;p92"/>
            <p:cNvSpPr/>
            <p:nvPr/>
          </p:nvSpPr>
          <p:spPr>
            <a:xfrm flipH="1">
              <a:off x="11097345" y="4032757"/>
              <a:ext cx="625955" cy="546425"/>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92"/>
            <p:cNvSpPr/>
            <p:nvPr/>
          </p:nvSpPr>
          <p:spPr>
            <a:xfrm>
              <a:off x="11353763" y="4209675"/>
              <a:ext cx="487200" cy="425300"/>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2" name="Google Shape;2892;p92"/>
          <p:cNvGrpSpPr/>
          <p:nvPr/>
        </p:nvGrpSpPr>
        <p:grpSpPr>
          <a:xfrm>
            <a:off x="3276611" y="1284566"/>
            <a:ext cx="857260" cy="721340"/>
            <a:chOff x="2030325" y="1360050"/>
            <a:chExt cx="3560050" cy="2995600"/>
          </a:xfrm>
        </p:grpSpPr>
        <p:sp>
          <p:nvSpPr>
            <p:cNvPr id="2893" name="Google Shape;2893;p92"/>
            <p:cNvSpPr/>
            <p:nvPr/>
          </p:nvSpPr>
          <p:spPr>
            <a:xfrm>
              <a:off x="2289500" y="2080300"/>
              <a:ext cx="2377325" cy="1525750"/>
            </a:xfrm>
            <a:custGeom>
              <a:avLst/>
              <a:gdLst/>
              <a:ahLst/>
              <a:cxnLst/>
              <a:rect l="l" t="t" r="r" b="b"/>
              <a:pathLst>
                <a:path w="95093" h="61030" extrusionOk="0">
                  <a:moveTo>
                    <a:pt x="61952" y="1"/>
                  </a:moveTo>
                  <a:lnTo>
                    <a:pt x="61225" y="56"/>
                  </a:lnTo>
                  <a:lnTo>
                    <a:pt x="59884" y="308"/>
                  </a:lnTo>
                  <a:lnTo>
                    <a:pt x="58654" y="755"/>
                  </a:lnTo>
                  <a:lnTo>
                    <a:pt x="57537" y="1314"/>
                  </a:lnTo>
                  <a:lnTo>
                    <a:pt x="56000" y="2348"/>
                  </a:lnTo>
                  <a:lnTo>
                    <a:pt x="54295" y="3829"/>
                  </a:lnTo>
                  <a:lnTo>
                    <a:pt x="53541" y="4527"/>
                  </a:lnTo>
                  <a:lnTo>
                    <a:pt x="50886" y="7126"/>
                  </a:lnTo>
                  <a:lnTo>
                    <a:pt x="45688" y="12436"/>
                  </a:lnTo>
                  <a:lnTo>
                    <a:pt x="43174" y="15118"/>
                  </a:lnTo>
                  <a:lnTo>
                    <a:pt x="42140" y="16348"/>
                  </a:lnTo>
                  <a:lnTo>
                    <a:pt x="41217" y="17605"/>
                  </a:lnTo>
                  <a:lnTo>
                    <a:pt x="40519" y="18583"/>
                  </a:lnTo>
                  <a:lnTo>
                    <a:pt x="39485" y="19869"/>
                  </a:lnTo>
                  <a:lnTo>
                    <a:pt x="38758" y="20511"/>
                  </a:lnTo>
                  <a:lnTo>
                    <a:pt x="38367" y="20763"/>
                  </a:lnTo>
                  <a:lnTo>
                    <a:pt x="36858" y="21573"/>
                  </a:lnTo>
                  <a:lnTo>
                    <a:pt x="34371" y="22635"/>
                  </a:lnTo>
                  <a:lnTo>
                    <a:pt x="32555" y="23082"/>
                  </a:lnTo>
                  <a:lnTo>
                    <a:pt x="31493" y="23054"/>
                  </a:lnTo>
                  <a:lnTo>
                    <a:pt x="31270" y="22914"/>
                  </a:lnTo>
                  <a:lnTo>
                    <a:pt x="30990" y="22384"/>
                  </a:lnTo>
                  <a:lnTo>
                    <a:pt x="30850" y="21797"/>
                  </a:lnTo>
                  <a:lnTo>
                    <a:pt x="30515" y="20511"/>
                  </a:lnTo>
                  <a:lnTo>
                    <a:pt x="30264" y="19449"/>
                  </a:lnTo>
                  <a:lnTo>
                    <a:pt x="30012" y="18248"/>
                  </a:lnTo>
                  <a:lnTo>
                    <a:pt x="29286" y="15929"/>
                  </a:lnTo>
                  <a:lnTo>
                    <a:pt x="28810" y="14811"/>
                  </a:lnTo>
                  <a:lnTo>
                    <a:pt x="28140" y="13442"/>
                  </a:lnTo>
                  <a:lnTo>
                    <a:pt x="26687" y="11010"/>
                  </a:lnTo>
                  <a:lnTo>
                    <a:pt x="25066" y="8971"/>
                  </a:lnTo>
                  <a:lnTo>
                    <a:pt x="23306" y="7378"/>
                  </a:lnTo>
                  <a:lnTo>
                    <a:pt x="22355" y="6763"/>
                  </a:lnTo>
                  <a:lnTo>
                    <a:pt x="21713" y="6400"/>
                  </a:lnTo>
                  <a:lnTo>
                    <a:pt x="20232" y="5757"/>
                  </a:lnTo>
                  <a:lnTo>
                    <a:pt x="18555" y="5282"/>
                  </a:lnTo>
                  <a:lnTo>
                    <a:pt x="16795" y="5030"/>
                  </a:lnTo>
                  <a:lnTo>
                    <a:pt x="14978" y="5030"/>
                  </a:lnTo>
                  <a:lnTo>
                    <a:pt x="13218" y="5366"/>
                  </a:lnTo>
                  <a:lnTo>
                    <a:pt x="11597" y="6064"/>
                  </a:lnTo>
                  <a:lnTo>
                    <a:pt x="10144" y="7182"/>
                  </a:lnTo>
                  <a:lnTo>
                    <a:pt x="9529" y="7937"/>
                  </a:lnTo>
                  <a:lnTo>
                    <a:pt x="9026" y="8635"/>
                  </a:lnTo>
                  <a:lnTo>
                    <a:pt x="8495" y="10060"/>
                  </a:lnTo>
                  <a:lnTo>
                    <a:pt x="8412" y="11485"/>
                  </a:lnTo>
                  <a:lnTo>
                    <a:pt x="8691" y="12855"/>
                  </a:lnTo>
                  <a:lnTo>
                    <a:pt x="9222" y="14168"/>
                  </a:lnTo>
                  <a:lnTo>
                    <a:pt x="9976" y="15426"/>
                  </a:lnTo>
                  <a:lnTo>
                    <a:pt x="11206" y="17102"/>
                  </a:lnTo>
                  <a:lnTo>
                    <a:pt x="12016" y="18024"/>
                  </a:lnTo>
                  <a:lnTo>
                    <a:pt x="12575" y="18695"/>
                  </a:lnTo>
                  <a:lnTo>
                    <a:pt x="13553" y="19952"/>
                  </a:lnTo>
                  <a:lnTo>
                    <a:pt x="13777" y="20400"/>
                  </a:lnTo>
                  <a:lnTo>
                    <a:pt x="14112" y="21545"/>
                  </a:lnTo>
                  <a:lnTo>
                    <a:pt x="14671" y="23809"/>
                  </a:lnTo>
                  <a:lnTo>
                    <a:pt x="14894" y="24982"/>
                  </a:lnTo>
                  <a:lnTo>
                    <a:pt x="15062" y="26268"/>
                  </a:lnTo>
                  <a:lnTo>
                    <a:pt x="15146" y="28531"/>
                  </a:lnTo>
                  <a:lnTo>
                    <a:pt x="14978" y="30711"/>
                  </a:lnTo>
                  <a:lnTo>
                    <a:pt x="14615" y="33002"/>
                  </a:lnTo>
                  <a:lnTo>
                    <a:pt x="14364" y="34316"/>
                  </a:lnTo>
                  <a:lnTo>
                    <a:pt x="14168" y="35266"/>
                  </a:lnTo>
                  <a:lnTo>
                    <a:pt x="13944" y="36216"/>
                  </a:lnTo>
                  <a:lnTo>
                    <a:pt x="13693" y="37389"/>
                  </a:lnTo>
                  <a:lnTo>
                    <a:pt x="13246" y="39820"/>
                  </a:lnTo>
                  <a:lnTo>
                    <a:pt x="13050" y="42391"/>
                  </a:lnTo>
                  <a:lnTo>
                    <a:pt x="13246" y="44403"/>
                  </a:lnTo>
                  <a:lnTo>
                    <a:pt x="13525" y="45772"/>
                  </a:lnTo>
                  <a:lnTo>
                    <a:pt x="13749" y="46471"/>
                  </a:lnTo>
                  <a:lnTo>
                    <a:pt x="13861" y="46750"/>
                  </a:lnTo>
                  <a:lnTo>
                    <a:pt x="13916" y="46946"/>
                  </a:lnTo>
                  <a:lnTo>
                    <a:pt x="14000" y="47170"/>
                  </a:lnTo>
                  <a:lnTo>
                    <a:pt x="13749" y="47393"/>
                  </a:lnTo>
                  <a:lnTo>
                    <a:pt x="11765" y="49098"/>
                  </a:lnTo>
                  <a:lnTo>
                    <a:pt x="1062" y="56531"/>
                  </a:lnTo>
                  <a:lnTo>
                    <a:pt x="699" y="56810"/>
                  </a:lnTo>
                  <a:lnTo>
                    <a:pt x="224" y="57453"/>
                  </a:lnTo>
                  <a:lnTo>
                    <a:pt x="0" y="58179"/>
                  </a:lnTo>
                  <a:lnTo>
                    <a:pt x="0" y="58934"/>
                  </a:lnTo>
                  <a:lnTo>
                    <a:pt x="224" y="59660"/>
                  </a:lnTo>
                  <a:lnTo>
                    <a:pt x="643" y="60275"/>
                  </a:lnTo>
                  <a:lnTo>
                    <a:pt x="1258" y="60750"/>
                  </a:lnTo>
                  <a:lnTo>
                    <a:pt x="2012" y="61002"/>
                  </a:lnTo>
                  <a:lnTo>
                    <a:pt x="2460" y="61030"/>
                  </a:lnTo>
                  <a:lnTo>
                    <a:pt x="2823" y="61030"/>
                  </a:lnTo>
                  <a:lnTo>
                    <a:pt x="3521" y="60806"/>
                  </a:lnTo>
                  <a:lnTo>
                    <a:pt x="3857" y="60611"/>
                  </a:lnTo>
                  <a:lnTo>
                    <a:pt x="14671" y="53094"/>
                  </a:lnTo>
                  <a:lnTo>
                    <a:pt x="14755" y="53038"/>
                  </a:lnTo>
                  <a:lnTo>
                    <a:pt x="14867" y="52954"/>
                  </a:lnTo>
                  <a:lnTo>
                    <a:pt x="16962" y="51166"/>
                  </a:lnTo>
                  <a:lnTo>
                    <a:pt x="17577" y="50635"/>
                  </a:lnTo>
                  <a:lnTo>
                    <a:pt x="18527" y="49349"/>
                  </a:lnTo>
                  <a:lnTo>
                    <a:pt x="18835" y="48595"/>
                  </a:lnTo>
                  <a:lnTo>
                    <a:pt x="18946" y="48064"/>
                  </a:lnTo>
                  <a:lnTo>
                    <a:pt x="19002" y="47086"/>
                  </a:lnTo>
                  <a:lnTo>
                    <a:pt x="18751" y="45772"/>
                  </a:lnTo>
                  <a:lnTo>
                    <a:pt x="18527" y="45102"/>
                  </a:lnTo>
                  <a:lnTo>
                    <a:pt x="18443" y="44878"/>
                  </a:lnTo>
                  <a:lnTo>
                    <a:pt x="18164" y="43984"/>
                  </a:lnTo>
                  <a:lnTo>
                    <a:pt x="17996" y="42168"/>
                  </a:lnTo>
                  <a:lnTo>
                    <a:pt x="18304" y="39345"/>
                  </a:lnTo>
                  <a:lnTo>
                    <a:pt x="18779" y="37305"/>
                  </a:lnTo>
                  <a:lnTo>
                    <a:pt x="19002" y="36300"/>
                  </a:lnTo>
                  <a:lnTo>
                    <a:pt x="19198" y="35266"/>
                  </a:lnTo>
                  <a:lnTo>
                    <a:pt x="19477" y="33785"/>
                  </a:lnTo>
                  <a:lnTo>
                    <a:pt x="19896" y="31130"/>
                  </a:lnTo>
                  <a:lnTo>
                    <a:pt x="20092" y="28531"/>
                  </a:lnTo>
                  <a:lnTo>
                    <a:pt x="19980" y="25793"/>
                  </a:lnTo>
                  <a:lnTo>
                    <a:pt x="19785" y="24256"/>
                  </a:lnTo>
                  <a:lnTo>
                    <a:pt x="19505" y="22831"/>
                  </a:lnTo>
                  <a:lnTo>
                    <a:pt x="18835" y="20064"/>
                  </a:lnTo>
                  <a:lnTo>
                    <a:pt x="18415" y="18723"/>
                  </a:lnTo>
                  <a:lnTo>
                    <a:pt x="18220" y="18220"/>
                  </a:lnTo>
                  <a:lnTo>
                    <a:pt x="17661" y="17242"/>
                  </a:lnTo>
                  <a:lnTo>
                    <a:pt x="16599" y="15817"/>
                  </a:lnTo>
                  <a:lnTo>
                    <a:pt x="15789" y="14839"/>
                  </a:lnTo>
                  <a:lnTo>
                    <a:pt x="14894" y="13805"/>
                  </a:lnTo>
                  <a:lnTo>
                    <a:pt x="13693" y="12100"/>
                  </a:lnTo>
                  <a:lnTo>
                    <a:pt x="13386" y="11402"/>
                  </a:lnTo>
                  <a:lnTo>
                    <a:pt x="13358" y="11038"/>
                  </a:lnTo>
                  <a:lnTo>
                    <a:pt x="13441" y="10899"/>
                  </a:lnTo>
                  <a:lnTo>
                    <a:pt x="13665" y="10647"/>
                  </a:lnTo>
                  <a:lnTo>
                    <a:pt x="14308" y="10228"/>
                  </a:lnTo>
                  <a:lnTo>
                    <a:pt x="15062" y="10032"/>
                  </a:lnTo>
                  <a:lnTo>
                    <a:pt x="15900" y="9949"/>
                  </a:lnTo>
                  <a:lnTo>
                    <a:pt x="17270" y="10060"/>
                  </a:lnTo>
                  <a:lnTo>
                    <a:pt x="19030" y="10591"/>
                  </a:lnTo>
                  <a:lnTo>
                    <a:pt x="19729" y="10982"/>
                  </a:lnTo>
                  <a:lnTo>
                    <a:pt x="20344" y="11402"/>
                  </a:lnTo>
                  <a:lnTo>
                    <a:pt x="21545" y="12519"/>
                  </a:lnTo>
                  <a:lnTo>
                    <a:pt x="22691" y="14028"/>
                  </a:lnTo>
                  <a:lnTo>
                    <a:pt x="23781" y="15845"/>
                  </a:lnTo>
                  <a:lnTo>
                    <a:pt x="24256" y="16879"/>
                  </a:lnTo>
                  <a:lnTo>
                    <a:pt x="24647" y="17745"/>
                  </a:lnTo>
                  <a:lnTo>
                    <a:pt x="25206" y="19561"/>
                  </a:lnTo>
                  <a:lnTo>
                    <a:pt x="25401" y="20483"/>
                  </a:lnTo>
                  <a:lnTo>
                    <a:pt x="25653" y="21657"/>
                  </a:lnTo>
                  <a:lnTo>
                    <a:pt x="26044" y="23166"/>
                  </a:lnTo>
                  <a:lnTo>
                    <a:pt x="26268" y="24004"/>
                  </a:lnTo>
                  <a:lnTo>
                    <a:pt x="27050" y="25569"/>
                  </a:lnTo>
                  <a:lnTo>
                    <a:pt x="27581" y="26268"/>
                  </a:lnTo>
                  <a:lnTo>
                    <a:pt x="27888" y="26575"/>
                  </a:lnTo>
                  <a:lnTo>
                    <a:pt x="28531" y="27078"/>
                  </a:lnTo>
                  <a:lnTo>
                    <a:pt x="29593" y="27665"/>
                  </a:lnTo>
                  <a:lnTo>
                    <a:pt x="31158" y="28000"/>
                  </a:lnTo>
                  <a:lnTo>
                    <a:pt x="32862" y="28000"/>
                  </a:lnTo>
                  <a:lnTo>
                    <a:pt x="34651" y="27693"/>
                  </a:lnTo>
                  <a:lnTo>
                    <a:pt x="36467" y="27106"/>
                  </a:lnTo>
                  <a:lnTo>
                    <a:pt x="39122" y="25960"/>
                  </a:lnTo>
                  <a:lnTo>
                    <a:pt x="40798" y="25066"/>
                  </a:lnTo>
                  <a:lnTo>
                    <a:pt x="41497" y="24619"/>
                  </a:lnTo>
                  <a:lnTo>
                    <a:pt x="42754" y="23557"/>
                  </a:lnTo>
                  <a:lnTo>
                    <a:pt x="44319" y="21741"/>
                  </a:lnTo>
                  <a:lnTo>
                    <a:pt x="45213" y="20483"/>
                  </a:lnTo>
                  <a:lnTo>
                    <a:pt x="45940" y="19449"/>
                  </a:lnTo>
                  <a:lnTo>
                    <a:pt x="46778" y="18471"/>
                  </a:lnTo>
                  <a:lnTo>
                    <a:pt x="49237" y="15845"/>
                  </a:lnTo>
                  <a:lnTo>
                    <a:pt x="54323" y="10619"/>
                  </a:lnTo>
                  <a:lnTo>
                    <a:pt x="56950" y="8104"/>
                  </a:lnTo>
                  <a:lnTo>
                    <a:pt x="57593" y="7462"/>
                  </a:lnTo>
                  <a:lnTo>
                    <a:pt x="58878" y="6344"/>
                  </a:lnTo>
                  <a:lnTo>
                    <a:pt x="60135" y="5506"/>
                  </a:lnTo>
                  <a:lnTo>
                    <a:pt x="61449" y="5003"/>
                  </a:lnTo>
                  <a:lnTo>
                    <a:pt x="62147" y="4919"/>
                  </a:lnTo>
                  <a:lnTo>
                    <a:pt x="62594" y="4947"/>
                  </a:lnTo>
                  <a:lnTo>
                    <a:pt x="63405" y="5310"/>
                  </a:lnTo>
                  <a:lnTo>
                    <a:pt x="63712" y="5617"/>
                  </a:lnTo>
                  <a:lnTo>
                    <a:pt x="63908" y="5925"/>
                  </a:lnTo>
                  <a:lnTo>
                    <a:pt x="64159" y="6595"/>
                  </a:lnTo>
                  <a:lnTo>
                    <a:pt x="64187" y="7350"/>
                  </a:lnTo>
                  <a:lnTo>
                    <a:pt x="64020" y="8216"/>
                  </a:lnTo>
                  <a:lnTo>
                    <a:pt x="63433" y="9669"/>
                  </a:lnTo>
                  <a:lnTo>
                    <a:pt x="61868" y="12044"/>
                  </a:lnTo>
                  <a:lnTo>
                    <a:pt x="60750" y="13414"/>
                  </a:lnTo>
                  <a:lnTo>
                    <a:pt x="59688" y="14671"/>
                  </a:lnTo>
                  <a:lnTo>
                    <a:pt x="58654" y="15901"/>
                  </a:lnTo>
                  <a:lnTo>
                    <a:pt x="56670" y="18192"/>
                  </a:lnTo>
                  <a:lnTo>
                    <a:pt x="52926" y="22859"/>
                  </a:lnTo>
                  <a:lnTo>
                    <a:pt x="51138" y="25429"/>
                  </a:lnTo>
                  <a:lnTo>
                    <a:pt x="50886" y="25849"/>
                  </a:lnTo>
                  <a:lnTo>
                    <a:pt x="50662" y="26715"/>
                  </a:lnTo>
                  <a:lnTo>
                    <a:pt x="50774" y="27525"/>
                  </a:lnTo>
                  <a:lnTo>
                    <a:pt x="51138" y="28252"/>
                  </a:lnTo>
                  <a:lnTo>
                    <a:pt x="51724" y="28839"/>
                  </a:lnTo>
                  <a:lnTo>
                    <a:pt x="52451" y="29202"/>
                  </a:lnTo>
                  <a:lnTo>
                    <a:pt x="53261" y="29314"/>
                  </a:lnTo>
                  <a:lnTo>
                    <a:pt x="54127" y="29118"/>
                  </a:lnTo>
                  <a:lnTo>
                    <a:pt x="54547" y="28866"/>
                  </a:lnTo>
                  <a:lnTo>
                    <a:pt x="58431" y="26296"/>
                  </a:lnTo>
                  <a:lnTo>
                    <a:pt x="66534" y="20651"/>
                  </a:lnTo>
                  <a:lnTo>
                    <a:pt x="70419" y="17745"/>
                  </a:lnTo>
                  <a:lnTo>
                    <a:pt x="70782" y="17465"/>
                  </a:lnTo>
                  <a:lnTo>
                    <a:pt x="72235" y="16320"/>
                  </a:lnTo>
                  <a:lnTo>
                    <a:pt x="74778" y="14531"/>
                  </a:lnTo>
                  <a:lnTo>
                    <a:pt x="76874" y="13218"/>
                  </a:lnTo>
                  <a:lnTo>
                    <a:pt x="78550" y="12352"/>
                  </a:lnTo>
                  <a:lnTo>
                    <a:pt x="79892" y="11821"/>
                  </a:lnTo>
                  <a:lnTo>
                    <a:pt x="80926" y="11569"/>
                  </a:lnTo>
                  <a:lnTo>
                    <a:pt x="81680" y="11541"/>
                  </a:lnTo>
                  <a:lnTo>
                    <a:pt x="82183" y="11681"/>
                  </a:lnTo>
                  <a:lnTo>
                    <a:pt x="82379" y="11793"/>
                  </a:lnTo>
                  <a:lnTo>
                    <a:pt x="82686" y="11988"/>
                  </a:lnTo>
                  <a:lnTo>
                    <a:pt x="82826" y="12240"/>
                  </a:lnTo>
                  <a:lnTo>
                    <a:pt x="82826" y="12575"/>
                  </a:lnTo>
                  <a:lnTo>
                    <a:pt x="82351" y="13609"/>
                  </a:lnTo>
                  <a:lnTo>
                    <a:pt x="81093" y="15174"/>
                  </a:lnTo>
                  <a:lnTo>
                    <a:pt x="78802" y="17410"/>
                  </a:lnTo>
                  <a:lnTo>
                    <a:pt x="77125" y="18835"/>
                  </a:lnTo>
                  <a:lnTo>
                    <a:pt x="76566" y="19338"/>
                  </a:lnTo>
                  <a:lnTo>
                    <a:pt x="76147" y="19701"/>
                  </a:lnTo>
                  <a:lnTo>
                    <a:pt x="58207" y="35769"/>
                  </a:lnTo>
                  <a:lnTo>
                    <a:pt x="57844" y="36132"/>
                  </a:lnTo>
                  <a:lnTo>
                    <a:pt x="57425" y="36942"/>
                  </a:lnTo>
                  <a:lnTo>
                    <a:pt x="57369" y="37808"/>
                  </a:lnTo>
                  <a:lnTo>
                    <a:pt x="57593" y="38619"/>
                  </a:lnTo>
                  <a:lnTo>
                    <a:pt x="58040" y="39317"/>
                  </a:lnTo>
                  <a:lnTo>
                    <a:pt x="58710" y="39820"/>
                  </a:lnTo>
                  <a:lnTo>
                    <a:pt x="59493" y="40100"/>
                  </a:lnTo>
                  <a:lnTo>
                    <a:pt x="60415" y="40044"/>
                  </a:lnTo>
                  <a:lnTo>
                    <a:pt x="60890" y="39848"/>
                  </a:lnTo>
                  <a:lnTo>
                    <a:pt x="79864" y="31018"/>
                  </a:lnTo>
                  <a:lnTo>
                    <a:pt x="81904" y="30068"/>
                  </a:lnTo>
                  <a:lnTo>
                    <a:pt x="85341" y="28839"/>
                  </a:lnTo>
                  <a:lnTo>
                    <a:pt x="87939" y="28280"/>
                  </a:lnTo>
                  <a:lnTo>
                    <a:pt x="89253" y="28252"/>
                  </a:lnTo>
                  <a:lnTo>
                    <a:pt x="89840" y="28363"/>
                  </a:lnTo>
                  <a:lnTo>
                    <a:pt x="90007" y="28447"/>
                  </a:lnTo>
                  <a:lnTo>
                    <a:pt x="90091" y="28559"/>
                  </a:lnTo>
                  <a:lnTo>
                    <a:pt x="90175" y="29314"/>
                  </a:lnTo>
                  <a:lnTo>
                    <a:pt x="90119" y="29956"/>
                  </a:lnTo>
                  <a:lnTo>
                    <a:pt x="90007" y="30543"/>
                  </a:lnTo>
                  <a:lnTo>
                    <a:pt x="89448" y="31549"/>
                  </a:lnTo>
                  <a:lnTo>
                    <a:pt x="89057" y="31940"/>
                  </a:lnTo>
                  <a:lnTo>
                    <a:pt x="87911" y="32946"/>
                  </a:lnTo>
                  <a:lnTo>
                    <a:pt x="85369" y="34791"/>
                  </a:lnTo>
                  <a:lnTo>
                    <a:pt x="81261" y="37361"/>
                  </a:lnTo>
                  <a:lnTo>
                    <a:pt x="78411" y="38926"/>
                  </a:lnTo>
                  <a:lnTo>
                    <a:pt x="76706" y="39876"/>
                  </a:lnTo>
                  <a:lnTo>
                    <a:pt x="74498" y="41162"/>
                  </a:lnTo>
                  <a:lnTo>
                    <a:pt x="71173" y="42727"/>
                  </a:lnTo>
                  <a:lnTo>
                    <a:pt x="68910" y="43481"/>
                  </a:lnTo>
                  <a:lnTo>
                    <a:pt x="67736" y="43705"/>
                  </a:lnTo>
                  <a:lnTo>
                    <a:pt x="67233" y="43816"/>
                  </a:lnTo>
                  <a:lnTo>
                    <a:pt x="66423" y="44347"/>
                  </a:lnTo>
                  <a:lnTo>
                    <a:pt x="65864" y="45130"/>
                  </a:lnTo>
                  <a:lnTo>
                    <a:pt x="65640" y="46052"/>
                  </a:lnTo>
                  <a:lnTo>
                    <a:pt x="65696" y="46555"/>
                  </a:lnTo>
                  <a:lnTo>
                    <a:pt x="65808" y="47058"/>
                  </a:lnTo>
                  <a:lnTo>
                    <a:pt x="66339" y="47868"/>
                  </a:lnTo>
                  <a:lnTo>
                    <a:pt x="67121" y="48427"/>
                  </a:lnTo>
                  <a:lnTo>
                    <a:pt x="68043" y="48651"/>
                  </a:lnTo>
                  <a:lnTo>
                    <a:pt x="68546" y="48595"/>
                  </a:lnTo>
                  <a:lnTo>
                    <a:pt x="70027" y="48315"/>
                  </a:lnTo>
                  <a:lnTo>
                    <a:pt x="72822" y="47393"/>
                  </a:lnTo>
                  <a:lnTo>
                    <a:pt x="76706" y="45577"/>
                  </a:lnTo>
                  <a:lnTo>
                    <a:pt x="79165" y="44208"/>
                  </a:lnTo>
                  <a:lnTo>
                    <a:pt x="80842" y="43257"/>
                  </a:lnTo>
                  <a:lnTo>
                    <a:pt x="83832" y="41553"/>
                  </a:lnTo>
                  <a:lnTo>
                    <a:pt x="88275" y="38814"/>
                  </a:lnTo>
                  <a:lnTo>
                    <a:pt x="91069" y="36747"/>
                  </a:lnTo>
                  <a:lnTo>
                    <a:pt x="92355" y="35629"/>
                  </a:lnTo>
                  <a:lnTo>
                    <a:pt x="92885" y="35126"/>
                  </a:lnTo>
                  <a:lnTo>
                    <a:pt x="93752" y="34008"/>
                  </a:lnTo>
                  <a:lnTo>
                    <a:pt x="94422" y="32751"/>
                  </a:lnTo>
                  <a:lnTo>
                    <a:pt x="94869" y="31381"/>
                  </a:lnTo>
                  <a:lnTo>
                    <a:pt x="95009" y="30655"/>
                  </a:lnTo>
                  <a:lnTo>
                    <a:pt x="95093" y="30012"/>
                  </a:lnTo>
                  <a:lnTo>
                    <a:pt x="95093" y="28866"/>
                  </a:lnTo>
                  <a:lnTo>
                    <a:pt x="94981" y="27861"/>
                  </a:lnTo>
                  <a:lnTo>
                    <a:pt x="94758" y="26966"/>
                  </a:lnTo>
                  <a:lnTo>
                    <a:pt x="94227" y="25876"/>
                  </a:lnTo>
                  <a:lnTo>
                    <a:pt x="93360" y="24843"/>
                  </a:lnTo>
                  <a:lnTo>
                    <a:pt x="92885" y="24479"/>
                  </a:lnTo>
                  <a:lnTo>
                    <a:pt x="92522" y="24228"/>
                  </a:lnTo>
                  <a:lnTo>
                    <a:pt x="91712" y="23809"/>
                  </a:lnTo>
                  <a:lnTo>
                    <a:pt x="90426" y="23445"/>
                  </a:lnTo>
                  <a:lnTo>
                    <a:pt x="88470" y="23306"/>
                  </a:lnTo>
                  <a:lnTo>
                    <a:pt x="86402" y="23501"/>
                  </a:lnTo>
                  <a:lnTo>
                    <a:pt x="84307" y="23976"/>
                  </a:lnTo>
                  <a:lnTo>
                    <a:pt x="82239" y="24647"/>
                  </a:lnTo>
                  <a:lnTo>
                    <a:pt x="79333" y="25793"/>
                  </a:lnTo>
                  <a:lnTo>
                    <a:pt x="77712" y="26575"/>
                  </a:lnTo>
                  <a:lnTo>
                    <a:pt x="73856" y="28363"/>
                  </a:lnTo>
                  <a:lnTo>
                    <a:pt x="79445" y="23362"/>
                  </a:lnTo>
                  <a:lnTo>
                    <a:pt x="79808" y="23054"/>
                  </a:lnTo>
                  <a:lnTo>
                    <a:pt x="80311" y="22635"/>
                  </a:lnTo>
                  <a:lnTo>
                    <a:pt x="81708" y="21433"/>
                  </a:lnTo>
                  <a:lnTo>
                    <a:pt x="84391" y="18919"/>
                  </a:lnTo>
                  <a:lnTo>
                    <a:pt x="86067" y="16907"/>
                  </a:lnTo>
                  <a:lnTo>
                    <a:pt x="86905" y="15509"/>
                  </a:lnTo>
                  <a:lnTo>
                    <a:pt x="87520" y="14112"/>
                  </a:lnTo>
                  <a:lnTo>
                    <a:pt x="87800" y="12659"/>
                  </a:lnTo>
                  <a:lnTo>
                    <a:pt x="87772" y="11933"/>
                  </a:lnTo>
                  <a:lnTo>
                    <a:pt x="87744" y="11458"/>
                  </a:lnTo>
                  <a:lnTo>
                    <a:pt x="87464" y="10396"/>
                  </a:lnTo>
                  <a:lnTo>
                    <a:pt x="86850" y="9250"/>
                  </a:lnTo>
                  <a:lnTo>
                    <a:pt x="85816" y="8132"/>
                  </a:lnTo>
                  <a:lnTo>
                    <a:pt x="85061" y="7629"/>
                  </a:lnTo>
                  <a:lnTo>
                    <a:pt x="84558" y="7322"/>
                  </a:lnTo>
                  <a:lnTo>
                    <a:pt x="83496" y="6903"/>
                  </a:lnTo>
                  <a:lnTo>
                    <a:pt x="82407" y="6679"/>
                  </a:lnTo>
                  <a:lnTo>
                    <a:pt x="81233" y="6623"/>
                  </a:lnTo>
                  <a:lnTo>
                    <a:pt x="79472" y="6847"/>
                  </a:lnTo>
                  <a:lnTo>
                    <a:pt x="77069" y="7601"/>
                  </a:lnTo>
                  <a:lnTo>
                    <a:pt x="74666" y="8747"/>
                  </a:lnTo>
                  <a:lnTo>
                    <a:pt x="72403" y="10144"/>
                  </a:lnTo>
                  <a:lnTo>
                    <a:pt x="69329" y="12324"/>
                  </a:lnTo>
                  <a:lnTo>
                    <a:pt x="67736" y="13553"/>
                  </a:lnTo>
                  <a:lnTo>
                    <a:pt x="67373" y="13833"/>
                  </a:lnTo>
                  <a:lnTo>
                    <a:pt x="66646" y="14392"/>
                  </a:lnTo>
                  <a:lnTo>
                    <a:pt x="65892" y="14978"/>
                  </a:lnTo>
                  <a:lnTo>
                    <a:pt x="66758" y="13805"/>
                  </a:lnTo>
                  <a:lnTo>
                    <a:pt x="67960" y="11737"/>
                  </a:lnTo>
                  <a:lnTo>
                    <a:pt x="68630" y="10200"/>
                  </a:lnTo>
                  <a:lnTo>
                    <a:pt x="69049" y="8579"/>
                  </a:lnTo>
                  <a:lnTo>
                    <a:pt x="69217" y="6931"/>
                  </a:lnTo>
                  <a:lnTo>
                    <a:pt x="68966" y="5226"/>
                  </a:lnTo>
                  <a:lnTo>
                    <a:pt x="68295" y="3549"/>
                  </a:lnTo>
                  <a:lnTo>
                    <a:pt x="67736" y="2711"/>
                  </a:lnTo>
                  <a:lnTo>
                    <a:pt x="67205" y="2068"/>
                  </a:lnTo>
                  <a:lnTo>
                    <a:pt x="65920" y="1007"/>
                  </a:lnTo>
                  <a:lnTo>
                    <a:pt x="64411" y="308"/>
                  </a:lnTo>
                  <a:lnTo>
                    <a:pt x="62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2"/>
            <p:cNvSpPr/>
            <p:nvPr/>
          </p:nvSpPr>
          <p:spPr>
            <a:xfrm>
              <a:off x="2725425" y="3093275"/>
              <a:ext cx="1818450" cy="1060475"/>
            </a:xfrm>
            <a:custGeom>
              <a:avLst/>
              <a:gdLst/>
              <a:ahLst/>
              <a:cxnLst/>
              <a:rect l="l" t="t" r="r" b="b"/>
              <a:pathLst>
                <a:path w="72738" h="42419" extrusionOk="0">
                  <a:moveTo>
                    <a:pt x="63852" y="0"/>
                  </a:moveTo>
                  <a:lnTo>
                    <a:pt x="60834" y="475"/>
                  </a:lnTo>
                  <a:lnTo>
                    <a:pt x="59073" y="950"/>
                  </a:lnTo>
                  <a:lnTo>
                    <a:pt x="56810" y="1537"/>
                  </a:lnTo>
                  <a:lnTo>
                    <a:pt x="54602" y="2096"/>
                  </a:lnTo>
                  <a:lnTo>
                    <a:pt x="52367" y="2655"/>
                  </a:lnTo>
                  <a:lnTo>
                    <a:pt x="50076" y="3269"/>
                  </a:lnTo>
                  <a:lnTo>
                    <a:pt x="49600" y="3437"/>
                  </a:lnTo>
                  <a:lnTo>
                    <a:pt x="48874" y="4024"/>
                  </a:lnTo>
                  <a:lnTo>
                    <a:pt x="48399" y="4834"/>
                  </a:lnTo>
                  <a:lnTo>
                    <a:pt x="48287" y="5784"/>
                  </a:lnTo>
                  <a:lnTo>
                    <a:pt x="48371" y="6259"/>
                  </a:lnTo>
                  <a:lnTo>
                    <a:pt x="48539" y="6734"/>
                  </a:lnTo>
                  <a:lnTo>
                    <a:pt x="49097" y="7489"/>
                  </a:lnTo>
                  <a:lnTo>
                    <a:pt x="49908" y="7964"/>
                  </a:lnTo>
                  <a:lnTo>
                    <a:pt x="50830" y="8132"/>
                  </a:lnTo>
                  <a:lnTo>
                    <a:pt x="51333" y="8048"/>
                  </a:lnTo>
                  <a:lnTo>
                    <a:pt x="53624" y="7461"/>
                  </a:lnTo>
                  <a:lnTo>
                    <a:pt x="55832" y="6874"/>
                  </a:lnTo>
                  <a:lnTo>
                    <a:pt x="58012" y="6315"/>
                  </a:lnTo>
                  <a:lnTo>
                    <a:pt x="60303" y="5728"/>
                  </a:lnTo>
                  <a:lnTo>
                    <a:pt x="61728" y="5365"/>
                  </a:lnTo>
                  <a:lnTo>
                    <a:pt x="63908" y="4974"/>
                  </a:lnTo>
                  <a:lnTo>
                    <a:pt x="65333" y="4946"/>
                  </a:lnTo>
                  <a:lnTo>
                    <a:pt x="66003" y="5058"/>
                  </a:lnTo>
                  <a:lnTo>
                    <a:pt x="66478" y="5198"/>
                  </a:lnTo>
                  <a:lnTo>
                    <a:pt x="67261" y="5756"/>
                  </a:lnTo>
                  <a:lnTo>
                    <a:pt x="67540" y="6148"/>
                  </a:lnTo>
                  <a:lnTo>
                    <a:pt x="67708" y="6455"/>
                  </a:lnTo>
                  <a:lnTo>
                    <a:pt x="67820" y="7098"/>
                  </a:lnTo>
                  <a:lnTo>
                    <a:pt x="67736" y="7433"/>
                  </a:lnTo>
                  <a:lnTo>
                    <a:pt x="67652" y="7657"/>
                  </a:lnTo>
                  <a:lnTo>
                    <a:pt x="67317" y="8188"/>
                  </a:lnTo>
                  <a:lnTo>
                    <a:pt x="66702" y="8774"/>
                  </a:lnTo>
                  <a:lnTo>
                    <a:pt x="65724" y="9389"/>
                  </a:lnTo>
                  <a:lnTo>
                    <a:pt x="64383" y="10032"/>
                  </a:lnTo>
                  <a:lnTo>
                    <a:pt x="62594" y="10702"/>
                  </a:lnTo>
                  <a:lnTo>
                    <a:pt x="60275" y="11373"/>
                  </a:lnTo>
                  <a:lnTo>
                    <a:pt x="57425" y="12072"/>
                  </a:lnTo>
                  <a:lnTo>
                    <a:pt x="55748" y="12435"/>
                  </a:lnTo>
                  <a:lnTo>
                    <a:pt x="53792" y="12826"/>
                  </a:lnTo>
                  <a:lnTo>
                    <a:pt x="51724" y="13217"/>
                  </a:lnTo>
                  <a:lnTo>
                    <a:pt x="47896" y="14140"/>
                  </a:lnTo>
                  <a:lnTo>
                    <a:pt x="45185" y="15118"/>
                  </a:lnTo>
                  <a:lnTo>
                    <a:pt x="43397" y="15956"/>
                  </a:lnTo>
                  <a:lnTo>
                    <a:pt x="41609" y="17018"/>
                  </a:lnTo>
                  <a:lnTo>
                    <a:pt x="39820" y="18359"/>
                  </a:lnTo>
                  <a:lnTo>
                    <a:pt x="38926" y="19141"/>
                  </a:lnTo>
                  <a:lnTo>
                    <a:pt x="37529" y="20371"/>
                  </a:lnTo>
                  <a:lnTo>
                    <a:pt x="34623" y="22690"/>
                  </a:lnTo>
                  <a:lnTo>
                    <a:pt x="32359" y="24199"/>
                  </a:lnTo>
                  <a:lnTo>
                    <a:pt x="30794" y="25010"/>
                  </a:lnTo>
                  <a:lnTo>
                    <a:pt x="29202" y="25652"/>
                  </a:lnTo>
                  <a:lnTo>
                    <a:pt x="27553" y="26099"/>
                  </a:lnTo>
                  <a:lnTo>
                    <a:pt x="26715" y="26211"/>
                  </a:lnTo>
                  <a:lnTo>
                    <a:pt x="25401" y="26267"/>
                  </a:lnTo>
                  <a:lnTo>
                    <a:pt x="24116" y="26211"/>
                  </a:lnTo>
                  <a:lnTo>
                    <a:pt x="22607" y="26155"/>
                  </a:lnTo>
                  <a:lnTo>
                    <a:pt x="21126" y="26211"/>
                  </a:lnTo>
                  <a:lnTo>
                    <a:pt x="20036" y="26323"/>
                  </a:lnTo>
                  <a:lnTo>
                    <a:pt x="17884" y="26854"/>
                  </a:lnTo>
                  <a:lnTo>
                    <a:pt x="15705" y="27720"/>
                  </a:lnTo>
                  <a:lnTo>
                    <a:pt x="13497" y="28978"/>
                  </a:lnTo>
                  <a:lnTo>
                    <a:pt x="12379" y="29732"/>
                  </a:lnTo>
                  <a:lnTo>
                    <a:pt x="1006" y="37948"/>
                  </a:lnTo>
                  <a:lnTo>
                    <a:pt x="671" y="38227"/>
                  </a:lnTo>
                  <a:lnTo>
                    <a:pt x="224" y="38898"/>
                  </a:lnTo>
                  <a:lnTo>
                    <a:pt x="0" y="39624"/>
                  </a:lnTo>
                  <a:lnTo>
                    <a:pt x="28" y="40351"/>
                  </a:lnTo>
                  <a:lnTo>
                    <a:pt x="252" y="41077"/>
                  </a:lnTo>
                  <a:lnTo>
                    <a:pt x="671" y="41692"/>
                  </a:lnTo>
                  <a:lnTo>
                    <a:pt x="1258" y="42139"/>
                  </a:lnTo>
                  <a:lnTo>
                    <a:pt x="2040" y="42419"/>
                  </a:lnTo>
                  <a:lnTo>
                    <a:pt x="2851" y="42419"/>
                  </a:lnTo>
                  <a:lnTo>
                    <a:pt x="3605" y="42167"/>
                  </a:lnTo>
                  <a:lnTo>
                    <a:pt x="3940" y="41971"/>
                  </a:lnTo>
                  <a:lnTo>
                    <a:pt x="15286" y="33784"/>
                  </a:lnTo>
                  <a:lnTo>
                    <a:pt x="16124" y="33197"/>
                  </a:lnTo>
                  <a:lnTo>
                    <a:pt x="17717" y="32275"/>
                  </a:lnTo>
                  <a:lnTo>
                    <a:pt x="19254" y="31632"/>
                  </a:lnTo>
                  <a:lnTo>
                    <a:pt x="20763" y="31241"/>
                  </a:lnTo>
                  <a:lnTo>
                    <a:pt x="21517" y="31157"/>
                  </a:lnTo>
                  <a:lnTo>
                    <a:pt x="22691" y="31101"/>
                  </a:lnTo>
                  <a:lnTo>
                    <a:pt x="23892" y="31157"/>
                  </a:lnTo>
                  <a:lnTo>
                    <a:pt x="25569" y="31213"/>
                  </a:lnTo>
                  <a:lnTo>
                    <a:pt x="27246" y="31101"/>
                  </a:lnTo>
                  <a:lnTo>
                    <a:pt x="28363" y="30962"/>
                  </a:lnTo>
                  <a:lnTo>
                    <a:pt x="30487" y="30431"/>
                  </a:lnTo>
                  <a:lnTo>
                    <a:pt x="32527" y="29648"/>
                  </a:lnTo>
                  <a:lnTo>
                    <a:pt x="34483" y="28642"/>
                  </a:lnTo>
                  <a:lnTo>
                    <a:pt x="37249" y="26882"/>
                  </a:lnTo>
                  <a:lnTo>
                    <a:pt x="40631" y="24199"/>
                  </a:lnTo>
                  <a:lnTo>
                    <a:pt x="42195" y="22830"/>
                  </a:lnTo>
                  <a:lnTo>
                    <a:pt x="42922" y="22187"/>
                  </a:lnTo>
                  <a:lnTo>
                    <a:pt x="44319" y="21153"/>
                  </a:lnTo>
                  <a:lnTo>
                    <a:pt x="45716" y="20315"/>
                  </a:lnTo>
                  <a:lnTo>
                    <a:pt x="47141" y="19644"/>
                  </a:lnTo>
                  <a:lnTo>
                    <a:pt x="49377" y="18834"/>
                  </a:lnTo>
                  <a:lnTo>
                    <a:pt x="52786" y="18052"/>
                  </a:lnTo>
                  <a:lnTo>
                    <a:pt x="54742" y="17660"/>
                  </a:lnTo>
                  <a:lnTo>
                    <a:pt x="56698" y="17269"/>
                  </a:lnTo>
                  <a:lnTo>
                    <a:pt x="59465" y="16710"/>
                  </a:lnTo>
                  <a:lnTo>
                    <a:pt x="63349" y="15649"/>
                  </a:lnTo>
                  <a:lnTo>
                    <a:pt x="65752" y="14810"/>
                  </a:lnTo>
                  <a:lnTo>
                    <a:pt x="67904" y="13832"/>
                  </a:lnTo>
                  <a:lnTo>
                    <a:pt x="69720" y="12659"/>
                  </a:lnTo>
                  <a:lnTo>
                    <a:pt x="71173" y="11261"/>
                  </a:lnTo>
                  <a:lnTo>
                    <a:pt x="71955" y="10088"/>
                  </a:lnTo>
                  <a:lnTo>
                    <a:pt x="72347" y="9221"/>
                  </a:lnTo>
                  <a:lnTo>
                    <a:pt x="72514" y="8746"/>
                  </a:lnTo>
                  <a:lnTo>
                    <a:pt x="72654" y="8076"/>
                  </a:lnTo>
                  <a:lnTo>
                    <a:pt x="72738" y="6762"/>
                  </a:lnTo>
                  <a:lnTo>
                    <a:pt x="72570" y="5449"/>
                  </a:lnTo>
                  <a:lnTo>
                    <a:pt x="72123" y="4192"/>
                  </a:lnTo>
                  <a:lnTo>
                    <a:pt x="71788" y="3605"/>
                  </a:lnTo>
                  <a:lnTo>
                    <a:pt x="71369" y="2962"/>
                  </a:lnTo>
                  <a:lnTo>
                    <a:pt x="70335" y="1872"/>
                  </a:lnTo>
                  <a:lnTo>
                    <a:pt x="69133" y="1006"/>
                  </a:lnTo>
                  <a:lnTo>
                    <a:pt x="67764" y="391"/>
                  </a:lnTo>
                  <a:lnTo>
                    <a:pt x="67037" y="224"/>
                  </a:lnTo>
                  <a:lnTo>
                    <a:pt x="65948" y="28"/>
                  </a:lnTo>
                  <a:lnTo>
                    <a:pt x="638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2"/>
            <p:cNvSpPr/>
            <p:nvPr/>
          </p:nvSpPr>
          <p:spPr>
            <a:xfrm>
              <a:off x="4082100" y="1562650"/>
              <a:ext cx="739125" cy="870475"/>
            </a:xfrm>
            <a:custGeom>
              <a:avLst/>
              <a:gdLst/>
              <a:ahLst/>
              <a:cxnLst/>
              <a:rect l="l" t="t" r="r" b="b"/>
              <a:pathLst>
                <a:path w="29565" h="34819" extrusionOk="0">
                  <a:moveTo>
                    <a:pt x="2459" y="0"/>
                  </a:moveTo>
                  <a:lnTo>
                    <a:pt x="1956" y="28"/>
                  </a:lnTo>
                  <a:lnTo>
                    <a:pt x="1034" y="419"/>
                  </a:lnTo>
                  <a:lnTo>
                    <a:pt x="363" y="1118"/>
                  </a:lnTo>
                  <a:lnTo>
                    <a:pt x="0" y="2040"/>
                  </a:lnTo>
                  <a:lnTo>
                    <a:pt x="0" y="2571"/>
                  </a:lnTo>
                  <a:lnTo>
                    <a:pt x="0" y="16375"/>
                  </a:lnTo>
                  <a:lnTo>
                    <a:pt x="28" y="17046"/>
                  </a:lnTo>
                  <a:lnTo>
                    <a:pt x="419" y="18303"/>
                  </a:lnTo>
                  <a:lnTo>
                    <a:pt x="1174" y="19365"/>
                  </a:lnTo>
                  <a:lnTo>
                    <a:pt x="2208" y="20204"/>
                  </a:lnTo>
                  <a:lnTo>
                    <a:pt x="2822" y="20483"/>
                  </a:lnTo>
                  <a:lnTo>
                    <a:pt x="12659" y="24228"/>
                  </a:lnTo>
                  <a:lnTo>
                    <a:pt x="13637" y="24619"/>
                  </a:lnTo>
                  <a:lnTo>
                    <a:pt x="15453" y="25681"/>
                  </a:lnTo>
                  <a:lnTo>
                    <a:pt x="16263" y="26351"/>
                  </a:lnTo>
                  <a:lnTo>
                    <a:pt x="25457" y="34203"/>
                  </a:lnTo>
                  <a:lnTo>
                    <a:pt x="25820" y="34483"/>
                  </a:lnTo>
                  <a:lnTo>
                    <a:pt x="26630" y="34790"/>
                  </a:lnTo>
                  <a:lnTo>
                    <a:pt x="27078" y="34818"/>
                  </a:lnTo>
                  <a:lnTo>
                    <a:pt x="27497" y="34790"/>
                  </a:lnTo>
                  <a:lnTo>
                    <a:pt x="28223" y="34539"/>
                  </a:lnTo>
                  <a:lnTo>
                    <a:pt x="28810" y="34092"/>
                  </a:lnTo>
                  <a:lnTo>
                    <a:pt x="29257" y="33533"/>
                  </a:lnTo>
                  <a:lnTo>
                    <a:pt x="29509" y="32834"/>
                  </a:lnTo>
                  <a:lnTo>
                    <a:pt x="29565" y="32136"/>
                  </a:lnTo>
                  <a:lnTo>
                    <a:pt x="29397" y="31409"/>
                  </a:lnTo>
                  <a:lnTo>
                    <a:pt x="28978" y="30738"/>
                  </a:lnTo>
                  <a:lnTo>
                    <a:pt x="28670" y="30459"/>
                  </a:lnTo>
                  <a:lnTo>
                    <a:pt x="19477" y="22579"/>
                  </a:lnTo>
                  <a:lnTo>
                    <a:pt x="18331" y="21657"/>
                  </a:lnTo>
                  <a:lnTo>
                    <a:pt x="15788" y="20148"/>
                  </a:lnTo>
                  <a:lnTo>
                    <a:pt x="14419" y="19589"/>
                  </a:lnTo>
                  <a:lnTo>
                    <a:pt x="4946" y="15984"/>
                  </a:lnTo>
                  <a:lnTo>
                    <a:pt x="4946" y="2571"/>
                  </a:lnTo>
                  <a:lnTo>
                    <a:pt x="4918" y="2040"/>
                  </a:lnTo>
                  <a:lnTo>
                    <a:pt x="4555" y="1118"/>
                  </a:lnTo>
                  <a:lnTo>
                    <a:pt x="3884" y="419"/>
                  </a:lnTo>
                  <a:lnTo>
                    <a:pt x="2990" y="28"/>
                  </a:lnTo>
                  <a:lnTo>
                    <a:pt x="24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2"/>
            <p:cNvSpPr/>
            <p:nvPr/>
          </p:nvSpPr>
          <p:spPr>
            <a:xfrm>
              <a:off x="3325525" y="1606650"/>
              <a:ext cx="223575" cy="587550"/>
            </a:xfrm>
            <a:custGeom>
              <a:avLst/>
              <a:gdLst/>
              <a:ahLst/>
              <a:cxnLst/>
              <a:rect l="l" t="t" r="r" b="b"/>
              <a:pathLst>
                <a:path w="8943" h="23502" extrusionOk="0">
                  <a:moveTo>
                    <a:pt x="6455" y="1"/>
                  </a:moveTo>
                  <a:lnTo>
                    <a:pt x="5952" y="29"/>
                  </a:lnTo>
                  <a:lnTo>
                    <a:pt x="5058" y="448"/>
                  </a:lnTo>
                  <a:lnTo>
                    <a:pt x="4359" y="1146"/>
                  </a:lnTo>
                  <a:lnTo>
                    <a:pt x="4024" y="2041"/>
                  </a:lnTo>
                  <a:lnTo>
                    <a:pt x="3996" y="2572"/>
                  </a:lnTo>
                  <a:lnTo>
                    <a:pt x="3996" y="13050"/>
                  </a:lnTo>
                  <a:lnTo>
                    <a:pt x="3968" y="13553"/>
                  </a:lnTo>
                  <a:lnTo>
                    <a:pt x="3800" y="14559"/>
                  </a:lnTo>
                  <a:lnTo>
                    <a:pt x="3465" y="15537"/>
                  </a:lnTo>
                  <a:lnTo>
                    <a:pt x="2990" y="16432"/>
                  </a:lnTo>
                  <a:lnTo>
                    <a:pt x="2683" y="16823"/>
                  </a:lnTo>
                  <a:lnTo>
                    <a:pt x="559" y="19478"/>
                  </a:lnTo>
                  <a:lnTo>
                    <a:pt x="335" y="19785"/>
                  </a:lnTo>
                  <a:lnTo>
                    <a:pt x="56" y="20456"/>
                  </a:lnTo>
                  <a:lnTo>
                    <a:pt x="0" y="21126"/>
                  </a:lnTo>
                  <a:lnTo>
                    <a:pt x="112" y="21797"/>
                  </a:lnTo>
                  <a:lnTo>
                    <a:pt x="419" y="22384"/>
                  </a:lnTo>
                  <a:lnTo>
                    <a:pt x="838" y="22915"/>
                  </a:lnTo>
                  <a:lnTo>
                    <a:pt x="1425" y="23278"/>
                  </a:lnTo>
                  <a:lnTo>
                    <a:pt x="2096" y="23473"/>
                  </a:lnTo>
                  <a:lnTo>
                    <a:pt x="2487" y="23501"/>
                  </a:lnTo>
                  <a:lnTo>
                    <a:pt x="3046" y="23446"/>
                  </a:lnTo>
                  <a:lnTo>
                    <a:pt x="4024" y="22971"/>
                  </a:lnTo>
                  <a:lnTo>
                    <a:pt x="4415" y="22579"/>
                  </a:lnTo>
                  <a:lnTo>
                    <a:pt x="6539" y="19925"/>
                  </a:lnTo>
                  <a:lnTo>
                    <a:pt x="7098" y="19170"/>
                  </a:lnTo>
                  <a:lnTo>
                    <a:pt x="7992" y="17549"/>
                  </a:lnTo>
                  <a:lnTo>
                    <a:pt x="8607" y="15817"/>
                  </a:lnTo>
                  <a:lnTo>
                    <a:pt x="8914" y="13973"/>
                  </a:lnTo>
                  <a:lnTo>
                    <a:pt x="8942" y="13050"/>
                  </a:lnTo>
                  <a:lnTo>
                    <a:pt x="8942" y="2572"/>
                  </a:lnTo>
                  <a:lnTo>
                    <a:pt x="8914" y="2041"/>
                  </a:lnTo>
                  <a:lnTo>
                    <a:pt x="8551" y="1146"/>
                  </a:lnTo>
                  <a:lnTo>
                    <a:pt x="7880" y="448"/>
                  </a:lnTo>
                  <a:lnTo>
                    <a:pt x="6986" y="29"/>
                  </a:lnTo>
                  <a:lnTo>
                    <a:pt x="6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2"/>
            <p:cNvSpPr/>
            <p:nvPr/>
          </p:nvSpPr>
          <p:spPr>
            <a:xfrm>
              <a:off x="2030325" y="3428600"/>
              <a:ext cx="795725" cy="927050"/>
            </a:xfrm>
            <a:custGeom>
              <a:avLst/>
              <a:gdLst/>
              <a:ahLst/>
              <a:cxnLst/>
              <a:rect l="l" t="t" r="r" b="b"/>
              <a:pathLst>
                <a:path w="31829" h="37082" extrusionOk="0">
                  <a:moveTo>
                    <a:pt x="8914" y="0"/>
                  </a:moveTo>
                  <a:lnTo>
                    <a:pt x="7769" y="168"/>
                  </a:lnTo>
                  <a:lnTo>
                    <a:pt x="7126" y="419"/>
                  </a:lnTo>
                  <a:lnTo>
                    <a:pt x="6344" y="810"/>
                  </a:lnTo>
                  <a:lnTo>
                    <a:pt x="4723" y="1705"/>
                  </a:lnTo>
                  <a:lnTo>
                    <a:pt x="3158" y="2766"/>
                  </a:lnTo>
                  <a:lnTo>
                    <a:pt x="1789" y="3996"/>
                  </a:lnTo>
                  <a:lnTo>
                    <a:pt x="727" y="5337"/>
                  </a:lnTo>
                  <a:lnTo>
                    <a:pt x="224" y="6427"/>
                  </a:lnTo>
                  <a:lnTo>
                    <a:pt x="28" y="7209"/>
                  </a:lnTo>
                  <a:lnTo>
                    <a:pt x="0" y="8020"/>
                  </a:lnTo>
                  <a:lnTo>
                    <a:pt x="140" y="8858"/>
                  </a:lnTo>
                  <a:lnTo>
                    <a:pt x="420" y="9696"/>
                  </a:lnTo>
                  <a:lnTo>
                    <a:pt x="923" y="10591"/>
                  </a:lnTo>
                  <a:lnTo>
                    <a:pt x="1258" y="11038"/>
                  </a:lnTo>
                  <a:lnTo>
                    <a:pt x="4248" y="14922"/>
                  </a:lnTo>
                  <a:lnTo>
                    <a:pt x="7182" y="18834"/>
                  </a:lnTo>
                  <a:lnTo>
                    <a:pt x="10395" y="23137"/>
                  </a:lnTo>
                  <a:lnTo>
                    <a:pt x="12296" y="25652"/>
                  </a:lnTo>
                  <a:lnTo>
                    <a:pt x="15174" y="29453"/>
                  </a:lnTo>
                  <a:lnTo>
                    <a:pt x="16990" y="32051"/>
                  </a:lnTo>
                  <a:lnTo>
                    <a:pt x="17828" y="33365"/>
                  </a:lnTo>
                  <a:lnTo>
                    <a:pt x="18359" y="34231"/>
                  </a:lnTo>
                  <a:lnTo>
                    <a:pt x="19309" y="35461"/>
                  </a:lnTo>
                  <a:lnTo>
                    <a:pt x="20036" y="36159"/>
                  </a:lnTo>
                  <a:lnTo>
                    <a:pt x="20455" y="36467"/>
                  </a:lnTo>
                  <a:lnTo>
                    <a:pt x="20958" y="36774"/>
                  </a:lnTo>
                  <a:lnTo>
                    <a:pt x="22188" y="37081"/>
                  </a:lnTo>
                  <a:lnTo>
                    <a:pt x="23529" y="37025"/>
                  </a:lnTo>
                  <a:lnTo>
                    <a:pt x="24982" y="36662"/>
                  </a:lnTo>
                  <a:lnTo>
                    <a:pt x="26435" y="36047"/>
                  </a:lnTo>
                  <a:lnTo>
                    <a:pt x="27832" y="35237"/>
                  </a:lnTo>
                  <a:lnTo>
                    <a:pt x="29118" y="34259"/>
                  </a:lnTo>
                  <a:lnTo>
                    <a:pt x="30235" y="33197"/>
                  </a:lnTo>
                  <a:lnTo>
                    <a:pt x="30683" y="32610"/>
                  </a:lnTo>
                  <a:lnTo>
                    <a:pt x="31074" y="32079"/>
                  </a:lnTo>
                  <a:lnTo>
                    <a:pt x="31633" y="30878"/>
                  </a:lnTo>
                  <a:lnTo>
                    <a:pt x="31772" y="30207"/>
                  </a:lnTo>
                  <a:lnTo>
                    <a:pt x="31828" y="29509"/>
                  </a:lnTo>
                  <a:lnTo>
                    <a:pt x="31493" y="28223"/>
                  </a:lnTo>
                  <a:lnTo>
                    <a:pt x="30459" y="26547"/>
                  </a:lnTo>
                  <a:lnTo>
                    <a:pt x="29649" y="25457"/>
                  </a:lnTo>
                  <a:lnTo>
                    <a:pt x="25904" y="20175"/>
                  </a:lnTo>
                  <a:lnTo>
                    <a:pt x="18248" y="9752"/>
                  </a:lnTo>
                  <a:lnTo>
                    <a:pt x="14335" y="4611"/>
                  </a:lnTo>
                  <a:lnTo>
                    <a:pt x="13665" y="3717"/>
                  </a:lnTo>
                  <a:lnTo>
                    <a:pt x="12184" y="1844"/>
                  </a:lnTo>
                  <a:lnTo>
                    <a:pt x="10926" y="699"/>
                  </a:lnTo>
                  <a:lnTo>
                    <a:pt x="9976" y="224"/>
                  </a:lnTo>
                  <a:lnTo>
                    <a:pt x="89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2"/>
            <p:cNvSpPr/>
            <p:nvPr/>
          </p:nvSpPr>
          <p:spPr>
            <a:xfrm>
              <a:off x="4010125" y="3384575"/>
              <a:ext cx="1074475" cy="509300"/>
            </a:xfrm>
            <a:custGeom>
              <a:avLst/>
              <a:gdLst/>
              <a:ahLst/>
              <a:cxnLst/>
              <a:rect l="l" t="t" r="r" b="b"/>
              <a:pathLst>
                <a:path w="42979" h="20372" extrusionOk="0">
                  <a:moveTo>
                    <a:pt x="26687" y="1"/>
                  </a:moveTo>
                  <a:lnTo>
                    <a:pt x="25402" y="224"/>
                  </a:lnTo>
                  <a:lnTo>
                    <a:pt x="24228" y="783"/>
                  </a:lnTo>
                  <a:lnTo>
                    <a:pt x="23725" y="1230"/>
                  </a:lnTo>
                  <a:lnTo>
                    <a:pt x="16069" y="8467"/>
                  </a:lnTo>
                  <a:lnTo>
                    <a:pt x="15286" y="9166"/>
                  </a:lnTo>
                  <a:lnTo>
                    <a:pt x="13526" y="10340"/>
                  </a:lnTo>
                  <a:lnTo>
                    <a:pt x="12576" y="10787"/>
                  </a:lnTo>
                  <a:lnTo>
                    <a:pt x="1510" y="15621"/>
                  </a:lnTo>
                  <a:lnTo>
                    <a:pt x="1063" y="15845"/>
                  </a:lnTo>
                  <a:lnTo>
                    <a:pt x="448" y="16459"/>
                  </a:lnTo>
                  <a:lnTo>
                    <a:pt x="85" y="17214"/>
                  </a:lnTo>
                  <a:lnTo>
                    <a:pt x="1" y="17996"/>
                  </a:lnTo>
                  <a:lnTo>
                    <a:pt x="169" y="18779"/>
                  </a:lnTo>
                  <a:lnTo>
                    <a:pt x="560" y="19477"/>
                  </a:lnTo>
                  <a:lnTo>
                    <a:pt x="1175" y="20036"/>
                  </a:lnTo>
                  <a:lnTo>
                    <a:pt x="2013" y="20344"/>
                  </a:lnTo>
                  <a:lnTo>
                    <a:pt x="2488" y="20372"/>
                  </a:lnTo>
                  <a:lnTo>
                    <a:pt x="2991" y="20316"/>
                  </a:lnTo>
                  <a:lnTo>
                    <a:pt x="3494" y="20148"/>
                  </a:lnTo>
                  <a:lnTo>
                    <a:pt x="14588" y="15314"/>
                  </a:lnTo>
                  <a:lnTo>
                    <a:pt x="15929" y="14671"/>
                  </a:lnTo>
                  <a:lnTo>
                    <a:pt x="18388" y="13050"/>
                  </a:lnTo>
                  <a:lnTo>
                    <a:pt x="19478" y="12072"/>
                  </a:lnTo>
                  <a:lnTo>
                    <a:pt x="26883" y="5086"/>
                  </a:lnTo>
                  <a:lnTo>
                    <a:pt x="39541" y="10591"/>
                  </a:lnTo>
                  <a:lnTo>
                    <a:pt x="40016" y="10759"/>
                  </a:lnTo>
                  <a:lnTo>
                    <a:pt x="40994" y="10759"/>
                  </a:lnTo>
                  <a:lnTo>
                    <a:pt x="41861" y="10424"/>
                  </a:lnTo>
                  <a:lnTo>
                    <a:pt x="42559" y="9753"/>
                  </a:lnTo>
                  <a:lnTo>
                    <a:pt x="42811" y="9306"/>
                  </a:lnTo>
                  <a:lnTo>
                    <a:pt x="42978" y="8831"/>
                  </a:lnTo>
                  <a:lnTo>
                    <a:pt x="42978" y="7853"/>
                  </a:lnTo>
                  <a:lnTo>
                    <a:pt x="42643" y="6959"/>
                  </a:lnTo>
                  <a:lnTo>
                    <a:pt x="41972" y="6260"/>
                  </a:lnTo>
                  <a:lnTo>
                    <a:pt x="41525" y="6036"/>
                  </a:lnTo>
                  <a:lnTo>
                    <a:pt x="28587" y="448"/>
                  </a:lnTo>
                  <a:lnTo>
                    <a:pt x="27973" y="196"/>
                  </a:lnTo>
                  <a:lnTo>
                    <a:pt x="266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2"/>
            <p:cNvSpPr/>
            <p:nvPr/>
          </p:nvSpPr>
          <p:spPr>
            <a:xfrm>
              <a:off x="4821200" y="2637775"/>
              <a:ext cx="529550" cy="443625"/>
            </a:xfrm>
            <a:custGeom>
              <a:avLst/>
              <a:gdLst/>
              <a:ahLst/>
              <a:cxnLst/>
              <a:rect l="l" t="t" r="r" b="b"/>
              <a:pathLst>
                <a:path w="21182" h="17745" extrusionOk="0">
                  <a:moveTo>
                    <a:pt x="2851" y="1"/>
                  </a:moveTo>
                  <a:lnTo>
                    <a:pt x="1873" y="29"/>
                  </a:lnTo>
                  <a:lnTo>
                    <a:pt x="1398" y="224"/>
                  </a:lnTo>
                  <a:lnTo>
                    <a:pt x="951" y="476"/>
                  </a:lnTo>
                  <a:lnTo>
                    <a:pt x="308" y="1230"/>
                  </a:lnTo>
                  <a:lnTo>
                    <a:pt x="1" y="2124"/>
                  </a:lnTo>
                  <a:lnTo>
                    <a:pt x="56" y="3130"/>
                  </a:lnTo>
                  <a:lnTo>
                    <a:pt x="280" y="3605"/>
                  </a:lnTo>
                  <a:lnTo>
                    <a:pt x="1733" y="6651"/>
                  </a:lnTo>
                  <a:lnTo>
                    <a:pt x="2152" y="7490"/>
                  </a:lnTo>
                  <a:lnTo>
                    <a:pt x="3214" y="8971"/>
                  </a:lnTo>
                  <a:lnTo>
                    <a:pt x="4499" y="10284"/>
                  </a:lnTo>
                  <a:lnTo>
                    <a:pt x="6008" y="11374"/>
                  </a:lnTo>
                  <a:lnTo>
                    <a:pt x="6819" y="11793"/>
                  </a:lnTo>
                  <a:lnTo>
                    <a:pt x="17549" y="17466"/>
                  </a:lnTo>
                  <a:lnTo>
                    <a:pt x="17829" y="17577"/>
                  </a:lnTo>
                  <a:lnTo>
                    <a:pt x="18415" y="17745"/>
                  </a:lnTo>
                  <a:lnTo>
                    <a:pt x="18723" y="17745"/>
                  </a:lnTo>
                  <a:lnTo>
                    <a:pt x="19170" y="17717"/>
                  </a:lnTo>
                  <a:lnTo>
                    <a:pt x="19980" y="17438"/>
                  </a:lnTo>
                  <a:lnTo>
                    <a:pt x="20595" y="16907"/>
                  </a:lnTo>
                  <a:lnTo>
                    <a:pt x="20986" y="16236"/>
                  </a:lnTo>
                  <a:lnTo>
                    <a:pt x="21182" y="15482"/>
                  </a:lnTo>
                  <a:lnTo>
                    <a:pt x="21126" y="14699"/>
                  </a:lnTo>
                  <a:lnTo>
                    <a:pt x="20847" y="13945"/>
                  </a:lnTo>
                  <a:lnTo>
                    <a:pt x="20260" y="13330"/>
                  </a:lnTo>
                  <a:lnTo>
                    <a:pt x="19869" y="13078"/>
                  </a:lnTo>
                  <a:lnTo>
                    <a:pt x="9110" y="7406"/>
                  </a:lnTo>
                  <a:lnTo>
                    <a:pt x="9026" y="7350"/>
                  </a:lnTo>
                  <a:lnTo>
                    <a:pt x="8551" y="7126"/>
                  </a:lnTo>
                  <a:lnTo>
                    <a:pt x="7741" y="6540"/>
                  </a:lnTo>
                  <a:lnTo>
                    <a:pt x="7014" y="5813"/>
                  </a:lnTo>
                  <a:lnTo>
                    <a:pt x="6428" y="4975"/>
                  </a:lnTo>
                  <a:lnTo>
                    <a:pt x="6204" y="4528"/>
                  </a:lnTo>
                  <a:lnTo>
                    <a:pt x="4723" y="1454"/>
                  </a:lnTo>
                  <a:lnTo>
                    <a:pt x="4499" y="1007"/>
                  </a:lnTo>
                  <a:lnTo>
                    <a:pt x="3773" y="336"/>
                  </a:lnTo>
                  <a:lnTo>
                    <a:pt x="28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2"/>
            <p:cNvSpPr/>
            <p:nvPr/>
          </p:nvSpPr>
          <p:spPr>
            <a:xfrm>
              <a:off x="3282900" y="1360050"/>
              <a:ext cx="1018575" cy="370975"/>
            </a:xfrm>
            <a:custGeom>
              <a:avLst/>
              <a:gdLst/>
              <a:ahLst/>
              <a:cxnLst/>
              <a:rect l="l" t="t" r="r" b="b"/>
              <a:pathLst>
                <a:path w="40743" h="14839" extrusionOk="0">
                  <a:moveTo>
                    <a:pt x="35126" y="1"/>
                  </a:moveTo>
                  <a:lnTo>
                    <a:pt x="30236" y="168"/>
                  </a:lnTo>
                  <a:lnTo>
                    <a:pt x="25345" y="308"/>
                  </a:lnTo>
                  <a:lnTo>
                    <a:pt x="19980" y="448"/>
                  </a:lnTo>
                  <a:lnTo>
                    <a:pt x="16823" y="532"/>
                  </a:lnTo>
                  <a:lnTo>
                    <a:pt x="12072" y="671"/>
                  </a:lnTo>
                  <a:lnTo>
                    <a:pt x="8887" y="615"/>
                  </a:lnTo>
                  <a:lnTo>
                    <a:pt x="7322" y="560"/>
                  </a:lnTo>
                  <a:lnTo>
                    <a:pt x="6288" y="504"/>
                  </a:lnTo>
                  <a:lnTo>
                    <a:pt x="4751" y="560"/>
                  </a:lnTo>
                  <a:lnTo>
                    <a:pt x="3773" y="727"/>
                  </a:lnTo>
                  <a:lnTo>
                    <a:pt x="3298" y="895"/>
                  </a:lnTo>
                  <a:lnTo>
                    <a:pt x="2739" y="1146"/>
                  </a:lnTo>
                  <a:lnTo>
                    <a:pt x="1789" y="1957"/>
                  </a:lnTo>
                  <a:lnTo>
                    <a:pt x="1034" y="3102"/>
                  </a:lnTo>
                  <a:lnTo>
                    <a:pt x="503" y="4472"/>
                  </a:lnTo>
                  <a:lnTo>
                    <a:pt x="168" y="6009"/>
                  </a:lnTo>
                  <a:lnTo>
                    <a:pt x="0" y="7629"/>
                  </a:lnTo>
                  <a:lnTo>
                    <a:pt x="56" y="9250"/>
                  </a:lnTo>
                  <a:lnTo>
                    <a:pt x="280" y="10759"/>
                  </a:lnTo>
                  <a:lnTo>
                    <a:pt x="503" y="11458"/>
                  </a:lnTo>
                  <a:lnTo>
                    <a:pt x="699" y="12100"/>
                  </a:lnTo>
                  <a:lnTo>
                    <a:pt x="1370" y="13274"/>
                  </a:lnTo>
                  <a:lnTo>
                    <a:pt x="1817" y="13777"/>
                  </a:lnTo>
                  <a:lnTo>
                    <a:pt x="2376" y="14224"/>
                  </a:lnTo>
                  <a:lnTo>
                    <a:pt x="3605" y="14699"/>
                  </a:lnTo>
                  <a:lnTo>
                    <a:pt x="5561" y="14839"/>
                  </a:lnTo>
                  <a:lnTo>
                    <a:pt x="6931" y="14783"/>
                  </a:lnTo>
                  <a:lnTo>
                    <a:pt x="13386" y="14783"/>
                  </a:lnTo>
                  <a:lnTo>
                    <a:pt x="26323" y="14615"/>
                  </a:lnTo>
                  <a:lnTo>
                    <a:pt x="32778" y="14392"/>
                  </a:lnTo>
                  <a:lnTo>
                    <a:pt x="33896" y="14364"/>
                  </a:lnTo>
                  <a:lnTo>
                    <a:pt x="36271" y="14252"/>
                  </a:lnTo>
                  <a:lnTo>
                    <a:pt x="37948" y="13861"/>
                  </a:lnTo>
                  <a:lnTo>
                    <a:pt x="38898" y="13386"/>
                  </a:lnTo>
                  <a:lnTo>
                    <a:pt x="39681" y="12659"/>
                  </a:lnTo>
                  <a:lnTo>
                    <a:pt x="40211" y="11625"/>
                  </a:lnTo>
                  <a:lnTo>
                    <a:pt x="40351" y="10955"/>
                  </a:lnTo>
                  <a:lnTo>
                    <a:pt x="40519" y="10088"/>
                  </a:lnTo>
                  <a:lnTo>
                    <a:pt x="40714" y="8244"/>
                  </a:lnTo>
                  <a:lnTo>
                    <a:pt x="40742" y="6344"/>
                  </a:lnTo>
                  <a:lnTo>
                    <a:pt x="40575" y="4528"/>
                  </a:lnTo>
                  <a:lnTo>
                    <a:pt x="40072" y="2879"/>
                  </a:lnTo>
                  <a:lnTo>
                    <a:pt x="39457" y="1845"/>
                  </a:lnTo>
                  <a:lnTo>
                    <a:pt x="38954" y="1230"/>
                  </a:lnTo>
                  <a:lnTo>
                    <a:pt x="38311" y="727"/>
                  </a:lnTo>
                  <a:lnTo>
                    <a:pt x="37557" y="364"/>
                  </a:lnTo>
                  <a:lnTo>
                    <a:pt x="36691" y="112"/>
                  </a:lnTo>
                  <a:lnTo>
                    <a:pt x="3568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2"/>
            <p:cNvSpPr/>
            <p:nvPr/>
          </p:nvSpPr>
          <p:spPr>
            <a:xfrm>
              <a:off x="4930175" y="2868325"/>
              <a:ext cx="660200" cy="989925"/>
            </a:xfrm>
            <a:custGeom>
              <a:avLst/>
              <a:gdLst/>
              <a:ahLst/>
              <a:cxnLst/>
              <a:rect l="l" t="t" r="r" b="b"/>
              <a:pathLst>
                <a:path w="26408" h="39597" extrusionOk="0">
                  <a:moveTo>
                    <a:pt x="17354" y="0"/>
                  </a:moveTo>
                  <a:lnTo>
                    <a:pt x="16124" y="112"/>
                  </a:lnTo>
                  <a:lnTo>
                    <a:pt x="15370" y="335"/>
                  </a:lnTo>
                  <a:lnTo>
                    <a:pt x="14643" y="699"/>
                  </a:lnTo>
                  <a:lnTo>
                    <a:pt x="14001" y="1202"/>
                  </a:lnTo>
                  <a:lnTo>
                    <a:pt x="13386" y="1900"/>
                  </a:lnTo>
                  <a:lnTo>
                    <a:pt x="12855" y="2767"/>
                  </a:lnTo>
                  <a:lnTo>
                    <a:pt x="12631" y="3270"/>
                  </a:lnTo>
                  <a:lnTo>
                    <a:pt x="10731" y="7796"/>
                  </a:lnTo>
                  <a:lnTo>
                    <a:pt x="8803" y="12267"/>
                  </a:lnTo>
                  <a:lnTo>
                    <a:pt x="7713" y="14726"/>
                  </a:lnTo>
                  <a:lnTo>
                    <a:pt x="6651" y="17186"/>
                  </a:lnTo>
                  <a:lnTo>
                    <a:pt x="5394" y="20092"/>
                  </a:lnTo>
                  <a:lnTo>
                    <a:pt x="3494" y="24479"/>
                  </a:lnTo>
                  <a:lnTo>
                    <a:pt x="2152" y="27329"/>
                  </a:lnTo>
                  <a:lnTo>
                    <a:pt x="1398" y="28726"/>
                  </a:lnTo>
                  <a:lnTo>
                    <a:pt x="923" y="29620"/>
                  </a:lnTo>
                  <a:lnTo>
                    <a:pt x="308" y="31046"/>
                  </a:lnTo>
                  <a:lnTo>
                    <a:pt x="57" y="32024"/>
                  </a:lnTo>
                  <a:lnTo>
                    <a:pt x="1" y="32527"/>
                  </a:lnTo>
                  <a:lnTo>
                    <a:pt x="1" y="33113"/>
                  </a:lnTo>
                  <a:lnTo>
                    <a:pt x="336" y="34315"/>
                  </a:lnTo>
                  <a:lnTo>
                    <a:pt x="1063" y="35489"/>
                  </a:lnTo>
                  <a:lnTo>
                    <a:pt x="2069" y="36551"/>
                  </a:lnTo>
                  <a:lnTo>
                    <a:pt x="3326" y="37501"/>
                  </a:lnTo>
                  <a:lnTo>
                    <a:pt x="4723" y="38311"/>
                  </a:lnTo>
                  <a:lnTo>
                    <a:pt x="6204" y="38954"/>
                  </a:lnTo>
                  <a:lnTo>
                    <a:pt x="7685" y="39401"/>
                  </a:lnTo>
                  <a:lnTo>
                    <a:pt x="8412" y="39513"/>
                  </a:lnTo>
                  <a:lnTo>
                    <a:pt x="9082" y="39596"/>
                  </a:lnTo>
                  <a:lnTo>
                    <a:pt x="10424" y="39485"/>
                  </a:lnTo>
                  <a:lnTo>
                    <a:pt x="11094" y="39261"/>
                  </a:lnTo>
                  <a:lnTo>
                    <a:pt x="11737" y="38954"/>
                  </a:lnTo>
                  <a:lnTo>
                    <a:pt x="12659" y="38059"/>
                  </a:lnTo>
                  <a:lnTo>
                    <a:pt x="13637" y="36327"/>
                  </a:lnTo>
                  <a:lnTo>
                    <a:pt x="14168" y="35070"/>
                  </a:lnTo>
                  <a:lnTo>
                    <a:pt x="16907" y="29229"/>
                  </a:lnTo>
                  <a:lnTo>
                    <a:pt x="22188" y="17409"/>
                  </a:lnTo>
                  <a:lnTo>
                    <a:pt x="24703" y="11457"/>
                  </a:lnTo>
                  <a:lnTo>
                    <a:pt x="25150" y="10423"/>
                  </a:lnTo>
                  <a:lnTo>
                    <a:pt x="26044" y="8244"/>
                  </a:lnTo>
                  <a:lnTo>
                    <a:pt x="26408" y="6567"/>
                  </a:lnTo>
                  <a:lnTo>
                    <a:pt x="26352" y="5505"/>
                  </a:lnTo>
                  <a:lnTo>
                    <a:pt x="26016" y="4499"/>
                  </a:lnTo>
                  <a:lnTo>
                    <a:pt x="25318" y="3549"/>
                  </a:lnTo>
                  <a:lnTo>
                    <a:pt x="24787" y="3130"/>
                  </a:lnTo>
                  <a:lnTo>
                    <a:pt x="24060" y="2627"/>
                  </a:lnTo>
                  <a:lnTo>
                    <a:pt x="22468" y="1677"/>
                  </a:lnTo>
                  <a:lnTo>
                    <a:pt x="20791" y="838"/>
                  </a:lnTo>
                  <a:lnTo>
                    <a:pt x="19058" y="252"/>
                  </a:lnTo>
                  <a:lnTo>
                    <a:pt x="17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matchingName="3.5 - Grouping">
  <p:cSld name="2_Title Slide_1_4">
    <p:bg>
      <p:bgPr>
        <a:solidFill>
          <a:schemeClr val="lt1"/>
        </a:solidFill>
        <a:effectLst/>
      </p:bgPr>
    </p:bg>
    <p:spTree>
      <p:nvGrpSpPr>
        <p:cNvPr id="1" name="Shape 2902"/>
        <p:cNvGrpSpPr/>
        <p:nvPr/>
      </p:nvGrpSpPr>
      <p:grpSpPr>
        <a:xfrm>
          <a:off x="0" y="0"/>
          <a:ext cx="0" cy="0"/>
          <a:chOff x="0" y="0"/>
          <a:chExt cx="0" cy="0"/>
        </a:xfrm>
      </p:grpSpPr>
      <p:sp>
        <p:nvSpPr>
          <p:cNvPr id="2903" name="Google Shape;2903;p93"/>
          <p:cNvSpPr/>
          <p:nvPr/>
        </p:nvSpPr>
        <p:spPr>
          <a:xfrm rot="10800000">
            <a:off x="-14" y="-15"/>
            <a:ext cx="9926513"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4" name="Google Shape;2904;p93"/>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2905" name="Google Shape;2905;p93"/>
          <p:cNvGrpSpPr/>
          <p:nvPr/>
        </p:nvGrpSpPr>
        <p:grpSpPr>
          <a:xfrm>
            <a:off x="356766" y="427999"/>
            <a:ext cx="1268713" cy="698572"/>
            <a:chOff x="475841" y="433188"/>
            <a:chExt cx="865248" cy="476288"/>
          </a:xfrm>
        </p:grpSpPr>
        <p:sp>
          <p:nvSpPr>
            <p:cNvPr id="2906" name="Google Shape;2906;p9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07" name="Google Shape;2907;p9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08" name="Google Shape;2908;p9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09" name="Google Shape;2909;p9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0" name="Google Shape;2910;p9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1" name="Google Shape;2911;p9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2" name="Google Shape;2912;p9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3" name="Google Shape;2913;p9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4" name="Google Shape;2914;p9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5" name="Google Shape;2915;p9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6" name="Google Shape;2916;p9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7" name="Google Shape;2917;p9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8" name="Google Shape;2918;p9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19" name="Google Shape;2919;p9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0" name="Google Shape;2920;p9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1" name="Google Shape;2921;p9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2" name="Google Shape;2922;p9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3" name="Google Shape;2923;p9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4" name="Google Shape;2924;p9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5" name="Google Shape;2925;p9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6" name="Google Shape;2926;p9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7" name="Google Shape;2927;p9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8" name="Google Shape;2928;p9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29" name="Google Shape;2929;p9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0" name="Google Shape;2930;p9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1" name="Google Shape;2931;p9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2" name="Google Shape;2932;p9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3" name="Google Shape;2933;p9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4" name="Google Shape;2934;p9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5" name="Google Shape;2935;p9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6" name="Google Shape;2936;p9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7" name="Google Shape;2937;p9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8" name="Google Shape;2938;p9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39" name="Google Shape;2939;p9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40" name="Google Shape;2940;p9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41" name="Google Shape;2941;p9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42" name="Google Shape;2942;p9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43" name="Google Shape;2943;p9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44" name="Google Shape;2944;p9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45" name="Google Shape;2945;p9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46" name="Google Shape;2946;p9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2947" name="Google Shape;2947;p93"/>
          <p:cNvSpPr/>
          <p:nvPr/>
        </p:nvSpPr>
        <p:spPr>
          <a:xfrm flipH="1">
            <a:off x="2512344" y="978761"/>
            <a:ext cx="1716317" cy="220539"/>
          </a:xfrm>
          <a:custGeom>
            <a:avLst/>
            <a:gdLst/>
            <a:ahLst/>
            <a:cxnLst/>
            <a:rect l="l" t="t" r="r" b="b"/>
            <a:pathLst>
              <a:path w="1470" h="186" extrusionOk="0">
                <a:moveTo>
                  <a:pt x="49" y="106"/>
                </a:moveTo>
                <a:cubicBezTo>
                  <a:pt x="65" y="86"/>
                  <a:pt x="91" y="70"/>
                  <a:pt x="117" y="73"/>
                </a:cubicBezTo>
                <a:cubicBezTo>
                  <a:pt x="145" y="76"/>
                  <a:pt x="158" y="110"/>
                  <a:pt x="177" y="127"/>
                </a:cubicBezTo>
                <a:cubicBezTo>
                  <a:pt x="223" y="169"/>
                  <a:pt x="304" y="186"/>
                  <a:pt x="356" y="143"/>
                </a:cubicBezTo>
                <a:cubicBezTo>
                  <a:pt x="376" y="126"/>
                  <a:pt x="385" y="96"/>
                  <a:pt x="410" y="86"/>
                </a:cubicBezTo>
                <a:cubicBezTo>
                  <a:pt x="439" y="73"/>
                  <a:pt x="453" y="102"/>
                  <a:pt x="471" y="120"/>
                </a:cubicBezTo>
                <a:cubicBezTo>
                  <a:pt x="516" y="165"/>
                  <a:pt x="583" y="186"/>
                  <a:pt x="641" y="152"/>
                </a:cubicBezTo>
                <a:cubicBezTo>
                  <a:pt x="678" y="129"/>
                  <a:pt x="712" y="60"/>
                  <a:pt x="764" y="84"/>
                </a:cubicBezTo>
                <a:cubicBezTo>
                  <a:pt x="783" y="93"/>
                  <a:pt x="796" y="112"/>
                  <a:pt x="813" y="125"/>
                </a:cubicBezTo>
                <a:cubicBezTo>
                  <a:pt x="833" y="142"/>
                  <a:pt x="857" y="153"/>
                  <a:pt x="884" y="154"/>
                </a:cubicBezTo>
                <a:cubicBezTo>
                  <a:pt x="911" y="154"/>
                  <a:pt x="935" y="144"/>
                  <a:pt x="956" y="127"/>
                </a:cubicBezTo>
                <a:cubicBezTo>
                  <a:pt x="971" y="114"/>
                  <a:pt x="983" y="97"/>
                  <a:pt x="998" y="84"/>
                </a:cubicBezTo>
                <a:cubicBezTo>
                  <a:pt x="1014" y="71"/>
                  <a:pt x="1026" y="76"/>
                  <a:pt x="1042" y="92"/>
                </a:cubicBezTo>
                <a:cubicBezTo>
                  <a:pt x="1064" y="114"/>
                  <a:pt x="1082" y="135"/>
                  <a:pt x="1111" y="147"/>
                </a:cubicBezTo>
                <a:cubicBezTo>
                  <a:pt x="1146" y="162"/>
                  <a:pt x="1187" y="161"/>
                  <a:pt x="1218" y="137"/>
                </a:cubicBezTo>
                <a:cubicBezTo>
                  <a:pt x="1235" y="123"/>
                  <a:pt x="1246" y="93"/>
                  <a:pt x="1269" y="90"/>
                </a:cubicBezTo>
                <a:cubicBezTo>
                  <a:pt x="1306" y="86"/>
                  <a:pt x="1327" y="122"/>
                  <a:pt x="1351" y="141"/>
                </a:cubicBezTo>
                <a:cubicBezTo>
                  <a:pt x="1386" y="168"/>
                  <a:pt x="1425" y="161"/>
                  <a:pt x="1456" y="133"/>
                </a:cubicBezTo>
                <a:cubicBezTo>
                  <a:pt x="1470" y="120"/>
                  <a:pt x="1469" y="96"/>
                  <a:pt x="1456" y="83"/>
                </a:cubicBezTo>
                <a:cubicBezTo>
                  <a:pt x="1441" y="68"/>
                  <a:pt x="1421" y="71"/>
                  <a:pt x="1406" y="83"/>
                </a:cubicBezTo>
                <a:cubicBezTo>
                  <a:pt x="1399" y="88"/>
                  <a:pt x="1398" y="88"/>
                  <a:pt x="1392" y="83"/>
                </a:cubicBezTo>
                <a:cubicBezTo>
                  <a:pt x="1377" y="73"/>
                  <a:pt x="1366" y="57"/>
                  <a:pt x="1351" y="46"/>
                </a:cubicBezTo>
                <a:cubicBezTo>
                  <a:pt x="1323" y="26"/>
                  <a:pt x="1288" y="16"/>
                  <a:pt x="1254" y="22"/>
                </a:cubicBezTo>
                <a:cubicBezTo>
                  <a:pt x="1222" y="28"/>
                  <a:pt x="1204" y="48"/>
                  <a:pt x="1185" y="72"/>
                </a:cubicBezTo>
                <a:cubicBezTo>
                  <a:pt x="1170" y="91"/>
                  <a:pt x="1152" y="93"/>
                  <a:pt x="1130" y="82"/>
                </a:cubicBezTo>
                <a:cubicBezTo>
                  <a:pt x="1105" y="69"/>
                  <a:pt x="1090" y="43"/>
                  <a:pt x="1068" y="27"/>
                </a:cubicBezTo>
                <a:cubicBezTo>
                  <a:pt x="1041" y="9"/>
                  <a:pt x="1012" y="5"/>
                  <a:pt x="982" y="18"/>
                </a:cubicBezTo>
                <a:cubicBezTo>
                  <a:pt x="961" y="27"/>
                  <a:pt x="946" y="42"/>
                  <a:pt x="931" y="59"/>
                </a:cubicBezTo>
                <a:cubicBezTo>
                  <a:pt x="919" y="72"/>
                  <a:pt x="907" y="86"/>
                  <a:pt x="889" y="88"/>
                </a:cubicBezTo>
                <a:cubicBezTo>
                  <a:pt x="870" y="90"/>
                  <a:pt x="856" y="77"/>
                  <a:pt x="843" y="64"/>
                </a:cubicBezTo>
                <a:cubicBezTo>
                  <a:pt x="825" y="47"/>
                  <a:pt x="807" y="30"/>
                  <a:pt x="783" y="21"/>
                </a:cubicBezTo>
                <a:cubicBezTo>
                  <a:pt x="752" y="9"/>
                  <a:pt x="719" y="13"/>
                  <a:pt x="690" y="27"/>
                </a:cubicBezTo>
                <a:cubicBezTo>
                  <a:pt x="663" y="39"/>
                  <a:pt x="646" y="60"/>
                  <a:pt x="626" y="80"/>
                </a:cubicBezTo>
                <a:cubicBezTo>
                  <a:pt x="607" y="99"/>
                  <a:pt x="583" y="110"/>
                  <a:pt x="556" y="101"/>
                </a:cubicBezTo>
                <a:cubicBezTo>
                  <a:pt x="533" y="94"/>
                  <a:pt x="513" y="75"/>
                  <a:pt x="496" y="58"/>
                </a:cubicBezTo>
                <a:cubicBezTo>
                  <a:pt x="472" y="34"/>
                  <a:pt x="446" y="18"/>
                  <a:pt x="410" y="24"/>
                </a:cubicBezTo>
                <a:cubicBezTo>
                  <a:pt x="377" y="29"/>
                  <a:pt x="353" y="49"/>
                  <a:pt x="334" y="76"/>
                </a:cubicBezTo>
                <a:cubicBezTo>
                  <a:pt x="327" y="87"/>
                  <a:pt x="320" y="99"/>
                  <a:pt x="306" y="105"/>
                </a:cubicBezTo>
                <a:cubicBezTo>
                  <a:pt x="292" y="111"/>
                  <a:pt x="274" y="110"/>
                  <a:pt x="260" y="107"/>
                </a:cubicBezTo>
                <a:cubicBezTo>
                  <a:pt x="223" y="100"/>
                  <a:pt x="207" y="76"/>
                  <a:pt x="183" y="51"/>
                </a:cubicBezTo>
                <a:cubicBezTo>
                  <a:pt x="136" y="0"/>
                  <a:pt x="46" y="20"/>
                  <a:pt x="13" y="78"/>
                </a:cubicBezTo>
                <a:cubicBezTo>
                  <a:pt x="0" y="100"/>
                  <a:pt x="32" y="127"/>
                  <a:pt x="49" y="106"/>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matchingName="3.6 - Grouping 2 (no squiggle)">
  <p:cSld name="2_Title Slide_1_4_1">
    <p:bg>
      <p:bgPr>
        <a:solidFill>
          <a:schemeClr val="accent4"/>
        </a:solidFill>
        <a:effectLst/>
      </p:bgPr>
    </p:bg>
    <p:spTree>
      <p:nvGrpSpPr>
        <p:cNvPr id="1" name="Shape 2948"/>
        <p:cNvGrpSpPr/>
        <p:nvPr/>
      </p:nvGrpSpPr>
      <p:grpSpPr>
        <a:xfrm>
          <a:off x="0" y="0"/>
          <a:ext cx="0" cy="0"/>
          <a:chOff x="0" y="0"/>
          <a:chExt cx="0" cy="0"/>
        </a:xfrm>
      </p:grpSpPr>
      <p:sp>
        <p:nvSpPr>
          <p:cNvPr id="2949" name="Google Shape;2949;p94"/>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950" name="Google Shape;2950;p9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2951" name="Google Shape;2951;p94"/>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matchingName="3.6 - Grouping 2 (no squiggle) 3">
  <p:cSld name="2_Title Slide_1_4_1_3">
    <p:bg>
      <p:bgPr>
        <a:solidFill>
          <a:schemeClr val="accent6"/>
        </a:solidFill>
        <a:effectLst/>
      </p:bgPr>
    </p:bg>
    <p:spTree>
      <p:nvGrpSpPr>
        <p:cNvPr id="1" name="Shape 2952"/>
        <p:cNvGrpSpPr/>
        <p:nvPr/>
      </p:nvGrpSpPr>
      <p:grpSpPr>
        <a:xfrm>
          <a:off x="0" y="0"/>
          <a:ext cx="0" cy="0"/>
          <a:chOff x="0" y="0"/>
          <a:chExt cx="0" cy="0"/>
        </a:xfrm>
      </p:grpSpPr>
      <p:sp>
        <p:nvSpPr>
          <p:cNvPr id="2953" name="Google Shape;2953;p95"/>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954" name="Google Shape;2954;p95"/>
          <p:cNvSpPr/>
          <p:nvPr/>
        </p:nvSpPr>
        <p:spPr>
          <a:xfrm rot="10573634" flipH="1">
            <a:off x="-17898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2955" name="Google Shape;2955;p95"/>
          <p:cNvGrpSpPr/>
          <p:nvPr/>
        </p:nvGrpSpPr>
        <p:grpSpPr>
          <a:xfrm>
            <a:off x="356766" y="427999"/>
            <a:ext cx="1268713" cy="698572"/>
            <a:chOff x="475841" y="433188"/>
            <a:chExt cx="865248" cy="476288"/>
          </a:xfrm>
        </p:grpSpPr>
        <p:sp>
          <p:nvSpPr>
            <p:cNvPr id="2956" name="Google Shape;2956;p9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57" name="Google Shape;2957;p9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58" name="Google Shape;2958;p9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59" name="Google Shape;2959;p9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0" name="Google Shape;2960;p9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1" name="Google Shape;2961;p9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2" name="Google Shape;2962;p9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3" name="Google Shape;2963;p9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4" name="Google Shape;2964;p9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5" name="Google Shape;2965;p9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6" name="Google Shape;2966;p9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7" name="Google Shape;2967;p9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8" name="Google Shape;2968;p9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69" name="Google Shape;2969;p9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0" name="Google Shape;2970;p9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1" name="Google Shape;2971;p9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2" name="Google Shape;2972;p9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3" name="Google Shape;2973;p9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4" name="Google Shape;2974;p9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5" name="Google Shape;2975;p9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6" name="Google Shape;2976;p9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7" name="Google Shape;2977;p9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8" name="Google Shape;2978;p9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79" name="Google Shape;2979;p9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0" name="Google Shape;2980;p9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1" name="Google Shape;2981;p9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2" name="Google Shape;2982;p9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3" name="Google Shape;2983;p9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4" name="Google Shape;2984;p9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5" name="Google Shape;2985;p9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6" name="Google Shape;2986;p9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7" name="Google Shape;2987;p9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8" name="Google Shape;2988;p9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89" name="Google Shape;2989;p9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90" name="Google Shape;2990;p9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91" name="Google Shape;2991;p9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92" name="Google Shape;2992;p9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93" name="Google Shape;2993;p9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94" name="Google Shape;2994;p9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95" name="Google Shape;2995;p9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2996" name="Google Shape;2996;p9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matchingName="3.6 - Grouping 2 (no squiggle) 2">
  <p:cSld name="2_Title Slide_1_4_1_2">
    <p:bg>
      <p:bgPr>
        <a:solidFill>
          <a:schemeClr val="accent4"/>
        </a:solidFill>
        <a:effectLst/>
      </p:bgPr>
    </p:bg>
    <p:spTree>
      <p:nvGrpSpPr>
        <p:cNvPr id="1" name="Shape 2997"/>
        <p:cNvGrpSpPr/>
        <p:nvPr/>
      </p:nvGrpSpPr>
      <p:grpSpPr>
        <a:xfrm>
          <a:off x="0" y="0"/>
          <a:ext cx="0" cy="0"/>
          <a:chOff x="0" y="0"/>
          <a:chExt cx="0" cy="0"/>
        </a:xfrm>
      </p:grpSpPr>
      <p:sp>
        <p:nvSpPr>
          <p:cNvPr id="2998" name="Google Shape;2998;p96"/>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2999" name="Google Shape;2999;p96"/>
          <p:cNvSpPr/>
          <p:nvPr/>
        </p:nvSpPr>
        <p:spPr>
          <a:xfrm>
            <a:off x="8870457" y="303686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0" name="Google Shape;3000;p96"/>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01" name="Google Shape;3001;p96"/>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002" name="Google Shape;3002;p96"/>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matchingName="3.6 - Grouping 2 (no squiggle) 2 2">
  <p:cSld name="2_Title Slide_1_4_1_2_2">
    <p:bg>
      <p:bgPr>
        <a:solidFill>
          <a:schemeClr val="lt1"/>
        </a:solidFill>
        <a:effectLst/>
      </p:bgPr>
    </p:bg>
    <p:spTree>
      <p:nvGrpSpPr>
        <p:cNvPr id="1" name="Shape 3003"/>
        <p:cNvGrpSpPr/>
        <p:nvPr/>
      </p:nvGrpSpPr>
      <p:grpSpPr>
        <a:xfrm>
          <a:off x="0" y="0"/>
          <a:ext cx="0" cy="0"/>
          <a:chOff x="0" y="0"/>
          <a:chExt cx="0" cy="0"/>
        </a:xfrm>
      </p:grpSpPr>
      <p:sp>
        <p:nvSpPr>
          <p:cNvPr id="3004" name="Google Shape;3004;p97"/>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5" name="Google Shape;3005;p9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006" name="Google Shape;3006;p97"/>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07" name="Google Shape;3007;p97"/>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8" name="Google Shape;3008;p97"/>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09" name="Google Shape;3009;p97"/>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010" name="Google Shape;3010;p97"/>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011" name="Google Shape;3011;p97"/>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How</a:t>
            </a:r>
            <a:endParaRPr sz="3400" b="1">
              <a:solidFill>
                <a:srgbClr val="0D3258"/>
              </a:solidFill>
              <a:latin typeface="Zilla Slab"/>
              <a:ea typeface="Zilla Slab"/>
              <a:cs typeface="Zilla Slab"/>
              <a:sym typeface="Zilla Slab"/>
            </a:endParaRPr>
          </a:p>
        </p:txBody>
      </p:sp>
      <p:sp>
        <p:nvSpPr>
          <p:cNvPr id="3012" name="Google Shape;3012;p97"/>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matchingName="3.6 - Grouping 2 (no squiggle) 2 2 4">
  <p:cSld name="2_Title Slide_1_4_1_2_2_4">
    <p:bg>
      <p:bgPr>
        <a:solidFill>
          <a:schemeClr val="lt1"/>
        </a:solidFill>
        <a:effectLst/>
      </p:bgPr>
    </p:bg>
    <p:spTree>
      <p:nvGrpSpPr>
        <p:cNvPr id="1" name="Shape 3013"/>
        <p:cNvGrpSpPr/>
        <p:nvPr/>
      </p:nvGrpSpPr>
      <p:grpSpPr>
        <a:xfrm>
          <a:off x="0" y="0"/>
          <a:ext cx="0" cy="0"/>
          <a:chOff x="0" y="0"/>
          <a:chExt cx="0" cy="0"/>
        </a:xfrm>
      </p:grpSpPr>
      <p:sp>
        <p:nvSpPr>
          <p:cNvPr id="3014" name="Google Shape;3014;p98"/>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5" name="Google Shape;3015;p98"/>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16" name="Google Shape;3016;p98"/>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17" name="Google Shape;3017;p98"/>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18" name="Google Shape;3018;p98"/>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19" name="Google Shape;3019;p98"/>
          <p:cNvSpPr txBox="1"/>
          <p:nvPr/>
        </p:nvSpPr>
        <p:spPr>
          <a:xfrm>
            <a:off x="458258" y="4158192"/>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Kind</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3020" name="Google Shape;3020;p98"/>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21" name="Google Shape;3021;p98"/>
          <p:cNvGrpSpPr/>
          <p:nvPr/>
        </p:nvGrpSpPr>
        <p:grpSpPr>
          <a:xfrm>
            <a:off x="952888" y="3623788"/>
            <a:ext cx="520414" cy="546675"/>
            <a:chOff x="1320450" y="238125"/>
            <a:chExt cx="4994375" cy="5246400"/>
          </a:xfrm>
        </p:grpSpPr>
        <p:sp>
          <p:nvSpPr>
            <p:cNvPr id="3022" name="Google Shape;3022;p98"/>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8"/>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98"/>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8"/>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8"/>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27" name="Google Shape;3027;p98"/>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8"/>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029" name="Google Shape;3029;p98"/>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30" name="Google Shape;3030;p98"/>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1" name="Google Shape;3031;p98"/>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32" name="Google Shape;3032;p98"/>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033" name="Google Shape;3033;p98"/>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034" name="Google Shape;3034;p98"/>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3035" name="Google Shape;3035;p98"/>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3036" name="Google Shape;3036;p98">
            <a:hlinkClick r:id="" action="ppaction://noaction"/>
          </p:cNvPr>
          <p:cNvSpPr/>
          <p:nvPr/>
        </p:nvSpPr>
        <p:spPr>
          <a:xfrm>
            <a:off x="15018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8">
            <a:hlinkClick r:id="" action="ppaction://noaction"/>
          </p:cNvPr>
          <p:cNvSpPr/>
          <p:nvPr/>
        </p:nvSpPr>
        <p:spPr>
          <a:xfrm>
            <a:off x="17198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98">
            <a:hlinkClick r:id="" action="ppaction://noaction"/>
          </p:cNvPr>
          <p:cNvSpPr/>
          <p:nvPr/>
        </p:nvSpPr>
        <p:spPr>
          <a:xfrm>
            <a:off x="17200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matchingName="3.6 - Grouping 2 (no squiggle) 2 2 4 1">
  <p:cSld name="2_Title Slide_1_4_1_2_2_4_1">
    <p:bg>
      <p:bgPr>
        <a:solidFill>
          <a:schemeClr val="lt1"/>
        </a:solidFill>
        <a:effectLst/>
      </p:bgPr>
    </p:bg>
    <p:spTree>
      <p:nvGrpSpPr>
        <p:cNvPr id="1" name="Shape 3039"/>
        <p:cNvGrpSpPr/>
        <p:nvPr/>
      </p:nvGrpSpPr>
      <p:grpSpPr>
        <a:xfrm>
          <a:off x="0" y="0"/>
          <a:ext cx="0" cy="0"/>
          <a:chOff x="0" y="0"/>
          <a:chExt cx="0" cy="0"/>
        </a:xfrm>
      </p:grpSpPr>
      <p:sp>
        <p:nvSpPr>
          <p:cNvPr id="3040" name="Google Shape;3040;p99"/>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1" name="Google Shape;3041;p99"/>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42" name="Google Shape;3042;p99"/>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43" name="Google Shape;3043;p99"/>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44" name="Google Shape;3044;p99"/>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45" name="Google Shape;3045;p99"/>
          <p:cNvSpPr txBox="1"/>
          <p:nvPr/>
        </p:nvSpPr>
        <p:spPr>
          <a:xfrm>
            <a:off x="508408" y="5335113"/>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Strong</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3046" name="Google Shape;3046;p99">
            <a:hlinkClick r:id="" action="ppaction://noaction"/>
          </p:cNvPr>
          <p:cNvSpPr/>
          <p:nvPr/>
        </p:nvSpPr>
        <p:spPr>
          <a:xfrm>
            <a:off x="169225"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9">
            <a:hlinkClick r:id="" action="ppaction://noaction"/>
          </p:cNvPr>
          <p:cNvSpPr/>
          <p:nvPr/>
        </p:nvSpPr>
        <p:spPr>
          <a:xfrm>
            <a:off x="191038"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8" name="Google Shape;3048;p99"/>
          <p:cNvGrpSpPr/>
          <p:nvPr/>
        </p:nvGrpSpPr>
        <p:grpSpPr>
          <a:xfrm>
            <a:off x="952888" y="3749388"/>
            <a:ext cx="520414" cy="546675"/>
            <a:chOff x="1320450" y="238125"/>
            <a:chExt cx="4994375" cy="5246400"/>
          </a:xfrm>
        </p:grpSpPr>
        <p:sp>
          <p:nvSpPr>
            <p:cNvPr id="3049" name="Google Shape;3049;p99"/>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99"/>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9"/>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9"/>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9"/>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4" name="Google Shape;3054;p99"/>
          <p:cNvSpPr/>
          <p:nvPr/>
        </p:nvSpPr>
        <p:spPr>
          <a:xfrm>
            <a:off x="969665" y="480843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9">
            <a:hlinkClick r:id="" action="ppaction://noaction"/>
          </p:cNvPr>
          <p:cNvSpPr/>
          <p:nvPr/>
        </p:nvSpPr>
        <p:spPr>
          <a:xfrm>
            <a:off x="191025"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9"/>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057" name="Google Shape;3057;p99"/>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58" name="Google Shape;3058;p99"/>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9" name="Google Shape;3059;p99"/>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60" name="Google Shape;3060;p99"/>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061" name="Google Shape;3061;p99"/>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062" name="Google Shape;3062;p99"/>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3063" name="Google Shape;3063;p99"/>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3064" name="Google Shape;3064;p99"/>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matchingName="3.6 - Grouping 2 (no squiggle) 2 2 3">
  <p:cSld name="2_Title Slide_1_4_1_2_2_3">
    <p:bg>
      <p:bgPr>
        <a:solidFill>
          <a:schemeClr val="lt1"/>
        </a:solidFill>
        <a:effectLst/>
      </p:bgPr>
    </p:bg>
    <p:spTree>
      <p:nvGrpSpPr>
        <p:cNvPr id="1" name="Shape 3065"/>
        <p:cNvGrpSpPr/>
        <p:nvPr/>
      </p:nvGrpSpPr>
      <p:grpSpPr>
        <a:xfrm>
          <a:off x="0" y="0"/>
          <a:ext cx="0" cy="0"/>
          <a:chOff x="0" y="0"/>
          <a:chExt cx="0" cy="0"/>
        </a:xfrm>
      </p:grpSpPr>
      <p:sp>
        <p:nvSpPr>
          <p:cNvPr id="3066" name="Google Shape;3066;p100"/>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7" name="Google Shape;3067;p100"/>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68" name="Google Shape;3068;p100"/>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69" name="Google Shape;3069;p100"/>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70" name="Google Shape;3070;p100"/>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3071" name="Google Shape;3071;p100"/>
          <p:cNvSpPr txBox="1"/>
          <p:nvPr/>
        </p:nvSpPr>
        <p:spPr>
          <a:xfrm>
            <a:off x="508408" y="2913317"/>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Well</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3072" name="Google Shape;3072;p100">
            <a:hlinkClick r:id="" action="ppaction://noaction"/>
          </p:cNvPr>
          <p:cNvSpPr/>
          <p:nvPr/>
        </p:nvSpPr>
        <p:spPr>
          <a:xfrm>
            <a:off x="20033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100">
            <a:hlinkClick r:id="" action="ppaction://noaction"/>
          </p:cNvPr>
          <p:cNvSpPr/>
          <p:nvPr/>
        </p:nvSpPr>
        <p:spPr>
          <a:xfrm>
            <a:off x="22215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4" name="Google Shape;3074;p100"/>
          <p:cNvGrpSpPr/>
          <p:nvPr/>
        </p:nvGrpSpPr>
        <p:grpSpPr>
          <a:xfrm>
            <a:off x="952888" y="3749388"/>
            <a:ext cx="520414" cy="546675"/>
            <a:chOff x="1320450" y="238125"/>
            <a:chExt cx="4994375" cy="5246400"/>
          </a:xfrm>
        </p:grpSpPr>
        <p:sp>
          <p:nvSpPr>
            <p:cNvPr id="3075" name="Google Shape;3075;p100"/>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00"/>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00"/>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00"/>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00"/>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0" name="Google Shape;3080;p100"/>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100">
            <a:hlinkClick r:id="" action="ppaction://noaction"/>
          </p:cNvPr>
          <p:cNvSpPr/>
          <p:nvPr/>
        </p:nvSpPr>
        <p:spPr>
          <a:xfrm>
            <a:off x="22213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0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083" name="Google Shape;3083;p100"/>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84" name="Google Shape;3084;p100"/>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5" name="Google Shape;3085;p100"/>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86" name="Google Shape;3086;p100"/>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087" name="Google Shape;3087;p100"/>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088" name="Google Shape;3088;p100"/>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3089" name="Google Shape;3089;p100"/>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3090" name="Google Shape;3090;p100"/>
          <p:cNvSpPr/>
          <p:nvPr/>
        </p:nvSpPr>
        <p:spPr>
          <a:xfrm>
            <a:off x="1054812" y="244884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matchingName="3.6 - Grouping 2 (no squiggle) 1">
  <p:cSld name="2_Title Slide_1_4_1_1">
    <p:bg>
      <p:bgPr>
        <a:solidFill>
          <a:schemeClr val="lt1"/>
        </a:solidFill>
        <a:effectLst/>
      </p:bgPr>
    </p:bg>
    <p:spTree>
      <p:nvGrpSpPr>
        <p:cNvPr id="1" name="Shape 3091"/>
        <p:cNvGrpSpPr/>
        <p:nvPr/>
      </p:nvGrpSpPr>
      <p:grpSpPr>
        <a:xfrm>
          <a:off x="0" y="0"/>
          <a:ext cx="0" cy="0"/>
          <a:chOff x="0" y="0"/>
          <a:chExt cx="0" cy="0"/>
        </a:xfrm>
      </p:grpSpPr>
      <p:sp>
        <p:nvSpPr>
          <p:cNvPr id="3092" name="Google Shape;3092;p101"/>
          <p:cNvSpPr/>
          <p:nvPr/>
        </p:nvSpPr>
        <p:spPr>
          <a:xfrm rot="10800000">
            <a:off x="8735835" y="4940407"/>
            <a:ext cx="3456165" cy="1925869"/>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3" name="Google Shape;3093;p101"/>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094" name="Google Shape;3094;p101"/>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5" name="Google Shape;3095;p10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096" name="Google Shape;3096;p101"/>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3097" name="Google Shape;3097;p101"/>
          <p:cNvGrpSpPr/>
          <p:nvPr/>
        </p:nvGrpSpPr>
        <p:grpSpPr>
          <a:xfrm>
            <a:off x="356766" y="427999"/>
            <a:ext cx="1268713" cy="698572"/>
            <a:chOff x="475841" y="433188"/>
            <a:chExt cx="865248" cy="476288"/>
          </a:xfrm>
        </p:grpSpPr>
        <p:sp>
          <p:nvSpPr>
            <p:cNvPr id="3098" name="Google Shape;3098;p101"/>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099" name="Google Shape;3099;p101"/>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0" name="Google Shape;3100;p101"/>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1" name="Google Shape;3101;p101"/>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2" name="Google Shape;3102;p101"/>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3" name="Google Shape;3103;p101"/>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4" name="Google Shape;3104;p101"/>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5" name="Google Shape;3105;p101"/>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6" name="Google Shape;3106;p101"/>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7" name="Google Shape;3107;p101"/>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8" name="Google Shape;3108;p101"/>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09" name="Google Shape;3109;p101"/>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0" name="Google Shape;3110;p101"/>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1" name="Google Shape;3111;p101"/>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2" name="Google Shape;3112;p101"/>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3" name="Google Shape;3113;p101"/>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4" name="Google Shape;3114;p101"/>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5" name="Google Shape;3115;p101"/>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6" name="Google Shape;3116;p101"/>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7" name="Google Shape;3117;p101"/>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8" name="Google Shape;3118;p101"/>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19" name="Google Shape;3119;p101"/>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0" name="Google Shape;3120;p101"/>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1" name="Google Shape;3121;p101"/>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2" name="Google Shape;3122;p101"/>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3" name="Google Shape;3123;p101"/>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4" name="Google Shape;3124;p101"/>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5" name="Google Shape;3125;p101"/>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6" name="Google Shape;3126;p101"/>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7" name="Google Shape;3127;p101"/>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8" name="Google Shape;3128;p101"/>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29" name="Google Shape;3129;p101"/>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0" name="Google Shape;3130;p101"/>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1" name="Google Shape;3131;p101"/>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2" name="Google Shape;3132;p101"/>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3" name="Google Shape;3133;p101"/>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4" name="Google Shape;3134;p101"/>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5" name="Google Shape;3135;p101"/>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6" name="Google Shape;3136;p101"/>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7" name="Google Shape;3137;p101"/>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38" name="Google Shape;3138;p101"/>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139" name="Google Shape;3139;p101"/>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matchingName="3.6 - Grouping 2 (no squiggle) 1 4">
  <p:cSld name="2_Title Slide_1_4_1_1_4">
    <p:bg>
      <p:bgPr>
        <a:solidFill>
          <a:schemeClr val="lt1"/>
        </a:solidFill>
        <a:effectLst/>
      </p:bgPr>
    </p:bg>
    <p:spTree>
      <p:nvGrpSpPr>
        <p:cNvPr id="1" name="Shape 3140"/>
        <p:cNvGrpSpPr/>
        <p:nvPr/>
      </p:nvGrpSpPr>
      <p:grpSpPr>
        <a:xfrm>
          <a:off x="0" y="0"/>
          <a:ext cx="0" cy="0"/>
          <a:chOff x="0" y="0"/>
          <a:chExt cx="0" cy="0"/>
        </a:xfrm>
      </p:grpSpPr>
      <p:sp>
        <p:nvSpPr>
          <p:cNvPr id="3141" name="Google Shape;3141;p102"/>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D7224C"/>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42" name="Google Shape;3142;p102"/>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3" name="Google Shape;3143;p102"/>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4" name="Google Shape;3144;p10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145" name="Google Shape;3145;p102"/>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3146" name="Google Shape;3146;p102"/>
          <p:cNvGrpSpPr/>
          <p:nvPr/>
        </p:nvGrpSpPr>
        <p:grpSpPr>
          <a:xfrm>
            <a:off x="356766" y="427999"/>
            <a:ext cx="1268713" cy="698572"/>
            <a:chOff x="475841" y="433188"/>
            <a:chExt cx="865248" cy="476288"/>
          </a:xfrm>
        </p:grpSpPr>
        <p:sp>
          <p:nvSpPr>
            <p:cNvPr id="3147" name="Google Shape;3147;p102"/>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48" name="Google Shape;3148;p102"/>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49" name="Google Shape;3149;p102"/>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0" name="Google Shape;3150;p102"/>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1" name="Google Shape;3151;p102"/>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2" name="Google Shape;3152;p102"/>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3" name="Google Shape;3153;p102"/>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4" name="Google Shape;3154;p102"/>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5" name="Google Shape;3155;p102"/>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6" name="Google Shape;3156;p102"/>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7" name="Google Shape;3157;p102"/>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8" name="Google Shape;3158;p102"/>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59" name="Google Shape;3159;p102"/>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0" name="Google Shape;3160;p102"/>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1" name="Google Shape;3161;p102"/>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2" name="Google Shape;3162;p102"/>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3" name="Google Shape;3163;p102"/>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4" name="Google Shape;3164;p102"/>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5" name="Google Shape;3165;p102"/>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6" name="Google Shape;3166;p102"/>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7" name="Google Shape;3167;p102"/>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8" name="Google Shape;3168;p102"/>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69" name="Google Shape;3169;p102"/>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0" name="Google Shape;3170;p102"/>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1" name="Google Shape;3171;p102"/>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2" name="Google Shape;3172;p102"/>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3" name="Google Shape;3173;p102"/>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4" name="Google Shape;3174;p102"/>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5" name="Google Shape;3175;p102"/>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6" name="Google Shape;3176;p102"/>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7" name="Google Shape;3177;p102"/>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8" name="Google Shape;3178;p102"/>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79" name="Google Shape;3179;p102"/>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0" name="Google Shape;3180;p102"/>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1" name="Google Shape;3181;p102"/>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2" name="Google Shape;3182;p102"/>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3" name="Google Shape;3183;p102"/>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4" name="Google Shape;3184;p102"/>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5" name="Google Shape;3185;p102"/>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6" name="Google Shape;3186;p102"/>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87" name="Google Shape;3187;p102"/>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188" name="Google Shape;3188;p102"/>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matchingName="3.6 - Grouping 2 (no squiggle) 1 4 1">
  <p:cSld name="2_Title Slide_1_4_1_1_4_1">
    <p:bg>
      <p:bgPr>
        <a:solidFill>
          <a:schemeClr val="lt1"/>
        </a:solidFill>
        <a:effectLst/>
      </p:bgPr>
    </p:bg>
    <p:spTree>
      <p:nvGrpSpPr>
        <p:cNvPr id="1" name="Shape 3189"/>
        <p:cNvGrpSpPr/>
        <p:nvPr/>
      </p:nvGrpSpPr>
      <p:grpSpPr>
        <a:xfrm>
          <a:off x="0" y="0"/>
          <a:ext cx="0" cy="0"/>
          <a:chOff x="0" y="0"/>
          <a:chExt cx="0" cy="0"/>
        </a:xfrm>
      </p:grpSpPr>
      <p:sp>
        <p:nvSpPr>
          <p:cNvPr id="3190" name="Google Shape;3190;p103"/>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D7224C"/>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191" name="Google Shape;3191;p103"/>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2" name="Google Shape;3192;p103"/>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3" name="Google Shape;3193;p103"/>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194" name="Google Shape;3194;p103"/>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3195" name="Google Shape;3195;p103"/>
          <p:cNvGrpSpPr/>
          <p:nvPr/>
        </p:nvGrpSpPr>
        <p:grpSpPr>
          <a:xfrm>
            <a:off x="356766" y="427999"/>
            <a:ext cx="1268713" cy="698572"/>
            <a:chOff x="475841" y="433188"/>
            <a:chExt cx="865248" cy="476288"/>
          </a:xfrm>
        </p:grpSpPr>
        <p:sp>
          <p:nvSpPr>
            <p:cNvPr id="3196" name="Google Shape;3196;p10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97" name="Google Shape;3197;p10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98" name="Google Shape;3198;p10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199" name="Google Shape;3199;p10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0" name="Google Shape;3200;p10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1" name="Google Shape;3201;p10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2" name="Google Shape;3202;p10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3" name="Google Shape;3203;p10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4" name="Google Shape;3204;p10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5" name="Google Shape;3205;p10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6" name="Google Shape;3206;p10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7" name="Google Shape;3207;p10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8" name="Google Shape;3208;p10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09" name="Google Shape;3209;p10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0" name="Google Shape;3210;p10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1" name="Google Shape;3211;p10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2" name="Google Shape;3212;p10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3" name="Google Shape;3213;p10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4" name="Google Shape;3214;p10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5" name="Google Shape;3215;p10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6" name="Google Shape;3216;p10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7" name="Google Shape;3217;p10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8" name="Google Shape;3218;p10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19" name="Google Shape;3219;p10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0" name="Google Shape;3220;p10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1" name="Google Shape;3221;p10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2" name="Google Shape;3222;p10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3" name="Google Shape;3223;p10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4" name="Google Shape;3224;p10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5" name="Google Shape;3225;p10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6" name="Google Shape;3226;p10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7" name="Google Shape;3227;p10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8" name="Google Shape;3228;p10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29" name="Google Shape;3229;p10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30" name="Google Shape;3230;p10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31" name="Google Shape;3231;p10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32" name="Google Shape;3232;p10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33" name="Google Shape;3233;p10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34" name="Google Shape;3234;p10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35" name="Google Shape;3235;p10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36" name="Google Shape;3236;p10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237" name="Google Shape;3237;p103"/>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matchingName="3.6 - Grouping 2 (no squiggle) 1 2">
  <p:cSld name="2_Title Slide_1_4_1_1_2">
    <p:bg>
      <p:bgPr>
        <a:solidFill>
          <a:schemeClr val="lt1"/>
        </a:solidFill>
        <a:effectLst/>
      </p:bgPr>
    </p:bg>
    <p:spTree>
      <p:nvGrpSpPr>
        <p:cNvPr id="1" name="Shape 3238"/>
        <p:cNvGrpSpPr/>
        <p:nvPr/>
      </p:nvGrpSpPr>
      <p:grpSpPr>
        <a:xfrm>
          <a:off x="0" y="0"/>
          <a:ext cx="0" cy="0"/>
          <a:chOff x="0" y="0"/>
          <a:chExt cx="0" cy="0"/>
        </a:xfrm>
      </p:grpSpPr>
      <p:sp>
        <p:nvSpPr>
          <p:cNvPr id="3239" name="Google Shape;3239;p104"/>
          <p:cNvSpPr/>
          <p:nvPr/>
        </p:nvSpPr>
        <p:spPr>
          <a:xfrm>
            <a:off x="0" y="0"/>
            <a:ext cx="2630860" cy="382091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0" name="Google Shape;3240;p104"/>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241" name="Google Shape;3241;p104"/>
          <p:cNvSpPr/>
          <p:nvPr/>
        </p:nvSpPr>
        <p:spPr>
          <a:xfrm>
            <a:off x="9745077" y="3397625"/>
            <a:ext cx="2446697" cy="3460124"/>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2" name="Google Shape;3242;p104"/>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rgbClr val="F0AD1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3" name="Google Shape;3243;p104"/>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3244" name="Google Shape;3244;p104"/>
          <p:cNvGrpSpPr/>
          <p:nvPr/>
        </p:nvGrpSpPr>
        <p:grpSpPr>
          <a:xfrm>
            <a:off x="356766" y="427999"/>
            <a:ext cx="1268713" cy="698572"/>
            <a:chOff x="475841" y="433188"/>
            <a:chExt cx="865248" cy="476288"/>
          </a:xfrm>
        </p:grpSpPr>
        <p:sp>
          <p:nvSpPr>
            <p:cNvPr id="3245" name="Google Shape;3245;p104"/>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46" name="Google Shape;3246;p104"/>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47" name="Google Shape;3247;p104"/>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48" name="Google Shape;3248;p104"/>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49" name="Google Shape;3249;p104"/>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0" name="Google Shape;3250;p104"/>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1" name="Google Shape;3251;p104"/>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2" name="Google Shape;3252;p104"/>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3" name="Google Shape;3253;p104"/>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4" name="Google Shape;3254;p104"/>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5" name="Google Shape;3255;p104"/>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6" name="Google Shape;3256;p104"/>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7" name="Google Shape;3257;p104"/>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8" name="Google Shape;3258;p104"/>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59" name="Google Shape;3259;p104"/>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0" name="Google Shape;3260;p104"/>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1" name="Google Shape;3261;p104"/>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2" name="Google Shape;3262;p104"/>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3" name="Google Shape;3263;p104"/>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4" name="Google Shape;3264;p104"/>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5" name="Google Shape;3265;p104"/>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6" name="Google Shape;3266;p104"/>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7" name="Google Shape;3267;p104"/>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8" name="Google Shape;3268;p104"/>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69" name="Google Shape;3269;p104"/>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0" name="Google Shape;3270;p104"/>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1" name="Google Shape;3271;p104"/>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2" name="Google Shape;3272;p104"/>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3" name="Google Shape;3273;p104"/>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4" name="Google Shape;3274;p104"/>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5" name="Google Shape;3275;p104"/>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6" name="Google Shape;3276;p104"/>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7" name="Google Shape;3277;p104"/>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8" name="Google Shape;3278;p104"/>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79" name="Google Shape;3279;p104"/>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80" name="Google Shape;3280;p104"/>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81" name="Google Shape;3281;p104"/>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82" name="Google Shape;3282;p104"/>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83" name="Google Shape;3283;p104"/>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84" name="Google Shape;3284;p104"/>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85" name="Google Shape;3285;p104"/>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286" name="Google Shape;3286;p104"/>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matchingName="3.6 - Grouping 2 (no squiggle) 1 1">
  <p:cSld name="2_Title Slide_1_4_1_1_1">
    <p:bg>
      <p:bgPr>
        <a:solidFill>
          <a:schemeClr val="lt1"/>
        </a:solidFill>
        <a:effectLst/>
      </p:bgPr>
    </p:bg>
    <p:spTree>
      <p:nvGrpSpPr>
        <p:cNvPr id="1" name="Shape 3287"/>
        <p:cNvGrpSpPr/>
        <p:nvPr/>
      </p:nvGrpSpPr>
      <p:grpSpPr>
        <a:xfrm>
          <a:off x="0" y="0"/>
          <a:ext cx="0" cy="0"/>
          <a:chOff x="0" y="0"/>
          <a:chExt cx="0" cy="0"/>
        </a:xfrm>
      </p:grpSpPr>
      <p:sp>
        <p:nvSpPr>
          <p:cNvPr id="3288" name="Google Shape;3288;p105"/>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289" name="Google Shape;3289;p105"/>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3290" name="Google Shape;3290;p105"/>
          <p:cNvGrpSpPr/>
          <p:nvPr/>
        </p:nvGrpSpPr>
        <p:grpSpPr>
          <a:xfrm>
            <a:off x="356766" y="427999"/>
            <a:ext cx="1268713" cy="698572"/>
            <a:chOff x="475841" y="433188"/>
            <a:chExt cx="865248" cy="476288"/>
          </a:xfrm>
        </p:grpSpPr>
        <p:sp>
          <p:nvSpPr>
            <p:cNvPr id="3291" name="Google Shape;3291;p10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2" name="Google Shape;3292;p10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3" name="Google Shape;3293;p10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4" name="Google Shape;3294;p10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5" name="Google Shape;3295;p10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6" name="Google Shape;3296;p10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7" name="Google Shape;3297;p10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8" name="Google Shape;3298;p10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299" name="Google Shape;3299;p10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0" name="Google Shape;3300;p10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1" name="Google Shape;3301;p10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2" name="Google Shape;3302;p10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3" name="Google Shape;3303;p10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4" name="Google Shape;3304;p10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5" name="Google Shape;3305;p10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6" name="Google Shape;3306;p10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7" name="Google Shape;3307;p10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8" name="Google Shape;3308;p10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09" name="Google Shape;3309;p10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0" name="Google Shape;3310;p10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1" name="Google Shape;3311;p10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2" name="Google Shape;3312;p10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3" name="Google Shape;3313;p10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4" name="Google Shape;3314;p10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5" name="Google Shape;3315;p10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6" name="Google Shape;3316;p10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7" name="Google Shape;3317;p10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8" name="Google Shape;3318;p10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19" name="Google Shape;3319;p10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0" name="Google Shape;3320;p10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1" name="Google Shape;3321;p10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2" name="Google Shape;3322;p10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3" name="Google Shape;3323;p10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4" name="Google Shape;3324;p10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5" name="Google Shape;3325;p10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6" name="Google Shape;3326;p10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7" name="Google Shape;3327;p10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8" name="Google Shape;3328;p10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29" name="Google Shape;3329;p10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30" name="Google Shape;3330;p10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31" name="Google Shape;3331;p10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332" name="Google Shape;3332;p105"/>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3" name="Google Shape;3333;p105"/>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Clarity Quote 1">
  <p:cSld name="CUSTOM_1_1_3">
    <p:bg>
      <p:bgPr>
        <a:solidFill>
          <a:schemeClr val="lt1"/>
        </a:solidFill>
        <a:effectLst/>
      </p:bgPr>
    </p:bg>
    <p:spTree>
      <p:nvGrpSpPr>
        <p:cNvPr id="1" name="Shape 3334"/>
        <p:cNvGrpSpPr/>
        <p:nvPr/>
      </p:nvGrpSpPr>
      <p:grpSpPr>
        <a:xfrm>
          <a:off x="0" y="0"/>
          <a:ext cx="0" cy="0"/>
          <a:chOff x="0" y="0"/>
          <a:chExt cx="0" cy="0"/>
        </a:xfrm>
      </p:grpSpPr>
      <p:sp>
        <p:nvSpPr>
          <p:cNvPr id="3335" name="Google Shape;3335;p106"/>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6" name="Google Shape;3336;p106"/>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7" name="Google Shape;3337;p106"/>
          <p:cNvSpPr/>
          <p:nvPr/>
        </p:nvSpPr>
        <p:spPr>
          <a:xfrm>
            <a:off x="0" y="1"/>
            <a:ext cx="3069004" cy="482359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8" name="Google Shape;3338;p106"/>
          <p:cNvSpPr/>
          <p:nvPr/>
        </p:nvSpPr>
        <p:spPr>
          <a:xfrm>
            <a:off x="0" y="1"/>
            <a:ext cx="4654743" cy="3036947"/>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9" name="Google Shape;3339;p106"/>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0" name="Google Shape;3340;p106"/>
          <p:cNvSpPr/>
          <p:nvPr/>
        </p:nvSpPr>
        <p:spPr>
          <a:xfrm rot="-5400000">
            <a:off x="10479324" y="4582876"/>
            <a:ext cx="2034675" cy="2952723"/>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41" name="Google Shape;3341;p106"/>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342" name="Google Shape;3342;p106"/>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343" name="Google Shape;3343;p106"/>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3344" name="Google Shape;3344;p106"/>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grpSp>
        <p:nvGrpSpPr>
          <p:cNvPr id="3345" name="Google Shape;3345;p106"/>
          <p:cNvGrpSpPr/>
          <p:nvPr/>
        </p:nvGrpSpPr>
        <p:grpSpPr>
          <a:xfrm>
            <a:off x="356766" y="427999"/>
            <a:ext cx="1268713" cy="698572"/>
            <a:chOff x="475841" y="433188"/>
            <a:chExt cx="865248" cy="476288"/>
          </a:xfrm>
        </p:grpSpPr>
        <p:sp>
          <p:nvSpPr>
            <p:cNvPr id="3346" name="Google Shape;3346;p10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47" name="Google Shape;3347;p10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48" name="Google Shape;3348;p10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49" name="Google Shape;3349;p10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0" name="Google Shape;3350;p10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1" name="Google Shape;3351;p10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2" name="Google Shape;3352;p10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3" name="Google Shape;3353;p10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4" name="Google Shape;3354;p10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5" name="Google Shape;3355;p10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6" name="Google Shape;3356;p10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7" name="Google Shape;3357;p10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8" name="Google Shape;3358;p10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59" name="Google Shape;3359;p10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0" name="Google Shape;3360;p10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1" name="Google Shape;3361;p10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2" name="Google Shape;3362;p10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3" name="Google Shape;3363;p10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4" name="Google Shape;3364;p10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5" name="Google Shape;3365;p10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6" name="Google Shape;3366;p10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7" name="Google Shape;3367;p10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8" name="Google Shape;3368;p10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69" name="Google Shape;3369;p10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0" name="Google Shape;3370;p10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1" name="Google Shape;3371;p10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2" name="Google Shape;3372;p10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3" name="Google Shape;3373;p10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4" name="Google Shape;3374;p10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5" name="Google Shape;3375;p10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6" name="Google Shape;3376;p10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7" name="Google Shape;3377;p10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8" name="Google Shape;3378;p10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79" name="Google Shape;3379;p10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80" name="Google Shape;3380;p10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81" name="Google Shape;3381;p10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82" name="Google Shape;3382;p10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83" name="Google Shape;3383;p10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84" name="Google Shape;3384;p10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85" name="Google Shape;3385;p10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386" name="Google Shape;3386;p10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Clarity Quote 1 1">
  <p:cSld name="CUSTOM_1_1_3_1">
    <p:bg>
      <p:bgPr>
        <a:solidFill>
          <a:schemeClr val="accent5"/>
        </a:solidFill>
        <a:effectLst/>
      </p:bgPr>
    </p:bg>
    <p:spTree>
      <p:nvGrpSpPr>
        <p:cNvPr id="1" name="Shape 3387"/>
        <p:cNvGrpSpPr/>
        <p:nvPr/>
      </p:nvGrpSpPr>
      <p:grpSpPr>
        <a:xfrm>
          <a:off x="0" y="0"/>
          <a:ext cx="0" cy="0"/>
          <a:chOff x="0" y="0"/>
          <a:chExt cx="0" cy="0"/>
        </a:xfrm>
      </p:grpSpPr>
      <p:sp>
        <p:nvSpPr>
          <p:cNvPr id="3388" name="Google Shape;3388;p107"/>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FE3A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9" name="Google Shape;3389;p107"/>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90" name="Google Shape;3390;p10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3391" name="Google Shape;3391;p107"/>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392" name="Google Shape;3392;p107"/>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393" name="Google Shape;3393;p107"/>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How</a:t>
            </a:r>
            <a:endParaRPr sz="3400" b="1">
              <a:solidFill>
                <a:srgbClr val="0D3258"/>
              </a:solidFill>
              <a:latin typeface="Zilla Slab"/>
              <a:ea typeface="Zilla Slab"/>
              <a:cs typeface="Zilla Slab"/>
              <a:sym typeface="Zilla Slab"/>
            </a:endParaRPr>
          </a:p>
        </p:txBody>
      </p:sp>
      <p:sp>
        <p:nvSpPr>
          <p:cNvPr id="3394" name="Google Shape;3394;p107"/>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pic>
        <p:nvPicPr>
          <p:cNvPr id="3395" name="Google Shape;3395;p107"/>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396" name="Google Shape;3396;p107"/>
          <p:cNvSpPr/>
          <p:nvPr/>
        </p:nvSpPr>
        <p:spPr>
          <a:xfrm rot="-10316911">
            <a:off x="2055614" y="705184"/>
            <a:ext cx="8019923" cy="4901079"/>
          </a:xfrm>
          <a:custGeom>
            <a:avLst/>
            <a:gdLst/>
            <a:ahLst/>
            <a:cxnLst/>
            <a:rect l="l" t="t" r="r" b="b"/>
            <a:pathLst>
              <a:path w="1272" h="839" extrusionOk="0">
                <a:moveTo>
                  <a:pt x="1175" y="285"/>
                </a:moveTo>
                <a:cubicBezTo>
                  <a:pt x="1055" y="125"/>
                  <a:pt x="899" y="53"/>
                  <a:pt x="747" y="27"/>
                </a:cubicBezTo>
                <a:cubicBezTo>
                  <a:pt x="587" y="0"/>
                  <a:pt x="344" y="56"/>
                  <a:pt x="182" y="260"/>
                </a:cubicBezTo>
                <a:cubicBezTo>
                  <a:pt x="0" y="488"/>
                  <a:pt x="111" y="733"/>
                  <a:pt x="231" y="780"/>
                </a:cubicBezTo>
                <a:cubicBezTo>
                  <a:pt x="382" y="839"/>
                  <a:pt x="471" y="756"/>
                  <a:pt x="629" y="661"/>
                </a:cubicBezTo>
                <a:cubicBezTo>
                  <a:pt x="759" y="582"/>
                  <a:pt x="852" y="556"/>
                  <a:pt x="1056" y="563"/>
                </a:cubicBezTo>
                <a:cubicBezTo>
                  <a:pt x="1186" y="567"/>
                  <a:pt x="1272" y="415"/>
                  <a:pt x="1175" y="285"/>
                </a:cubicBezTo>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
        <p:nvSpPr>
          <p:cNvPr id="3397" name="Google Shape;3397;p107"/>
          <p:cNvSpPr/>
          <p:nvPr/>
        </p:nvSpPr>
        <p:spPr>
          <a:xfrm rot="-9768076">
            <a:off x="2145490" y="485683"/>
            <a:ext cx="8019922" cy="4901080"/>
          </a:xfrm>
          <a:custGeom>
            <a:avLst/>
            <a:gdLst/>
            <a:ahLst/>
            <a:cxnLst/>
            <a:rect l="l" t="t" r="r" b="b"/>
            <a:pathLst>
              <a:path w="1272" h="839" extrusionOk="0">
                <a:moveTo>
                  <a:pt x="1175" y="285"/>
                </a:moveTo>
                <a:cubicBezTo>
                  <a:pt x="1055" y="125"/>
                  <a:pt x="899" y="53"/>
                  <a:pt x="747" y="27"/>
                </a:cubicBezTo>
                <a:cubicBezTo>
                  <a:pt x="587" y="0"/>
                  <a:pt x="344" y="56"/>
                  <a:pt x="182" y="260"/>
                </a:cubicBezTo>
                <a:cubicBezTo>
                  <a:pt x="0" y="488"/>
                  <a:pt x="111" y="733"/>
                  <a:pt x="231" y="780"/>
                </a:cubicBezTo>
                <a:cubicBezTo>
                  <a:pt x="382" y="839"/>
                  <a:pt x="471" y="756"/>
                  <a:pt x="629" y="661"/>
                </a:cubicBezTo>
                <a:cubicBezTo>
                  <a:pt x="759" y="582"/>
                  <a:pt x="852" y="556"/>
                  <a:pt x="1056" y="563"/>
                </a:cubicBezTo>
                <a:cubicBezTo>
                  <a:pt x="1186" y="567"/>
                  <a:pt x="1272" y="415"/>
                  <a:pt x="1175" y="285"/>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
        <p:nvSpPr>
          <p:cNvPr id="3398" name="Google Shape;3398;p107"/>
          <p:cNvSpPr txBox="1"/>
          <p:nvPr/>
        </p:nvSpPr>
        <p:spPr>
          <a:xfrm>
            <a:off x="1566100" y="5130725"/>
            <a:ext cx="3117000" cy="523200"/>
          </a:xfrm>
          <a:prstGeom prst="rect">
            <a:avLst/>
          </a:prstGeom>
          <a:solidFill>
            <a:schemeClr val="accent6"/>
          </a:solidFill>
          <a:ln>
            <a:noFill/>
          </a:ln>
        </p:spPr>
        <p:txBody>
          <a:bodyPr spcFirstLastPara="1" wrap="square" lIns="91425" tIns="91425" rIns="91425" bIns="91425" anchor="t" anchorCtr="0">
            <a:spAutoFit/>
          </a:bodyPr>
          <a:lstStyle/>
          <a:p>
            <a:pPr marL="0" lvl="0" indent="0" algn="ctr" rtl="0">
              <a:spcBef>
                <a:spcPts val="0"/>
              </a:spcBef>
              <a:spcAft>
                <a:spcPts val="0"/>
              </a:spcAft>
              <a:buNone/>
            </a:pPr>
            <a:endParaRPr sz="2200" b="1">
              <a:solidFill>
                <a:schemeClr val="dk2"/>
              </a:solidFill>
              <a:latin typeface="Roboto"/>
              <a:ea typeface="Roboto"/>
              <a:cs typeface="Roboto"/>
              <a:sym typeface="Roboto"/>
            </a:endParaRPr>
          </a:p>
        </p:txBody>
      </p:sp>
      <p:sp>
        <p:nvSpPr>
          <p:cNvPr id="3399" name="Google Shape;3399;p107"/>
          <p:cNvSpPr/>
          <p:nvPr/>
        </p:nvSpPr>
        <p:spPr>
          <a:xfrm rot="-5400000">
            <a:off x="294493" y="4465106"/>
            <a:ext cx="1108201" cy="1697187"/>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400" name="Google Shape;3400;p107"/>
          <p:cNvGrpSpPr/>
          <p:nvPr/>
        </p:nvGrpSpPr>
        <p:grpSpPr>
          <a:xfrm>
            <a:off x="616273" y="5066396"/>
            <a:ext cx="678190" cy="570662"/>
            <a:chOff x="2030325" y="1360050"/>
            <a:chExt cx="3560050" cy="2995600"/>
          </a:xfrm>
        </p:grpSpPr>
        <p:sp>
          <p:nvSpPr>
            <p:cNvPr id="3401" name="Google Shape;3401;p107"/>
            <p:cNvSpPr/>
            <p:nvPr/>
          </p:nvSpPr>
          <p:spPr>
            <a:xfrm>
              <a:off x="2289500" y="2080300"/>
              <a:ext cx="2377325" cy="1525750"/>
            </a:xfrm>
            <a:custGeom>
              <a:avLst/>
              <a:gdLst/>
              <a:ahLst/>
              <a:cxnLst/>
              <a:rect l="l" t="t" r="r" b="b"/>
              <a:pathLst>
                <a:path w="95093" h="61030" extrusionOk="0">
                  <a:moveTo>
                    <a:pt x="61952" y="1"/>
                  </a:moveTo>
                  <a:lnTo>
                    <a:pt x="61225" y="56"/>
                  </a:lnTo>
                  <a:lnTo>
                    <a:pt x="59884" y="308"/>
                  </a:lnTo>
                  <a:lnTo>
                    <a:pt x="58654" y="755"/>
                  </a:lnTo>
                  <a:lnTo>
                    <a:pt x="57537" y="1314"/>
                  </a:lnTo>
                  <a:lnTo>
                    <a:pt x="56000" y="2348"/>
                  </a:lnTo>
                  <a:lnTo>
                    <a:pt x="54295" y="3829"/>
                  </a:lnTo>
                  <a:lnTo>
                    <a:pt x="53541" y="4527"/>
                  </a:lnTo>
                  <a:lnTo>
                    <a:pt x="50886" y="7126"/>
                  </a:lnTo>
                  <a:lnTo>
                    <a:pt x="45688" y="12436"/>
                  </a:lnTo>
                  <a:lnTo>
                    <a:pt x="43174" y="15118"/>
                  </a:lnTo>
                  <a:lnTo>
                    <a:pt x="42140" y="16348"/>
                  </a:lnTo>
                  <a:lnTo>
                    <a:pt x="41217" y="17605"/>
                  </a:lnTo>
                  <a:lnTo>
                    <a:pt x="40519" y="18583"/>
                  </a:lnTo>
                  <a:lnTo>
                    <a:pt x="39485" y="19869"/>
                  </a:lnTo>
                  <a:lnTo>
                    <a:pt x="38758" y="20511"/>
                  </a:lnTo>
                  <a:lnTo>
                    <a:pt x="38367" y="20763"/>
                  </a:lnTo>
                  <a:lnTo>
                    <a:pt x="36858" y="21573"/>
                  </a:lnTo>
                  <a:lnTo>
                    <a:pt x="34371" y="22635"/>
                  </a:lnTo>
                  <a:lnTo>
                    <a:pt x="32555" y="23082"/>
                  </a:lnTo>
                  <a:lnTo>
                    <a:pt x="31493" y="23054"/>
                  </a:lnTo>
                  <a:lnTo>
                    <a:pt x="31270" y="22914"/>
                  </a:lnTo>
                  <a:lnTo>
                    <a:pt x="30990" y="22384"/>
                  </a:lnTo>
                  <a:lnTo>
                    <a:pt x="30850" y="21797"/>
                  </a:lnTo>
                  <a:lnTo>
                    <a:pt x="30515" y="20511"/>
                  </a:lnTo>
                  <a:lnTo>
                    <a:pt x="30264" y="19449"/>
                  </a:lnTo>
                  <a:lnTo>
                    <a:pt x="30012" y="18248"/>
                  </a:lnTo>
                  <a:lnTo>
                    <a:pt x="29286" y="15929"/>
                  </a:lnTo>
                  <a:lnTo>
                    <a:pt x="28810" y="14811"/>
                  </a:lnTo>
                  <a:lnTo>
                    <a:pt x="28140" y="13442"/>
                  </a:lnTo>
                  <a:lnTo>
                    <a:pt x="26687" y="11010"/>
                  </a:lnTo>
                  <a:lnTo>
                    <a:pt x="25066" y="8971"/>
                  </a:lnTo>
                  <a:lnTo>
                    <a:pt x="23306" y="7378"/>
                  </a:lnTo>
                  <a:lnTo>
                    <a:pt x="22355" y="6763"/>
                  </a:lnTo>
                  <a:lnTo>
                    <a:pt x="21713" y="6400"/>
                  </a:lnTo>
                  <a:lnTo>
                    <a:pt x="20232" y="5757"/>
                  </a:lnTo>
                  <a:lnTo>
                    <a:pt x="18555" y="5282"/>
                  </a:lnTo>
                  <a:lnTo>
                    <a:pt x="16795" y="5030"/>
                  </a:lnTo>
                  <a:lnTo>
                    <a:pt x="14978" y="5030"/>
                  </a:lnTo>
                  <a:lnTo>
                    <a:pt x="13218" y="5366"/>
                  </a:lnTo>
                  <a:lnTo>
                    <a:pt x="11597" y="6064"/>
                  </a:lnTo>
                  <a:lnTo>
                    <a:pt x="10144" y="7182"/>
                  </a:lnTo>
                  <a:lnTo>
                    <a:pt x="9529" y="7937"/>
                  </a:lnTo>
                  <a:lnTo>
                    <a:pt x="9026" y="8635"/>
                  </a:lnTo>
                  <a:lnTo>
                    <a:pt x="8495" y="10060"/>
                  </a:lnTo>
                  <a:lnTo>
                    <a:pt x="8412" y="11485"/>
                  </a:lnTo>
                  <a:lnTo>
                    <a:pt x="8691" y="12855"/>
                  </a:lnTo>
                  <a:lnTo>
                    <a:pt x="9222" y="14168"/>
                  </a:lnTo>
                  <a:lnTo>
                    <a:pt x="9976" y="15426"/>
                  </a:lnTo>
                  <a:lnTo>
                    <a:pt x="11206" y="17102"/>
                  </a:lnTo>
                  <a:lnTo>
                    <a:pt x="12016" y="18024"/>
                  </a:lnTo>
                  <a:lnTo>
                    <a:pt x="12575" y="18695"/>
                  </a:lnTo>
                  <a:lnTo>
                    <a:pt x="13553" y="19952"/>
                  </a:lnTo>
                  <a:lnTo>
                    <a:pt x="13777" y="20400"/>
                  </a:lnTo>
                  <a:lnTo>
                    <a:pt x="14112" y="21545"/>
                  </a:lnTo>
                  <a:lnTo>
                    <a:pt x="14671" y="23809"/>
                  </a:lnTo>
                  <a:lnTo>
                    <a:pt x="14894" y="24982"/>
                  </a:lnTo>
                  <a:lnTo>
                    <a:pt x="15062" y="26268"/>
                  </a:lnTo>
                  <a:lnTo>
                    <a:pt x="15146" y="28531"/>
                  </a:lnTo>
                  <a:lnTo>
                    <a:pt x="14978" y="30711"/>
                  </a:lnTo>
                  <a:lnTo>
                    <a:pt x="14615" y="33002"/>
                  </a:lnTo>
                  <a:lnTo>
                    <a:pt x="14364" y="34316"/>
                  </a:lnTo>
                  <a:lnTo>
                    <a:pt x="14168" y="35266"/>
                  </a:lnTo>
                  <a:lnTo>
                    <a:pt x="13944" y="36216"/>
                  </a:lnTo>
                  <a:lnTo>
                    <a:pt x="13693" y="37389"/>
                  </a:lnTo>
                  <a:lnTo>
                    <a:pt x="13246" y="39820"/>
                  </a:lnTo>
                  <a:lnTo>
                    <a:pt x="13050" y="42391"/>
                  </a:lnTo>
                  <a:lnTo>
                    <a:pt x="13246" y="44403"/>
                  </a:lnTo>
                  <a:lnTo>
                    <a:pt x="13525" y="45772"/>
                  </a:lnTo>
                  <a:lnTo>
                    <a:pt x="13749" y="46471"/>
                  </a:lnTo>
                  <a:lnTo>
                    <a:pt x="13861" y="46750"/>
                  </a:lnTo>
                  <a:lnTo>
                    <a:pt x="13916" y="46946"/>
                  </a:lnTo>
                  <a:lnTo>
                    <a:pt x="14000" y="47170"/>
                  </a:lnTo>
                  <a:lnTo>
                    <a:pt x="13749" y="47393"/>
                  </a:lnTo>
                  <a:lnTo>
                    <a:pt x="11765" y="49098"/>
                  </a:lnTo>
                  <a:lnTo>
                    <a:pt x="1062" y="56531"/>
                  </a:lnTo>
                  <a:lnTo>
                    <a:pt x="699" y="56810"/>
                  </a:lnTo>
                  <a:lnTo>
                    <a:pt x="224" y="57453"/>
                  </a:lnTo>
                  <a:lnTo>
                    <a:pt x="0" y="58179"/>
                  </a:lnTo>
                  <a:lnTo>
                    <a:pt x="0" y="58934"/>
                  </a:lnTo>
                  <a:lnTo>
                    <a:pt x="224" y="59660"/>
                  </a:lnTo>
                  <a:lnTo>
                    <a:pt x="643" y="60275"/>
                  </a:lnTo>
                  <a:lnTo>
                    <a:pt x="1258" y="60750"/>
                  </a:lnTo>
                  <a:lnTo>
                    <a:pt x="2012" y="61002"/>
                  </a:lnTo>
                  <a:lnTo>
                    <a:pt x="2460" y="61030"/>
                  </a:lnTo>
                  <a:lnTo>
                    <a:pt x="2823" y="61030"/>
                  </a:lnTo>
                  <a:lnTo>
                    <a:pt x="3521" y="60806"/>
                  </a:lnTo>
                  <a:lnTo>
                    <a:pt x="3857" y="60611"/>
                  </a:lnTo>
                  <a:lnTo>
                    <a:pt x="14671" y="53094"/>
                  </a:lnTo>
                  <a:lnTo>
                    <a:pt x="14755" y="53038"/>
                  </a:lnTo>
                  <a:lnTo>
                    <a:pt x="14867" y="52954"/>
                  </a:lnTo>
                  <a:lnTo>
                    <a:pt x="16962" y="51166"/>
                  </a:lnTo>
                  <a:lnTo>
                    <a:pt x="17577" y="50635"/>
                  </a:lnTo>
                  <a:lnTo>
                    <a:pt x="18527" y="49349"/>
                  </a:lnTo>
                  <a:lnTo>
                    <a:pt x="18835" y="48595"/>
                  </a:lnTo>
                  <a:lnTo>
                    <a:pt x="18946" y="48064"/>
                  </a:lnTo>
                  <a:lnTo>
                    <a:pt x="19002" y="47086"/>
                  </a:lnTo>
                  <a:lnTo>
                    <a:pt x="18751" y="45772"/>
                  </a:lnTo>
                  <a:lnTo>
                    <a:pt x="18527" y="45102"/>
                  </a:lnTo>
                  <a:lnTo>
                    <a:pt x="18443" y="44878"/>
                  </a:lnTo>
                  <a:lnTo>
                    <a:pt x="18164" y="43984"/>
                  </a:lnTo>
                  <a:lnTo>
                    <a:pt x="17996" y="42168"/>
                  </a:lnTo>
                  <a:lnTo>
                    <a:pt x="18304" y="39345"/>
                  </a:lnTo>
                  <a:lnTo>
                    <a:pt x="18779" y="37305"/>
                  </a:lnTo>
                  <a:lnTo>
                    <a:pt x="19002" y="36300"/>
                  </a:lnTo>
                  <a:lnTo>
                    <a:pt x="19198" y="35266"/>
                  </a:lnTo>
                  <a:lnTo>
                    <a:pt x="19477" y="33785"/>
                  </a:lnTo>
                  <a:lnTo>
                    <a:pt x="19896" y="31130"/>
                  </a:lnTo>
                  <a:lnTo>
                    <a:pt x="20092" y="28531"/>
                  </a:lnTo>
                  <a:lnTo>
                    <a:pt x="19980" y="25793"/>
                  </a:lnTo>
                  <a:lnTo>
                    <a:pt x="19785" y="24256"/>
                  </a:lnTo>
                  <a:lnTo>
                    <a:pt x="19505" y="22831"/>
                  </a:lnTo>
                  <a:lnTo>
                    <a:pt x="18835" y="20064"/>
                  </a:lnTo>
                  <a:lnTo>
                    <a:pt x="18415" y="18723"/>
                  </a:lnTo>
                  <a:lnTo>
                    <a:pt x="18220" y="18220"/>
                  </a:lnTo>
                  <a:lnTo>
                    <a:pt x="17661" y="17242"/>
                  </a:lnTo>
                  <a:lnTo>
                    <a:pt x="16599" y="15817"/>
                  </a:lnTo>
                  <a:lnTo>
                    <a:pt x="15789" y="14839"/>
                  </a:lnTo>
                  <a:lnTo>
                    <a:pt x="14894" y="13805"/>
                  </a:lnTo>
                  <a:lnTo>
                    <a:pt x="13693" y="12100"/>
                  </a:lnTo>
                  <a:lnTo>
                    <a:pt x="13386" y="11402"/>
                  </a:lnTo>
                  <a:lnTo>
                    <a:pt x="13358" y="11038"/>
                  </a:lnTo>
                  <a:lnTo>
                    <a:pt x="13441" y="10899"/>
                  </a:lnTo>
                  <a:lnTo>
                    <a:pt x="13665" y="10647"/>
                  </a:lnTo>
                  <a:lnTo>
                    <a:pt x="14308" y="10228"/>
                  </a:lnTo>
                  <a:lnTo>
                    <a:pt x="15062" y="10032"/>
                  </a:lnTo>
                  <a:lnTo>
                    <a:pt x="15900" y="9949"/>
                  </a:lnTo>
                  <a:lnTo>
                    <a:pt x="17270" y="10060"/>
                  </a:lnTo>
                  <a:lnTo>
                    <a:pt x="19030" y="10591"/>
                  </a:lnTo>
                  <a:lnTo>
                    <a:pt x="19729" y="10982"/>
                  </a:lnTo>
                  <a:lnTo>
                    <a:pt x="20344" y="11402"/>
                  </a:lnTo>
                  <a:lnTo>
                    <a:pt x="21545" y="12519"/>
                  </a:lnTo>
                  <a:lnTo>
                    <a:pt x="22691" y="14028"/>
                  </a:lnTo>
                  <a:lnTo>
                    <a:pt x="23781" y="15845"/>
                  </a:lnTo>
                  <a:lnTo>
                    <a:pt x="24256" y="16879"/>
                  </a:lnTo>
                  <a:lnTo>
                    <a:pt x="24647" y="17745"/>
                  </a:lnTo>
                  <a:lnTo>
                    <a:pt x="25206" y="19561"/>
                  </a:lnTo>
                  <a:lnTo>
                    <a:pt x="25401" y="20483"/>
                  </a:lnTo>
                  <a:lnTo>
                    <a:pt x="25653" y="21657"/>
                  </a:lnTo>
                  <a:lnTo>
                    <a:pt x="26044" y="23166"/>
                  </a:lnTo>
                  <a:lnTo>
                    <a:pt x="26268" y="24004"/>
                  </a:lnTo>
                  <a:lnTo>
                    <a:pt x="27050" y="25569"/>
                  </a:lnTo>
                  <a:lnTo>
                    <a:pt x="27581" y="26268"/>
                  </a:lnTo>
                  <a:lnTo>
                    <a:pt x="27888" y="26575"/>
                  </a:lnTo>
                  <a:lnTo>
                    <a:pt x="28531" y="27078"/>
                  </a:lnTo>
                  <a:lnTo>
                    <a:pt x="29593" y="27665"/>
                  </a:lnTo>
                  <a:lnTo>
                    <a:pt x="31158" y="28000"/>
                  </a:lnTo>
                  <a:lnTo>
                    <a:pt x="32862" y="28000"/>
                  </a:lnTo>
                  <a:lnTo>
                    <a:pt x="34651" y="27693"/>
                  </a:lnTo>
                  <a:lnTo>
                    <a:pt x="36467" y="27106"/>
                  </a:lnTo>
                  <a:lnTo>
                    <a:pt x="39122" y="25960"/>
                  </a:lnTo>
                  <a:lnTo>
                    <a:pt x="40798" y="25066"/>
                  </a:lnTo>
                  <a:lnTo>
                    <a:pt x="41497" y="24619"/>
                  </a:lnTo>
                  <a:lnTo>
                    <a:pt x="42754" y="23557"/>
                  </a:lnTo>
                  <a:lnTo>
                    <a:pt x="44319" y="21741"/>
                  </a:lnTo>
                  <a:lnTo>
                    <a:pt x="45213" y="20483"/>
                  </a:lnTo>
                  <a:lnTo>
                    <a:pt x="45940" y="19449"/>
                  </a:lnTo>
                  <a:lnTo>
                    <a:pt x="46778" y="18471"/>
                  </a:lnTo>
                  <a:lnTo>
                    <a:pt x="49237" y="15845"/>
                  </a:lnTo>
                  <a:lnTo>
                    <a:pt x="54323" y="10619"/>
                  </a:lnTo>
                  <a:lnTo>
                    <a:pt x="56950" y="8104"/>
                  </a:lnTo>
                  <a:lnTo>
                    <a:pt x="57593" y="7462"/>
                  </a:lnTo>
                  <a:lnTo>
                    <a:pt x="58878" y="6344"/>
                  </a:lnTo>
                  <a:lnTo>
                    <a:pt x="60135" y="5506"/>
                  </a:lnTo>
                  <a:lnTo>
                    <a:pt x="61449" y="5003"/>
                  </a:lnTo>
                  <a:lnTo>
                    <a:pt x="62147" y="4919"/>
                  </a:lnTo>
                  <a:lnTo>
                    <a:pt x="62594" y="4947"/>
                  </a:lnTo>
                  <a:lnTo>
                    <a:pt x="63405" y="5310"/>
                  </a:lnTo>
                  <a:lnTo>
                    <a:pt x="63712" y="5617"/>
                  </a:lnTo>
                  <a:lnTo>
                    <a:pt x="63908" y="5925"/>
                  </a:lnTo>
                  <a:lnTo>
                    <a:pt x="64159" y="6595"/>
                  </a:lnTo>
                  <a:lnTo>
                    <a:pt x="64187" y="7350"/>
                  </a:lnTo>
                  <a:lnTo>
                    <a:pt x="64020" y="8216"/>
                  </a:lnTo>
                  <a:lnTo>
                    <a:pt x="63433" y="9669"/>
                  </a:lnTo>
                  <a:lnTo>
                    <a:pt x="61868" y="12044"/>
                  </a:lnTo>
                  <a:lnTo>
                    <a:pt x="60750" y="13414"/>
                  </a:lnTo>
                  <a:lnTo>
                    <a:pt x="59688" y="14671"/>
                  </a:lnTo>
                  <a:lnTo>
                    <a:pt x="58654" y="15901"/>
                  </a:lnTo>
                  <a:lnTo>
                    <a:pt x="56670" y="18192"/>
                  </a:lnTo>
                  <a:lnTo>
                    <a:pt x="52926" y="22859"/>
                  </a:lnTo>
                  <a:lnTo>
                    <a:pt x="51138" y="25429"/>
                  </a:lnTo>
                  <a:lnTo>
                    <a:pt x="50886" y="25849"/>
                  </a:lnTo>
                  <a:lnTo>
                    <a:pt x="50662" y="26715"/>
                  </a:lnTo>
                  <a:lnTo>
                    <a:pt x="50774" y="27525"/>
                  </a:lnTo>
                  <a:lnTo>
                    <a:pt x="51138" y="28252"/>
                  </a:lnTo>
                  <a:lnTo>
                    <a:pt x="51724" y="28839"/>
                  </a:lnTo>
                  <a:lnTo>
                    <a:pt x="52451" y="29202"/>
                  </a:lnTo>
                  <a:lnTo>
                    <a:pt x="53261" y="29314"/>
                  </a:lnTo>
                  <a:lnTo>
                    <a:pt x="54127" y="29118"/>
                  </a:lnTo>
                  <a:lnTo>
                    <a:pt x="54547" y="28866"/>
                  </a:lnTo>
                  <a:lnTo>
                    <a:pt x="58431" y="26296"/>
                  </a:lnTo>
                  <a:lnTo>
                    <a:pt x="66534" y="20651"/>
                  </a:lnTo>
                  <a:lnTo>
                    <a:pt x="70419" y="17745"/>
                  </a:lnTo>
                  <a:lnTo>
                    <a:pt x="70782" y="17465"/>
                  </a:lnTo>
                  <a:lnTo>
                    <a:pt x="72235" y="16320"/>
                  </a:lnTo>
                  <a:lnTo>
                    <a:pt x="74778" y="14531"/>
                  </a:lnTo>
                  <a:lnTo>
                    <a:pt x="76874" y="13218"/>
                  </a:lnTo>
                  <a:lnTo>
                    <a:pt x="78550" y="12352"/>
                  </a:lnTo>
                  <a:lnTo>
                    <a:pt x="79892" y="11821"/>
                  </a:lnTo>
                  <a:lnTo>
                    <a:pt x="80926" y="11569"/>
                  </a:lnTo>
                  <a:lnTo>
                    <a:pt x="81680" y="11541"/>
                  </a:lnTo>
                  <a:lnTo>
                    <a:pt x="82183" y="11681"/>
                  </a:lnTo>
                  <a:lnTo>
                    <a:pt x="82379" y="11793"/>
                  </a:lnTo>
                  <a:lnTo>
                    <a:pt x="82686" y="11988"/>
                  </a:lnTo>
                  <a:lnTo>
                    <a:pt x="82826" y="12240"/>
                  </a:lnTo>
                  <a:lnTo>
                    <a:pt x="82826" y="12575"/>
                  </a:lnTo>
                  <a:lnTo>
                    <a:pt x="82351" y="13609"/>
                  </a:lnTo>
                  <a:lnTo>
                    <a:pt x="81093" y="15174"/>
                  </a:lnTo>
                  <a:lnTo>
                    <a:pt x="78802" y="17410"/>
                  </a:lnTo>
                  <a:lnTo>
                    <a:pt x="77125" y="18835"/>
                  </a:lnTo>
                  <a:lnTo>
                    <a:pt x="76566" y="19338"/>
                  </a:lnTo>
                  <a:lnTo>
                    <a:pt x="76147" y="19701"/>
                  </a:lnTo>
                  <a:lnTo>
                    <a:pt x="58207" y="35769"/>
                  </a:lnTo>
                  <a:lnTo>
                    <a:pt x="57844" y="36132"/>
                  </a:lnTo>
                  <a:lnTo>
                    <a:pt x="57425" y="36942"/>
                  </a:lnTo>
                  <a:lnTo>
                    <a:pt x="57369" y="37808"/>
                  </a:lnTo>
                  <a:lnTo>
                    <a:pt x="57593" y="38619"/>
                  </a:lnTo>
                  <a:lnTo>
                    <a:pt x="58040" y="39317"/>
                  </a:lnTo>
                  <a:lnTo>
                    <a:pt x="58710" y="39820"/>
                  </a:lnTo>
                  <a:lnTo>
                    <a:pt x="59493" y="40100"/>
                  </a:lnTo>
                  <a:lnTo>
                    <a:pt x="60415" y="40044"/>
                  </a:lnTo>
                  <a:lnTo>
                    <a:pt x="60890" y="39848"/>
                  </a:lnTo>
                  <a:lnTo>
                    <a:pt x="79864" y="31018"/>
                  </a:lnTo>
                  <a:lnTo>
                    <a:pt x="81904" y="30068"/>
                  </a:lnTo>
                  <a:lnTo>
                    <a:pt x="85341" y="28839"/>
                  </a:lnTo>
                  <a:lnTo>
                    <a:pt x="87939" y="28280"/>
                  </a:lnTo>
                  <a:lnTo>
                    <a:pt x="89253" y="28252"/>
                  </a:lnTo>
                  <a:lnTo>
                    <a:pt x="89840" y="28363"/>
                  </a:lnTo>
                  <a:lnTo>
                    <a:pt x="90007" y="28447"/>
                  </a:lnTo>
                  <a:lnTo>
                    <a:pt x="90091" y="28559"/>
                  </a:lnTo>
                  <a:lnTo>
                    <a:pt x="90175" y="29314"/>
                  </a:lnTo>
                  <a:lnTo>
                    <a:pt x="90119" y="29956"/>
                  </a:lnTo>
                  <a:lnTo>
                    <a:pt x="90007" y="30543"/>
                  </a:lnTo>
                  <a:lnTo>
                    <a:pt x="89448" y="31549"/>
                  </a:lnTo>
                  <a:lnTo>
                    <a:pt x="89057" y="31940"/>
                  </a:lnTo>
                  <a:lnTo>
                    <a:pt x="87911" y="32946"/>
                  </a:lnTo>
                  <a:lnTo>
                    <a:pt x="85369" y="34791"/>
                  </a:lnTo>
                  <a:lnTo>
                    <a:pt x="81261" y="37361"/>
                  </a:lnTo>
                  <a:lnTo>
                    <a:pt x="78411" y="38926"/>
                  </a:lnTo>
                  <a:lnTo>
                    <a:pt x="76706" y="39876"/>
                  </a:lnTo>
                  <a:lnTo>
                    <a:pt x="74498" y="41162"/>
                  </a:lnTo>
                  <a:lnTo>
                    <a:pt x="71173" y="42727"/>
                  </a:lnTo>
                  <a:lnTo>
                    <a:pt x="68910" y="43481"/>
                  </a:lnTo>
                  <a:lnTo>
                    <a:pt x="67736" y="43705"/>
                  </a:lnTo>
                  <a:lnTo>
                    <a:pt x="67233" y="43816"/>
                  </a:lnTo>
                  <a:lnTo>
                    <a:pt x="66423" y="44347"/>
                  </a:lnTo>
                  <a:lnTo>
                    <a:pt x="65864" y="45130"/>
                  </a:lnTo>
                  <a:lnTo>
                    <a:pt x="65640" y="46052"/>
                  </a:lnTo>
                  <a:lnTo>
                    <a:pt x="65696" y="46555"/>
                  </a:lnTo>
                  <a:lnTo>
                    <a:pt x="65808" y="47058"/>
                  </a:lnTo>
                  <a:lnTo>
                    <a:pt x="66339" y="47868"/>
                  </a:lnTo>
                  <a:lnTo>
                    <a:pt x="67121" y="48427"/>
                  </a:lnTo>
                  <a:lnTo>
                    <a:pt x="68043" y="48651"/>
                  </a:lnTo>
                  <a:lnTo>
                    <a:pt x="68546" y="48595"/>
                  </a:lnTo>
                  <a:lnTo>
                    <a:pt x="70027" y="48315"/>
                  </a:lnTo>
                  <a:lnTo>
                    <a:pt x="72822" y="47393"/>
                  </a:lnTo>
                  <a:lnTo>
                    <a:pt x="76706" y="45577"/>
                  </a:lnTo>
                  <a:lnTo>
                    <a:pt x="79165" y="44208"/>
                  </a:lnTo>
                  <a:lnTo>
                    <a:pt x="80842" y="43257"/>
                  </a:lnTo>
                  <a:lnTo>
                    <a:pt x="83832" y="41553"/>
                  </a:lnTo>
                  <a:lnTo>
                    <a:pt x="88275" y="38814"/>
                  </a:lnTo>
                  <a:lnTo>
                    <a:pt x="91069" y="36747"/>
                  </a:lnTo>
                  <a:lnTo>
                    <a:pt x="92355" y="35629"/>
                  </a:lnTo>
                  <a:lnTo>
                    <a:pt x="92885" y="35126"/>
                  </a:lnTo>
                  <a:lnTo>
                    <a:pt x="93752" y="34008"/>
                  </a:lnTo>
                  <a:lnTo>
                    <a:pt x="94422" y="32751"/>
                  </a:lnTo>
                  <a:lnTo>
                    <a:pt x="94869" y="31381"/>
                  </a:lnTo>
                  <a:lnTo>
                    <a:pt x="95009" y="30655"/>
                  </a:lnTo>
                  <a:lnTo>
                    <a:pt x="95093" y="30012"/>
                  </a:lnTo>
                  <a:lnTo>
                    <a:pt x="95093" y="28866"/>
                  </a:lnTo>
                  <a:lnTo>
                    <a:pt x="94981" y="27861"/>
                  </a:lnTo>
                  <a:lnTo>
                    <a:pt x="94758" y="26966"/>
                  </a:lnTo>
                  <a:lnTo>
                    <a:pt x="94227" y="25876"/>
                  </a:lnTo>
                  <a:lnTo>
                    <a:pt x="93360" y="24843"/>
                  </a:lnTo>
                  <a:lnTo>
                    <a:pt x="92885" y="24479"/>
                  </a:lnTo>
                  <a:lnTo>
                    <a:pt x="92522" y="24228"/>
                  </a:lnTo>
                  <a:lnTo>
                    <a:pt x="91712" y="23809"/>
                  </a:lnTo>
                  <a:lnTo>
                    <a:pt x="90426" y="23445"/>
                  </a:lnTo>
                  <a:lnTo>
                    <a:pt x="88470" y="23306"/>
                  </a:lnTo>
                  <a:lnTo>
                    <a:pt x="86402" y="23501"/>
                  </a:lnTo>
                  <a:lnTo>
                    <a:pt x="84307" y="23976"/>
                  </a:lnTo>
                  <a:lnTo>
                    <a:pt x="82239" y="24647"/>
                  </a:lnTo>
                  <a:lnTo>
                    <a:pt x="79333" y="25793"/>
                  </a:lnTo>
                  <a:lnTo>
                    <a:pt x="77712" y="26575"/>
                  </a:lnTo>
                  <a:lnTo>
                    <a:pt x="73856" y="28363"/>
                  </a:lnTo>
                  <a:lnTo>
                    <a:pt x="79445" y="23362"/>
                  </a:lnTo>
                  <a:lnTo>
                    <a:pt x="79808" y="23054"/>
                  </a:lnTo>
                  <a:lnTo>
                    <a:pt x="80311" y="22635"/>
                  </a:lnTo>
                  <a:lnTo>
                    <a:pt x="81708" y="21433"/>
                  </a:lnTo>
                  <a:lnTo>
                    <a:pt x="84391" y="18919"/>
                  </a:lnTo>
                  <a:lnTo>
                    <a:pt x="86067" y="16907"/>
                  </a:lnTo>
                  <a:lnTo>
                    <a:pt x="86905" y="15509"/>
                  </a:lnTo>
                  <a:lnTo>
                    <a:pt x="87520" y="14112"/>
                  </a:lnTo>
                  <a:lnTo>
                    <a:pt x="87800" y="12659"/>
                  </a:lnTo>
                  <a:lnTo>
                    <a:pt x="87772" y="11933"/>
                  </a:lnTo>
                  <a:lnTo>
                    <a:pt x="87744" y="11458"/>
                  </a:lnTo>
                  <a:lnTo>
                    <a:pt x="87464" y="10396"/>
                  </a:lnTo>
                  <a:lnTo>
                    <a:pt x="86850" y="9250"/>
                  </a:lnTo>
                  <a:lnTo>
                    <a:pt x="85816" y="8132"/>
                  </a:lnTo>
                  <a:lnTo>
                    <a:pt x="85061" y="7629"/>
                  </a:lnTo>
                  <a:lnTo>
                    <a:pt x="84558" y="7322"/>
                  </a:lnTo>
                  <a:lnTo>
                    <a:pt x="83496" y="6903"/>
                  </a:lnTo>
                  <a:lnTo>
                    <a:pt x="82407" y="6679"/>
                  </a:lnTo>
                  <a:lnTo>
                    <a:pt x="81233" y="6623"/>
                  </a:lnTo>
                  <a:lnTo>
                    <a:pt x="79472" y="6847"/>
                  </a:lnTo>
                  <a:lnTo>
                    <a:pt x="77069" y="7601"/>
                  </a:lnTo>
                  <a:lnTo>
                    <a:pt x="74666" y="8747"/>
                  </a:lnTo>
                  <a:lnTo>
                    <a:pt x="72403" y="10144"/>
                  </a:lnTo>
                  <a:lnTo>
                    <a:pt x="69329" y="12324"/>
                  </a:lnTo>
                  <a:lnTo>
                    <a:pt x="67736" y="13553"/>
                  </a:lnTo>
                  <a:lnTo>
                    <a:pt x="67373" y="13833"/>
                  </a:lnTo>
                  <a:lnTo>
                    <a:pt x="66646" y="14392"/>
                  </a:lnTo>
                  <a:lnTo>
                    <a:pt x="65892" y="14978"/>
                  </a:lnTo>
                  <a:lnTo>
                    <a:pt x="66758" y="13805"/>
                  </a:lnTo>
                  <a:lnTo>
                    <a:pt x="67960" y="11737"/>
                  </a:lnTo>
                  <a:lnTo>
                    <a:pt x="68630" y="10200"/>
                  </a:lnTo>
                  <a:lnTo>
                    <a:pt x="69049" y="8579"/>
                  </a:lnTo>
                  <a:lnTo>
                    <a:pt x="69217" y="6931"/>
                  </a:lnTo>
                  <a:lnTo>
                    <a:pt x="68966" y="5226"/>
                  </a:lnTo>
                  <a:lnTo>
                    <a:pt x="68295" y="3549"/>
                  </a:lnTo>
                  <a:lnTo>
                    <a:pt x="67736" y="2711"/>
                  </a:lnTo>
                  <a:lnTo>
                    <a:pt x="67205" y="2068"/>
                  </a:lnTo>
                  <a:lnTo>
                    <a:pt x="65920" y="1007"/>
                  </a:lnTo>
                  <a:lnTo>
                    <a:pt x="64411" y="308"/>
                  </a:lnTo>
                  <a:lnTo>
                    <a:pt x="62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07"/>
            <p:cNvSpPr/>
            <p:nvPr/>
          </p:nvSpPr>
          <p:spPr>
            <a:xfrm>
              <a:off x="2725425" y="3093275"/>
              <a:ext cx="1818450" cy="1060475"/>
            </a:xfrm>
            <a:custGeom>
              <a:avLst/>
              <a:gdLst/>
              <a:ahLst/>
              <a:cxnLst/>
              <a:rect l="l" t="t" r="r" b="b"/>
              <a:pathLst>
                <a:path w="72738" h="42419" extrusionOk="0">
                  <a:moveTo>
                    <a:pt x="63852" y="0"/>
                  </a:moveTo>
                  <a:lnTo>
                    <a:pt x="60834" y="475"/>
                  </a:lnTo>
                  <a:lnTo>
                    <a:pt x="59073" y="950"/>
                  </a:lnTo>
                  <a:lnTo>
                    <a:pt x="56810" y="1537"/>
                  </a:lnTo>
                  <a:lnTo>
                    <a:pt x="54602" y="2096"/>
                  </a:lnTo>
                  <a:lnTo>
                    <a:pt x="52367" y="2655"/>
                  </a:lnTo>
                  <a:lnTo>
                    <a:pt x="50076" y="3269"/>
                  </a:lnTo>
                  <a:lnTo>
                    <a:pt x="49600" y="3437"/>
                  </a:lnTo>
                  <a:lnTo>
                    <a:pt x="48874" y="4024"/>
                  </a:lnTo>
                  <a:lnTo>
                    <a:pt x="48399" y="4834"/>
                  </a:lnTo>
                  <a:lnTo>
                    <a:pt x="48287" y="5784"/>
                  </a:lnTo>
                  <a:lnTo>
                    <a:pt x="48371" y="6259"/>
                  </a:lnTo>
                  <a:lnTo>
                    <a:pt x="48539" y="6734"/>
                  </a:lnTo>
                  <a:lnTo>
                    <a:pt x="49097" y="7489"/>
                  </a:lnTo>
                  <a:lnTo>
                    <a:pt x="49908" y="7964"/>
                  </a:lnTo>
                  <a:lnTo>
                    <a:pt x="50830" y="8132"/>
                  </a:lnTo>
                  <a:lnTo>
                    <a:pt x="51333" y="8048"/>
                  </a:lnTo>
                  <a:lnTo>
                    <a:pt x="53624" y="7461"/>
                  </a:lnTo>
                  <a:lnTo>
                    <a:pt x="55832" y="6874"/>
                  </a:lnTo>
                  <a:lnTo>
                    <a:pt x="58012" y="6315"/>
                  </a:lnTo>
                  <a:lnTo>
                    <a:pt x="60303" y="5728"/>
                  </a:lnTo>
                  <a:lnTo>
                    <a:pt x="61728" y="5365"/>
                  </a:lnTo>
                  <a:lnTo>
                    <a:pt x="63908" y="4974"/>
                  </a:lnTo>
                  <a:lnTo>
                    <a:pt x="65333" y="4946"/>
                  </a:lnTo>
                  <a:lnTo>
                    <a:pt x="66003" y="5058"/>
                  </a:lnTo>
                  <a:lnTo>
                    <a:pt x="66478" y="5198"/>
                  </a:lnTo>
                  <a:lnTo>
                    <a:pt x="67261" y="5756"/>
                  </a:lnTo>
                  <a:lnTo>
                    <a:pt x="67540" y="6148"/>
                  </a:lnTo>
                  <a:lnTo>
                    <a:pt x="67708" y="6455"/>
                  </a:lnTo>
                  <a:lnTo>
                    <a:pt x="67820" y="7098"/>
                  </a:lnTo>
                  <a:lnTo>
                    <a:pt x="67736" y="7433"/>
                  </a:lnTo>
                  <a:lnTo>
                    <a:pt x="67652" y="7657"/>
                  </a:lnTo>
                  <a:lnTo>
                    <a:pt x="67317" y="8188"/>
                  </a:lnTo>
                  <a:lnTo>
                    <a:pt x="66702" y="8774"/>
                  </a:lnTo>
                  <a:lnTo>
                    <a:pt x="65724" y="9389"/>
                  </a:lnTo>
                  <a:lnTo>
                    <a:pt x="64383" y="10032"/>
                  </a:lnTo>
                  <a:lnTo>
                    <a:pt x="62594" y="10702"/>
                  </a:lnTo>
                  <a:lnTo>
                    <a:pt x="60275" y="11373"/>
                  </a:lnTo>
                  <a:lnTo>
                    <a:pt x="57425" y="12072"/>
                  </a:lnTo>
                  <a:lnTo>
                    <a:pt x="55748" y="12435"/>
                  </a:lnTo>
                  <a:lnTo>
                    <a:pt x="53792" y="12826"/>
                  </a:lnTo>
                  <a:lnTo>
                    <a:pt x="51724" y="13217"/>
                  </a:lnTo>
                  <a:lnTo>
                    <a:pt x="47896" y="14140"/>
                  </a:lnTo>
                  <a:lnTo>
                    <a:pt x="45185" y="15118"/>
                  </a:lnTo>
                  <a:lnTo>
                    <a:pt x="43397" y="15956"/>
                  </a:lnTo>
                  <a:lnTo>
                    <a:pt x="41609" y="17018"/>
                  </a:lnTo>
                  <a:lnTo>
                    <a:pt x="39820" y="18359"/>
                  </a:lnTo>
                  <a:lnTo>
                    <a:pt x="38926" y="19141"/>
                  </a:lnTo>
                  <a:lnTo>
                    <a:pt x="37529" y="20371"/>
                  </a:lnTo>
                  <a:lnTo>
                    <a:pt x="34623" y="22690"/>
                  </a:lnTo>
                  <a:lnTo>
                    <a:pt x="32359" y="24199"/>
                  </a:lnTo>
                  <a:lnTo>
                    <a:pt x="30794" y="25010"/>
                  </a:lnTo>
                  <a:lnTo>
                    <a:pt x="29202" y="25652"/>
                  </a:lnTo>
                  <a:lnTo>
                    <a:pt x="27553" y="26099"/>
                  </a:lnTo>
                  <a:lnTo>
                    <a:pt x="26715" y="26211"/>
                  </a:lnTo>
                  <a:lnTo>
                    <a:pt x="25401" y="26267"/>
                  </a:lnTo>
                  <a:lnTo>
                    <a:pt x="24116" y="26211"/>
                  </a:lnTo>
                  <a:lnTo>
                    <a:pt x="22607" y="26155"/>
                  </a:lnTo>
                  <a:lnTo>
                    <a:pt x="21126" y="26211"/>
                  </a:lnTo>
                  <a:lnTo>
                    <a:pt x="20036" y="26323"/>
                  </a:lnTo>
                  <a:lnTo>
                    <a:pt x="17884" y="26854"/>
                  </a:lnTo>
                  <a:lnTo>
                    <a:pt x="15705" y="27720"/>
                  </a:lnTo>
                  <a:lnTo>
                    <a:pt x="13497" y="28978"/>
                  </a:lnTo>
                  <a:lnTo>
                    <a:pt x="12379" y="29732"/>
                  </a:lnTo>
                  <a:lnTo>
                    <a:pt x="1006" y="37948"/>
                  </a:lnTo>
                  <a:lnTo>
                    <a:pt x="671" y="38227"/>
                  </a:lnTo>
                  <a:lnTo>
                    <a:pt x="224" y="38898"/>
                  </a:lnTo>
                  <a:lnTo>
                    <a:pt x="0" y="39624"/>
                  </a:lnTo>
                  <a:lnTo>
                    <a:pt x="28" y="40351"/>
                  </a:lnTo>
                  <a:lnTo>
                    <a:pt x="252" y="41077"/>
                  </a:lnTo>
                  <a:lnTo>
                    <a:pt x="671" y="41692"/>
                  </a:lnTo>
                  <a:lnTo>
                    <a:pt x="1258" y="42139"/>
                  </a:lnTo>
                  <a:lnTo>
                    <a:pt x="2040" y="42419"/>
                  </a:lnTo>
                  <a:lnTo>
                    <a:pt x="2851" y="42419"/>
                  </a:lnTo>
                  <a:lnTo>
                    <a:pt x="3605" y="42167"/>
                  </a:lnTo>
                  <a:lnTo>
                    <a:pt x="3940" y="41971"/>
                  </a:lnTo>
                  <a:lnTo>
                    <a:pt x="15286" y="33784"/>
                  </a:lnTo>
                  <a:lnTo>
                    <a:pt x="16124" y="33197"/>
                  </a:lnTo>
                  <a:lnTo>
                    <a:pt x="17717" y="32275"/>
                  </a:lnTo>
                  <a:lnTo>
                    <a:pt x="19254" y="31632"/>
                  </a:lnTo>
                  <a:lnTo>
                    <a:pt x="20763" y="31241"/>
                  </a:lnTo>
                  <a:lnTo>
                    <a:pt x="21517" y="31157"/>
                  </a:lnTo>
                  <a:lnTo>
                    <a:pt x="22691" y="31101"/>
                  </a:lnTo>
                  <a:lnTo>
                    <a:pt x="23892" y="31157"/>
                  </a:lnTo>
                  <a:lnTo>
                    <a:pt x="25569" y="31213"/>
                  </a:lnTo>
                  <a:lnTo>
                    <a:pt x="27246" y="31101"/>
                  </a:lnTo>
                  <a:lnTo>
                    <a:pt x="28363" y="30962"/>
                  </a:lnTo>
                  <a:lnTo>
                    <a:pt x="30487" y="30431"/>
                  </a:lnTo>
                  <a:lnTo>
                    <a:pt x="32527" y="29648"/>
                  </a:lnTo>
                  <a:lnTo>
                    <a:pt x="34483" y="28642"/>
                  </a:lnTo>
                  <a:lnTo>
                    <a:pt x="37249" y="26882"/>
                  </a:lnTo>
                  <a:lnTo>
                    <a:pt x="40631" y="24199"/>
                  </a:lnTo>
                  <a:lnTo>
                    <a:pt x="42195" y="22830"/>
                  </a:lnTo>
                  <a:lnTo>
                    <a:pt x="42922" y="22187"/>
                  </a:lnTo>
                  <a:lnTo>
                    <a:pt x="44319" y="21153"/>
                  </a:lnTo>
                  <a:lnTo>
                    <a:pt x="45716" y="20315"/>
                  </a:lnTo>
                  <a:lnTo>
                    <a:pt x="47141" y="19644"/>
                  </a:lnTo>
                  <a:lnTo>
                    <a:pt x="49377" y="18834"/>
                  </a:lnTo>
                  <a:lnTo>
                    <a:pt x="52786" y="18052"/>
                  </a:lnTo>
                  <a:lnTo>
                    <a:pt x="54742" y="17660"/>
                  </a:lnTo>
                  <a:lnTo>
                    <a:pt x="56698" y="17269"/>
                  </a:lnTo>
                  <a:lnTo>
                    <a:pt x="59465" y="16710"/>
                  </a:lnTo>
                  <a:lnTo>
                    <a:pt x="63349" y="15649"/>
                  </a:lnTo>
                  <a:lnTo>
                    <a:pt x="65752" y="14810"/>
                  </a:lnTo>
                  <a:lnTo>
                    <a:pt x="67904" y="13832"/>
                  </a:lnTo>
                  <a:lnTo>
                    <a:pt x="69720" y="12659"/>
                  </a:lnTo>
                  <a:lnTo>
                    <a:pt x="71173" y="11261"/>
                  </a:lnTo>
                  <a:lnTo>
                    <a:pt x="71955" y="10088"/>
                  </a:lnTo>
                  <a:lnTo>
                    <a:pt x="72347" y="9221"/>
                  </a:lnTo>
                  <a:lnTo>
                    <a:pt x="72514" y="8746"/>
                  </a:lnTo>
                  <a:lnTo>
                    <a:pt x="72654" y="8076"/>
                  </a:lnTo>
                  <a:lnTo>
                    <a:pt x="72738" y="6762"/>
                  </a:lnTo>
                  <a:lnTo>
                    <a:pt x="72570" y="5449"/>
                  </a:lnTo>
                  <a:lnTo>
                    <a:pt x="72123" y="4192"/>
                  </a:lnTo>
                  <a:lnTo>
                    <a:pt x="71788" y="3605"/>
                  </a:lnTo>
                  <a:lnTo>
                    <a:pt x="71369" y="2962"/>
                  </a:lnTo>
                  <a:lnTo>
                    <a:pt x="70335" y="1872"/>
                  </a:lnTo>
                  <a:lnTo>
                    <a:pt x="69133" y="1006"/>
                  </a:lnTo>
                  <a:lnTo>
                    <a:pt x="67764" y="391"/>
                  </a:lnTo>
                  <a:lnTo>
                    <a:pt x="67037" y="224"/>
                  </a:lnTo>
                  <a:lnTo>
                    <a:pt x="65948" y="28"/>
                  </a:lnTo>
                  <a:lnTo>
                    <a:pt x="638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07"/>
            <p:cNvSpPr/>
            <p:nvPr/>
          </p:nvSpPr>
          <p:spPr>
            <a:xfrm>
              <a:off x="4082100" y="1562650"/>
              <a:ext cx="739125" cy="870475"/>
            </a:xfrm>
            <a:custGeom>
              <a:avLst/>
              <a:gdLst/>
              <a:ahLst/>
              <a:cxnLst/>
              <a:rect l="l" t="t" r="r" b="b"/>
              <a:pathLst>
                <a:path w="29565" h="34819" extrusionOk="0">
                  <a:moveTo>
                    <a:pt x="2459" y="0"/>
                  </a:moveTo>
                  <a:lnTo>
                    <a:pt x="1956" y="28"/>
                  </a:lnTo>
                  <a:lnTo>
                    <a:pt x="1034" y="419"/>
                  </a:lnTo>
                  <a:lnTo>
                    <a:pt x="363" y="1118"/>
                  </a:lnTo>
                  <a:lnTo>
                    <a:pt x="0" y="2040"/>
                  </a:lnTo>
                  <a:lnTo>
                    <a:pt x="0" y="2571"/>
                  </a:lnTo>
                  <a:lnTo>
                    <a:pt x="0" y="16375"/>
                  </a:lnTo>
                  <a:lnTo>
                    <a:pt x="28" y="17046"/>
                  </a:lnTo>
                  <a:lnTo>
                    <a:pt x="419" y="18303"/>
                  </a:lnTo>
                  <a:lnTo>
                    <a:pt x="1174" y="19365"/>
                  </a:lnTo>
                  <a:lnTo>
                    <a:pt x="2208" y="20204"/>
                  </a:lnTo>
                  <a:lnTo>
                    <a:pt x="2822" y="20483"/>
                  </a:lnTo>
                  <a:lnTo>
                    <a:pt x="12659" y="24228"/>
                  </a:lnTo>
                  <a:lnTo>
                    <a:pt x="13637" y="24619"/>
                  </a:lnTo>
                  <a:lnTo>
                    <a:pt x="15453" y="25681"/>
                  </a:lnTo>
                  <a:lnTo>
                    <a:pt x="16263" y="26351"/>
                  </a:lnTo>
                  <a:lnTo>
                    <a:pt x="25457" y="34203"/>
                  </a:lnTo>
                  <a:lnTo>
                    <a:pt x="25820" y="34483"/>
                  </a:lnTo>
                  <a:lnTo>
                    <a:pt x="26630" y="34790"/>
                  </a:lnTo>
                  <a:lnTo>
                    <a:pt x="27078" y="34818"/>
                  </a:lnTo>
                  <a:lnTo>
                    <a:pt x="27497" y="34790"/>
                  </a:lnTo>
                  <a:lnTo>
                    <a:pt x="28223" y="34539"/>
                  </a:lnTo>
                  <a:lnTo>
                    <a:pt x="28810" y="34092"/>
                  </a:lnTo>
                  <a:lnTo>
                    <a:pt x="29257" y="33533"/>
                  </a:lnTo>
                  <a:lnTo>
                    <a:pt x="29509" y="32834"/>
                  </a:lnTo>
                  <a:lnTo>
                    <a:pt x="29565" y="32136"/>
                  </a:lnTo>
                  <a:lnTo>
                    <a:pt x="29397" y="31409"/>
                  </a:lnTo>
                  <a:lnTo>
                    <a:pt x="28978" y="30738"/>
                  </a:lnTo>
                  <a:lnTo>
                    <a:pt x="28670" y="30459"/>
                  </a:lnTo>
                  <a:lnTo>
                    <a:pt x="19477" y="22579"/>
                  </a:lnTo>
                  <a:lnTo>
                    <a:pt x="18331" y="21657"/>
                  </a:lnTo>
                  <a:lnTo>
                    <a:pt x="15788" y="20148"/>
                  </a:lnTo>
                  <a:lnTo>
                    <a:pt x="14419" y="19589"/>
                  </a:lnTo>
                  <a:lnTo>
                    <a:pt x="4946" y="15984"/>
                  </a:lnTo>
                  <a:lnTo>
                    <a:pt x="4946" y="2571"/>
                  </a:lnTo>
                  <a:lnTo>
                    <a:pt x="4918" y="2040"/>
                  </a:lnTo>
                  <a:lnTo>
                    <a:pt x="4555" y="1118"/>
                  </a:lnTo>
                  <a:lnTo>
                    <a:pt x="3884" y="419"/>
                  </a:lnTo>
                  <a:lnTo>
                    <a:pt x="2990" y="28"/>
                  </a:lnTo>
                  <a:lnTo>
                    <a:pt x="24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07"/>
            <p:cNvSpPr/>
            <p:nvPr/>
          </p:nvSpPr>
          <p:spPr>
            <a:xfrm>
              <a:off x="3325525" y="1606650"/>
              <a:ext cx="223575" cy="587550"/>
            </a:xfrm>
            <a:custGeom>
              <a:avLst/>
              <a:gdLst/>
              <a:ahLst/>
              <a:cxnLst/>
              <a:rect l="l" t="t" r="r" b="b"/>
              <a:pathLst>
                <a:path w="8943" h="23502" extrusionOk="0">
                  <a:moveTo>
                    <a:pt x="6455" y="1"/>
                  </a:moveTo>
                  <a:lnTo>
                    <a:pt x="5952" y="29"/>
                  </a:lnTo>
                  <a:lnTo>
                    <a:pt x="5058" y="448"/>
                  </a:lnTo>
                  <a:lnTo>
                    <a:pt x="4359" y="1146"/>
                  </a:lnTo>
                  <a:lnTo>
                    <a:pt x="4024" y="2041"/>
                  </a:lnTo>
                  <a:lnTo>
                    <a:pt x="3996" y="2572"/>
                  </a:lnTo>
                  <a:lnTo>
                    <a:pt x="3996" y="13050"/>
                  </a:lnTo>
                  <a:lnTo>
                    <a:pt x="3968" y="13553"/>
                  </a:lnTo>
                  <a:lnTo>
                    <a:pt x="3800" y="14559"/>
                  </a:lnTo>
                  <a:lnTo>
                    <a:pt x="3465" y="15537"/>
                  </a:lnTo>
                  <a:lnTo>
                    <a:pt x="2990" y="16432"/>
                  </a:lnTo>
                  <a:lnTo>
                    <a:pt x="2683" y="16823"/>
                  </a:lnTo>
                  <a:lnTo>
                    <a:pt x="559" y="19478"/>
                  </a:lnTo>
                  <a:lnTo>
                    <a:pt x="335" y="19785"/>
                  </a:lnTo>
                  <a:lnTo>
                    <a:pt x="56" y="20456"/>
                  </a:lnTo>
                  <a:lnTo>
                    <a:pt x="0" y="21126"/>
                  </a:lnTo>
                  <a:lnTo>
                    <a:pt x="112" y="21797"/>
                  </a:lnTo>
                  <a:lnTo>
                    <a:pt x="419" y="22384"/>
                  </a:lnTo>
                  <a:lnTo>
                    <a:pt x="838" y="22915"/>
                  </a:lnTo>
                  <a:lnTo>
                    <a:pt x="1425" y="23278"/>
                  </a:lnTo>
                  <a:lnTo>
                    <a:pt x="2096" y="23473"/>
                  </a:lnTo>
                  <a:lnTo>
                    <a:pt x="2487" y="23501"/>
                  </a:lnTo>
                  <a:lnTo>
                    <a:pt x="3046" y="23446"/>
                  </a:lnTo>
                  <a:lnTo>
                    <a:pt x="4024" y="22971"/>
                  </a:lnTo>
                  <a:lnTo>
                    <a:pt x="4415" y="22579"/>
                  </a:lnTo>
                  <a:lnTo>
                    <a:pt x="6539" y="19925"/>
                  </a:lnTo>
                  <a:lnTo>
                    <a:pt x="7098" y="19170"/>
                  </a:lnTo>
                  <a:lnTo>
                    <a:pt x="7992" y="17549"/>
                  </a:lnTo>
                  <a:lnTo>
                    <a:pt x="8607" y="15817"/>
                  </a:lnTo>
                  <a:lnTo>
                    <a:pt x="8914" y="13973"/>
                  </a:lnTo>
                  <a:lnTo>
                    <a:pt x="8942" y="13050"/>
                  </a:lnTo>
                  <a:lnTo>
                    <a:pt x="8942" y="2572"/>
                  </a:lnTo>
                  <a:lnTo>
                    <a:pt x="8914" y="2041"/>
                  </a:lnTo>
                  <a:lnTo>
                    <a:pt x="8551" y="1146"/>
                  </a:lnTo>
                  <a:lnTo>
                    <a:pt x="7880" y="448"/>
                  </a:lnTo>
                  <a:lnTo>
                    <a:pt x="6986" y="29"/>
                  </a:lnTo>
                  <a:lnTo>
                    <a:pt x="6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07"/>
            <p:cNvSpPr/>
            <p:nvPr/>
          </p:nvSpPr>
          <p:spPr>
            <a:xfrm>
              <a:off x="2030325" y="3428600"/>
              <a:ext cx="795725" cy="927050"/>
            </a:xfrm>
            <a:custGeom>
              <a:avLst/>
              <a:gdLst/>
              <a:ahLst/>
              <a:cxnLst/>
              <a:rect l="l" t="t" r="r" b="b"/>
              <a:pathLst>
                <a:path w="31829" h="37082" extrusionOk="0">
                  <a:moveTo>
                    <a:pt x="8914" y="0"/>
                  </a:moveTo>
                  <a:lnTo>
                    <a:pt x="7769" y="168"/>
                  </a:lnTo>
                  <a:lnTo>
                    <a:pt x="7126" y="419"/>
                  </a:lnTo>
                  <a:lnTo>
                    <a:pt x="6344" y="810"/>
                  </a:lnTo>
                  <a:lnTo>
                    <a:pt x="4723" y="1705"/>
                  </a:lnTo>
                  <a:lnTo>
                    <a:pt x="3158" y="2766"/>
                  </a:lnTo>
                  <a:lnTo>
                    <a:pt x="1789" y="3996"/>
                  </a:lnTo>
                  <a:lnTo>
                    <a:pt x="727" y="5337"/>
                  </a:lnTo>
                  <a:lnTo>
                    <a:pt x="224" y="6427"/>
                  </a:lnTo>
                  <a:lnTo>
                    <a:pt x="28" y="7209"/>
                  </a:lnTo>
                  <a:lnTo>
                    <a:pt x="0" y="8020"/>
                  </a:lnTo>
                  <a:lnTo>
                    <a:pt x="140" y="8858"/>
                  </a:lnTo>
                  <a:lnTo>
                    <a:pt x="420" y="9696"/>
                  </a:lnTo>
                  <a:lnTo>
                    <a:pt x="923" y="10591"/>
                  </a:lnTo>
                  <a:lnTo>
                    <a:pt x="1258" y="11038"/>
                  </a:lnTo>
                  <a:lnTo>
                    <a:pt x="4248" y="14922"/>
                  </a:lnTo>
                  <a:lnTo>
                    <a:pt x="7182" y="18834"/>
                  </a:lnTo>
                  <a:lnTo>
                    <a:pt x="10395" y="23137"/>
                  </a:lnTo>
                  <a:lnTo>
                    <a:pt x="12296" y="25652"/>
                  </a:lnTo>
                  <a:lnTo>
                    <a:pt x="15174" y="29453"/>
                  </a:lnTo>
                  <a:lnTo>
                    <a:pt x="16990" y="32051"/>
                  </a:lnTo>
                  <a:lnTo>
                    <a:pt x="17828" y="33365"/>
                  </a:lnTo>
                  <a:lnTo>
                    <a:pt x="18359" y="34231"/>
                  </a:lnTo>
                  <a:lnTo>
                    <a:pt x="19309" y="35461"/>
                  </a:lnTo>
                  <a:lnTo>
                    <a:pt x="20036" y="36159"/>
                  </a:lnTo>
                  <a:lnTo>
                    <a:pt x="20455" y="36467"/>
                  </a:lnTo>
                  <a:lnTo>
                    <a:pt x="20958" y="36774"/>
                  </a:lnTo>
                  <a:lnTo>
                    <a:pt x="22188" y="37081"/>
                  </a:lnTo>
                  <a:lnTo>
                    <a:pt x="23529" y="37025"/>
                  </a:lnTo>
                  <a:lnTo>
                    <a:pt x="24982" y="36662"/>
                  </a:lnTo>
                  <a:lnTo>
                    <a:pt x="26435" y="36047"/>
                  </a:lnTo>
                  <a:lnTo>
                    <a:pt x="27832" y="35237"/>
                  </a:lnTo>
                  <a:lnTo>
                    <a:pt x="29118" y="34259"/>
                  </a:lnTo>
                  <a:lnTo>
                    <a:pt x="30235" y="33197"/>
                  </a:lnTo>
                  <a:lnTo>
                    <a:pt x="30683" y="32610"/>
                  </a:lnTo>
                  <a:lnTo>
                    <a:pt x="31074" y="32079"/>
                  </a:lnTo>
                  <a:lnTo>
                    <a:pt x="31633" y="30878"/>
                  </a:lnTo>
                  <a:lnTo>
                    <a:pt x="31772" y="30207"/>
                  </a:lnTo>
                  <a:lnTo>
                    <a:pt x="31828" y="29509"/>
                  </a:lnTo>
                  <a:lnTo>
                    <a:pt x="31493" y="28223"/>
                  </a:lnTo>
                  <a:lnTo>
                    <a:pt x="30459" y="26547"/>
                  </a:lnTo>
                  <a:lnTo>
                    <a:pt x="29649" y="25457"/>
                  </a:lnTo>
                  <a:lnTo>
                    <a:pt x="25904" y="20175"/>
                  </a:lnTo>
                  <a:lnTo>
                    <a:pt x="18248" y="9752"/>
                  </a:lnTo>
                  <a:lnTo>
                    <a:pt x="14335" y="4611"/>
                  </a:lnTo>
                  <a:lnTo>
                    <a:pt x="13665" y="3717"/>
                  </a:lnTo>
                  <a:lnTo>
                    <a:pt x="12184" y="1844"/>
                  </a:lnTo>
                  <a:lnTo>
                    <a:pt x="10926" y="699"/>
                  </a:lnTo>
                  <a:lnTo>
                    <a:pt x="9976" y="224"/>
                  </a:lnTo>
                  <a:lnTo>
                    <a:pt x="89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07"/>
            <p:cNvSpPr/>
            <p:nvPr/>
          </p:nvSpPr>
          <p:spPr>
            <a:xfrm>
              <a:off x="4010125" y="3384575"/>
              <a:ext cx="1074475" cy="509300"/>
            </a:xfrm>
            <a:custGeom>
              <a:avLst/>
              <a:gdLst/>
              <a:ahLst/>
              <a:cxnLst/>
              <a:rect l="l" t="t" r="r" b="b"/>
              <a:pathLst>
                <a:path w="42979" h="20372" extrusionOk="0">
                  <a:moveTo>
                    <a:pt x="26687" y="1"/>
                  </a:moveTo>
                  <a:lnTo>
                    <a:pt x="25402" y="224"/>
                  </a:lnTo>
                  <a:lnTo>
                    <a:pt x="24228" y="783"/>
                  </a:lnTo>
                  <a:lnTo>
                    <a:pt x="23725" y="1230"/>
                  </a:lnTo>
                  <a:lnTo>
                    <a:pt x="16069" y="8467"/>
                  </a:lnTo>
                  <a:lnTo>
                    <a:pt x="15286" y="9166"/>
                  </a:lnTo>
                  <a:lnTo>
                    <a:pt x="13526" y="10340"/>
                  </a:lnTo>
                  <a:lnTo>
                    <a:pt x="12576" y="10787"/>
                  </a:lnTo>
                  <a:lnTo>
                    <a:pt x="1510" y="15621"/>
                  </a:lnTo>
                  <a:lnTo>
                    <a:pt x="1063" y="15845"/>
                  </a:lnTo>
                  <a:lnTo>
                    <a:pt x="448" y="16459"/>
                  </a:lnTo>
                  <a:lnTo>
                    <a:pt x="85" y="17214"/>
                  </a:lnTo>
                  <a:lnTo>
                    <a:pt x="1" y="17996"/>
                  </a:lnTo>
                  <a:lnTo>
                    <a:pt x="169" y="18779"/>
                  </a:lnTo>
                  <a:lnTo>
                    <a:pt x="560" y="19477"/>
                  </a:lnTo>
                  <a:lnTo>
                    <a:pt x="1175" y="20036"/>
                  </a:lnTo>
                  <a:lnTo>
                    <a:pt x="2013" y="20344"/>
                  </a:lnTo>
                  <a:lnTo>
                    <a:pt x="2488" y="20372"/>
                  </a:lnTo>
                  <a:lnTo>
                    <a:pt x="2991" y="20316"/>
                  </a:lnTo>
                  <a:lnTo>
                    <a:pt x="3494" y="20148"/>
                  </a:lnTo>
                  <a:lnTo>
                    <a:pt x="14588" y="15314"/>
                  </a:lnTo>
                  <a:lnTo>
                    <a:pt x="15929" y="14671"/>
                  </a:lnTo>
                  <a:lnTo>
                    <a:pt x="18388" y="13050"/>
                  </a:lnTo>
                  <a:lnTo>
                    <a:pt x="19478" y="12072"/>
                  </a:lnTo>
                  <a:lnTo>
                    <a:pt x="26883" y="5086"/>
                  </a:lnTo>
                  <a:lnTo>
                    <a:pt x="39541" y="10591"/>
                  </a:lnTo>
                  <a:lnTo>
                    <a:pt x="40016" y="10759"/>
                  </a:lnTo>
                  <a:lnTo>
                    <a:pt x="40994" y="10759"/>
                  </a:lnTo>
                  <a:lnTo>
                    <a:pt x="41861" y="10424"/>
                  </a:lnTo>
                  <a:lnTo>
                    <a:pt x="42559" y="9753"/>
                  </a:lnTo>
                  <a:lnTo>
                    <a:pt x="42811" y="9306"/>
                  </a:lnTo>
                  <a:lnTo>
                    <a:pt x="42978" y="8831"/>
                  </a:lnTo>
                  <a:lnTo>
                    <a:pt x="42978" y="7853"/>
                  </a:lnTo>
                  <a:lnTo>
                    <a:pt x="42643" y="6959"/>
                  </a:lnTo>
                  <a:lnTo>
                    <a:pt x="41972" y="6260"/>
                  </a:lnTo>
                  <a:lnTo>
                    <a:pt x="41525" y="6036"/>
                  </a:lnTo>
                  <a:lnTo>
                    <a:pt x="28587" y="448"/>
                  </a:lnTo>
                  <a:lnTo>
                    <a:pt x="27973" y="196"/>
                  </a:lnTo>
                  <a:lnTo>
                    <a:pt x="266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07"/>
            <p:cNvSpPr/>
            <p:nvPr/>
          </p:nvSpPr>
          <p:spPr>
            <a:xfrm>
              <a:off x="4821200" y="2637775"/>
              <a:ext cx="529550" cy="443625"/>
            </a:xfrm>
            <a:custGeom>
              <a:avLst/>
              <a:gdLst/>
              <a:ahLst/>
              <a:cxnLst/>
              <a:rect l="l" t="t" r="r" b="b"/>
              <a:pathLst>
                <a:path w="21182" h="17745" extrusionOk="0">
                  <a:moveTo>
                    <a:pt x="2851" y="1"/>
                  </a:moveTo>
                  <a:lnTo>
                    <a:pt x="1873" y="29"/>
                  </a:lnTo>
                  <a:lnTo>
                    <a:pt x="1398" y="224"/>
                  </a:lnTo>
                  <a:lnTo>
                    <a:pt x="951" y="476"/>
                  </a:lnTo>
                  <a:lnTo>
                    <a:pt x="308" y="1230"/>
                  </a:lnTo>
                  <a:lnTo>
                    <a:pt x="1" y="2124"/>
                  </a:lnTo>
                  <a:lnTo>
                    <a:pt x="56" y="3130"/>
                  </a:lnTo>
                  <a:lnTo>
                    <a:pt x="280" y="3605"/>
                  </a:lnTo>
                  <a:lnTo>
                    <a:pt x="1733" y="6651"/>
                  </a:lnTo>
                  <a:lnTo>
                    <a:pt x="2152" y="7490"/>
                  </a:lnTo>
                  <a:lnTo>
                    <a:pt x="3214" y="8971"/>
                  </a:lnTo>
                  <a:lnTo>
                    <a:pt x="4499" y="10284"/>
                  </a:lnTo>
                  <a:lnTo>
                    <a:pt x="6008" y="11374"/>
                  </a:lnTo>
                  <a:lnTo>
                    <a:pt x="6819" y="11793"/>
                  </a:lnTo>
                  <a:lnTo>
                    <a:pt x="17549" y="17466"/>
                  </a:lnTo>
                  <a:lnTo>
                    <a:pt x="17829" y="17577"/>
                  </a:lnTo>
                  <a:lnTo>
                    <a:pt x="18415" y="17745"/>
                  </a:lnTo>
                  <a:lnTo>
                    <a:pt x="18723" y="17745"/>
                  </a:lnTo>
                  <a:lnTo>
                    <a:pt x="19170" y="17717"/>
                  </a:lnTo>
                  <a:lnTo>
                    <a:pt x="19980" y="17438"/>
                  </a:lnTo>
                  <a:lnTo>
                    <a:pt x="20595" y="16907"/>
                  </a:lnTo>
                  <a:lnTo>
                    <a:pt x="20986" y="16236"/>
                  </a:lnTo>
                  <a:lnTo>
                    <a:pt x="21182" y="15482"/>
                  </a:lnTo>
                  <a:lnTo>
                    <a:pt x="21126" y="14699"/>
                  </a:lnTo>
                  <a:lnTo>
                    <a:pt x="20847" y="13945"/>
                  </a:lnTo>
                  <a:lnTo>
                    <a:pt x="20260" y="13330"/>
                  </a:lnTo>
                  <a:lnTo>
                    <a:pt x="19869" y="13078"/>
                  </a:lnTo>
                  <a:lnTo>
                    <a:pt x="9110" y="7406"/>
                  </a:lnTo>
                  <a:lnTo>
                    <a:pt x="9026" y="7350"/>
                  </a:lnTo>
                  <a:lnTo>
                    <a:pt x="8551" y="7126"/>
                  </a:lnTo>
                  <a:lnTo>
                    <a:pt x="7741" y="6540"/>
                  </a:lnTo>
                  <a:lnTo>
                    <a:pt x="7014" y="5813"/>
                  </a:lnTo>
                  <a:lnTo>
                    <a:pt x="6428" y="4975"/>
                  </a:lnTo>
                  <a:lnTo>
                    <a:pt x="6204" y="4528"/>
                  </a:lnTo>
                  <a:lnTo>
                    <a:pt x="4723" y="1454"/>
                  </a:lnTo>
                  <a:lnTo>
                    <a:pt x="4499" y="1007"/>
                  </a:lnTo>
                  <a:lnTo>
                    <a:pt x="3773" y="336"/>
                  </a:lnTo>
                  <a:lnTo>
                    <a:pt x="28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07"/>
            <p:cNvSpPr/>
            <p:nvPr/>
          </p:nvSpPr>
          <p:spPr>
            <a:xfrm>
              <a:off x="3282900" y="1360050"/>
              <a:ext cx="1018575" cy="370975"/>
            </a:xfrm>
            <a:custGeom>
              <a:avLst/>
              <a:gdLst/>
              <a:ahLst/>
              <a:cxnLst/>
              <a:rect l="l" t="t" r="r" b="b"/>
              <a:pathLst>
                <a:path w="40743" h="14839" extrusionOk="0">
                  <a:moveTo>
                    <a:pt x="35126" y="1"/>
                  </a:moveTo>
                  <a:lnTo>
                    <a:pt x="30236" y="168"/>
                  </a:lnTo>
                  <a:lnTo>
                    <a:pt x="25345" y="308"/>
                  </a:lnTo>
                  <a:lnTo>
                    <a:pt x="19980" y="448"/>
                  </a:lnTo>
                  <a:lnTo>
                    <a:pt x="16823" y="532"/>
                  </a:lnTo>
                  <a:lnTo>
                    <a:pt x="12072" y="671"/>
                  </a:lnTo>
                  <a:lnTo>
                    <a:pt x="8887" y="615"/>
                  </a:lnTo>
                  <a:lnTo>
                    <a:pt x="7322" y="560"/>
                  </a:lnTo>
                  <a:lnTo>
                    <a:pt x="6288" y="504"/>
                  </a:lnTo>
                  <a:lnTo>
                    <a:pt x="4751" y="560"/>
                  </a:lnTo>
                  <a:lnTo>
                    <a:pt x="3773" y="727"/>
                  </a:lnTo>
                  <a:lnTo>
                    <a:pt x="3298" y="895"/>
                  </a:lnTo>
                  <a:lnTo>
                    <a:pt x="2739" y="1146"/>
                  </a:lnTo>
                  <a:lnTo>
                    <a:pt x="1789" y="1957"/>
                  </a:lnTo>
                  <a:lnTo>
                    <a:pt x="1034" y="3102"/>
                  </a:lnTo>
                  <a:lnTo>
                    <a:pt x="503" y="4472"/>
                  </a:lnTo>
                  <a:lnTo>
                    <a:pt x="168" y="6009"/>
                  </a:lnTo>
                  <a:lnTo>
                    <a:pt x="0" y="7629"/>
                  </a:lnTo>
                  <a:lnTo>
                    <a:pt x="56" y="9250"/>
                  </a:lnTo>
                  <a:lnTo>
                    <a:pt x="280" y="10759"/>
                  </a:lnTo>
                  <a:lnTo>
                    <a:pt x="503" y="11458"/>
                  </a:lnTo>
                  <a:lnTo>
                    <a:pt x="699" y="12100"/>
                  </a:lnTo>
                  <a:lnTo>
                    <a:pt x="1370" y="13274"/>
                  </a:lnTo>
                  <a:lnTo>
                    <a:pt x="1817" y="13777"/>
                  </a:lnTo>
                  <a:lnTo>
                    <a:pt x="2376" y="14224"/>
                  </a:lnTo>
                  <a:lnTo>
                    <a:pt x="3605" y="14699"/>
                  </a:lnTo>
                  <a:lnTo>
                    <a:pt x="5561" y="14839"/>
                  </a:lnTo>
                  <a:lnTo>
                    <a:pt x="6931" y="14783"/>
                  </a:lnTo>
                  <a:lnTo>
                    <a:pt x="13386" y="14783"/>
                  </a:lnTo>
                  <a:lnTo>
                    <a:pt x="26323" y="14615"/>
                  </a:lnTo>
                  <a:lnTo>
                    <a:pt x="32778" y="14392"/>
                  </a:lnTo>
                  <a:lnTo>
                    <a:pt x="33896" y="14364"/>
                  </a:lnTo>
                  <a:lnTo>
                    <a:pt x="36271" y="14252"/>
                  </a:lnTo>
                  <a:lnTo>
                    <a:pt x="37948" y="13861"/>
                  </a:lnTo>
                  <a:lnTo>
                    <a:pt x="38898" y="13386"/>
                  </a:lnTo>
                  <a:lnTo>
                    <a:pt x="39681" y="12659"/>
                  </a:lnTo>
                  <a:lnTo>
                    <a:pt x="40211" y="11625"/>
                  </a:lnTo>
                  <a:lnTo>
                    <a:pt x="40351" y="10955"/>
                  </a:lnTo>
                  <a:lnTo>
                    <a:pt x="40519" y="10088"/>
                  </a:lnTo>
                  <a:lnTo>
                    <a:pt x="40714" y="8244"/>
                  </a:lnTo>
                  <a:lnTo>
                    <a:pt x="40742" y="6344"/>
                  </a:lnTo>
                  <a:lnTo>
                    <a:pt x="40575" y="4528"/>
                  </a:lnTo>
                  <a:lnTo>
                    <a:pt x="40072" y="2879"/>
                  </a:lnTo>
                  <a:lnTo>
                    <a:pt x="39457" y="1845"/>
                  </a:lnTo>
                  <a:lnTo>
                    <a:pt x="38954" y="1230"/>
                  </a:lnTo>
                  <a:lnTo>
                    <a:pt x="38311" y="727"/>
                  </a:lnTo>
                  <a:lnTo>
                    <a:pt x="37557" y="364"/>
                  </a:lnTo>
                  <a:lnTo>
                    <a:pt x="36691" y="112"/>
                  </a:lnTo>
                  <a:lnTo>
                    <a:pt x="3568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07"/>
            <p:cNvSpPr/>
            <p:nvPr/>
          </p:nvSpPr>
          <p:spPr>
            <a:xfrm>
              <a:off x="4930175" y="2868325"/>
              <a:ext cx="660200" cy="989925"/>
            </a:xfrm>
            <a:custGeom>
              <a:avLst/>
              <a:gdLst/>
              <a:ahLst/>
              <a:cxnLst/>
              <a:rect l="l" t="t" r="r" b="b"/>
              <a:pathLst>
                <a:path w="26408" h="39597" extrusionOk="0">
                  <a:moveTo>
                    <a:pt x="17354" y="0"/>
                  </a:moveTo>
                  <a:lnTo>
                    <a:pt x="16124" y="112"/>
                  </a:lnTo>
                  <a:lnTo>
                    <a:pt x="15370" y="335"/>
                  </a:lnTo>
                  <a:lnTo>
                    <a:pt x="14643" y="699"/>
                  </a:lnTo>
                  <a:lnTo>
                    <a:pt x="14001" y="1202"/>
                  </a:lnTo>
                  <a:lnTo>
                    <a:pt x="13386" y="1900"/>
                  </a:lnTo>
                  <a:lnTo>
                    <a:pt x="12855" y="2767"/>
                  </a:lnTo>
                  <a:lnTo>
                    <a:pt x="12631" y="3270"/>
                  </a:lnTo>
                  <a:lnTo>
                    <a:pt x="10731" y="7796"/>
                  </a:lnTo>
                  <a:lnTo>
                    <a:pt x="8803" y="12267"/>
                  </a:lnTo>
                  <a:lnTo>
                    <a:pt x="7713" y="14726"/>
                  </a:lnTo>
                  <a:lnTo>
                    <a:pt x="6651" y="17186"/>
                  </a:lnTo>
                  <a:lnTo>
                    <a:pt x="5394" y="20092"/>
                  </a:lnTo>
                  <a:lnTo>
                    <a:pt x="3494" y="24479"/>
                  </a:lnTo>
                  <a:lnTo>
                    <a:pt x="2152" y="27329"/>
                  </a:lnTo>
                  <a:lnTo>
                    <a:pt x="1398" y="28726"/>
                  </a:lnTo>
                  <a:lnTo>
                    <a:pt x="923" y="29620"/>
                  </a:lnTo>
                  <a:lnTo>
                    <a:pt x="308" y="31046"/>
                  </a:lnTo>
                  <a:lnTo>
                    <a:pt x="57" y="32024"/>
                  </a:lnTo>
                  <a:lnTo>
                    <a:pt x="1" y="32527"/>
                  </a:lnTo>
                  <a:lnTo>
                    <a:pt x="1" y="33113"/>
                  </a:lnTo>
                  <a:lnTo>
                    <a:pt x="336" y="34315"/>
                  </a:lnTo>
                  <a:lnTo>
                    <a:pt x="1063" y="35489"/>
                  </a:lnTo>
                  <a:lnTo>
                    <a:pt x="2069" y="36551"/>
                  </a:lnTo>
                  <a:lnTo>
                    <a:pt x="3326" y="37501"/>
                  </a:lnTo>
                  <a:lnTo>
                    <a:pt x="4723" y="38311"/>
                  </a:lnTo>
                  <a:lnTo>
                    <a:pt x="6204" y="38954"/>
                  </a:lnTo>
                  <a:lnTo>
                    <a:pt x="7685" y="39401"/>
                  </a:lnTo>
                  <a:lnTo>
                    <a:pt x="8412" y="39513"/>
                  </a:lnTo>
                  <a:lnTo>
                    <a:pt x="9082" y="39596"/>
                  </a:lnTo>
                  <a:lnTo>
                    <a:pt x="10424" y="39485"/>
                  </a:lnTo>
                  <a:lnTo>
                    <a:pt x="11094" y="39261"/>
                  </a:lnTo>
                  <a:lnTo>
                    <a:pt x="11737" y="38954"/>
                  </a:lnTo>
                  <a:lnTo>
                    <a:pt x="12659" y="38059"/>
                  </a:lnTo>
                  <a:lnTo>
                    <a:pt x="13637" y="36327"/>
                  </a:lnTo>
                  <a:lnTo>
                    <a:pt x="14168" y="35070"/>
                  </a:lnTo>
                  <a:lnTo>
                    <a:pt x="16907" y="29229"/>
                  </a:lnTo>
                  <a:lnTo>
                    <a:pt x="22188" y="17409"/>
                  </a:lnTo>
                  <a:lnTo>
                    <a:pt x="24703" y="11457"/>
                  </a:lnTo>
                  <a:lnTo>
                    <a:pt x="25150" y="10423"/>
                  </a:lnTo>
                  <a:lnTo>
                    <a:pt x="26044" y="8244"/>
                  </a:lnTo>
                  <a:lnTo>
                    <a:pt x="26408" y="6567"/>
                  </a:lnTo>
                  <a:lnTo>
                    <a:pt x="26352" y="5505"/>
                  </a:lnTo>
                  <a:lnTo>
                    <a:pt x="26016" y="4499"/>
                  </a:lnTo>
                  <a:lnTo>
                    <a:pt x="25318" y="3549"/>
                  </a:lnTo>
                  <a:lnTo>
                    <a:pt x="24787" y="3130"/>
                  </a:lnTo>
                  <a:lnTo>
                    <a:pt x="24060" y="2627"/>
                  </a:lnTo>
                  <a:lnTo>
                    <a:pt x="22468" y="1677"/>
                  </a:lnTo>
                  <a:lnTo>
                    <a:pt x="20791" y="838"/>
                  </a:lnTo>
                  <a:lnTo>
                    <a:pt x="19058" y="252"/>
                  </a:lnTo>
                  <a:lnTo>
                    <a:pt x="17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0" name="Google Shape;3410;p107"/>
          <p:cNvSpPr txBox="1"/>
          <p:nvPr/>
        </p:nvSpPr>
        <p:spPr>
          <a:xfrm>
            <a:off x="2048988" y="5844513"/>
            <a:ext cx="3117000" cy="523200"/>
          </a:xfrm>
          <a:prstGeom prst="rect">
            <a:avLst/>
          </a:prstGeom>
          <a:solidFill>
            <a:schemeClr val="accent6"/>
          </a:solidFill>
          <a:ln>
            <a:noFill/>
          </a:ln>
        </p:spPr>
        <p:txBody>
          <a:bodyPr spcFirstLastPara="1" wrap="square" lIns="91425" tIns="91425" rIns="91425" bIns="91425" anchor="t" anchorCtr="0">
            <a:spAutoFit/>
          </a:bodyPr>
          <a:lstStyle/>
          <a:p>
            <a:pPr marL="0" lvl="0" indent="0" algn="ctr" rtl="0">
              <a:spcBef>
                <a:spcPts val="0"/>
              </a:spcBef>
              <a:spcAft>
                <a:spcPts val="0"/>
              </a:spcAft>
              <a:buNone/>
            </a:pPr>
            <a:endParaRPr sz="2200" b="1">
              <a:solidFill>
                <a:schemeClr val="dk2"/>
              </a:solidFill>
              <a:latin typeface="Roboto"/>
              <a:ea typeface="Roboto"/>
              <a:cs typeface="Roboto"/>
              <a:sym typeface="Roboto"/>
            </a:endParaRPr>
          </a:p>
        </p:txBody>
      </p:sp>
      <p:sp>
        <p:nvSpPr>
          <p:cNvPr id="3411" name="Google Shape;3411;p107"/>
          <p:cNvSpPr/>
          <p:nvPr/>
        </p:nvSpPr>
        <p:spPr>
          <a:xfrm rot="7551558">
            <a:off x="1003809" y="5479963"/>
            <a:ext cx="1168110" cy="142932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412" name="Google Shape;3412;p107"/>
          <p:cNvGrpSpPr/>
          <p:nvPr/>
        </p:nvGrpSpPr>
        <p:grpSpPr>
          <a:xfrm>
            <a:off x="1257829" y="5882258"/>
            <a:ext cx="559051" cy="452748"/>
            <a:chOff x="11097345" y="4032757"/>
            <a:chExt cx="743617" cy="602218"/>
          </a:xfrm>
        </p:grpSpPr>
        <p:sp>
          <p:nvSpPr>
            <p:cNvPr id="3413" name="Google Shape;3413;p107"/>
            <p:cNvSpPr/>
            <p:nvPr/>
          </p:nvSpPr>
          <p:spPr>
            <a:xfrm flipH="1">
              <a:off x="11097345" y="4032757"/>
              <a:ext cx="625955" cy="546425"/>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07"/>
            <p:cNvSpPr/>
            <p:nvPr/>
          </p:nvSpPr>
          <p:spPr>
            <a:xfrm>
              <a:off x="11353763" y="4209675"/>
              <a:ext cx="487200" cy="425300"/>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Clarity Quote 1 1 2">
  <p:cSld name="CUSTOM_1_1_3_1_2">
    <p:bg>
      <p:bgPr>
        <a:solidFill>
          <a:schemeClr val="accent4"/>
        </a:solidFill>
        <a:effectLst/>
      </p:bgPr>
    </p:bg>
    <p:spTree>
      <p:nvGrpSpPr>
        <p:cNvPr id="1" name="Shape 3415"/>
        <p:cNvGrpSpPr/>
        <p:nvPr/>
      </p:nvGrpSpPr>
      <p:grpSpPr>
        <a:xfrm>
          <a:off x="0" y="0"/>
          <a:ext cx="0" cy="0"/>
          <a:chOff x="0" y="0"/>
          <a:chExt cx="0" cy="0"/>
        </a:xfrm>
      </p:grpSpPr>
      <p:sp>
        <p:nvSpPr>
          <p:cNvPr id="3416" name="Google Shape;3416;p108"/>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3417" name="Google Shape;3417;p108"/>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18" name="Google Shape;3418;p108"/>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19" name="Google Shape;3419;p108"/>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0" name="Google Shape;3420;p108"/>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421" name="Google Shape;3421;p108"/>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Clarity Quote 1 1 2 1">
  <p:cSld name="CUSTOM_1_1_3_1_2_1">
    <p:bg>
      <p:bgPr>
        <a:solidFill>
          <a:schemeClr val="dk2"/>
        </a:solidFill>
        <a:effectLst/>
      </p:bgPr>
    </p:bg>
    <p:spTree>
      <p:nvGrpSpPr>
        <p:cNvPr id="1" name="Shape 3422"/>
        <p:cNvGrpSpPr/>
        <p:nvPr/>
      </p:nvGrpSpPr>
      <p:grpSpPr>
        <a:xfrm>
          <a:off x="0" y="0"/>
          <a:ext cx="0" cy="0"/>
          <a:chOff x="0" y="0"/>
          <a:chExt cx="0" cy="0"/>
        </a:xfrm>
      </p:grpSpPr>
      <p:sp>
        <p:nvSpPr>
          <p:cNvPr id="3423" name="Google Shape;3423;p109"/>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3424" name="Google Shape;3424;p109"/>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3425" name="Google Shape;3425;p109"/>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3426" name="Google Shape;3426;p109"/>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27" name="Google Shape;3427;p109"/>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28" name="Google Shape;3428;p109"/>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9" name="Google Shape;3429;p109"/>
          <p:cNvSpPr/>
          <p:nvPr/>
        </p:nvSpPr>
        <p:spPr>
          <a:xfrm>
            <a:off x="4311263" y="5328125"/>
            <a:ext cx="3758940"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3430" name="Google Shape;3430;p109"/>
          <p:cNvSpPr txBox="1"/>
          <p:nvPr/>
        </p:nvSpPr>
        <p:spPr>
          <a:xfrm>
            <a:off x="4266525" y="552700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200" b="1">
                <a:solidFill>
                  <a:schemeClr val="dk2"/>
                </a:solidFill>
                <a:latin typeface="Roboto"/>
                <a:ea typeface="Roboto"/>
                <a:cs typeface="Roboto"/>
                <a:sym typeface="Roboto"/>
              </a:rPr>
              <a:t>Send</a:t>
            </a:r>
            <a:r>
              <a:rPr lang="en-US" sz="2200">
                <a:solidFill>
                  <a:schemeClr val="dk2"/>
                </a:solidFill>
                <a:latin typeface="Roboto"/>
                <a:ea typeface="Roboto"/>
                <a:cs typeface="Roboto"/>
                <a:sym typeface="Roboto"/>
              </a:rPr>
              <a:t> this message!</a:t>
            </a:r>
            <a:endParaRPr sz="2200" b="0">
              <a:solidFill>
                <a:schemeClr val="dk2"/>
              </a:solidFill>
              <a:latin typeface="Roboto"/>
              <a:ea typeface="Roboto"/>
              <a:cs typeface="Roboto"/>
              <a:sym typeface="Roboto"/>
            </a:endParaRPr>
          </a:p>
        </p:txBody>
      </p:sp>
      <p:sp>
        <p:nvSpPr>
          <p:cNvPr id="3431" name="Google Shape;3431;p109"/>
          <p:cNvSpPr/>
          <p:nvPr/>
        </p:nvSpPr>
        <p:spPr>
          <a:xfrm rot="-455824">
            <a:off x="4171037" y="5608951"/>
            <a:ext cx="469723" cy="672191"/>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2" name="Google Shape;3432;p109"/>
          <p:cNvGrpSpPr/>
          <p:nvPr/>
        </p:nvGrpSpPr>
        <p:grpSpPr>
          <a:xfrm rot="-486348">
            <a:off x="4143165" y="5457853"/>
            <a:ext cx="525458" cy="974716"/>
            <a:chOff x="1357313" y="2219326"/>
            <a:chExt cx="525463" cy="974725"/>
          </a:xfrm>
        </p:grpSpPr>
        <p:sp>
          <p:nvSpPr>
            <p:cNvPr id="3433" name="Google Shape;3433;p109"/>
            <p:cNvSpPr/>
            <p:nvPr/>
          </p:nvSpPr>
          <p:spPr>
            <a:xfrm>
              <a:off x="1408113" y="3046413"/>
              <a:ext cx="474663" cy="147638"/>
            </a:xfrm>
            <a:custGeom>
              <a:avLst/>
              <a:gdLst/>
              <a:ahLst/>
              <a:cxnLst/>
              <a:rect l="l" t="t" r="r" b="b"/>
              <a:pathLst>
                <a:path w="286" h="88" extrusionOk="0">
                  <a:moveTo>
                    <a:pt x="0" y="45"/>
                  </a:moveTo>
                  <a:cubicBezTo>
                    <a:pt x="0" y="68"/>
                    <a:pt x="19" y="88"/>
                    <a:pt x="43" y="88"/>
                  </a:cubicBezTo>
                  <a:cubicBezTo>
                    <a:pt x="242" y="88"/>
                    <a:pt x="242" y="88"/>
                    <a:pt x="242" y="88"/>
                  </a:cubicBezTo>
                  <a:cubicBezTo>
                    <a:pt x="266" y="88"/>
                    <a:pt x="286" y="68"/>
                    <a:pt x="286" y="45"/>
                  </a:cubicBezTo>
                  <a:cubicBezTo>
                    <a:pt x="286" y="14"/>
                    <a:pt x="286" y="14"/>
                    <a:pt x="286" y="14"/>
                  </a:cubicBezTo>
                  <a:cubicBezTo>
                    <a:pt x="286" y="7"/>
                    <a:pt x="279" y="0"/>
                    <a:pt x="271" y="0"/>
                  </a:cubicBezTo>
                  <a:cubicBezTo>
                    <a:pt x="14" y="0"/>
                    <a:pt x="14" y="0"/>
                    <a:pt x="14" y="0"/>
                  </a:cubicBezTo>
                  <a:cubicBezTo>
                    <a:pt x="6" y="0"/>
                    <a:pt x="0" y="7"/>
                    <a:pt x="0" y="14"/>
                  </a:cubicBezTo>
                  <a:lnTo>
                    <a:pt x="0" y="45"/>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4" name="Google Shape;3434;p109"/>
            <p:cNvSpPr/>
            <p:nvPr/>
          </p:nvSpPr>
          <p:spPr>
            <a:xfrm>
              <a:off x="1357313" y="2219326"/>
              <a:ext cx="476250" cy="146050"/>
            </a:xfrm>
            <a:custGeom>
              <a:avLst/>
              <a:gdLst/>
              <a:ahLst/>
              <a:cxnLst/>
              <a:rect l="l" t="t" r="r" b="b"/>
              <a:pathLst>
                <a:path w="286" h="88" extrusionOk="0">
                  <a:moveTo>
                    <a:pt x="286" y="43"/>
                  </a:moveTo>
                  <a:cubicBezTo>
                    <a:pt x="286" y="19"/>
                    <a:pt x="266" y="0"/>
                    <a:pt x="243" y="0"/>
                  </a:cubicBezTo>
                  <a:cubicBezTo>
                    <a:pt x="43" y="0"/>
                    <a:pt x="43" y="0"/>
                    <a:pt x="43" y="0"/>
                  </a:cubicBezTo>
                  <a:cubicBezTo>
                    <a:pt x="20" y="0"/>
                    <a:pt x="0" y="19"/>
                    <a:pt x="0" y="43"/>
                  </a:cubicBezTo>
                  <a:cubicBezTo>
                    <a:pt x="0" y="73"/>
                    <a:pt x="0" y="73"/>
                    <a:pt x="0" y="73"/>
                  </a:cubicBezTo>
                  <a:cubicBezTo>
                    <a:pt x="0" y="81"/>
                    <a:pt x="6" y="88"/>
                    <a:pt x="14" y="88"/>
                  </a:cubicBezTo>
                  <a:cubicBezTo>
                    <a:pt x="272" y="88"/>
                    <a:pt x="272" y="88"/>
                    <a:pt x="272" y="88"/>
                  </a:cubicBezTo>
                  <a:cubicBezTo>
                    <a:pt x="279" y="88"/>
                    <a:pt x="286" y="81"/>
                    <a:pt x="286" y="73"/>
                  </a:cubicBezTo>
                  <a:lnTo>
                    <a:pt x="286" y="43"/>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5" name="Google Shape;3435;p109"/>
            <p:cNvSpPr/>
            <p:nvPr/>
          </p:nvSpPr>
          <p:spPr>
            <a:xfrm>
              <a:off x="1373188" y="2238376"/>
              <a:ext cx="487363" cy="935039"/>
            </a:xfrm>
            <a:custGeom>
              <a:avLst/>
              <a:gdLst/>
              <a:ahLst/>
              <a:cxnLst/>
              <a:rect l="l" t="t" r="r" b="b"/>
              <a:pathLst>
                <a:path w="294" h="562" extrusionOk="0">
                  <a:moveTo>
                    <a:pt x="246" y="0"/>
                  </a:moveTo>
                  <a:cubicBezTo>
                    <a:pt x="47" y="0"/>
                    <a:pt x="47" y="0"/>
                    <a:pt x="47" y="0"/>
                  </a:cubicBezTo>
                  <a:cubicBezTo>
                    <a:pt x="21" y="0"/>
                    <a:pt x="0" y="21"/>
                    <a:pt x="0" y="47"/>
                  </a:cubicBezTo>
                  <a:cubicBezTo>
                    <a:pt x="0" y="515"/>
                    <a:pt x="0" y="515"/>
                    <a:pt x="0" y="515"/>
                  </a:cubicBezTo>
                  <a:cubicBezTo>
                    <a:pt x="0" y="541"/>
                    <a:pt x="21" y="562"/>
                    <a:pt x="47" y="562"/>
                  </a:cubicBezTo>
                  <a:cubicBezTo>
                    <a:pt x="246" y="562"/>
                    <a:pt x="246" y="562"/>
                    <a:pt x="246" y="562"/>
                  </a:cubicBezTo>
                  <a:cubicBezTo>
                    <a:pt x="273" y="562"/>
                    <a:pt x="294" y="541"/>
                    <a:pt x="294" y="515"/>
                  </a:cubicBezTo>
                  <a:cubicBezTo>
                    <a:pt x="294" y="47"/>
                    <a:pt x="294" y="47"/>
                    <a:pt x="294" y="47"/>
                  </a:cubicBezTo>
                  <a:cubicBezTo>
                    <a:pt x="294" y="21"/>
                    <a:pt x="273" y="0"/>
                    <a:pt x="246" y="0"/>
                  </a:cubicBezTo>
                  <a:close/>
                  <a:moveTo>
                    <a:pt x="8" y="93"/>
                  </a:moveTo>
                  <a:cubicBezTo>
                    <a:pt x="286" y="93"/>
                    <a:pt x="286" y="93"/>
                    <a:pt x="286" y="93"/>
                  </a:cubicBezTo>
                  <a:cubicBezTo>
                    <a:pt x="286" y="467"/>
                    <a:pt x="286" y="467"/>
                    <a:pt x="286" y="467"/>
                  </a:cubicBezTo>
                  <a:cubicBezTo>
                    <a:pt x="8" y="467"/>
                    <a:pt x="8" y="467"/>
                    <a:pt x="8" y="467"/>
                  </a:cubicBezTo>
                  <a:lnTo>
                    <a:pt x="8" y="93"/>
                  </a:lnTo>
                  <a:close/>
                  <a:moveTo>
                    <a:pt x="47" y="8"/>
                  </a:moveTo>
                  <a:cubicBezTo>
                    <a:pt x="246" y="8"/>
                    <a:pt x="246" y="8"/>
                    <a:pt x="246" y="8"/>
                  </a:cubicBezTo>
                  <a:cubicBezTo>
                    <a:pt x="268" y="8"/>
                    <a:pt x="286" y="26"/>
                    <a:pt x="286" y="47"/>
                  </a:cubicBezTo>
                  <a:cubicBezTo>
                    <a:pt x="286" y="84"/>
                    <a:pt x="286" y="84"/>
                    <a:pt x="286" y="84"/>
                  </a:cubicBezTo>
                  <a:cubicBezTo>
                    <a:pt x="8" y="84"/>
                    <a:pt x="8" y="84"/>
                    <a:pt x="8" y="84"/>
                  </a:cubicBezTo>
                  <a:cubicBezTo>
                    <a:pt x="8" y="47"/>
                    <a:pt x="8" y="47"/>
                    <a:pt x="8" y="47"/>
                  </a:cubicBezTo>
                  <a:cubicBezTo>
                    <a:pt x="8" y="26"/>
                    <a:pt x="26" y="8"/>
                    <a:pt x="47" y="8"/>
                  </a:cubicBezTo>
                  <a:close/>
                  <a:moveTo>
                    <a:pt x="246" y="554"/>
                  </a:moveTo>
                  <a:cubicBezTo>
                    <a:pt x="47" y="554"/>
                    <a:pt x="47" y="554"/>
                    <a:pt x="47" y="554"/>
                  </a:cubicBezTo>
                  <a:cubicBezTo>
                    <a:pt x="26" y="554"/>
                    <a:pt x="8" y="537"/>
                    <a:pt x="8" y="515"/>
                  </a:cubicBezTo>
                  <a:cubicBezTo>
                    <a:pt x="8" y="475"/>
                    <a:pt x="8" y="475"/>
                    <a:pt x="8" y="475"/>
                  </a:cubicBezTo>
                  <a:cubicBezTo>
                    <a:pt x="286" y="475"/>
                    <a:pt x="286" y="475"/>
                    <a:pt x="286" y="475"/>
                  </a:cubicBezTo>
                  <a:cubicBezTo>
                    <a:pt x="286" y="515"/>
                    <a:pt x="286" y="515"/>
                    <a:pt x="286" y="515"/>
                  </a:cubicBezTo>
                  <a:cubicBezTo>
                    <a:pt x="286" y="537"/>
                    <a:pt x="268" y="554"/>
                    <a:pt x="246" y="554"/>
                  </a:cubicBezTo>
                  <a:close/>
                  <a:moveTo>
                    <a:pt x="105" y="48"/>
                  </a:moveTo>
                  <a:cubicBezTo>
                    <a:pt x="105" y="46"/>
                    <a:pt x="107" y="44"/>
                    <a:pt x="109" y="44"/>
                  </a:cubicBezTo>
                  <a:cubicBezTo>
                    <a:pt x="189" y="44"/>
                    <a:pt x="189" y="44"/>
                    <a:pt x="189" y="44"/>
                  </a:cubicBezTo>
                  <a:cubicBezTo>
                    <a:pt x="191" y="44"/>
                    <a:pt x="193" y="46"/>
                    <a:pt x="193" y="48"/>
                  </a:cubicBezTo>
                  <a:cubicBezTo>
                    <a:pt x="193" y="50"/>
                    <a:pt x="191" y="52"/>
                    <a:pt x="189" y="52"/>
                  </a:cubicBezTo>
                  <a:cubicBezTo>
                    <a:pt x="109" y="52"/>
                    <a:pt x="109" y="52"/>
                    <a:pt x="109" y="52"/>
                  </a:cubicBezTo>
                  <a:cubicBezTo>
                    <a:pt x="107" y="52"/>
                    <a:pt x="105" y="50"/>
                    <a:pt x="105" y="48"/>
                  </a:cubicBezTo>
                  <a:close/>
                  <a:moveTo>
                    <a:pt x="149" y="493"/>
                  </a:moveTo>
                  <a:cubicBezTo>
                    <a:pt x="138" y="493"/>
                    <a:pt x="129" y="502"/>
                    <a:pt x="129" y="513"/>
                  </a:cubicBezTo>
                  <a:cubicBezTo>
                    <a:pt x="129" y="525"/>
                    <a:pt x="138" y="534"/>
                    <a:pt x="149" y="534"/>
                  </a:cubicBezTo>
                  <a:cubicBezTo>
                    <a:pt x="161" y="534"/>
                    <a:pt x="170" y="525"/>
                    <a:pt x="170" y="513"/>
                  </a:cubicBezTo>
                  <a:cubicBezTo>
                    <a:pt x="170" y="502"/>
                    <a:pt x="161" y="493"/>
                    <a:pt x="149" y="493"/>
                  </a:cubicBezTo>
                  <a:close/>
                  <a:moveTo>
                    <a:pt x="149" y="526"/>
                  </a:moveTo>
                  <a:cubicBezTo>
                    <a:pt x="143" y="526"/>
                    <a:pt x="137" y="520"/>
                    <a:pt x="137" y="513"/>
                  </a:cubicBezTo>
                  <a:cubicBezTo>
                    <a:pt x="137" y="506"/>
                    <a:pt x="143" y="501"/>
                    <a:pt x="149" y="501"/>
                  </a:cubicBezTo>
                  <a:cubicBezTo>
                    <a:pt x="156" y="501"/>
                    <a:pt x="162" y="506"/>
                    <a:pt x="162" y="513"/>
                  </a:cubicBezTo>
                  <a:cubicBezTo>
                    <a:pt x="162" y="520"/>
                    <a:pt x="156" y="526"/>
                    <a:pt x="149" y="526"/>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436" name="Google Shape;3436;p109"/>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437" name="Google Shape;3437;p109"/>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438" name="Google Shape;3438;p109">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39" name="Google Shape;3439;p109">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Clarity Quote 1 1 1">
  <p:cSld name="CUSTOM_1_1_3_1_1">
    <p:bg>
      <p:bgPr>
        <a:solidFill>
          <a:schemeClr val="dk2"/>
        </a:solidFill>
        <a:effectLst/>
      </p:bgPr>
    </p:bg>
    <p:spTree>
      <p:nvGrpSpPr>
        <p:cNvPr id="1" name="Shape 3440"/>
        <p:cNvGrpSpPr/>
        <p:nvPr/>
      </p:nvGrpSpPr>
      <p:grpSpPr>
        <a:xfrm>
          <a:off x="0" y="0"/>
          <a:ext cx="0" cy="0"/>
          <a:chOff x="0" y="0"/>
          <a:chExt cx="0" cy="0"/>
        </a:xfrm>
      </p:grpSpPr>
      <p:sp>
        <p:nvSpPr>
          <p:cNvPr id="3441" name="Google Shape;3441;p11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3442" name="Google Shape;3442;p110"/>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43" name="Google Shape;3443;p110"/>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44" name="Google Shape;3444;p110"/>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3445" name="Google Shape;3445;p110"/>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3446" name="Google Shape;3446;p110"/>
          <p:cNvSpPr/>
          <p:nvPr/>
        </p:nvSpPr>
        <p:spPr>
          <a:xfrm>
            <a:off x="3829000" y="5328125"/>
            <a:ext cx="4593585"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3447" name="Google Shape;3447;p110"/>
          <p:cNvSpPr txBox="1"/>
          <p:nvPr/>
        </p:nvSpPr>
        <p:spPr>
          <a:xfrm>
            <a:off x="4201588" y="551722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000">
                <a:solidFill>
                  <a:schemeClr val="dk2"/>
                </a:solidFill>
                <a:latin typeface="Roboto"/>
                <a:ea typeface="Roboto"/>
                <a:cs typeface="Roboto"/>
                <a:sym typeface="Roboto"/>
              </a:rPr>
              <a:t>What are you </a:t>
            </a:r>
            <a:r>
              <a:rPr lang="en-US" sz="2000" b="1">
                <a:solidFill>
                  <a:schemeClr val="dk2"/>
                </a:solidFill>
                <a:latin typeface="Roboto"/>
                <a:ea typeface="Roboto"/>
                <a:cs typeface="Roboto"/>
                <a:sym typeface="Roboto"/>
              </a:rPr>
              <a:t>grateful for</a:t>
            </a:r>
            <a:r>
              <a:rPr lang="en-US" sz="2000">
                <a:solidFill>
                  <a:schemeClr val="dk2"/>
                </a:solidFill>
                <a:latin typeface="Roboto"/>
                <a:ea typeface="Roboto"/>
                <a:cs typeface="Roboto"/>
                <a:sym typeface="Roboto"/>
              </a:rPr>
              <a:t> </a:t>
            </a:r>
            <a:br>
              <a:rPr lang="en-US" sz="2000">
                <a:solidFill>
                  <a:schemeClr val="dk2"/>
                </a:solidFill>
                <a:latin typeface="Roboto"/>
                <a:ea typeface="Roboto"/>
                <a:cs typeface="Roboto"/>
                <a:sym typeface="Roboto"/>
              </a:rPr>
            </a:br>
            <a:r>
              <a:rPr lang="en-US" sz="2000">
                <a:solidFill>
                  <a:schemeClr val="dk2"/>
                </a:solidFill>
                <a:latin typeface="Roboto"/>
                <a:ea typeface="Roboto"/>
                <a:cs typeface="Roboto"/>
                <a:sym typeface="Roboto"/>
              </a:rPr>
              <a:t>related to 1 or more prompts?</a:t>
            </a:r>
            <a:endParaRPr sz="2000" b="0">
              <a:solidFill>
                <a:schemeClr val="dk2"/>
              </a:solidFill>
              <a:latin typeface="Roboto"/>
              <a:ea typeface="Roboto"/>
              <a:cs typeface="Roboto"/>
              <a:sym typeface="Roboto"/>
            </a:endParaRPr>
          </a:p>
        </p:txBody>
      </p:sp>
      <p:sp>
        <p:nvSpPr>
          <p:cNvPr id="3448" name="Google Shape;3448;p110"/>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449" name="Google Shape;3449;p110"/>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3450" name="Google Shape;3450;p110">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51" name="Google Shape;3451;p110">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52" name="Google Shape;3452;p110"/>
          <p:cNvSpPr/>
          <p:nvPr/>
        </p:nvSpPr>
        <p:spPr>
          <a:xfrm rot="-5400000">
            <a:off x="5232500" y="250926"/>
            <a:ext cx="1400525" cy="214487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Clarity Quote 1 1 1 1">
  <p:cSld name="CUSTOM_1_1_3_1_1_1">
    <p:bg>
      <p:bgPr>
        <a:solidFill>
          <a:schemeClr val="accent4"/>
        </a:solidFill>
        <a:effectLst/>
      </p:bgPr>
    </p:bg>
    <p:spTree>
      <p:nvGrpSpPr>
        <p:cNvPr id="1" name="Shape 3453"/>
        <p:cNvGrpSpPr/>
        <p:nvPr/>
      </p:nvGrpSpPr>
      <p:grpSpPr>
        <a:xfrm>
          <a:off x="0" y="0"/>
          <a:ext cx="0" cy="0"/>
          <a:chOff x="0" y="0"/>
          <a:chExt cx="0" cy="0"/>
        </a:xfrm>
      </p:grpSpPr>
      <p:sp>
        <p:nvSpPr>
          <p:cNvPr id="3454" name="Google Shape;3454;p11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3455" name="Google Shape;3455;p111"/>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56" name="Google Shape;3456;p111"/>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57" name="Google Shape;3457;p111"/>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3458" name="Google Shape;3458;p111"/>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3459" name="Google Shape;3459;p111"/>
          <p:cNvSpPr/>
          <p:nvPr/>
        </p:nvSpPr>
        <p:spPr>
          <a:xfrm>
            <a:off x="3829000" y="5328125"/>
            <a:ext cx="4593585"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3460" name="Google Shape;3460;p111"/>
          <p:cNvSpPr txBox="1"/>
          <p:nvPr/>
        </p:nvSpPr>
        <p:spPr>
          <a:xfrm>
            <a:off x="4201588" y="552710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000" b="1">
                <a:latin typeface="Roboto"/>
                <a:ea typeface="Roboto"/>
                <a:cs typeface="Roboto"/>
                <a:sym typeface="Roboto"/>
              </a:rPr>
              <a:t>Share</a:t>
            </a:r>
            <a:r>
              <a:rPr lang="en-US" sz="2000">
                <a:latin typeface="Roboto"/>
                <a:ea typeface="Roboto"/>
                <a:cs typeface="Roboto"/>
                <a:sym typeface="Roboto"/>
              </a:rPr>
              <a:t> your answer to</a:t>
            </a:r>
            <a:br>
              <a:rPr lang="en-US" sz="2000">
                <a:latin typeface="Roboto"/>
                <a:ea typeface="Roboto"/>
                <a:cs typeface="Roboto"/>
                <a:sym typeface="Roboto"/>
              </a:rPr>
            </a:br>
            <a:r>
              <a:rPr lang="en-US" sz="2000">
                <a:latin typeface="Roboto"/>
                <a:ea typeface="Roboto"/>
                <a:cs typeface="Roboto"/>
                <a:sym typeface="Roboto"/>
              </a:rPr>
              <a:t>1 or more prompts</a:t>
            </a:r>
            <a:endParaRPr sz="2000" b="0">
              <a:latin typeface="Roboto"/>
              <a:ea typeface="Roboto"/>
              <a:cs typeface="Roboto"/>
              <a:sym typeface="Roboto"/>
            </a:endParaRPr>
          </a:p>
        </p:txBody>
      </p:sp>
      <p:sp>
        <p:nvSpPr>
          <p:cNvPr id="3461" name="Google Shape;3461;p111"/>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3462" name="Google Shape;3462;p111"/>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1.1 GIFeelings">
  <p:cSld name="1_Title Left - Content Right 2">
    <p:spTree>
      <p:nvGrpSpPr>
        <p:cNvPr id="1" name="Shape 3463"/>
        <p:cNvGrpSpPr/>
        <p:nvPr/>
      </p:nvGrpSpPr>
      <p:grpSpPr>
        <a:xfrm>
          <a:off x="0" y="0"/>
          <a:ext cx="0" cy="0"/>
          <a:chOff x="0" y="0"/>
          <a:chExt cx="0" cy="0"/>
        </a:xfrm>
      </p:grpSpPr>
      <p:sp>
        <p:nvSpPr>
          <p:cNvPr id="3464" name="Google Shape;3464;p112"/>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dk2"/>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3465" name="Google Shape;3465;p112"/>
          <p:cNvSpPr/>
          <p:nvPr/>
        </p:nvSpPr>
        <p:spPr>
          <a:xfrm flipH="1">
            <a:off x="3461" y="2946400"/>
            <a:ext cx="9610439" cy="3909441"/>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466" name="Google Shape;3466;p112"/>
          <p:cNvSpPr/>
          <p:nvPr/>
        </p:nvSpPr>
        <p:spPr>
          <a:xfrm>
            <a:off x="4330700" y="2133600"/>
            <a:ext cx="7861300" cy="4724400"/>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467" name="Google Shape;3467;p112"/>
          <p:cNvSpPr/>
          <p:nvPr/>
        </p:nvSpPr>
        <p:spPr>
          <a:xfrm>
            <a:off x="2600634" y="1089022"/>
            <a:ext cx="6990734" cy="4856162"/>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68" name="Google Shape;3468;p112"/>
          <p:cNvSpPr/>
          <p:nvPr/>
        </p:nvSpPr>
        <p:spPr>
          <a:xfrm>
            <a:off x="3052600" y="1397787"/>
            <a:ext cx="6116400" cy="3958500"/>
          </a:xfrm>
          <a:prstGeom prst="roundRect">
            <a:avLst>
              <a:gd name="adj" fmla="val 6980"/>
            </a:avLst>
          </a:prstGeom>
          <a:solidFill>
            <a:srgbClr val="08080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3469" name="Google Shape;3469;p112">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470" name="Google Shape;3470;p112">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3471" name="Google Shape;3471;p112"/>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Compare">
  <p:cSld name="1_Title Slide 3">
    <p:spTree>
      <p:nvGrpSpPr>
        <p:cNvPr id="1" name="Shape 3472"/>
        <p:cNvGrpSpPr/>
        <p:nvPr/>
      </p:nvGrpSpPr>
      <p:grpSpPr>
        <a:xfrm>
          <a:off x="0" y="0"/>
          <a:ext cx="0" cy="0"/>
          <a:chOff x="0" y="0"/>
          <a:chExt cx="0" cy="0"/>
        </a:xfrm>
      </p:grpSpPr>
      <p:sp>
        <p:nvSpPr>
          <p:cNvPr id="3473" name="Google Shape;3473;p113"/>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74" name="Google Shape;3474;p113"/>
          <p:cNvSpPr txBox="1">
            <a:spLocks noGrp="1"/>
          </p:cNvSpPr>
          <p:nvPr>
            <p:ph type="body" idx="1"/>
          </p:nvPr>
        </p:nvSpPr>
        <p:spPr>
          <a:xfrm>
            <a:off x="1725426" y="1965325"/>
            <a:ext cx="4308600" cy="1320300"/>
          </a:xfrm>
          <a:prstGeom prst="rect">
            <a:avLst/>
          </a:prstGeom>
          <a:noFill/>
          <a:ln>
            <a:noFill/>
          </a:ln>
        </p:spPr>
        <p:txBody>
          <a:bodyPr spcFirstLastPara="1" wrap="square" lIns="0" tIns="0" rIns="0" bIns="0" anchor="t" anchorCtr="0">
            <a:noAutofit/>
          </a:bodyPr>
          <a:lstStyle>
            <a:lvl1pPr marL="457200" lvl="0" indent="-228600" algn="l" rtl="0">
              <a:lnSpc>
                <a:spcPct val="100000"/>
              </a:lnSpc>
              <a:spcBef>
                <a:spcPts val="0"/>
              </a:spcBef>
              <a:spcAft>
                <a:spcPts val="0"/>
              </a:spcAft>
              <a:buClr>
                <a:schemeClr val="dk2"/>
              </a:buClr>
              <a:buSzPts val="5400"/>
              <a:buFont typeface="Zilla Slab"/>
              <a:buNone/>
              <a:defRPr sz="5400" b="1">
                <a:latin typeface="Zilla Slab"/>
                <a:ea typeface="Zilla Slab"/>
                <a:cs typeface="Zilla Slab"/>
                <a:sym typeface="Zilla Slab"/>
              </a:defRPr>
            </a:lvl1pPr>
            <a:lvl2pPr marL="914400" lvl="1" indent="-342900" algn="l" rtl="0">
              <a:lnSpc>
                <a:spcPct val="140000"/>
              </a:lnSpc>
              <a:spcBef>
                <a:spcPts val="0"/>
              </a:spcBef>
              <a:spcAft>
                <a:spcPts val="0"/>
              </a:spcAft>
              <a:buSzPts val="1800"/>
              <a:buChar char="•"/>
              <a:defRPr/>
            </a:lvl2pPr>
            <a:lvl3pPr marL="1371600" lvl="2" indent="-342900" algn="l" rtl="0">
              <a:lnSpc>
                <a:spcPct val="140000"/>
              </a:lnSpc>
              <a:spcBef>
                <a:spcPts val="0"/>
              </a:spcBef>
              <a:spcAft>
                <a:spcPts val="0"/>
              </a:spcAft>
              <a:buSzPts val="1800"/>
              <a:buChar char="▪"/>
              <a:defRPr/>
            </a:lvl3pPr>
            <a:lvl4pPr marL="1828800" lvl="3" indent="-342900" algn="l" rtl="0">
              <a:lnSpc>
                <a:spcPct val="140000"/>
              </a:lnSpc>
              <a:spcBef>
                <a:spcPts val="0"/>
              </a:spcBef>
              <a:spcAft>
                <a:spcPts val="0"/>
              </a:spcAft>
              <a:buSzPts val="1800"/>
              <a:buChar char="►"/>
              <a:defRPr/>
            </a:lvl4pPr>
            <a:lvl5pPr marL="2286000" lvl="4" indent="-228600" algn="l" rtl="0">
              <a:lnSpc>
                <a:spcPct val="100000"/>
              </a:lnSpc>
              <a:spcBef>
                <a:spcPts val="0"/>
              </a:spcBef>
              <a:spcAft>
                <a:spcPts val="0"/>
              </a:spcAft>
              <a:buSzPts val="18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3475" name="Google Shape;3475;p113"/>
          <p:cNvSpPr txBox="1">
            <a:spLocks noGrp="1"/>
          </p:cNvSpPr>
          <p:nvPr>
            <p:ph type="body" idx="2"/>
          </p:nvPr>
        </p:nvSpPr>
        <p:spPr>
          <a:xfrm>
            <a:off x="6769141" y="1965325"/>
            <a:ext cx="4308600" cy="1320300"/>
          </a:xfrm>
          <a:prstGeom prst="rect">
            <a:avLst/>
          </a:prstGeom>
          <a:noFill/>
          <a:ln>
            <a:noFill/>
          </a:ln>
        </p:spPr>
        <p:txBody>
          <a:bodyPr spcFirstLastPara="1" wrap="square" lIns="0" tIns="0" rIns="0" bIns="0" anchor="t" anchorCtr="0">
            <a:noAutofit/>
          </a:bodyPr>
          <a:lstStyle>
            <a:lvl1pPr marL="457200" lvl="0" indent="-228600" algn="l" rtl="0">
              <a:lnSpc>
                <a:spcPct val="100000"/>
              </a:lnSpc>
              <a:spcBef>
                <a:spcPts val="0"/>
              </a:spcBef>
              <a:spcAft>
                <a:spcPts val="0"/>
              </a:spcAft>
              <a:buClr>
                <a:schemeClr val="dk2"/>
              </a:buClr>
              <a:buSzPts val="5400"/>
              <a:buFont typeface="Zilla Slab"/>
              <a:buNone/>
              <a:defRPr sz="5400" b="1">
                <a:latin typeface="Zilla Slab"/>
                <a:ea typeface="Zilla Slab"/>
                <a:cs typeface="Zilla Slab"/>
                <a:sym typeface="Zilla Slab"/>
              </a:defRPr>
            </a:lvl1pPr>
            <a:lvl2pPr marL="914400" lvl="1" indent="-342900" algn="l" rtl="0">
              <a:lnSpc>
                <a:spcPct val="140000"/>
              </a:lnSpc>
              <a:spcBef>
                <a:spcPts val="0"/>
              </a:spcBef>
              <a:spcAft>
                <a:spcPts val="0"/>
              </a:spcAft>
              <a:buSzPts val="1800"/>
              <a:buChar char="•"/>
              <a:defRPr/>
            </a:lvl2pPr>
            <a:lvl3pPr marL="1371600" lvl="2" indent="-342900" algn="l" rtl="0">
              <a:lnSpc>
                <a:spcPct val="140000"/>
              </a:lnSpc>
              <a:spcBef>
                <a:spcPts val="0"/>
              </a:spcBef>
              <a:spcAft>
                <a:spcPts val="0"/>
              </a:spcAft>
              <a:buSzPts val="1800"/>
              <a:buChar char="▪"/>
              <a:defRPr/>
            </a:lvl3pPr>
            <a:lvl4pPr marL="1828800" lvl="3" indent="-342900" algn="l" rtl="0">
              <a:lnSpc>
                <a:spcPct val="140000"/>
              </a:lnSpc>
              <a:spcBef>
                <a:spcPts val="0"/>
              </a:spcBef>
              <a:spcAft>
                <a:spcPts val="0"/>
              </a:spcAft>
              <a:buSzPts val="1800"/>
              <a:buChar char="►"/>
              <a:defRPr/>
            </a:lvl4pPr>
            <a:lvl5pPr marL="2286000" lvl="4" indent="-228600" algn="l" rtl="0">
              <a:lnSpc>
                <a:spcPct val="100000"/>
              </a:lnSpc>
              <a:spcBef>
                <a:spcPts val="0"/>
              </a:spcBef>
              <a:spcAft>
                <a:spcPts val="0"/>
              </a:spcAft>
              <a:buSzPts val="18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grpSp>
        <p:nvGrpSpPr>
          <p:cNvPr id="3476" name="Google Shape;3476;p113"/>
          <p:cNvGrpSpPr/>
          <p:nvPr/>
        </p:nvGrpSpPr>
        <p:grpSpPr>
          <a:xfrm>
            <a:off x="356766" y="427999"/>
            <a:ext cx="1268713" cy="698572"/>
            <a:chOff x="475841" y="433188"/>
            <a:chExt cx="865248" cy="476288"/>
          </a:xfrm>
        </p:grpSpPr>
        <p:sp>
          <p:nvSpPr>
            <p:cNvPr id="3477" name="Google Shape;3477;p11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78" name="Google Shape;3478;p11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79" name="Google Shape;3479;p11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0" name="Google Shape;3480;p11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1" name="Google Shape;3481;p11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2" name="Google Shape;3482;p11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3" name="Google Shape;3483;p11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4" name="Google Shape;3484;p11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5" name="Google Shape;3485;p11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6" name="Google Shape;3486;p11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7" name="Google Shape;3487;p11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8" name="Google Shape;3488;p11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89" name="Google Shape;3489;p11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0" name="Google Shape;3490;p11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1" name="Google Shape;3491;p11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2" name="Google Shape;3492;p11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3" name="Google Shape;3493;p11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4" name="Google Shape;3494;p11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5" name="Google Shape;3495;p11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6" name="Google Shape;3496;p11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7" name="Google Shape;3497;p11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8" name="Google Shape;3498;p11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499" name="Google Shape;3499;p11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0" name="Google Shape;3500;p11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1" name="Google Shape;3501;p11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2" name="Google Shape;3502;p11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3" name="Google Shape;3503;p11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4" name="Google Shape;3504;p11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5" name="Google Shape;3505;p11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6" name="Google Shape;3506;p11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7" name="Google Shape;3507;p11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8" name="Google Shape;3508;p11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09" name="Google Shape;3509;p11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0" name="Google Shape;3510;p11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1" name="Google Shape;3511;p11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2" name="Google Shape;3512;p11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3" name="Google Shape;3513;p11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4" name="Google Shape;3514;p11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5" name="Google Shape;3515;p11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6" name="Google Shape;3516;p11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7" name="Google Shape;3517;p11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518" name="Google Shape;3518;p113"/>
          <p:cNvSpPr/>
          <p:nvPr/>
        </p:nvSpPr>
        <p:spPr>
          <a:xfrm>
            <a:off x="-609615" y="2108309"/>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9BD1A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19" name="Google Shape;3519;p113"/>
          <p:cNvSpPr/>
          <p:nvPr/>
        </p:nvSpPr>
        <p:spPr>
          <a:xfrm>
            <a:off x="0" y="4969098"/>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20" name="Google Shape;3520;p113"/>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21" name="Google Shape;3521;p113"/>
          <p:cNvSpPr/>
          <p:nvPr/>
        </p:nvSpPr>
        <p:spPr>
          <a:xfrm>
            <a:off x="9672510" y="-98"/>
            <a:ext cx="2519514" cy="2108448"/>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Compare 1">
  <p:cSld name="1_Title Slide 3_1">
    <p:bg>
      <p:bgPr>
        <a:solidFill>
          <a:schemeClr val="accent4"/>
        </a:solidFill>
        <a:effectLst/>
      </p:bgPr>
    </p:bg>
    <p:spTree>
      <p:nvGrpSpPr>
        <p:cNvPr id="1" name="Shape 3522"/>
        <p:cNvGrpSpPr/>
        <p:nvPr/>
      </p:nvGrpSpPr>
      <p:grpSpPr>
        <a:xfrm>
          <a:off x="0" y="0"/>
          <a:ext cx="0" cy="0"/>
          <a:chOff x="0" y="0"/>
          <a:chExt cx="0" cy="0"/>
        </a:xfrm>
      </p:grpSpPr>
      <p:sp>
        <p:nvSpPr>
          <p:cNvPr id="3523" name="Google Shape;3523;p11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Roboto Light"/>
              <a:ea typeface="Roboto Light"/>
              <a:cs typeface="Roboto Light"/>
              <a:sym typeface="Roboto Light"/>
            </a:endParaRPr>
          </a:p>
        </p:txBody>
      </p:sp>
      <p:sp>
        <p:nvSpPr>
          <p:cNvPr id="3524" name="Google Shape;3524;p114"/>
          <p:cNvSpPr/>
          <p:nvPr/>
        </p:nvSpPr>
        <p:spPr>
          <a:xfrm rot="10800000" flipH="1">
            <a:off x="5245100" y="-4138"/>
            <a:ext cx="6946087" cy="6920488"/>
          </a:xfrm>
          <a:custGeom>
            <a:avLst/>
            <a:gdLst/>
            <a:ahLst/>
            <a:cxnLst/>
            <a:rect l="l" t="t" r="r" b="b"/>
            <a:pathLst>
              <a:path w="6431562" h="6784792" extrusionOk="0">
                <a:moveTo>
                  <a:pt x="6431562" y="0"/>
                </a:moveTo>
                <a:lnTo>
                  <a:pt x="6431562" y="6784792"/>
                </a:lnTo>
                <a:lnTo>
                  <a:pt x="320180" y="6784792"/>
                </a:lnTo>
                <a:lnTo>
                  <a:pt x="340283" y="6731207"/>
                </a:lnTo>
                <a:cubicBezTo>
                  <a:pt x="387836" y="6610735"/>
                  <a:pt x="442085" y="6484711"/>
                  <a:pt x="502692" y="6352382"/>
                </a:cubicBezTo>
                <a:cubicBezTo>
                  <a:pt x="987554" y="5293753"/>
                  <a:pt x="610739" y="4309577"/>
                  <a:pt x="196901" y="3132894"/>
                </a:cubicBezTo>
                <a:cubicBezTo>
                  <a:pt x="-216937" y="1956211"/>
                  <a:pt x="43577" y="1128934"/>
                  <a:pt x="772062" y="575330"/>
                </a:cubicBezTo>
                <a:cubicBezTo>
                  <a:pt x="1391119" y="107865"/>
                  <a:pt x="2298429" y="104846"/>
                  <a:pt x="3480049" y="884326"/>
                </a:cubicBezTo>
                <a:cubicBezTo>
                  <a:pt x="4661670" y="1663806"/>
                  <a:pt x="5289637" y="755303"/>
                  <a:pt x="5824762" y="390559"/>
                </a:cubicBezTo>
                <a:cubicBezTo>
                  <a:pt x="5977829" y="285813"/>
                  <a:pt x="6139680" y="171728"/>
                  <a:pt x="6314646" y="6517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Roboto Light"/>
              <a:ea typeface="Roboto Light"/>
              <a:cs typeface="Roboto Light"/>
              <a:sym typeface="Roboto Light"/>
            </a:endParaRPr>
          </a:p>
        </p:txBody>
      </p:sp>
      <p:sp>
        <p:nvSpPr>
          <p:cNvPr id="3525" name="Google Shape;3525;p114"/>
          <p:cNvSpPr txBox="1"/>
          <p:nvPr/>
        </p:nvSpPr>
        <p:spPr>
          <a:xfrm>
            <a:off x="6763725" y="3604075"/>
            <a:ext cx="3619800" cy="19602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endParaRPr sz="2000">
              <a:solidFill>
                <a:srgbClr val="080808"/>
              </a:solidFill>
              <a:latin typeface="Montserrat Medium"/>
              <a:ea typeface="Montserrat Medium"/>
              <a:cs typeface="Montserrat Medium"/>
              <a:sym typeface="Montserrat Medium"/>
            </a:endParaRPr>
          </a:p>
        </p:txBody>
      </p:sp>
      <p:grpSp>
        <p:nvGrpSpPr>
          <p:cNvPr id="3526" name="Google Shape;3526;p114"/>
          <p:cNvGrpSpPr/>
          <p:nvPr/>
        </p:nvGrpSpPr>
        <p:grpSpPr>
          <a:xfrm>
            <a:off x="356766" y="427999"/>
            <a:ext cx="1268713" cy="698572"/>
            <a:chOff x="475841" y="433188"/>
            <a:chExt cx="865248" cy="476288"/>
          </a:xfrm>
        </p:grpSpPr>
        <p:sp>
          <p:nvSpPr>
            <p:cNvPr id="3527" name="Google Shape;3527;p114"/>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28" name="Google Shape;3528;p114"/>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29" name="Google Shape;3529;p114"/>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0" name="Google Shape;3530;p114"/>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1" name="Google Shape;3531;p114"/>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2" name="Google Shape;3532;p114"/>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3" name="Google Shape;3533;p114"/>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4" name="Google Shape;3534;p114"/>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5" name="Google Shape;3535;p114"/>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6" name="Google Shape;3536;p114"/>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7" name="Google Shape;3537;p114"/>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8" name="Google Shape;3538;p114"/>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39" name="Google Shape;3539;p114"/>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0" name="Google Shape;3540;p114"/>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1" name="Google Shape;3541;p114"/>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2" name="Google Shape;3542;p114"/>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3" name="Google Shape;3543;p114"/>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4" name="Google Shape;3544;p114"/>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5" name="Google Shape;3545;p114"/>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6" name="Google Shape;3546;p114"/>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7" name="Google Shape;3547;p114"/>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8" name="Google Shape;3548;p114"/>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49" name="Google Shape;3549;p114"/>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0" name="Google Shape;3550;p114"/>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1" name="Google Shape;3551;p114"/>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2" name="Google Shape;3552;p114"/>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3" name="Google Shape;3553;p114"/>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4" name="Google Shape;3554;p114"/>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5" name="Google Shape;3555;p114"/>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6" name="Google Shape;3556;p114"/>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7" name="Google Shape;3557;p114"/>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8" name="Google Shape;3558;p114"/>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59" name="Google Shape;3559;p114"/>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0" name="Google Shape;3560;p114"/>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1" name="Google Shape;3561;p114"/>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2" name="Google Shape;3562;p114"/>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3" name="Google Shape;3563;p114"/>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4" name="Google Shape;3564;p114"/>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5" name="Google Shape;3565;p114"/>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6" name="Google Shape;3566;p114"/>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7" name="Google Shape;3567;p114"/>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568" name="Google Shape;3568;p114"/>
          <p:cNvSpPr/>
          <p:nvPr/>
        </p:nvSpPr>
        <p:spPr>
          <a:xfrm>
            <a:off x="9672510" y="-98"/>
            <a:ext cx="2519514" cy="2108448"/>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69" name="Google Shape;3569;p114"/>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3.4 - Video 1">
  <p:cSld name="1_Title + Subtitle + 2 Columns 6_1">
    <p:spTree>
      <p:nvGrpSpPr>
        <p:cNvPr id="1" name="Shape 3570"/>
        <p:cNvGrpSpPr/>
        <p:nvPr/>
      </p:nvGrpSpPr>
      <p:grpSpPr>
        <a:xfrm>
          <a:off x="0" y="0"/>
          <a:ext cx="0" cy="0"/>
          <a:chOff x="0" y="0"/>
          <a:chExt cx="0" cy="0"/>
        </a:xfrm>
      </p:grpSpPr>
      <p:sp>
        <p:nvSpPr>
          <p:cNvPr id="3571" name="Google Shape;3571;p115"/>
          <p:cNvSpPr/>
          <p:nvPr/>
        </p:nvSpPr>
        <p:spPr>
          <a:xfrm rot="10800000" flipH="1">
            <a:off x="0" y="-2703"/>
            <a:ext cx="12196621" cy="3431703"/>
          </a:xfrm>
          <a:custGeom>
            <a:avLst/>
            <a:gdLst/>
            <a:ahLst/>
            <a:cxnLst/>
            <a:rect l="l" t="t" r="r" b="b"/>
            <a:pathLst>
              <a:path w="9085006" h="2412445" extrusionOk="0">
                <a:moveTo>
                  <a:pt x="5408139" y="679"/>
                </a:moveTo>
                <a:cubicBezTo>
                  <a:pt x="6340985" y="8490"/>
                  <a:pt x="7288420" y="82777"/>
                  <a:pt x="8307947" y="173693"/>
                </a:cubicBezTo>
                <a:lnTo>
                  <a:pt x="9085006" y="244038"/>
                </a:lnTo>
                <a:lnTo>
                  <a:pt x="9085006" y="2412445"/>
                </a:lnTo>
                <a:lnTo>
                  <a:pt x="0" y="2412445"/>
                </a:lnTo>
                <a:lnTo>
                  <a:pt x="0" y="288997"/>
                </a:lnTo>
                <a:lnTo>
                  <a:pt x="205179" y="303611"/>
                </a:lnTo>
                <a:cubicBezTo>
                  <a:pt x="1053021" y="352352"/>
                  <a:pt x="2012543" y="281233"/>
                  <a:pt x="3309593" y="116312"/>
                </a:cubicBezTo>
                <a:cubicBezTo>
                  <a:pt x="4017076" y="26356"/>
                  <a:pt x="4708504" y="-5179"/>
                  <a:pt x="5408139"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3572" name="Google Shape;3572;p115"/>
          <p:cNvGrpSpPr/>
          <p:nvPr/>
        </p:nvGrpSpPr>
        <p:grpSpPr>
          <a:xfrm>
            <a:off x="356766" y="427999"/>
            <a:ext cx="1268713" cy="698572"/>
            <a:chOff x="475841" y="433188"/>
            <a:chExt cx="865248" cy="476288"/>
          </a:xfrm>
        </p:grpSpPr>
        <p:sp>
          <p:nvSpPr>
            <p:cNvPr id="3573" name="Google Shape;3573;p11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74" name="Google Shape;3574;p11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75" name="Google Shape;3575;p11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76" name="Google Shape;3576;p11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77" name="Google Shape;3577;p11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78" name="Google Shape;3578;p11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79" name="Google Shape;3579;p11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0" name="Google Shape;3580;p11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1" name="Google Shape;3581;p11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2" name="Google Shape;3582;p11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3" name="Google Shape;3583;p11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4" name="Google Shape;3584;p11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5" name="Google Shape;3585;p11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6" name="Google Shape;3586;p11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7" name="Google Shape;3587;p11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8" name="Google Shape;3588;p11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89" name="Google Shape;3589;p11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0" name="Google Shape;3590;p11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1" name="Google Shape;3591;p11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2" name="Google Shape;3592;p11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3" name="Google Shape;3593;p11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4" name="Google Shape;3594;p11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5" name="Google Shape;3595;p11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6" name="Google Shape;3596;p11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7" name="Google Shape;3597;p11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8" name="Google Shape;3598;p11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599" name="Google Shape;3599;p11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0" name="Google Shape;3600;p11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1" name="Google Shape;3601;p11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2" name="Google Shape;3602;p11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3" name="Google Shape;3603;p11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4" name="Google Shape;3604;p11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5" name="Google Shape;3605;p11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6" name="Google Shape;3606;p11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7" name="Google Shape;3607;p11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8" name="Google Shape;3608;p11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09" name="Google Shape;3609;p11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10" name="Google Shape;3610;p11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11" name="Google Shape;3611;p11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12" name="Google Shape;3612;p11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13" name="Google Shape;3613;p11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3614" name="Google Shape;3614;p115"/>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3615" name="Google Shape;3615;p115"/>
          <p:cNvSpPr/>
          <p:nvPr/>
        </p:nvSpPr>
        <p:spPr>
          <a:xfrm>
            <a:off x="1777025" y="392390"/>
            <a:ext cx="9214083" cy="6400599"/>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16" name="Google Shape;3616;p115"/>
          <p:cNvSpPr/>
          <p:nvPr/>
        </p:nvSpPr>
        <p:spPr>
          <a:xfrm>
            <a:off x="2372735" y="799353"/>
            <a:ext cx="8061600" cy="5217300"/>
          </a:xfrm>
          <a:prstGeom prst="roundRect">
            <a:avLst>
              <a:gd name="adj" fmla="val 6980"/>
            </a:avLst>
          </a:pr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617" name="Google Shape;3617;p115">
            <a:hlinkClick r:id="" action="ppaction://hlinkshowjump?jump=nextslide"/>
          </p:cNvPr>
          <p:cNvSpPr/>
          <p:nvPr/>
        </p:nvSpPr>
        <p:spPr>
          <a:xfrm>
            <a:off x="9934686" y="5784415"/>
            <a:ext cx="1777635" cy="52185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3"/>
          </a:solidFill>
          <a:ln>
            <a:noFill/>
          </a:ln>
        </p:spPr>
      </p:sp>
      <p:sp>
        <p:nvSpPr>
          <p:cNvPr id="3618" name="Google Shape;3618;p115">
            <a:hlinkClick r:id="" action="ppaction://hlinkshowjump?jump=nextslide"/>
          </p:cNvPr>
          <p:cNvSpPr txBox="1"/>
          <p:nvPr/>
        </p:nvSpPr>
        <p:spPr>
          <a:xfrm>
            <a:off x="10004196" y="5889687"/>
            <a:ext cx="1638600" cy="293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US" sz="2000" b="1">
                <a:solidFill>
                  <a:schemeClr val="dk2"/>
                </a:solidFill>
                <a:latin typeface="Roboto"/>
                <a:ea typeface="Roboto"/>
                <a:cs typeface="Roboto"/>
                <a:sym typeface="Roboto"/>
              </a:rPr>
              <a:t>Next</a:t>
            </a:r>
            <a:endParaRPr sz="2000" b="1">
              <a:solidFill>
                <a:schemeClr val="dk2"/>
              </a:solidFill>
              <a:latin typeface="Roboto"/>
              <a:ea typeface="Roboto"/>
              <a:cs typeface="Roboto"/>
              <a:sym typeface="Roboto"/>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matchingName="0.1 - Title">
  <p:cSld name="3_Title Slide_1_1">
    <p:spTree>
      <p:nvGrpSpPr>
        <p:cNvPr id="1" name="Shape 3619"/>
        <p:cNvGrpSpPr/>
        <p:nvPr/>
      </p:nvGrpSpPr>
      <p:grpSpPr>
        <a:xfrm>
          <a:off x="0" y="0"/>
          <a:ext cx="0" cy="0"/>
          <a:chOff x="0" y="0"/>
          <a:chExt cx="0" cy="0"/>
        </a:xfrm>
      </p:grpSpPr>
      <p:sp>
        <p:nvSpPr>
          <p:cNvPr id="3620" name="Google Shape;3620;p116"/>
          <p:cNvSpPr/>
          <p:nvPr/>
        </p:nvSpPr>
        <p:spPr>
          <a:xfrm rot="10800000">
            <a:off x="8398417" y="-9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21" name="Google Shape;3621;p116"/>
          <p:cNvSpPr/>
          <p:nvPr/>
        </p:nvSpPr>
        <p:spPr>
          <a:xfrm>
            <a:off x="0" y="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22" name="Google Shape;3622;p116"/>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D7224C"/>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23" name="Google Shape;3623;p116"/>
          <p:cNvSpPr/>
          <p:nvPr/>
        </p:nvSpPr>
        <p:spPr>
          <a:xfrm>
            <a:off x="8870457" y="303686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24" name="Google Shape;3624;p116"/>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25" name="Google Shape;3625;p116"/>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26" name="Google Shape;3626;p116"/>
          <p:cNvSpPr/>
          <p:nvPr/>
        </p:nvSpPr>
        <p:spPr>
          <a:xfrm rot="-5400000">
            <a:off x="953511" y="520119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3627" name="Google Shape;3627;p116"/>
          <p:cNvSpPr/>
          <p:nvPr/>
        </p:nvSpPr>
        <p:spPr>
          <a:xfrm rot="10800000" flipH="1">
            <a:off x="11491167" y="451210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orient="horz" pos="3702">
          <p15:clr>
            <a:srgbClr val="FBAE40"/>
          </p15:clr>
        </p15:guide>
        <p15:guide id="2" orient="horz" pos="3090">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1.2 - Content 1">
  <p:cSld name="1_Title Left - Content Right 6_1_2_1">
    <p:bg>
      <p:bgPr>
        <a:solidFill>
          <a:schemeClr val="accent4"/>
        </a:solidFill>
        <a:effectLst/>
      </p:bgPr>
    </p:bg>
    <p:spTree>
      <p:nvGrpSpPr>
        <p:cNvPr id="1" name="Shape 3628"/>
        <p:cNvGrpSpPr/>
        <p:nvPr/>
      </p:nvGrpSpPr>
      <p:grpSpPr>
        <a:xfrm>
          <a:off x="0" y="0"/>
          <a:ext cx="0" cy="0"/>
          <a:chOff x="0" y="0"/>
          <a:chExt cx="0" cy="0"/>
        </a:xfrm>
      </p:grpSpPr>
      <p:sp>
        <p:nvSpPr>
          <p:cNvPr id="3629" name="Google Shape;3629;p117"/>
          <p:cNvSpPr/>
          <p:nvPr/>
        </p:nvSpPr>
        <p:spPr>
          <a:xfrm rot="3599996">
            <a:off x="2062199" y="11478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0" name="Google Shape;3630;p117"/>
          <p:cNvSpPr/>
          <p:nvPr/>
        </p:nvSpPr>
        <p:spPr>
          <a:xfrm rot="3599996">
            <a:off x="2396349" y="9954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1" name="Google Shape;3631;p117"/>
          <p:cNvSpPr/>
          <p:nvPr/>
        </p:nvSpPr>
        <p:spPr>
          <a:xfrm>
            <a:off x="375051" y="4943428"/>
            <a:ext cx="199180" cy="251725"/>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2" name="Google Shape;3632;p117"/>
          <p:cNvSpPr/>
          <p:nvPr/>
        </p:nvSpPr>
        <p:spPr>
          <a:xfrm>
            <a:off x="389409" y="4945872"/>
            <a:ext cx="206512" cy="261195"/>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3" name="Google Shape;3633;p117"/>
          <p:cNvSpPr/>
          <p:nvPr/>
        </p:nvSpPr>
        <p:spPr>
          <a:xfrm>
            <a:off x="327700" y="4902492"/>
            <a:ext cx="199486" cy="252336"/>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4" name="Google Shape;3634;p117"/>
          <p:cNvSpPr/>
          <p:nvPr/>
        </p:nvSpPr>
        <p:spPr>
          <a:xfrm>
            <a:off x="335337" y="4890578"/>
            <a:ext cx="205596" cy="261195"/>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5" name="Google Shape;3635;p117"/>
          <p:cNvSpPr/>
          <p:nvPr/>
        </p:nvSpPr>
        <p:spPr>
          <a:xfrm>
            <a:off x="414035" y="4306238"/>
            <a:ext cx="124909" cy="130366"/>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636" name="Google Shape;3636;p117"/>
          <p:cNvGrpSpPr/>
          <p:nvPr/>
        </p:nvGrpSpPr>
        <p:grpSpPr>
          <a:xfrm>
            <a:off x="337299" y="5568891"/>
            <a:ext cx="248472" cy="316461"/>
            <a:chOff x="7399473" y="4988420"/>
            <a:chExt cx="595428" cy="758354"/>
          </a:xfrm>
        </p:grpSpPr>
        <p:sp>
          <p:nvSpPr>
            <p:cNvPr id="3637" name="Google Shape;3637;p117"/>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8" name="Google Shape;3638;p117"/>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9" name="Google Shape;3639;p117"/>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640" name="Google Shape;3640;p117"/>
          <p:cNvGrpSpPr/>
          <p:nvPr/>
        </p:nvGrpSpPr>
        <p:grpSpPr>
          <a:xfrm flipH="1">
            <a:off x="361463" y="6247533"/>
            <a:ext cx="200732" cy="313236"/>
            <a:chOff x="9293477" y="255588"/>
            <a:chExt cx="205500" cy="320675"/>
          </a:xfrm>
        </p:grpSpPr>
        <p:sp>
          <p:nvSpPr>
            <p:cNvPr id="3641" name="Google Shape;3641;p117"/>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642" name="Google Shape;3642;p117"/>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643" name="Google Shape;3643;p117"/>
          <p:cNvGrpSpPr/>
          <p:nvPr/>
        </p:nvGrpSpPr>
        <p:grpSpPr>
          <a:xfrm>
            <a:off x="303744" y="4213694"/>
            <a:ext cx="325024" cy="316535"/>
            <a:chOff x="3650655" y="4981014"/>
            <a:chExt cx="793902" cy="773167"/>
          </a:xfrm>
        </p:grpSpPr>
        <p:sp>
          <p:nvSpPr>
            <p:cNvPr id="3644" name="Google Shape;3644;p117"/>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45" name="Google Shape;3645;p117"/>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646" name="Google Shape;3646;p117"/>
          <p:cNvSpPr/>
          <p:nvPr/>
        </p:nvSpPr>
        <p:spPr>
          <a:xfrm>
            <a:off x="121420" y="3378164"/>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647" name="Google Shape;3647;p117"/>
          <p:cNvGrpSpPr/>
          <p:nvPr/>
        </p:nvGrpSpPr>
        <p:grpSpPr>
          <a:xfrm>
            <a:off x="374288" y="3537212"/>
            <a:ext cx="200732" cy="313236"/>
            <a:chOff x="9293477" y="255588"/>
            <a:chExt cx="205500" cy="320675"/>
          </a:xfrm>
        </p:grpSpPr>
        <p:sp>
          <p:nvSpPr>
            <p:cNvPr id="3648" name="Google Shape;3648;p117"/>
            <p:cNvSpPr/>
            <p:nvPr/>
          </p:nvSpPr>
          <p:spPr>
            <a:xfrm>
              <a:off x="9293477" y="313104"/>
              <a:ext cx="205500" cy="20550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649" name="Google Shape;3649;p117"/>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650" name="Google Shape;3650;p117">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17">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17">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17">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17">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17">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17">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17">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8" name="Google Shape;3658;p117"/>
          <p:cNvGrpSpPr/>
          <p:nvPr/>
        </p:nvGrpSpPr>
        <p:grpSpPr>
          <a:xfrm>
            <a:off x="3461200" y="646540"/>
            <a:ext cx="668117" cy="1504962"/>
            <a:chOff x="9330246" y="255588"/>
            <a:chExt cx="142368" cy="320675"/>
          </a:xfrm>
        </p:grpSpPr>
        <p:sp>
          <p:nvSpPr>
            <p:cNvPr id="3659" name="Google Shape;3659;p117"/>
            <p:cNvSpPr/>
            <p:nvPr/>
          </p:nvSpPr>
          <p:spPr>
            <a:xfrm>
              <a:off x="9330246" y="352477"/>
              <a:ext cx="126900" cy="126900"/>
            </a:xfrm>
            <a:prstGeom prst="ellipse">
              <a:avLst/>
            </a:prstGeom>
            <a:solidFill>
              <a:srgbClr val="FF46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660" name="Google Shape;3660;p117"/>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661" name="Google Shape;3661;p117">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17">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17">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17">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17">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17">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17">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17">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17">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17">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17"/>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672" name="Google Shape;3672;p117"/>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3673" name="Google Shape;3673;p117">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2.3 Community Full">
  <p:cSld name="1_Title Left - Content Right 6_1_1_1_1_1">
    <p:bg>
      <p:bgPr>
        <a:solidFill>
          <a:schemeClr val="accent4"/>
        </a:solidFill>
        <a:effectLst/>
      </p:bgPr>
    </p:bg>
    <p:spTree>
      <p:nvGrpSpPr>
        <p:cNvPr id="1" name="Shape 3674"/>
        <p:cNvGrpSpPr/>
        <p:nvPr/>
      </p:nvGrpSpPr>
      <p:grpSpPr>
        <a:xfrm>
          <a:off x="0" y="0"/>
          <a:ext cx="0" cy="0"/>
          <a:chOff x="0" y="0"/>
          <a:chExt cx="0" cy="0"/>
        </a:xfrm>
      </p:grpSpPr>
      <p:sp>
        <p:nvSpPr>
          <p:cNvPr id="3675" name="Google Shape;3675;p118"/>
          <p:cNvSpPr/>
          <p:nvPr/>
        </p:nvSpPr>
        <p:spPr>
          <a:xfrm>
            <a:off x="105300" y="4062642"/>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676" name="Google Shape;3676;p118"/>
          <p:cNvGrpSpPr/>
          <p:nvPr/>
        </p:nvGrpSpPr>
        <p:grpSpPr>
          <a:xfrm>
            <a:off x="303744" y="4213694"/>
            <a:ext cx="325024" cy="316535"/>
            <a:chOff x="3650655" y="4981014"/>
            <a:chExt cx="793902" cy="773167"/>
          </a:xfrm>
        </p:grpSpPr>
        <p:sp>
          <p:nvSpPr>
            <p:cNvPr id="3677" name="Google Shape;3677;p118"/>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78" name="Google Shape;3678;p118"/>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679" name="Google Shape;3679;p118"/>
          <p:cNvGrpSpPr/>
          <p:nvPr/>
        </p:nvGrpSpPr>
        <p:grpSpPr>
          <a:xfrm>
            <a:off x="341525" y="5570217"/>
            <a:ext cx="248472" cy="316461"/>
            <a:chOff x="7399473" y="4988420"/>
            <a:chExt cx="595428" cy="758354"/>
          </a:xfrm>
        </p:grpSpPr>
        <p:sp>
          <p:nvSpPr>
            <p:cNvPr id="3680" name="Google Shape;3680;p118"/>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81" name="Google Shape;3681;p118"/>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82" name="Google Shape;3682;p118"/>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683" name="Google Shape;3683;p118"/>
          <p:cNvGrpSpPr/>
          <p:nvPr/>
        </p:nvGrpSpPr>
        <p:grpSpPr>
          <a:xfrm>
            <a:off x="365551" y="3538113"/>
            <a:ext cx="200732" cy="313236"/>
            <a:chOff x="9293477" y="255588"/>
            <a:chExt cx="205500" cy="320675"/>
          </a:xfrm>
        </p:grpSpPr>
        <p:sp>
          <p:nvSpPr>
            <p:cNvPr id="3684" name="Google Shape;3684;p118"/>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685" name="Google Shape;3685;p118"/>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686" name="Google Shape;3686;p118"/>
          <p:cNvGrpSpPr/>
          <p:nvPr/>
        </p:nvGrpSpPr>
        <p:grpSpPr>
          <a:xfrm flipH="1">
            <a:off x="365689" y="6248859"/>
            <a:ext cx="200732" cy="313236"/>
            <a:chOff x="9293477" y="255588"/>
            <a:chExt cx="205500" cy="320675"/>
          </a:xfrm>
        </p:grpSpPr>
        <p:sp>
          <p:nvSpPr>
            <p:cNvPr id="3687" name="Google Shape;3687;p118"/>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688" name="Google Shape;3688;p118"/>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689" name="Google Shape;3689;p118"/>
          <p:cNvGrpSpPr/>
          <p:nvPr/>
        </p:nvGrpSpPr>
        <p:grpSpPr>
          <a:xfrm>
            <a:off x="331911" y="4891891"/>
            <a:ext cx="268219" cy="316487"/>
            <a:chOff x="5534692" y="4983976"/>
            <a:chExt cx="650229" cy="767242"/>
          </a:xfrm>
        </p:grpSpPr>
        <p:sp>
          <p:nvSpPr>
            <p:cNvPr id="3690" name="Google Shape;3690;p118"/>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1" name="Google Shape;3691;p118"/>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2" name="Google Shape;3692;p118"/>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3" name="Google Shape;3693;p118"/>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694" name="Google Shape;3694;p118">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18">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18">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18">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18"/>
          <p:cNvSpPr/>
          <p:nvPr/>
        </p:nvSpPr>
        <p:spPr>
          <a:xfrm rot="-8100015">
            <a:off x="1759781" y="1000006"/>
            <a:ext cx="3785538" cy="422373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9" name="Google Shape;3699;p118"/>
          <p:cNvSpPr txBox="1"/>
          <p:nvPr/>
        </p:nvSpPr>
        <p:spPr>
          <a:xfrm>
            <a:off x="3676152" y="2244100"/>
            <a:ext cx="7695000" cy="1272000"/>
          </a:xfrm>
          <a:prstGeom prst="rect">
            <a:avLst/>
          </a:prstGeom>
          <a:noFill/>
          <a:ln>
            <a:noFill/>
          </a:ln>
        </p:spPr>
        <p:txBody>
          <a:bodyPr spcFirstLastPara="1" wrap="square" lIns="91425" tIns="91425" rIns="91425" bIns="91425" anchor="t" anchorCtr="0">
            <a:noAutofit/>
          </a:bodyPr>
          <a:lstStyle/>
          <a:p>
            <a:pPr marL="0" lvl="0" indent="0" algn="ctr" rtl="0">
              <a:lnSpc>
                <a:spcPct val="80000"/>
              </a:lnSpc>
              <a:spcBef>
                <a:spcPts val="0"/>
              </a:spcBef>
              <a:spcAft>
                <a:spcPts val="0"/>
              </a:spcAft>
              <a:buNone/>
            </a:pPr>
            <a:r>
              <a:rPr lang="en-US" sz="8200" b="1">
                <a:solidFill>
                  <a:schemeClr val="dk1"/>
                </a:solidFill>
                <a:highlight>
                  <a:schemeClr val="dk1"/>
                </a:highlight>
                <a:latin typeface="Zilla Slab"/>
                <a:ea typeface="Zilla Slab"/>
                <a:cs typeface="Zilla Slab"/>
                <a:sym typeface="Zilla Slab"/>
              </a:rPr>
              <a:t>.</a:t>
            </a:r>
            <a:r>
              <a:rPr lang="en-US" sz="8200" b="1">
                <a:solidFill>
                  <a:srgbClr val="FFFFFF"/>
                </a:solidFill>
                <a:highlight>
                  <a:schemeClr val="dk1"/>
                </a:highlight>
                <a:latin typeface="Zilla Slab"/>
                <a:ea typeface="Zilla Slab"/>
                <a:cs typeface="Zilla Slab"/>
                <a:sym typeface="Zilla Slab"/>
              </a:rPr>
              <a:t>Connection</a:t>
            </a:r>
            <a:r>
              <a:rPr lang="en-US" sz="8200" b="1">
                <a:solidFill>
                  <a:schemeClr val="dk1"/>
                </a:solidFill>
                <a:highlight>
                  <a:schemeClr val="dk1"/>
                </a:highlight>
                <a:latin typeface="Zilla Slab"/>
                <a:ea typeface="Zilla Slab"/>
                <a:cs typeface="Zilla Slab"/>
                <a:sym typeface="Zilla Slab"/>
              </a:rPr>
              <a:t>.</a:t>
            </a:r>
            <a:r>
              <a:rPr lang="en-US" sz="8200" b="1">
                <a:solidFill>
                  <a:srgbClr val="FFFFFF"/>
                </a:solidFill>
                <a:highlight>
                  <a:srgbClr val="FF4658"/>
                </a:highlight>
                <a:latin typeface="Archivo"/>
                <a:ea typeface="Archivo"/>
                <a:cs typeface="Archivo"/>
                <a:sym typeface="Archivo"/>
              </a:rPr>
              <a:t>  </a:t>
            </a:r>
            <a:endParaRPr sz="8200">
              <a:solidFill>
                <a:srgbClr val="FFFFFF"/>
              </a:solidFill>
              <a:highlight>
                <a:srgbClr val="FF4658"/>
              </a:highlight>
              <a:latin typeface="Archivo"/>
              <a:ea typeface="Archivo"/>
              <a:cs typeface="Archivo"/>
              <a:sym typeface="Archivo"/>
            </a:endParaRPr>
          </a:p>
        </p:txBody>
      </p:sp>
      <p:sp>
        <p:nvSpPr>
          <p:cNvPr id="3700" name="Google Shape;3700;p118"/>
          <p:cNvSpPr txBox="1"/>
          <p:nvPr/>
        </p:nvSpPr>
        <p:spPr>
          <a:xfrm>
            <a:off x="6341325" y="3316778"/>
            <a:ext cx="4492500" cy="11988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chemeClr val="dk2"/>
                </a:solidFill>
                <a:highlight>
                  <a:schemeClr val="dk1"/>
                </a:highlight>
                <a:latin typeface="Zilla Slab"/>
                <a:ea typeface="Zilla Slab"/>
                <a:cs typeface="Zilla Slab"/>
                <a:sym typeface="Zilla Slab"/>
              </a:rPr>
              <a:t>.</a:t>
            </a:r>
            <a:r>
              <a:rPr lang="en-US" sz="6400" b="1" i="1">
                <a:solidFill>
                  <a:srgbClr val="FFFFFF"/>
                </a:solidFill>
                <a:highlight>
                  <a:schemeClr val="dk1"/>
                </a:highlight>
                <a:latin typeface="Zilla Slab"/>
                <a:ea typeface="Zilla Slab"/>
                <a:cs typeface="Zilla Slab"/>
                <a:sym typeface="Zilla Slab"/>
              </a:rPr>
              <a:t>Matters.</a:t>
            </a:r>
            <a:r>
              <a:rPr lang="en-US" sz="8200" b="1">
                <a:solidFill>
                  <a:schemeClr val="dk1"/>
                </a:solidFill>
                <a:highlight>
                  <a:schemeClr val="dk1"/>
                </a:highlight>
                <a:latin typeface="Zilla Slab"/>
                <a:ea typeface="Zilla Slab"/>
                <a:cs typeface="Zilla Slab"/>
                <a:sym typeface="Zilla Slab"/>
              </a:rPr>
              <a:t>.</a:t>
            </a:r>
            <a:endParaRPr sz="100" b="1" i="1">
              <a:solidFill>
                <a:schemeClr val="dk1"/>
              </a:solidFill>
              <a:highlight>
                <a:schemeClr val="dk1"/>
              </a:highlight>
              <a:latin typeface="Zilla Slab"/>
              <a:ea typeface="Zilla Slab"/>
              <a:cs typeface="Zilla Slab"/>
              <a:sym typeface="Zilla Slab"/>
            </a:endParaRPr>
          </a:p>
        </p:txBody>
      </p:sp>
      <p:grpSp>
        <p:nvGrpSpPr>
          <p:cNvPr id="3701" name="Google Shape;3701;p118"/>
          <p:cNvGrpSpPr/>
          <p:nvPr/>
        </p:nvGrpSpPr>
        <p:grpSpPr>
          <a:xfrm>
            <a:off x="2135204" y="2063828"/>
            <a:ext cx="2358066" cy="2280206"/>
            <a:chOff x="3144838" y="4005263"/>
            <a:chExt cx="960438" cy="928688"/>
          </a:xfrm>
        </p:grpSpPr>
        <p:sp>
          <p:nvSpPr>
            <p:cNvPr id="3702" name="Google Shape;3702;p118"/>
            <p:cNvSpPr/>
            <p:nvPr/>
          </p:nvSpPr>
          <p:spPr>
            <a:xfrm>
              <a:off x="3160713" y="4040188"/>
              <a:ext cx="930275" cy="852488"/>
            </a:xfrm>
            <a:custGeom>
              <a:avLst/>
              <a:gdLst/>
              <a:ahLst/>
              <a:cxnLst/>
              <a:rect l="l" t="t" r="r" b="b"/>
              <a:pathLst>
                <a:path w="509" h="466" extrusionOk="0">
                  <a:moveTo>
                    <a:pt x="326" y="0"/>
                  </a:moveTo>
                  <a:cubicBezTo>
                    <a:pt x="324" y="0"/>
                    <a:pt x="322" y="0"/>
                    <a:pt x="320" y="0"/>
                  </a:cubicBezTo>
                  <a:cubicBezTo>
                    <a:pt x="162" y="9"/>
                    <a:pt x="162" y="9"/>
                    <a:pt x="162" y="9"/>
                  </a:cubicBezTo>
                  <a:cubicBezTo>
                    <a:pt x="129" y="11"/>
                    <a:pt x="100" y="30"/>
                    <a:pt x="86" y="59"/>
                  </a:cubicBezTo>
                  <a:cubicBezTo>
                    <a:pt x="14" y="201"/>
                    <a:pt x="14" y="201"/>
                    <a:pt x="14" y="201"/>
                  </a:cubicBezTo>
                  <a:cubicBezTo>
                    <a:pt x="0" y="230"/>
                    <a:pt x="2" y="265"/>
                    <a:pt x="20" y="292"/>
                  </a:cubicBezTo>
                  <a:cubicBezTo>
                    <a:pt x="107" y="424"/>
                    <a:pt x="107" y="424"/>
                    <a:pt x="107" y="424"/>
                  </a:cubicBezTo>
                  <a:cubicBezTo>
                    <a:pt x="124" y="450"/>
                    <a:pt x="153" y="466"/>
                    <a:pt x="183" y="466"/>
                  </a:cubicBezTo>
                  <a:cubicBezTo>
                    <a:pt x="185" y="466"/>
                    <a:pt x="187" y="466"/>
                    <a:pt x="189" y="465"/>
                  </a:cubicBezTo>
                  <a:cubicBezTo>
                    <a:pt x="347" y="456"/>
                    <a:pt x="347" y="456"/>
                    <a:pt x="347" y="456"/>
                  </a:cubicBezTo>
                  <a:cubicBezTo>
                    <a:pt x="379" y="454"/>
                    <a:pt x="409" y="435"/>
                    <a:pt x="423" y="406"/>
                  </a:cubicBezTo>
                  <a:cubicBezTo>
                    <a:pt x="494" y="264"/>
                    <a:pt x="494" y="264"/>
                    <a:pt x="494" y="264"/>
                  </a:cubicBezTo>
                  <a:cubicBezTo>
                    <a:pt x="509" y="235"/>
                    <a:pt x="507" y="200"/>
                    <a:pt x="489" y="173"/>
                  </a:cubicBezTo>
                  <a:cubicBezTo>
                    <a:pt x="402" y="41"/>
                    <a:pt x="402" y="41"/>
                    <a:pt x="402" y="41"/>
                  </a:cubicBezTo>
                  <a:cubicBezTo>
                    <a:pt x="385" y="15"/>
                    <a:pt x="356" y="0"/>
                    <a:pt x="3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3" name="Google Shape;3703;p118"/>
            <p:cNvSpPr/>
            <p:nvPr/>
          </p:nvSpPr>
          <p:spPr>
            <a:xfrm>
              <a:off x="3484563" y="4281488"/>
              <a:ext cx="368300" cy="382588"/>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4" name="Google Shape;3704;p118"/>
            <p:cNvSpPr/>
            <p:nvPr/>
          </p:nvSpPr>
          <p:spPr>
            <a:xfrm>
              <a:off x="3144838" y="4005263"/>
              <a:ext cx="960438" cy="928688"/>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705" name="Google Shape;3705;p118">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18">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18">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18">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18">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18"/>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711" name="Google Shape;3711;p118"/>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3712" name="Google Shape;3712;p118">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0.1 - Menu 1">
  <p:cSld name="1_Title + Subtitle + 2 Columns_5">
    <p:spTree>
      <p:nvGrpSpPr>
        <p:cNvPr id="1" name="Shape 3713"/>
        <p:cNvGrpSpPr/>
        <p:nvPr/>
      </p:nvGrpSpPr>
      <p:grpSpPr>
        <a:xfrm>
          <a:off x="0" y="0"/>
          <a:ext cx="0" cy="0"/>
          <a:chOff x="0" y="0"/>
          <a:chExt cx="0" cy="0"/>
        </a:xfrm>
      </p:grpSpPr>
      <p:sp>
        <p:nvSpPr>
          <p:cNvPr id="3714" name="Google Shape;3714;p119"/>
          <p:cNvSpPr/>
          <p:nvPr/>
        </p:nvSpPr>
        <p:spPr>
          <a:xfrm>
            <a:off x="0" y="0"/>
            <a:ext cx="12191999" cy="1964792"/>
          </a:xfrm>
          <a:custGeom>
            <a:avLst/>
            <a:gdLst/>
            <a:ahLst/>
            <a:cxnLst/>
            <a:rect l="l" t="t" r="r" b="b"/>
            <a:pathLst>
              <a:path w="12191999" h="2245476" extrusionOk="0">
                <a:moveTo>
                  <a:pt x="0" y="0"/>
                </a:moveTo>
                <a:lnTo>
                  <a:pt x="12191999" y="0"/>
                </a:lnTo>
                <a:lnTo>
                  <a:pt x="12191999" y="2039626"/>
                </a:lnTo>
                <a:lnTo>
                  <a:pt x="11667529" y="2048481"/>
                </a:lnTo>
                <a:cubicBezTo>
                  <a:pt x="4746033" y="2165344"/>
                  <a:pt x="1534004" y="2219575"/>
                  <a:pt x="43412" y="2244743"/>
                </a:cubicBezTo>
                <a:lnTo>
                  <a:pt x="0" y="2245476"/>
                </a:lnTo>
                <a:close/>
              </a:path>
            </a:pathLst>
          </a:custGeom>
          <a:solidFill>
            <a:srgbClr val="F0AD1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715" name="Google Shape;3715;p119"/>
          <p:cNvSpPr/>
          <p:nvPr/>
        </p:nvSpPr>
        <p:spPr>
          <a:xfrm flipH="1">
            <a:off x="0" y="1"/>
            <a:ext cx="12192000" cy="1850460"/>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rgbClr val="0D32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716" name="Google Shape;3716;p119"/>
          <p:cNvSpPr txBox="1">
            <a:spLocks noGrp="1"/>
          </p:cNvSpPr>
          <p:nvPr>
            <p:ph type="body" idx="1"/>
          </p:nvPr>
        </p:nvSpPr>
        <p:spPr>
          <a:xfrm>
            <a:off x="21299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3717" name="Google Shape;3717;p119"/>
          <p:cNvSpPr txBox="1">
            <a:spLocks noGrp="1"/>
          </p:cNvSpPr>
          <p:nvPr>
            <p:ph type="body" idx="2"/>
          </p:nvPr>
        </p:nvSpPr>
        <p:spPr>
          <a:xfrm>
            <a:off x="69432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3718" name="Google Shape;3718;p119"/>
          <p:cNvSpPr txBox="1">
            <a:spLocks noGrp="1"/>
          </p:cNvSpPr>
          <p:nvPr>
            <p:ph type="title"/>
          </p:nvPr>
        </p:nvSpPr>
        <p:spPr>
          <a:xfrm>
            <a:off x="2129970" y="580571"/>
            <a:ext cx="7623600" cy="7257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chemeClr val="lt1"/>
              </a:buClr>
              <a:buSzPts val="1800"/>
              <a:buFont typeface="Zilla Slab"/>
              <a:buNone/>
              <a:defRPr>
                <a:solidFill>
                  <a:schemeClr val="lt1"/>
                </a:solidFill>
                <a:latin typeface="Zilla Slab"/>
                <a:ea typeface="Zilla Slab"/>
                <a:cs typeface="Zilla Slab"/>
                <a:sym typeface="Zilla Slab"/>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3719" name="Google Shape;3719;p119"/>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720" name="Google Shape;3720;p119"/>
          <p:cNvSpPr/>
          <p:nvPr/>
        </p:nvSpPr>
        <p:spPr>
          <a:xfrm rot="-5">
            <a:off x="-151674" y="-103290"/>
            <a:ext cx="1944325" cy="216936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rgbClr val="D7224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721" name="Google Shape;3721;p119"/>
          <p:cNvSpPr/>
          <p:nvPr/>
        </p:nvSpPr>
        <p:spPr>
          <a:xfrm>
            <a:off x="2028801" y="1242738"/>
            <a:ext cx="1541454" cy="72000"/>
          </a:xfrm>
          <a:custGeom>
            <a:avLst/>
            <a:gdLst/>
            <a:ahLst/>
            <a:cxnLst/>
            <a:rect l="l" t="t" r="r" b="b"/>
            <a:pathLst>
              <a:path w="1316" h="69" extrusionOk="0">
                <a:moveTo>
                  <a:pt x="1288" y="69"/>
                </a:moveTo>
                <a:cubicBezTo>
                  <a:pt x="1118" y="68"/>
                  <a:pt x="427" y="60"/>
                  <a:pt x="257" y="52"/>
                </a:cubicBezTo>
                <a:cubicBezTo>
                  <a:pt x="207" y="50"/>
                  <a:pt x="77" y="47"/>
                  <a:pt x="27" y="44"/>
                </a:cubicBezTo>
                <a:cubicBezTo>
                  <a:pt x="0" y="43"/>
                  <a:pt x="0" y="0"/>
                  <a:pt x="27" y="2"/>
                </a:cubicBezTo>
                <a:cubicBezTo>
                  <a:pt x="489" y="26"/>
                  <a:pt x="759" y="22"/>
                  <a:pt x="937" y="26"/>
                </a:cubicBezTo>
                <a:cubicBezTo>
                  <a:pt x="980" y="27"/>
                  <a:pt x="1245" y="26"/>
                  <a:pt x="1288" y="27"/>
                </a:cubicBezTo>
                <a:cubicBezTo>
                  <a:pt x="1316" y="27"/>
                  <a:pt x="1316" y="69"/>
                  <a:pt x="1288" y="6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nvGrpSpPr>
          <p:cNvPr id="3722" name="Google Shape;3722;p119"/>
          <p:cNvGrpSpPr/>
          <p:nvPr/>
        </p:nvGrpSpPr>
        <p:grpSpPr>
          <a:xfrm>
            <a:off x="105300" y="3538113"/>
            <a:ext cx="633430" cy="3023982"/>
            <a:chOff x="105295" y="3440988"/>
            <a:chExt cx="648474" cy="3095804"/>
          </a:xfrm>
        </p:grpSpPr>
        <p:sp>
          <p:nvSpPr>
            <p:cNvPr id="3723" name="Google Shape;3723;p119"/>
            <p:cNvSpPr/>
            <p:nvPr/>
          </p:nvSpPr>
          <p:spPr>
            <a:xfrm>
              <a:off x="105295" y="3975554"/>
              <a:ext cx="648474" cy="72353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724" name="Google Shape;3724;p119"/>
            <p:cNvGrpSpPr/>
            <p:nvPr/>
          </p:nvGrpSpPr>
          <p:grpSpPr>
            <a:xfrm>
              <a:off x="337304" y="4826933"/>
              <a:ext cx="274592" cy="324006"/>
              <a:chOff x="5534692" y="4983976"/>
              <a:chExt cx="650229" cy="767242"/>
            </a:xfrm>
          </p:grpSpPr>
          <p:sp>
            <p:nvSpPr>
              <p:cNvPr id="3725" name="Google Shape;3725;p119"/>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6" name="Google Shape;3726;p119"/>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7" name="Google Shape;3727;p119"/>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8" name="Google Shape;3728;p119"/>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729" name="Google Shape;3729;p119"/>
            <p:cNvGrpSpPr/>
            <p:nvPr/>
          </p:nvGrpSpPr>
          <p:grpSpPr>
            <a:xfrm>
              <a:off x="308366" y="4132497"/>
              <a:ext cx="332724" cy="324034"/>
              <a:chOff x="3650655" y="4981014"/>
              <a:chExt cx="793902" cy="773167"/>
            </a:xfrm>
          </p:grpSpPr>
          <p:sp>
            <p:nvSpPr>
              <p:cNvPr id="3730" name="Google Shape;3730;p119"/>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1" name="Google Shape;3731;p119"/>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732" name="Google Shape;3732;p119"/>
            <p:cNvGrpSpPr/>
            <p:nvPr/>
          </p:nvGrpSpPr>
          <p:grpSpPr>
            <a:xfrm>
              <a:off x="347047" y="5521300"/>
              <a:ext cx="254367" cy="323969"/>
              <a:chOff x="7399473" y="4988420"/>
              <a:chExt cx="595428" cy="758354"/>
            </a:xfrm>
          </p:grpSpPr>
          <p:sp>
            <p:nvSpPr>
              <p:cNvPr id="3733" name="Google Shape;3733;p119"/>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4" name="Google Shape;3734;p119"/>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5" name="Google Shape;3735;p119"/>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736" name="Google Shape;3736;p119"/>
            <p:cNvGrpSpPr/>
            <p:nvPr/>
          </p:nvGrpSpPr>
          <p:grpSpPr>
            <a:xfrm>
              <a:off x="371727" y="3440988"/>
              <a:ext cx="205500" cy="320675"/>
              <a:chOff x="9293477" y="255588"/>
              <a:chExt cx="205500" cy="320675"/>
            </a:xfrm>
          </p:grpSpPr>
          <p:sp>
            <p:nvSpPr>
              <p:cNvPr id="3737" name="Google Shape;3737;p119"/>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738" name="Google Shape;3738;p119"/>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739" name="Google Shape;3739;p119"/>
            <p:cNvGrpSpPr/>
            <p:nvPr/>
          </p:nvGrpSpPr>
          <p:grpSpPr>
            <a:xfrm flipH="1">
              <a:off x="371869" y="6216117"/>
              <a:ext cx="205500" cy="320675"/>
              <a:chOff x="9293477" y="255588"/>
              <a:chExt cx="205500" cy="320675"/>
            </a:xfrm>
          </p:grpSpPr>
          <p:sp>
            <p:nvSpPr>
              <p:cNvPr id="3740" name="Google Shape;3740;p119"/>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741" name="Google Shape;3741;p119"/>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grpSp>
        <p:nvGrpSpPr>
          <p:cNvPr id="3742" name="Google Shape;3742;p119"/>
          <p:cNvGrpSpPr/>
          <p:nvPr/>
        </p:nvGrpSpPr>
        <p:grpSpPr>
          <a:xfrm>
            <a:off x="536386" y="524785"/>
            <a:ext cx="931528" cy="900920"/>
            <a:chOff x="3144838" y="4005263"/>
            <a:chExt cx="960438" cy="928688"/>
          </a:xfrm>
        </p:grpSpPr>
        <p:sp>
          <p:nvSpPr>
            <p:cNvPr id="3743" name="Google Shape;3743;p119"/>
            <p:cNvSpPr/>
            <p:nvPr/>
          </p:nvSpPr>
          <p:spPr>
            <a:xfrm>
              <a:off x="3160713" y="4040188"/>
              <a:ext cx="930275" cy="852488"/>
            </a:xfrm>
            <a:custGeom>
              <a:avLst/>
              <a:gdLst/>
              <a:ahLst/>
              <a:cxnLst/>
              <a:rect l="l" t="t" r="r" b="b"/>
              <a:pathLst>
                <a:path w="509" h="466" extrusionOk="0">
                  <a:moveTo>
                    <a:pt x="326" y="0"/>
                  </a:moveTo>
                  <a:cubicBezTo>
                    <a:pt x="324" y="0"/>
                    <a:pt x="322" y="0"/>
                    <a:pt x="320" y="0"/>
                  </a:cubicBezTo>
                  <a:cubicBezTo>
                    <a:pt x="162" y="9"/>
                    <a:pt x="162" y="9"/>
                    <a:pt x="162" y="9"/>
                  </a:cubicBezTo>
                  <a:cubicBezTo>
                    <a:pt x="129" y="11"/>
                    <a:pt x="100" y="30"/>
                    <a:pt x="86" y="59"/>
                  </a:cubicBezTo>
                  <a:cubicBezTo>
                    <a:pt x="14" y="201"/>
                    <a:pt x="14" y="201"/>
                    <a:pt x="14" y="201"/>
                  </a:cubicBezTo>
                  <a:cubicBezTo>
                    <a:pt x="0" y="230"/>
                    <a:pt x="2" y="265"/>
                    <a:pt x="20" y="292"/>
                  </a:cubicBezTo>
                  <a:cubicBezTo>
                    <a:pt x="107" y="424"/>
                    <a:pt x="107" y="424"/>
                    <a:pt x="107" y="424"/>
                  </a:cubicBezTo>
                  <a:cubicBezTo>
                    <a:pt x="124" y="450"/>
                    <a:pt x="153" y="466"/>
                    <a:pt x="183" y="466"/>
                  </a:cubicBezTo>
                  <a:cubicBezTo>
                    <a:pt x="185" y="466"/>
                    <a:pt x="187" y="466"/>
                    <a:pt x="189" y="465"/>
                  </a:cubicBezTo>
                  <a:cubicBezTo>
                    <a:pt x="347" y="456"/>
                    <a:pt x="347" y="456"/>
                    <a:pt x="347" y="456"/>
                  </a:cubicBezTo>
                  <a:cubicBezTo>
                    <a:pt x="379" y="454"/>
                    <a:pt x="409" y="435"/>
                    <a:pt x="423" y="406"/>
                  </a:cubicBezTo>
                  <a:cubicBezTo>
                    <a:pt x="494" y="264"/>
                    <a:pt x="494" y="264"/>
                    <a:pt x="494" y="264"/>
                  </a:cubicBezTo>
                  <a:cubicBezTo>
                    <a:pt x="509" y="235"/>
                    <a:pt x="507" y="200"/>
                    <a:pt x="489" y="173"/>
                  </a:cubicBezTo>
                  <a:cubicBezTo>
                    <a:pt x="402" y="41"/>
                    <a:pt x="402" y="41"/>
                    <a:pt x="402" y="41"/>
                  </a:cubicBezTo>
                  <a:cubicBezTo>
                    <a:pt x="385" y="15"/>
                    <a:pt x="356" y="0"/>
                    <a:pt x="3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44" name="Google Shape;3744;p119"/>
            <p:cNvSpPr/>
            <p:nvPr/>
          </p:nvSpPr>
          <p:spPr>
            <a:xfrm>
              <a:off x="3484563" y="4281488"/>
              <a:ext cx="368300" cy="382588"/>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45" name="Google Shape;3745;p119"/>
            <p:cNvSpPr/>
            <p:nvPr/>
          </p:nvSpPr>
          <p:spPr>
            <a:xfrm>
              <a:off x="3144838" y="4005263"/>
              <a:ext cx="960438" cy="928688"/>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746" name="Google Shape;3746;p119">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19">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19">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19">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19">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19">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19">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19">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19">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19">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19">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19">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19">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19">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19"/>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761" name="Google Shape;3761;p119"/>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3762" name="Google Shape;3762;p119">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3.1 - Relate">
  <p:cSld name="1_Title Left - Content Right 6_2_1_1">
    <p:bg>
      <p:bgPr>
        <a:solidFill>
          <a:schemeClr val="lt1"/>
        </a:solidFill>
        <a:effectLst/>
      </p:bgPr>
    </p:bg>
    <p:spTree>
      <p:nvGrpSpPr>
        <p:cNvPr id="1" name="Shape 3763"/>
        <p:cNvGrpSpPr/>
        <p:nvPr/>
      </p:nvGrpSpPr>
      <p:grpSpPr>
        <a:xfrm>
          <a:off x="0" y="0"/>
          <a:ext cx="0" cy="0"/>
          <a:chOff x="0" y="0"/>
          <a:chExt cx="0" cy="0"/>
        </a:xfrm>
      </p:grpSpPr>
      <p:sp>
        <p:nvSpPr>
          <p:cNvPr id="3764" name="Google Shape;3764;p120"/>
          <p:cNvSpPr/>
          <p:nvPr/>
        </p:nvSpPr>
        <p:spPr>
          <a:xfrm flipH="1">
            <a:off x="8143500" y="1662482"/>
            <a:ext cx="4049488" cy="5195519"/>
          </a:xfrm>
          <a:custGeom>
            <a:avLst/>
            <a:gdLst/>
            <a:ahLst/>
            <a:cxnLst/>
            <a:rect l="l" t="t" r="r" b="b"/>
            <a:pathLst>
              <a:path w="4049488" h="5195519" extrusionOk="0">
                <a:moveTo>
                  <a:pt x="201963" y="0"/>
                </a:moveTo>
                <a:cubicBezTo>
                  <a:pt x="809820" y="1140"/>
                  <a:pt x="1427262" y="172876"/>
                  <a:pt x="1734240" y="451153"/>
                </a:cubicBezTo>
                <a:cubicBezTo>
                  <a:pt x="3421881" y="1977578"/>
                  <a:pt x="3421881" y="1977578"/>
                  <a:pt x="3421881" y="1977578"/>
                </a:cubicBezTo>
                <a:cubicBezTo>
                  <a:pt x="3902505" y="2403593"/>
                  <a:pt x="4111023" y="2868358"/>
                  <a:pt x="4033804" y="3316962"/>
                </a:cubicBezTo>
                <a:cubicBezTo>
                  <a:pt x="3737646" y="5037487"/>
                  <a:pt x="3737646" y="5037487"/>
                  <a:pt x="3737646" y="5037487"/>
                </a:cubicBezTo>
                <a:cubicBezTo>
                  <a:pt x="3729130" y="5086965"/>
                  <a:pt x="3713437" y="5135182"/>
                  <a:pt x="3690965" y="5181922"/>
                </a:cubicBezTo>
                <a:lnTo>
                  <a:pt x="3683328" y="5195519"/>
                </a:lnTo>
                <a:lnTo>
                  <a:pt x="0" y="5195519"/>
                </a:lnTo>
                <a:lnTo>
                  <a:pt x="0" y="9335"/>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765" name="Google Shape;3765;p120"/>
          <p:cNvSpPr/>
          <p:nvPr/>
        </p:nvSpPr>
        <p:spPr>
          <a:xfrm rot="10800000" flipH="1">
            <a:off x="7644275" y="2971"/>
            <a:ext cx="4548736"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3766" name="Google Shape;3766;p120"/>
          <p:cNvGrpSpPr/>
          <p:nvPr/>
        </p:nvGrpSpPr>
        <p:grpSpPr>
          <a:xfrm>
            <a:off x="303744" y="4213694"/>
            <a:ext cx="325024" cy="316535"/>
            <a:chOff x="3650655" y="4981014"/>
            <a:chExt cx="793902" cy="773167"/>
          </a:xfrm>
        </p:grpSpPr>
        <p:sp>
          <p:nvSpPr>
            <p:cNvPr id="3767" name="Google Shape;3767;p120"/>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68" name="Google Shape;3768;p120"/>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769" name="Google Shape;3769;p120"/>
          <p:cNvGrpSpPr/>
          <p:nvPr/>
        </p:nvGrpSpPr>
        <p:grpSpPr>
          <a:xfrm>
            <a:off x="341525" y="5570217"/>
            <a:ext cx="248472" cy="316461"/>
            <a:chOff x="7399473" y="4988420"/>
            <a:chExt cx="595428" cy="758354"/>
          </a:xfrm>
        </p:grpSpPr>
        <p:sp>
          <p:nvSpPr>
            <p:cNvPr id="3770" name="Google Shape;3770;p120"/>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71" name="Google Shape;3771;p120"/>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72" name="Google Shape;3772;p120"/>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773" name="Google Shape;3773;p120"/>
          <p:cNvGrpSpPr/>
          <p:nvPr/>
        </p:nvGrpSpPr>
        <p:grpSpPr>
          <a:xfrm>
            <a:off x="365551" y="3538113"/>
            <a:ext cx="200732" cy="313236"/>
            <a:chOff x="9293477" y="255588"/>
            <a:chExt cx="205500" cy="320675"/>
          </a:xfrm>
        </p:grpSpPr>
        <p:sp>
          <p:nvSpPr>
            <p:cNvPr id="3774" name="Google Shape;3774;p120"/>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775" name="Google Shape;3775;p12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776" name="Google Shape;3776;p120"/>
          <p:cNvGrpSpPr/>
          <p:nvPr/>
        </p:nvGrpSpPr>
        <p:grpSpPr>
          <a:xfrm flipH="1">
            <a:off x="365689" y="6248859"/>
            <a:ext cx="200732" cy="313236"/>
            <a:chOff x="9293477" y="255588"/>
            <a:chExt cx="205500" cy="320675"/>
          </a:xfrm>
        </p:grpSpPr>
        <p:sp>
          <p:nvSpPr>
            <p:cNvPr id="3777" name="Google Shape;3777;p120"/>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778" name="Google Shape;3778;p12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779" name="Google Shape;3779;p120"/>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780" name="Google Shape;3780;p120"/>
          <p:cNvGrpSpPr/>
          <p:nvPr/>
        </p:nvGrpSpPr>
        <p:grpSpPr>
          <a:xfrm>
            <a:off x="331911" y="4891891"/>
            <a:ext cx="268219" cy="316487"/>
            <a:chOff x="5534692" y="4983976"/>
            <a:chExt cx="650229" cy="767242"/>
          </a:xfrm>
        </p:grpSpPr>
        <p:sp>
          <p:nvSpPr>
            <p:cNvPr id="3781" name="Google Shape;3781;p120"/>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2" name="Google Shape;3782;p120"/>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3" name="Google Shape;3783;p120"/>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4" name="Google Shape;3784;p120"/>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785" name="Google Shape;3785;p120"/>
          <p:cNvSpPr/>
          <p:nvPr/>
        </p:nvSpPr>
        <p:spPr>
          <a:xfrm rot="2422259">
            <a:off x="8529508" y="1746353"/>
            <a:ext cx="2591658" cy="2891669"/>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6" name="Google Shape;3786;p120">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2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20">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2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20">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2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20">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2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94" name="Google Shape;3794;p120"/>
          <p:cNvGrpSpPr/>
          <p:nvPr/>
        </p:nvGrpSpPr>
        <p:grpSpPr>
          <a:xfrm>
            <a:off x="9113616" y="2419783"/>
            <a:ext cx="1883225" cy="2205956"/>
            <a:chOff x="5424488" y="4008438"/>
            <a:chExt cx="787400" cy="922338"/>
          </a:xfrm>
        </p:grpSpPr>
        <p:sp>
          <p:nvSpPr>
            <p:cNvPr id="3795" name="Google Shape;3795;p120"/>
            <p:cNvSpPr/>
            <p:nvPr/>
          </p:nvSpPr>
          <p:spPr>
            <a:xfrm>
              <a:off x="5564188" y="4162426"/>
              <a:ext cx="582613" cy="733425"/>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6" name="Google Shape;3796;p120"/>
            <p:cNvSpPr/>
            <p:nvPr/>
          </p:nvSpPr>
          <p:spPr>
            <a:xfrm>
              <a:off x="5605463" y="4168776"/>
              <a:ext cx="606425" cy="762000"/>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7" name="Google Shape;3797;p120"/>
            <p:cNvSpPr/>
            <p:nvPr/>
          </p:nvSpPr>
          <p:spPr>
            <a:xfrm>
              <a:off x="5424488" y="4043363"/>
              <a:ext cx="585788" cy="735013"/>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8" name="Google Shape;3798;p120"/>
            <p:cNvSpPr/>
            <p:nvPr/>
          </p:nvSpPr>
          <p:spPr>
            <a:xfrm>
              <a:off x="5446713" y="4008438"/>
              <a:ext cx="603250" cy="762000"/>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799" name="Google Shape;3799;p120">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20">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20">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20">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20">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20">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20">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20">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20">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20">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20"/>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810" name="Google Shape;3810;p120"/>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3811" name="Google Shape;3811;p120">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3.2 - Content">
  <p:cSld name="1_Title Left - Content Right 3_1">
    <p:spTree>
      <p:nvGrpSpPr>
        <p:cNvPr id="1" name="Shape 3812"/>
        <p:cNvGrpSpPr/>
        <p:nvPr/>
      </p:nvGrpSpPr>
      <p:grpSpPr>
        <a:xfrm>
          <a:off x="0" y="0"/>
          <a:ext cx="0" cy="0"/>
          <a:chOff x="0" y="0"/>
          <a:chExt cx="0" cy="0"/>
        </a:xfrm>
      </p:grpSpPr>
      <p:sp>
        <p:nvSpPr>
          <p:cNvPr id="3813" name="Google Shape;3813;p121"/>
          <p:cNvSpPr/>
          <p:nvPr/>
        </p:nvSpPr>
        <p:spPr>
          <a:xfrm>
            <a:off x="0" y="0"/>
            <a:ext cx="2228140"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814" name="Google Shape;3814;p121"/>
          <p:cNvSpPr/>
          <p:nvPr/>
        </p:nvSpPr>
        <p:spPr>
          <a:xfrm>
            <a:off x="911900" y="1304510"/>
            <a:ext cx="3437817" cy="5548314"/>
          </a:xfrm>
          <a:custGeom>
            <a:avLst/>
            <a:gdLst/>
            <a:ahLst/>
            <a:cxnLst/>
            <a:rect l="l" t="t" r="r" b="b"/>
            <a:pathLst>
              <a:path w="3553299" h="5734691" extrusionOk="0">
                <a:moveTo>
                  <a:pt x="3070079" y="196"/>
                </a:moveTo>
                <a:cubicBezTo>
                  <a:pt x="3333280" y="7639"/>
                  <a:pt x="3559462" y="226920"/>
                  <a:pt x="3553171" y="503363"/>
                </a:cubicBezTo>
                <a:cubicBezTo>
                  <a:pt x="3492938" y="3035198"/>
                  <a:pt x="3455293" y="4617595"/>
                  <a:pt x="3431764" y="5606592"/>
                </a:cubicBezTo>
                <a:lnTo>
                  <a:pt x="3428717" y="5734691"/>
                </a:lnTo>
                <a:lnTo>
                  <a:pt x="0" y="5734691"/>
                </a:lnTo>
                <a:lnTo>
                  <a:pt x="9649" y="5353448"/>
                </a:lnTo>
                <a:cubicBezTo>
                  <a:pt x="112364" y="1295122"/>
                  <a:pt x="112364" y="1295122"/>
                  <a:pt x="112364" y="1295122"/>
                </a:cubicBezTo>
                <a:cubicBezTo>
                  <a:pt x="111157" y="932951"/>
                  <a:pt x="362436" y="631799"/>
                  <a:pt x="712274" y="548771"/>
                </a:cubicBezTo>
                <a:cubicBezTo>
                  <a:pt x="2955582" y="10426"/>
                  <a:pt x="2955582" y="10426"/>
                  <a:pt x="2955582" y="10426"/>
                </a:cubicBezTo>
                <a:cubicBezTo>
                  <a:pt x="2994123" y="2392"/>
                  <a:pt x="3032479" y="-868"/>
                  <a:pt x="3070079" y="19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3815" name="Google Shape;3815;p121"/>
          <p:cNvGrpSpPr/>
          <p:nvPr/>
        </p:nvGrpSpPr>
        <p:grpSpPr>
          <a:xfrm>
            <a:off x="303744" y="4213694"/>
            <a:ext cx="325024" cy="316535"/>
            <a:chOff x="3650655" y="4981014"/>
            <a:chExt cx="793902" cy="773167"/>
          </a:xfrm>
        </p:grpSpPr>
        <p:sp>
          <p:nvSpPr>
            <p:cNvPr id="3816" name="Google Shape;3816;p121"/>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17" name="Google Shape;3817;p121"/>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818" name="Google Shape;3818;p121"/>
          <p:cNvGrpSpPr/>
          <p:nvPr/>
        </p:nvGrpSpPr>
        <p:grpSpPr>
          <a:xfrm>
            <a:off x="341525" y="5570217"/>
            <a:ext cx="248472" cy="316461"/>
            <a:chOff x="7399473" y="4988420"/>
            <a:chExt cx="595428" cy="758354"/>
          </a:xfrm>
        </p:grpSpPr>
        <p:sp>
          <p:nvSpPr>
            <p:cNvPr id="3819" name="Google Shape;3819;p121"/>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20" name="Google Shape;3820;p121"/>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21" name="Google Shape;3821;p121"/>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822" name="Google Shape;3822;p121"/>
          <p:cNvGrpSpPr/>
          <p:nvPr/>
        </p:nvGrpSpPr>
        <p:grpSpPr>
          <a:xfrm>
            <a:off x="365551" y="3538113"/>
            <a:ext cx="200732" cy="313236"/>
            <a:chOff x="9293477" y="255588"/>
            <a:chExt cx="205500" cy="320675"/>
          </a:xfrm>
        </p:grpSpPr>
        <p:sp>
          <p:nvSpPr>
            <p:cNvPr id="3823" name="Google Shape;3823;p12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824" name="Google Shape;3824;p12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825" name="Google Shape;3825;p121"/>
          <p:cNvGrpSpPr/>
          <p:nvPr/>
        </p:nvGrpSpPr>
        <p:grpSpPr>
          <a:xfrm flipH="1">
            <a:off x="365689" y="6248859"/>
            <a:ext cx="200732" cy="313236"/>
            <a:chOff x="9293477" y="255588"/>
            <a:chExt cx="205500" cy="320675"/>
          </a:xfrm>
        </p:grpSpPr>
        <p:sp>
          <p:nvSpPr>
            <p:cNvPr id="3826" name="Google Shape;3826;p12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827" name="Google Shape;3827;p12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828" name="Google Shape;3828;p121"/>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829" name="Google Shape;3829;p121"/>
          <p:cNvGrpSpPr/>
          <p:nvPr/>
        </p:nvGrpSpPr>
        <p:grpSpPr>
          <a:xfrm>
            <a:off x="331911" y="4891891"/>
            <a:ext cx="268219" cy="316487"/>
            <a:chOff x="5534692" y="4983976"/>
            <a:chExt cx="650229" cy="767242"/>
          </a:xfrm>
        </p:grpSpPr>
        <p:sp>
          <p:nvSpPr>
            <p:cNvPr id="3830" name="Google Shape;3830;p121"/>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1" name="Google Shape;3831;p121"/>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2" name="Google Shape;3832;p121"/>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3" name="Google Shape;3833;p121"/>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pic>
        <p:nvPicPr>
          <p:cNvPr id="3834" name="Google Shape;3834;p121"/>
          <p:cNvPicPr preferRelativeResize="0"/>
          <p:nvPr/>
        </p:nvPicPr>
        <p:blipFill rotWithShape="1">
          <a:blip r:embed="rId2">
            <a:alphaModFix/>
          </a:blip>
          <a:srcRect t="17217" b="17217"/>
          <a:stretch/>
        </p:blipFill>
        <p:spPr>
          <a:xfrm>
            <a:off x="8700925" y="404999"/>
            <a:ext cx="2361875" cy="114750"/>
          </a:xfrm>
          <a:prstGeom prst="rect">
            <a:avLst/>
          </a:prstGeom>
          <a:noFill/>
          <a:ln>
            <a:noFill/>
          </a:ln>
        </p:spPr>
      </p:pic>
      <p:sp>
        <p:nvSpPr>
          <p:cNvPr id="3835" name="Google Shape;3835;p121">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2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2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2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21">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2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2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2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21">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21">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21">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21">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21">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21">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21">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21">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21">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21">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21"/>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854" name="Google Shape;3854;p121"/>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3855" name="Google Shape;3855;p121">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guide id="2" pos="3165">
          <p15:clr>
            <a:srgbClr val="FA7B17"/>
          </p15:clr>
        </p15:guide>
        <p15:guide id="3" pos="7003">
          <p15:clr>
            <a:srgbClr val="FA7B17"/>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3.3 - Content (Full)">
  <p:cSld name="1_Title Left - Content Right 6_1_1_1">
    <p:bg>
      <p:bgPr>
        <a:solidFill>
          <a:schemeClr val="accent4"/>
        </a:solidFill>
        <a:effectLst/>
      </p:bgPr>
    </p:bg>
    <p:spTree>
      <p:nvGrpSpPr>
        <p:cNvPr id="1" name="Shape 3856"/>
        <p:cNvGrpSpPr/>
        <p:nvPr/>
      </p:nvGrpSpPr>
      <p:grpSpPr>
        <a:xfrm>
          <a:off x="0" y="0"/>
          <a:ext cx="0" cy="0"/>
          <a:chOff x="0" y="0"/>
          <a:chExt cx="0" cy="0"/>
        </a:xfrm>
      </p:grpSpPr>
      <p:grpSp>
        <p:nvGrpSpPr>
          <p:cNvPr id="3857" name="Google Shape;3857;p122"/>
          <p:cNvGrpSpPr/>
          <p:nvPr/>
        </p:nvGrpSpPr>
        <p:grpSpPr>
          <a:xfrm>
            <a:off x="303744" y="4213694"/>
            <a:ext cx="325024" cy="316535"/>
            <a:chOff x="3650655" y="4981014"/>
            <a:chExt cx="793902" cy="773167"/>
          </a:xfrm>
        </p:grpSpPr>
        <p:sp>
          <p:nvSpPr>
            <p:cNvPr id="3858" name="Google Shape;3858;p122"/>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59" name="Google Shape;3859;p122"/>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860" name="Google Shape;3860;p122"/>
          <p:cNvGrpSpPr/>
          <p:nvPr/>
        </p:nvGrpSpPr>
        <p:grpSpPr>
          <a:xfrm>
            <a:off x="341525" y="5570217"/>
            <a:ext cx="248472" cy="316461"/>
            <a:chOff x="7399473" y="4988420"/>
            <a:chExt cx="595428" cy="758354"/>
          </a:xfrm>
        </p:grpSpPr>
        <p:sp>
          <p:nvSpPr>
            <p:cNvPr id="3861" name="Google Shape;3861;p122"/>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62" name="Google Shape;3862;p122"/>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63" name="Google Shape;3863;p122"/>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864" name="Google Shape;3864;p122"/>
          <p:cNvGrpSpPr/>
          <p:nvPr/>
        </p:nvGrpSpPr>
        <p:grpSpPr>
          <a:xfrm>
            <a:off x="365551" y="3538113"/>
            <a:ext cx="200732" cy="313236"/>
            <a:chOff x="9293477" y="255588"/>
            <a:chExt cx="205500" cy="320675"/>
          </a:xfrm>
        </p:grpSpPr>
        <p:sp>
          <p:nvSpPr>
            <p:cNvPr id="3865" name="Google Shape;3865;p12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866" name="Google Shape;3866;p12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867" name="Google Shape;3867;p122"/>
          <p:cNvGrpSpPr/>
          <p:nvPr/>
        </p:nvGrpSpPr>
        <p:grpSpPr>
          <a:xfrm flipH="1">
            <a:off x="365689" y="6248859"/>
            <a:ext cx="200732" cy="313236"/>
            <a:chOff x="9293477" y="255588"/>
            <a:chExt cx="205500" cy="320675"/>
          </a:xfrm>
        </p:grpSpPr>
        <p:sp>
          <p:nvSpPr>
            <p:cNvPr id="3868" name="Google Shape;3868;p12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869" name="Google Shape;3869;p12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870" name="Google Shape;3870;p122"/>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871" name="Google Shape;3871;p122"/>
          <p:cNvGrpSpPr/>
          <p:nvPr/>
        </p:nvGrpSpPr>
        <p:grpSpPr>
          <a:xfrm>
            <a:off x="331911" y="4891891"/>
            <a:ext cx="268219" cy="316487"/>
            <a:chOff x="5534692" y="4983976"/>
            <a:chExt cx="650229" cy="767242"/>
          </a:xfrm>
        </p:grpSpPr>
        <p:sp>
          <p:nvSpPr>
            <p:cNvPr id="3872" name="Google Shape;3872;p122"/>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3" name="Google Shape;3873;p122"/>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4" name="Google Shape;3874;p122"/>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5" name="Google Shape;3875;p122"/>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876" name="Google Shape;3876;p122">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22">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22">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22">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22">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22">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22">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22">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22">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22">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22">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22">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22">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22">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22">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22">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22">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22">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22"/>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895" name="Google Shape;3895;p122"/>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3896" name="Google Shape;3896;p122">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3.3 - Content (Full) 2">
  <p:cSld name="1_Title Left - Content Right 6_1_1_1_1">
    <p:bg>
      <p:bgPr>
        <a:solidFill>
          <a:schemeClr val="dk1"/>
        </a:solidFill>
        <a:effectLst/>
      </p:bgPr>
    </p:bg>
    <p:spTree>
      <p:nvGrpSpPr>
        <p:cNvPr id="1" name="Shape 3897"/>
        <p:cNvGrpSpPr/>
        <p:nvPr/>
      </p:nvGrpSpPr>
      <p:grpSpPr>
        <a:xfrm>
          <a:off x="0" y="0"/>
          <a:ext cx="0" cy="0"/>
          <a:chOff x="0" y="0"/>
          <a:chExt cx="0" cy="0"/>
        </a:xfrm>
      </p:grpSpPr>
      <p:sp>
        <p:nvSpPr>
          <p:cNvPr id="3898" name="Google Shape;3898;p123"/>
          <p:cNvSpPr txBox="1"/>
          <p:nvPr/>
        </p:nvSpPr>
        <p:spPr>
          <a:xfrm>
            <a:off x="352351" y="4678075"/>
            <a:ext cx="2710200" cy="17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1 thing that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latin typeface="Roboto"/>
                <a:ea typeface="Roboto"/>
                <a:cs typeface="Roboto"/>
                <a:sym typeface="Roboto"/>
              </a:rPr>
              <a:t> </a:t>
            </a:r>
            <a:r>
              <a:rPr lang="en-US" sz="1900" b="1">
                <a:solidFill>
                  <a:schemeClr val="lt1"/>
                </a:solidFill>
                <a:latin typeface="Roboto"/>
                <a:ea typeface="Roboto"/>
                <a:cs typeface="Roboto"/>
                <a:sym typeface="Roboto"/>
              </a:rPr>
              <a:t>about what is in this image that is </a:t>
            </a:r>
            <a:r>
              <a:rPr lang="en-US" sz="1900" b="1" i="1">
                <a:solidFill>
                  <a:schemeClr val="lt1"/>
                </a:solidFill>
                <a:latin typeface="Roboto"/>
                <a:ea typeface="Roboto"/>
                <a:cs typeface="Roboto"/>
                <a:sym typeface="Roboto"/>
              </a:rPr>
              <a:t>not true</a:t>
            </a:r>
            <a:r>
              <a:rPr lang="en-US" sz="1900" b="1">
                <a:solidFill>
                  <a:schemeClr val="lt1"/>
                </a:solidFill>
                <a:latin typeface="Roboto"/>
                <a:ea typeface="Roboto"/>
                <a:cs typeface="Roboto"/>
                <a:sym typeface="Roboto"/>
              </a:rPr>
              <a:t> about you?</a:t>
            </a:r>
            <a:endParaRPr sz="1900" b="1">
              <a:solidFill>
                <a:schemeClr val="lt1"/>
              </a:solidFill>
              <a:latin typeface="Roboto"/>
              <a:ea typeface="Roboto"/>
              <a:cs typeface="Roboto"/>
              <a:sym typeface="Roboto"/>
            </a:endParaRPr>
          </a:p>
        </p:txBody>
      </p:sp>
      <p:sp>
        <p:nvSpPr>
          <p:cNvPr id="3899" name="Google Shape;3899;p123"/>
          <p:cNvSpPr txBox="1"/>
          <p:nvPr/>
        </p:nvSpPr>
        <p:spPr>
          <a:xfrm>
            <a:off x="4451400" y="556700"/>
            <a:ext cx="3289200" cy="85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solidFill>
                  <a:schemeClr val="lt1"/>
                </a:solidFill>
                <a:latin typeface="Roboto"/>
                <a:ea typeface="Roboto"/>
                <a:cs typeface="Roboto"/>
                <a:sym typeface="Roboto"/>
              </a:rPr>
              <a:t> about both?</a:t>
            </a:r>
            <a:endParaRPr sz="1900" b="1">
              <a:solidFill>
                <a:schemeClr val="lt1"/>
              </a:solidFill>
              <a:latin typeface="Roboto"/>
              <a:ea typeface="Roboto"/>
              <a:cs typeface="Roboto"/>
              <a:sym typeface="Roboto"/>
            </a:endParaRPr>
          </a:p>
        </p:txBody>
      </p:sp>
      <p:sp>
        <p:nvSpPr>
          <p:cNvPr id="3900" name="Google Shape;3900;p123"/>
          <p:cNvSpPr txBox="1"/>
          <p:nvPr/>
        </p:nvSpPr>
        <p:spPr>
          <a:xfrm>
            <a:off x="9100263" y="4678075"/>
            <a:ext cx="2824800" cy="17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1 thing that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latin typeface="Roboto"/>
                <a:ea typeface="Roboto"/>
                <a:cs typeface="Roboto"/>
                <a:sym typeface="Roboto"/>
              </a:rPr>
              <a:t> </a:t>
            </a:r>
            <a:r>
              <a:rPr lang="en-US" sz="1900" b="1">
                <a:solidFill>
                  <a:schemeClr val="lt1"/>
                </a:solidFill>
                <a:latin typeface="Roboto"/>
                <a:ea typeface="Roboto"/>
                <a:cs typeface="Roboto"/>
                <a:sym typeface="Roboto"/>
              </a:rPr>
              <a:t>about you that is </a:t>
            </a:r>
            <a:r>
              <a:rPr lang="en-US" sz="1900" b="1" i="1">
                <a:solidFill>
                  <a:schemeClr val="lt1"/>
                </a:solidFill>
                <a:latin typeface="Roboto"/>
                <a:ea typeface="Roboto"/>
                <a:cs typeface="Roboto"/>
                <a:sym typeface="Roboto"/>
              </a:rPr>
              <a:t>not true</a:t>
            </a:r>
            <a:r>
              <a:rPr lang="en-US" sz="1900" b="1">
                <a:solidFill>
                  <a:schemeClr val="lt1"/>
                </a:solidFill>
                <a:latin typeface="Roboto"/>
                <a:ea typeface="Roboto"/>
                <a:cs typeface="Roboto"/>
                <a:sym typeface="Roboto"/>
              </a:rPr>
              <a:t> about what is in the image?</a:t>
            </a:r>
            <a:endParaRPr sz="1900" b="1">
              <a:solidFill>
                <a:schemeClr val="lt1"/>
              </a:solidFill>
              <a:latin typeface="Roboto"/>
              <a:ea typeface="Roboto"/>
              <a:cs typeface="Roboto"/>
              <a:sym typeface="Roboto"/>
            </a:endParaRPr>
          </a:p>
        </p:txBody>
      </p:sp>
      <p:sp>
        <p:nvSpPr>
          <p:cNvPr id="3901" name="Google Shape;3901;p123"/>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902" name="Google Shape;3902;p123"/>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3903" name="Google Shape;3903;p123">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3.3 - Content (Full) 2 1">
  <p:cSld name="1_Title Left - Content Right 6_1_1_1_1_3">
    <p:bg>
      <p:bgPr>
        <a:solidFill>
          <a:schemeClr val="accent4"/>
        </a:solidFill>
        <a:effectLst/>
      </p:bgPr>
    </p:bg>
    <p:spTree>
      <p:nvGrpSpPr>
        <p:cNvPr id="1" name="Shape 3904"/>
        <p:cNvGrpSpPr/>
        <p:nvPr/>
      </p:nvGrpSpPr>
      <p:grpSpPr>
        <a:xfrm>
          <a:off x="0" y="0"/>
          <a:ext cx="0" cy="0"/>
          <a:chOff x="0" y="0"/>
          <a:chExt cx="0" cy="0"/>
        </a:xfrm>
      </p:grpSpPr>
      <p:sp>
        <p:nvSpPr>
          <p:cNvPr id="3905" name="Google Shape;3905;p124"/>
          <p:cNvSpPr/>
          <p:nvPr/>
        </p:nvSpPr>
        <p:spPr>
          <a:xfrm rot="3875067">
            <a:off x="2819124" y="294275"/>
            <a:ext cx="6553749" cy="6785375"/>
          </a:xfrm>
          <a:custGeom>
            <a:avLst/>
            <a:gdLst/>
            <a:ahLst/>
            <a:cxnLst/>
            <a:rect l="l" t="t" r="r" b="b"/>
            <a:pathLst>
              <a:path w="1274" h="1319" extrusionOk="0">
                <a:moveTo>
                  <a:pt x="606" y="1304"/>
                </a:moveTo>
                <a:cubicBezTo>
                  <a:pt x="107" y="1206"/>
                  <a:pt x="107" y="1206"/>
                  <a:pt x="107" y="1206"/>
                </a:cubicBezTo>
                <a:cubicBezTo>
                  <a:pt x="38" y="1193"/>
                  <a:pt x="0" y="1118"/>
                  <a:pt x="30" y="1054"/>
                </a:cubicBezTo>
                <a:cubicBezTo>
                  <a:pt x="477" y="112"/>
                  <a:pt x="477" y="112"/>
                  <a:pt x="477" y="112"/>
                </a:cubicBezTo>
                <a:cubicBezTo>
                  <a:pt x="511" y="40"/>
                  <a:pt x="590" y="0"/>
                  <a:pt x="668" y="16"/>
                </a:cubicBezTo>
                <a:cubicBezTo>
                  <a:pt x="1167" y="113"/>
                  <a:pt x="1167" y="113"/>
                  <a:pt x="1167" y="113"/>
                </a:cubicBezTo>
                <a:cubicBezTo>
                  <a:pt x="1236" y="127"/>
                  <a:pt x="1274" y="202"/>
                  <a:pt x="1244" y="265"/>
                </a:cubicBezTo>
                <a:cubicBezTo>
                  <a:pt x="797" y="1208"/>
                  <a:pt x="797" y="1208"/>
                  <a:pt x="797" y="1208"/>
                </a:cubicBezTo>
                <a:cubicBezTo>
                  <a:pt x="763" y="1280"/>
                  <a:pt x="684" y="1319"/>
                  <a:pt x="606" y="1304"/>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6" name="Google Shape;3906;p124"/>
          <p:cNvSpPr/>
          <p:nvPr/>
        </p:nvSpPr>
        <p:spPr>
          <a:xfrm rot="-3600004">
            <a:off x="3166669" y="421174"/>
            <a:ext cx="5858660" cy="723662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907" name="Google Shape;3907;p124"/>
          <p:cNvGrpSpPr/>
          <p:nvPr/>
        </p:nvGrpSpPr>
        <p:grpSpPr>
          <a:xfrm rot="-2867676">
            <a:off x="2248002" y="1475099"/>
            <a:ext cx="566585" cy="733746"/>
            <a:chOff x="8225423" y="695596"/>
            <a:chExt cx="778218" cy="1007817"/>
          </a:xfrm>
        </p:grpSpPr>
        <p:sp>
          <p:nvSpPr>
            <p:cNvPr id="3908" name="Google Shape;3908;p124"/>
            <p:cNvSpPr/>
            <p:nvPr/>
          </p:nvSpPr>
          <p:spPr>
            <a:xfrm rot="4499999" flipH="1">
              <a:off x="81176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909" name="Google Shape;3909;p124"/>
            <p:cNvSpPr/>
            <p:nvPr/>
          </p:nvSpPr>
          <p:spPr>
            <a:xfrm rot="4499999" flipH="1">
              <a:off x="81963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3910" name="Google Shape;3910;p124"/>
          <p:cNvGrpSpPr/>
          <p:nvPr/>
        </p:nvGrpSpPr>
        <p:grpSpPr>
          <a:xfrm rot="-1938892">
            <a:off x="2411660" y="947705"/>
            <a:ext cx="566589" cy="733751"/>
            <a:chOff x="9425856" y="845254"/>
            <a:chExt cx="778218" cy="1007817"/>
          </a:xfrm>
        </p:grpSpPr>
        <p:sp>
          <p:nvSpPr>
            <p:cNvPr id="3911" name="Google Shape;3911;p124"/>
            <p:cNvSpPr/>
            <p:nvPr/>
          </p:nvSpPr>
          <p:spPr>
            <a:xfrm rot="4499999" flipH="1">
              <a:off x="93181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912" name="Google Shape;3912;p124"/>
            <p:cNvSpPr/>
            <p:nvPr/>
          </p:nvSpPr>
          <p:spPr>
            <a:xfrm rot="4499999" flipH="1">
              <a:off x="93968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3913" name="Google Shape;3913;p124"/>
          <p:cNvGrpSpPr/>
          <p:nvPr/>
        </p:nvGrpSpPr>
        <p:grpSpPr>
          <a:xfrm rot="6522820">
            <a:off x="9239982" y="4397369"/>
            <a:ext cx="566614" cy="733783"/>
            <a:chOff x="8225423" y="695596"/>
            <a:chExt cx="778218" cy="1007817"/>
          </a:xfrm>
        </p:grpSpPr>
        <p:sp>
          <p:nvSpPr>
            <p:cNvPr id="3914" name="Google Shape;3914;p124"/>
            <p:cNvSpPr/>
            <p:nvPr/>
          </p:nvSpPr>
          <p:spPr>
            <a:xfrm rot="4499999" flipH="1">
              <a:off x="81176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915" name="Google Shape;3915;p124"/>
            <p:cNvSpPr/>
            <p:nvPr/>
          </p:nvSpPr>
          <p:spPr>
            <a:xfrm rot="4499999" flipH="1">
              <a:off x="81963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3916" name="Google Shape;3916;p124"/>
          <p:cNvGrpSpPr/>
          <p:nvPr/>
        </p:nvGrpSpPr>
        <p:grpSpPr>
          <a:xfrm rot="7451131">
            <a:off x="9300841" y="4946685"/>
            <a:ext cx="566620" cy="733791"/>
            <a:chOff x="9425856" y="845254"/>
            <a:chExt cx="778218" cy="1007817"/>
          </a:xfrm>
        </p:grpSpPr>
        <p:sp>
          <p:nvSpPr>
            <p:cNvPr id="3917" name="Google Shape;3917;p124"/>
            <p:cNvSpPr/>
            <p:nvPr/>
          </p:nvSpPr>
          <p:spPr>
            <a:xfrm rot="4499999" flipH="1">
              <a:off x="93181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918" name="Google Shape;3918;p124"/>
            <p:cNvSpPr/>
            <p:nvPr/>
          </p:nvSpPr>
          <p:spPr>
            <a:xfrm rot="4499999" flipH="1">
              <a:off x="93968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sp>
        <p:nvSpPr>
          <p:cNvPr id="3919" name="Google Shape;3919;p124"/>
          <p:cNvSpPr txBox="1"/>
          <p:nvPr/>
        </p:nvSpPr>
        <p:spPr>
          <a:xfrm>
            <a:off x="3831200" y="1145750"/>
            <a:ext cx="2748000" cy="877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Clr>
                <a:srgbClr val="000000"/>
              </a:buClr>
              <a:buSzPts val="1100"/>
              <a:buFont typeface="Arial"/>
              <a:buNone/>
            </a:pPr>
            <a:r>
              <a:rPr lang="en-US" sz="4500" b="1" i="1">
                <a:solidFill>
                  <a:schemeClr val="dk1"/>
                </a:solidFill>
                <a:latin typeface="Zilla Slab"/>
                <a:ea typeface="Zilla Slab"/>
                <a:cs typeface="Zilla Slab"/>
                <a:sym typeface="Zilla Slab"/>
              </a:rPr>
              <a:t>Winner! </a:t>
            </a:r>
            <a:endParaRPr sz="4500" b="1" i="1">
              <a:solidFill>
                <a:schemeClr val="dk1"/>
              </a:solidFill>
              <a:latin typeface="Zilla Slab"/>
              <a:ea typeface="Zilla Slab"/>
              <a:cs typeface="Zilla Slab"/>
              <a:sym typeface="Zilla Slab"/>
            </a:endParaRPr>
          </a:p>
        </p:txBody>
      </p:sp>
      <p:sp>
        <p:nvSpPr>
          <p:cNvPr id="3920" name="Google Shape;3920;p124">
            <a:hlinkClick r:id="" action="ppaction://noaction"/>
          </p:cNvPr>
          <p:cNvSpPr/>
          <p:nvPr/>
        </p:nvSpPr>
        <p:spPr>
          <a:xfrm>
            <a:off x="5112727" y="5294275"/>
            <a:ext cx="1652672" cy="71520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3921" name="Google Shape;3921;p124">
            <a:hlinkClick r:id="" action="ppaction://noaction"/>
          </p:cNvPr>
          <p:cNvSpPr txBox="1"/>
          <p:nvPr/>
        </p:nvSpPr>
        <p:spPr>
          <a:xfrm>
            <a:off x="5112751" y="5341935"/>
            <a:ext cx="1653000" cy="54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2400" b="1">
                <a:solidFill>
                  <a:srgbClr val="FFFFFF"/>
                </a:solidFill>
                <a:latin typeface="Archivo"/>
                <a:ea typeface="Archivo"/>
                <a:cs typeface="Archivo"/>
                <a:sym typeface="Archivo"/>
              </a:rPr>
              <a:t>Done</a:t>
            </a:r>
            <a:endParaRPr sz="2400" b="1">
              <a:solidFill>
                <a:srgbClr val="FFFFFF"/>
              </a:solidFill>
              <a:latin typeface="Archivo"/>
              <a:ea typeface="Archivo"/>
              <a:cs typeface="Archivo"/>
              <a:sym typeface="Archivo"/>
            </a:endParaRPr>
          </a:p>
        </p:txBody>
      </p:sp>
      <p:sp>
        <p:nvSpPr>
          <p:cNvPr id="3922" name="Google Shape;3922;p124"/>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923" name="Google Shape;3923;p124"/>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3924" name="Google Shape;3924;p124">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4.4 - To Be (Full)">
  <p:cSld name="1_Title Left - Content Right 6_1_1_1_1_2">
    <p:bg>
      <p:bgPr>
        <a:solidFill>
          <a:schemeClr val="accent4"/>
        </a:solidFill>
        <a:effectLst/>
      </p:bgPr>
    </p:bg>
    <p:spTree>
      <p:nvGrpSpPr>
        <p:cNvPr id="1" name="Shape 3925"/>
        <p:cNvGrpSpPr/>
        <p:nvPr/>
      </p:nvGrpSpPr>
      <p:grpSpPr>
        <a:xfrm>
          <a:off x="0" y="0"/>
          <a:ext cx="0" cy="0"/>
          <a:chOff x="0" y="0"/>
          <a:chExt cx="0" cy="0"/>
        </a:xfrm>
      </p:grpSpPr>
      <p:sp>
        <p:nvSpPr>
          <p:cNvPr id="3926" name="Google Shape;3926;p125"/>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927" name="Google Shape;3927;p125"/>
          <p:cNvGrpSpPr/>
          <p:nvPr/>
        </p:nvGrpSpPr>
        <p:grpSpPr>
          <a:xfrm>
            <a:off x="303744" y="4213694"/>
            <a:ext cx="325024" cy="316535"/>
            <a:chOff x="3650655" y="4981014"/>
            <a:chExt cx="793902" cy="773167"/>
          </a:xfrm>
        </p:grpSpPr>
        <p:sp>
          <p:nvSpPr>
            <p:cNvPr id="3928" name="Google Shape;3928;p125"/>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29" name="Google Shape;3929;p125"/>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30" name="Google Shape;3930;p125"/>
          <p:cNvGrpSpPr/>
          <p:nvPr/>
        </p:nvGrpSpPr>
        <p:grpSpPr>
          <a:xfrm>
            <a:off x="341525" y="5570217"/>
            <a:ext cx="248472" cy="316461"/>
            <a:chOff x="7399473" y="4988420"/>
            <a:chExt cx="595428" cy="758354"/>
          </a:xfrm>
        </p:grpSpPr>
        <p:sp>
          <p:nvSpPr>
            <p:cNvPr id="3931" name="Google Shape;3931;p125"/>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32" name="Google Shape;3932;p125"/>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33" name="Google Shape;3933;p125"/>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34" name="Google Shape;3934;p125"/>
          <p:cNvGrpSpPr/>
          <p:nvPr/>
        </p:nvGrpSpPr>
        <p:grpSpPr>
          <a:xfrm>
            <a:off x="365551" y="3538113"/>
            <a:ext cx="200732" cy="313236"/>
            <a:chOff x="9293477" y="255588"/>
            <a:chExt cx="205500" cy="320675"/>
          </a:xfrm>
        </p:grpSpPr>
        <p:sp>
          <p:nvSpPr>
            <p:cNvPr id="3935" name="Google Shape;3935;p125"/>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936" name="Google Shape;3936;p125"/>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37" name="Google Shape;3937;p125"/>
          <p:cNvGrpSpPr/>
          <p:nvPr/>
        </p:nvGrpSpPr>
        <p:grpSpPr>
          <a:xfrm flipH="1">
            <a:off x="365689" y="6248859"/>
            <a:ext cx="200732" cy="313236"/>
            <a:chOff x="9293477" y="255588"/>
            <a:chExt cx="205500" cy="320675"/>
          </a:xfrm>
        </p:grpSpPr>
        <p:sp>
          <p:nvSpPr>
            <p:cNvPr id="3938" name="Google Shape;3938;p125"/>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939" name="Google Shape;3939;p125"/>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40" name="Google Shape;3940;p125"/>
          <p:cNvGrpSpPr/>
          <p:nvPr/>
        </p:nvGrpSpPr>
        <p:grpSpPr>
          <a:xfrm>
            <a:off x="331911" y="4891891"/>
            <a:ext cx="268219" cy="316487"/>
            <a:chOff x="5534692" y="4983976"/>
            <a:chExt cx="650229" cy="767242"/>
          </a:xfrm>
        </p:grpSpPr>
        <p:sp>
          <p:nvSpPr>
            <p:cNvPr id="3941" name="Google Shape;3941;p125"/>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2" name="Google Shape;3942;p125"/>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3" name="Google Shape;3943;p125"/>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4" name="Google Shape;3944;p125"/>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945" name="Google Shape;3945;p125">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25">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25">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25">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25">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25">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25">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25">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25">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25">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25"/>
          <p:cNvSpPr/>
          <p:nvPr/>
        </p:nvSpPr>
        <p:spPr>
          <a:xfrm rot="2699990">
            <a:off x="4772806" y="1128258"/>
            <a:ext cx="4260686" cy="4753883"/>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56" name="Google Shape;3956;p125"/>
          <p:cNvSpPr txBox="1"/>
          <p:nvPr/>
        </p:nvSpPr>
        <p:spPr>
          <a:xfrm>
            <a:off x="2558913" y="1955750"/>
            <a:ext cx="3609000" cy="12720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rgbClr val="FF4658"/>
                </a:solidFill>
                <a:highlight>
                  <a:srgbClr val="FF4658"/>
                </a:highlight>
                <a:latin typeface="Archivo"/>
                <a:ea typeface="Archivo"/>
                <a:cs typeface="Archivo"/>
                <a:sym typeface="Archivo"/>
              </a:rPr>
              <a:t>.</a:t>
            </a:r>
            <a:r>
              <a:rPr lang="en-US" sz="8200" b="1">
                <a:solidFill>
                  <a:srgbClr val="FFFFFF"/>
                </a:solidFill>
                <a:highlight>
                  <a:srgbClr val="FF4658"/>
                </a:highlight>
                <a:latin typeface="Zilla Slab"/>
                <a:ea typeface="Zilla Slab"/>
                <a:cs typeface="Zilla Slab"/>
                <a:sym typeface="Zilla Slab"/>
              </a:rPr>
              <a:t>To</a:t>
            </a:r>
            <a:r>
              <a:rPr lang="en-US" sz="5200" b="1">
                <a:solidFill>
                  <a:schemeClr val="accent5"/>
                </a:solidFill>
                <a:highlight>
                  <a:srgbClr val="FF4658"/>
                </a:highlight>
                <a:latin typeface="Zilla Slab"/>
                <a:ea typeface="Zilla Slab"/>
                <a:cs typeface="Zilla Slab"/>
                <a:sym typeface="Zilla Slab"/>
              </a:rPr>
              <a:t>.</a:t>
            </a:r>
            <a:r>
              <a:rPr lang="en-US" sz="8200" b="1">
                <a:solidFill>
                  <a:srgbClr val="FFFFFF"/>
                </a:solidFill>
                <a:highlight>
                  <a:srgbClr val="FF4658"/>
                </a:highlight>
                <a:latin typeface="Zilla Slab"/>
                <a:ea typeface="Zilla Slab"/>
                <a:cs typeface="Zilla Slab"/>
                <a:sym typeface="Zilla Slab"/>
              </a:rPr>
              <a:t>Be</a:t>
            </a:r>
            <a:r>
              <a:rPr lang="en-US" sz="8200" b="1">
                <a:solidFill>
                  <a:srgbClr val="FF4658"/>
                </a:solidFill>
                <a:highlight>
                  <a:srgbClr val="FF4658"/>
                </a:highlight>
                <a:latin typeface="Zilla Slab"/>
                <a:ea typeface="Zilla Slab"/>
                <a:cs typeface="Zilla Slab"/>
                <a:sym typeface="Zilla Slab"/>
              </a:rPr>
              <a:t>.</a:t>
            </a:r>
            <a:r>
              <a:rPr lang="en-US" sz="8200" b="1">
                <a:solidFill>
                  <a:srgbClr val="FFFFFF"/>
                </a:solidFill>
                <a:highlight>
                  <a:srgbClr val="FF4658"/>
                </a:highlight>
                <a:latin typeface="Archivo"/>
                <a:ea typeface="Archivo"/>
                <a:cs typeface="Archivo"/>
                <a:sym typeface="Archivo"/>
              </a:rPr>
              <a:t>  </a:t>
            </a:r>
            <a:endParaRPr sz="8200">
              <a:solidFill>
                <a:srgbClr val="FFFFFF"/>
              </a:solidFill>
              <a:highlight>
                <a:srgbClr val="FF4658"/>
              </a:highlight>
              <a:latin typeface="Archivo"/>
              <a:ea typeface="Archivo"/>
              <a:cs typeface="Archivo"/>
              <a:sym typeface="Archivo"/>
            </a:endParaRPr>
          </a:p>
        </p:txBody>
      </p:sp>
      <p:sp>
        <p:nvSpPr>
          <p:cNvPr id="3957" name="Google Shape;3957;p125"/>
          <p:cNvSpPr txBox="1"/>
          <p:nvPr/>
        </p:nvSpPr>
        <p:spPr>
          <a:xfrm>
            <a:off x="4404813" y="3029325"/>
            <a:ext cx="3000000" cy="11988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rgbClr val="FF4658"/>
                </a:solidFill>
                <a:highlight>
                  <a:srgbClr val="FF4658"/>
                </a:highlight>
                <a:latin typeface="Roboto"/>
                <a:ea typeface="Roboto"/>
                <a:cs typeface="Roboto"/>
                <a:sym typeface="Roboto"/>
              </a:rPr>
              <a:t>.</a:t>
            </a:r>
            <a:r>
              <a:rPr lang="en-US" sz="6400" i="1">
                <a:solidFill>
                  <a:srgbClr val="FFFFFF"/>
                </a:solidFill>
                <a:highlight>
                  <a:srgbClr val="FF4658"/>
                </a:highlight>
                <a:latin typeface="Roboto"/>
                <a:ea typeface="Roboto"/>
                <a:cs typeface="Roboto"/>
                <a:sym typeface="Roboto"/>
              </a:rPr>
              <a:t>List</a:t>
            </a:r>
            <a:r>
              <a:rPr lang="en-US" sz="8200" b="1">
                <a:solidFill>
                  <a:srgbClr val="FF4658"/>
                </a:solidFill>
                <a:highlight>
                  <a:srgbClr val="FF4658"/>
                </a:highlight>
                <a:latin typeface="Roboto"/>
                <a:ea typeface="Roboto"/>
                <a:cs typeface="Roboto"/>
                <a:sym typeface="Roboto"/>
              </a:rPr>
              <a:t>.</a:t>
            </a:r>
            <a:endParaRPr sz="100" i="1">
              <a:solidFill>
                <a:srgbClr val="EF4B62"/>
              </a:solidFill>
              <a:highlight>
                <a:srgbClr val="FF4658"/>
              </a:highlight>
              <a:latin typeface="Roboto"/>
              <a:ea typeface="Roboto"/>
              <a:cs typeface="Roboto"/>
              <a:sym typeface="Roboto"/>
            </a:endParaRPr>
          </a:p>
        </p:txBody>
      </p:sp>
      <p:sp>
        <p:nvSpPr>
          <p:cNvPr id="3958" name="Google Shape;3958;p125"/>
          <p:cNvSpPr txBox="1"/>
          <p:nvPr/>
        </p:nvSpPr>
        <p:spPr>
          <a:xfrm>
            <a:off x="2863413" y="1314874"/>
            <a:ext cx="3000000" cy="812400"/>
          </a:xfrm>
          <a:prstGeom prst="rect">
            <a:avLst/>
          </a:prstGeom>
          <a:noFill/>
          <a:ln>
            <a:noFill/>
          </a:ln>
        </p:spPr>
        <p:txBody>
          <a:bodyPr spcFirstLastPara="1" wrap="square" lIns="91425" tIns="91425" rIns="91425" bIns="91425" anchor="t" anchorCtr="0">
            <a:noAutofit/>
          </a:bodyPr>
          <a:lstStyle/>
          <a:p>
            <a:pPr marL="0" lvl="0" indent="0" algn="ctr" rtl="0">
              <a:lnSpc>
                <a:spcPct val="80000"/>
              </a:lnSpc>
              <a:spcBef>
                <a:spcPts val="0"/>
              </a:spcBef>
              <a:spcAft>
                <a:spcPts val="0"/>
              </a:spcAft>
              <a:buNone/>
            </a:pPr>
            <a:r>
              <a:rPr lang="en-US" sz="4600" b="1">
                <a:solidFill>
                  <a:srgbClr val="FF4658"/>
                </a:solidFill>
                <a:highlight>
                  <a:srgbClr val="FF4658"/>
                </a:highlight>
                <a:latin typeface="Archivo"/>
                <a:ea typeface="Archivo"/>
                <a:cs typeface="Archivo"/>
                <a:sym typeface="Archivo"/>
              </a:rPr>
              <a:t>.</a:t>
            </a:r>
            <a:r>
              <a:rPr lang="en-US" sz="2800" i="1">
                <a:solidFill>
                  <a:srgbClr val="FFFFFF"/>
                </a:solidFill>
                <a:highlight>
                  <a:srgbClr val="FF4658"/>
                </a:highlight>
                <a:latin typeface="Roboto"/>
                <a:ea typeface="Roboto"/>
                <a:cs typeface="Roboto"/>
                <a:sym typeface="Roboto"/>
              </a:rPr>
              <a:t>The</a:t>
            </a:r>
            <a:r>
              <a:rPr lang="en-US" sz="4600" b="1">
                <a:solidFill>
                  <a:srgbClr val="FF4658"/>
                </a:solidFill>
                <a:highlight>
                  <a:srgbClr val="FF4658"/>
                </a:highlight>
                <a:latin typeface="Roboto"/>
                <a:ea typeface="Roboto"/>
                <a:cs typeface="Roboto"/>
                <a:sym typeface="Roboto"/>
              </a:rPr>
              <a:t>.</a:t>
            </a:r>
            <a:endParaRPr sz="100" i="1">
              <a:highlight>
                <a:srgbClr val="FF4658"/>
              </a:highlight>
              <a:latin typeface="Roboto"/>
              <a:ea typeface="Roboto"/>
              <a:cs typeface="Roboto"/>
              <a:sym typeface="Roboto"/>
            </a:endParaRPr>
          </a:p>
        </p:txBody>
      </p:sp>
      <p:grpSp>
        <p:nvGrpSpPr>
          <p:cNvPr id="3959" name="Google Shape;3959;p125"/>
          <p:cNvGrpSpPr/>
          <p:nvPr/>
        </p:nvGrpSpPr>
        <p:grpSpPr>
          <a:xfrm>
            <a:off x="6297041" y="2186935"/>
            <a:ext cx="2081674" cy="2636477"/>
            <a:chOff x="7680325" y="4013201"/>
            <a:chExt cx="720726" cy="912813"/>
          </a:xfrm>
        </p:grpSpPr>
        <p:sp>
          <p:nvSpPr>
            <p:cNvPr id="3960" name="Google Shape;3960;p125"/>
            <p:cNvSpPr/>
            <p:nvPr/>
          </p:nvSpPr>
          <p:spPr>
            <a:xfrm>
              <a:off x="7710488" y="4027488"/>
              <a:ext cx="690563" cy="866775"/>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1" name="Google Shape;3961;p125"/>
            <p:cNvSpPr/>
            <p:nvPr/>
          </p:nvSpPr>
          <p:spPr>
            <a:xfrm>
              <a:off x="7751763" y="4144963"/>
              <a:ext cx="566738" cy="273050"/>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2" name="Google Shape;3962;p125"/>
            <p:cNvSpPr/>
            <p:nvPr/>
          </p:nvSpPr>
          <p:spPr>
            <a:xfrm>
              <a:off x="7680325" y="4013201"/>
              <a:ext cx="700088" cy="912813"/>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963" name="Google Shape;3963;p125">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25">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25">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25">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25">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25">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25">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25">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25">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25">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4.1 - Values">
  <p:cSld name="1_Title Left - Content Right 6_2_2">
    <p:bg>
      <p:bgPr>
        <a:solidFill>
          <a:schemeClr val="lt1"/>
        </a:solidFill>
        <a:effectLst/>
      </p:bgPr>
    </p:bg>
    <p:spTree>
      <p:nvGrpSpPr>
        <p:cNvPr id="1" name="Shape 3973"/>
        <p:cNvGrpSpPr/>
        <p:nvPr/>
      </p:nvGrpSpPr>
      <p:grpSpPr>
        <a:xfrm>
          <a:off x="0" y="0"/>
          <a:ext cx="0" cy="0"/>
          <a:chOff x="0" y="0"/>
          <a:chExt cx="0" cy="0"/>
        </a:xfrm>
      </p:grpSpPr>
      <p:sp>
        <p:nvSpPr>
          <p:cNvPr id="3974" name="Google Shape;3974;p126"/>
          <p:cNvSpPr/>
          <p:nvPr/>
        </p:nvSpPr>
        <p:spPr>
          <a:xfrm flipH="1">
            <a:off x="8143500" y="1662482"/>
            <a:ext cx="4049488" cy="5195519"/>
          </a:xfrm>
          <a:custGeom>
            <a:avLst/>
            <a:gdLst/>
            <a:ahLst/>
            <a:cxnLst/>
            <a:rect l="l" t="t" r="r" b="b"/>
            <a:pathLst>
              <a:path w="4049488" h="5195519" extrusionOk="0">
                <a:moveTo>
                  <a:pt x="201963" y="0"/>
                </a:moveTo>
                <a:cubicBezTo>
                  <a:pt x="809820" y="1140"/>
                  <a:pt x="1427262" y="172876"/>
                  <a:pt x="1734240" y="451153"/>
                </a:cubicBezTo>
                <a:cubicBezTo>
                  <a:pt x="3421881" y="1977578"/>
                  <a:pt x="3421881" y="1977578"/>
                  <a:pt x="3421881" y="1977578"/>
                </a:cubicBezTo>
                <a:cubicBezTo>
                  <a:pt x="3902505" y="2403593"/>
                  <a:pt x="4111023" y="2868358"/>
                  <a:pt x="4033804" y="3316962"/>
                </a:cubicBezTo>
                <a:cubicBezTo>
                  <a:pt x="3737646" y="5037487"/>
                  <a:pt x="3737646" y="5037487"/>
                  <a:pt x="3737646" y="5037487"/>
                </a:cubicBezTo>
                <a:cubicBezTo>
                  <a:pt x="3729130" y="5086965"/>
                  <a:pt x="3713437" y="5135182"/>
                  <a:pt x="3690965" y="5181922"/>
                </a:cubicBezTo>
                <a:lnTo>
                  <a:pt x="3683328" y="5195519"/>
                </a:lnTo>
                <a:lnTo>
                  <a:pt x="0" y="5195519"/>
                </a:lnTo>
                <a:lnTo>
                  <a:pt x="0" y="9335"/>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975" name="Google Shape;3975;p126"/>
          <p:cNvSpPr/>
          <p:nvPr/>
        </p:nvSpPr>
        <p:spPr>
          <a:xfrm rot="10800000" flipH="1">
            <a:off x="7644275" y="2971"/>
            <a:ext cx="4548736"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3976" name="Google Shape;3976;p126"/>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3977" name="Google Shape;3977;p126"/>
          <p:cNvGrpSpPr/>
          <p:nvPr/>
        </p:nvGrpSpPr>
        <p:grpSpPr>
          <a:xfrm>
            <a:off x="303744" y="4213694"/>
            <a:ext cx="325024" cy="316535"/>
            <a:chOff x="3650655" y="4981014"/>
            <a:chExt cx="793902" cy="773167"/>
          </a:xfrm>
        </p:grpSpPr>
        <p:sp>
          <p:nvSpPr>
            <p:cNvPr id="3978" name="Google Shape;3978;p126"/>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79" name="Google Shape;3979;p126"/>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80" name="Google Shape;3980;p126"/>
          <p:cNvGrpSpPr/>
          <p:nvPr/>
        </p:nvGrpSpPr>
        <p:grpSpPr>
          <a:xfrm>
            <a:off x="341525" y="5570217"/>
            <a:ext cx="248472" cy="316461"/>
            <a:chOff x="7399473" y="4988420"/>
            <a:chExt cx="595428" cy="758354"/>
          </a:xfrm>
        </p:grpSpPr>
        <p:sp>
          <p:nvSpPr>
            <p:cNvPr id="3981" name="Google Shape;3981;p126"/>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82" name="Google Shape;3982;p126"/>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83" name="Google Shape;3983;p126"/>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84" name="Google Shape;3984;p126"/>
          <p:cNvGrpSpPr/>
          <p:nvPr/>
        </p:nvGrpSpPr>
        <p:grpSpPr>
          <a:xfrm>
            <a:off x="365551" y="3538113"/>
            <a:ext cx="200732" cy="313236"/>
            <a:chOff x="9293477" y="255588"/>
            <a:chExt cx="205500" cy="320675"/>
          </a:xfrm>
        </p:grpSpPr>
        <p:sp>
          <p:nvSpPr>
            <p:cNvPr id="3985" name="Google Shape;3985;p126"/>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986" name="Google Shape;3986;p126"/>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87" name="Google Shape;3987;p126"/>
          <p:cNvGrpSpPr/>
          <p:nvPr/>
        </p:nvGrpSpPr>
        <p:grpSpPr>
          <a:xfrm flipH="1">
            <a:off x="365689" y="6248859"/>
            <a:ext cx="200732" cy="313236"/>
            <a:chOff x="9293477" y="255588"/>
            <a:chExt cx="205500" cy="320675"/>
          </a:xfrm>
        </p:grpSpPr>
        <p:sp>
          <p:nvSpPr>
            <p:cNvPr id="3988" name="Google Shape;3988;p126"/>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3989" name="Google Shape;3989;p126"/>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990" name="Google Shape;3990;p126"/>
          <p:cNvGrpSpPr/>
          <p:nvPr/>
        </p:nvGrpSpPr>
        <p:grpSpPr>
          <a:xfrm>
            <a:off x="331911" y="4891891"/>
            <a:ext cx="268219" cy="316487"/>
            <a:chOff x="5534692" y="4983976"/>
            <a:chExt cx="650229" cy="767242"/>
          </a:xfrm>
        </p:grpSpPr>
        <p:sp>
          <p:nvSpPr>
            <p:cNvPr id="3991" name="Google Shape;3991;p126"/>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2" name="Google Shape;3992;p126"/>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3" name="Google Shape;3993;p126"/>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4" name="Google Shape;3994;p126"/>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3995" name="Google Shape;3995;p126"/>
          <p:cNvSpPr/>
          <p:nvPr/>
        </p:nvSpPr>
        <p:spPr>
          <a:xfrm rot="-8999995">
            <a:off x="8758108" y="1670154"/>
            <a:ext cx="2591659" cy="289166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6" name="Google Shape;3996;p126">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26">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26">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26">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26">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26">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26">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26">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04" name="Google Shape;4004;p126"/>
          <p:cNvGrpSpPr/>
          <p:nvPr/>
        </p:nvGrpSpPr>
        <p:grpSpPr>
          <a:xfrm>
            <a:off x="8888930" y="2090146"/>
            <a:ext cx="1684986" cy="2134065"/>
            <a:chOff x="7680325" y="4013201"/>
            <a:chExt cx="720726" cy="912813"/>
          </a:xfrm>
        </p:grpSpPr>
        <p:sp>
          <p:nvSpPr>
            <p:cNvPr id="4005" name="Google Shape;4005;p126"/>
            <p:cNvSpPr/>
            <p:nvPr/>
          </p:nvSpPr>
          <p:spPr>
            <a:xfrm>
              <a:off x="7710488" y="4027488"/>
              <a:ext cx="690563" cy="866775"/>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6" name="Google Shape;4006;p126"/>
            <p:cNvSpPr/>
            <p:nvPr/>
          </p:nvSpPr>
          <p:spPr>
            <a:xfrm>
              <a:off x="7751763" y="4144963"/>
              <a:ext cx="566738" cy="273050"/>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007" name="Google Shape;4007;p126"/>
            <p:cNvSpPr/>
            <p:nvPr/>
          </p:nvSpPr>
          <p:spPr>
            <a:xfrm>
              <a:off x="7680325" y="4013201"/>
              <a:ext cx="700088" cy="912813"/>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008" name="Google Shape;4008;p126">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26">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26">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26">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26">
            <a:hlinkClick r:id="" action="ppaction://noaction"/>
          </p:cNvPr>
          <p:cNvSpPr/>
          <p:nvPr/>
        </p:nvSpPr>
        <p:spPr>
          <a:xfrm>
            <a:off x="242273" y="3420039"/>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26">
            <a:hlinkClick r:id="" action="ppaction://noaction"/>
          </p:cNvPr>
          <p:cNvSpPr/>
          <p:nvPr/>
        </p:nvSpPr>
        <p:spPr>
          <a:xfrm>
            <a:off x="226098" y="4092614"/>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26">
            <a:hlinkClick r:id="" action="ppaction://noaction"/>
          </p:cNvPr>
          <p:cNvSpPr/>
          <p:nvPr/>
        </p:nvSpPr>
        <p:spPr>
          <a:xfrm>
            <a:off x="224248" y="4737214"/>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26">
            <a:hlinkClick r:id="" action="ppaction://noaction"/>
          </p:cNvPr>
          <p:cNvSpPr/>
          <p:nvPr/>
        </p:nvSpPr>
        <p:spPr>
          <a:xfrm>
            <a:off x="207875" y="5428951"/>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26">
            <a:hlinkClick r:id="" action="ppaction://noaction"/>
          </p:cNvPr>
          <p:cNvSpPr/>
          <p:nvPr/>
        </p:nvSpPr>
        <p:spPr>
          <a:xfrm>
            <a:off x="227903" y="61051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26">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26">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26">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26">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26">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26"/>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23" name="Google Shape;4023;p126"/>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4024" name="Google Shape;4024;p126">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4.2 - Previous To Be">
  <p:cSld name="1_Title Slide 4_1_1_1_1">
    <p:spTree>
      <p:nvGrpSpPr>
        <p:cNvPr id="1" name="Shape 4025"/>
        <p:cNvGrpSpPr/>
        <p:nvPr/>
      </p:nvGrpSpPr>
      <p:grpSpPr>
        <a:xfrm>
          <a:off x="0" y="0"/>
          <a:ext cx="0" cy="0"/>
          <a:chOff x="0" y="0"/>
          <a:chExt cx="0" cy="0"/>
        </a:xfrm>
      </p:grpSpPr>
      <p:sp>
        <p:nvSpPr>
          <p:cNvPr id="4026" name="Google Shape;4026;p127"/>
          <p:cNvSpPr/>
          <p:nvPr/>
        </p:nvSpPr>
        <p:spPr>
          <a:xfrm>
            <a:off x="0" y="474476"/>
            <a:ext cx="8289811" cy="6383523"/>
          </a:xfrm>
          <a:custGeom>
            <a:avLst/>
            <a:gdLst/>
            <a:ahLst/>
            <a:cxnLst/>
            <a:rect l="l" t="t" r="r" b="b"/>
            <a:pathLst>
              <a:path w="8289811" h="6383523" extrusionOk="0">
                <a:moveTo>
                  <a:pt x="5445908" y="11"/>
                </a:moveTo>
                <a:cubicBezTo>
                  <a:pt x="6006150" y="-2295"/>
                  <a:pt x="6515117" y="362094"/>
                  <a:pt x="6678408" y="915595"/>
                </a:cubicBezTo>
                <a:cubicBezTo>
                  <a:pt x="6678408" y="915595"/>
                  <a:pt x="6678408" y="915595"/>
                  <a:pt x="8233306" y="6191786"/>
                </a:cubicBezTo>
                <a:lnTo>
                  <a:pt x="8289811" y="6383523"/>
                </a:lnTo>
                <a:lnTo>
                  <a:pt x="0" y="6383523"/>
                </a:lnTo>
                <a:lnTo>
                  <a:pt x="0" y="1058508"/>
                </a:lnTo>
                <a:lnTo>
                  <a:pt x="29885" y="1052567"/>
                </a:lnTo>
                <a:cubicBezTo>
                  <a:pt x="1097538" y="840301"/>
                  <a:pt x="2724438" y="516848"/>
                  <a:pt x="5203523" y="23968"/>
                </a:cubicBezTo>
                <a:cubicBezTo>
                  <a:pt x="5284792" y="8154"/>
                  <a:pt x="5365873" y="341"/>
                  <a:pt x="5445908" y="1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027" name="Google Shape;4027;p127"/>
          <p:cNvSpPr/>
          <p:nvPr/>
        </p:nvSpPr>
        <p:spPr>
          <a:xfrm rot="10800000" flipH="1">
            <a:off x="3282450" y="2971"/>
            <a:ext cx="8914190"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028" name="Google Shape;4028;p127"/>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4029" name="Google Shape;4029;p127"/>
          <p:cNvGrpSpPr/>
          <p:nvPr/>
        </p:nvGrpSpPr>
        <p:grpSpPr>
          <a:xfrm>
            <a:off x="303744" y="4213694"/>
            <a:ext cx="325024" cy="316535"/>
            <a:chOff x="3650655" y="4981014"/>
            <a:chExt cx="793902" cy="773167"/>
          </a:xfrm>
        </p:grpSpPr>
        <p:sp>
          <p:nvSpPr>
            <p:cNvPr id="4030" name="Google Shape;4030;p127"/>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1" name="Google Shape;4031;p127"/>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32" name="Google Shape;4032;p127"/>
          <p:cNvGrpSpPr/>
          <p:nvPr/>
        </p:nvGrpSpPr>
        <p:grpSpPr>
          <a:xfrm>
            <a:off x="341525" y="5570217"/>
            <a:ext cx="248472" cy="316461"/>
            <a:chOff x="7399473" y="4988420"/>
            <a:chExt cx="595428" cy="758354"/>
          </a:xfrm>
        </p:grpSpPr>
        <p:sp>
          <p:nvSpPr>
            <p:cNvPr id="4033" name="Google Shape;4033;p127"/>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4" name="Google Shape;4034;p127"/>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5" name="Google Shape;4035;p127"/>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36" name="Google Shape;4036;p127"/>
          <p:cNvGrpSpPr/>
          <p:nvPr/>
        </p:nvGrpSpPr>
        <p:grpSpPr>
          <a:xfrm>
            <a:off x="365551" y="3538113"/>
            <a:ext cx="200732" cy="313236"/>
            <a:chOff x="9293477" y="255588"/>
            <a:chExt cx="205500" cy="320675"/>
          </a:xfrm>
        </p:grpSpPr>
        <p:sp>
          <p:nvSpPr>
            <p:cNvPr id="4037" name="Google Shape;4037;p127"/>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038" name="Google Shape;4038;p127"/>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39" name="Google Shape;4039;p127"/>
          <p:cNvGrpSpPr/>
          <p:nvPr/>
        </p:nvGrpSpPr>
        <p:grpSpPr>
          <a:xfrm flipH="1">
            <a:off x="365689" y="6248859"/>
            <a:ext cx="200732" cy="313236"/>
            <a:chOff x="9293477" y="255588"/>
            <a:chExt cx="205500" cy="320675"/>
          </a:xfrm>
        </p:grpSpPr>
        <p:sp>
          <p:nvSpPr>
            <p:cNvPr id="4040" name="Google Shape;4040;p127"/>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041" name="Google Shape;4041;p127"/>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42" name="Google Shape;4042;p127"/>
          <p:cNvGrpSpPr/>
          <p:nvPr/>
        </p:nvGrpSpPr>
        <p:grpSpPr>
          <a:xfrm>
            <a:off x="331911" y="4891891"/>
            <a:ext cx="268219" cy="316487"/>
            <a:chOff x="5534692" y="4983976"/>
            <a:chExt cx="650229" cy="767242"/>
          </a:xfrm>
        </p:grpSpPr>
        <p:sp>
          <p:nvSpPr>
            <p:cNvPr id="4043" name="Google Shape;4043;p127"/>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4" name="Google Shape;4044;p127"/>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5" name="Google Shape;4045;p127"/>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6" name="Google Shape;4046;p127"/>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4047" name="Google Shape;4047;p127">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27">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27">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27">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27">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27">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27">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27">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27">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27">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27">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27">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27">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27">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27">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27">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27">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27">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27">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27">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27"/>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068" name="Google Shape;4068;p127"/>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4069" name="Google Shape;4069;p127">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4.3 - Current To Be">
  <p:cSld name="1_Title Slide 4_1_1_2">
    <p:spTree>
      <p:nvGrpSpPr>
        <p:cNvPr id="1" name="Shape 4070"/>
        <p:cNvGrpSpPr/>
        <p:nvPr/>
      </p:nvGrpSpPr>
      <p:grpSpPr>
        <a:xfrm>
          <a:off x="0" y="0"/>
          <a:ext cx="0" cy="0"/>
          <a:chOff x="0" y="0"/>
          <a:chExt cx="0" cy="0"/>
        </a:xfrm>
      </p:grpSpPr>
      <p:sp>
        <p:nvSpPr>
          <p:cNvPr id="4071" name="Google Shape;4071;p128"/>
          <p:cNvSpPr/>
          <p:nvPr/>
        </p:nvSpPr>
        <p:spPr>
          <a:xfrm flipH="1">
            <a:off x="3906829" y="474476"/>
            <a:ext cx="8289811" cy="6383523"/>
          </a:xfrm>
          <a:custGeom>
            <a:avLst/>
            <a:gdLst/>
            <a:ahLst/>
            <a:cxnLst/>
            <a:rect l="l" t="t" r="r" b="b"/>
            <a:pathLst>
              <a:path w="8289811" h="6383523" extrusionOk="0">
                <a:moveTo>
                  <a:pt x="5445908" y="11"/>
                </a:moveTo>
                <a:cubicBezTo>
                  <a:pt x="6006150" y="-2295"/>
                  <a:pt x="6515117" y="362094"/>
                  <a:pt x="6678408" y="915595"/>
                </a:cubicBezTo>
                <a:cubicBezTo>
                  <a:pt x="6678408" y="915595"/>
                  <a:pt x="6678408" y="915595"/>
                  <a:pt x="8233306" y="6191786"/>
                </a:cubicBezTo>
                <a:lnTo>
                  <a:pt x="8289811" y="6383523"/>
                </a:lnTo>
                <a:lnTo>
                  <a:pt x="0" y="6383523"/>
                </a:lnTo>
                <a:lnTo>
                  <a:pt x="0" y="1058508"/>
                </a:lnTo>
                <a:lnTo>
                  <a:pt x="29885" y="1052567"/>
                </a:lnTo>
                <a:cubicBezTo>
                  <a:pt x="1097538" y="840301"/>
                  <a:pt x="2724438" y="516848"/>
                  <a:pt x="5203523" y="23968"/>
                </a:cubicBezTo>
                <a:cubicBezTo>
                  <a:pt x="5284792" y="8154"/>
                  <a:pt x="5365873" y="341"/>
                  <a:pt x="5445908" y="1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072" name="Google Shape;4072;p128"/>
          <p:cNvSpPr/>
          <p:nvPr/>
        </p:nvSpPr>
        <p:spPr>
          <a:xfrm rot="10800000">
            <a:off x="0" y="2971"/>
            <a:ext cx="8914190"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073" name="Google Shape;4073;p128"/>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4074" name="Google Shape;4074;p128"/>
          <p:cNvGrpSpPr/>
          <p:nvPr/>
        </p:nvGrpSpPr>
        <p:grpSpPr>
          <a:xfrm>
            <a:off x="303744" y="4213694"/>
            <a:ext cx="325024" cy="316535"/>
            <a:chOff x="3650655" y="4981014"/>
            <a:chExt cx="793902" cy="773167"/>
          </a:xfrm>
        </p:grpSpPr>
        <p:sp>
          <p:nvSpPr>
            <p:cNvPr id="4075" name="Google Shape;4075;p128"/>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76" name="Google Shape;4076;p128"/>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77" name="Google Shape;4077;p128"/>
          <p:cNvGrpSpPr/>
          <p:nvPr/>
        </p:nvGrpSpPr>
        <p:grpSpPr>
          <a:xfrm>
            <a:off x="341525" y="5570217"/>
            <a:ext cx="248472" cy="316461"/>
            <a:chOff x="7399473" y="4988420"/>
            <a:chExt cx="595428" cy="758354"/>
          </a:xfrm>
        </p:grpSpPr>
        <p:sp>
          <p:nvSpPr>
            <p:cNvPr id="4078" name="Google Shape;4078;p128"/>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79" name="Google Shape;4079;p128"/>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80" name="Google Shape;4080;p128"/>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81" name="Google Shape;4081;p128"/>
          <p:cNvGrpSpPr/>
          <p:nvPr/>
        </p:nvGrpSpPr>
        <p:grpSpPr>
          <a:xfrm>
            <a:off x="365551" y="3538113"/>
            <a:ext cx="200732" cy="313236"/>
            <a:chOff x="9293477" y="255588"/>
            <a:chExt cx="205500" cy="320675"/>
          </a:xfrm>
        </p:grpSpPr>
        <p:sp>
          <p:nvSpPr>
            <p:cNvPr id="4082" name="Google Shape;4082;p128"/>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083" name="Google Shape;4083;p128"/>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84" name="Google Shape;4084;p128"/>
          <p:cNvGrpSpPr/>
          <p:nvPr/>
        </p:nvGrpSpPr>
        <p:grpSpPr>
          <a:xfrm flipH="1">
            <a:off x="365689" y="6248859"/>
            <a:ext cx="200732" cy="313236"/>
            <a:chOff x="9293477" y="255588"/>
            <a:chExt cx="205500" cy="320675"/>
          </a:xfrm>
        </p:grpSpPr>
        <p:sp>
          <p:nvSpPr>
            <p:cNvPr id="4085" name="Google Shape;4085;p128"/>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086" name="Google Shape;4086;p128"/>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087" name="Google Shape;4087;p128"/>
          <p:cNvGrpSpPr/>
          <p:nvPr/>
        </p:nvGrpSpPr>
        <p:grpSpPr>
          <a:xfrm>
            <a:off x="331911" y="4891891"/>
            <a:ext cx="268219" cy="316487"/>
            <a:chOff x="5534692" y="4983976"/>
            <a:chExt cx="650229" cy="767242"/>
          </a:xfrm>
        </p:grpSpPr>
        <p:sp>
          <p:nvSpPr>
            <p:cNvPr id="4088" name="Google Shape;4088;p128"/>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89" name="Google Shape;4089;p128"/>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90" name="Google Shape;4090;p128"/>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91" name="Google Shape;4091;p128"/>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4092" name="Google Shape;4092;p128">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28">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28">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28">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28">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28">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28">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28">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28">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28">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28">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28">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28">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28">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28">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28">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28">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28">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28">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28">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28"/>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113" name="Google Shape;4113;p128"/>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4114" name="Google Shape;4114;p128">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5.2 - Content">
  <p:cSld name="1_Title Left - Content Right 6_1_2_2">
    <p:bg>
      <p:bgPr>
        <a:solidFill>
          <a:schemeClr val="accent4"/>
        </a:solidFill>
        <a:effectLst/>
      </p:bgPr>
    </p:bg>
    <p:spTree>
      <p:nvGrpSpPr>
        <p:cNvPr id="1" name="Shape 4115"/>
        <p:cNvGrpSpPr/>
        <p:nvPr/>
      </p:nvGrpSpPr>
      <p:grpSpPr>
        <a:xfrm>
          <a:off x="0" y="0"/>
          <a:ext cx="0" cy="0"/>
          <a:chOff x="0" y="0"/>
          <a:chExt cx="0" cy="0"/>
        </a:xfrm>
      </p:grpSpPr>
      <p:sp>
        <p:nvSpPr>
          <p:cNvPr id="4116" name="Google Shape;4116;p129"/>
          <p:cNvSpPr/>
          <p:nvPr/>
        </p:nvSpPr>
        <p:spPr>
          <a:xfrm rot="3599996">
            <a:off x="2062199" y="11478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17" name="Google Shape;4117;p129"/>
          <p:cNvSpPr/>
          <p:nvPr/>
        </p:nvSpPr>
        <p:spPr>
          <a:xfrm rot="3599996">
            <a:off x="2396349" y="9954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18" name="Google Shape;4118;p129"/>
          <p:cNvSpPr/>
          <p:nvPr/>
        </p:nvSpPr>
        <p:spPr>
          <a:xfrm>
            <a:off x="76725" y="6098652"/>
            <a:ext cx="633434" cy="706753"/>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4119" name="Google Shape;4119;p129"/>
          <p:cNvGrpSpPr/>
          <p:nvPr/>
        </p:nvGrpSpPr>
        <p:grpSpPr>
          <a:xfrm>
            <a:off x="331900" y="4891907"/>
            <a:ext cx="268219" cy="316487"/>
            <a:chOff x="5534692" y="4983976"/>
            <a:chExt cx="650229" cy="767242"/>
          </a:xfrm>
        </p:grpSpPr>
        <p:sp>
          <p:nvSpPr>
            <p:cNvPr id="4120" name="Google Shape;4120;p129"/>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1" name="Google Shape;4121;p129"/>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2" name="Google Shape;4122;p129"/>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3" name="Google Shape;4123;p129"/>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124" name="Google Shape;4124;p129"/>
          <p:cNvGrpSpPr/>
          <p:nvPr/>
        </p:nvGrpSpPr>
        <p:grpSpPr>
          <a:xfrm>
            <a:off x="303374" y="4213209"/>
            <a:ext cx="324944" cy="316457"/>
            <a:chOff x="3650655" y="4981014"/>
            <a:chExt cx="793902" cy="773167"/>
          </a:xfrm>
        </p:grpSpPr>
        <p:sp>
          <p:nvSpPr>
            <p:cNvPr id="4125" name="Google Shape;4125;p129"/>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6" name="Google Shape;4126;p129"/>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127" name="Google Shape;4127;p129"/>
          <p:cNvGrpSpPr/>
          <p:nvPr/>
        </p:nvGrpSpPr>
        <p:grpSpPr>
          <a:xfrm>
            <a:off x="341515" y="5570237"/>
            <a:ext cx="248472" cy="316461"/>
            <a:chOff x="7399473" y="4988420"/>
            <a:chExt cx="595428" cy="758354"/>
          </a:xfrm>
        </p:grpSpPr>
        <p:sp>
          <p:nvSpPr>
            <p:cNvPr id="4128" name="Google Shape;4128;p129"/>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9" name="Google Shape;4129;p129"/>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30" name="Google Shape;4130;p129"/>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4131" name="Google Shape;4131;p129"/>
          <p:cNvGrpSpPr/>
          <p:nvPr/>
        </p:nvGrpSpPr>
        <p:grpSpPr>
          <a:xfrm>
            <a:off x="365511" y="3538133"/>
            <a:ext cx="200732" cy="313236"/>
            <a:chOff x="9293477" y="255588"/>
            <a:chExt cx="205500" cy="320675"/>
          </a:xfrm>
        </p:grpSpPr>
        <p:sp>
          <p:nvSpPr>
            <p:cNvPr id="4132" name="Google Shape;4132;p129"/>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133" name="Google Shape;4133;p129"/>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4134" name="Google Shape;4134;p129"/>
          <p:cNvSpPr/>
          <p:nvPr/>
        </p:nvSpPr>
        <p:spPr>
          <a:xfrm flipH="1">
            <a:off x="365423" y="6305077"/>
            <a:ext cx="201000" cy="201000"/>
          </a:xfrm>
          <a:prstGeom prst="ellipse">
            <a:avLst/>
          </a:prstGeom>
          <a:solidFill>
            <a:srgbClr val="EF4B6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135" name="Google Shape;4135;p129"/>
          <p:cNvSpPr/>
          <p:nvPr/>
        </p:nvSpPr>
        <p:spPr>
          <a:xfrm flipH="1">
            <a:off x="391442" y="6248895"/>
            <a:ext cx="124054" cy="313237"/>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36" name="Google Shape;4136;p129">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29">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29">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29">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29">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1" name="Google Shape;4141;p129"/>
          <p:cNvGrpSpPr/>
          <p:nvPr/>
        </p:nvGrpSpPr>
        <p:grpSpPr>
          <a:xfrm>
            <a:off x="7497102" y="302101"/>
            <a:ext cx="915716" cy="1923175"/>
            <a:chOff x="4061021" y="4556069"/>
            <a:chExt cx="716579" cy="1504950"/>
          </a:xfrm>
        </p:grpSpPr>
        <p:sp>
          <p:nvSpPr>
            <p:cNvPr id="4142" name="Google Shape;4142;p129"/>
            <p:cNvSpPr/>
            <p:nvPr/>
          </p:nvSpPr>
          <p:spPr>
            <a:xfrm>
              <a:off x="4182100" y="5010750"/>
              <a:ext cx="595500" cy="595500"/>
            </a:xfrm>
            <a:prstGeom prst="ellipse">
              <a:avLst/>
            </a:prstGeom>
            <a:solidFill>
              <a:srgbClr val="FF46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143" name="Google Shape;4143;p129"/>
            <p:cNvSpPr/>
            <p:nvPr/>
          </p:nvSpPr>
          <p:spPr>
            <a:xfrm flipH="1">
              <a:off x="4061021" y="4556069"/>
              <a:ext cx="596041" cy="1504950"/>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4144" name="Google Shape;4144;p129">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29">
            <a:hlinkClick r:id="" action="ppaction://noaction"/>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29">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29">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29">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29"/>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150" name="Google Shape;4150;p129"/>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4151" name="Google Shape;4151;p129">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matchingName="Title Slide">
  <p:cSld name="5_Title Slide_2">
    <p:bg>
      <p:bgPr>
        <a:solidFill>
          <a:schemeClr val="accent4"/>
        </a:solidFill>
        <a:effectLst/>
      </p:bgPr>
    </p:bg>
    <p:spTree>
      <p:nvGrpSpPr>
        <p:cNvPr id="1" name="Shape 4152"/>
        <p:cNvGrpSpPr/>
        <p:nvPr/>
      </p:nvGrpSpPr>
      <p:grpSpPr>
        <a:xfrm>
          <a:off x="0" y="0"/>
          <a:ext cx="0" cy="0"/>
          <a:chOff x="0" y="0"/>
          <a:chExt cx="0" cy="0"/>
        </a:xfrm>
      </p:grpSpPr>
      <p:grpSp>
        <p:nvGrpSpPr>
          <p:cNvPr id="4153" name="Google Shape;4153;p130"/>
          <p:cNvGrpSpPr/>
          <p:nvPr/>
        </p:nvGrpSpPr>
        <p:grpSpPr>
          <a:xfrm>
            <a:off x="2517105" y="1"/>
            <a:ext cx="6348291" cy="4206189"/>
            <a:chOff x="2517105" y="1"/>
            <a:chExt cx="6348291" cy="4206189"/>
          </a:xfrm>
        </p:grpSpPr>
        <p:sp>
          <p:nvSpPr>
            <p:cNvPr id="4154" name="Google Shape;4154;p130"/>
            <p:cNvSpPr/>
            <p:nvPr/>
          </p:nvSpPr>
          <p:spPr>
            <a:xfrm>
              <a:off x="2517105" y="1"/>
              <a:ext cx="5887082" cy="3777883"/>
            </a:xfrm>
            <a:custGeom>
              <a:avLst/>
              <a:gdLst/>
              <a:ahLst/>
              <a:cxnLst/>
              <a:rect l="l" t="t" r="r" b="b"/>
              <a:pathLst>
                <a:path w="5887082" h="3777883" extrusionOk="0">
                  <a:moveTo>
                    <a:pt x="1339807" y="0"/>
                  </a:moveTo>
                  <a:lnTo>
                    <a:pt x="5887082" y="0"/>
                  </a:lnTo>
                  <a:lnTo>
                    <a:pt x="5853299" y="114636"/>
                  </a:lnTo>
                  <a:cubicBezTo>
                    <a:pt x="4919096" y="3284642"/>
                    <a:pt x="4919096" y="3284642"/>
                    <a:pt x="4919096" y="3284642"/>
                  </a:cubicBezTo>
                  <a:cubicBezTo>
                    <a:pt x="4818563" y="3625417"/>
                    <a:pt x="4474804" y="3833127"/>
                    <a:pt x="4124558" y="3764972"/>
                  </a:cubicBezTo>
                  <a:cubicBezTo>
                    <a:pt x="239428" y="2992549"/>
                    <a:pt x="239428" y="2992549"/>
                    <a:pt x="239428" y="2992549"/>
                  </a:cubicBezTo>
                  <a:cubicBezTo>
                    <a:pt x="44848" y="2953603"/>
                    <a:pt x="-55686" y="2742648"/>
                    <a:pt x="31875" y="2567392"/>
                  </a:cubicBezTo>
                  <a:cubicBezTo>
                    <a:pt x="791653" y="1075994"/>
                    <a:pt x="1147798" y="376902"/>
                    <a:pt x="1314741" y="49202"/>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155" name="Google Shape;4155;p130"/>
            <p:cNvSpPr/>
            <p:nvPr/>
          </p:nvSpPr>
          <p:spPr>
            <a:xfrm>
              <a:off x="3420269" y="156477"/>
              <a:ext cx="5445127" cy="4049713"/>
            </a:xfrm>
            <a:custGeom>
              <a:avLst/>
              <a:gdLst/>
              <a:ahLst/>
              <a:cxnLst/>
              <a:rect l="l" t="t" r="r" b="b"/>
              <a:pathLst>
                <a:path w="1679" h="1248" extrusionOk="0">
                  <a:moveTo>
                    <a:pt x="1059" y="28"/>
                  </a:moveTo>
                  <a:cubicBezTo>
                    <a:pt x="105" y="520"/>
                    <a:pt x="105" y="520"/>
                    <a:pt x="105" y="520"/>
                  </a:cubicBezTo>
                  <a:cubicBezTo>
                    <a:pt x="33" y="557"/>
                    <a:pt x="0" y="641"/>
                    <a:pt x="28" y="717"/>
                  </a:cubicBezTo>
                  <a:cubicBezTo>
                    <a:pt x="187" y="1144"/>
                    <a:pt x="187" y="1144"/>
                    <a:pt x="187" y="1144"/>
                  </a:cubicBezTo>
                  <a:cubicBezTo>
                    <a:pt x="210" y="1207"/>
                    <a:pt x="270" y="1248"/>
                    <a:pt x="336" y="1248"/>
                  </a:cubicBezTo>
                  <a:cubicBezTo>
                    <a:pt x="1181" y="1248"/>
                    <a:pt x="1181" y="1248"/>
                    <a:pt x="1181" y="1248"/>
                  </a:cubicBezTo>
                  <a:cubicBezTo>
                    <a:pt x="1242" y="1248"/>
                    <a:pt x="1297" y="1214"/>
                    <a:pt x="1324" y="1160"/>
                  </a:cubicBezTo>
                  <a:cubicBezTo>
                    <a:pt x="1644" y="519"/>
                    <a:pt x="1644" y="519"/>
                    <a:pt x="1644" y="519"/>
                  </a:cubicBezTo>
                  <a:cubicBezTo>
                    <a:pt x="1679" y="450"/>
                    <a:pt x="1659" y="367"/>
                    <a:pt x="1598" y="321"/>
                  </a:cubicBezTo>
                  <a:cubicBezTo>
                    <a:pt x="1228" y="42"/>
                    <a:pt x="1228" y="42"/>
                    <a:pt x="1228" y="42"/>
                  </a:cubicBezTo>
                  <a:cubicBezTo>
                    <a:pt x="1179" y="6"/>
                    <a:pt x="1114" y="0"/>
                    <a:pt x="1059" y="28"/>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pic>
        <p:nvPicPr>
          <p:cNvPr id="4156" name="Google Shape;4156;p130"/>
          <p:cNvPicPr preferRelativeResize="0"/>
          <p:nvPr/>
        </p:nvPicPr>
        <p:blipFill>
          <a:blip r:embed="rId2">
            <a:alphaModFix/>
          </a:blip>
          <a:stretch>
            <a:fillRect/>
          </a:stretch>
        </p:blipFill>
        <p:spPr>
          <a:xfrm>
            <a:off x="4856950" y="1825775"/>
            <a:ext cx="2615875" cy="1433475"/>
          </a:xfrm>
          <a:prstGeom prst="rect">
            <a:avLst/>
          </a:prstGeom>
          <a:noFill/>
          <a:ln>
            <a:noFill/>
          </a:ln>
        </p:spPr>
      </p:pic>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0.2 - Activity Menu">
  <p:cSld name="1_Title Left - Content Right 5">
    <p:spTree>
      <p:nvGrpSpPr>
        <p:cNvPr id="1" name="Shape 4157"/>
        <p:cNvGrpSpPr/>
        <p:nvPr/>
      </p:nvGrpSpPr>
      <p:grpSpPr>
        <a:xfrm>
          <a:off x="0" y="0"/>
          <a:ext cx="0" cy="0"/>
          <a:chOff x="0" y="0"/>
          <a:chExt cx="0" cy="0"/>
        </a:xfrm>
      </p:grpSpPr>
      <p:sp>
        <p:nvSpPr>
          <p:cNvPr id="4158" name="Google Shape;4158;p131"/>
          <p:cNvSpPr/>
          <p:nvPr/>
        </p:nvSpPr>
        <p:spPr>
          <a:xfrm>
            <a:off x="0" y="0"/>
            <a:ext cx="4890767"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159" name="Google Shape;4159;p131"/>
          <p:cNvSpPr txBox="1">
            <a:spLocks noGrp="1"/>
          </p:cNvSpPr>
          <p:nvPr>
            <p:ph type="body" idx="1"/>
          </p:nvPr>
        </p:nvSpPr>
        <p:spPr>
          <a:xfrm>
            <a:off x="6966857" y="1625147"/>
            <a:ext cx="4485000" cy="32394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2000" b="1">
                <a:latin typeface="Archivo"/>
                <a:ea typeface="Archivo"/>
                <a:cs typeface="Archivo"/>
                <a:sym typeface="Archiv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4160" name="Google Shape;4160;p131"/>
          <p:cNvSpPr txBox="1">
            <a:spLocks noGrp="1"/>
          </p:cNvSpPr>
          <p:nvPr>
            <p:ph type="body" idx="2"/>
          </p:nvPr>
        </p:nvSpPr>
        <p:spPr>
          <a:xfrm>
            <a:off x="6966857" y="4952478"/>
            <a:ext cx="4485000" cy="7050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1800">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4161" name="Google Shape;4161;p131"/>
          <p:cNvSpPr/>
          <p:nvPr/>
        </p:nvSpPr>
        <p:spPr>
          <a:xfrm>
            <a:off x="0" y="992850"/>
            <a:ext cx="4958014" cy="4728739"/>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162" name="Google Shape;4162;p131"/>
          <p:cNvSpPr/>
          <p:nvPr/>
        </p:nvSpPr>
        <p:spPr>
          <a:xfrm>
            <a:off x="225825" y="243600"/>
            <a:ext cx="725024" cy="80895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163" name="Google Shape;4163;p131"/>
          <p:cNvSpPr/>
          <p:nvPr/>
        </p:nvSpPr>
        <p:spPr>
          <a:xfrm>
            <a:off x="17893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4164" name="Google Shape;4164;p131">
            <a:hlinkClick r:id="" action="ppaction://noaction"/>
          </p:cNvPr>
          <p:cNvPicPr preferRelativeResize="0"/>
          <p:nvPr/>
        </p:nvPicPr>
        <p:blipFill rotWithShape="1">
          <a:blip r:embed="rId2">
            <a:alphaModFix/>
          </a:blip>
          <a:srcRect/>
          <a:stretch/>
        </p:blipFill>
        <p:spPr>
          <a:xfrm>
            <a:off x="227976" y="217140"/>
            <a:ext cx="808951" cy="808927"/>
          </a:xfrm>
          <a:prstGeom prst="rect">
            <a:avLst/>
          </a:prstGeom>
          <a:noFill/>
          <a:ln>
            <a:noFill/>
          </a:ln>
        </p:spPr>
      </p:pic>
      <p:sp>
        <p:nvSpPr>
          <p:cNvPr id="4165" name="Google Shape;4165;p131"/>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166" name="Google Shape;4166;p131"/>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4167" name="Google Shape;4167;p131">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1.1 - Seven Categories" type="blank">
  <p:cSld name="BLANK">
    <p:spTree>
      <p:nvGrpSpPr>
        <p:cNvPr id="1" name="Shape 4168"/>
        <p:cNvGrpSpPr/>
        <p:nvPr/>
      </p:nvGrpSpPr>
      <p:grpSpPr>
        <a:xfrm>
          <a:off x="0" y="0"/>
          <a:ext cx="0" cy="0"/>
          <a:chOff x="0" y="0"/>
          <a:chExt cx="0" cy="0"/>
        </a:xfrm>
      </p:grpSpPr>
      <p:sp>
        <p:nvSpPr>
          <p:cNvPr id="4169" name="Google Shape;4169;p132"/>
          <p:cNvSpPr txBox="1">
            <a:spLocks noGrp="1"/>
          </p:cNvSpPr>
          <p:nvPr>
            <p:ph type="sldNum" idx="12"/>
          </p:nvPr>
        </p:nvSpPr>
        <p:spPr>
          <a:xfrm>
            <a:off x="11296610" y="6217622"/>
            <a:ext cx="731700" cy="5247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US"/>
              <a:t>‹#›</a:t>
            </a:fld>
            <a:endParaRPr/>
          </a:p>
        </p:txBody>
      </p:sp>
      <p:sp>
        <p:nvSpPr>
          <p:cNvPr id="4170" name="Google Shape;4170;p132"/>
          <p:cNvSpPr/>
          <p:nvPr/>
        </p:nvSpPr>
        <p:spPr>
          <a:xfrm rot="-5400000" flipH="1">
            <a:off x="-2362399" y="2362399"/>
            <a:ext cx="6857999" cy="2133202"/>
          </a:xfrm>
          <a:custGeom>
            <a:avLst/>
            <a:gdLst/>
            <a:ahLst/>
            <a:cxnLst/>
            <a:rect l="l" t="t" r="r" b="b"/>
            <a:pathLst>
              <a:path w="12191999" h="2245476" extrusionOk="0">
                <a:moveTo>
                  <a:pt x="0" y="0"/>
                </a:moveTo>
                <a:lnTo>
                  <a:pt x="12191999" y="0"/>
                </a:lnTo>
                <a:lnTo>
                  <a:pt x="12191999" y="2039626"/>
                </a:lnTo>
                <a:lnTo>
                  <a:pt x="11667529" y="2048481"/>
                </a:lnTo>
                <a:cubicBezTo>
                  <a:pt x="4746033" y="2165344"/>
                  <a:pt x="1534004" y="2219575"/>
                  <a:pt x="43412" y="2244743"/>
                </a:cubicBezTo>
                <a:lnTo>
                  <a:pt x="0" y="2245476"/>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171" name="Google Shape;4171;p132"/>
          <p:cNvSpPr/>
          <p:nvPr/>
        </p:nvSpPr>
        <p:spPr>
          <a:xfrm rot="-5400000">
            <a:off x="-2424714" y="2424715"/>
            <a:ext cx="6858000" cy="2008569"/>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172" name="Google Shape;4172;p132"/>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173" name="Google Shape;4173;p132">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174" name="Google Shape;4174;p132"/>
          <p:cNvSpPr/>
          <p:nvPr/>
        </p:nvSpPr>
        <p:spPr>
          <a:xfrm>
            <a:off x="32371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175" name="Google Shape;4175;p132">
            <a:hlinkClick r:id="" action="ppaction://noaction"/>
          </p:cNvPr>
          <p:cNvSpPr txBox="1"/>
          <p:nvPr/>
        </p:nvSpPr>
        <p:spPr>
          <a:xfrm>
            <a:off x="319600"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2.1 - Four Corners">
  <p:cSld name="1_Title Left - Content Right 6_1">
    <p:bg>
      <p:bgPr>
        <a:solidFill>
          <a:schemeClr val="accent4"/>
        </a:solidFill>
        <a:effectLst/>
      </p:bgPr>
    </p:bg>
    <p:spTree>
      <p:nvGrpSpPr>
        <p:cNvPr id="1" name="Shape 4176"/>
        <p:cNvGrpSpPr/>
        <p:nvPr/>
      </p:nvGrpSpPr>
      <p:grpSpPr>
        <a:xfrm>
          <a:off x="0" y="0"/>
          <a:ext cx="0" cy="0"/>
          <a:chOff x="0" y="0"/>
          <a:chExt cx="0" cy="0"/>
        </a:xfrm>
      </p:grpSpPr>
      <p:sp>
        <p:nvSpPr>
          <p:cNvPr id="4177" name="Google Shape;4177;p133"/>
          <p:cNvSpPr/>
          <p:nvPr/>
        </p:nvSpPr>
        <p:spPr>
          <a:xfrm>
            <a:off x="215267" y="231233"/>
            <a:ext cx="756383" cy="74511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4178" name="Google Shape;4178;p133"/>
          <p:cNvSpPr txBox="1"/>
          <p:nvPr/>
        </p:nvSpPr>
        <p:spPr>
          <a:xfrm>
            <a:off x="400425" y="2349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1</a:t>
            </a:r>
            <a:endParaRPr sz="1900">
              <a:solidFill>
                <a:schemeClr val="accent2"/>
              </a:solidFill>
            </a:endParaRPr>
          </a:p>
        </p:txBody>
      </p:sp>
      <p:sp>
        <p:nvSpPr>
          <p:cNvPr id="4179" name="Google Shape;4179;p133"/>
          <p:cNvSpPr/>
          <p:nvPr/>
        </p:nvSpPr>
        <p:spPr>
          <a:xfrm rot="-8099990">
            <a:off x="11281855" y="205728"/>
            <a:ext cx="756379" cy="74511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4180" name="Google Shape;4180;p133"/>
          <p:cNvSpPr txBox="1"/>
          <p:nvPr/>
        </p:nvSpPr>
        <p:spPr>
          <a:xfrm>
            <a:off x="11352550" y="2349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2</a:t>
            </a:r>
            <a:endParaRPr sz="1900">
              <a:solidFill>
                <a:schemeClr val="accent2"/>
              </a:solidFill>
            </a:endParaRPr>
          </a:p>
        </p:txBody>
      </p:sp>
      <p:sp>
        <p:nvSpPr>
          <p:cNvPr id="4181" name="Google Shape;4181;p133"/>
          <p:cNvSpPr/>
          <p:nvPr/>
        </p:nvSpPr>
        <p:spPr>
          <a:xfrm rot="-10367073">
            <a:off x="266294" y="3789041"/>
            <a:ext cx="756375" cy="74511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4182" name="Google Shape;4182;p133"/>
          <p:cNvSpPr txBox="1"/>
          <p:nvPr/>
        </p:nvSpPr>
        <p:spPr>
          <a:xfrm>
            <a:off x="349413" y="38434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3</a:t>
            </a:r>
            <a:endParaRPr sz="1900">
              <a:solidFill>
                <a:schemeClr val="accent2"/>
              </a:solidFill>
            </a:endParaRPr>
          </a:p>
        </p:txBody>
      </p:sp>
      <p:sp>
        <p:nvSpPr>
          <p:cNvPr id="4183" name="Google Shape;4183;p133"/>
          <p:cNvSpPr/>
          <p:nvPr/>
        </p:nvSpPr>
        <p:spPr>
          <a:xfrm rot="2836497">
            <a:off x="11167403" y="3665602"/>
            <a:ext cx="756379" cy="745109"/>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4184" name="Google Shape;4184;p133"/>
          <p:cNvSpPr txBox="1"/>
          <p:nvPr/>
        </p:nvSpPr>
        <p:spPr>
          <a:xfrm>
            <a:off x="11352538" y="371999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4</a:t>
            </a:r>
            <a:endParaRPr sz="1900">
              <a:solidFill>
                <a:schemeClr val="accent2"/>
              </a:solidFill>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3.1 - Would You Rather">
  <p:cSld name="1_Title Left - Content Right 6_1_1_3">
    <p:bg>
      <p:bgPr>
        <a:solidFill>
          <a:schemeClr val="accent4"/>
        </a:solidFill>
        <a:effectLst/>
      </p:bgPr>
    </p:bg>
    <p:spTree>
      <p:nvGrpSpPr>
        <p:cNvPr id="1" name="Shape 4185"/>
        <p:cNvGrpSpPr/>
        <p:nvPr/>
      </p:nvGrpSpPr>
      <p:grpSpPr>
        <a:xfrm>
          <a:off x="0" y="0"/>
          <a:ext cx="0" cy="0"/>
          <a:chOff x="0" y="0"/>
          <a:chExt cx="0" cy="0"/>
        </a:xfrm>
      </p:grpSpPr>
      <p:sp>
        <p:nvSpPr>
          <p:cNvPr id="4186" name="Google Shape;4186;p134">
            <a:hlinkClick r:id="" action="ppaction://noaction"/>
          </p:cNvPr>
          <p:cNvSpPr/>
          <p:nvPr/>
        </p:nvSpPr>
        <p:spPr>
          <a:xfrm>
            <a:off x="421182" y="2762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187" name="Google Shape;4187;p134"/>
          <p:cNvSpPr/>
          <p:nvPr/>
        </p:nvSpPr>
        <p:spPr>
          <a:xfrm flipH="1">
            <a:off x="4697238" y="614362"/>
            <a:ext cx="5289619" cy="2792552"/>
          </a:xfrm>
          <a:custGeom>
            <a:avLst/>
            <a:gdLst/>
            <a:ahLst/>
            <a:cxnLst/>
            <a:rect l="l" t="t" r="r" b="b"/>
            <a:pathLst>
              <a:path w="410" h="216" extrusionOk="0">
                <a:moveTo>
                  <a:pt x="382" y="45"/>
                </a:moveTo>
                <a:cubicBezTo>
                  <a:pt x="343" y="39"/>
                  <a:pt x="298" y="42"/>
                  <a:pt x="256" y="45"/>
                </a:cubicBezTo>
                <a:cubicBezTo>
                  <a:pt x="239" y="46"/>
                  <a:pt x="223" y="47"/>
                  <a:pt x="208" y="47"/>
                </a:cubicBezTo>
                <a:cubicBezTo>
                  <a:pt x="204" y="47"/>
                  <a:pt x="200" y="48"/>
                  <a:pt x="195" y="49"/>
                </a:cubicBezTo>
                <a:cubicBezTo>
                  <a:pt x="176" y="51"/>
                  <a:pt x="147" y="55"/>
                  <a:pt x="141" y="31"/>
                </a:cubicBezTo>
                <a:cubicBezTo>
                  <a:pt x="140" y="24"/>
                  <a:pt x="141" y="16"/>
                  <a:pt x="142" y="11"/>
                </a:cubicBezTo>
                <a:cubicBezTo>
                  <a:pt x="142" y="7"/>
                  <a:pt x="143" y="1"/>
                  <a:pt x="142" y="0"/>
                </a:cubicBezTo>
                <a:cubicBezTo>
                  <a:pt x="142" y="0"/>
                  <a:pt x="141" y="0"/>
                  <a:pt x="141" y="0"/>
                </a:cubicBezTo>
                <a:cubicBezTo>
                  <a:pt x="139" y="0"/>
                  <a:pt x="136" y="1"/>
                  <a:pt x="129" y="4"/>
                </a:cubicBezTo>
                <a:cubicBezTo>
                  <a:pt x="118" y="9"/>
                  <a:pt x="108" y="17"/>
                  <a:pt x="99" y="25"/>
                </a:cubicBezTo>
                <a:cubicBezTo>
                  <a:pt x="94" y="29"/>
                  <a:pt x="89" y="34"/>
                  <a:pt x="83" y="38"/>
                </a:cubicBezTo>
                <a:cubicBezTo>
                  <a:pt x="62" y="53"/>
                  <a:pt x="42" y="69"/>
                  <a:pt x="22" y="85"/>
                </a:cubicBezTo>
                <a:cubicBezTo>
                  <a:pt x="19" y="87"/>
                  <a:pt x="16" y="89"/>
                  <a:pt x="13" y="92"/>
                </a:cubicBezTo>
                <a:cubicBezTo>
                  <a:pt x="6" y="96"/>
                  <a:pt x="1" y="100"/>
                  <a:pt x="1" y="104"/>
                </a:cubicBezTo>
                <a:cubicBezTo>
                  <a:pt x="0" y="106"/>
                  <a:pt x="2" y="109"/>
                  <a:pt x="4" y="112"/>
                </a:cubicBezTo>
                <a:cubicBezTo>
                  <a:pt x="8" y="117"/>
                  <a:pt x="15" y="122"/>
                  <a:pt x="21" y="127"/>
                </a:cubicBezTo>
                <a:cubicBezTo>
                  <a:pt x="24" y="129"/>
                  <a:pt x="27" y="131"/>
                  <a:pt x="30" y="133"/>
                </a:cubicBezTo>
                <a:cubicBezTo>
                  <a:pt x="33" y="135"/>
                  <a:pt x="50" y="147"/>
                  <a:pt x="69" y="160"/>
                </a:cubicBezTo>
                <a:cubicBezTo>
                  <a:pt x="98" y="180"/>
                  <a:pt x="134" y="205"/>
                  <a:pt x="148" y="215"/>
                </a:cubicBezTo>
                <a:cubicBezTo>
                  <a:pt x="148" y="216"/>
                  <a:pt x="149" y="216"/>
                  <a:pt x="149" y="216"/>
                </a:cubicBezTo>
                <a:cubicBezTo>
                  <a:pt x="149" y="215"/>
                  <a:pt x="149" y="215"/>
                  <a:pt x="149" y="215"/>
                </a:cubicBezTo>
                <a:cubicBezTo>
                  <a:pt x="149" y="210"/>
                  <a:pt x="149" y="205"/>
                  <a:pt x="148" y="199"/>
                </a:cubicBezTo>
                <a:cubicBezTo>
                  <a:pt x="146" y="184"/>
                  <a:pt x="145" y="169"/>
                  <a:pt x="151" y="162"/>
                </a:cubicBezTo>
                <a:cubicBezTo>
                  <a:pt x="158" y="155"/>
                  <a:pt x="183" y="157"/>
                  <a:pt x="213" y="161"/>
                </a:cubicBezTo>
                <a:cubicBezTo>
                  <a:pt x="219" y="161"/>
                  <a:pt x="224" y="162"/>
                  <a:pt x="227" y="162"/>
                </a:cubicBezTo>
                <a:cubicBezTo>
                  <a:pt x="243" y="162"/>
                  <a:pt x="260" y="164"/>
                  <a:pt x="276" y="165"/>
                </a:cubicBezTo>
                <a:cubicBezTo>
                  <a:pt x="290" y="166"/>
                  <a:pt x="305" y="168"/>
                  <a:pt x="320" y="168"/>
                </a:cubicBezTo>
                <a:cubicBezTo>
                  <a:pt x="323" y="168"/>
                  <a:pt x="327" y="169"/>
                  <a:pt x="330" y="169"/>
                </a:cubicBezTo>
                <a:cubicBezTo>
                  <a:pt x="345" y="170"/>
                  <a:pt x="362" y="171"/>
                  <a:pt x="377" y="168"/>
                </a:cubicBezTo>
                <a:cubicBezTo>
                  <a:pt x="389" y="166"/>
                  <a:pt x="397" y="162"/>
                  <a:pt x="402" y="156"/>
                </a:cubicBezTo>
                <a:cubicBezTo>
                  <a:pt x="406" y="150"/>
                  <a:pt x="407" y="142"/>
                  <a:pt x="408" y="133"/>
                </a:cubicBezTo>
                <a:cubicBezTo>
                  <a:pt x="409" y="117"/>
                  <a:pt x="410" y="100"/>
                  <a:pt x="410" y="84"/>
                </a:cubicBezTo>
                <a:cubicBezTo>
                  <a:pt x="410" y="75"/>
                  <a:pt x="409" y="66"/>
                  <a:pt x="405" y="59"/>
                </a:cubicBezTo>
                <a:cubicBezTo>
                  <a:pt x="401" y="52"/>
                  <a:pt x="392" y="47"/>
                  <a:pt x="382" y="45"/>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188" name="Google Shape;4188;p134"/>
          <p:cNvSpPr/>
          <p:nvPr/>
        </p:nvSpPr>
        <p:spPr>
          <a:xfrm>
            <a:off x="4871811" y="368300"/>
            <a:ext cx="5449538" cy="2952472"/>
          </a:xfrm>
          <a:custGeom>
            <a:avLst/>
            <a:gdLst/>
            <a:ahLst/>
            <a:cxnLst/>
            <a:rect l="l" t="t" r="r" b="b"/>
            <a:pathLst>
              <a:path w="423" h="229" extrusionOk="0">
                <a:moveTo>
                  <a:pt x="276" y="229"/>
                </a:moveTo>
                <a:cubicBezTo>
                  <a:pt x="274" y="229"/>
                  <a:pt x="273" y="228"/>
                  <a:pt x="271" y="227"/>
                </a:cubicBezTo>
                <a:cubicBezTo>
                  <a:pt x="267" y="224"/>
                  <a:pt x="268" y="218"/>
                  <a:pt x="269" y="211"/>
                </a:cubicBezTo>
                <a:cubicBezTo>
                  <a:pt x="270" y="205"/>
                  <a:pt x="271" y="199"/>
                  <a:pt x="269" y="193"/>
                </a:cubicBezTo>
                <a:cubicBezTo>
                  <a:pt x="265" y="176"/>
                  <a:pt x="246" y="177"/>
                  <a:pt x="223" y="180"/>
                </a:cubicBezTo>
                <a:cubicBezTo>
                  <a:pt x="218" y="181"/>
                  <a:pt x="213" y="181"/>
                  <a:pt x="209" y="182"/>
                </a:cubicBezTo>
                <a:cubicBezTo>
                  <a:pt x="194" y="182"/>
                  <a:pt x="178" y="183"/>
                  <a:pt x="162" y="184"/>
                </a:cubicBezTo>
                <a:cubicBezTo>
                  <a:pt x="118" y="187"/>
                  <a:pt x="74" y="190"/>
                  <a:pt x="34" y="183"/>
                </a:cubicBezTo>
                <a:cubicBezTo>
                  <a:pt x="22" y="181"/>
                  <a:pt x="11" y="175"/>
                  <a:pt x="6" y="166"/>
                </a:cubicBezTo>
                <a:cubicBezTo>
                  <a:pt x="1" y="158"/>
                  <a:pt x="1" y="148"/>
                  <a:pt x="1" y="139"/>
                </a:cubicBezTo>
                <a:cubicBezTo>
                  <a:pt x="0" y="122"/>
                  <a:pt x="1" y="105"/>
                  <a:pt x="2" y="89"/>
                </a:cubicBezTo>
                <a:cubicBezTo>
                  <a:pt x="3" y="80"/>
                  <a:pt x="4" y="70"/>
                  <a:pt x="10" y="63"/>
                </a:cubicBezTo>
                <a:cubicBezTo>
                  <a:pt x="15" y="55"/>
                  <a:pt x="25" y="50"/>
                  <a:pt x="39" y="48"/>
                </a:cubicBezTo>
                <a:cubicBezTo>
                  <a:pt x="39" y="48"/>
                  <a:pt x="39" y="48"/>
                  <a:pt x="39" y="48"/>
                </a:cubicBezTo>
                <a:cubicBezTo>
                  <a:pt x="54" y="45"/>
                  <a:pt x="72" y="46"/>
                  <a:pt x="87" y="47"/>
                </a:cubicBezTo>
                <a:cubicBezTo>
                  <a:pt x="91" y="47"/>
                  <a:pt x="94" y="47"/>
                  <a:pt x="97" y="48"/>
                </a:cubicBezTo>
                <a:cubicBezTo>
                  <a:pt x="112" y="48"/>
                  <a:pt x="127" y="49"/>
                  <a:pt x="141" y="51"/>
                </a:cubicBezTo>
                <a:cubicBezTo>
                  <a:pt x="157" y="52"/>
                  <a:pt x="174" y="53"/>
                  <a:pt x="190" y="54"/>
                </a:cubicBezTo>
                <a:cubicBezTo>
                  <a:pt x="193" y="54"/>
                  <a:pt x="198" y="55"/>
                  <a:pt x="205" y="55"/>
                </a:cubicBezTo>
                <a:cubicBezTo>
                  <a:pt x="220" y="57"/>
                  <a:pt x="256" y="61"/>
                  <a:pt x="261" y="55"/>
                </a:cubicBezTo>
                <a:cubicBezTo>
                  <a:pt x="265" y="51"/>
                  <a:pt x="264" y="36"/>
                  <a:pt x="262" y="24"/>
                </a:cubicBezTo>
                <a:cubicBezTo>
                  <a:pt x="262" y="18"/>
                  <a:pt x="261" y="13"/>
                  <a:pt x="261" y="8"/>
                </a:cubicBezTo>
                <a:cubicBezTo>
                  <a:pt x="261" y="5"/>
                  <a:pt x="262" y="2"/>
                  <a:pt x="265" y="1"/>
                </a:cubicBezTo>
                <a:cubicBezTo>
                  <a:pt x="267" y="0"/>
                  <a:pt x="271" y="0"/>
                  <a:pt x="273" y="2"/>
                </a:cubicBezTo>
                <a:cubicBezTo>
                  <a:pt x="287" y="12"/>
                  <a:pt x="323" y="37"/>
                  <a:pt x="351" y="57"/>
                </a:cubicBezTo>
                <a:cubicBezTo>
                  <a:pt x="371" y="71"/>
                  <a:pt x="387" y="82"/>
                  <a:pt x="391" y="85"/>
                </a:cubicBezTo>
                <a:cubicBezTo>
                  <a:pt x="393" y="86"/>
                  <a:pt x="396" y="88"/>
                  <a:pt x="399" y="90"/>
                </a:cubicBezTo>
                <a:cubicBezTo>
                  <a:pt x="406" y="95"/>
                  <a:pt x="413" y="100"/>
                  <a:pt x="418" y="106"/>
                </a:cubicBezTo>
                <a:cubicBezTo>
                  <a:pt x="422" y="111"/>
                  <a:pt x="423" y="116"/>
                  <a:pt x="422" y="120"/>
                </a:cubicBezTo>
                <a:cubicBezTo>
                  <a:pt x="421" y="126"/>
                  <a:pt x="415" y="131"/>
                  <a:pt x="408" y="136"/>
                </a:cubicBezTo>
                <a:cubicBezTo>
                  <a:pt x="405" y="138"/>
                  <a:pt x="402" y="140"/>
                  <a:pt x="399" y="143"/>
                </a:cubicBezTo>
                <a:cubicBezTo>
                  <a:pt x="379" y="159"/>
                  <a:pt x="358" y="175"/>
                  <a:pt x="337" y="190"/>
                </a:cubicBezTo>
                <a:cubicBezTo>
                  <a:pt x="332" y="194"/>
                  <a:pt x="327" y="198"/>
                  <a:pt x="322" y="202"/>
                </a:cubicBezTo>
                <a:cubicBezTo>
                  <a:pt x="312" y="210"/>
                  <a:pt x="302" y="219"/>
                  <a:pt x="290" y="224"/>
                </a:cubicBezTo>
                <a:cubicBezTo>
                  <a:pt x="284" y="227"/>
                  <a:pt x="280" y="229"/>
                  <a:pt x="276" y="229"/>
                </a:cubicBezTo>
                <a:close/>
                <a:moveTo>
                  <a:pt x="244" y="172"/>
                </a:moveTo>
                <a:cubicBezTo>
                  <a:pt x="258" y="172"/>
                  <a:pt x="272" y="176"/>
                  <a:pt x="276" y="192"/>
                </a:cubicBezTo>
                <a:cubicBezTo>
                  <a:pt x="277" y="198"/>
                  <a:pt x="276" y="206"/>
                  <a:pt x="275" y="212"/>
                </a:cubicBezTo>
                <a:cubicBezTo>
                  <a:pt x="275" y="215"/>
                  <a:pt x="274" y="221"/>
                  <a:pt x="275" y="222"/>
                </a:cubicBezTo>
                <a:cubicBezTo>
                  <a:pt x="275" y="222"/>
                  <a:pt x="277" y="223"/>
                  <a:pt x="288" y="219"/>
                </a:cubicBezTo>
                <a:cubicBezTo>
                  <a:pt x="299" y="214"/>
                  <a:pt x="308" y="205"/>
                  <a:pt x="318" y="197"/>
                </a:cubicBezTo>
                <a:cubicBezTo>
                  <a:pt x="323" y="193"/>
                  <a:pt x="328" y="188"/>
                  <a:pt x="334" y="185"/>
                </a:cubicBezTo>
                <a:cubicBezTo>
                  <a:pt x="355" y="169"/>
                  <a:pt x="375" y="154"/>
                  <a:pt x="395" y="138"/>
                </a:cubicBezTo>
                <a:cubicBezTo>
                  <a:pt x="398" y="135"/>
                  <a:pt x="401" y="133"/>
                  <a:pt x="404" y="131"/>
                </a:cubicBezTo>
                <a:cubicBezTo>
                  <a:pt x="410" y="126"/>
                  <a:pt x="415" y="123"/>
                  <a:pt x="416" y="119"/>
                </a:cubicBezTo>
                <a:cubicBezTo>
                  <a:pt x="416" y="116"/>
                  <a:pt x="415" y="114"/>
                  <a:pt x="413" y="110"/>
                </a:cubicBezTo>
                <a:cubicBezTo>
                  <a:pt x="409" y="105"/>
                  <a:pt x="402" y="100"/>
                  <a:pt x="395" y="96"/>
                </a:cubicBezTo>
                <a:cubicBezTo>
                  <a:pt x="392" y="94"/>
                  <a:pt x="389" y="92"/>
                  <a:pt x="387" y="90"/>
                </a:cubicBezTo>
                <a:cubicBezTo>
                  <a:pt x="384" y="87"/>
                  <a:pt x="367" y="76"/>
                  <a:pt x="348" y="62"/>
                </a:cubicBezTo>
                <a:cubicBezTo>
                  <a:pt x="319" y="42"/>
                  <a:pt x="283" y="18"/>
                  <a:pt x="269" y="7"/>
                </a:cubicBezTo>
                <a:cubicBezTo>
                  <a:pt x="268" y="7"/>
                  <a:pt x="268" y="7"/>
                  <a:pt x="268" y="7"/>
                </a:cubicBezTo>
                <a:cubicBezTo>
                  <a:pt x="268" y="7"/>
                  <a:pt x="267" y="7"/>
                  <a:pt x="267" y="8"/>
                </a:cubicBezTo>
                <a:cubicBezTo>
                  <a:pt x="268" y="12"/>
                  <a:pt x="268" y="18"/>
                  <a:pt x="269" y="23"/>
                </a:cubicBezTo>
                <a:cubicBezTo>
                  <a:pt x="270" y="38"/>
                  <a:pt x="272" y="53"/>
                  <a:pt x="266" y="60"/>
                </a:cubicBezTo>
                <a:cubicBezTo>
                  <a:pt x="259" y="67"/>
                  <a:pt x="234" y="65"/>
                  <a:pt x="204" y="62"/>
                </a:cubicBezTo>
                <a:cubicBezTo>
                  <a:pt x="198" y="61"/>
                  <a:pt x="193" y="60"/>
                  <a:pt x="190" y="60"/>
                </a:cubicBezTo>
                <a:cubicBezTo>
                  <a:pt x="173" y="60"/>
                  <a:pt x="157" y="58"/>
                  <a:pt x="141" y="57"/>
                </a:cubicBezTo>
                <a:cubicBezTo>
                  <a:pt x="126" y="56"/>
                  <a:pt x="112" y="55"/>
                  <a:pt x="97" y="54"/>
                </a:cubicBezTo>
                <a:cubicBezTo>
                  <a:pt x="94" y="54"/>
                  <a:pt x="90" y="54"/>
                  <a:pt x="86" y="53"/>
                </a:cubicBezTo>
                <a:cubicBezTo>
                  <a:pt x="72" y="53"/>
                  <a:pt x="55" y="51"/>
                  <a:pt x="40" y="54"/>
                </a:cubicBezTo>
                <a:cubicBezTo>
                  <a:pt x="28" y="56"/>
                  <a:pt x="20" y="60"/>
                  <a:pt x="15" y="66"/>
                </a:cubicBezTo>
                <a:cubicBezTo>
                  <a:pt x="11" y="73"/>
                  <a:pt x="10" y="81"/>
                  <a:pt x="9" y="89"/>
                </a:cubicBezTo>
                <a:cubicBezTo>
                  <a:pt x="8" y="106"/>
                  <a:pt x="7" y="122"/>
                  <a:pt x="7" y="139"/>
                </a:cubicBezTo>
                <a:cubicBezTo>
                  <a:pt x="7" y="147"/>
                  <a:pt x="7" y="156"/>
                  <a:pt x="12" y="163"/>
                </a:cubicBezTo>
                <a:cubicBezTo>
                  <a:pt x="16" y="170"/>
                  <a:pt x="25" y="175"/>
                  <a:pt x="35" y="177"/>
                </a:cubicBezTo>
                <a:cubicBezTo>
                  <a:pt x="74" y="183"/>
                  <a:pt x="118" y="181"/>
                  <a:pt x="161" y="178"/>
                </a:cubicBezTo>
                <a:cubicBezTo>
                  <a:pt x="178" y="177"/>
                  <a:pt x="194" y="176"/>
                  <a:pt x="209" y="175"/>
                </a:cubicBezTo>
                <a:cubicBezTo>
                  <a:pt x="212" y="175"/>
                  <a:pt x="217" y="174"/>
                  <a:pt x="222" y="174"/>
                </a:cubicBezTo>
                <a:cubicBezTo>
                  <a:pt x="228" y="173"/>
                  <a:pt x="236" y="172"/>
                  <a:pt x="244" y="172"/>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189" name="Google Shape;4189;p134"/>
          <p:cNvSpPr/>
          <p:nvPr/>
        </p:nvSpPr>
        <p:spPr>
          <a:xfrm rot="10800000" flipH="1">
            <a:off x="5355738" y="3604412"/>
            <a:ext cx="5289619" cy="2792552"/>
          </a:xfrm>
          <a:custGeom>
            <a:avLst/>
            <a:gdLst/>
            <a:ahLst/>
            <a:cxnLst/>
            <a:rect l="l" t="t" r="r" b="b"/>
            <a:pathLst>
              <a:path w="410" h="216" extrusionOk="0">
                <a:moveTo>
                  <a:pt x="382" y="45"/>
                </a:moveTo>
                <a:cubicBezTo>
                  <a:pt x="343" y="39"/>
                  <a:pt x="298" y="42"/>
                  <a:pt x="256" y="45"/>
                </a:cubicBezTo>
                <a:cubicBezTo>
                  <a:pt x="239" y="46"/>
                  <a:pt x="223" y="47"/>
                  <a:pt x="208" y="47"/>
                </a:cubicBezTo>
                <a:cubicBezTo>
                  <a:pt x="204" y="47"/>
                  <a:pt x="200" y="48"/>
                  <a:pt x="195" y="49"/>
                </a:cubicBezTo>
                <a:cubicBezTo>
                  <a:pt x="176" y="51"/>
                  <a:pt x="147" y="55"/>
                  <a:pt x="141" y="31"/>
                </a:cubicBezTo>
                <a:cubicBezTo>
                  <a:pt x="140" y="24"/>
                  <a:pt x="141" y="16"/>
                  <a:pt x="142" y="11"/>
                </a:cubicBezTo>
                <a:cubicBezTo>
                  <a:pt x="142" y="7"/>
                  <a:pt x="143" y="1"/>
                  <a:pt x="142" y="0"/>
                </a:cubicBezTo>
                <a:cubicBezTo>
                  <a:pt x="142" y="0"/>
                  <a:pt x="141" y="0"/>
                  <a:pt x="141" y="0"/>
                </a:cubicBezTo>
                <a:cubicBezTo>
                  <a:pt x="139" y="0"/>
                  <a:pt x="136" y="1"/>
                  <a:pt x="129" y="4"/>
                </a:cubicBezTo>
                <a:cubicBezTo>
                  <a:pt x="118" y="9"/>
                  <a:pt x="108" y="17"/>
                  <a:pt x="99" y="25"/>
                </a:cubicBezTo>
                <a:cubicBezTo>
                  <a:pt x="94" y="29"/>
                  <a:pt x="89" y="34"/>
                  <a:pt x="83" y="38"/>
                </a:cubicBezTo>
                <a:cubicBezTo>
                  <a:pt x="62" y="53"/>
                  <a:pt x="42" y="69"/>
                  <a:pt x="22" y="85"/>
                </a:cubicBezTo>
                <a:cubicBezTo>
                  <a:pt x="19" y="87"/>
                  <a:pt x="16" y="89"/>
                  <a:pt x="13" y="92"/>
                </a:cubicBezTo>
                <a:cubicBezTo>
                  <a:pt x="6" y="96"/>
                  <a:pt x="1" y="100"/>
                  <a:pt x="1" y="104"/>
                </a:cubicBezTo>
                <a:cubicBezTo>
                  <a:pt x="0" y="106"/>
                  <a:pt x="2" y="109"/>
                  <a:pt x="4" y="112"/>
                </a:cubicBezTo>
                <a:cubicBezTo>
                  <a:pt x="8" y="117"/>
                  <a:pt x="15" y="122"/>
                  <a:pt x="21" y="127"/>
                </a:cubicBezTo>
                <a:cubicBezTo>
                  <a:pt x="24" y="129"/>
                  <a:pt x="27" y="131"/>
                  <a:pt x="30" y="133"/>
                </a:cubicBezTo>
                <a:cubicBezTo>
                  <a:pt x="33" y="135"/>
                  <a:pt x="50" y="147"/>
                  <a:pt x="69" y="160"/>
                </a:cubicBezTo>
                <a:cubicBezTo>
                  <a:pt x="98" y="180"/>
                  <a:pt x="134" y="205"/>
                  <a:pt x="148" y="215"/>
                </a:cubicBezTo>
                <a:cubicBezTo>
                  <a:pt x="148" y="216"/>
                  <a:pt x="149" y="216"/>
                  <a:pt x="149" y="216"/>
                </a:cubicBezTo>
                <a:cubicBezTo>
                  <a:pt x="149" y="215"/>
                  <a:pt x="149" y="215"/>
                  <a:pt x="149" y="215"/>
                </a:cubicBezTo>
                <a:cubicBezTo>
                  <a:pt x="149" y="210"/>
                  <a:pt x="149" y="205"/>
                  <a:pt x="148" y="199"/>
                </a:cubicBezTo>
                <a:cubicBezTo>
                  <a:pt x="146" y="184"/>
                  <a:pt x="145" y="169"/>
                  <a:pt x="151" y="162"/>
                </a:cubicBezTo>
                <a:cubicBezTo>
                  <a:pt x="158" y="155"/>
                  <a:pt x="183" y="157"/>
                  <a:pt x="213" y="161"/>
                </a:cubicBezTo>
                <a:cubicBezTo>
                  <a:pt x="219" y="161"/>
                  <a:pt x="224" y="162"/>
                  <a:pt x="227" y="162"/>
                </a:cubicBezTo>
                <a:cubicBezTo>
                  <a:pt x="243" y="162"/>
                  <a:pt x="260" y="164"/>
                  <a:pt x="276" y="165"/>
                </a:cubicBezTo>
                <a:cubicBezTo>
                  <a:pt x="290" y="166"/>
                  <a:pt x="305" y="168"/>
                  <a:pt x="320" y="168"/>
                </a:cubicBezTo>
                <a:cubicBezTo>
                  <a:pt x="323" y="168"/>
                  <a:pt x="327" y="169"/>
                  <a:pt x="330" y="169"/>
                </a:cubicBezTo>
                <a:cubicBezTo>
                  <a:pt x="345" y="170"/>
                  <a:pt x="362" y="171"/>
                  <a:pt x="377" y="168"/>
                </a:cubicBezTo>
                <a:cubicBezTo>
                  <a:pt x="389" y="166"/>
                  <a:pt x="397" y="162"/>
                  <a:pt x="402" y="156"/>
                </a:cubicBezTo>
                <a:cubicBezTo>
                  <a:pt x="406" y="150"/>
                  <a:pt x="407" y="142"/>
                  <a:pt x="408" y="133"/>
                </a:cubicBezTo>
                <a:cubicBezTo>
                  <a:pt x="409" y="117"/>
                  <a:pt x="410" y="100"/>
                  <a:pt x="410" y="84"/>
                </a:cubicBezTo>
                <a:cubicBezTo>
                  <a:pt x="410" y="75"/>
                  <a:pt x="409" y="66"/>
                  <a:pt x="405" y="59"/>
                </a:cubicBezTo>
                <a:cubicBezTo>
                  <a:pt x="401" y="52"/>
                  <a:pt x="392" y="47"/>
                  <a:pt x="382" y="45"/>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190" name="Google Shape;4190;p134"/>
          <p:cNvSpPr/>
          <p:nvPr/>
        </p:nvSpPr>
        <p:spPr>
          <a:xfrm rot="10800000">
            <a:off x="4992086" y="3604400"/>
            <a:ext cx="5449538" cy="2952472"/>
          </a:xfrm>
          <a:custGeom>
            <a:avLst/>
            <a:gdLst/>
            <a:ahLst/>
            <a:cxnLst/>
            <a:rect l="l" t="t" r="r" b="b"/>
            <a:pathLst>
              <a:path w="423" h="229" extrusionOk="0">
                <a:moveTo>
                  <a:pt x="276" y="229"/>
                </a:moveTo>
                <a:cubicBezTo>
                  <a:pt x="274" y="229"/>
                  <a:pt x="273" y="228"/>
                  <a:pt x="271" y="227"/>
                </a:cubicBezTo>
                <a:cubicBezTo>
                  <a:pt x="267" y="224"/>
                  <a:pt x="268" y="218"/>
                  <a:pt x="269" y="211"/>
                </a:cubicBezTo>
                <a:cubicBezTo>
                  <a:pt x="270" y="205"/>
                  <a:pt x="271" y="199"/>
                  <a:pt x="269" y="193"/>
                </a:cubicBezTo>
                <a:cubicBezTo>
                  <a:pt x="265" y="176"/>
                  <a:pt x="246" y="177"/>
                  <a:pt x="223" y="180"/>
                </a:cubicBezTo>
                <a:cubicBezTo>
                  <a:pt x="218" y="181"/>
                  <a:pt x="213" y="181"/>
                  <a:pt x="209" y="182"/>
                </a:cubicBezTo>
                <a:cubicBezTo>
                  <a:pt x="194" y="182"/>
                  <a:pt x="178" y="183"/>
                  <a:pt x="162" y="184"/>
                </a:cubicBezTo>
                <a:cubicBezTo>
                  <a:pt x="118" y="187"/>
                  <a:pt x="74" y="190"/>
                  <a:pt x="34" y="183"/>
                </a:cubicBezTo>
                <a:cubicBezTo>
                  <a:pt x="22" y="181"/>
                  <a:pt x="11" y="175"/>
                  <a:pt x="6" y="166"/>
                </a:cubicBezTo>
                <a:cubicBezTo>
                  <a:pt x="1" y="158"/>
                  <a:pt x="1" y="148"/>
                  <a:pt x="1" y="139"/>
                </a:cubicBezTo>
                <a:cubicBezTo>
                  <a:pt x="0" y="122"/>
                  <a:pt x="1" y="105"/>
                  <a:pt x="2" y="89"/>
                </a:cubicBezTo>
                <a:cubicBezTo>
                  <a:pt x="3" y="80"/>
                  <a:pt x="4" y="70"/>
                  <a:pt x="10" y="63"/>
                </a:cubicBezTo>
                <a:cubicBezTo>
                  <a:pt x="15" y="55"/>
                  <a:pt x="25" y="50"/>
                  <a:pt x="39" y="48"/>
                </a:cubicBezTo>
                <a:cubicBezTo>
                  <a:pt x="39" y="48"/>
                  <a:pt x="39" y="48"/>
                  <a:pt x="39" y="48"/>
                </a:cubicBezTo>
                <a:cubicBezTo>
                  <a:pt x="54" y="45"/>
                  <a:pt x="72" y="46"/>
                  <a:pt x="87" y="47"/>
                </a:cubicBezTo>
                <a:cubicBezTo>
                  <a:pt x="91" y="47"/>
                  <a:pt x="94" y="47"/>
                  <a:pt x="97" y="48"/>
                </a:cubicBezTo>
                <a:cubicBezTo>
                  <a:pt x="112" y="48"/>
                  <a:pt x="127" y="49"/>
                  <a:pt x="141" y="51"/>
                </a:cubicBezTo>
                <a:cubicBezTo>
                  <a:pt x="157" y="52"/>
                  <a:pt x="174" y="53"/>
                  <a:pt x="190" y="54"/>
                </a:cubicBezTo>
                <a:cubicBezTo>
                  <a:pt x="193" y="54"/>
                  <a:pt x="198" y="55"/>
                  <a:pt x="205" y="55"/>
                </a:cubicBezTo>
                <a:cubicBezTo>
                  <a:pt x="220" y="57"/>
                  <a:pt x="256" y="61"/>
                  <a:pt x="261" y="55"/>
                </a:cubicBezTo>
                <a:cubicBezTo>
                  <a:pt x="265" y="51"/>
                  <a:pt x="264" y="36"/>
                  <a:pt x="262" y="24"/>
                </a:cubicBezTo>
                <a:cubicBezTo>
                  <a:pt x="262" y="18"/>
                  <a:pt x="261" y="13"/>
                  <a:pt x="261" y="8"/>
                </a:cubicBezTo>
                <a:cubicBezTo>
                  <a:pt x="261" y="5"/>
                  <a:pt x="262" y="2"/>
                  <a:pt x="265" y="1"/>
                </a:cubicBezTo>
                <a:cubicBezTo>
                  <a:pt x="267" y="0"/>
                  <a:pt x="271" y="0"/>
                  <a:pt x="273" y="2"/>
                </a:cubicBezTo>
                <a:cubicBezTo>
                  <a:pt x="287" y="12"/>
                  <a:pt x="323" y="37"/>
                  <a:pt x="351" y="57"/>
                </a:cubicBezTo>
                <a:cubicBezTo>
                  <a:pt x="371" y="71"/>
                  <a:pt x="387" y="82"/>
                  <a:pt x="391" y="85"/>
                </a:cubicBezTo>
                <a:cubicBezTo>
                  <a:pt x="393" y="86"/>
                  <a:pt x="396" y="88"/>
                  <a:pt x="399" y="90"/>
                </a:cubicBezTo>
                <a:cubicBezTo>
                  <a:pt x="406" y="95"/>
                  <a:pt x="413" y="100"/>
                  <a:pt x="418" y="106"/>
                </a:cubicBezTo>
                <a:cubicBezTo>
                  <a:pt x="422" y="111"/>
                  <a:pt x="423" y="116"/>
                  <a:pt x="422" y="120"/>
                </a:cubicBezTo>
                <a:cubicBezTo>
                  <a:pt x="421" y="126"/>
                  <a:pt x="415" y="131"/>
                  <a:pt x="408" y="136"/>
                </a:cubicBezTo>
                <a:cubicBezTo>
                  <a:pt x="405" y="138"/>
                  <a:pt x="402" y="140"/>
                  <a:pt x="399" y="143"/>
                </a:cubicBezTo>
                <a:cubicBezTo>
                  <a:pt x="379" y="159"/>
                  <a:pt x="358" y="175"/>
                  <a:pt x="337" y="190"/>
                </a:cubicBezTo>
                <a:cubicBezTo>
                  <a:pt x="332" y="194"/>
                  <a:pt x="327" y="198"/>
                  <a:pt x="322" y="202"/>
                </a:cubicBezTo>
                <a:cubicBezTo>
                  <a:pt x="312" y="210"/>
                  <a:pt x="302" y="219"/>
                  <a:pt x="290" y="224"/>
                </a:cubicBezTo>
                <a:cubicBezTo>
                  <a:pt x="284" y="227"/>
                  <a:pt x="280" y="229"/>
                  <a:pt x="276" y="229"/>
                </a:cubicBezTo>
                <a:close/>
                <a:moveTo>
                  <a:pt x="244" y="172"/>
                </a:moveTo>
                <a:cubicBezTo>
                  <a:pt x="258" y="172"/>
                  <a:pt x="272" y="176"/>
                  <a:pt x="276" y="192"/>
                </a:cubicBezTo>
                <a:cubicBezTo>
                  <a:pt x="277" y="198"/>
                  <a:pt x="276" y="206"/>
                  <a:pt x="275" y="212"/>
                </a:cubicBezTo>
                <a:cubicBezTo>
                  <a:pt x="275" y="215"/>
                  <a:pt x="274" y="221"/>
                  <a:pt x="275" y="222"/>
                </a:cubicBezTo>
                <a:cubicBezTo>
                  <a:pt x="275" y="222"/>
                  <a:pt x="277" y="223"/>
                  <a:pt x="288" y="219"/>
                </a:cubicBezTo>
                <a:cubicBezTo>
                  <a:pt x="299" y="214"/>
                  <a:pt x="308" y="205"/>
                  <a:pt x="318" y="197"/>
                </a:cubicBezTo>
                <a:cubicBezTo>
                  <a:pt x="323" y="193"/>
                  <a:pt x="328" y="188"/>
                  <a:pt x="334" y="185"/>
                </a:cubicBezTo>
                <a:cubicBezTo>
                  <a:pt x="355" y="169"/>
                  <a:pt x="375" y="154"/>
                  <a:pt x="395" y="138"/>
                </a:cubicBezTo>
                <a:cubicBezTo>
                  <a:pt x="398" y="135"/>
                  <a:pt x="401" y="133"/>
                  <a:pt x="404" y="131"/>
                </a:cubicBezTo>
                <a:cubicBezTo>
                  <a:pt x="410" y="126"/>
                  <a:pt x="415" y="123"/>
                  <a:pt x="416" y="119"/>
                </a:cubicBezTo>
                <a:cubicBezTo>
                  <a:pt x="416" y="116"/>
                  <a:pt x="415" y="114"/>
                  <a:pt x="413" y="110"/>
                </a:cubicBezTo>
                <a:cubicBezTo>
                  <a:pt x="409" y="105"/>
                  <a:pt x="402" y="100"/>
                  <a:pt x="395" y="96"/>
                </a:cubicBezTo>
                <a:cubicBezTo>
                  <a:pt x="392" y="94"/>
                  <a:pt x="389" y="92"/>
                  <a:pt x="387" y="90"/>
                </a:cubicBezTo>
                <a:cubicBezTo>
                  <a:pt x="384" y="87"/>
                  <a:pt x="367" y="76"/>
                  <a:pt x="348" y="62"/>
                </a:cubicBezTo>
                <a:cubicBezTo>
                  <a:pt x="319" y="42"/>
                  <a:pt x="283" y="18"/>
                  <a:pt x="269" y="7"/>
                </a:cubicBezTo>
                <a:cubicBezTo>
                  <a:pt x="268" y="7"/>
                  <a:pt x="268" y="7"/>
                  <a:pt x="268" y="7"/>
                </a:cubicBezTo>
                <a:cubicBezTo>
                  <a:pt x="268" y="7"/>
                  <a:pt x="267" y="7"/>
                  <a:pt x="267" y="8"/>
                </a:cubicBezTo>
                <a:cubicBezTo>
                  <a:pt x="268" y="12"/>
                  <a:pt x="268" y="18"/>
                  <a:pt x="269" y="23"/>
                </a:cubicBezTo>
                <a:cubicBezTo>
                  <a:pt x="270" y="38"/>
                  <a:pt x="272" y="53"/>
                  <a:pt x="266" y="60"/>
                </a:cubicBezTo>
                <a:cubicBezTo>
                  <a:pt x="259" y="67"/>
                  <a:pt x="234" y="65"/>
                  <a:pt x="204" y="62"/>
                </a:cubicBezTo>
                <a:cubicBezTo>
                  <a:pt x="198" y="61"/>
                  <a:pt x="193" y="60"/>
                  <a:pt x="190" y="60"/>
                </a:cubicBezTo>
                <a:cubicBezTo>
                  <a:pt x="173" y="60"/>
                  <a:pt x="157" y="58"/>
                  <a:pt x="141" y="57"/>
                </a:cubicBezTo>
                <a:cubicBezTo>
                  <a:pt x="126" y="56"/>
                  <a:pt x="112" y="55"/>
                  <a:pt x="97" y="54"/>
                </a:cubicBezTo>
                <a:cubicBezTo>
                  <a:pt x="94" y="54"/>
                  <a:pt x="90" y="54"/>
                  <a:pt x="86" y="53"/>
                </a:cubicBezTo>
                <a:cubicBezTo>
                  <a:pt x="72" y="53"/>
                  <a:pt x="55" y="51"/>
                  <a:pt x="40" y="54"/>
                </a:cubicBezTo>
                <a:cubicBezTo>
                  <a:pt x="28" y="56"/>
                  <a:pt x="20" y="60"/>
                  <a:pt x="15" y="66"/>
                </a:cubicBezTo>
                <a:cubicBezTo>
                  <a:pt x="11" y="73"/>
                  <a:pt x="10" y="81"/>
                  <a:pt x="9" y="89"/>
                </a:cubicBezTo>
                <a:cubicBezTo>
                  <a:pt x="8" y="106"/>
                  <a:pt x="7" y="122"/>
                  <a:pt x="7" y="139"/>
                </a:cubicBezTo>
                <a:cubicBezTo>
                  <a:pt x="7" y="147"/>
                  <a:pt x="7" y="156"/>
                  <a:pt x="12" y="163"/>
                </a:cubicBezTo>
                <a:cubicBezTo>
                  <a:pt x="16" y="170"/>
                  <a:pt x="25" y="175"/>
                  <a:pt x="35" y="177"/>
                </a:cubicBezTo>
                <a:cubicBezTo>
                  <a:pt x="74" y="183"/>
                  <a:pt x="118" y="181"/>
                  <a:pt x="161" y="178"/>
                </a:cubicBezTo>
                <a:cubicBezTo>
                  <a:pt x="178" y="177"/>
                  <a:pt x="194" y="176"/>
                  <a:pt x="209" y="175"/>
                </a:cubicBezTo>
                <a:cubicBezTo>
                  <a:pt x="212" y="175"/>
                  <a:pt x="217" y="174"/>
                  <a:pt x="222" y="174"/>
                </a:cubicBezTo>
                <a:cubicBezTo>
                  <a:pt x="228" y="173"/>
                  <a:pt x="236" y="172"/>
                  <a:pt x="244" y="172"/>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191" name="Google Shape;4191;p134"/>
          <p:cNvSpPr txBox="1"/>
          <p:nvPr/>
        </p:nvSpPr>
        <p:spPr>
          <a:xfrm>
            <a:off x="576800" y="2642466"/>
            <a:ext cx="3362100" cy="1173300"/>
          </a:xfrm>
          <a:prstGeom prst="rect">
            <a:avLst/>
          </a:prstGeom>
          <a:noFill/>
          <a:ln>
            <a:noFill/>
          </a:ln>
        </p:spPr>
        <p:txBody>
          <a:bodyPr spcFirstLastPara="1" wrap="square" lIns="0" tIns="0" rIns="0" bIns="0" anchor="ctr" anchorCtr="0">
            <a:noAutofit/>
          </a:bodyPr>
          <a:lstStyle/>
          <a:p>
            <a:pPr marL="0" lvl="0" indent="0" algn="r" rtl="0">
              <a:lnSpc>
                <a:spcPct val="90000"/>
              </a:lnSpc>
              <a:spcBef>
                <a:spcPts val="0"/>
              </a:spcBef>
              <a:spcAft>
                <a:spcPts val="0"/>
              </a:spcAft>
              <a:buNone/>
            </a:pPr>
            <a:r>
              <a:rPr lang="en-US" sz="4400" b="1">
                <a:solidFill>
                  <a:schemeClr val="accent2"/>
                </a:solidFill>
                <a:highlight>
                  <a:schemeClr val="accent2"/>
                </a:highlight>
                <a:latin typeface="Zilla Slab"/>
                <a:ea typeface="Zilla Slab"/>
                <a:cs typeface="Zilla Slab"/>
                <a:sym typeface="Zilla Slab"/>
              </a:rPr>
              <a:t>.</a:t>
            </a:r>
            <a:r>
              <a:rPr lang="en-US" sz="4400" b="1">
                <a:solidFill>
                  <a:schemeClr val="dk2"/>
                </a:solidFill>
                <a:highlight>
                  <a:schemeClr val="accent2"/>
                </a:highlight>
                <a:latin typeface="Zilla Slab"/>
                <a:ea typeface="Zilla Slab"/>
                <a:cs typeface="Zilla Slab"/>
                <a:sym typeface="Zilla Slab"/>
              </a:rPr>
              <a:t>Would You</a:t>
            </a:r>
            <a:r>
              <a:rPr lang="en-US" sz="4400" b="1">
                <a:solidFill>
                  <a:schemeClr val="accent2"/>
                </a:solidFill>
                <a:highlight>
                  <a:schemeClr val="accent2"/>
                </a:highlight>
                <a:latin typeface="Zilla Slab"/>
                <a:ea typeface="Zilla Slab"/>
                <a:cs typeface="Zilla Slab"/>
                <a:sym typeface="Zilla Slab"/>
              </a:rPr>
              <a:t>.</a:t>
            </a:r>
            <a:r>
              <a:rPr lang="en-US" sz="4400" b="1">
                <a:solidFill>
                  <a:schemeClr val="lt1"/>
                </a:solidFill>
                <a:highlight>
                  <a:schemeClr val="accent2"/>
                </a:highlight>
                <a:latin typeface="Zilla Slab"/>
                <a:ea typeface="Zilla Slab"/>
                <a:cs typeface="Zilla Slab"/>
                <a:sym typeface="Zilla Slab"/>
              </a:rPr>
              <a:t> </a:t>
            </a:r>
            <a:r>
              <a:rPr lang="en-US" sz="4400" b="1">
                <a:solidFill>
                  <a:schemeClr val="accent2"/>
                </a:solidFill>
                <a:highlight>
                  <a:schemeClr val="accent2"/>
                </a:highlight>
                <a:latin typeface="Zilla Slab"/>
                <a:ea typeface="Zilla Slab"/>
                <a:cs typeface="Zilla Slab"/>
                <a:sym typeface="Zilla Slab"/>
              </a:rPr>
              <a:t>.</a:t>
            </a:r>
            <a:r>
              <a:rPr lang="en-US" sz="4400" b="1">
                <a:solidFill>
                  <a:schemeClr val="dk2"/>
                </a:solidFill>
                <a:highlight>
                  <a:schemeClr val="accent2"/>
                </a:highlight>
                <a:latin typeface="Zilla Slab"/>
                <a:ea typeface="Zilla Slab"/>
                <a:cs typeface="Zilla Slab"/>
                <a:sym typeface="Zilla Slab"/>
              </a:rPr>
              <a:t>Rather…</a:t>
            </a:r>
            <a:r>
              <a:rPr lang="en-US" sz="4400" b="1">
                <a:solidFill>
                  <a:schemeClr val="accent2"/>
                </a:solidFill>
                <a:highlight>
                  <a:schemeClr val="accent2"/>
                </a:highlight>
                <a:latin typeface="Zilla Slab"/>
                <a:ea typeface="Zilla Slab"/>
                <a:cs typeface="Zilla Slab"/>
                <a:sym typeface="Zilla Slab"/>
              </a:rPr>
              <a:t>.</a:t>
            </a:r>
            <a:endParaRPr sz="4400" b="1">
              <a:solidFill>
                <a:schemeClr val="accent2"/>
              </a:solidFill>
              <a:highlight>
                <a:schemeClr val="accent2"/>
              </a:highlight>
              <a:latin typeface="Zilla Slab"/>
              <a:ea typeface="Zilla Slab"/>
              <a:cs typeface="Zilla Slab"/>
              <a:sym typeface="Zilla Slab"/>
            </a:endParaRPr>
          </a:p>
        </p:txBody>
      </p:sp>
      <p:sp>
        <p:nvSpPr>
          <p:cNvPr id="4192" name="Google Shape;4192;p134"/>
          <p:cNvSpPr txBox="1"/>
          <p:nvPr/>
        </p:nvSpPr>
        <p:spPr>
          <a:xfrm>
            <a:off x="6915300" y="2866263"/>
            <a:ext cx="1158300" cy="725700"/>
          </a:xfrm>
          <a:prstGeom prst="rect">
            <a:avLst/>
          </a:prstGeom>
          <a:noFill/>
          <a:ln>
            <a:noFill/>
          </a:ln>
        </p:spPr>
        <p:txBody>
          <a:bodyPr spcFirstLastPara="1" wrap="square" lIns="0" tIns="0" rIns="0" bIns="0" anchor="ctr" anchorCtr="0">
            <a:noAutofit/>
          </a:bodyPr>
          <a:lstStyle/>
          <a:p>
            <a:pPr marL="0" lvl="0" indent="0" algn="ctr" rtl="0">
              <a:lnSpc>
                <a:spcPct val="90000"/>
              </a:lnSpc>
              <a:spcBef>
                <a:spcPts val="0"/>
              </a:spcBef>
              <a:spcAft>
                <a:spcPts val="0"/>
              </a:spcAft>
              <a:buNone/>
            </a:pPr>
            <a:r>
              <a:rPr lang="en-US" sz="2800" b="1">
                <a:solidFill>
                  <a:schemeClr val="dk2"/>
                </a:solidFill>
                <a:latin typeface="Archivo"/>
                <a:ea typeface="Archivo"/>
                <a:cs typeface="Archivo"/>
                <a:sym typeface="Archivo"/>
              </a:rPr>
              <a:t>or</a:t>
            </a:r>
            <a:endParaRPr sz="2800" b="1">
              <a:solidFill>
                <a:schemeClr val="dk2"/>
              </a:solidFill>
              <a:latin typeface="Archivo"/>
              <a:ea typeface="Archivo"/>
              <a:cs typeface="Archivo"/>
              <a:sym typeface="Archivo"/>
            </a:endParaRPr>
          </a:p>
        </p:txBody>
      </p:sp>
      <p:sp>
        <p:nvSpPr>
          <p:cNvPr id="4193" name="Google Shape;4193;p134"/>
          <p:cNvSpPr/>
          <p:nvPr/>
        </p:nvSpPr>
        <p:spPr>
          <a:xfrm>
            <a:off x="2760886" y="3984909"/>
            <a:ext cx="1635124" cy="233363"/>
          </a:xfrm>
          <a:custGeom>
            <a:avLst/>
            <a:gdLst/>
            <a:ahLst/>
            <a:cxnLst/>
            <a:rect l="l" t="t" r="r" b="b"/>
            <a:pathLst>
              <a:path w="502" h="69" extrusionOk="0">
                <a:moveTo>
                  <a:pt x="304" y="24"/>
                </a:moveTo>
                <a:cubicBezTo>
                  <a:pt x="206" y="24"/>
                  <a:pt x="109" y="24"/>
                  <a:pt x="11" y="19"/>
                </a:cubicBezTo>
                <a:cubicBezTo>
                  <a:pt x="0" y="19"/>
                  <a:pt x="0" y="0"/>
                  <a:pt x="11" y="0"/>
                </a:cubicBezTo>
                <a:cubicBezTo>
                  <a:pt x="41" y="2"/>
                  <a:pt x="72" y="3"/>
                  <a:pt x="102" y="4"/>
                </a:cubicBezTo>
                <a:cubicBezTo>
                  <a:pt x="201" y="7"/>
                  <a:pt x="300" y="5"/>
                  <a:pt x="399" y="5"/>
                </a:cubicBezTo>
                <a:cubicBezTo>
                  <a:pt x="410" y="5"/>
                  <a:pt x="410" y="24"/>
                  <a:pt x="399" y="24"/>
                </a:cubicBezTo>
                <a:cubicBezTo>
                  <a:pt x="367" y="23"/>
                  <a:pt x="336" y="24"/>
                  <a:pt x="304" y="24"/>
                </a:cubicBezTo>
                <a:close/>
                <a:moveTo>
                  <a:pt x="491" y="46"/>
                </a:moveTo>
                <a:cubicBezTo>
                  <a:pt x="446" y="48"/>
                  <a:pt x="402" y="51"/>
                  <a:pt x="357" y="50"/>
                </a:cubicBezTo>
                <a:cubicBezTo>
                  <a:pt x="332" y="49"/>
                  <a:pt x="307" y="49"/>
                  <a:pt x="283" y="48"/>
                </a:cubicBezTo>
                <a:cubicBezTo>
                  <a:pt x="272" y="48"/>
                  <a:pt x="272" y="66"/>
                  <a:pt x="283" y="66"/>
                </a:cubicBezTo>
                <a:cubicBezTo>
                  <a:pt x="326" y="67"/>
                  <a:pt x="369" y="69"/>
                  <a:pt x="412" y="67"/>
                </a:cubicBezTo>
                <a:cubicBezTo>
                  <a:pt x="439" y="66"/>
                  <a:pt x="465" y="65"/>
                  <a:pt x="491" y="64"/>
                </a:cubicBezTo>
                <a:cubicBezTo>
                  <a:pt x="502" y="64"/>
                  <a:pt x="502" y="46"/>
                  <a:pt x="491" y="46"/>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194" name="Google Shape;4194;p134"/>
          <p:cNvSpPr txBox="1"/>
          <p:nvPr/>
        </p:nvSpPr>
        <p:spPr>
          <a:xfrm>
            <a:off x="3796687" y="3184147"/>
            <a:ext cx="280200" cy="688200"/>
          </a:xfrm>
          <a:prstGeom prst="rect">
            <a:avLst/>
          </a:prstGeom>
          <a:noFill/>
          <a:ln>
            <a:noFill/>
          </a:ln>
        </p:spPr>
        <p:txBody>
          <a:bodyPr spcFirstLastPara="1" wrap="square" lIns="0" tIns="0" rIns="0" bIns="0" anchor="ctr" anchorCtr="0">
            <a:noAutofit/>
          </a:bodyPr>
          <a:lstStyle/>
          <a:p>
            <a:pPr marL="0" lvl="0" indent="0" algn="r" rtl="0">
              <a:lnSpc>
                <a:spcPct val="90000"/>
              </a:lnSpc>
              <a:spcBef>
                <a:spcPts val="0"/>
              </a:spcBef>
              <a:spcAft>
                <a:spcPts val="0"/>
              </a:spcAft>
              <a:buNone/>
            </a:pPr>
            <a:r>
              <a:rPr lang="en-US" sz="4400" b="1">
                <a:solidFill>
                  <a:schemeClr val="accent2"/>
                </a:solidFill>
                <a:highlight>
                  <a:schemeClr val="accent2"/>
                </a:highlight>
                <a:latin typeface="Archivo"/>
                <a:ea typeface="Archivo"/>
                <a:cs typeface="Archivo"/>
                <a:sym typeface="Archivo"/>
              </a:rPr>
              <a:t>.</a:t>
            </a:r>
            <a:endParaRPr sz="4400" b="1">
              <a:solidFill>
                <a:schemeClr val="accent2"/>
              </a:solidFill>
              <a:highlight>
                <a:schemeClr val="accent2"/>
              </a:highlight>
              <a:latin typeface="Archivo"/>
              <a:ea typeface="Archivo"/>
              <a:cs typeface="Archivo"/>
              <a:sym typeface="Archivo"/>
            </a:endParaRPr>
          </a:p>
        </p:txBody>
      </p:sp>
      <p:sp>
        <p:nvSpPr>
          <p:cNvPr id="4195" name="Google Shape;4195;p134"/>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196" name="Google Shape;4196;p134"/>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4197" name="Google Shape;4197;p134">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34">
            <a:hlinkClick r:id="" action="ppaction://noaction"/>
          </p:cNvPr>
          <p:cNvSpPr txBox="1"/>
          <p:nvPr/>
        </p:nvSpPr>
        <p:spPr>
          <a:xfrm>
            <a:off x="101606" y="324887"/>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4.1 - Picture Prompts">
  <p:cSld name="1_Title Left - Content Right 4">
    <p:spTree>
      <p:nvGrpSpPr>
        <p:cNvPr id="1" name="Shape 4199"/>
        <p:cNvGrpSpPr/>
        <p:nvPr/>
      </p:nvGrpSpPr>
      <p:grpSpPr>
        <a:xfrm>
          <a:off x="0" y="0"/>
          <a:ext cx="0" cy="0"/>
          <a:chOff x="0" y="0"/>
          <a:chExt cx="0" cy="0"/>
        </a:xfrm>
      </p:grpSpPr>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4.1 - Word Unscrambler">
  <p:cSld name="1_Title Left - Content Right 4_4">
    <p:spTree>
      <p:nvGrpSpPr>
        <p:cNvPr id="1" name="Shape 4200"/>
        <p:cNvGrpSpPr/>
        <p:nvPr/>
      </p:nvGrpSpPr>
      <p:grpSpPr>
        <a:xfrm>
          <a:off x="0" y="0"/>
          <a:ext cx="0" cy="0"/>
          <a:chOff x="0" y="0"/>
          <a:chExt cx="0" cy="0"/>
        </a:xfrm>
      </p:grpSpPr>
      <p:sp>
        <p:nvSpPr>
          <p:cNvPr id="4201" name="Google Shape;4201;p136"/>
          <p:cNvSpPr/>
          <p:nvPr/>
        </p:nvSpPr>
        <p:spPr>
          <a:xfrm rot="10800000" flipH="1">
            <a:off x="0" y="6085023"/>
            <a:ext cx="12192000" cy="772977"/>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chemeClr val="lt1"/>
              </a:solidFill>
              <a:latin typeface="Arial"/>
              <a:ea typeface="Arial"/>
              <a:cs typeface="Arial"/>
              <a:sym typeface="Arial"/>
            </a:endParaRPr>
          </a:p>
        </p:txBody>
      </p:sp>
      <p:sp>
        <p:nvSpPr>
          <p:cNvPr id="4202" name="Google Shape;4202;p136">
            <a:hlinkClick r:id="" action="ppaction://noaction"/>
          </p:cNvPr>
          <p:cNvSpPr/>
          <p:nvPr/>
        </p:nvSpPr>
        <p:spPr>
          <a:xfrm>
            <a:off x="393650" y="306648"/>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03" name="Google Shape;4203;p136">
            <a:hlinkClick r:id="" action="ppaction://noaction"/>
          </p:cNvPr>
          <p:cNvSpPr txBox="1"/>
          <p:nvPr/>
        </p:nvSpPr>
        <p:spPr>
          <a:xfrm>
            <a:off x="74073" y="342556"/>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4204" name="Google Shape;4204;p136"/>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205" name="Google Shape;4205;p136"/>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4206" name="Google Shape;4206;p136">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0.2 - Activity Menu 2">
  <p:cSld name="1_Title Left - Content Right 5_1">
    <p:spTree>
      <p:nvGrpSpPr>
        <p:cNvPr id="1" name="Shape 4207"/>
        <p:cNvGrpSpPr/>
        <p:nvPr/>
      </p:nvGrpSpPr>
      <p:grpSpPr>
        <a:xfrm>
          <a:off x="0" y="0"/>
          <a:ext cx="0" cy="0"/>
          <a:chOff x="0" y="0"/>
          <a:chExt cx="0" cy="0"/>
        </a:xfrm>
      </p:grpSpPr>
      <p:sp>
        <p:nvSpPr>
          <p:cNvPr id="4208" name="Google Shape;4208;p137"/>
          <p:cNvSpPr/>
          <p:nvPr/>
        </p:nvSpPr>
        <p:spPr>
          <a:xfrm rot="10800000" flipH="1">
            <a:off x="0" y="0"/>
            <a:ext cx="7235885"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209" name="Google Shape;4209;p137"/>
          <p:cNvSpPr txBox="1">
            <a:spLocks noGrp="1"/>
          </p:cNvSpPr>
          <p:nvPr>
            <p:ph type="body" idx="1"/>
          </p:nvPr>
        </p:nvSpPr>
        <p:spPr>
          <a:xfrm>
            <a:off x="6966857" y="1625147"/>
            <a:ext cx="4485000" cy="32394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2000" b="1">
                <a:latin typeface="Archivo"/>
                <a:ea typeface="Archivo"/>
                <a:cs typeface="Archivo"/>
                <a:sym typeface="Archiv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4210" name="Google Shape;4210;p137"/>
          <p:cNvSpPr txBox="1">
            <a:spLocks noGrp="1"/>
          </p:cNvSpPr>
          <p:nvPr>
            <p:ph type="body" idx="2"/>
          </p:nvPr>
        </p:nvSpPr>
        <p:spPr>
          <a:xfrm>
            <a:off x="6966857" y="4952478"/>
            <a:ext cx="4485000" cy="7050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1800">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4211" name="Google Shape;4211;p137"/>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212" name="Google Shape;4212;p137"/>
          <p:cNvSpPr/>
          <p:nvPr/>
        </p:nvSpPr>
        <p:spPr>
          <a:xfrm>
            <a:off x="0" y="1052550"/>
            <a:ext cx="6147517" cy="5802996"/>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213" name="Google Shape;4213;p137"/>
          <p:cNvSpPr/>
          <p:nvPr/>
        </p:nvSpPr>
        <p:spPr>
          <a:xfrm>
            <a:off x="225825" y="243600"/>
            <a:ext cx="725024" cy="80895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14" name="Google Shape;4214;p137"/>
          <p:cNvSpPr/>
          <p:nvPr/>
        </p:nvSpPr>
        <p:spPr>
          <a:xfrm>
            <a:off x="17893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4215" name="Google Shape;4215;p137">
            <a:hlinkClick r:id="" action="ppaction://noaction"/>
          </p:cNvPr>
          <p:cNvPicPr preferRelativeResize="0"/>
          <p:nvPr/>
        </p:nvPicPr>
        <p:blipFill rotWithShape="1">
          <a:blip r:embed="rId2">
            <a:alphaModFix/>
          </a:blip>
          <a:srcRect/>
          <a:stretch/>
        </p:blipFill>
        <p:spPr>
          <a:xfrm>
            <a:off x="227976" y="217140"/>
            <a:ext cx="808951" cy="808927"/>
          </a:xfrm>
          <a:prstGeom prst="rect">
            <a:avLst/>
          </a:prstGeom>
          <a:noFill/>
          <a:ln>
            <a:noFill/>
          </a:ln>
        </p:spPr>
      </p:pic>
      <p:sp>
        <p:nvSpPr>
          <p:cNvPr id="4216" name="Google Shape;4216;p137"/>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217" name="Google Shape;4217;p137"/>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4218" name="Google Shape;4218;p137">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3.2 - Deck of Destiny 1">
  <p:cSld name="1_Title Left - Content Right 4_3">
    <p:bg>
      <p:bgPr>
        <a:solidFill>
          <a:schemeClr val="accent6"/>
        </a:solidFill>
        <a:effectLst/>
      </p:bgPr>
    </p:bg>
    <p:spTree>
      <p:nvGrpSpPr>
        <p:cNvPr id="1" name="Shape 4219"/>
        <p:cNvGrpSpPr/>
        <p:nvPr/>
      </p:nvGrpSpPr>
      <p:grpSpPr>
        <a:xfrm>
          <a:off x="0" y="0"/>
          <a:ext cx="0" cy="0"/>
          <a:chOff x="0" y="0"/>
          <a:chExt cx="0" cy="0"/>
        </a:xfrm>
      </p:grpSpPr>
      <p:sp>
        <p:nvSpPr>
          <p:cNvPr id="4220" name="Google Shape;4220;p138"/>
          <p:cNvSpPr/>
          <p:nvPr/>
        </p:nvSpPr>
        <p:spPr>
          <a:xfrm rot="-5400000">
            <a:off x="6107963" y="-961337"/>
            <a:ext cx="8171950" cy="8235775"/>
          </a:xfrm>
          <a:custGeom>
            <a:avLst/>
            <a:gdLst/>
            <a:ahLst/>
            <a:cxnLst/>
            <a:rect l="l" t="t" r="r" b="b"/>
            <a:pathLst>
              <a:path w="1300" h="1025" extrusionOk="0">
                <a:moveTo>
                  <a:pt x="1101" y="0"/>
                </a:moveTo>
                <a:cubicBezTo>
                  <a:pt x="577" y="0"/>
                  <a:pt x="577" y="0"/>
                  <a:pt x="577" y="0"/>
                </a:cubicBezTo>
                <a:cubicBezTo>
                  <a:pt x="493" y="0"/>
                  <a:pt x="415" y="43"/>
                  <a:pt x="367" y="113"/>
                </a:cubicBezTo>
                <a:cubicBezTo>
                  <a:pt x="43" y="593"/>
                  <a:pt x="43" y="593"/>
                  <a:pt x="43" y="593"/>
                </a:cubicBezTo>
                <a:cubicBezTo>
                  <a:pt x="0" y="656"/>
                  <a:pt x="17" y="742"/>
                  <a:pt x="79" y="783"/>
                </a:cubicBezTo>
                <a:cubicBezTo>
                  <a:pt x="334" y="952"/>
                  <a:pt x="334" y="952"/>
                  <a:pt x="334" y="952"/>
                </a:cubicBezTo>
                <a:cubicBezTo>
                  <a:pt x="405" y="1000"/>
                  <a:pt x="488" y="1025"/>
                  <a:pt x="573" y="1025"/>
                </a:cubicBezTo>
                <a:cubicBezTo>
                  <a:pt x="899" y="1025"/>
                  <a:pt x="899" y="1025"/>
                  <a:pt x="899" y="1025"/>
                </a:cubicBezTo>
                <a:cubicBezTo>
                  <a:pt x="974" y="1025"/>
                  <a:pt x="1042" y="984"/>
                  <a:pt x="1079" y="918"/>
                </a:cubicBezTo>
                <a:cubicBezTo>
                  <a:pt x="1249" y="617"/>
                  <a:pt x="1249" y="617"/>
                  <a:pt x="1249" y="617"/>
                </a:cubicBezTo>
                <a:cubicBezTo>
                  <a:pt x="1287" y="550"/>
                  <a:pt x="1300" y="471"/>
                  <a:pt x="1285" y="395"/>
                </a:cubicBezTo>
                <a:cubicBezTo>
                  <a:pt x="1230" y="109"/>
                  <a:pt x="1230" y="109"/>
                  <a:pt x="1230" y="109"/>
                </a:cubicBezTo>
                <a:cubicBezTo>
                  <a:pt x="1218" y="46"/>
                  <a:pt x="1164" y="0"/>
                  <a:pt x="1101" y="0"/>
                </a:cubicBezTo>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221" name="Google Shape;4221;p138"/>
          <p:cNvSpPr/>
          <p:nvPr/>
        </p:nvSpPr>
        <p:spPr>
          <a:xfrm rot="7043932">
            <a:off x="5460053" y="2477221"/>
            <a:ext cx="1266933" cy="160375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22" name="Google Shape;4222;p138"/>
          <p:cNvSpPr txBox="1"/>
          <p:nvPr/>
        </p:nvSpPr>
        <p:spPr>
          <a:xfrm>
            <a:off x="5224813" y="2753895"/>
            <a:ext cx="1877100" cy="115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a:solidFill>
                  <a:schemeClr val="dk2"/>
                </a:solidFill>
                <a:latin typeface="Archivo"/>
                <a:ea typeface="Archivo"/>
                <a:cs typeface="Archivo"/>
                <a:sym typeface="Archivo"/>
              </a:rPr>
              <a:t>vs.</a:t>
            </a:r>
            <a:endParaRPr sz="2800" b="1">
              <a:solidFill>
                <a:schemeClr val="dk2"/>
              </a:solidFill>
              <a:latin typeface="Archivo"/>
              <a:ea typeface="Archivo"/>
              <a:cs typeface="Archivo"/>
              <a:sym typeface="Archivo"/>
            </a:endParaRPr>
          </a:p>
        </p:txBody>
      </p:sp>
      <p:sp>
        <p:nvSpPr>
          <p:cNvPr id="4223" name="Google Shape;4223;p138">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24" name="Google Shape;4224;p138">
            <a:hlinkClick r:id="" action="ppaction://noaction"/>
          </p:cNvPr>
          <p:cNvSpPr txBox="1"/>
          <p:nvPr/>
        </p:nvSpPr>
        <p:spPr>
          <a:xfrm>
            <a:off x="6" y="413733"/>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4225" name="Google Shape;4225;p138">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26" name="Google Shape;4226;p138">
            <a:hlinkClick r:id="" action="ppaction://noaction"/>
          </p:cNvPr>
          <p:cNvSpPr txBox="1"/>
          <p:nvPr/>
        </p:nvSpPr>
        <p:spPr>
          <a:xfrm>
            <a:off x="319675"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827">
          <p15:clr>
            <a:srgbClr val="FBAE40"/>
          </p15:clr>
        </p15:guide>
        <p15:guide id="2" pos="1797">
          <p15:clr>
            <a:srgbClr val="FA7B17"/>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8.1 word bank wonders">
  <p:cSld name="1_Title Left - Content Right 4_5">
    <p:spTree>
      <p:nvGrpSpPr>
        <p:cNvPr id="1" name="Shape 4227"/>
        <p:cNvGrpSpPr/>
        <p:nvPr/>
      </p:nvGrpSpPr>
      <p:grpSpPr>
        <a:xfrm>
          <a:off x="0" y="0"/>
          <a:ext cx="0" cy="0"/>
          <a:chOff x="0" y="0"/>
          <a:chExt cx="0" cy="0"/>
        </a:xfrm>
      </p:grpSpPr>
      <p:sp>
        <p:nvSpPr>
          <p:cNvPr id="4228" name="Google Shape;4228;p139"/>
          <p:cNvSpPr/>
          <p:nvPr/>
        </p:nvSpPr>
        <p:spPr>
          <a:xfrm rot="10800000" flipH="1">
            <a:off x="0" y="6085023"/>
            <a:ext cx="12192000" cy="772977"/>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chemeClr val="lt1"/>
              </a:solidFill>
              <a:latin typeface="Arial"/>
              <a:ea typeface="Arial"/>
              <a:cs typeface="Arial"/>
              <a:sym typeface="Arial"/>
            </a:endParaRPr>
          </a:p>
        </p:txBody>
      </p:sp>
      <p:sp>
        <p:nvSpPr>
          <p:cNvPr id="4229" name="Google Shape;4229;p139">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30" name="Google Shape;4230;p139">
            <a:hlinkClick r:id="" action="ppaction://noaction"/>
          </p:cNvPr>
          <p:cNvSpPr txBox="1"/>
          <p:nvPr/>
        </p:nvSpPr>
        <p:spPr>
          <a:xfrm>
            <a:off x="6" y="413733"/>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4231" name="Google Shape;4231;p139">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32" name="Google Shape;4232;p139"/>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233" name="Google Shape;4233;p139"/>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4234" name="Google Shape;4234;p139">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39">
            <a:hlinkClick r:id="" action="ppaction://noaction"/>
          </p:cNvPr>
          <p:cNvSpPr txBox="1"/>
          <p:nvPr/>
        </p:nvSpPr>
        <p:spPr>
          <a:xfrm>
            <a:off x="319600"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0.2 - Activity Menu 1">
  <p:cSld name="2_Title and Content">
    <p:spTree>
      <p:nvGrpSpPr>
        <p:cNvPr id="1" name="Shape 4236"/>
        <p:cNvGrpSpPr/>
        <p:nvPr/>
      </p:nvGrpSpPr>
      <p:grpSpPr>
        <a:xfrm>
          <a:off x="0" y="0"/>
          <a:ext cx="0" cy="0"/>
          <a:chOff x="0" y="0"/>
          <a:chExt cx="0" cy="0"/>
        </a:xfrm>
      </p:grpSpPr>
      <p:grpSp>
        <p:nvGrpSpPr>
          <p:cNvPr id="4237" name="Google Shape;4237;p140"/>
          <p:cNvGrpSpPr/>
          <p:nvPr/>
        </p:nvGrpSpPr>
        <p:grpSpPr>
          <a:xfrm>
            <a:off x="0" y="1412421"/>
            <a:ext cx="4815876" cy="5445579"/>
            <a:chOff x="0" y="1412421"/>
            <a:chExt cx="4815876" cy="5445579"/>
          </a:xfrm>
        </p:grpSpPr>
        <p:sp>
          <p:nvSpPr>
            <p:cNvPr id="4238" name="Google Shape;4238;p140"/>
            <p:cNvSpPr/>
            <p:nvPr/>
          </p:nvSpPr>
          <p:spPr>
            <a:xfrm>
              <a:off x="0" y="1459436"/>
              <a:ext cx="4815876" cy="5398564"/>
            </a:xfrm>
            <a:custGeom>
              <a:avLst/>
              <a:gdLst/>
              <a:ahLst/>
              <a:cxnLst/>
              <a:rect l="l" t="t" r="r" b="b"/>
              <a:pathLst>
                <a:path w="4815876" h="5398564" extrusionOk="0">
                  <a:moveTo>
                    <a:pt x="1005773" y="376"/>
                  </a:moveTo>
                  <a:cubicBezTo>
                    <a:pt x="1083520" y="-3234"/>
                    <a:pt x="1163527" y="19136"/>
                    <a:pt x="1232142" y="70861"/>
                  </a:cubicBezTo>
                  <a:cubicBezTo>
                    <a:pt x="4157224" y="2312062"/>
                    <a:pt x="4157224" y="2312062"/>
                    <a:pt x="4157224" y="2312062"/>
                  </a:cubicBezTo>
                  <a:cubicBezTo>
                    <a:pt x="4435070" y="2521517"/>
                    <a:pt x="4611107" y="2843314"/>
                    <a:pt x="4639388" y="3191824"/>
                  </a:cubicBezTo>
                  <a:cubicBezTo>
                    <a:pt x="4708722" y="4058749"/>
                    <a:pt x="4765056" y="4763126"/>
                    <a:pt x="4810827" y="5335431"/>
                  </a:cubicBezTo>
                  <a:lnTo>
                    <a:pt x="4815876" y="5398564"/>
                  </a:lnTo>
                  <a:lnTo>
                    <a:pt x="0" y="5398564"/>
                  </a:lnTo>
                  <a:lnTo>
                    <a:pt x="0" y="1975230"/>
                  </a:lnTo>
                  <a:lnTo>
                    <a:pt x="62781" y="1817533"/>
                  </a:lnTo>
                  <a:cubicBezTo>
                    <a:pt x="699062" y="219272"/>
                    <a:pt x="699062" y="219272"/>
                    <a:pt x="699062" y="219272"/>
                  </a:cubicBezTo>
                  <a:cubicBezTo>
                    <a:pt x="752889" y="84569"/>
                    <a:pt x="876193" y="6391"/>
                    <a:pt x="1005773" y="376"/>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239" name="Google Shape;4239;p140"/>
            <p:cNvSpPr/>
            <p:nvPr/>
          </p:nvSpPr>
          <p:spPr>
            <a:xfrm>
              <a:off x="0" y="1412421"/>
              <a:ext cx="4431686" cy="5441563"/>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sp>
        <p:nvSpPr>
          <p:cNvPr id="4240" name="Google Shape;4240;p140"/>
          <p:cNvSpPr txBox="1">
            <a:spLocks noGrp="1"/>
          </p:cNvSpPr>
          <p:nvPr>
            <p:ph type="body" idx="1"/>
          </p:nvPr>
        </p:nvSpPr>
        <p:spPr>
          <a:xfrm>
            <a:off x="5578476" y="1089025"/>
            <a:ext cx="6170700" cy="4311600"/>
          </a:xfrm>
          <a:prstGeom prst="rect">
            <a:avLst/>
          </a:prstGeom>
          <a:noFill/>
          <a:ln>
            <a:noFill/>
          </a:ln>
        </p:spPr>
        <p:txBody>
          <a:bodyPr spcFirstLastPara="1" wrap="square" lIns="0" tIns="0" rIns="0" bIns="0" anchor="ctr"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grpSp>
        <p:nvGrpSpPr>
          <p:cNvPr id="4241" name="Google Shape;4241;p140"/>
          <p:cNvGrpSpPr/>
          <p:nvPr/>
        </p:nvGrpSpPr>
        <p:grpSpPr>
          <a:xfrm>
            <a:off x="235750" y="285508"/>
            <a:ext cx="618979" cy="412133"/>
            <a:chOff x="3283" y="1308"/>
            <a:chExt cx="1112" cy="741"/>
          </a:xfrm>
        </p:grpSpPr>
        <p:sp>
          <p:nvSpPr>
            <p:cNvPr id="4242" name="Google Shape;4242;p140"/>
            <p:cNvSpPr/>
            <p:nvPr/>
          </p:nvSpPr>
          <p:spPr>
            <a:xfrm>
              <a:off x="3283" y="1308"/>
              <a:ext cx="1112" cy="741"/>
            </a:xfrm>
            <a:custGeom>
              <a:avLst/>
              <a:gdLst/>
              <a:ahLst/>
              <a:cxnLst/>
              <a:rect l="l" t="t" r="r" b="b"/>
              <a:pathLst>
                <a:path w="542" h="360" extrusionOk="0">
                  <a:moveTo>
                    <a:pt x="513" y="176"/>
                  </a:moveTo>
                  <a:cubicBezTo>
                    <a:pt x="514" y="180"/>
                    <a:pt x="514" y="184"/>
                    <a:pt x="514" y="187"/>
                  </a:cubicBezTo>
                  <a:cubicBezTo>
                    <a:pt x="514" y="189"/>
                    <a:pt x="514" y="190"/>
                    <a:pt x="514" y="192"/>
                  </a:cubicBezTo>
                  <a:cubicBezTo>
                    <a:pt x="513" y="194"/>
                    <a:pt x="512" y="196"/>
                    <a:pt x="510" y="197"/>
                  </a:cubicBezTo>
                  <a:cubicBezTo>
                    <a:pt x="506" y="198"/>
                    <a:pt x="502" y="199"/>
                    <a:pt x="498" y="198"/>
                  </a:cubicBezTo>
                  <a:cubicBezTo>
                    <a:pt x="494" y="197"/>
                    <a:pt x="492" y="195"/>
                    <a:pt x="492" y="191"/>
                  </a:cubicBezTo>
                  <a:cubicBezTo>
                    <a:pt x="492" y="186"/>
                    <a:pt x="493" y="181"/>
                    <a:pt x="493" y="176"/>
                  </a:cubicBezTo>
                  <a:cubicBezTo>
                    <a:pt x="493" y="173"/>
                    <a:pt x="493" y="171"/>
                    <a:pt x="492" y="169"/>
                  </a:cubicBezTo>
                  <a:cubicBezTo>
                    <a:pt x="470" y="168"/>
                    <a:pt x="447" y="169"/>
                    <a:pt x="425" y="170"/>
                  </a:cubicBezTo>
                  <a:cubicBezTo>
                    <a:pt x="425" y="171"/>
                    <a:pt x="426" y="171"/>
                    <a:pt x="426" y="172"/>
                  </a:cubicBezTo>
                  <a:cubicBezTo>
                    <a:pt x="430" y="178"/>
                    <a:pt x="435" y="183"/>
                    <a:pt x="440" y="189"/>
                  </a:cubicBezTo>
                  <a:cubicBezTo>
                    <a:pt x="445" y="195"/>
                    <a:pt x="450" y="201"/>
                    <a:pt x="454" y="207"/>
                  </a:cubicBezTo>
                  <a:cubicBezTo>
                    <a:pt x="460" y="217"/>
                    <a:pt x="463" y="228"/>
                    <a:pt x="465" y="239"/>
                  </a:cubicBezTo>
                  <a:cubicBezTo>
                    <a:pt x="467" y="248"/>
                    <a:pt x="467" y="257"/>
                    <a:pt x="468" y="266"/>
                  </a:cubicBezTo>
                  <a:cubicBezTo>
                    <a:pt x="468" y="286"/>
                    <a:pt x="461" y="303"/>
                    <a:pt x="449" y="318"/>
                  </a:cubicBezTo>
                  <a:cubicBezTo>
                    <a:pt x="440" y="330"/>
                    <a:pt x="428" y="340"/>
                    <a:pt x="415" y="348"/>
                  </a:cubicBezTo>
                  <a:cubicBezTo>
                    <a:pt x="407" y="353"/>
                    <a:pt x="399" y="356"/>
                    <a:pt x="390" y="357"/>
                  </a:cubicBezTo>
                  <a:cubicBezTo>
                    <a:pt x="386" y="358"/>
                    <a:pt x="382" y="359"/>
                    <a:pt x="378" y="359"/>
                  </a:cubicBezTo>
                  <a:cubicBezTo>
                    <a:pt x="376" y="360"/>
                    <a:pt x="375" y="360"/>
                    <a:pt x="373" y="360"/>
                  </a:cubicBezTo>
                  <a:cubicBezTo>
                    <a:pt x="361" y="360"/>
                    <a:pt x="361" y="360"/>
                    <a:pt x="361" y="360"/>
                  </a:cubicBezTo>
                  <a:cubicBezTo>
                    <a:pt x="360" y="360"/>
                    <a:pt x="359" y="360"/>
                    <a:pt x="357" y="360"/>
                  </a:cubicBezTo>
                  <a:cubicBezTo>
                    <a:pt x="341" y="358"/>
                    <a:pt x="324" y="355"/>
                    <a:pt x="308" y="349"/>
                  </a:cubicBezTo>
                  <a:cubicBezTo>
                    <a:pt x="305" y="348"/>
                    <a:pt x="302" y="347"/>
                    <a:pt x="298" y="345"/>
                  </a:cubicBezTo>
                  <a:cubicBezTo>
                    <a:pt x="292" y="343"/>
                    <a:pt x="286" y="340"/>
                    <a:pt x="281" y="335"/>
                  </a:cubicBezTo>
                  <a:cubicBezTo>
                    <a:pt x="274" y="329"/>
                    <a:pt x="267" y="324"/>
                    <a:pt x="261" y="318"/>
                  </a:cubicBezTo>
                  <a:cubicBezTo>
                    <a:pt x="253" y="310"/>
                    <a:pt x="246" y="301"/>
                    <a:pt x="240" y="292"/>
                  </a:cubicBezTo>
                  <a:cubicBezTo>
                    <a:pt x="230" y="277"/>
                    <a:pt x="221" y="262"/>
                    <a:pt x="213" y="246"/>
                  </a:cubicBezTo>
                  <a:cubicBezTo>
                    <a:pt x="206" y="231"/>
                    <a:pt x="204" y="214"/>
                    <a:pt x="205" y="197"/>
                  </a:cubicBezTo>
                  <a:cubicBezTo>
                    <a:pt x="206" y="190"/>
                    <a:pt x="208" y="182"/>
                    <a:pt x="212" y="175"/>
                  </a:cubicBezTo>
                  <a:cubicBezTo>
                    <a:pt x="218" y="165"/>
                    <a:pt x="226" y="160"/>
                    <a:pt x="237" y="160"/>
                  </a:cubicBezTo>
                  <a:cubicBezTo>
                    <a:pt x="251" y="159"/>
                    <a:pt x="263" y="162"/>
                    <a:pt x="274" y="170"/>
                  </a:cubicBezTo>
                  <a:cubicBezTo>
                    <a:pt x="277" y="172"/>
                    <a:pt x="279" y="175"/>
                    <a:pt x="280" y="177"/>
                  </a:cubicBezTo>
                  <a:cubicBezTo>
                    <a:pt x="282" y="180"/>
                    <a:pt x="283" y="183"/>
                    <a:pt x="285" y="185"/>
                  </a:cubicBezTo>
                  <a:cubicBezTo>
                    <a:pt x="285" y="186"/>
                    <a:pt x="285" y="186"/>
                    <a:pt x="285" y="186"/>
                  </a:cubicBezTo>
                  <a:cubicBezTo>
                    <a:pt x="286" y="185"/>
                    <a:pt x="287" y="183"/>
                    <a:pt x="288" y="182"/>
                  </a:cubicBezTo>
                  <a:cubicBezTo>
                    <a:pt x="293" y="173"/>
                    <a:pt x="300" y="165"/>
                    <a:pt x="309" y="161"/>
                  </a:cubicBezTo>
                  <a:cubicBezTo>
                    <a:pt x="318" y="156"/>
                    <a:pt x="327" y="155"/>
                    <a:pt x="337" y="158"/>
                  </a:cubicBezTo>
                  <a:cubicBezTo>
                    <a:pt x="344" y="160"/>
                    <a:pt x="350" y="165"/>
                    <a:pt x="355" y="172"/>
                  </a:cubicBezTo>
                  <a:cubicBezTo>
                    <a:pt x="357" y="175"/>
                    <a:pt x="358" y="179"/>
                    <a:pt x="359" y="183"/>
                  </a:cubicBezTo>
                  <a:cubicBezTo>
                    <a:pt x="360" y="188"/>
                    <a:pt x="361" y="192"/>
                    <a:pt x="361" y="197"/>
                  </a:cubicBezTo>
                  <a:cubicBezTo>
                    <a:pt x="362" y="205"/>
                    <a:pt x="361" y="214"/>
                    <a:pt x="359" y="222"/>
                  </a:cubicBezTo>
                  <a:cubicBezTo>
                    <a:pt x="356" y="233"/>
                    <a:pt x="352" y="244"/>
                    <a:pt x="346" y="254"/>
                  </a:cubicBezTo>
                  <a:cubicBezTo>
                    <a:pt x="341" y="263"/>
                    <a:pt x="336" y="273"/>
                    <a:pt x="330" y="282"/>
                  </a:cubicBezTo>
                  <a:cubicBezTo>
                    <a:pt x="328" y="285"/>
                    <a:pt x="325" y="288"/>
                    <a:pt x="323" y="292"/>
                  </a:cubicBezTo>
                  <a:cubicBezTo>
                    <a:pt x="318" y="296"/>
                    <a:pt x="314" y="301"/>
                    <a:pt x="310" y="305"/>
                  </a:cubicBezTo>
                  <a:cubicBezTo>
                    <a:pt x="309" y="307"/>
                    <a:pt x="308" y="308"/>
                    <a:pt x="306" y="309"/>
                  </a:cubicBezTo>
                  <a:cubicBezTo>
                    <a:pt x="305" y="309"/>
                    <a:pt x="304" y="309"/>
                    <a:pt x="303" y="309"/>
                  </a:cubicBezTo>
                  <a:cubicBezTo>
                    <a:pt x="298" y="307"/>
                    <a:pt x="294" y="304"/>
                    <a:pt x="290" y="301"/>
                  </a:cubicBezTo>
                  <a:cubicBezTo>
                    <a:pt x="288" y="299"/>
                    <a:pt x="288" y="298"/>
                    <a:pt x="290" y="296"/>
                  </a:cubicBezTo>
                  <a:cubicBezTo>
                    <a:pt x="293" y="294"/>
                    <a:pt x="295" y="292"/>
                    <a:pt x="298" y="289"/>
                  </a:cubicBezTo>
                  <a:cubicBezTo>
                    <a:pt x="301" y="286"/>
                    <a:pt x="304" y="283"/>
                    <a:pt x="307" y="279"/>
                  </a:cubicBezTo>
                  <a:cubicBezTo>
                    <a:pt x="308" y="276"/>
                    <a:pt x="310" y="274"/>
                    <a:pt x="313" y="272"/>
                  </a:cubicBezTo>
                  <a:cubicBezTo>
                    <a:pt x="318" y="266"/>
                    <a:pt x="321" y="259"/>
                    <a:pt x="325" y="253"/>
                  </a:cubicBezTo>
                  <a:cubicBezTo>
                    <a:pt x="330" y="243"/>
                    <a:pt x="335" y="233"/>
                    <a:pt x="339" y="223"/>
                  </a:cubicBezTo>
                  <a:cubicBezTo>
                    <a:pt x="342" y="214"/>
                    <a:pt x="344" y="205"/>
                    <a:pt x="343" y="196"/>
                  </a:cubicBezTo>
                  <a:cubicBezTo>
                    <a:pt x="343" y="190"/>
                    <a:pt x="341" y="184"/>
                    <a:pt x="337" y="179"/>
                  </a:cubicBezTo>
                  <a:cubicBezTo>
                    <a:pt x="331" y="173"/>
                    <a:pt x="324" y="171"/>
                    <a:pt x="315" y="173"/>
                  </a:cubicBezTo>
                  <a:cubicBezTo>
                    <a:pt x="308" y="175"/>
                    <a:pt x="301" y="179"/>
                    <a:pt x="296" y="185"/>
                  </a:cubicBezTo>
                  <a:cubicBezTo>
                    <a:pt x="294" y="187"/>
                    <a:pt x="293" y="189"/>
                    <a:pt x="291" y="192"/>
                  </a:cubicBezTo>
                  <a:cubicBezTo>
                    <a:pt x="290" y="193"/>
                    <a:pt x="289" y="195"/>
                    <a:pt x="288" y="196"/>
                  </a:cubicBezTo>
                  <a:cubicBezTo>
                    <a:pt x="286" y="199"/>
                    <a:pt x="283" y="199"/>
                    <a:pt x="281" y="196"/>
                  </a:cubicBezTo>
                  <a:cubicBezTo>
                    <a:pt x="280" y="195"/>
                    <a:pt x="280" y="194"/>
                    <a:pt x="279" y="193"/>
                  </a:cubicBezTo>
                  <a:cubicBezTo>
                    <a:pt x="273" y="182"/>
                    <a:pt x="265" y="176"/>
                    <a:pt x="253" y="174"/>
                  </a:cubicBezTo>
                  <a:cubicBezTo>
                    <a:pt x="247" y="173"/>
                    <a:pt x="241" y="174"/>
                    <a:pt x="236" y="177"/>
                  </a:cubicBezTo>
                  <a:cubicBezTo>
                    <a:pt x="229" y="180"/>
                    <a:pt x="226" y="186"/>
                    <a:pt x="225" y="194"/>
                  </a:cubicBezTo>
                  <a:cubicBezTo>
                    <a:pt x="223" y="203"/>
                    <a:pt x="224" y="212"/>
                    <a:pt x="226" y="222"/>
                  </a:cubicBezTo>
                  <a:cubicBezTo>
                    <a:pt x="230" y="238"/>
                    <a:pt x="237" y="253"/>
                    <a:pt x="246" y="267"/>
                  </a:cubicBezTo>
                  <a:cubicBezTo>
                    <a:pt x="252" y="278"/>
                    <a:pt x="259" y="288"/>
                    <a:pt x="266" y="298"/>
                  </a:cubicBezTo>
                  <a:cubicBezTo>
                    <a:pt x="272" y="304"/>
                    <a:pt x="278" y="310"/>
                    <a:pt x="285" y="315"/>
                  </a:cubicBezTo>
                  <a:cubicBezTo>
                    <a:pt x="288" y="316"/>
                    <a:pt x="291" y="318"/>
                    <a:pt x="294" y="320"/>
                  </a:cubicBezTo>
                  <a:cubicBezTo>
                    <a:pt x="299" y="324"/>
                    <a:pt x="305" y="327"/>
                    <a:pt x="311" y="328"/>
                  </a:cubicBezTo>
                  <a:cubicBezTo>
                    <a:pt x="320" y="330"/>
                    <a:pt x="328" y="331"/>
                    <a:pt x="337" y="333"/>
                  </a:cubicBezTo>
                  <a:cubicBezTo>
                    <a:pt x="341" y="334"/>
                    <a:pt x="346" y="333"/>
                    <a:pt x="351" y="332"/>
                  </a:cubicBezTo>
                  <a:cubicBezTo>
                    <a:pt x="358" y="331"/>
                    <a:pt x="365" y="330"/>
                    <a:pt x="372" y="327"/>
                  </a:cubicBezTo>
                  <a:cubicBezTo>
                    <a:pt x="380" y="325"/>
                    <a:pt x="386" y="321"/>
                    <a:pt x="392" y="316"/>
                  </a:cubicBezTo>
                  <a:cubicBezTo>
                    <a:pt x="392" y="316"/>
                    <a:pt x="393" y="315"/>
                    <a:pt x="394" y="314"/>
                  </a:cubicBezTo>
                  <a:cubicBezTo>
                    <a:pt x="403" y="308"/>
                    <a:pt x="409" y="300"/>
                    <a:pt x="413" y="290"/>
                  </a:cubicBezTo>
                  <a:cubicBezTo>
                    <a:pt x="419" y="278"/>
                    <a:pt x="422" y="265"/>
                    <a:pt x="423" y="251"/>
                  </a:cubicBezTo>
                  <a:cubicBezTo>
                    <a:pt x="423" y="241"/>
                    <a:pt x="420" y="231"/>
                    <a:pt x="415" y="222"/>
                  </a:cubicBezTo>
                  <a:cubicBezTo>
                    <a:pt x="411" y="214"/>
                    <a:pt x="405" y="207"/>
                    <a:pt x="399" y="200"/>
                  </a:cubicBezTo>
                  <a:cubicBezTo>
                    <a:pt x="391" y="189"/>
                    <a:pt x="382" y="178"/>
                    <a:pt x="374" y="167"/>
                  </a:cubicBezTo>
                  <a:cubicBezTo>
                    <a:pt x="369" y="162"/>
                    <a:pt x="365" y="156"/>
                    <a:pt x="360" y="150"/>
                  </a:cubicBezTo>
                  <a:cubicBezTo>
                    <a:pt x="353" y="141"/>
                    <a:pt x="347" y="132"/>
                    <a:pt x="342" y="121"/>
                  </a:cubicBezTo>
                  <a:cubicBezTo>
                    <a:pt x="338" y="114"/>
                    <a:pt x="334" y="106"/>
                    <a:pt x="331" y="99"/>
                  </a:cubicBezTo>
                  <a:cubicBezTo>
                    <a:pt x="326" y="87"/>
                    <a:pt x="325" y="74"/>
                    <a:pt x="325" y="62"/>
                  </a:cubicBezTo>
                  <a:cubicBezTo>
                    <a:pt x="326" y="53"/>
                    <a:pt x="328" y="45"/>
                    <a:pt x="332" y="37"/>
                  </a:cubicBezTo>
                  <a:cubicBezTo>
                    <a:pt x="334" y="32"/>
                    <a:pt x="337" y="28"/>
                    <a:pt x="341" y="24"/>
                  </a:cubicBezTo>
                  <a:cubicBezTo>
                    <a:pt x="342" y="22"/>
                    <a:pt x="344" y="21"/>
                    <a:pt x="345" y="19"/>
                  </a:cubicBezTo>
                  <a:cubicBezTo>
                    <a:pt x="350" y="14"/>
                    <a:pt x="356" y="10"/>
                    <a:pt x="362" y="8"/>
                  </a:cubicBezTo>
                  <a:cubicBezTo>
                    <a:pt x="377" y="2"/>
                    <a:pt x="393" y="0"/>
                    <a:pt x="409" y="2"/>
                  </a:cubicBezTo>
                  <a:cubicBezTo>
                    <a:pt x="419" y="3"/>
                    <a:pt x="428" y="6"/>
                    <a:pt x="436" y="11"/>
                  </a:cubicBezTo>
                  <a:cubicBezTo>
                    <a:pt x="449" y="21"/>
                    <a:pt x="456" y="34"/>
                    <a:pt x="455" y="51"/>
                  </a:cubicBezTo>
                  <a:cubicBezTo>
                    <a:pt x="454" y="55"/>
                    <a:pt x="453" y="59"/>
                    <a:pt x="451" y="63"/>
                  </a:cubicBezTo>
                  <a:cubicBezTo>
                    <a:pt x="448" y="67"/>
                    <a:pt x="445" y="66"/>
                    <a:pt x="443" y="62"/>
                  </a:cubicBezTo>
                  <a:cubicBezTo>
                    <a:pt x="442" y="60"/>
                    <a:pt x="441" y="57"/>
                    <a:pt x="440" y="54"/>
                  </a:cubicBezTo>
                  <a:cubicBezTo>
                    <a:pt x="439" y="47"/>
                    <a:pt x="435" y="40"/>
                    <a:pt x="431" y="34"/>
                  </a:cubicBezTo>
                  <a:cubicBezTo>
                    <a:pt x="430" y="32"/>
                    <a:pt x="428" y="30"/>
                    <a:pt x="427" y="29"/>
                  </a:cubicBezTo>
                  <a:cubicBezTo>
                    <a:pt x="425" y="28"/>
                    <a:pt x="424" y="26"/>
                    <a:pt x="422" y="26"/>
                  </a:cubicBezTo>
                  <a:cubicBezTo>
                    <a:pt x="420" y="24"/>
                    <a:pt x="417" y="23"/>
                    <a:pt x="415" y="22"/>
                  </a:cubicBezTo>
                  <a:cubicBezTo>
                    <a:pt x="408" y="19"/>
                    <a:pt x="402" y="20"/>
                    <a:pt x="396" y="21"/>
                  </a:cubicBezTo>
                  <a:cubicBezTo>
                    <a:pt x="389" y="22"/>
                    <a:pt x="382" y="24"/>
                    <a:pt x="376" y="28"/>
                  </a:cubicBezTo>
                  <a:cubicBezTo>
                    <a:pt x="370" y="32"/>
                    <a:pt x="366" y="37"/>
                    <a:pt x="363" y="43"/>
                  </a:cubicBezTo>
                  <a:cubicBezTo>
                    <a:pt x="359" y="52"/>
                    <a:pt x="357" y="62"/>
                    <a:pt x="358" y="72"/>
                  </a:cubicBezTo>
                  <a:cubicBezTo>
                    <a:pt x="359" y="76"/>
                    <a:pt x="360" y="81"/>
                    <a:pt x="362" y="85"/>
                  </a:cubicBezTo>
                  <a:cubicBezTo>
                    <a:pt x="364" y="92"/>
                    <a:pt x="367" y="99"/>
                    <a:pt x="371" y="106"/>
                  </a:cubicBezTo>
                  <a:cubicBezTo>
                    <a:pt x="379" y="119"/>
                    <a:pt x="387" y="133"/>
                    <a:pt x="398" y="144"/>
                  </a:cubicBezTo>
                  <a:cubicBezTo>
                    <a:pt x="401" y="147"/>
                    <a:pt x="404" y="150"/>
                    <a:pt x="408" y="151"/>
                  </a:cubicBezTo>
                  <a:cubicBezTo>
                    <a:pt x="411" y="152"/>
                    <a:pt x="415" y="151"/>
                    <a:pt x="418" y="151"/>
                  </a:cubicBezTo>
                  <a:cubicBezTo>
                    <a:pt x="423" y="151"/>
                    <a:pt x="429" y="151"/>
                    <a:pt x="434" y="151"/>
                  </a:cubicBezTo>
                  <a:cubicBezTo>
                    <a:pt x="442" y="151"/>
                    <a:pt x="450" y="151"/>
                    <a:pt x="457" y="151"/>
                  </a:cubicBezTo>
                  <a:cubicBezTo>
                    <a:pt x="468" y="151"/>
                    <a:pt x="478" y="150"/>
                    <a:pt x="488" y="150"/>
                  </a:cubicBezTo>
                  <a:cubicBezTo>
                    <a:pt x="492" y="150"/>
                    <a:pt x="493" y="149"/>
                    <a:pt x="493" y="144"/>
                  </a:cubicBezTo>
                  <a:cubicBezTo>
                    <a:pt x="493" y="141"/>
                    <a:pt x="493" y="138"/>
                    <a:pt x="492" y="135"/>
                  </a:cubicBezTo>
                  <a:cubicBezTo>
                    <a:pt x="492" y="133"/>
                    <a:pt x="492" y="131"/>
                    <a:pt x="492" y="129"/>
                  </a:cubicBezTo>
                  <a:cubicBezTo>
                    <a:pt x="492" y="124"/>
                    <a:pt x="496" y="121"/>
                    <a:pt x="501" y="120"/>
                  </a:cubicBezTo>
                  <a:cubicBezTo>
                    <a:pt x="504" y="120"/>
                    <a:pt x="507" y="121"/>
                    <a:pt x="510" y="122"/>
                  </a:cubicBezTo>
                  <a:cubicBezTo>
                    <a:pt x="512" y="123"/>
                    <a:pt x="513" y="125"/>
                    <a:pt x="513" y="127"/>
                  </a:cubicBezTo>
                  <a:cubicBezTo>
                    <a:pt x="513" y="137"/>
                    <a:pt x="513" y="147"/>
                    <a:pt x="513" y="157"/>
                  </a:cubicBezTo>
                  <a:cubicBezTo>
                    <a:pt x="513" y="164"/>
                    <a:pt x="513" y="170"/>
                    <a:pt x="513" y="176"/>
                  </a:cubicBezTo>
                  <a:close/>
                  <a:moveTo>
                    <a:pt x="542" y="142"/>
                  </a:moveTo>
                  <a:cubicBezTo>
                    <a:pt x="541" y="138"/>
                    <a:pt x="540" y="136"/>
                    <a:pt x="536" y="136"/>
                  </a:cubicBezTo>
                  <a:cubicBezTo>
                    <a:pt x="533" y="136"/>
                    <a:pt x="530" y="136"/>
                    <a:pt x="528" y="136"/>
                  </a:cubicBezTo>
                  <a:cubicBezTo>
                    <a:pt x="523" y="137"/>
                    <a:pt x="522" y="138"/>
                    <a:pt x="522" y="143"/>
                  </a:cubicBezTo>
                  <a:cubicBezTo>
                    <a:pt x="521" y="144"/>
                    <a:pt x="521" y="146"/>
                    <a:pt x="521" y="148"/>
                  </a:cubicBezTo>
                  <a:cubicBezTo>
                    <a:pt x="521" y="153"/>
                    <a:pt x="521" y="159"/>
                    <a:pt x="521" y="165"/>
                  </a:cubicBezTo>
                  <a:cubicBezTo>
                    <a:pt x="521" y="170"/>
                    <a:pt x="521" y="174"/>
                    <a:pt x="521" y="178"/>
                  </a:cubicBezTo>
                  <a:cubicBezTo>
                    <a:pt x="521" y="181"/>
                    <a:pt x="521" y="181"/>
                    <a:pt x="525" y="182"/>
                  </a:cubicBezTo>
                  <a:cubicBezTo>
                    <a:pt x="529" y="183"/>
                    <a:pt x="534" y="182"/>
                    <a:pt x="538" y="181"/>
                  </a:cubicBezTo>
                  <a:cubicBezTo>
                    <a:pt x="539" y="180"/>
                    <a:pt x="539" y="180"/>
                    <a:pt x="539" y="180"/>
                  </a:cubicBezTo>
                  <a:cubicBezTo>
                    <a:pt x="540" y="177"/>
                    <a:pt x="541" y="175"/>
                    <a:pt x="541" y="173"/>
                  </a:cubicBezTo>
                  <a:cubicBezTo>
                    <a:pt x="541" y="167"/>
                    <a:pt x="541" y="161"/>
                    <a:pt x="541" y="155"/>
                  </a:cubicBezTo>
                  <a:cubicBezTo>
                    <a:pt x="541" y="153"/>
                    <a:pt x="542" y="150"/>
                    <a:pt x="542" y="148"/>
                  </a:cubicBezTo>
                  <a:cubicBezTo>
                    <a:pt x="542" y="143"/>
                    <a:pt x="542" y="143"/>
                    <a:pt x="542" y="143"/>
                  </a:cubicBezTo>
                  <a:cubicBezTo>
                    <a:pt x="542" y="143"/>
                    <a:pt x="542" y="142"/>
                    <a:pt x="542" y="142"/>
                  </a:cubicBezTo>
                  <a:close/>
                  <a:moveTo>
                    <a:pt x="250" y="326"/>
                  </a:moveTo>
                  <a:cubicBezTo>
                    <a:pt x="249" y="326"/>
                    <a:pt x="248" y="325"/>
                    <a:pt x="247" y="324"/>
                  </a:cubicBezTo>
                  <a:cubicBezTo>
                    <a:pt x="246" y="323"/>
                    <a:pt x="245" y="323"/>
                    <a:pt x="244" y="324"/>
                  </a:cubicBezTo>
                  <a:cubicBezTo>
                    <a:pt x="241" y="325"/>
                    <a:pt x="238" y="327"/>
                    <a:pt x="235" y="328"/>
                  </a:cubicBezTo>
                  <a:cubicBezTo>
                    <a:pt x="222" y="331"/>
                    <a:pt x="210" y="332"/>
                    <a:pt x="197" y="329"/>
                  </a:cubicBezTo>
                  <a:cubicBezTo>
                    <a:pt x="188" y="327"/>
                    <a:pt x="179" y="324"/>
                    <a:pt x="172" y="319"/>
                  </a:cubicBezTo>
                  <a:cubicBezTo>
                    <a:pt x="167" y="315"/>
                    <a:pt x="163" y="311"/>
                    <a:pt x="159" y="307"/>
                  </a:cubicBezTo>
                  <a:cubicBezTo>
                    <a:pt x="152" y="300"/>
                    <a:pt x="147" y="293"/>
                    <a:pt x="143" y="284"/>
                  </a:cubicBezTo>
                  <a:cubicBezTo>
                    <a:pt x="138" y="274"/>
                    <a:pt x="136" y="263"/>
                    <a:pt x="135" y="252"/>
                  </a:cubicBezTo>
                  <a:cubicBezTo>
                    <a:pt x="134" y="242"/>
                    <a:pt x="133" y="231"/>
                    <a:pt x="132" y="221"/>
                  </a:cubicBezTo>
                  <a:cubicBezTo>
                    <a:pt x="130" y="204"/>
                    <a:pt x="131" y="187"/>
                    <a:pt x="133" y="170"/>
                  </a:cubicBezTo>
                  <a:cubicBezTo>
                    <a:pt x="135" y="155"/>
                    <a:pt x="138" y="141"/>
                    <a:pt x="141" y="126"/>
                  </a:cubicBezTo>
                  <a:cubicBezTo>
                    <a:pt x="145" y="103"/>
                    <a:pt x="154" y="82"/>
                    <a:pt x="167" y="63"/>
                  </a:cubicBezTo>
                  <a:cubicBezTo>
                    <a:pt x="179" y="44"/>
                    <a:pt x="197" y="32"/>
                    <a:pt x="218" y="26"/>
                  </a:cubicBezTo>
                  <a:cubicBezTo>
                    <a:pt x="230" y="22"/>
                    <a:pt x="241" y="21"/>
                    <a:pt x="253" y="26"/>
                  </a:cubicBezTo>
                  <a:cubicBezTo>
                    <a:pt x="261" y="29"/>
                    <a:pt x="268" y="33"/>
                    <a:pt x="272" y="40"/>
                  </a:cubicBezTo>
                  <a:cubicBezTo>
                    <a:pt x="276" y="45"/>
                    <a:pt x="278" y="50"/>
                    <a:pt x="280" y="55"/>
                  </a:cubicBezTo>
                  <a:cubicBezTo>
                    <a:pt x="280" y="58"/>
                    <a:pt x="281" y="60"/>
                    <a:pt x="282" y="62"/>
                  </a:cubicBezTo>
                  <a:cubicBezTo>
                    <a:pt x="283" y="64"/>
                    <a:pt x="285" y="66"/>
                    <a:pt x="287" y="66"/>
                  </a:cubicBezTo>
                  <a:cubicBezTo>
                    <a:pt x="288" y="67"/>
                    <a:pt x="289" y="67"/>
                    <a:pt x="289" y="66"/>
                  </a:cubicBezTo>
                  <a:cubicBezTo>
                    <a:pt x="291" y="64"/>
                    <a:pt x="292" y="61"/>
                    <a:pt x="293" y="59"/>
                  </a:cubicBezTo>
                  <a:cubicBezTo>
                    <a:pt x="294" y="52"/>
                    <a:pt x="294" y="46"/>
                    <a:pt x="293" y="40"/>
                  </a:cubicBezTo>
                  <a:cubicBezTo>
                    <a:pt x="292" y="34"/>
                    <a:pt x="290" y="29"/>
                    <a:pt x="287" y="25"/>
                  </a:cubicBezTo>
                  <a:cubicBezTo>
                    <a:pt x="281" y="16"/>
                    <a:pt x="272" y="10"/>
                    <a:pt x="262" y="7"/>
                  </a:cubicBezTo>
                  <a:cubicBezTo>
                    <a:pt x="256" y="5"/>
                    <a:pt x="249" y="4"/>
                    <a:pt x="243" y="3"/>
                  </a:cubicBezTo>
                  <a:cubicBezTo>
                    <a:pt x="237" y="2"/>
                    <a:pt x="231" y="2"/>
                    <a:pt x="224" y="3"/>
                  </a:cubicBezTo>
                  <a:cubicBezTo>
                    <a:pt x="219" y="4"/>
                    <a:pt x="214" y="5"/>
                    <a:pt x="209" y="7"/>
                  </a:cubicBezTo>
                  <a:cubicBezTo>
                    <a:pt x="188" y="11"/>
                    <a:pt x="169" y="20"/>
                    <a:pt x="153" y="35"/>
                  </a:cubicBezTo>
                  <a:cubicBezTo>
                    <a:pt x="146" y="41"/>
                    <a:pt x="139" y="47"/>
                    <a:pt x="133" y="54"/>
                  </a:cubicBezTo>
                  <a:cubicBezTo>
                    <a:pt x="127" y="61"/>
                    <a:pt x="123" y="68"/>
                    <a:pt x="119" y="75"/>
                  </a:cubicBezTo>
                  <a:cubicBezTo>
                    <a:pt x="114" y="83"/>
                    <a:pt x="110" y="91"/>
                    <a:pt x="106" y="99"/>
                  </a:cubicBezTo>
                  <a:cubicBezTo>
                    <a:pt x="101" y="113"/>
                    <a:pt x="98" y="128"/>
                    <a:pt x="95" y="143"/>
                  </a:cubicBezTo>
                  <a:cubicBezTo>
                    <a:pt x="95" y="145"/>
                    <a:pt x="94" y="148"/>
                    <a:pt x="94" y="150"/>
                  </a:cubicBezTo>
                  <a:cubicBezTo>
                    <a:pt x="93" y="150"/>
                    <a:pt x="93" y="150"/>
                    <a:pt x="93" y="150"/>
                  </a:cubicBezTo>
                  <a:cubicBezTo>
                    <a:pt x="86" y="150"/>
                    <a:pt x="80" y="150"/>
                    <a:pt x="74" y="151"/>
                  </a:cubicBezTo>
                  <a:cubicBezTo>
                    <a:pt x="66" y="151"/>
                    <a:pt x="58" y="151"/>
                    <a:pt x="50" y="150"/>
                  </a:cubicBezTo>
                  <a:cubicBezTo>
                    <a:pt x="49" y="150"/>
                    <a:pt x="48" y="150"/>
                    <a:pt x="49" y="148"/>
                  </a:cubicBezTo>
                  <a:cubicBezTo>
                    <a:pt x="49" y="145"/>
                    <a:pt x="49" y="141"/>
                    <a:pt x="49" y="137"/>
                  </a:cubicBezTo>
                  <a:cubicBezTo>
                    <a:pt x="49" y="134"/>
                    <a:pt x="49" y="131"/>
                    <a:pt x="49" y="127"/>
                  </a:cubicBezTo>
                  <a:cubicBezTo>
                    <a:pt x="49" y="124"/>
                    <a:pt x="47" y="122"/>
                    <a:pt x="44" y="121"/>
                  </a:cubicBezTo>
                  <a:cubicBezTo>
                    <a:pt x="40" y="121"/>
                    <a:pt x="37" y="121"/>
                    <a:pt x="33" y="122"/>
                  </a:cubicBezTo>
                  <a:cubicBezTo>
                    <a:pt x="31" y="123"/>
                    <a:pt x="30" y="124"/>
                    <a:pt x="30" y="125"/>
                  </a:cubicBezTo>
                  <a:cubicBezTo>
                    <a:pt x="29" y="127"/>
                    <a:pt x="29" y="129"/>
                    <a:pt x="29" y="131"/>
                  </a:cubicBezTo>
                  <a:cubicBezTo>
                    <a:pt x="29" y="140"/>
                    <a:pt x="28" y="150"/>
                    <a:pt x="28" y="160"/>
                  </a:cubicBezTo>
                  <a:cubicBezTo>
                    <a:pt x="28" y="167"/>
                    <a:pt x="28" y="174"/>
                    <a:pt x="28" y="182"/>
                  </a:cubicBezTo>
                  <a:cubicBezTo>
                    <a:pt x="28" y="185"/>
                    <a:pt x="28" y="188"/>
                    <a:pt x="28" y="190"/>
                  </a:cubicBezTo>
                  <a:cubicBezTo>
                    <a:pt x="28" y="193"/>
                    <a:pt x="29" y="195"/>
                    <a:pt x="32" y="195"/>
                  </a:cubicBezTo>
                  <a:cubicBezTo>
                    <a:pt x="36" y="196"/>
                    <a:pt x="41" y="196"/>
                    <a:pt x="45" y="194"/>
                  </a:cubicBezTo>
                  <a:cubicBezTo>
                    <a:pt x="47" y="194"/>
                    <a:pt x="48" y="193"/>
                    <a:pt x="48" y="191"/>
                  </a:cubicBezTo>
                  <a:cubicBezTo>
                    <a:pt x="49" y="189"/>
                    <a:pt x="49" y="186"/>
                    <a:pt x="49" y="184"/>
                  </a:cubicBezTo>
                  <a:cubicBezTo>
                    <a:pt x="49" y="181"/>
                    <a:pt x="48" y="178"/>
                    <a:pt x="48" y="174"/>
                  </a:cubicBezTo>
                  <a:cubicBezTo>
                    <a:pt x="48" y="173"/>
                    <a:pt x="48" y="171"/>
                    <a:pt x="48" y="170"/>
                  </a:cubicBezTo>
                  <a:cubicBezTo>
                    <a:pt x="90" y="170"/>
                    <a:pt x="90" y="170"/>
                    <a:pt x="90" y="170"/>
                  </a:cubicBezTo>
                  <a:cubicBezTo>
                    <a:pt x="89" y="180"/>
                    <a:pt x="89" y="191"/>
                    <a:pt x="89" y="201"/>
                  </a:cubicBezTo>
                  <a:cubicBezTo>
                    <a:pt x="90" y="214"/>
                    <a:pt x="91" y="226"/>
                    <a:pt x="92" y="239"/>
                  </a:cubicBezTo>
                  <a:cubicBezTo>
                    <a:pt x="94" y="254"/>
                    <a:pt x="97" y="269"/>
                    <a:pt x="103" y="284"/>
                  </a:cubicBezTo>
                  <a:cubicBezTo>
                    <a:pt x="106" y="291"/>
                    <a:pt x="108" y="298"/>
                    <a:pt x="112" y="304"/>
                  </a:cubicBezTo>
                  <a:cubicBezTo>
                    <a:pt x="116" y="311"/>
                    <a:pt x="121" y="317"/>
                    <a:pt x="125" y="323"/>
                  </a:cubicBezTo>
                  <a:cubicBezTo>
                    <a:pt x="129" y="327"/>
                    <a:pt x="132" y="331"/>
                    <a:pt x="136" y="335"/>
                  </a:cubicBezTo>
                  <a:cubicBezTo>
                    <a:pt x="142" y="340"/>
                    <a:pt x="148" y="345"/>
                    <a:pt x="156" y="348"/>
                  </a:cubicBezTo>
                  <a:cubicBezTo>
                    <a:pt x="169" y="353"/>
                    <a:pt x="183" y="356"/>
                    <a:pt x="197" y="357"/>
                  </a:cubicBezTo>
                  <a:cubicBezTo>
                    <a:pt x="204" y="357"/>
                    <a:pt x="212" y="356"/>
                    <a:pt x="219" y="355"/>
                  </a:cubicBezTo>
                  <a:cubicBezTo>
                    <a:pt x="226" y="355"/>
                    <a:pt x="233" y="353"/>
                    <a:pt x="240" y="350"/>
                  </a:cubicBezTo>
                  <a:cubicBezTo>
                    <a:pt x="246" y="348"/>
                    <a:pt x="251" y="345"/>
                    <a:pt x="256" y="343"/>
                  </a:cubicBezTo>
                  <a:cubicBezTo>
                    <a:pt x="259" y="342"/>
                    <a:pt x="261" y="341"/>
                    <a:pt x="263" y="340"/>
                  </a:cubicBezTo>
                  <a:cubicBezTo>
                    <a:pt x="262" y="338"/>
                    <a:pt x="261" y="337"/>
                    <a:pt x="259" y="336"/>
                  </a:cubicBezTo>
                  <a:cubicBezTo>
                    <a:pt x="256" y="333"/>
                    <a:pt x="253" y="330"/>
                    <a:pt x="250" y="326"/>
                  </a:cubicBezTo>
                  <a:close/>
                  <a:moveTo>
                    <a:pt x="20" y="141"/>
                  </a:moveTo>
                  <a:cubicBezTo>
                    <a:pt x="20" y="139"/>
                    <a:pt x="20" y="139"/>
                    <a:pt x="18" y="138"/>
                  </a:cubicBezTo>
                  <a:cubicBezTo>
                    <a:pt x="17" y="138"/>
                    <a:pt x="17" y="137"/>
                    <a:pt x="16" y="137"/>
                  </a:cubicBezTo>
                  <a:cubicBezTo>
                    <a:pt x="11" y="136"/>
                    <a:pt x="7" y="137"/>
                    <a:pt x="3" y="139"/>
                  </a:cubicBezTo>
                  <a:cubicBezTo>
                    <a:pt x="2" y="139"/>
                    <a:pt x="1" y="139"/>
                    <a:pt x="1" y="140"/>
                  </a:cubicBezTo>
                  <a:cubicBezTo>
                    <a:pt x="1" y="144"/>
                    <a:pt x="0" y="147"/>
                    <a:pt x="0" y="151"/>
                  </a:cubicBezTo>
                  <a:cubicBezTo>
                    <a:pt x="0" y="157"/>
                    <a:pt x="0" y="162"/>
                    <a:pt x="0" y="168"/>
                  </a:cubicBezTo>
                  <a:cubicBezTo>
                    <a:pt x="0" y="171"/>
                    <a:pt x="0" y="174"/>
                    <a:pt x="0" y="177"/>
                  </a:cubicBezTo>
                  <a:cubicBezTo>
                    <a:pt x="0" y="181"/>
                    <a:pt x="2" y="183"/>
                    <a:pt x="6" y="183"/>
                  </a:cubicBezTo>
                  <a:cubicBezTo>
                    <a:pt x="10" y="182"/>
                    <a:pt x="14" y="182"/>
                    <a:pt x="18" y="181"/>
                  </a:cubicBezTo>
                  <a:cubicBezTo>
                    <a:pt x="19" y="181"/>
                    <a:pt x="19" y="181"/>
                    <a:pt x="19" y="181"/>
                  </a:cubicBezTo>
                  <a:cubicBezTo>
                    <a:pt x="19" y="179"/>
                    <a:pt x="20" y="177"/>
                    <a:pt x="20" y="176"/>
                  </a:cubicBezTo>
                  <a:cubicBezTo>
                    <a:pt x="20" y="169"/>
                    <a:pt x="20" y="162"/>
                    <a:pt x="21" y="156"/>
                  </a:cubicBezTo>
                  <a:cubicBezTo>
                    <a:pt x="20" y="156"/>
                    <a:pt x="20" y="156"/>
                    <a:pt x="20" y="156"/>
                  </a:cubicBezTo>
                  <a:cubicBezTo>
                    <a:pt x="20" y="151"/>
                    <a:pt x="20" y="146"/>
                    <a:pt x="20" y="14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43" name="Google Shape;4243;p140"/>
            <p:cNvSpPr/>
            <p:nvPr/>
          </p:nvSpPr>
          <p:spPr>
            <a:xfrm>
              <a:off x="3763" y="1691"/>
              <a:ext cx="203" cy="214"/>
            </a:xfrm>
            <a:custGeom>
              <a:avLst/>
              <a:gdLst/>
              <a:ahLst/>
              <a:cxnLst/>
              <a:rect l="l" t="t" r="r" b="b"/>
              <a:pathLst>
                <a:path w="99" h="104" extrusionOk="0">
                  <a:moveTo>
                    <a:pt x="49" y="29"/>
                  </a:moveTo>
                  <a:cubicBezTo>
                    <a:pt x="58" y="21"/>
                    <a:pt x="64" y="4"/>
                    <a:pt x="78" y="2"/>
                  </a:cubicBezTo>
                  <a:cubicBezTo>
                    <a:pt x="91" y="0"/>
                    <a:pt x="99" y="14"/>
                    <a:pt x="94" y="31"/>
                  </a:cubicBezTo>
                  <a:cubicBezTo>
                    <a:pt x="91" y="45"/>
                    <a:pt x="80" y="61"/>
                    <a:pt x="73" y="72"/>
                  </a:cubicBezTo>
                  <a:cubicBezTo>
                    <a:pt x="69" y="77"/>
                    <a:pt x="64" y="82"/>
                    <a:pt x="59" y="89"/>
                  </a:cubicBezTo>
                  <a:cubicBezTo>
                    <a:pt x="56" y="94"/>
                    <a:pt x="49" y="104"/>
                    <a:pt x="44" y="104"/>
                  </a:cubicBezTo>
                  <a:cubicBezTo>
                    <a:pt x="40" y="104"/>
                    <a:pt x="34" y="94"/>
                    <a:pt x="30" y="89"/>
                  </a:cubicBezTo>
                  <a:cubicBezTo>
                    <a:pt x="26" y="83"/>
                    <a:pt x="23" y="77"/>
                    <a:pt x="20" y="71"/>
                  </a:cubicBezTo>
                  <a:cubicBezTo>
                    <a:pt x="12" y="56"/>
                    <a:pt x="3" y="44"/>
                    <a:pt x="2" y="29"/>
                  </a:cubicBezTo>
                  <a:cubicBezTo>
                    <a:pt x="0" y="16"/>
                    <a:pt x="5" y="3"/>
                    <a:pt x="16" y="2"/>
                  </a:cubicBezTo>
                  <a:cubicBezTo>
                    <a:pt x="33" y="0"/>
                    <a:pt x="41" y="20"/>
                    <a:pt x="49" y="29"/>
                  </a:cubicBezTo>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4244" name="Google Shape;4244;p140"/>
          <p:cNvSpPr txBox="1">
            <a:spLocks noGrp="1"/>
          </p:cNvSpPr>
          <p:nvPr>
            <p:ph type="title"/>
          </p:nvPr>
        </p:nvSpPr>
        <p:spPr>
          <a:xfrm>
            <a:off x="1228726" y="2390269"/>
            <a:ext cx="2805000" cy="20775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chemeClr val="lt1"/>
              </a:buClr>
              <a:buSzPts val="1800"/>
              <a:buFont typeface="Zilla Slab"/>
              <a:buNone/>
              <a:defRPr>
                <a:solidFill>
                  <a:schemeClr val="lt1"/>
                </a:solidFill>
                <a:latin typeface="Zilla Slab"/>
                <a:ea typeface="Zilla Slab"/>
                <a:cs typeface="Zilla Slab"/>
                <a:sym typeface="Zilla Slab"/>
              </a:defRPr>
            </a:lvl1pPr>
            <a:lvl2pPr lvl="1" algn="l" rtl="0">
              <a:lnSpc>
                <a:spcPct val="100000"/>
              </a:lnSpc>
              <a:spcBef>
                <a:spcPts val="0"/>
              </a:spcBef>
              <a:spcAft>
                <a:spcPts val="0"/>
              </a:spcAft>
              <a:buClr>
                <a:schemeClr val="lt1"/>
              </a:buClr>
              <a:buSzPts val="1400"/>
              <a:buNone/>
              <a:defRPr>
                <a:solidFill>
                  <a:schemeClr val="lt1"/>
                </a:solidFill>
              </a:defRPr>
            </a:lvl2pPr>
            <a:lvl3pPr lvl="2" algn="l" rtl="0">
              <a:lnSpc>
                <a:spcPct val="100000"/>
              </a:lnSpc>
              <a:spcBef>
                <a:spcPts val="0"/>
              </a:spcBef>
              <a:spcAft>
                <a:spcPts val="0"/>
              </a:spcAft>
              <a:buClr>
                <a:schemeClr val="lt1"/>
              </a:buClr>
              <a:buSzPts val="1400"/>
              <a:buNone/>
              <a:defRPr>
                <a:solidFill>
                  <a:schemeClr val="lt1"/>
                </a:solidFill>
              </a:defRPr>
            </a:lvl3pPr>
            <a:lvl4pPr lvl="3" algn="l" rtl="0">
              <a:lnSpc>
                <a:spcPct val="100000"/>
              </a:lnSpc>
              <a:spcBef>
                <a:spcPts val="0"/>
              </a:spcBef>
              <a:spcAft>
                <a:spcPts val="0"/>
              </a:spcAft>
              <a:buClr>
                <a:schemeClr val="lt1"/>
              </a:buClr>
              <a:buSzPts val="1400"/>
              <a:buNone/>
              <a:defRPr>
                <a:solidFill>
                  <a:schemeClr val="lt1"/>
                </a:solidFill>
              </a:defRPr>
            </a:lvl4pPr>
            <a:lvl5pPr lvl="4" algn="l" rtl="0">
              <a:lnSpc>
                <a:spcPct val="100000"/>
              </a:lnSpc>
              <a:spcBef>
                <a:spcPts val="0"/>
              </a:spcBef>
              <a:spcAft>
                <a:spcPts val="0"/>
              </a:spcAft>
              <a:buClr>
                <a:schemeClr val="lt1"/>
              </a:buClr>
              <a:buSzPts val="1400"/>
              <a:buNone/>
              <a:defRPr>
                <a:solidFill>
                  <a:schemeClr val="lt1"/>
                </a:solidFill>
              </a:defRPr>
            </a:lvl5pPr>
            <a:lvl6pPr lvl="5" algn="l" rtl="0">
              <a:lnSpc>
                <a:spcPct val="100000"/>
              </a:lnSpc>
              <a:spcBef>
                <a:spcPts val="0"/>
              </a:spcBef>
              <a:spcAft>
                <a:spcPts val="0"/>
              </a:spcAft>
              <a:buClr>
                <a:schemeClr val="lt1"/>
              </a:buClr>
              <a:buSzPts val="1400"/>
              <a:buNone/>
              <a:defRPr>
                <a:solidFill>
                  <a:schemeClr val="lt1"/>
                </a:solidFill>
              </a:defRPr>
            </a:lvl6pPr>
            <a:lvl7pPr lvl="6" algn="l" rtl="0">
              <a:lnSpc>
                <a:spcPct val="100000"/>
              </a:lnSpc>
              <a:spcBef>
                <a:spcPts val="0"/>
              </a:spcBef>
              <a:spcAft>
                <a:spcPts val="0"/>
              </a:spcAft>
              <a:buClr>
                <a:schemeClr val="lt1"/>
              </a:buClr>
              <a:buSzPts val="1400"/>
              <a:buNone/>
              <a:defRPr>
                <a:solidFill>
                  <a:schemeClr val="lt1"/>
                </a:solidFill>
              </a:defRPr>
            </a:lvl7pPr>
            <a:lvl8pPr lvl="7" algn="l" rtl="0">
              <a:lnSpc>
                <a:spcPct val="100000"/>
              </a:lnSpc>
              <a:spcBef>
                <a:spcPts val="0"/>
              </a:spcBef>
              <a:spcAft>
                <a:spcPts val="0"/>
              </a:spcAft>
              <a:buClr>
                <a:schemeClr val="lt1"/>
              </a:buClr>
              <a:buSzPts val="1400"/>
              <a:buNone/>
              <a:defRPr>
                <a:solidFill>
                  <a:schemeClr val="lt1"/>
                </a:solidFill>
              </a:defRPr>
            </a:lvl8pPr>
            <a:lvl9pPr lvl="8" algn="l" rtl="0">
              <a:lnSpc>
                <a:spcPct val="100000"/>
              </a:lnSpc>
              <a:spcBef>
                <a:spcPts val="0"/>
              </a:spcBef>
              <a:spcAft>
                <a:spcPts val="0"/>
              </a:spcAft>
              <a:buClr>
                <a:schemeClr val="lt1"/>
              </a:buClr>
              <a:buSzPts val="1400"/>
              <a:buNone/>
              <a:defRPr>
                <a:solidFill>
                  <a:schemeClr val="lt1"/>
                </a:solidFill>
              </a:defRPr>
            </a:lvl9pPr>
          </a:lstStyle>
          <a:p>
            <a:endParaRPr/>
          </a:p>
        </p:txBody>
      </p:sp>
      <p:sp>
        <p:nvSpPr>
          <p:cNvPr id="4245" name="Google Shape;4245;p140">
            <a:hlinkClick r:id="" action="ppaction://noaction"/>
          </p:cNvPr>
          <p:cNvSpPr/>
          <p:nvPr/>
        </p:nvSpPr>
        <p:spPr>
          <a:xfrm rot="-9">
            <a:off x="-151675" y="-103299"/>
            <a:ext cx="1143726" cy="132537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pic>
        <p:nvPicPr>
          <p:cNvPr id="4246" name="Google Shape;4246;p140">
            <a:hlinkClick r:id="" action="ppaction://noaction"/>
          </p:cNvPr>
          <p:cNvPicPr preferRelativeResize="0"/>
          <p:nvPr/>
        </p:nvPicPr>
        <p:blipFill rotWithShape="1">
          <a:blip r:embed="rId2">
            <a:alphaModFix/>
          </a:blip>
          <a:srcRect/>
          <a:stretch/>
        </p:blipFill>
        <p:spPr>
          <a:xfrm>
            <a:off x="172538" y="187219"/>
            <a:ext cx="716666" cy="744327"/>
          </a:xfrm>
          <a:prstGeom prst="rect">
            <a:avLst/>
          </a:prstGeom>
          <a:noFill/>
          <a:ln>
            <a:noFill/>
          </a:ln>
        </p:spPr>
      </p:pic>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6.1 In My Opinion">
  <p:cSld name="1_Title + Subtitle + 2 Columns_1">
    <p:spTree>
      <p:nvGrpSpPr>
        <p:cNvPr id="1" name="Shape 4247"/>
        <p:cNvGrpSpPr/>
        <p:nvPr/>
      </p:nvGrpSpPr>
      <p:grpSpPr>
        <a:xfrm>
          <a:off x="0" y="0"/>
          <a:ext cx="0" cy="0"/>
          <a:chOff x="0" y="0"/>
          <a:chExt cx="0" cy="0"/>
        </a:xfrm>
      </p:grpSpPr>
      <p:sp>
        <p:nvSpPr>
          <p:cNvPr id="4248" name="Google Shape;4248;p141"/>
          <p:cNvSpPr/>
          <p:nvPr/>
        </p:nvSpPr>
        <p:spPr>
          <a:xfrm rot="-5400000">
            <a:off x="-1133492" y="1133492"/>
            <a:ext cx="6858000" cy="4591016"/>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249" name="Google Shape;4249;p141"/>
          <p:cNvSpPr/>
          <p:nvPr/>
        </p:nvSpPr>
        <p:spPr>
          <a:xfrm rot="-5400000">
            <a:off x="-1455413" y="1455413"/>
            <a:ext cx="6858000" cy="3947174"/>
          </a:xfrm>
          <a:custGeom>
            <a:avLst/>
            <a:gdLst/>
            <a:ahLst/>
            <a:cxnLst/>
            <a:rect l="l" t="t" r="r" b="b"/>
            <a:pathLst>
              <a:path w="12192000" h="1825283" extrusionOk="0">
                <a:moveTo>
                  <a:pt x="0" y="0"/>
                </a:moveTo>
                <a:lnTo>
                  <a:pt x="12192000" y="0"/>
                </a:lnTo>
                <a:lnTo>
                  <a:pt x="12192000" y="1635321"/>
                </a:lnTo>
                <a:lnTo>
                  <a:pt x="12001315" y="1638292"/>
                </a:lnTo>
                <a:cubicBezTo>
                  <a:pt x="10013521" y="1669263"/>
                  <a:pt x="6564748" y="1722998"/>
                  <a:pt x="581220" y="1816227"/>
                </a:cubicBezTo>
                <a:lnTo>
                  <a:pt x="0" y="1825283"/>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4250" name="Google Shape;4250;p141">
            <a:hlinkClick r:id="" action="ppaction://noaction"/>
          </p:cNvPr>
          <p:cNvSpPr/>
          <p:nvPr/>
        </p:nvSpPr>
        <p:spPr>
          <a:xfrm>
            <a:off x="3957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251" name="Google Shape;4251;p141">
            <a:hlinkClick r:id="" action="ppaction://noaction"/>
          </p:cNvPr>
          <p:cNvSpPr txBox="1"/>
          <p:nvPr/>
        </p:nvSpPr>
        <p:spPr>
          <a:xfrm>
            <a:off x="395725" y="440858"/>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800" b="1">
                <a:solidFill>
                  <a:srgbClr val="FFFFFF"/>
                </a:solidFill>
                <a:latin typeface="Archivo"/>
                <a:ea typeface="Archivo"/>
                <a:cs typeface="Archivo"/>
                <a:sym typeface="Archivo"/>
              </a:rPr>
              <a:t>Back</a:t>
            </a:r>
            <a:endParaRPr sz="1800" b="1">
              <a:solidFill>
                <a:srgbClr val="FFFFFF"/>
              </a:solidFill>
              <a:latin typeface="Archivo"/>
              <a:ea typeface="Archivo"/>
              <a:cs typeface="Archivo"/>
              <a:sym typeface="Archivo"/>
            </a:endParaRPr>
          </a:p>
        </p:txBody>
      </p:sp>
      <p:sp>
        <p:nvSpPr>
          <p:cNvPr id="4252" name="Google Shape;4252;p141"/>
          <p:cNvSpPr/>
          <p:nvPr/>
        </p:nvSpPr>
        <p:spPr>
          <a:xfrm rot="-8999989">
            <a:off x="3521585" y="1238231"/>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4253" name="Google Shape;4253;p141"/>
          <p:cNvSpPr txBox="1"/>
          <p:nvPr/>
        </p:nvSpPr>
        <p:spPr>
          <a:xfrm>
            <a:off x="3555175" y="1181609"/>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1</a:t>
            </a:r>
            <a:endParaRPr sz="3000" b="1">
              <a:solidFill>
                <a:schemeClr val="dk2"/>
              </a:solidFill>
              <a:latin typeface="Archivo"/>
              <a:ea typeface="Archivo"/>
              <a:cs typeface="Archivo"/>
              <a:sym typeface="Archivo"/>
            </a:endParaRPr>
          </a:p>
        </p:txBody>
      </p:sp>
      <p:sp>
        <p:nvSpPr>
          <p:cNvPr id="4254" name="Google Shape;4254;p141"/>
          <p:cNvSpPr/>
          <p:nvPr/>
        </p:nvSpPr>
        <p:spPr>
          <a:xfrm rot="-8999989">
            <a:off x="3567185" y="3006448"/>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4255" name="Google Shape;4255;p141"/>
          <p:cNvSpPr txBox="1"/>
          <p:nvPr/>
        </p:nvSpPr>
        <p:spPr>
          <a:xfrm>
            <a:off x="3600775" y="2949827"/>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2</a:t>
            </a:r>
            <a:endParaRPr sz="3000" b="1">
              <a:solidFill>
                <a:schemeClr val="dk2"/>
              </a:solidFill>
              <a:latin typeface="Archivo"/>
              <a:ea typeface="Archivo"/>
              <a:cs typeface="Archivo"/>
              <a:sym typeface="Archivo"/>
            </a:endParaRPr>
          </a:p>
        </p:txBody>
      </p:sp>
      <p:sp>
        <p:nvSpPr>
          <p:cNvPr id="4256" name="Google Shape;4256;p141"/>
          <p:cNvSpPr/>
          <p:nvPr/>
        </p:nvSpPr>
        <p:spPr>
          <a:xfrm rot="-8999989">
            <a:off x="3567185" y="4774673"/>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4257" name="Google Shape;4257;p141"/>
          <p:cNvSpPr txBox="1"/>
          <p:nvPr/>
        </p:nvSpPr>
        <p:spPr>
          <a:xfrm>
            <a:off x="3600775" y="4718052"/>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3</a:t>
            </a:r>
            <a:endParaRPr sz="3000" b="1">
              <a:solidFill>
                <a:schemeClr val="dk2"/>
              </a:solidFill>
              <a:latin typeface="Archivo"/>
              <a:ea typeface="Archivo"/>
              <a:cs typeface="Archivo"/>
              <a:sym typeface="Archivo"/>
            </a:endParaRPr>
          </a:p>
        </p:txBody>
      </p:sp>
      <p:sp>
        <p:nvSpPr>
          <p:cNvPr id="4258" name="Google Shape;4258;p141">
            <a:hlinkClick r:id="" action="ppaction://noaction"/>
          </p:cNvPr>
          <p:cNvSpPr/>
          <p:nvPr/>
        </p:nvSpPr>
        <p:spPr>
          <a:xfrm>
            <a:off x="391625" y="373400"/>
            <a:ext cx="1245300" cy="538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guide id="3" pos="1872">
          <p15:clr>
            <a:srgbClr val="FA7B17"/>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matchingName="Title Slide 1">
  <p:cSld name="1_Title Slide">
    <p:spTree>
      <p:nvGrpSpPr>
        <p:cNvPr id="1" name="Shape 4263"/>
        <p:cNvGrpSpPr/>
        <p:nvPr/>
      </p:nvGrpSpPr>
      <p:grpSpPr>
        <a:xfrm>
          <a:off x="0" y="0"/>
          <a:ext cx="0" cy="0"/>
          <a:chOff x="0" y="0"/>
          <a:chExt cx="0" cy="0"/>
        </a:xfrm>
      </p:grpSpPr>
      <p:sp>
        <p:nvSpPr>
          <p:cNvPr id="4264" name="Google Shape;4264;p143"/>
          <p:cNvSpPr/>
          <p:nvPr/>
        </p:nvSpPr>
        <p:spPr>
          <a:xfrm rot="10800000">
            <a:off x="8396879" y="-4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5" name="Google Shape;4265;p143"/>
          <p:cNvSpPr/>
          <p:nvPr/>
        </p:nvSpPr>
        <p:spPr>
          <a:xfrm rot="5400000">
            <a:off x="45114" y="4107284"/>
            <a:ext cx="2704133" cy="2797315"/>
          </a:xfrm>
          <a:custGeom>
            <a:avLst/>
            <a:gdLst/>
            <a:ahLst/>
            <a:cxnLst/>
            <a:rect l="l" t="t" r="r" b="b"/>
            <a:pathLst>
              <a:path w="69155" h="71538" extrusionOk="0">
                <a:moveTo>
                  <a:pt x="51342" y="0"/>
                </a:moveTo>
                <a:cubicBezTo>
                  <a:pt x="13316" y="0"/>
                  <a:pt x="0" y="41002"/>
                  <a:pt x="11838" y="71537"/>
                </a:cubicBezTo>
                <a:lnTo>
                  <a:pt x="69155" y="71537"/>
                </a:lnTo>
                <a:lnTo>
                  <a:pt x="69155" y="4053"/>
                </a:lnTo>
                <a:cubicBezTo>
                  <a:pt x="64512" y="1969"/>
                  <a:pt x="59880" y="338"/>
                  <a:pt x="55177" y="135"/>
                </a:cubicBezTo>
                <a:cubicBezTo>
                  <a:pt x="53872" y="45"/>
                  <a:pt x="52594" y="0"/>
                  <a:pt x="51342"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6" name="Google Shape;4266;p143"/>
          <p:cNvSpPr/>
          <p:nvPr/>
        </p:nvSpPr>
        <p:spPr>
          <a:xfrm>
            <a:off x="-1537" y="5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D7224C"/>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7" name="Google Shape;4267;p143"/>
          <p:cNvSpPr/>
          <p:nvPr/>
        </p:nvSpPr>
        <p:spPr>
          <a:xfrm>
            <a:off x="-1537" y="5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8" name="Google Shape;4268;p143"/>
          <p:cNvSpPr/>
          <p:nvPr/>
        </p:nvSpPr>
        <p:spPr>
          <a:xfrm>
            <a:off x="8868920" y="303691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0AD1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9" name="Google Shape;4269;p143"/>
          <p:cNvSpPr/>
          <p:nvPr/>
        </p:nvSpPr>
        <p:spPr>
          <a:xfrm>
            <a:off x="10129709" y="21"/>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0" name="Google Shape;4270;p143"/>
          <p:cNvSpPr/>
          <p:nvPr/>
        </p:nvSpPr>
        <p:spPr>
          <a:xfrm>
            <a:off x="9784766" y="626281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1" name="Google Shape;4271;p143"/>
          <p:cNvSpPr/>
          <p:nvPr/>
        </p:nvSpPr>
        <p:spPr>
          <a:xfrm rot="-5400000">
            <a:off x="2069573" y="520124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2" name="Google Shape;4272;p143"/>
          <p:cNvSpPr/>
          <p:nvPr/>
        </p:nvSpPr>
        <p:spPr>
          <a:xfrm rot="10800000" flipH="1">
            <a:off x="11489630" y="451215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3" name="Google Shape;4273;p143"/>
          <p:cNvSpPr/>
          <p:nvPr/>
        </p:nvSpPr>
        <p:spPr>
          <a:xfrm rot="-10678792" flipH="1">
            <a:off x="4792530" y="5926272"/>
            <a:ext cx="2818989" cy="629637"/>
          </a:xfrm>
          <a:custGeom>
            <a:avLst/>
            <a:gdLst/>
            <a:ahLst/>
            <a:cxnLst/>
            <a:rect l="l" t="t" r="r" b="b"/>
            <a:pathLst>
              <a:path w="93526" h="25185" extrusionOk="0">
                <a:moveTo>
                  <a:pt x="141" y="7650"/>
                </a:moveTo>
                <a:cubicBezTo>
                  <a:pt x="1267" y="3742"/>
                  <a:pt x="13853" y="496"/>
                  <a:pt x="27963" y="99"/>
                </a:cubicBezTo>
                <a:cubicBezTo>
                  <a:pt x="42073" y="-298"/>
                  <a:pt x="74002" y="2881"/>
                  <a:pt x="84799" y="5266"/>
                </a:cubicBezTo>
                <a:cubicBezTo>
                  <a:pt x="95597" y="7651"/>
                  <a:pt x="93609" y="11360"/>
                  <a:pt x="92748" y="14407"/>
                </a:cubicBezTo>
                <a:cubicBezTo>
                  <a:pt x="91887" y="17454"/>
                  <a:pt x="91556" y="22025"/>
                  <a:pt x="79632" y="23549"/>
                </a:cubicBezTo>
                <a:cubicBezTo>
                  <a:pt x="67708" y="25073"/>
                  <a:pt x="34455" y="26199"/>
                  <a:pt x="21206" y="23549"/>
                </a:cubicBezTo>
                <a:cubicBezTo>
                  <a:pt x="7958" y="20899"/>
                  <a:pt x="-985" y="11558"/>
                  <a:pt x="141" y="7650"/>
                </a:cubicBezTo>
                <a:close/>
              </a:path>
            </a:pathLst>
          </a:custGeom>
          <a:solidFill>
            <a:srgbClr val="0D3258"/>
          </a:solidFill>
          <a:ln>
            <a:noFill/>
          </a:ln>
        </p:spPr>
      </p:sp>
      <p:sp>
        <p:nvSpPr>
          <p:cNvPr id="4274" name="Google Shape;4274;p143"/>
          <p:cNvSpPr/>
          <p:nvPr/>
        </p:nvSpPr>
        <p:spPr>
          <a:xfrm>
            <a:off x="4979530" y="5407002"/>
            <a:ext cx="409763" cy="403246"/>
          </a:xfrm>
          <a:custGeom>
            <a:avLst/>
            <a:gdLst/>
            <a:ahLst/>
            <a:cxnLst/>
            <a:rect l="l" t="t" r="r" b="b"/>
            <a:pathLst>
              <a:path w="246" h="239" extrusionOk="0">
                <a:moveTo>
                  <a:pt x="236" y="86"/>
                </a:moveTo>
                <a:cubicBezTo>
                  <a:pt x="230" y="59"/>
                  <a:pt x="218" y="41"/>
                  <a:pt x="202" y="31"/>
                </a:cubicBezTo>
                <a:cubicBezTo>
                  <a:pt x="179" y="18"/>
                  <a:pt x="79" y="0"/>
                  <a:pt x="31" y="59"/>
                </a:cubicBezTo>
                <a:cubicBezTo>
                  <a:pt x="7" y="87"/>
                  <a:pt x="0" y="147"/>
                  <a:pt x="11" y="178"/>
                </a:cubicBezTo>
                <a:cubicBezTo>
                  <a:pt x="28" y="233"/>
                  <a:pt x="66" y="239"/>
                  <a:pt x="93" y="239"/>
                </a:cubicBezTo>
                <a:cubicBezTo>
                  <a:pt x="99" y="239"/>
                  <a:pt x="104" y="239"/>
                  <a:pt x="108" y="239"/>
                </a:cubicBezTo>
                <a:cubicBezTo>
                  <a:pt x="109" y="239"/>
                  <a:pt x="109" y="239"/>
                  <a:pt x="109" y="239"/>
                </a:cubicBezTo>
                <a:cubicBezTo>
                  <a:pt x="111" y="239"/>
                  <a:pt x="113" y="238"/>
                  <a:pt x="115" y="238"/>
                </a:cubicBezTo>
                <a:cubicBezTo>
                  <a:pt x="116" y="238"/>
                  <a:pt x="116" y="238"/>
                  <a:pt x="117" y="237"/>
                </a:cubicBezTo>
                <a:cubicBezTo>
                  <a:pt x="118" y="237"/>
                  <a:pt x="118" y="236"/>
                  <a:pt x="118" y="235"/>
                </a:cubicBezTo>
                <a:cubicBezTo>
                  <a:pt x="117" y="223"/>
                  <a:pt x="118" y="211"/>
                  <a:pt x="118" y="199"/>
                </a:cubicBezTo>
                <a:cubicBezTo>
                  <a:pt x="118" y="182"/>
                  <a:pt x="119" y="165"/>
                  <a:pt x="117" y="148"/>
                </a:cubicBezTo>
                <a:cubicBezTo>
                  <a:pt x="116" y="146"/>
                  <a:pt x="115" y="145"/>
                  <a:pt x="113" y="145"/>
                </a:cubicBezTo>
                <a:cubicBezTo>
                  <a:pt x="111" y="144"/>
                  <a:pt x="108" y="145"/>
                  <a:pt x="106" y="145"/>
                </a:cubicBezTo>
                <a:cubicBezTo>
                  <a:pt x="100" y="145"/>
                  <a:pt x="94" y="145"/>
                  <a:pt x="91" y="143"/>
                </a:cubicBezTo>
                <a:cubicBezTo>
                  <a:pt x="89" y="141"/>
                  <a:pt x="87" y="136"/>
                  <a:pt x="88" y="129"/>
                </a:cubicBezTo>
                <a:cubicBezTo>
                  <a:pt x="88" y="125"/>
                  <a:pt x="90" y="123"/>
                  <a:pt x="91" y="122"/>
                </a:cubicBezTo>
                <a:cubicBezTo>
                  <a:pt x="94" y="120"/>
                  <a:pt x="99" y="120"/>
                  <a:pt x="105" y="120"/>
                </a:cubicBezTo>
                <a:cubicBezTo>
                  <a:pt x="107" y="120"/>
                  <a:pt x="109" y="119"/>
                  <a:pt x="112" y="119"/>
                </a:cubicBezTo>
                <a:cubicBezTo>
                  <a:pt x="113" y="119"/>
                  <a:pt x="114" y="119"/>
                  <a:pt x="114" y="118"/>
                </a:cubicBezTo>
                <a:cubicBezTo>
                  <a:pt x="115" y="117"/>
                  <a:pt x="115" y="116"/>
                  <a:pt x="115" y="115"/>
                </a:cubicBezTo>
                <a:cubicBezTo>
                  <a:pt x="112" y="99"/>
                  <a:pt x="114" y="77"/>
                  <a:pt x="125" y="68"/>
                </a:cubicBezTo>
                <a:cubicBezTo>
                  <a:pt x="131" y="64"/>
                  <a:pt x="161" y="61"/>
                  <a:pt x="175" y="63"/>
                </a:cubicBezTo>
                <a:cubicBezTo>
                  <a:pt x="178" y="64"/>
                  <a:pt x="180" y="64"/>
                  <a:pt x="180" y="65"/>
                </a:cubicBezTo>
                <a:cubicBezTo>
                  <a:pt x="183" y="73"/>
                  <a:pt x="182" y="81"/>
                  <a:pt x="180" y="83"/>
                </a:cubicBezTo>
                <a:cubicBezTo>
                  <a:pt x="173" y="82"/>
                  <a:pt x="159" y="81"/>
                  <a:pt x="150" y="87"/>
                </a:cubicBezTo>
                <a:cubicBezTo>
                  <a:pt x="143" y="92"/>
                  <a:pt x="143" y="106"/>
                  <a:pt x="146" y="114"/>
                </a:cubicBezTo>
                <a:cubicBezTo>
                  <a:pt x="148" y="121"/>
                  <a:pt x="152" y="122"/>
                  <a:pt x="154" y="122"/>
                </a:cubicBezTo>
                <a:cubicBezTo>
                  <a:pt x="161" y="121"/>
                  <a:pt x="168" y="121"/>
                  <a:pt x="174" y="122"/>
                </a:cubicBezTo>
                <a:cubicBezTo>
                  <a:pt x="176" y="123"/>
                  <a:pt x="178" y="127"/>
                  <a:pt x="177" y="133"/>
                </a:cubicBezTo>
                <a:cubicBezTo>
                  <a:pt x="177" y="136"/>
                  <a:pt x="176" y="139"/>
                  <a:pt x="175" y="139"/>
                </a:cubicBezTo>
                <a:cubicBezTo>
                  <a:pt x="159" y="139"/>
                  <a:pt x="151" y="139"/>
                  <a:pt x="151" y="153"/>
                </a:cubicBezTo>
                <a:cubicBezTo>
                  <a:pt x="151" y="153"/>
                  <a:pt x="151" y="155"/>
                  <a:pt x="151" y="156"/>
                </a:cubicBezTo>
                <a:cubicBezTo>
                  <a:pt x="151" y="158"/>
                  <a:pt x="151" y="158"/>
                  <a:pt x="151" y="158"/>
                </a:cubicBezTo>
                <a:cubicBezTo>
                  <a:pt x="150" y="172"/>
                  <a:pt x="147" y="209"/>
                  <a:pt x="151" y="233"/>
                </a:cubicBezTo>
                <a:cubicBezTo>
                  <a:pt x="151" y="235"/>
                  <a:pt x="153" y="236"/>
                  <a:pt x="155" y="236"/>
                </a:cubicBezTo>
                <a:cubicBezTo>
                  <a:pt x="156" y="236"/>
                  <a:pt x="156" y="236"/>
                  <a:pt x="156" y="236"/>
                </a:cubicBezTo>
                <a:cubicBezTo>
                  <a:pt x="187" y="234"/>
                  <a:pt x="206" y="232"/>
                  <a:pt x="225" y="206"/>
                </a:cubicBezTo>
                <a:cubicBezTo>
                  <a:pt x="238" y="187"/>
                  <a:pt x="246" y="129"/>
                  <a:pt x="236" y="86"/>
                </a:cubicBezTo>
                <a:close/>
                <a:moveTo>
                  <a:pt x="157" y="158"/>
                </a:moveTo>
                <a:cubicBezTo>
                  <a:pt x="158" y="155"/>
                  <a:pt x="158" y="154"/>
                  <a:pt x="158" y="153"/>
                </a:cubicBezTo>
                <a:cubicBezTo>
                  <a:pt x="158" y="147"/>
                  <a:pt x="158" y="145"/>
                  <a:pt x="175" y="145"/>
                </a:cubicBezTo>
                <a:cubicBezTo>
                  <a:pt x="180" y="145"/>
                  <a:pt x="184" y="141"/>
                  <a:pt x="184" y="134"/>
                </a:cubicBezTo>
                <a:cubicBezTo>
                  <a:pt x="185" y="127"/>
                  <a:pt x="183" y="117"/>
                  <a:pt x="175" y="116"/>
                </a:cubicBezTo>
                <a:cubicBezTo>
                  <a:pt x="169" y="115"/>
                  <a:pt x="161" y="114"/>
                  <a:pt x="154" y="115"/>
                </a:cubicBezTo>
                <a:cubicBezTo>
                  <a:pt x="153" y="114"/>
                  <a:pt x="151" y="111"/>
                  <a:pt x="151" y="105"/>
                </a:cubicBezTo>
                <a:cubicBezTo>
                  <a:pt x="150" y="99"/>
                  <a:pt x="151" y="94"/>
                  <a:pt x="154" y="93"/>
                </a:cubicBezTo>
                <a:cubicBezTo>
                  <a:pt x="159" y="89"/>
                  <a:pt x="169" y="88"/>
                  <a:pt x="181" y="90"/>
                </a:cubicBezTo>
                <a:cubicBezTo>
                  <a:pt x="181" y="90"/>
                  <a:pt x="182" y="90"/>
                  <a:pt x="182" y="90"/>
                </a:cubicBezTo>
                <a:cubicBezTo>
                  <a:pt x="190" y="87"/>
                  <a:pt x="190" y="72"/>
                  <a:pt x="187" y="62"/>
                </a:cubicBezTo>
                <a:cubicBezTo>
                  <a:pt x="186" y="60"/>
                  <a:pt x="184" y="59"/>
                  <a:pt x="181" y="58"/>
                </a:cubicBezTo>
                <a:cubicBezTo>
                  <a:pt x="168" y="53"/>
                  <a:pt x="129" y="57"/>
                  <a:pt x="121" y="63"/>
                </a:cubicBezTo>
                <a:cubicBezTo>
                  <a:pt x="105" y="75"/>
                  <a:pt x="107" y="103"/>
                  <a:pt x="108" y="113"/>
                </a:cubicBezTo>
                <a:cubicBezTo>
                  <a:pt x="107" y="113"/>
                  <a:pt x="105" y="113"/>
                  <a:pt x="104" y="113"/>
                </a:cubicBezTo>
                <a:cubicBezTo>
                  <a:pt x="98" y="113"/>
                  <a:pt x="92" y="113"/>
                  <a:pt x="87" y="116"/>
                </a:cubicBezTo>
                <a:cubicBezTo>
                  <a:pt x="83" y="119"/>
                  <a:pt x="81" y="125"/>
                  <a:pt x="81" y="129"/>
                </a:cubicBezTo>
                <a:cubicBezTo>
                  <a:pt x="81" y="135"/>
                  <a:pt x="82" y="144"/>
                  <a:pt x="87" y="148"/>
                </a:cubicBezTo>
                <a:cubicBezTo>
                  <a:pt x="92" y="152"/>
                  <a:pt x="99" y="152"/>
                  <a:pt x="106" y="152"/>
                </a:cubicBezTo>
                <a:cubicBezTo>
                  <a:pt x="107" y="152"/>
                  <a:pt x="109" y="152"/>
                  <a:pt x="110" y="151"/>
                </a:cubicBezTo>
                <a:cubicBezTo>
                  <a:pt x="112" y="167"/>
                  <a:pt x="111" y="184"/>
                  <a:pt x="111" y="199"/>
                </a:cubicBezTo>
                <a:cubicBezTo>
                  <a:pt x="111" y="210"/>
                  <a:pt x="111" y="221"/>
                  <a:pt x="111" y="232"/>
                </a:cubicBezTo>
                <a:cubicBezTo>
                  <a:pt x="110" y="232"/>
                  <a:pt x="109" y="232"/>
                  <a:pt x="108" y="232"/>
                </a:cubicBezTo>
                <a:cubicBezTo>
                  <a:pt x="83" y="233"/>
                  <a:pt x="36" y="236"/>
                  <a:pt x="17" y="176"/>
                </a:cubicBezTo>
                <a:cubicBezTo>
                  <a:pt x="8" y="147"/>
                  <a:pt x="14" y="89"/>
                  <a:pt x="36" y="63"/>
                </a:cubicBezTo>
                <a:cubicBezTo>
                  <a:pt x="62" y="31"/>
                  <a:pt x="103" y="25"/>
                  <a:pt x="133" y="25"/>
                </a:cubicBezTo>
                <a:cubicBezTo>
                  <a:pt x="161" y="25"/>
                  <a:pt x="188" y="31"/>
                  <a:pt x="199" y="37"/>
                </a:cubicBezTo>
                <a:cubicBezTo>
                  <a:pt x="213" y="46"/>
                  <a:pt x="224" y="63"/>
                  <a:pt x="229" y="87"/>
                </a:cubicBezTo>
                <a:cubicBezTo>
                  <a:pt x="239" y="131"/>
                  <a:pt x="230" y="186"/>
                  <a:pt x="219" y="202"/>
                </a:cubicBezTo>
                <a:cubicBezTo>
                  <a:pt x="203" y="225"/>
                  <a:pt x="187" y="227"/>
                  <a:pt x="157" y="229"/>
                </a:cubicBezTo>
                <a:cubicBezTo>
                  <a:pt x="154" y="206"/>
                  <a:pt x="157" y="171"/>
                  <a:pt x="157" y="158"/>
                </a:cubicBez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75" name="Google Shape;4275;p143"/>
          <p:cNvSpPr txBox="1"/>
          <p:nvPr/>
        </p:nvSpPr>
        <p:spPr>
          <a:xfrm>
            <a:off x="5267462" y="6067988"/>
            <a:ext cx="2060400" cy="346200"/>
          </a:xfrm>
          <a:prstGeom prst="rect">
            <a:avLst/>
          </a:prstGeom>
          <a:noFill/>
          <a:ln>
            <a:noFill/>
          </a:ln>
        </p:spPr>
        <p:txBody>
          <a:bodyPr spcFirstLastPara="1" wrap="square" lIns="0" tIns="0" rIns="0" bIns="0" anchor="t" anchorCtr="0">
            <a:noAutofit/>
          </a:bodyPr>
          <a:lstStyle/>
          <a:p>
            <a:pPr marL="0" lvl="0" indent="0" algn="l" rtl="0">
              <a:lnSpc>
                <a:spcPct val="140000"/>
              </a:lnSpc>
              <a:spcBef>
                <a:spcPts val="0"/>
              </a:spcBef>
              <a:spcAft>
                <a:spcPts val="0"/>
              </a:spcAft>
              <a:buNone/>
            </a:pPr>
            <a:r>
              <a:rPr lang="en-US" sz="1800" b="1">
                <a:solidFill>
                  <a:schemeClr val="lt1"/>
                </a:solidFill>
                <a:latin typeface="Zilla Slab"/>
                <a:ea typeface="Zilla Slab"/>
                <a:cs typeface="Zilla Slab"/>
                <a:sym typeface="Zilla Slab"/>
              </a:rPr>
              <a:t>@characterstrong</a:t>
            </a:r>
            <a:endParaRPr sz="1800" b="1">
              <a:solidFill>
                <a:schemeClr val="lt1"/>
              </a:solidFill>
              <a:latin typeface="Zilla Slab"/>
              <a:ea typeface="Zilla Slab"/>
              <a:cs typeface="Zilla Slab"/>
              <a:sym typeface="Zilla Slab"/>
            </a:endParaRPr>
          </a:p>
        </p:txBody>
      </p:sp>
      <p:grpSp>
        <p:nvGrpSpPr>
          <p:cNvPr id="4276" name="Google Shape;4276;p143"/>
          <p:cNvGrpSpPr/>
          <p:nvPr/>
        </p:nvGrpSpPr>
        <p:grpSpPr>
          <a:xfrm>
            <a:off x="5976344" y="5426357"/>
            <a:ext cx="383624" cy="364549"/>
            <a:chOff x="1181525" y="1778450"/>
            <a:chExt cx="2342025" cy="2225575"/>
          </a:xfrm>
        </p:grpSpPr>
        <p:sp>
          <p:nvSpPr>
            <p:cNvPr id="4277" name="Google Shape;4277;p143"/>
            <p:cNvSpPr/>
            <p:nvPr/>
          </p:nvSpPr>
          <p:spPr>
            <a:xfrm>
              <a:off x="1702850" y="2025875"/>
              <a:ext cx="1398600" cy="1624875"/>
            </a:xfrm>
            <a:custGeom>
              <a:avLst/>
              <a:gdLst/>
              <a:ahLst/>
              <a:cxnLst/>
              <a:rect l="l" t="t" r="r" b="b"/>
              <a:pathLst>
                <a:path w="55944" h="64995" extrusionOk="0">
                  <a:moveTo>
                    <a:pt x="14079" y="26570"/>
                  </a:moveTo>
                  <a:lnTo>
                    <a:pt x="14185" y="26729"/>
                  </a:lnTo>
                  <a:lnTo>
                    <a:pt x="14079" y="26782"/>
                  </a:lnTo>
                  <a:lnTo>
                    <a:pt x="13973" y="26834"/>
                  </a:lnTo>
                  <a:lnTo>
                    <a:pt x="13603" y="26887"/>
                  </a:lnTo>
                  <a:lnTo>
                    <a:pt x="13391" y="26993"/>
                  </a:lnTo>
                  <a:lnTo>
                    <a:pt x="13338" y="27046"/>
                  </a:lnTo>
                  <a:lnTo>
                    <a:pt x="11539" y="27787"/>
                  </a:lnTo>
                  <a:lnTo>
                    <a:pt x="8363" y="29798"/>
                  </a:lnTo>
                  <a:lnTo>
                    <a:pt x="6934" y="31069"/>
                  </a:lnTo>
                  <a:lnTo>
                    <a:pt x="6722" y="31121"/>
                  </a:lnTo>
                  <a:lnTo>
                    <a:pt x="6563" y="31174"/>
                  </a:lnTo>
                  <a:lnTo>
                    <a:pt x="6563" y="31174"/>
                  </a:lnTo>
                  <a:lnTo>
                    <a:pt x="7728" y="30010"/>
                  </a:lnTo>
                  <a:lnTo>
                    <a:pt x="10533" y="28105"/>
                  </a:lnTo>
                  <a:lnTo>
                    <a:pt x="12068" y="27364"/>
                  </a:lnTo>
                  <a:lnTo>
                    <a:pt x="13126" y="26940"/>
                  </a:lnTo>
                  <a:lnTo>
                    <a:pt x="14079" y="26570"/>
                  </a:lnTo>
                  <a:close/>
                  <a:moveTo>
                    <a:pt x="39113" y="901"/>
                  </a:moveTo>
                  <a:lnTo>
                    <a:pt x="39484" y="1165"/>
                  </a:lnTo>
                  <a:lnTo>
                    <a:pt x="39537" y="1641"/>
                  </a:lnTo>
                  <a:lnTo>
                    <a:pt x="39643" y="1959"/>
                  </a:lnTo>
                  <a:lnTo>
                    <a:pt x="39695" y="2330"/>
                  </a:lnTo>
                  <a:lnTo>
                    <a:pt x="39801" y="3018"/>
                  </a:lnTo>
                  <a:lnTo>
                    <a:pt x="39960" y="3706"/>
                  </a:lnTo>
                  <a:lnTo>
                    <a:pt x="40701" y="5823"/>
                  </a:lnTo>
                  <a:lnTo>
                    <a:pt x="41548" y="7410"/>
                  </a:lnTo>
                  <a:lnTo>
                    <a:pt x="42395" y="8839"/>
                  </a:lnTo>
                  <a:lnTo>
                    <a:pt x="43347" y="10057"/>
                  </a:lnTo>
                  <a:lnTo>
                    <a:pt x="44353" y="11115"/>
                  </a:lnTo>
                  <a:lnTo>
                    <a:pt x="46258" y="12756"/>
                  </a:lnTo>
                  <a:lnTo>
                    <a:pt x="47264" y="13391"/>
                  </a:lnTo>
                  <a:lnTo>
                    <a:pt x="48852" y="14291"/>
                  </a:lnTo>
                  <a:lnTo>
                    <a:pt x="52239" y="15455"/>
                  </a:lnTo>
                  <a:lnTo>
                    <a:pt x="54039" y="15773"/>
                  </a:lnTo>
                  <a:lnTo>
                    <a:pt x="54568" y="15879"/>
                  </a:lnTo>
                  <a:lnTo>
                    <a:pt x="54991" y="16408"/>
                  </a:lnTo>
                  <a:lnTo>
                    <a:pt x="55044" y="16937"/>
                  </a:lnTo>
                  <a:lnTo>
                    <a:pt x="55044" y="19001"/>
                  </a:lnTo>
                  <a:lnTo>
                    <a:pt x="54991" y="21013"/>
                  </a:lnTo>
                  <a:lnTo>
                    <a:pt x="54991" y="22706"/>
                  </a:lnTo>
                  <a:lnTo>
                    <a:pt x="54885" y="23341"/>
                  </a:lnTo>
                  <a:lnTo>
                    <a:pt x="54938" y="23923"/>
                  </a:lnTo>
                  <a:lnTo>
                    <a:pt x="54991" y="24188"/>
                  </a:lnTo>
                  <a:lnTo>
                    <a:pt x="54991" y="24453"/>
                  </a:lnTo>
                  <a:lnTo>
                    <a:pt x="54991" y="24717"/>
                  </a:lnTo>
                  <a:lnTo>
                    <a:pt x="54991" y="24982"/>
                  </a:lnTo>
                  <a:lnTo>
                    <a:pt x="55044" y="25353"/>
                  </a:lnTo>
                  <a:lnTo>
                    <a:pt x="55044" y="25723"/>
                  </a:lnTo>
                  <a:lnTo>
                    <a:pt x="54991" y="26146"/>
                  </a:lnTo>
                  <a:lnTo>
                    <a:pt x="54568" y="26623"/>
                  </a:lnTo>
                  <a:lnTo>
                    <a:pt x="54091" y="26676"/>
                  </a:lnTo>
                  <a:lnTo>
                    <a:pt x="52398" y="26623"/>
                  </a:lnTo>
                  <a:lnTo>
                    <a:pt x="50757" y="26411"/>
                  </a:lnTo>
                  <a:lnTo>
                    <a:pt x="48958" y="26093"/>
                  </a:lnTo>
                  <a:lnTo>
                    <a:pt x="45570" y="24823"/>
                  </a:lnTo>
                  <a:lnTo>
                    <a:pt x="43982" y="23818"/>
                  </a:lnTo>
                  <a:lnTo>
                    <a:pt x="43083" y="23183"/>
                  </a:lnTo>
                  <a:lnTo>
                    <a:pt x="41389" y="21648"/>
                  </a:lnTo>
                  <a:lnTo>
                    <a:pt x="40542" y="20801"/>
                  </a:lnTo>
                  <a:lnTo>
                    <a:pt x="40542" y="20748"/>
                  </a:lnTo>
                  <a:lnTo>
                    <a:pt x="40489" y="20748"/>
                  </a:lnTo>
                  <a:lnTo>
                    <a:pt x="40331" y="20483"/>
                  </a:lnTo>
                  <a:lnTo>
                    <a:pt x="39960" y="20325"/>
                  </a:lnTo>
                  <a:lnTo>
                    <a:pt x="39378" y="20113"/>
                  </a:lnTo>
                  <a:lnTo>
                    <a:pt x="39378" y="31545"/>
                  </a:lnTo>
                  <a:lnTo>
                    <a:pt x="39378" y="31704"/>
                  </a:lnTo>
                  <a:lnTo>
                    <a:pt x="39272" y="31757"/>
                  </a:lnTo>
                  <a:lnTo>
                    <a:pt x="39166" y="31810"/>
                  </a:lnTo>
                  <a:lnTo>
                    <a:pt x="39166" y="19160"/>
                  </a:lnTo>
                  <a:lnTo>
                    <a:pt x="39166" y="19001"/>
                  </a:lnTo>
                  <a:lnTo>
                    <a:pt x="39219" y="18948"/>
                  </a:lnTo>
                  <a:lnTo>
                    <a:pt x="39219" y="18895"/>
                  </a:lnTo>
                  <a:lnTo>
                    <a:pt x="39272" y="18895"/>
                  </a:lnTo>
                  <a:lnTo>
                    <a:pt x="39325" y="18948"/>
                  </a:lnTo>
                  <a:lnTo>
                    <a:pt x="39431" y="19054"/>
                  </a:lnTo>
                  <a:lnTo>
                    <a:pt x="39537" y="19213"/>
                  </a:lnTo>
                  <a:lnTo>
                    <a:pt x="39643" y="19319"/>
                  </a:lnTo>
                  <a:lnTo>
                    <a:pt x="40383" y="20325"/>
                  </a:lnTo>
                  <a:lnTo>
                    <a:pt x="42024" y="22018"/>
                  </a:lnTo>
                  <a:lnTo>
                    <a:pt x="43824" y="23500"/>
                  </a:lnTo>
                  <a:lnTo>
                    <a:pt x="45729" y="24664"/>
                  </a:lnTo>
                  <a:lnTo>
                    <a:pt x="46735" y="25088"/>
                  </a:lnTo>
                  <a:lnTo>
                    <a:pt x="47899" y="25564"/>
                  </a:lnTo>
                  <a:lnTo>
                    <a:pt x="50440" y="26199"/>
                  </a:lnTo>
                  <a:lnTo>
                    <a:pt x="51974" y="26411"/>
                  </a:lnTo>
                  <a:lnTo>
                    <a:pt x="53245" y="26411"/>
                  </a:lnTo>
                  <a:lnTo>
                    <a:pt x="53933" y="26464"/>
                  </a:lnTo>
                  <a:lnTo>
                    <a:pt x="54197" y="26464"/>
                  </a:lnTo>
                  <a:lnTo>
                    <a:pt x="54621" y="26199"/>
                  </a:lnTo>
                  <a:lnTo>
                    <a:pt x="54832" y="25935"/>
                  </a:lnTo>
                  <a:lnTo>
                    <a:pt x="54832" y="25511"/>
                  </a:lnTo>
                  <a:lnTo>
                    <a:pt x="54832" y="24664"/>
                  </a:lnTo>
                  <a:lnTo>
                    <a:pt x="54832" y="23818"/>
                  </a:lnTo>
                  <a:lnTo>
                    <a:pt x="54832" y="23077"/>
                  </a:lnTo>
                  <a:lnTo>
                    <a:pt x="54779" y="20748"/>
                  </a:lnTo>
                  <a:lnTo>
                    <a:pt x="54832" y="18419"/>
                  </a:lnTo>
                  <a:lnTo>
                    <a:pt x="54832" y="17731"/>
                  </a:lnTo>
                  <a:lnTo>
                    <a:pt x="54832" y="16990"/>
                  </a:lnTo>
                  <a:lnTo>
                    <a:pt x="54832" y="16567"/>
                  </a:lnTo>
                  <a:lnTo>
                    <a:pt x="54356" y="16037"/>
                  </a:lnTo>
                  <a:lnTo>
                    <a:pt x="53933" y="15932"/>
                  </a:lnTo>
                  <a:lnTo>
                    <a:pt x="52345" y="15720"/>
                  </a:lnTo>
                  <a:lnTo>
                    <a:pt x="49381" y="14714"/>
                  </a:lnTo>
                  <a:lnTo>
                    <a:pt x="48005" y="14026"/>
                  </a:lnTo>
                  <a:lnTo>
                    <a:pt x="46523" y="13179"/>
                  </a:lnTo>
                  <a:lnTo>
                    <a:pt x="44088" y="11168"/>
                  </a:lnTo>
                  <a:lnTo>
                    <a:pt x="43083" y="10004"/>
                  </a:lnTo>
                  <a:lnTo>
                    <a:pt x="42977" y="9845"/>
                  </a:lnTo>
                  <a:lnTo>
                    <a:pt x="42818" y="9686"/>
                  </a:lnTo>
                  <a:lnTo>
                    <a:pt x="42553" y="9316"/>
                  </a:lnTo>
                  <a:lnTo>
                    <a:pt x="42289" y="8998"/>
                  </a:lnTo>
                  <a:lnTo>
                    <a:pt x="41283" y="7410"/>
                  </a:lnTo>
                  <a:lnTo>
                    <a:pt x="39801" y="3864"/>
                  </a:lnTo>
                  <a:lnTo>
                    <a:pt x="39378" y="1800"/>
                  </a:lnTo>
                  <a:lnTo>
                    <a:pt x="39219" y="1324"/>
                  </a:lnTo>
                  <a:lnTo>
                    <a:pt x="38690" y="1059"/>
                  </a:lnTo>
                  <a:lnTo>
                    <a:pt x="34509" y="1059"/>
                  </a:lnTo>
                  <a:lnTo>
                    <a:pt x="31439" y="1006"/>
                  </a:lnTo>
                  <a:lnTo>
                    <a:pt x="31016" y="1059"/>
                  </a:lnTo>
                  <a:lnTo>
                    <a:pt x="30645" y="1271"/>
                  </a:lnTo>
                  <a:lnTo>
                    <a:pt x="30433" y="1641"/>
                  </a:lnTo>
                  <a:lnTo>
                    <a:pt x="30433" y="2012"/>
                  </a:lnTo>
                  <a:lnTo>
                    <a:pt x="30433" y="6881"/>
                  </a:lnTo>
                  <a:lnTo>
                    <a:pt x="30433" y="11486"/>
                  </a:lnTo>
                  <a:lnTo>
                    <a:pt x="30433" y="13550"/>
                  </a:lnTo>
                  <a:lnTo>
                    <a:pt x="30433" y="15561"/>
                  </a:lnTo>
                  <a:lnTo>
                    <a:pt x="30433" y="17043"/>
                  </a:lnTo>
                  <a:lnTo>
                    <a:pt x="30327" y="17096"/>
                  </a:lnTo>
                  <a:lnTo>
                    <a:pt x="30222" y="17149"/>
                  </a:lnTo>
                  <a:lnTo>
                    <a:pt x="30222" y="13232"/>
                  </a:lnTo>
                  <a:lnTo>
                    <a:pt x="30222" y="7569"/>
                  </a:lnTo>
                  <a:lnTo>
                    <a:pt x="30222" y="1853"/>
                  </a:lnTo>
                  <a:lnTo>
                    <a:pt x="30275" y="1324"/>
                  </a:lnTo>
                  <a:lnTo>
                    <a:pt x="30698" y="901"/>
                  </a:lnTo>
                  <a:close/>
                  <a:moveTo>
                    <a:pt x="19689" y="25617"/>
                  </a:moveTo>
                  <a:lnTo>
                    <a:pt x="20907" y="25670"/>
                  </a:lnTo>
                  <a:lnTo>
                    <a:pt x="21065" y="25670"/>
                  </a:lnTo>
                  <a:lnTo>
                    <a:pt x="21330" y="25988"/>
                  </a:lnTo>
                  <a:lnTo>
                    <a:pt x="21383" y="26464"/>
                  </a:lnTo>
                  <a:lnTo>
                    <a:pt x="21383" y="32868"/>
                  </a:lnTo>
                  <a:lnTo>
                    <a:pt x="21383" y="33556"/>
                  </a:lnTo>
                  <a:lnTo>
                    <a:pt x="21383" y="34138"/>
                  </a:lnTo>
                  <a:lnTo>
                    <a:pt x="21383" y="34773"/>
                  </a:lnTo>
                  <a:lnTo>
                    <a:pt x="21330" y="34985"/>
                  </a:lnTo>
                  <a:lnTo>
                    <a:pt x="21224" y="35197"/>
                  </a:lnTo>
                  <a:lnTo>
                    <a:pt x="21065" y="35250"/>
                  </a:lnTo>
                  <a:lnTo>
                    <a:pt x="20801" y="35250"/>
                  </a:lnTo>
                  <a:lnTo>
                    <a:pt x="19795" y="35197"/>
                  </a:lnTo>
                  <a:lnTo>
                    <a:pt x="17837" y="35409"/>
                  </a:lnTo>
                  <a:lnTo>
                    <a:pt x="15984" y="36044"/>
                  </a:lnTo>
                  <a:lnTo>
                    <a:pt x="14238" y="37155"/>
                  </a:lnTo>
                  <a:lnTo>
                    <a:pt x="13391" y="37843"/>
                  </a:lnTo>
                  <a:lnTo>
                    <a:pt x="12544" y="38690"/>
                  </a:lnTo>
                  <a:lnTo>
                    <a:pt x="11274" y="40701"/>
                  </a:lnTo>
                  <a:lnTo>
                    <a:pt x="10851" y="41813"/>
                  </a:lnTo>
                  <a:lnTo>
                    <a:pt x="10480" y="43242"/>
                  </a:lnTo>
                  <a:lnTo>
                    <a:pt x="10480" y="46206"/>
                  </a:lnTo>
                  <a:lnTo>
                    <a:pt x="10851" y="47687"/>
                  </a:lnTo>
                  <a:lnTo>
                    <a:pt x="10745" y="47740"/>
                  </a:lnTo>
                  <a:lnTo>
                    <a:pt x="10639" y="47793"/>
                  </a:lnTo>
                  <a:lnTo>
                    <a:pt x="10321" y="46523"/>
                  </a:lnTo>
                  <a:lnTo>
                    <a:pt x="10215" y="43877"/>
                  </a:lnTo>
                  <a:lnTo>
                    <a:pt x="10480" y="42501"/>
                  </a:lnTo>
                  <a:lnTo>
                    <a:pt x="10692" y="41707"/>
                  </a:lnTo>
                  <a:lnTo>
                    <a:pt x="11327" y="40172"/>
                  </a:lnTo>
                  <a:lnTo>
                    <a:pt x="12227" y="38849"/>
                  </a:lnTo>
                  <a:lnTo>
                    <a:pt x="13285" y="37684"/>
                  </a:lnTo>
                  <a:lnTo>
                    <a:pt x="14555" y="36679"/>
                  </a:lnTo>
                  <a:lnTo>
                    <a:pt x="15931" y="35885"/>
                  </a:lnTo>
                  <a:lnTo>
                    <a:pt x="17413" y="35303"/>
                  </a:lnTo>
                  <a:lnTo>
                    <a:pt x="19001" y="35038"/>
                  </a:lnTo>
                  <a:lnTo>
                    <a:pt x="20589" y="35038"/>
                  </a:lnTo>
                  <a:lnTo>
                    <a:pt x="20907" y="34879"/>
                  </a:lnTo>
                  <a:lnTo>
                    <a:pt x="21118" y="34562"/>
                  </a:lnTo>
                  <a:lnTo>
                    <a:pt x="21118" y="34244"/>
                  </a:lnTo>
                  <a:lnTo>
                    <a:pt x="21171" y="30645"/>
                  </a:lnTo>
                  <a:lnTo>
                    <a:pt x="21171" y="26676"/>
                  </a:lnTo>
                  <a:lnTo>
                    <a:pt x="21171" y="26358"/>
                  </a:lnTo>
                  <a:lnTo>
                    <a:pt x="20959" y="26041"/>
                  </a:lnTo>
                  <a:lnTo>
                    <a:pt x="20642" y="25829"/>
                  </a:lnTo>
                  <a:lnTo>
                    <a:pt x="19848" y="25829"/>
                  </a:lnTo>
                  <a:lnTo>
                    <a:pt x="19160" y="25882"/>
                  </a:lnTo>
                  <a:lnTo>
                    <a:pt x="18419" y="25882"/>
                  </a:lnTo>
                  <a:lnTo>
                    <a:pt x="16249" y="26199"/>
                  </a:lnTo>
                  <a:lnTo>
                    <a:pt x="14291" y="26729"/>
                  </a:lnTo>
                  <a:lnTo>
                    <a:pt x="14185" y="26570"/>
                  </a:lnTo>
                  <a:lnTo>
                    <a:pt x="15349" y="26199"/>
                  </a:lnTo>
                  <a:lnTo>
                    <a:pt x="16461" y="25988"/>
                  </a:lnTo>
                  <a:lnTo>
                    <a:pt x="17519" y="25776"/>
                  </a:lnTo>
                  <a:lnTo>
                    <a:pt x="19689" y="25617"/>
                  </a:lnTo>
                  <a:close/>
                  <a:moveTo>
                    <a:pt x="30433" y="18102"/>
                  </a:moveTo>
                  <a:lnTo>
                    <a:pt x="30380" y="37579"/>
                  </a:lnTo>
                  <a:lnTo>
                    <a:pt x="30380" y="37737"/>
                  </a:lnTo>
                  <a:lnTo>
                    <a:pt x="30380" y="37896"/>
                  </a:lnTo>
                  <a:lnTo>
                    <a:pt x="30380" y="38108"/>
                  </a:lnTo>
                  <a:lnTo>
                    <a:pt x="30380" y="45041"/>
                  </a:lnTo>
                  <a:lnTo>
                    <a:pt x="30327" y="46153"/>
                  </a:lnTo>
                  <a:lnTo>
                    <a:pt x="30063" y="47264"/>
                  </a:lnTo>
                  <a:lnTo>
                    <a:pt x="29745" y="48217"/>
                  </a:lnTo>
                  <a:lnTo>
                    <a:pt x="28846" y="50016"/>
                  </a:lnTo>
                  <a:lnTo>
                    <a:pt x="27681" y="51551"/>
                  </a:lnTo>
                  <a:lnTo>
                    <a:pt x="26199" y="52821"/>
                  </a:lnTo>
                  <a:lnTo>
                    <a:pt x="24558" y="53774"/>
                  </a:lnTo>
                  <a:lnTo>
                    <a:pt x="22706" y="54409"/>
                  </a:lnTo>
                  <a:lnTo>
                    <a:pt x="20801" y="54727"/>
                  </a:lnTo>
                  <a:lnTo>
                    <a:pt x="18842" y="54674"/>
                  </a:lnTo>
                  <a:lnTo>
                    <a:pt x="17837" y="54462"/>
                  </a:lnTo>
                  <a:lnTo>
                    <a:pt x="16620" y="54144"/>
                  </a:lnTo>
                  <a:lnTo>
                    <a:pt x="14555" y="53139"/>
                  </a:lnTo>
                  <a:lnTo>
                    <a:pt x="12809" y="51657"/>
                  </a:lnTo>
                  <a:lnTo>
                    <a:pt x="11486" y="49804"/>
                  </a:lnTo>
                  <a:lnTo>
                    <a:pt x="10956" y="48693"/>
                  </a:lnTo>
                  <a:lnTo>
                    <a:pt x="11009" y="48640"/>
                  </a:lnTo>
                  <a:lnTo>
                    <a:pt x="11115" y="48640"/>
                  </a:lnTo>
                  <a:lnTo>
                    <a:pt x="11221" y="48905"/>
                  </a:lnTo>
                  <a:lnTo>
                    <a:pt x="11327" y="49116"/>
                  </a:lnTo>
                  <a:lnTo>
                    <a:pt x="11486" y="49328"/>
                  </a:lnTo>
                  <a:lnTo>
                    <a:pt x="11909" y="50175"/>
                  </a:lnTo>
                  <a:lnTo>
                    <a:pt x="13232" y="51763"/>
                  </a:lnTo>
                  <a:lnTo>
                    <a:pt x="14026" y="52451"/>
                  </a:lnTo>
                  <a:lnTo>
                    <a:pt x="14661" y="52980"/>
                  </a:lnTo>
                  <a:lnTo>
                    <a:pt x="16037" y="53721"/>
                  </a:lnTo>
                  <a:lnTo>
                    <a:pt x="16831" y="54039"/>
                  </a:lnTo>
                  <a:lnTo>
                    <a:pt x="18101" y="54409"/>
                  </a:lnTo>
                  <a:lnTo>
                    <a:pt x="20748" y="54568"/>
                  </a:lnTo>
                  <a:lnTo>
                    <a:pt x="22018" y="54409"/>
                  </a:lnTo>
                  <a:lnTo>
                    <a:pt x="23500" y="54039"/>
                  </a:lnTo>
                  <a:lnTo>
                    <a:pt x="26199" y="52610"/>
                  </a:lnTo>
                  <a:lnTo>
                    <a:pt x="28263" y="50493"/>
                  </a:lnTo>
                  <a:lnTo>
                    <a:pt x="29692" y="47846"/>
                  </a:lnTo>
                  <a:lnTo>
                    <a:pt x="30063" y="46364"/>
                  </a:lnTo>
                  <a:lnTo>
                    <a:pt x="30169" y="45253"/>
                  </a:lnTo>
                  <a:lnTo>
                    <a:pt x="30169" y="44194"/>
                  </a:lnTo>
                  <a:lnTo>
                    <a:pt x="30169" y="43877"/>
                  </a:lnTo>
                  <a:lnTo>
                    <a:pt x="30169" y="42607"/>
                  </a:lnTo>
                  <a:lnTo>
                    <a:pt x="30169" y="41389"/>
                  </a:lnTo>
                  <a:lnTo>
                    <a:pt x="30169" y="40384"/>
                  </a:lnTo>
                  <a:lnTo>
                    <a:pt x="30169" y="39907"/>
                  </a:lnTo>
                  <a:lnTo>
                    <a:pt x="30169" y="39378"/>
                  </a:lnTo>
                  <a:lnTo>
                    <a:pt x="30169" y="38902"/>
                  </a:lnTo>
                  <a:lnTo>
                    <a:pt x="30222" y="18155"/>
                  </a:lnTo>
                  <a:lnTo>
                    <a:pt x="30327" y="18155"/>
                  </a:lnTo>
                  <a:lnTo>
                    <a:pt x="30433" y="18102"/>
                  </a:lnTo>
                  <a:close/>
                  <a:moveTo>
                    <a:pt x="38478" y="1959"/>
                  </a:moveTo>
                  <a:lnTo>
                    <a:pt x="38902" y="4129"/>
                  </a:lnTo>
                  <a:lnTo>
                    <a:pt x="40436" y="7887"/>
                  </a:lnTo>
                  <a:lnTo>
                    <a:pt x="41548" y="9528"/>
                  </a:lnTo>
                  <a:lnTo>
                    <a:pt x="41813" y="9898"/>
                  </a:lnTo>
                  <a:lnTo>
                    <a:pt x="42130" y="10268"/>
                  </a:lnTo>
                  <a:lnTo>
                    <a:pt x="42236" y="10427"/>
                  </a:lnTo>
                  <a:lnTo>
                    <a:pt x="42395" y="10586"/>
                  </a:lnTo>
                  <a:lnTo>
                    <a:pt x="43400" y="11803"/>
                  </a:lnTo>
                  <a:lnTo>
                    <a:pt x="45994" y="13920"/>
                  </a:lnTo>
                  <a:lnTo>
                    <a:pt x="47529" y="14873"/>
                  </a:lnTo>
                  <a:lnTo>
                    <a:pt x="49011" y="15614"/>
                  </a:lnTo>
                  <a:lnTo>
                    <a:pt x="52133" y="16620"/>
                  </a:lnTo>
                  <a:lnTo>
                    <a:pt x="53774" y="16884"/>
                  </a:lnTo>
                  <a:lnTo>
                    <a:pt x="53880" y="16884"/>
                  </a:lnTo>
                  <a:lnTo>
                    <a:pt x="53933" y="16937"/>
                  </a:lnTo>
                  <a:lnTo>
                    <a:pt x="53933" y="17043"/>
                  </a:lnTo>
                  <a:lnTo>
                    <a:pt x="53880" y="18472"/>
                  </a:lnTo>
                  <a:lnTo>
                    <a:pt x="53827" y="20801"/>
                  </a:lnTo>
                  <a:lnTo>
                    <a:pt x="53880" y="23130"/>
                  </a:lnTo>
                  <a:lnTo>
                    <a:pt x="53880" y="23818"/>
                  </a:lnTo>
                  <a:lnTo>
                    <a:pt x="53880" y="24664"/>
                  </a:lnTo>
                  <a:lnTo>
                    <a:pt x="53933" y="25564"/>
                  </a:lnTo>
                  <a:lnTo>
                    <a:pt x="53245" y="25511"/>
                  </a:lnTo>
                  <a:lnTo>
                    <a:pt x="52027" y="25511"/>
                  </a:lnTo>
                  <a:lnTo>
                    <a:pt x="50598" y="25300"/>
                  </a:lnTo>
                  <a:lnTo>
                    <a:pt x="48164" y="24664"/>
                  </a:lnTo>
                  <a:lnTo>
                    <a:pt x="47105" y="24294"/>
                  </a:lnTo>
                  <a:lnTo>
                    <a:pt x="46152" y="23818"/>
                  </a:lnTo>
                  <a:lnTo>
                    <a:pt x="44300" y="22759"/>
                  </a:lnTo>
                  <a:lnTo>
                    <a:pt x="42606" y="21383"/>
                  </a:lnTo>
                  <a:lnTo>
                    <a:pt x="41072" y="19689"/>
                  </a:lnTo>
                  <a:lnTo>
                    <a:pt x="40331" y="18737"/>
                  </a:lnTo>
                  <a:lnTo>
                    <a:pt x="40278" y="18684"/>
                  </a:lnTo>
                  <a:lnTo>
                    <a:pt x="40119" y="18472"/>
                  </a:lnTo>
                  <a:lnTo>
                    <a:pt x="40013" y="18313"/>
                  </a:lnTo>
                  <a:lnTo>
                    <a:pt x="39748" y="18102"/>
                  </a:lnTo>
                  <a:lnTo>
                    <a:pt x="39166" y="17996"/>
                  </a:lnTo>
                  <a:lnTo>
                    <a:pt x="38902" y="18049"/>
                  </a:lnTo>
                  <a:lnTo>
                    <a:pt x="38637" y="18207"/>
                  </a:lnTo>
                  <a:lnTo>
                    <a:pt x="38319" y="18684"/>
                  </a:lnTo>
                  <a:lnTo>
                    <a:pt x="38266" y="19001"/>
                  </a:lnTo>
                  <a:lnTo>
                    <a:pt x="38266" y="32180"/>
                  </a:lnTo>
                  <a:lnTo>
                    <a:pt x="38266" y="32286"/>
                  </a:lnTo>
                  <a:lnTo>
                    <a:pt x="38266" y="32392"/>
                  </a:lnTo>
                  <a:lnTo>
                    <a:pt x="38266" y="32498"/>
                  </a:lnTo>
                  <a:lnTo>
                    <a:pt x="38266" y="36202"/>
                  </a:lnTo>
                  <a:lnTo>
                    <a:pt x="38266" y="40384"/>
                  </a:lnTo>
                  <a:lnTo>
                    <a:pt x="38266" y="44512"/>
                  </a:lnTo>
                  <a:lnTo>
                    <a:pt x="38161" y="46735"/>
                  </a:lnTo>
                  <a:lnTo>
                    <a:pt x="37367" y="50651"/>
                  </a:lnTo>
                  <a:lnTo>
                    <a:pt x="36573" y="52451"/>
                  </a:lnTo>
                  <a:lnTo>
                    <a:pt x="35567" y="54356"/>
                  </a:lnTo>
                  <a:lnTo>
                    <a:pt x="33027" y="57638"/>
                  </a:lnTo>
                  <a:lnTo>
                    <a:pt x="29851" y="60178"/>
                  </a:lnTo>
                  <a:lnTo>
                    <a:pt x="26040" y="62030"/>
                  </a:lnTo>
                  <a:lnTo>
                    <a:pt x="23923" y="62613"/>
                  </a:lnTo>
                  <a:lnTo>
                    <a:pt x="22812" y="62824"/>
                  </a:lnTo>
                  <a:lnTo>
                    <a:pt x="20642" y="63089"/>
                  </a:lnTo>
                  <a:lnTo>
                    <a:pt x="18366" y="62983"/>
                  </a:lnTo>
                  <a:lnTo>
                    <a:pt x="16037" y="62560"/>
                  </a:lnTo>
                  <a:lnTo>
                    <a:pt x="14873" y="62242"/>
                  </a:lnTo>
                  <a:lnTo>
                    <a:pt x="13021" y="61607"/>
                  </a:lnTo>
                  <a:lnTo>
                    <a:pt x="11168" y="60654"/>
                  </a:lnTo>
                  <a:lnTo>
                    <a:pt x="10057" y="59966"/>
                  </a:lnTo>
                  <a:lnTo>
                    <a:pt x="7887" y="58326"/>
                  </a:lnTo>
                  <a:lnTo>
                    <a:pt x="6881" y="57320"/>
                  </a:lnTo>
                  <a:lnTo>
                    <a:pt x="6087" y="56420"/>
                  </a:lnTo>
                  <a:lnTo>
                    <a:pt x="4605" y="54409"/>
                  </a:lnTo>
                  <a:lnTo>
                    <a:pt x="4023" y="53298"/>
                  </a:lnTo>
                  <a:lnTo>
                    <a:pt x="3917" y="53139"/>
                  </a:lnTo>
                  <a:lnTo>
                    <a:pt x="3811" y="53033"/>
                  </a:lnTo>
                  <a:lnTo>
                    <a:pt x="3758" y="52927"/>
                  </a:lnTo>
                  <a:lnTo>
                    <a:pt x="3705" y="52874"/>
                  </a:lnTo>
                  <a:lnTo>
                    <a:pt x="3705" y="52821"/>
                  </a:lnTo>
                  <a:lnTo>
                    <a:pt x="3441" y="52080"/>
                  </a:lnTo>
                  <a:lnTo>
                    <a:pt x="3176" y="51392"/>
                  </a:lnTo>
                  <a:lnTo>
                    <a:pt x="2912" y="50810"/>
                  </a:lnTo>
                  <a:lnTo>
                    <a:pt x="2700" y="50228"/>
                  </a:lnTo>
                  <a:lnTo>
                    <a:pt x="2435" y="49275"/>
                  </a:lnTo>
                  <a:lnTo>
                    <a:pt x="2276" y="48375"/>
                  </a:lnTo>
                  <a:lnTo>
                    <a:pt x="2012" y="46153"/>
                  </a:lnTo>
                  <a:lnTo>
                    <a:pt x="2171" y="41971"/>
                  </a:lnTo>
                  <a:lnTo>
                    <a:pt x="3229" y="38055"/>
                  </a:lnTo>
                  <a:lnTo>
                    <a:pt x="5187" y="34456"/>
                  </a:lnTo>
                  <a:lnTo>
                    <a:pt x="6563" y="32815"/>
                  </a:lnTo>
                  <a:lnTo>
                    <a:pt x="6828" y="32445"/>
                  </a:lnTo>
                  <a:lnTo>
                    <a:pt x="7199" y="32127"/>
                  </a:lnTo>
                  <a:lnTo>
                    <a:pt x="7463" y="31810"/>
                  </a:lnTo>
                  <a:lnTo>
                    <a:pt x="8839" y="30592"/>
                  </a:lnTo>
                  <a:lnTo>
                    <a:pt x="11909" y="28634"/>
                  </a:lnTo>
                  <a:lnTo>
                    <a:pt x="13603" y="27946"/>
                  </a:lnTo>
                  <a:lnTo>
                    <a:pt x="13761" y="27840"/>
                  </a:lnTo>
                  <a:lnTo>
                    <a:pt x="13867" y="27787"/>
                  </a:lnTo>
                  <a:lnTo>
                    <a:pt x="13973" y="27787"/>
                  </a:lnTo>
                  <a:lnTo>
                    <a:pt x="14132" y="27734"/>
                  </a:lnTo>
                  <a:lnTo>
                    <a:pt x="15085" y="27417"/>
                  </a:lnTo>
                  <a:lnTo>
                    <a:pt x="17308" y="26940"/>
                  </a:lnTo>
                  <a:lnTo>
                    <a:pt x="18472" y="26834"/>
                  </a:lnTo>
                  <a:lnTo>
                    <a:pt x="19160" y="26782"/>
                  </a:lnTo>
                  <a:lnTo>
                    <a:pt x="20271" y="26782"/>
                  </a:lnTo>
                  <a:lnTo>
                    <a:pt x="20219" y="30645"/>
                  </a:lnTo>
                  <a:lnTo>
                    <a:pt x="20219" y="34138"/>
                  </a:lnTo>
                  <a:lnTo>
                    <a:pt x="19319" y="34085"/>
                  </a:lnTo>
                  <a:lnTo>
                    <a:pt x="17519" y="34350"/>
                  </a:lnTo>
                  <a:lnTo>
                    <a:pt x="15826" y="34932"/>
                  </a:lnTo>
                  <a:lnTo>
                    <a:pt x="14238" y="35779"/>
                  </a:lnTo>
                  <a:lnTo>
                    <a:pt x="12809" y="36890"/>
                  </a:lnTo>
                  <a:lnTo>
                    <a:pt x="11539" y="38214"/>
                  </a:lnTo>
                  <a:lnTo>
                    <a:pt x="10533" y="39696"/>
                  </a:lnTo>
                  <a:lnTo>
                    <a:pt x="9792" y="41389"/>
                  </a:lnTo>
                  <a:lnTo>
                    <a:pt x="9580" y="42289"/>
                  </a:lnTo>
                  <a:lnTo>
                    <a:pt x="9263" y="43771"/>
                  </a:lnTo>
                  <a:lnTo>
                    <a:pt x="9369" y="46682"/>
                  </a:lnTo>
                  <a:lnTo>
                    <a:pt x="9739" y="48111"/>
                  </a:lnTo>
                  <a:lnTo>
                    <a:pt x="9898" y="48481"/>
                  </a:lnTo>
                  <a:lnTo>
                    <a:pt x="9898" y="48534"/>
                  </a:lnTo>
                  <a:lnTo>
                    <a:pt x="9951" y="48640"/>
                  </a:lnTo>
                  <a:lnTo>
                    <a:pt x="9951" y="48693"/>
                  </a:lnTo>
                  <a:lnTo>
                    <a:pt x="10004" y="48746"/>
                  </a:lnTo>
                  <a:lnTo>
                    <a:pt x="10057" y="48958"/>
                  </a:lnTo>
                  <a:lnTo>
                    <a:pt x="10639" y="50175"/>
                  </a:lnTo>
                  <a:lnTo>
                    <a:pt x="12121" y="52292"/>
                  </a:lnTo>
                  <a:lnTo>
                    <a:pt x="13973" y="53880"/>
                  </a:lnTo>
                  <a:lnTo>
                    <a:pt x="16302" y="54991"/>
                  </a:lnTo>
                  <a:lnTo>
                    <a:pt x="17625" y="55362"/>
                  </a:lnTo>
                  <a:lnTo>
                    <a:pt x="18684" y="55573"/>
                  </a:lnTo>
                  <a:lnTo>
                    <a:pt x="20854" y="55679"/>
                  </a:lnTo>
                  <a:lnTo>
                    <a:pt x="22918" y="55309"/>
                  </a:lnTo>
                  <a:lnTo>
                    <a:pt x="24929" y="54621"/>
                  </a:lnTo>
                  <a:lnTo>
                    <a:pt x="26728" y="53562"/>
                  </a:lnTo>
                  <a:lnTo>
                    <a:pt x="28316" y="52186"/>
                  </a:lnTo>
                  <a:lnTo>
                    <a:pt x="29639" y="50493"/>
                  </a:lnTo>
                  <a:lnTo>
                    <a:pt x="30592" y="48587"/>
                  </a:lnTo>
                  <a:lnTo>
                    <a:pt x="30963" y="47529"/>
                  </a:lnTo>
                  <a:lnTo>
                    <a:pt x="31227" y="46258"/>
                  </a:lnTo>
                  <a:lnTo>
                    <a:pt x="31280" y="45041"/>
                  </a:lnTo>
                  <a:lnTo>
                    <a:pt x="31280" y="38108"/>
                  </a:lnTo>
                  <a:lnTo>
                    <a:pt x="31280" y="37949"/>
                  </a:lnTo>
                  <a:lnTo>
                    <a:pt x="31280" y="37737"/>
                  </a:lnTo>
                  <a:lnTo>
                    <a:pt x="31280" y="37579"/>
                  </a:lnTo>
                  <a:lnTo>
                    <a:pt x="31280" y="20748"/>
                  </a:lnTo>
                  <a:lnTo>
                    <a:pt x="31333" y="15614"/>
                  </a:lnTo>
                  <a:lnTo>
                    <a:pt x="31333" y="13550"/>
                  </a:lnTo>
                  <a:lnTo>
                    <a:pt x="31333" y="11539"/>
                  </a:lnTo>
                  <a:lnTo>
                    <a:pt x="31333" y="6934"/>
                  </a:lnTo>
                  <a:lnTo>
                    <a:pt x="31333" y="2065"/>
                  </a:lnTo>
                  <a:lnTo>
                    <a:pt x="31333" y="1959"/>
                  </a:lnTo>
                  <a:close/>
                  <a:moveTo>
                    <a:pt x="5717" y="32074"/>
                  </a:moveTo>
                  <a:lnTo>
                    <a:pt x="5823" y="32233"/>
                  </a:lnTo>
                  <a:lnTo>
                    <a:pt x="4394" y="33980"/>
                  </a:lnTo>
                  <a:lnTo>
                    <a:pt x="2382" y="37737"/>
                  </a:lnTo>
                  <a:lnTo>
                    <a:pt x="1271" y="41813"/>
                  </a:lnTo>
                  <a:lnTo>
                    <a:pt x="1112" y="46206"/>
                  </a:lnTo>
                  <a:lnTo>
                    <a:pt x="1377" y="48534"/>
                  </a:lnTo>
                  <a:lnTo>
                    <a:pt x="1588" y="49487"/>
                  </a:lnTo>
                  <a:lnTo>
                    <a:pt x="1853" y="50493"/>
                  </a:lnTo>
                  <a:lnTo>
                    <a:pt x="2065" y="51128"/>
                  </a:lnTo>
                  <a:lnTo>
                    <a:pt x="2329" y="51710"/>
                  </a:lnTo>
                  <a:lnTo>
                    <a:pt x="2594" y="52398"/>
                  </a:lnTo>
                  <a:lnTo>
                    <a:pt x="2806" y="53033"/>
                  </a:lnTo>
                  <a:lnTo>
                    <a:pt x="2912" y="53403"/>
                  </a:lnTo>
                  <a:lnTo>
                    <a:pt x="3123" y="53615"/>
                  </a:lnTo>
                  <a:lnTo>
                    <a:pt x="3176" y="53668"/>
                  </a:lnTo>
                  <a:lnTo>
                    <a:pt x="3229" y="53721"/>
                  </a:lnTo>
                  <a:lnTo>
                    <a:pt x="3864" y="54885"/>
                  </a:lnTo>
                  <a:lnTo>
                    <a:pt x="5346" y="57002"/>
                  </a:lnTo>
                  <a:lnTo>
                    <a:pt x="6246" y="57955"/>
                  </a:lnTo>
                  <a:lnTo>
                    <a:pt x="7304" y="58961"/>
                  </a:lnTo>
                  <a:lnTo>
                    <a:pt x="9527" y="60760"/>
                  </a:lnTo>
                  <a:lnTo>
                    <a:pt x="10745" y="61448"/>
                  </a:lnTo>
                  <a:lnTo>
                    <a:pt x="12650" y="62454"/>
                  </a:lnTo>
                  <a:lnTo>
                    <a:pt x="14608" y="63089"/>
                  </a:lnTo>
                  <a:lnTo>
                    <a:pt x="15826" y="63460"/>
                  </a:lnTo>
                  <a:lnTo>
                    <a:pt x="18260" y="63883"/>
                  </a:lnTo>
                  <a:lnTo>
                    <a:pt x="20642" y="63989"/>
                  </a:lnTo>
                  <a:lnTo>
                    <a:pt x="22971" y="63724"/>
                  </a:lnTo>
                  <a:lnTo>
                    <a:pt x="24135" y="63512"/>
                  </a:lnTo>
                  <a:lnTo>
                    <a:pt x="26411" y="62877"/>
                  </a:lnTo>
                  <a:lnTo>
                    <a:pt x="29428" y="61501"/>
                  </a:lnTo>
                  <a:lnTo>
                    <a:pt x="31227" y="60337"/>
                  </a:lnTo>
                  <a:lnTo>
                    <a:pt x="32921" y="59014"/>
                  </a:lnTo>
                  <a:lnTo>
                    <a:pt x="34403" y="57479"/>
                  </a:lnTo>
                  <a:lnTo>
                    <a:pt x="36361" y="54833"/>
                  </a:lnTo>
                  <a:lnTo>
                    <a:pt x="37420" y="52821"/>
                  </a:lnTo>
                  <a:lnTo>
                    <a:pt x="38214" y="50916"/>
                  </a:lnTo>
                  <a:lnTo>
                    <a:pt x="39113" y="46788"/>
                  </a:lnTo>
                  <a:lnTo>
                    <a:pt x="39166" y="44512"/>
                  </a:lnTo>
                  <a:lnTo>
                    <a:pt x="39166" y="40384"/>
                  </a:lnTo>
                  <a:lnTo>
                    <a:pt x="39166" y="36202"/>
                  </a:lnTo>
                  <a:lnTo>
                    <a:pt x="39166" y="32815"/>
                  </a:lnTo>
                  <a:lnTo>
                    <a:pt x="39272" y="32762"/>
                  </a:lnTo>
                  <a:lnTo>
                    <a:pt x="39325" y="32762"/>
                  </a:lnTo>
                  <a:lnTo>
                    <a:pt x="39325" y="34403"/>
                  </a:lnTo>
                  <a:lnTo>
                    <a:pt x="39378" y="36044"/>
                  </a:lnTo>
                  <a:lnTo>
                    <a:pt x="39378" y="40542"/>
                  </a:lnTo>
                  <a:lnTo>
                    <a:pt x="39325" y="45094"/>
                  </a:lnTo>
                  <a:lnTo>
                    <a:pt x="39272" y="46470"/>
                  </a:lnTo>
                  <a:lnTo>
                    <a:pt x="38902" y="49116"/>
                  </a:lnTo>
                  <a:lnTo>
                    <a:pt x="38161" y="51657"/>
                  </a:lnTo>
                  <a:lnTo>
                    <a:pt x="36996" y="54039"/>
                  </a:lnTo>
                  <a:lnTo>
                    <a:pt x="36308" y="55203"/>
                  </a:lnTo>
                  <a:lnTo>
                    <a:pt x="34932" y="57108"/>
                  </a:lnTo>
                  <a:lnTo>
                    <a:pt x="32656" y="59490"/>
                  </a:lnTo>
                  <a:lnTo>
                    <a:pt x="30963" y="60813"/>
                  </a:lnTo>
                  <a:lnTo>
                    <a:pt x="29163" y="61925"/>
                  </a:lnTo>
                  <a:lnTo>
                    <a:pt x="27205" y="62771"/>
                  </a:lnTo>
                  <a:lnTo>
                    <a:pt x="24082" y="63724"/>
                  </a:lnTo>
                  <a:lnTo>
                    <a:pt x="21806" y="63989"/>
                  </a:lnTo>
                  <a:lnTo>
                    <a:pt x="20536" y="64095"/>
                  </a:lnTo>
                  <a:lnTo>
                    <a:pt x="18101" y="64042"/>
                  </a:lnTo>
                  <a:lnTo>
                    <a:pt x="15773" y="63671"/>
                  </a:lnTo>
                  <a:lnTo>
                    <a:pt x="13550" y="63036"/>
                  </a:lnTo>
                  <a:lnTo>
                    <a:pt x="11433" y="62136"/>
                  </a:lnTo>
                  <a:lnTo>
                    <a:pt x="9422" y="60919"/>
                  </a:lnTo>
                  <a:lnTo>
                    <a:pt x="7516" y="59437"/>
                  </a:lnTo>
                  <a:lnTo>
                    <a:pt x="5717" y="57638"/>
                  </a:lnTo>
                  <a:lnTo>
                    <a:pt x="4870" y="56632"/>
                  </a:lnTo>
                  <a:lnTo>
                    <a:pt x="4235" y="55838"/>
                  </a:lnTo>
                  <a:lnTo>
                    <a:pt x="3123" y="54092"/>
                  </a:lnTo>
                  <a:lnTo>
                    <a:pt x="2647" y="53086"/>
                  </a:lnTo>
                  <a:lnTo>
                    <a:pt x="2118" y="51922"/>
                  </a:lnTo>
                  <a:lnTo>
                    <a:pt x="1324" y="49381"/>
                  </a:lnTo>
                  <a:lnTo>
                    <a:pt x="1112" y="48005"/>
                  </a:lnTo>
                  <a:lnTo>
                    <a:pt x="900" y="46206"/>
                  </a:lnTo>
                  <a:lnTo>
                    <a:pt x="953" y="42712"/>
                  </a:lnTo>
                  <a:lnTo>
                    <a:pt x="1641" y="39325"/>
                  </a:lnTo>
                  <a:lnTo>
                    <a:pt x="2912" y="36097"/>
                  </a:lnTo>
                  <a:lnTo>
                    <a:pt x="3811" y="34562"/>
                  </a:lnTo>
                  <a:lnTo>
                    <a:pt x="4446" y="33503"/>
                  </a:lnTo>
                  <a:lnTo>
                    <a:pt x="5134" y="32762"/>
                  </a:lnTo>
                  <a:lnTo>
                    <a:pt x="5399" y="32392"/>
                  </a:lnTo>
                  <a:lnTo>
                    <a:pt x="5717" y="32074"/>
                  </a:lnTo>
                  <a:close/>
                  <a:moveTo>
                    <a:pt x="30804" y="1"/>
                  </a:moveTo>
                  <a:lnTo>
                    <a:pt x="30063" y="212"/>
                  </a:lnTo>
                  <a:lnTo>
                    <a:pt x="29586" y="689"/>
                  </a:lnTo>
                  <a:lnTo>
                    <a:pt x="29375" y="1430"/>
                  </a:lnTo>
                  <a:lnTo>
                    <a:pt x="29322" y="1853"/>
                  </a:lnTo>
                  <a:lnTo>
                    <a:pt x="29322" y="7569"/>
                  </a:lnTo>
                  <a:lnTo>
                    <a:pt x="29322" y="13285"/>
                  </a:lnTo>
                  <a:lnTo>
                    <a:pt x="29322" y="17784"/>
                  </a:lnTo>
                  <a:lnTo>
                    <a:pt x="29322" y="17890"/>
                  </a:lnTo>
                  <a:lnTo>
                    <a:pt x="29322" y="18049"/>
                  </a:lnTo>
                  <a:lnTo>
                    <a:pt x="29322" y="18155"/>
                  </a:lnTo>
                  <a:lnTo>
                    <a:pt x="29322" y="28528"/>
                  </a:lnTo>
                  <a:lnTo>
                    <a:pt x="29269" y="38902"/>
                  </a:lnTo>
                  <a:lnTo>
                    <a:pt x="29269" y="39378"/>
                  </a:lnTo>
                  <a:lnTo>
                    <a:pt x="29269" y="39907"/>
                  </a:lnTo>
                  <a:lnTo>
                    <a:pt x="29322" y="40437"/>
                  </a:lnTo>
                  <a:lnTo>
                    <a:pt x="29269" y="41389"/>
                  </a:lnTo>
                  <a:lnTo>
                    <a:pt x="29269" y="42607"/>
                  </a:lnTo>
                  <a:lnTo>
                    <a:pt x="29269" y="43877"/>
                  </a:lnTo>
                  <a:lnTo>
                    <a:pt x="29269" y="44194"/>
                  </a:lnTo>
                  <a:lnTo>
                    <a:pt x="29322" y="45253"/>
                  </a:lnTo>
                  <a:lnTo>
                    <a:pt x="29163" y="46206"/>
                  </a:lnTo>
                  <a:lnTo>
                    <a:pt x="28846" y="47582"/>
                  </a:lnTo>
                  <a:lnTo>
                    <a:pt x="27575" y="49963"/>
                  </a:lnTo>
                  <a:lnTo>
                    <a:pt x="25670" y="51869"/>
                  </a:lnTo>
                  <a:lnTo>
                    <a:pt x="23235" y="53139"/>
                  </a:lnTo>
                  <a:lnTo>
                    <a:pt x="21912" y="53509"/>
                  </a:lnTo>
                  <a:lnTo>
                    <a:pt x="20695" y="53668"/>
                  </a:lnTo>
                  <a:lnTo>
                    <a:pt x="18313" y="53509"/>
                  </a:lnTo>
                  <a:lnTo>
                    <a:pt x="17096" y="53139"/>
                  </a:lnTo>
                  <a:lnTo>
                    <a:pt x="16461" y="52874"/>
                  </a:lnTo>
                  <a:lnTo>
                    <a:pt x="15191" y="52186"/>
                  </a:lnTo>
                  <a:lnTo>
                    <a:pt x="14661" y="51763"/>
                  </a:lnTo>
                  <a:lnTo>
                    <a:pt x="13867" y="51128"/>
                  </a:lnTo>
                  <a:lnTo>
                    <a:pt x="12703" y="49699"/>
                  </a:lnTo>
                  <a:lnTo>
                    <a:pt x="12280" y="48905"/>
                  </a:lnTo>
                  <a:lnTo>
                    <a:pt x="12227" y="48799"/>
                  </a:lnTo>
                  <a:lnTo>
                    <a:pt x="12174" y="48693"/>
                  </a:lnTo>
                  <a:lnTo>
                    <a:pt x="11962" y="48323"/>
                  </a:lnTo>
                  <a:lnTo>
                    <a:pt x="11856" y="48005"/>
                  </a:lnTo>
                  <a:lnTo>
                    <a:pt x="11856" y="47846"/>
                  </a:lnTo>
                  <a:lnTo>
                    <a:pt x="11803" y="47740"/>
                  </a:lnTo>
                  <a:lnTo>
                    <a:pt x="11750" y="47582"/>
                  </a:lnTo>
                  <a:lnTo>
                    <a:pt x="11380" y="46206"/>
                  </a:lnTo>
                  <a:lnTo>
                    <a:pt x="11380" y="43453"/>
                  </a:lnTo>
                  <a:lnTo>
                    <a:pt x="11750" y="42077"/>
                  </a:lnTo>
                  <a:lnTo>
                    <a:pt x="12121" y="41072"/>
                  </a:lnTo>
                  <a:lnTo>
                    <a:pt x="13285" y="39325"/>
                  </a:lnTo>
                  <a:lnTo>
                    <a:pt x="14026" y="38531"/>
                  </a:lnTo>
                  <a:lnTo>
                    <a:pt x="14820" y="37896"/>
                  </a:lnTo>
                  <a:lnTo>
                    <a:pt x="16408" y="36890"/>
                  </a:lnTo>
                  <a:lnTo>
                    <a:pt x="18049" y="36308"/>
                  </a:lnTo>
                  <a:lnTo>
                    <a:pt x="19795" y="36097"/>
                  </a:lnTo>
                  <a:lnTo>
                    <a:pt x="20748" y="36202"/>
                  </a:lnTo>
                  <a:lnTo>
                    <a:pt x="21489" y="36149"/>
                  </a:lnTo>
                  <a:lnTo>
                    <a:pt x="21859" y="35885"/>
                  </a:lnTo>
                  <a:lnTo>
                    <a:pt x="22177" y="35514"/>
                  </a:lnTo>
                  <a:lnTo>
                    <a:pt x="22283" y="34826"/>
                  </a:lnTo>
                  <a:lnTo>
                    <a:pt x="22283" y="34191"/>
                  </a:lnTo>
                  <a:lnTo>
                    <a:pt x="22283" y="33556"/>
                  </a:lnTo>
                  <a:lnTo>
                    <a:pt x="22283" y="32868"/>
                  </a:lnTo>
                  <a:lnTo>
                    <a:pt x="22283" y="26464"/>
                  </a:lnTo>
                  <a:lnTo>
                    <a:pt x="22283" y="25935"/>
                  </a:lnTo>
                  <a:lnTo>
                    <a:pt x="22018" y="25300"/>
                  </a:lnTo>
                  <a:lnTo>
                    <a:pt x="21383" y="24823"/>
                  </a:lnTo>
                  <a:lnTo>
                    <a:pt x="21012" y="24770"/>
                  </a:lnTo>
                  <a:lnTo>
                    <a:pt x="19689" y="24717"/>
                  </a:lnTo>
                  <a:lnTo>
                    <a:pt x="17360" y="24876"/>
                  </a:lnTo>
                  <a:lnTo>
                    <a:pt x="16302" y="25088"/>
                  </a:lnTo>
                  <a:lnTo>
                    <a:pt x="15243" y="25247"/>
                  </a:lnTo>
                  <a:lnTo>
                    <a:pt x="13021" y="25988"/>
                  </a:lnTo>
                  <a:lnTo>
                    <a:pt x="11697" y="26570"/>
                  </a:lnTo>
                  <a:lnTo>
                    <a:pt x="10639" y="27046"/>
                  </a:lnTo>
                  <a:lnTo>
                    <a:pt x="8628" y="28263"/>
                  </a:lnTo>
                  <a:lnTo>
                    <a:pt x="6775" y="29692"/>
                  </a:lnTo>
                  <a:lnTo>
                    <a:pt x="5134" y="31280"/>
                  </a:lnTo>
                  <a:lnTo>
                    <a:pt x="4446" y="32180"/>
                  </a:lnTo>
                  <a:lnTo>
                    <a:pt x="3758" y="32974"/>
                  </a:lnTo>
                  <a:lnTo>
                    <a:pt x="3017" y="34085"/>
                  </a:lnTo>
                  <a:lnTo>
                    <a:pt x="2118" y="35673"/>
                  </a:lnTo>
                  <a:lnTo>
                    <a:pt x="742" y="39060"/>
                  </a:lnTo>
                  <a:lnTo>
                    <a:pt x="54" y="42607"/>
                  </a:lnTo>
                  <a:lnTo>
                    <a:pt x="1" y="46258"/>
                  </a:lnTo>
                  <a:lnTo>
                    <a:pt x="212" y="48111"/>
                  </a:lnTo>
                  <a:lnTo>
                    <a:pt x="424" y="49593"/>
                  </a:lnTo>
                  <a:lnTo>
                    <a:pt x="1271" y="52239"/>
                  </a:lnTo>
                  <a:lnTo>
                    <a:pt x="1853" y="53509"/>
                  </a:lnTo>
                  <a:lnTo>
                    <a:pt x="2329" y="54515"/>
                  </a:lnTo>
                  <a:lnTo>
                    <a:pt x="3494" y="56420"/>
                  </a:lnTo>
                  <a:lnTo>
                    <a:pt x="4129" y="57214"/>
                  </a:lnTo>
                  <a:lnTo>
                    <a:pt x="5770" y="59067"/>
                  </a:lnTo>
                  <a:lnTo>
                    <a:pt x="8416" y="61342"/>
                  </a:lnTo>
                  <a:lnTo>
                    <a:pt x="10321" y="62560"/>
                  </a:lnTo>
                  <a:lnTo>
                    <a:pt x="12280" y="63512"/>
                  </a:lnTo>
                  <a:lnTo>
                    <a:pt x="14344" y="64253"/>
                  </a:lnTo>
                  <a:lnTo>
                    <a:pt x="16461" y="64730"/>
                  </a:lnTo>
                  <a:lnTo>
                    <a:pt x="18684" y="64994"/>
                  </a:lnTo>
                  <a:lnTo>
                    <a:pt x="20854" y="64994"/>
                  </a:lnTo>
                  <a:lnTo>
                    <a:pt x="21912" y="64941"/>
                  </a:lnTo>
                  <a:lnTo>
                    <a:pt x="23129" y="64783"/>
                  </a:lnTo>
                  <a:lnTo>
                    <a:pt x="25405" y="64359"/>
                  </a:lnTo>
                  <a:lnTo>
                    <a:pt x="27575" y="63671"/>
                  </a:lnTo>
                  <a:lnTo>
                    <a:pt x="29586" y="62719"/>
                  </a:lnTo>
                  <a:lnTo>
                    <a:pt x="31492" y="61554"/>
                  </a:lnTo>
                  <a:lnTo>
                    <a:pt x="33238" y="60178"/>
                  </a:lnTo>
                  <a:lnTo>
                    <a:pt x="34879" y="58590"/>
                  </a:lnTo>
                  <a:lnTo>
                    <a:pt x="36414" y="56738"/>
                  </a:lnTo>
                  <a:lnTo>
                    <a:pt x="37102" y="55732"/>
                  </a:lnTo>
                  <a:lnTo>
                    <a:pt x="37843" y="54515"/>
                  </a:lnTo>
                  <a:lnTo>
                    <a:pt x="39007" y="52027"/>
                  </a:lnTo>
                  <a:lnTo>
                    <a:pt x="39801" y="49328"/>
                  </a:lnTo>
                  <a:lnTo>
                    <a:pt x="40225" y="46576"/>
                  </a:lnTo>
                  <a:lnTo>
                    <a:pt x="40278" y="45147"/>
                  </a:lnTo>
                  <a:lnTo>
                    <a:pt x="40278" y="40542"/>
                  </a:lnTo>
                  <a:lnTo>
                    <a:pt x="40278" y="36044"/>
                  </a:lnTo>
                  <a:lnTo>
                    <a:pt x="40278" y="34085"/>
                  </a:lnTo>
                  <a:lnTo>
                    <a:pt x="40278" y="32127"/>
                  </a:lnTo>
                  <a:lnTo>
                    <a:pt x="40278" y="31968"/>
                  </a:lnTo>
                  <a:lnTo>
                    <a:pt x="40278" y="31757"/>
                  </a:lnTo>
                  <a:lnTo>
                    <a:pt x="40278" y="31545"/>
                  </a:lnTo>
                  <a:lnTo>
                    <a:pt x="40278" y="21806"/>
                  </a:lnTo>
                  <a:lnTo>
                    <a:pt x="41813" y="23394"/>
                  </a:lnTo>
                  <a:lnTo>
                    <a:pt x="43506" y="24612"/>
                  </a:lnTo>
                  <a:lnTo>
                    <a:pt x="45147" y="25617"/>
                  </a:lnTo>
                  <a:lnTo>
                    <a:pt x="48746" y="26993"/>
                  </a:lnTo>
                  <a:lnTo>
                    <a:pt x="50651" y="27311"/>
                  </a:lnTo>
                  <a:lnTo>
                    <a:pt x="52345" y="27575"/>
                  </a:lnTo>
                  <a:lnTo>
                    <a:pt x="54144" y="27575"/>
                  </a:lnTo>
                  <a:lnTo>
                    <a:pt x="54568" y="27522"/>
                  </a:lnTo>
                  <a:lnTo>
                    <a:pt x="55256" y="27311"/>
                  </a:lnTo>
                  <a:lnTo>
                    <a:pt x="55679" y="26834"/>
                  </a:lnTo>
                  <a:lnTo>
                    <a:pt x="55944" y="26146"/>
                  </a:lnTo>
                  <a:lnTo>
                    <a:pt x="55944" y="25723"/>
                  </a:lnTo>
                  <a:lnTo>
                    <a:pt x="55944" y="25353"/>
                  </a:lnTo>
                  <a:lnTo>
                    <a:pt x="55944" y="24982"/>
                  </a:lnTo>
                  <a:lnTo>
                    <a:pt x="55944" y="24717"/>
                  </a:lnTo>
                  <a:lnTo>
                    <a:pt x="55944" y="24453"/>
                  </a:lnTo>
                  <a:lnTo>
                    <a:pt x="55944" y="24135"/>
                  </a:lnTo>
                  <a:lnTo>
                    <a:pt x="55891" y="23818"/>
                  </a:lnTo>
                  <a:lnTo>
                    <a:pt x="55838" y="23341"/>
                  </a:lnTo>
                  <a:lnTo>
                    <a:pt x="55891" y="22918"/>
                  </a:lnTo>
                  <a:lnTo>
                    <a:pt x="55944" y="21065"/>
                  </a:lnTo>
                  <a:lnTo>
                    <a:pt x="55944" y="19001"/>
                  </a:lnTo>
                  <a:lnTo>
                    <a:pt x="55944" y="16937"/>
                  </a:lnTo>
                  <a:lnTo>
                    <a:pt x="55944" y="16461"/>
                  </a:lnTo>
                  <a:lnTo>
                    <a:pt x="55732" y="15773"/>
                  </a:lnTo>
                  <a:lnTo>
                    <a:pt x="55309" y="15297"/>
                  </a:lnTo>
                  <a:lnTo>
                    <a:pt x="54621" y="14979"/>
                  </a:lnTo>
                  <a:lnTo>
                    <a:pt x="54197" y="14873"/>
                  </a:lnTo>
                  <a:lnTo>
                    <a:pt x="52451" y="14608"/>
                  </a:lnTo>
                  <a:lnTo>
                    <a:pt x="49222" y="13444"/>
                  </a:lnTo>
                  <a:lnTo>
                    <a:pt x="47793" y="12650"/>
                  </a:lnTo>
                  <a:lnTo>
                    <a:pt x="46841" y="12015"/>
                  </a:lnTo>
                  <a:lnTo>
                    <a:pt x="44988" y="10427"/>
                  </a:lnTo>
                  <a:lnTo>
                    <a:pt x="44035" y="9422"/>
                  </a:lnTo>
                  <a:lnTo>
                    <a:pt x="43189" y="8310"/>
                  </a:lnTo>
                  <a:lnTo>
                    <a:pt x="42342" y="6987"/>
                  </a:lnTo>
                  <a:lnTo>
                    <a:pt x="41548" y="5452"/>
                  </a:lnTo>
                  <a:lnTo>
                    <a:pt x="40860" y="3441"/>
                  </a:lnTo>
                  <a:lnTo>
                    <a:pt x="40701" y="2859"/>
                  </a:lnTo>
                  <a:lnTo>
                    <a:pt x="40595" y="2171"/>
                  </a:lnTo>
                  <a:lnTo>
                    <a:pt x="40542" y="1800"/>
                  </a:lnTo>
                  <a:lnTo>
                    <a:pt x="40489" y="1430"/>
                  </a:lnTo>
                  <a:lnTo>
                    <a:pt x="40278" y="742"/>
                  </a:lnTo>
                  <a:lnTo>
                    <a:pt x="39431" y="54"/>
                  </a:lnTo>
                  <a:lnTo>
                    <a:pt x="38690" y="1"/>
                  </a:ln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43"/>
            <p:cNvSpPr/>
            <p:nvPr/>
          </p:nvSpPr>
          <p:spPr>
            <a:xfrm>
              <a:off x="1181525" y="1778450"/>
              <a:ext cx="2342025" cy="2225575"/>
            </a:xfrm>
            <a:custGeom>
              <a:avLst/>
              <a:gdLst/>
              <a:ahLst/>
              <a:cxnLst/>
              <a:rect l="l" t="t" r="r" b="b"/>
              <a:pathLst>
                <a:path w="93681" h="89023" extrusionOk="0">
                  <a:moveTo>
                    <a:pt x="64677" y="953"/>
                  </a:moveTo>
                  <a:lnTo>
                    <a:pt x="65524" y="1006"/>
                  </a:lnTo>
                  <a:lnTo>
                    <a:pt x="66370" y="1059"/>
                  </a:lnTo>
                  <a:lnTo>
                    <a:pt x="64624" y="1112"/>
                  </a:lnTo>
                  <a:lnTo>
                    <a:pt x="64677" y="953"/>
                  </a:lnTo>
                  <a:close/>
                  <a:moveTo>
                    <a:pt x="66476" y="1959"/>
                  </a:moveTo>
                  <a:lnTo>
                    <a:pt x="68329" y="2118"/>
                  </a:lnTo>
                  <a:lnTo>
                    <a:pt x="72245" y="2700"/>
                  </a:lnTo>
                  <a:lnTo>
                    <a:pt x="76162" y="3811"/>
                  </a:lnTo>
                  <a:lnTo>
                    <a:pt x="78808" y="5134"/>
                  </a:lnTo>
                  <a:lnTo>
                    <a:pt x="80343" y="6299"/>
                  </a:lnTo>
                  <a:lnTo>
                    <a:pt x="81084" y="6934"/>
                  </a:lnTo>
                  <a:lnTo>
                    <a:pt x="81984" y="7887"/>
                  </a:lnTo>
                  <a:lnTo>
                    <a:pt x="83677" y="10004"/>
                  </a:lnTo>
                  <a:lnTo>
                    <a:pt x="85794" y="13285"/>
                  </a:lnTo>
                  <a:lnTo>
                    <a:pt x="87964" y="17784"/>
                  </a:lnTo>
                  <a:lnTo>
                    <a:pt x="89499" y="21753"/>
                  </a:lnTo>
                  <a:lnTo>
                    <a:pt x="89976" y="23394"/>
                  </a:lnTo>
                  <a:lnTo>
                    <a:pt x="90664" y="25882"/>
                  </a:lnTo>
                  <a:lnTo>
                    <a:pt x="91510" y="31174"/>
                  </a:lnTo>
                  <a:lnTo>
                    <a:pt x="91881" y="36679"/>
                  </a:lnTo>
                  <a:lnTo>
                    <a:pt x="91775" y="42342"/>
                  </a:lnTo>
                  <a:lnTo>
                    <a:pt x="90981" y="50863"/>
                  </a:lnTo>
                  <a:lnTo>
                    <a:pt x="89182" y="61977"/>
                  </a:lnTo>
                  <a:lnTo>
                    <a:pt x="88229" y="67217"/>
                  </a:lnTo>
                  <a:lnTo>
                    <a:pt x="88017" y="68434"/>
                  </a:lnTo>
                  <a:lnTo>
                    <a:pt x="87647" y="70234"/>
                  </a:lnTo>
                  <a:lnTo>
                    <a:pt x="86800" y="73939"/>
                  </a:lnTo>
                  <a:lnTo>
                    <a:pt x="85530" y="77432"/>
                  </a:lnTo>
                  <a:lnTo>
                    <a:pt x="84101" y="79761"/>
                  </a:lnTo>
                  <a:lnTo>
                    <a:pt x="82830" y="81137"/>
                  </a:lnTo>
                  <a:lnTo>
                    <a:pt x="82142" y="81719"/>
                  </a:lnTo>
                  <a:lnTo>
                    <a:pt x="81349" y="82301"/>
                  </a:lnTo>
                  <a:lnTo>
                    <a:pt x="79602" y="83254"/>
                  </a:lnTo>
                  <a:lnTo>
                    <a:pt x="76744" y="84206"/>
                  </a:lnTo>
                  <a:lnTo>
                    <a:pt x="74680" y="84736"/>
                  </a:lnTo>
                  <a:lnTo>
                    <a:pt x="74574" y="84736"/>
                  </a:lnTo>
                  <a:lnTo>
                    <a:pt x="74098" y="84842"/>
                  </a:lnTo>
                  <a:lnTo>
                    <a:pt x="73621" y="85000"/>
                  </a:lnTo>
                  <a:lnTo>
                    <a:pt x="71610" y="85477"/>
                  </a:lnTo>
                  <a:lnTo>
                    <a:pt x="67588" y="86218"/>
                  </a:lnTo>
                  <a:lnTo>
                    <a:pt x="61448" y="86906"/>
                  </a:lnTo>
                  <a:lnTo>
                    <a:pt x="53192" y="87223"/>
                  </a:lnTo>
                  <a:lnTo>
                    <a:pt x="44935" y="87064"/>
                  </a:lnTo>
                  <a:lnTo>
                    <a:pt x="40860" y="86906"/>
                  </a:lnTo>
                  <a:lnTo>
                    <a:pt x="38319" y="86853"/>
                  </a:lnTo>
                  <a:lnTo>
                    <a:pt x="34985" y="86747"/>
                  </a:lnTo>
                  <a:lnTo>
                    <a:pt x="28157" y="86218"/>
                  </a:lnTo>
                  <a:lnTo>
                    <a:pt x="23129" y="85318"/>
                  </a:lnTo>
                  <a:lnTo>
                    <a:pt x="19954" y="84365"/>
                  </a:lnTo>
                  <a:lnTo>
                    <a:pt x="16884" y="83042"/>
                  </a:lnTo>
                  <a:lnTo>
                    <a:pt x="14079" y="81295"/>
                  </a:lnTo>
                  <a:lnTo>
                    <a:pt x="12756" y="80237"/>
                  </a:lnTo>
                  <a:lnTo>
                    <a:pt x="11697" y="79231"/>
                  </a:lnTo>
                  <a:lnTo>
                    <a:pt x="9845" y="77008"/>
                  </a:lnTo>
                  <a:lnTo>
                    <a:pt x="8257" y="74574"/>
                  </a:lnTo>
                  <a:lnTo>
                    <a:pt x="6987" y="71927"/>
                  </a:lnTo>
                  <a:lnTo>
                    <a:pt x="5505" y="67693"/>
                  </a:lnTo>
                  <a:lnTo>
                    <a:pt x="4129" y="61713"/>
                  </a:lnTo>
                  <a:lnTo>
                    <a:pt x="3652" y="58643"/>
                  </a:lnTo>
                  <a:lnTo>
                    <a:pt x="3017" y="54250"/>
                  </a:lnTo>
                  <a:lnTo>
                    <a:pt x="2171" y="46099"/>
                  </a:lnTo>
                  <a:lnTo>
                    <a:pt x="1800" y="38584"/>
                  </a:lnTo>
                  <a:lnTo>
                    <a:pt x="1906" y="31492"/>
                  </a:lnTo>
                  <a:lnTo>
                    <a:pt x="2118" y="28104"/>
                  </a:lnTo>
                  <a:lnTo>
                    <a:pt x="2488" y="24823"/>
                  </a:lnTo>
                  <a:lnTo>
                    <a:pt x="3705" y="19160"/>
                  </a:lnTo>
                  <a:lnTo>
                    <a:pt x="5082" y="15667"/>
                  </a:lnTo>
                  <a:lnTo>
                    <a:pt x="6193" y="13603"/>
                  </a:lnTo>
                  <a:lnTo>
                    <a:pt x="7463" y="11803"/>
                  </a:lnTo>
                  <a:lnTo>
                    <a:pt x="8945" y="10215"/>
                  </a:lnTo>
                  <a:lnTo>
                    <a:pt x="9739" y="9527"/>
                  </a:lnTo>
                  <a:lnTo>
                    <a:pt x="11115" y="8522"/>
                  </a:lnTo>
                  <a:lnTo>
                    <a:pt x="14185" y="6987"/>
                  </a:lnTo>
                  <a:lnTo>
                    <a:pt x="17466" y="5875"/>
                  </a:lnTo>
                  <a:lnTo>
                    <a:pt x="20907" y="5134"/>
                  </a:lnTo>
                  <a:lnTo>
                    <a:pt x="22600" y="4870"/>
                  </a:lnTo>
                  <a:lnTo>
                    <a:pt x="27575" y="4129"/>
                  </a:lnTo>
                  <a:lnTo>
                    <a:pt x="37684" y="3123"/>
                  </a:lnTo>
                  <a:lnTo>
                    <a:pt x="53033" y="2329"/>
                  </a:lnTo>
                  <a:lnTo>
                    <a:pt x="63142" y="2065"/>
                  </a:lnTo>
                  <a:lnTo>
                    <a:pt x="66476" y="1959"/>
                  </a:lnTo>
                  <a:close/>
                  <a:moveTo>
                    <a:pt x="63777" y="1"/>
                  </a:moveTo>
                  <a:lnTo>
                    <a:pt x="63777" y="212"/>
                  </a:lnTo>
                  <a:lnTo>
                    <a:pt x="63089" y="265"/>
                  </a:lnTo>
                  <a:lnTo>
                    <a:pt x="52927" y="477"/>
                  </a:lnTo>
                  <a:lnTo>
                    <a:pt x="37525" y="1271"/>
                  </a:lnTo>
                  <a:lnTo>
                    <a:pt x="27364" y="2329"/>
                  </a:lnTo>
                  <a:lnTo>
                    <a:pt x="22336" y="3070"/>
                  </a:lnTo>
                  <a:lnTo>
                    <a:pt x="20483" y="3388"/>
                  </a:lnTo>
                  <a:lnTo>
                    <a:pt x="16884" y="4182"/>
                  </a:lnTo>
                  <a:lnTo>
                    <a:pt x="13391" y="5346"/>
                  </a:lnTo>
                  <a:lnTo>
                    <a:pt x="10110" y="6987"/>
                  </a:lnTo>
                  <a:lnTo>
                    <a:pt x="8628" y="8151"/>
                  </a:lnTo>
                  <a:lnTo>
                    <a:pt x="7728" y="8839"/>
                  </a:lnTo>
                  <a:lnTo>
                    <a:pt x="6140" y="10533"/>
                  </a:lnTo>
                  <a:lnTo>
                    <a:pt x="4711" y="12491"/>
                  </a:lnTo>
                  <a:lnTo>
                    <a:pt x="3494" y="14714"/>
                  </a:lnTo>
                  <a:lnTo>
                    <a:pt x="2488" y="17149"/>
                  </a:lnTo>
                  <a:lnTo>
                    <a:pt x="1641" y="19901"/>
                  </a:lnTo>
                  <a:lnTo>
                    <a:pt x="689" y="24505"/>
                  </a:lnTo>
                  <a:lnTo>
                    <a:pt x="318" y="27946"/>
                  </a:lnTo>
                  <a:lnTo>
                    <a:pt x="54" y="31386"/>
                  </a:lnTo>
                  <a:lnTo>
                    <a:pt x="1" y="38584"/>
                  </a:lnTo>
                  <a:lnTo>
                    <a:pt x="371" y="46205"/>
                  </a:lnTo>
                  <a:lnTo>
                    <a:pt x="1218" y="54462"/>
                  </a:lnTo>
                  <a:lnTo>
                    <a:pt x="1853" y="58908"/>
                  </a:lnTo>
                  <a:lnTo>
                    <a:pt x="2382" y="62083"/>
                  </a:lnTo>
                  <a:lnTo>
                    <a:pt x="3811" y="68381"/>
                  </a:lnTo>
                  <a:lnTo>
                    <a:pt x="5399" y="72774"/>
                  </a:lnTo>
                  <a:lnTo>
                    <a:pt x="6775" y="75579"/>
                  </a:lnTo>
                  <a:lnTo>
                    <a:pt x="8416" y="78173"/>
                  </a:lnTo>
                  <a:lnTo>
                    <a:pt x="10427" y="80502"/>
                  </a:lnTo>
                  <a:lnTo>
                    <a:pt x="11591" y="81613"/>
                  </a:lnTo>
                  <a:lnTo>
                    <a:pt x="12968" y="82724"/>
                  </a:lnTo>
                  <a:lnTo>
                    <a:pt x="15984" y="84630"/>
                  </a:lnTo>
                  <a:lnTo>
                    <a:pt x="19160" y="86006"/>
                  </a:lnTo>
                  <a:lnTo>
                    <a:pt x="22547" y="87064"/>
                  </a:lnTo>
                  <a:lnTo>
                    <a:pt x="27734" y="88017"/>
                  </a:lnTo>
                  <a:lnTo>
                    <a:pt x="34826" y="88546"/>
                  </a:lnTo>
                  <a:lnTo>
                    <a:pt x="38266" y="88652"/>
                  </a:lnTo>
                  <a:lnTo>
                    <a:pt x="40807" y="88705"/>
                  </a:lnTo>
                  <a:lnTo>
                    <a:pt x="46576" y="88917"/>
                  </a:lnTo>
                  <a:lnTo>
                    <a:pt x="52451" y="89023"/>
                  </a:lnTo>
                  <a:lnTo>
                    <a:pt x="55679" y="88970"/>
                  </a:lnTo>
                  <a:lnTo>
                    <a:pt x="61554" y="88705"/>
                  </a:lnTo>
                  <a:lnTo>
                    <a:pt x="66847" y="88123"/>
                  </a:lnTo>
                  <a:lnTo>
                    <a:pt x="71769" y="87276"/>
                  </a:lnTo>
                  <a:lnTo>
                    <a:pt x="74098" y="86747"/>
                  </a:lnTo>
                  <a:lnTo>
                    <a:pt x="74627" y="86588"/>
                  </a:lnTo>
                  <a:lnTo>
                    <a:pt x="75156" y="86429"/>
                  </a:lnTo>
                  <a:lnTo>
                    <a:pt x="77273" y="85953"/>
                  </a:lnTo>
                  <a:lnTo>
                    <a:pt x="80343" y="84842"/>
                  </a:lnTo>
                  <a:lnTo>
                    <a:pt x="82354" y="83836"/>
                  </a:lnTo>
                  <a:lnTo>
                    <a:pt x="83254" y="83148"/>
                  </a:lnTo>
                  <a:lnTo>
                    <a:pt x="84048" y="82460"/>
                  </a:lnTo>
                  <a:lnTo>
                    <a:pt x="85477" y="80925"/>
                  </a:lnTo>
                  <a:lnTo>
                    <a:pt x="87065" y="78385"/>
                  </a:lnTo>
                  <a:lnTo>
                    <a:pt x="88494" y="74627"/>
                  </a:lnTo>
                  <a:lnTo>
                    <a:pt x="89393" y="70657"/>
                  </a:lnTo>
                  <a:lnTo>
                    <a:pt x="89764" y="68752"/>
                  </a:lnTo>
                  <a:lnTo>
                    <a:pt x="90029" y="67535"/>
                  </a:lnTo>
                  <a:lnTo>
                    <a:pt x="90981" y="62242"/>
                  </a:lnTo>
                  <a:lnTo>
                    <a:pt x="92781" y="50969"/>
                  </a:lnTo>
                  <a:lnTo>
                    <a:pt x="93575" y="42236"/>
                  </a:lnTo>
                  <a:lnTo>
                    <a:pt x="93680" y="36520"/>
                  </a:lnTo>
                  <a:lnTo>
                    <a:pt x="93310" y="30857"/>
                  </a:lnTo>
                  <a:lnTo>
                    <a:pt x="92410" y="25458"/>
                  </a:lnTo>
                  <a:lnTo>
                    <a:pt x="91722" y="22865"/>
                  </a:lnTo>
                  <a:lnTo>
                    <a:pt x="91193" y="21171"/>
                  </a:lnTo>
                  <a:lnTo>
                    <a:pt x="89605" y="16990"/>
                  </a:lnTo>
                  <a:lnTo>
                    <a:pt x="87329" y="12332"/>
                  </a:lnTo>
                  <a:lnTo>
                    <a:pt x="85053" y="8839"/>
                  </a:lnTo>
                  <a:lnTo>
                    <a:pt x="83307" y="6669"/>
                  </a:lnTo>
                  <a:lnTo>
                    <a:pt x="82354" y="5664"/>
                  </a:lnTo>
                  <a:lnTo>
                    <a:pt x="81613" y="4923"/>
                  </a:lnTo>
                  <a:lnTo>
                    <a:pt x="79920" y="3705"/>
                  </a:lnTo>
                  <a:lnTo>
                    <a:pt x="77114" y="2223"/>
                  </a:lnTo>
                  <a:lnTo>
                    <a:pt x="73092" y="1006"/>
                  </a:lnTo>
                  <a:lnTo>
                    <a:pt x="68964" y="371"/>
                  </a:lnTo>
                  <a:lnTo>
                    <a:pt x="67058" y="212"/>
                  </a:lnTo>
                  <a:lnTo>
                    <a:pt x="67058" y="159"/>
                  </a:lnTo>
                  <a:lnTo>
                    <a:pt x="66529" y="159"/>
                  </a:lnTo>
                  <a:lnTo>
                    <a:pt x="65365" y="106"/>
                  </a:lnTo>
                  <a:lnTo>
                    <a:pt x="64253" y="1"/>
                  </a:ln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79" name="Google Shape;4279;p143"/>
          <p:cNvSpPr/>
          <p:nvPr/>
        </p:nvSpPr>
        <p:spPr>
          <a:xfrm>
            <a:off x="7018619" y="5428410"/>
            <a:ext cx="390561" cy="367584"/>
          </a:xfrm>
          <a:custGeom>
            <a:avLst/>
            <a:gdLst/>
            <a:ahLst/>
            <a:cxnLst/>
            <a:rect l="l" t="t" r="r" b="b"/>
            <a:pathLst>
              <a:path w="95375" h="89764" extrusionOk="0">
                <a:moveTo>
                  <a:pt x="51498" y="1958"/>
                </a:moveTo>
                <a:lnTo>
                  <a:pt x="59437" y="2223"/>
                </a:lnTo>
                <a:lnTo>
                  <a:pt x="64677" y="2752"/>
                </a:lnTo>
                <a:lnTo>
                  <a:pt x="69758" y="3652"/>
                </a:lnTo>
                <a:lnTo>
                  <a:pt x="74521" y="5028"/>
                </a:lnTo>
                <a:lnTo>
                  <a:pt x="78967" y="7092"/>
                </a:lnTo>
                <a:lnTo>
                  <a:pt x="82037" y="9103"/>
                </a:lnTo>
                <a:lnTo>
                  <a:pt x="83889" y="10691"/>
                </a:lnTo>
                <a:lnTo>
                  <a:pt x="84789" y="11591"/>
                </a:lnTo>
                <a:lnTo>
                  <a:pt x="85953" y="12914"/>
                </a:lnTo>
                <a:lnTo>
                  <a:pt x="88070" y="15878"/>
                </a:lnTo>
                <a:lnTo>
                  <a:pt x="89764" y="19212"/>
                </a:lnTo>
                <a:lnTo>
                  <a:pt x="91193" y="22917"/>
                </a:lnTo>
                <a:lnTo>
                  <a:pt x="92251" y="27045"/>
                </a:lnTo>
                <a:lnTo>
                  <a:pt x="92992" y="31597"/>
                </a:lnTo>
                <a:lnTo>
                  <a:pt x="93363" y="36519"/>
                </a:lnTo>
                <a:lnTo>
                  <a:pt x="93416" y="41918"/>
                </a:lnTo>
                <a:lnTo>
                  <a:pt x="93257" y="44776"/>
                </a:lnTo>
                <a:lnTo>
                  <a:pt x="93045" y="48587"/>
                </a:lnTo>
                <a:lnTo>
                  <a:pt x="92357" y="54303"/>
                </a:lnTo>
                <a:lnTo>
                  <a:pt x="91616" y="58060"/>
                </a:lnTo>
                <a:lnTo>
                  <a:pt x="90611" y="61818"/>
                </a:lnTo>
                <a:lnTo>
                  <a:pt x="89287" y="65417"/>
                </a:lnTo>
                <a:lnTo>
                  <a:pt x="87594" y="68910"/>
                </a:lnTo>
                <a:lnTo>
                  <a:pt x="85530" y="72245"/>
                </a:lnTo>
                <a:lnTo>
                  <a:pt x="83042" y="75314"/>
                </a:lnTo>
                <a:lnTo>
                  <a:pt x="80078" y="78172"/>
                </a:lnTo>
                <a:lnTo>
                  <a:pt x="76585" y="80713"/>
                </a:lnTo>
                <a:lnTo>
                  <a:pt x="72563" y="82936"/>
                </a:lnTo>
                <a:lnTo>
                  <a:pt x="67905" y="84788"/>
                </a:lnTo>
                <a:lnTo>
                  <a:pt x="62613" y="86217"/>
                </a:lnTo>
                <a:lnTo>
                  <a:pt x="56632" y="87223"/>
                </a:lnTo>
                <a:lnTo>
                  <a:pt x="49963" y="87752"/>
                </a:lnTo>
                <a:lnTo>
                  <a:pt x="46258" y="87805"/>
                </a:lnTo>
                <a:lnTo>
                  <a:pt x="44565" y="87752"/>
                </a:lnTo>
                <a:lnTo>
                  <a:pt x="41177" y="87487"/>
                </a:lnTo>
                <a:lnTo>
                  <a:pt x="37843" y="86905"/>
                </a:lnTo>
                <a:lnTo>
                  <a:pt x="34562" y="86058"/>
                </a:lnTo>
                <a:lnTo>
                  <a:pt x="32921" y="85529"/>
                </a:lnTo>
                <a:lnTo>
                  <a:pt x="33821" y="83888"/>
                </a:lnTo>
                <a:lnTo>
                  <a:pt x="35408" y="80713"/>
                </a:lnTo>
                <a:lnTo>
                  <a:pt x="36043" y="79125"/>
                </a:lnTo>
                <a:lnTo>
                  <a:pt x="37737" y="74573"/>
                </a:lnTo>
                <a:lnTo>
                  <a:pt x="39378" y="70075"/>
                </a:lnTo>
                <a:lnTo>
                  <a:pt x="40542" y="66740"/>
                </a:lnTo>
                <a:lnTo>
                  <a:pt x="40860" y="65893"/>
                </a:lnTo>
                <a:lnTo>
                  <a:pt x="41124" y="65100"/>
                </a:lnTo>
                <a:lnTo>
                  <a:pt x="41918" y="65788"/>
                </a:lnTo>
                <a:lnTo>
                  <a:pt x="42818" y="66423"/>
                </a:lnTo>
                <a:lnTo>
                  <a:pt x="44459" y="67270"/>
                </a:lnTo>
                <a:lnTo>
                  <a:pt x="47846" y="68434"/>
                </a:lnTo>
                <a:lnTo>
                  <a:pt x="51286" y="68963"/>
                </a:lnTo>
                <a:lnTo>
                  <a:pt x="54885" y="68804"/>
                </a:lnTo>
                <a:lnTo>
                  <a:pt x="56685" y="68487"/>
                </a:lnTo>
                <a:lnTo>
                  <a:pt x="58537" y="68011"/>
                </a:lnTo>
                <a:lnTo>
                  <a:pt x="62030" y="66581"/>
                </a:lnTo>
                <a:lnTo>
                  <a:pt x="65259" y="64570"/>
                </a:lnTo>
                <a:lnTo>
                  <a:pt x="68170" y="62030"/>
                </a:lnTo>
                <a:lnTo>
                  <a:pt x="69546" y="60548"/>
                </a:lnTo>
                <a:lnTo>
                  <a:pt x="70604" y="59225"/>
                </a:lnTo>
                <a:lnTo>
                  <a:pt x="72457" y="56578"/>
                </a:lnTo>
                <a:lnTo>
                  <a:pt x="73886" y="53773"/>
                </a:lnTo>
                <a:lnTo>
                  <a:pt x="74997" y="50915"/>
                </a:lnTo>
                <a:lnTo>
                  <a:pt x="75738" y="47898"/>
                </a:lnTo>
                <a:lnTo>
                  <a:pt x="76056" y="44829"/>
                </a:lnTo>
                <a:lnTo>
                  <a:pt x="76056" y="41706"/>
                </a:lnTo>
                <a:lnTo>
                  <a:pt x="75632" y="38425"/>
                </a:lnTo>
                <a:lnTo>
                  <a:pt x="75315" y="36784"/>
                </a:lnTo>
                <a:lnTo>
                  <a:pt x="74733" y="34614"/>
                </a:lnTo>
                <a:lnTo>
                  <a:pt x="72986" y="30644"/>
                </a:lnTo>
                <a:lnTo>
                  <a:pt x="70604" y="27151"/>
                </a:lnTo>
                <a:lnTo>
                  <a:pt x="67482" y="24082"/>
                </a:lnTo>
                <a:lnTo>
                  <a:pt x="65682" y="22758"/>
                </a:lnTo>
                <a:lnTo>
                  <a:pt x="64359" y="21859"/>
                </a:lnTo>
                <a:lnTo>
                  <a:pt x="61660" y="20430"/>
                </a:lnTo>
                <a:lnTo>
                  <a:pt x="58696" y="19318"/>
                </a:lnTo>
                <a:lnTo>
                  <a:pt x="55520" y="18524"/>
                </a:lnTo>
                <a:lnTo>
                  <a:pt x="53827" y="18260"/>
                </a:lnTo>
                <a:lnTo>
                  <a:pt x="51816" y="17995"/>
                </a:lnTo>
                <a:lnTo>
                  <a:pt x="47846" y="17783"/>
                </a:lnTo>
                <a:lnTo>
                  <a:pt x="43877" y="18048"/>
                </a:lnTo>
                <a:lnTo>
                  <a:pt x="39907" y="18683"/>
                </a:lnTo>
                <a:lnTo>
                  <a:pt x="37949" y="19159"/>
                </a:lnTo>
                <a:lnTo>
                  <a:pt x="36308" y="19636"/>
                </a:lnTo>
                <a:lnTo>
                  <a:pt x="33185" y="20853"/>
                </a:lnTo>
                <a:lnTo>
                  <a:pt x="30327" y="22388"/>
                </a:lnTo>
                <a:lnTo>
                  <a:pt x="27734" y="24240"/>
                </a:lnTo>
                <a:lnTo>
                  <a:pt x="26570" y="25246"/>
                </a:lnTo>
                <a:lnTo>
                  <a:pt x="25564" y="26252"/>
                </a:lnTo>
                <a:lnTo>
                  <a:pt x="23817" y="28263"/>
                </a:lnTo>
                <a:lnTo>
                  <a:pt x="22336" y="30380"/>
                </a:lnTo>
                <a:lnTo>
                  <a:pt x="21065" y="32603"/>
                </a:lnTo>
                <a:lnTo>
                  <a:pt x="20060" y="34984"/>
                </a:lnTo>
                <a:lnTo>
                  <a:pt x="19372" y="37472"/>
                </a:lnTo>
                <a:lnTo>
                  <a:pt x="18895" y="40065"/>
                </a:lnTo>
                <a:lnTo>
                  <a:pt x="18684" y="42765"/>
                </a:lnTo>
                <a:lnTo>
                  <a:pt x="18684" y="44141"/>
                </a:lnTo>
                <a:lnTo>
                  <a:pt x="18789" y="45729"/>
                </a:lnTo>
                <a:lnTo>
                  <a:pt x="19319" y="48692"/>
                </a:lnTo>
                <a:lnTo>
                  <a:pt x="20271" y="51497"/>
                </a:lnTo>
                <a:lnTo>
                  <a:pt x="21753" y="54144"/>
                </a:lnTo>
                <a:lnTo>
                  <a:pt x="22653" y="55308"/>
                </a:lnTo>
                <a:lnTo>
                  <a:pt x="23817" y="56684"/>
                </a:lnTo>
                <a:lnTo>
                  <a:pt x="26464" y="58695"/>
                </a:lnTo>
                <a:lnTo>
                  <a:pt x="27999" y="59331"/>
                </a:lnTo>
                <a:lnTo>
                  <a:pt x="28422" y="59436"/>
                </a:lnTo>
                <a:lnTo>
                  <a:pt x="28793" y="59278"/>
                </a:lnTo>
                <a:lnTo>
                  <a:pt x="29163" y="59066"/>
                </a:lnTo>
                <a:lnTo>
                  <a:pt x="29322" y="58695"/>
                </a:lnTo>
                <a:lnTo>
                  <a:pt x="29428" y="58113"/>
                </a:lnTo>
                <a:lnTo>
                  <a:pt x="29639" y="57425"/>
                </a:lnTo>
                <a:lnTo>
                  <a:pt x="29851" y="56684"/>
                </a:lnTo>
                <a:lnTo>
                  <a:pt x="30116" y="55679"/>
                </a:lnTo>
                <a:lnTo>
                  <a:pt x="30063" y="53667"/>
                </a:lnTo>
                <a:lnTo>
                  <a:pt x="29692" y="52662"/>
                </a:lnTo>
                <a:lnTo>
                  <a:pt x="29216" y="51286"/>
                </a:lnTo>
                <a:lnTo>
                  <a:pt x="28475" y="48322"/>
                </a:lnTo>
                <a:lnTo>
                  <a:pt x="28210" y="45252"/>
                </a:lnTo>
                <a:lnTo>
                  <a:pt x="28263" y="42024"/>
                </a:lnTo>
                <a:lnTo>
                  <a:pt x="28475" y="40383"/>
                </a:lnTo>
                <a:lnTo>
                  <a:pt x="28740" y="38954"/>
                </a:lnTo>
                <a:lnTo>
                  <a:pt x="29639" y="36413"/>
                </a:lnTo>
                <a:lnTo>
                  <a:pt x="31121" y="34138"/>
                </a:lnTo>
                <a:lnTo>
                  <a:pt x="33080" y="32232"/>
                </a:lnTo>
                <a:lnTo>
                  <a:pt x="34297" y="31385"/>
                </a:lnTo>
                <a:lnTo>
                  <a:pt x="36096" y="30327"/>
                </a:lnTo>
                <a:lnTo>
                  <a:pt x="40172" y="28845"/>
                </a:lnTo>
                <a:lnTo>
                  <a:pt x="42448" y="28422"/>
                </a:lnTo>
                <a:lnTo>
                  <a:pt x="44353" y="28210"/>
                </a:lnTo>
                <a:lnTo>
                  <a:pt x="47952" y="28157"/>
                </a:lnTo>
                <a:lnTo>
                  <a:pt x="51286" y="28633"/>
                </a:lnTo>
                <a:lnTo>
                  <a:pt x="54356" y="29586"/>
                </a:lnTo>
                <a:lnTo>
                  <a:pt x="55838" y="30274"/>
                </a:lnTo>
                <a:lnTo>
                  <a:pt x="57161" y="31015"/>
                </a:lnTo>
                <a:lnTo>
                  <a:pt x="59437" y="32762"/>
                </a:lnTo>
                <a:lnTo>
                  <a:pt x="61184" y="34932"/>
                </a:lnTo>
                <a:lnTo>
                  <a:pt x="62454" y="37419"/>
                </a:lnTo>
                <a:lnTo>
                  <a:pt x="62877" y="38795"/>
                </a:lnTo>
                <a:lnTo>
                  <a:pt x="63301" y="40648"/>
                </a:lnTo>
                <a:lnTo>
                  <a:pt x="63406" y="44617"/>
                </a:lnTo>
                <a:lnTo>
                  <a:pt x="63089" y="46734"/>
                </a:lnTo>
                <a:lnTo>
                  <a:pt x="62824" y="48216"/>
                </a:lnTo>
                <a:lnTo>
                  <a:pt x="62030" y="50915"/>
                </a:lnTo>
                <a:lnTo>
                  <a:pt x="60919" y="53297"/>
                </a:lnTo>
                <a:lnTo>
                  <a:pt x="59596" y="55520"/>
                </a:lnTo>
                <a:lnTo>
                  <a:pt x="58802" y="56525"/>
                </a:lnTo>
                <a:lnTo>
                  <a:pt x="57637" y="57743"/>
                </a:lnTo>
                <a:lnTo>
                  <a:pt x="55203" y="59436"/>
                </a:lnTo>
                <a:lnTo>
                  <a:pt x="53880" y="59913"/>
                </a:lnTo>
                <a:lnTo>
                  <a:pt x="52980" y="60072"/>
                </a:lnTo>
                <a:lnTo>
                  <a:pt x="51128" y="60230"/>
                </a:lnTo>
                <a:lnTo>
                  <a:pt x="49169" y="59966"/>
                </a:lnTo>
                <a:lnTo>
                  <a:pt x="47158" y="59331"/>
                </a:lnTo>
                <a:lnTo>
                  <a:pt x="46099" y="58854"/>
                </a:lnTo>
                <a:lnTo>
                  <a:pt x="45411" y="58484"/>
                </a:lnTo>
                <a:lnTo>
                  <a:pt x="44512" y="57319"/>
                </a:lnTo>
                <a:lnTo>
                  <a:pt x="44247" y="56473"/>
                </a:lnTo>
                <a:lnTo>
                  <a:pt x="44088" y="55520"/>
                </a:lnTo>
                <a:lnTo>
                  <a:pt x="44353" y="53562"/>
                </a:lnTo>
                <a:lnTo>
                  <a:pt x="44723" y="52450"/>
                </a:lnTo>
                <a:lnTo>
                  <a:pt x="44988" y="51497"/>
                </a:lnTo>
                <a:lnTo>
                  <a:pt x="45835" y="48798"/>
                </a:lnTo>
                <a:lnTo>
                  <a:pt x="47317" y="43347"/>
                </a:lnTo>
                <a:lnTo>
                  <a:pt x="47793" y="40542"/>
                </a:lnTo>
                <a:lnTo>
                  <a:pt x="47899" y="39430"/>
                </a:lnTo>
                <a:lnTo>
                  <a:pt x="47581" y="37366"/>
                </a:lnTo>
                <a:lnTo>
                  <a:pt x="46788" y="35620"/>
                </a:lnTo>
                <a:lnTo>
                  <a:pt x="45464" y="34243"/>
                </a:lnTo>
                <a:lnTo>
                  <a:pt x="44618" y="33767"/>
                </a:lnTo>
                <a:lnTo>
                  <a:pt x="44035" y="33503"/>
                </a:lnTo>
                <a:lnTo>
                  <a:pt x="42712" y="33132"/>
                </a:lnTo>
                <a:lnTo>
                  <a:pt x="40701" y="33026"/>
                </a:lnTo>
                <a:lnTo>
                  <a:pt x="38055" y="33714"/>
                </a:lnTo>
                <a:lnTo>
                  <a:pt x="36308" y="34879"/>
                </a:lnTo>
                <a:lnTo>
                  <a:pt x="35302" y="35884"/>
                </a:lnTo>
                <a:lnTo>
                  <a:pt x="34879" y="36413"/>
                </a:lnTo>
                <a:lnTo>
                  <a:pt x="34085" y="37684"/>
                </a:lnTo>
                <a:lnTo>
                  <a:pt x="32974" y="40277"/>
                </a:lnTo>
                <a:lnTo>
                  <a:pt x="32497" y="43082"/>
                </a:lnTo>
                <a:lnTo>
                  <a:pt x="32603" y="46046"/>
                </a:lnTo>
                <a:lnTo>
                  <a:pt x="32921" y="47634"/>
                </a:lnTo>
                <a:lnTo>
                  <a:pt x="33027" y="48004"/>
                </a:lnTo>
                <a:lnTo>
                  <a:pt x="33238" y="49063"/>
                </a:lnTo>
                <a:lnTo>
                  <a:pt x="33503" y="51074"/>
                </a:lnTo>
                <a:lnTo>
                  <a:pt x="33291" y="52080"/>
                </a:lnTo>
                <a:lnTo>
                  <a:pt x="32762" y="54197"/>
                </a:lnTo>
                <a:lnTo>
                  <a:pt x="32233" y="56314"/>
                </a:lnTo>
                <a:lnTo>
                  <a:pt x="31545" y="58907"/>
                </a:lnTo>
                <a:lnTo>
                  <a:pt x="30857" y="61501"/>
                </a:lnTo>
                <a:lnTo>
                  <a:pt x="29851" y="65258"/>
                </a:lnTo>
                <a:lnTo>
                  <a:pt x="28951" y="69016"/>
                </a:lnTo>
                <a:lnTo>
                  <a:pt x="27628" y="74415"/>
                </a:lnTo>
                <a:lnTo>
                  <a:pt x="26093" y="79813"/>
                </a:lnTo>
                <a:lnTo>
                  <a:pt x="25246" y="82142"/>
                </a:lnTo>
                <a:lnTo>
                  <a:pt x="24241" y="84576"/>
                </a:lnTo>
                <a:lnTo>
                  <a:pt x="21700" y="84206"/>
                </a:lnTo>
                <a:lnTo>
                  <a:pt x="17202" y="83253"/>
                </a:lnTo>
                <a:lnTo>
                  <a:pt x="14238" y="82195"/>
                </a:lnTo>
                <a:lnTo>
                  <a:pt x="12438" y="81242"/>
                </a:lnTo>
                <a:lnTo>
                  <a:pt x="10850" y="80078"/>
                </a:lnTo>
                <a:lnTo>
                  <a:pt x="9369" y="78596"/>
                </a:lnTo>
                <a:lnTo>
                  <a:pt x="8045" y="76796"/>
                </a:lnTo>
                <a:lnTo>
                  <a:pt x="6828" y="74573"/>
                </a:lnTo>
                <a:lnTo>
                  <a:pt x="5770" y="71927"/>
                </a:lnTo>
                <a:lnTo>
                  <a:pt x="4817" y="68804"/>
                </a:lnTo>
                <a:lnTo>
                  <a:pt x="3652" y="63141"/>
                </a:lnTo>
                <a:lnTo>
                  <a:pt x="2541" y="53350"/>
                </a:lnTo>
                <a:lnTo>
                  <a:pt x="2118" y="47316"/>
                </a:lnTo>
                <a:lnTo>
                  <a:pt x="2012" y="44511"/>
                </a:lnTo>
                <a:lnTo>
                  <a:pt x="2065" y="39113"/>
                </a:lnTo>
                <a:lnTo>
                  <a:pt x="2488" y="34085"/>
                </a:lnTo>
                <a:lnTo>
                  <a:pt x="3282" y="29374"/>
                </a:lnTo>
                <a:lnTo>
                  <a:pt x="4446" y="25087"/>
                </a:lnTo>
                <a:lnTo>
                  <a:pt x="5981" y="21171"/>
                </a:lnTo>
                <a:lnTo>
                  <a:pt x="7887" y="17625"/>
                </a:lnTo>
                <a:lnTo>
                  <a:pt x="10162" y="14502"/>
                </a:lnTo>
                <a:lnTo>
                  <a:pt x="11433" y="13073"/>
                </a:lnTo>
                <a:lnTo>
                  <a:pt x="12809" y="11644"/>
                </a:lnTo>
                <a:lnTo>
                  <a:pt x="15878" y="9209"/>
                </a:lnTo>
                <a:lnTo>
                  <a:pt x="19319" y="7092"/>
                </a:lnTo>
                <a:lnTo>
                  <a:pt x="23182" y="5346"/>
                </a:lnTo>
                <a:lnTo>
                  <a:pt x="27522" y="4023"/>
                </a:lnTo>
                <a:lnTo>
                  <a:pt x="32286" y="2964"/>
                </a:lnTo>
                <a:lnTo>
                  <a:pt x="37472" y="2276"/>
                </a:lnTo>
                <a:lnTo>
                  <a:pt x="43189" y="1958"/>
                </a:lnTo>
                <a:close/>
                <a:moveTo>
                  <a:pt x="43083" y="0"/>
                </a:moveTo>
                <a:lnTo>
                  <a:pt x="37155" y="371"/>
                </a:lnTo>
                <a:lnTo>
                  <a:pt x="31756" y="1059"/>
                </a:lnTo>
                <a:lnTo>
                  <a:pt x="26781" y="2170"/>
                </a:lnTo>
                <a:lnTo>
                  <a:pt x="22336" y="3599"/>
                </a:lnTo>
                <a:lnTo>
                  <a:pt x="18260" y="5399"/>
                </a:lnTo>
                <a:lnTo>
                  <a:pt x="14661" y="7622"/>
                </a:lnTo>
                <a:lnTo>
                  <a:pt x="11433" y="10268"/>
                </a:lnTo>
                <a:lnTo>
                  <a:pt x="9951" y="11697"/>
                </a:lnTo>
                <a:lnTo>
                  <a:pt x="8628" y="13232"/>
                </a:lnTo>
                <a:lnTo>
                  <a:pt x="6246" y="16513"/>
                </a:lnTo>
                <a:lnTo>
                  <a:pt x="4235" y="20218"/>
                </a:lnTo>
                <a:lnTo>
                  <a:pt x="2594" y="24346"/>
                </a:lnTo>
                <a:lnTo>
                  <a:pt x="1377" y="28792"/>
                </a:lnTo>
                <a:lnTo>
                  <a:pt x="530" y="33661"/>
                </a:lnTo>
                <a:lnTo>
                  <a:pt x="53" y="38901"/>
                </a:lnTo>
                <a:lnTo>
                  <a:pt x="1" y="44511"/>
                </a:lnTo>
                <a:lnTo>
                  <a:pt x="159" y="47475"/>
                </a:lnTo>
                <a:lnTo>
                  <a:pt x="530" y="53667"/>
                </a:lnTo>
                <a:lnTo>
                  <a:pt x="1694" y="63723"/>
                </a:lnTo>
                <a:lnTo>
                  <a:pt x="2964" y="69598"/>
                </a:lnTo>
                <a:lnTo>
                  <a:pt x="3970" y="72880"/>
                </a:lnTo>
                <a:lnTo>
                  <a:pt x="5081" y="75685"/>
                </a:lnTo>
                <a:lnTo>
                  <a:pt x="6405" y="78014"/>
                </a:lnTo>
                <a:lnTo>
                  <a:pt x="7834" y="79972"/>
                </a:lnTo>
                <a:lnTo>
                  <a:pt x="9474" y="81560"/>
                </a:lnTo>
                <a:lnTo>
                  <a:pt x="11274" y="82883"/>
                </a:lnTo>
                <a:lnTo>
                  <a:pt x="13285" y="83888"/>
                </a:lnTo>
                <a:lnTo>
                  <a:pt x="16567" y="85106"/>
                </a:lnTo>
                <a:lnTo>
                  <a:pt x="21753" y="86217"/>
                </a:lnTo>
                <a:lnTo>
                  <a:pt x="24717" y="86694"/>
                </a:lnTo>
                <a:lnTo>
                  <a:pt x="25035" y="86694"/>
                </a:lnTo>
                <a:lnTo>
                  <a:pt x="25617" y="86376"/>
                </a:lnTo>
                <a:lnTo>
                  <a:pt x="25776" y="86111"/>
                </a:lnTo>
                <a:lnTo>
                  <a:pt x="26623" y="83941"/>
                </a:lnTo>
                <a:lnTo>
                  <a:pt x="27946" y="80448"/>
                </a:lnTo>
                <a:lnTo>
                  <a:pt x="29534" y="74944"/>
                </a:lnTo>
                <a:lnTo>
                  <a:pt x="30857" y="69492"/>
                </a:lnTo>
                <a:lnTo>
                  <a:pt x="31756" y="65788"/>
                </a:lnTo>
                <a:lnTo>
                  <a:pt x="32762" y="62030"/>
                </a:lnTo>
                <a:lnTo>
                  <a:pt x="33450" y="59384"/>
                </a:lnTo>
                <a:lnTo>
                  <a:pt x="34138" y="56843"/>
                </a:lnTo>
                <a:lnTo>
                  <a:pt x="34667" y="54726"/>
                </a:lnTo>
                <a:lnTo>
                  <a:pt x="35197" y="52609"/>
                </a:lnTo>
                <a:lnTo>
                  <a:pt x="35461" y="51286"/>
                </a:lnTo>
                <a:lnTo>
                  <a:pt x="35197" y="48745"/>
                </a:lnTo>
                <a:lnTo>
                  <a:pt x="34879" y="47528"/>
                </a:lnTo>
                <a:lnTo>
                  <a:pt x="34826" y="47158"/>
                </a:lnTo>
                <a:lnTo>
                  <a:pt x="34562" y="45834"/>
                </a:lnTo>
                <a:lnTo>
                  <a:pt x="34403" y="43241"/>
                </a:lnTo>
                <a:lnTo>
                  <a:pt x="34826" y="40859"/>
                </a:lnTo>
                <a:lnTo>
                  <a:pt x="35779" y="38636"/>
                </a:lnTo>
                <a:lnTo>
                  <a:pt x="36467" y="37578"/>
                </a:lnTo>
                <a:lnTo>
                  <a:pt x="37102" y="36784"/>
                </a:lnTo>
                <a:lnTo>
                  <a:pt x="38849" y="35567"/>
                </a:lnTo>
                <a:lnTo>
                  <a:pt x="40807" y="35037"/>
                </a:lnTo>
                <a:lnTo>
                  <a:pt x="42818" y="35143"/>
                </a:lnTo>
                <a:lnTo>
                  <a:pt x="43718" y="35567"/>
                </a:lnTo>
                <a:lnTo>
                  <a:pt x="44247" y="35884"/>
                </a:lnTo>
                <a:lnTo>
                  <a:pt x="45147" y="36837"/>
                </a:lnTo>
                <a:lnTo>
                  <a:pt x="45676" y="38054"/>
                </a:lnTo>
                <a:lnTo>
                  <a:pt x="45888" y="39483"/>
                </a:lnTo>
                <a:lnTo>
                  <a:pt x="45782" y="40277"/>
                </a:lnTo>
                <a:lnTo>
                  <a:pt x="45359" y="42976"/>
                </a:lnTo>
                <a:lnTo>
                  <a:pt x="43930" y="48269"/>
                </a:lnTo>
                <a:lnTo>
                  <a:pt x="43083" y="50915"/>
                </a:lnTo>
                <a:lnTo>
                  <a:pt x="42818" y="51868"/>
                </a:lnTo>
                <a:lnTo>
                  <a:pt x="42448" y="52979"/>
                </a:lnTo>
                <a:lnTo>
                  <a:pt x="42130" y="54885"/>
                </a:lnTo>
                <a:lnTo>
                  <a:pt x="42130" y="56261"/>
                </a:lnTo>
                <a:lnTo>
                  <a:pt x="42289" y="57002"/>
                </a:lnTo>
                <a:lnTo>
                  <a:pt x="42500" y="57637"/>
                </a:lnTo>
                <a:lnTo>
                  <a:pt x="43030" y="58748"/>
                </a:lnTo>
                <a:lnTo>
                  <a:pt x="43771" y="59648"/>
                </a:lnTo>
                <a:lnTo>
                  <a:pt x="44670" y="60389"/>
                </a:lnTo>
                <a:lnTo>
                  <a:pt x="45200" y="60654"/>
                </a:lnTo>
                <a:lnTo>
                  <a:pt x="46470" y="61183"/>
                </a:lnTo>
                <a:lnTo>
                  <a:pt x="48799" y="61924"/>
                </a:lnTo>
                <a:lnTo>
                  <a:pt x="51075" y="62189"/>
                </a:lnTo>
                <a:lnTo>
                  <a:pt x="53297" y="62083"/>
                </a:lnTo>
                <a:lnTo>
                  <a:pt x="54356" y="61818"/>
                </a:lnTo>
                <a:lnTo>
                  <a:pt x="55203" y="61553"/>
                </a:lnTo>
                <a:lnTo>
                  <a:pt x="56738" y="60865"/>
                </a:lnTo>
                <a:lnTo>
                  <a:pt x="58220" y="59860"/>
                </a:lnTo>
                <a:lnTo>
                  <a:pt x="59649" y="58537"/>
                </a:lnTo>
                <a:lnTo>
                  <a:pt x="60284" y="57796"/>
                </a:lnTo>
                <a:lnTo>
                  <a:pt x="61184" y="56684"/>
                </a:lnTo>
                <a:lnTo>
                  <a:pt x="62665" y="54303"/>
                </a:lnTo>
                <a:lnTo>
                  <a:pt x="63830" y="51656"/>
                </a:lnTo>
                <a:lnTo>
                  <a:pt x="64730" y="48692"/>
                </a:lnTo>
                <a:lnTo>
                  <a:pt x="65047" y="47105"/>
                </a:lnTo>
                <a:lnTo>
                  <a:pt x="65365" y="44776"/>
                </a:lnTo>
                <a:lnTo>
                  <a:pt x="65365" y="41441"/>
                </a:lnTo>
                <a:lnTo>
                  <a:pt x="65047" y="39324"/>
                </a:lnTo>
                <a:lnTo>
                  <a:pt x="64783" y="38266"/>
                </a:lnTo>
                <a:lnTo>
                  <a:pt x="64306" y="36678"/>
                </a:lnTo>
                <a:lnTo>
                  <a:pt x="62877" y="33820"/>
                </a:lnTo>
                <a:lnTo>
                  <a:pt x="60813" y="31385"/>
                </a:lnTo>
                <a:lnTo>
                  <a:pt x="58273" y="29374"/>
                </a:lnTo>
                <a:lnTo>
                  <a:pt x="56738" y="28527"/>
                </a:lnTo>
                <a:lnTo>
                  <a:pt x="55097" y="27734"/>
                </a:lnTo>
                <a:lnTo>
                  <a:pt x="51710" y="26675"/>
                </a:lnTo>
                <a:lnTo>
                  <a:pt x="48111" y="26199"/>
                </a:lnTo>
                <a:lnTo>
                  <a:pt x="44194" y="26252"/>
                </a:lnTo>
                <a:lnTo>
                  <a:pt x="42130" y="26463"/>
                </a:lnTo>
                <a:lnTo>
                  <a:pt x="40913" y="26675"/>
                </a:lnTo>
                <a:lnTo>
                  <a:pt x="38531" y="27257"/>
                </a:lnTo>
                <a:lnTo>
                  <a:pt x="36308" y="28104"/>
                </a:lnTo>
                <a:lnTo>
                  <a:pt x="34191" y="29110"/>
                </a:lnTo>
                <a:lnTo>
                  <a:pt x="33185" y="29745"/>
                </a:lnTo>
                <a:lnTo>
                  <a:pt x="31809" y="30697"/>
                </a:lnTo>
                <a:lnTo>
                  <a:pt x="29534" y="32920"/>
                </a:lnTo>
                <a:lnTo>
                  <a:pt x="27840" y="35514"/>
                </a:lnTo>
                <a:lnTo>
                  <a:pt x="26781" y="38478"/>
                </a:lnTo>
                <a:lnTo>
                  <a:pt x="26517" y="40118"/>
                </a:lnTo>
                <a:lnTo>
                  <a:pt x="26252" y="41918"/>
                </a:lnTo>
                <a:lnTo>
                  <a:pt x="26199" y="45358"/>
                </a:lnTo>
                <a:lnTo>
                  <a:pt x="26517" y="48692"/>
                </a:lnTo>
                <a:lnTo>
                  <a:pt x="27311" y="51868"/>
                </a:lnTo>
                <a:lnTo>
                  <a:pt x="27840" y="53403"/>
                </a:lnTo>
                <a:lnTo>
                  <a:pt x="28104" y="54091"/>
                </a:lnTo>
                <a:lnTo>
                  <a:pt x="28157" y="55414"/>
                </a:lnTo>
                <a:lnTo>
                  <a:pt x="27946" y="56102"/>
                </a:lnTo>
                <a:lnTo>
                  <a:pt x="27787" y="56578"/>
                </a:lnTo>
                <a:lnTo>
                  <a:pt x="27681" y="57055"/>
                </a:lnTo>
                <a:lnTo>
                  <a:pt x="26728" y="56473"/>
                </a:lnTo>
                <a:lnTo>
                  <a:pt x="24982" y="55044"/>
                </a:lnTo>
                <a:lnTo>
                  <a:pt x="24188" y="54091"/>
                </a:lnTo>
                <a:lnTo>
                  <a:pt x="23394" y="53032"/>
                </a:lnTo>
                <a:lnTo>
                  <a:pt x="22071" y="50704"/>
                </a:lnTo>
                <a:lnTo>
                  <a:pt x="21224" y="48216"/>
                </a:lnTo>
                <a:lnTo>
                  <a:pt x="20748" y="45517"/>
                </a:lnTo>
                <a:lnTo>
                  <a:pt x="20695" y="44141"/>
                </a:lnTo>
                <a:lnTo>
                  <a:pt x="20695" y="41547"/>
                </a:lnTo>
                <a:lnTo>
                  <a:pt x="21277" y="37948"/>
                </a:lnTo>
                <a:lnTo>
                  <a:pt x="21965" y="35672"/>
                </a:lnTo>
                <a:lnTo>
                  <a:pt x="22865" y="33503"/>
                </a:lnTo>
                <a:lnTo>
                  <a:pt x="23976" y="31438"/>
                </a:lnTo>
                <a:lnTo>
                  <a:pt x="25352" y="29480"/>
                </a:lnTo>
                <a:lnTo>
                  <a:pt x="26993" y="27628"/>
                </a:lnTo>
                <a:lnTo>
                  <a:pt x="27893" y="26728"/>
                </a:lnTo>
                <a:lnTo>
                  <a:pt x="29004" y="25775"/>
                </a:lnTo>
                <a:lnTo>
                  <a:pt x="31386" y="24082"/>
                </a:lnTo>
                <a:lnTo>
                  <a:pt x="33979" y="22653"/>
                </a:lnTo>
                <a:lnTo>
                  <a:pt x="36890" y="21541"/>
                </a:lnTo>
                <a:lnTo>
                  <a:pt x="38478" y="21065"/>
                </a:lnTo>
                <a:lnTo>
                  <a:pt x="40331" y="20641"/>
                </a:lnTo>
                <a:lnTo>
                  <a:pt x="44088" y="20006"/>
                </a:lnTo>
                <a:lnTo>
                  <a:pt x="47846" y="19795"/>
                </a:lnTo>
                <a:lnTo>
                  <a:pt x="51604" y="20006"/>
                </a:lnTo>
                <a:lnTo>
                  <a:pt x="53509" y="20218"/>
                </a:lnTo>
                <a:lnTo>
                  <a:pt x="55097" y="20483"/>
                </a:lnTo>
                <a:lnTo>
                  <a:pt x="58061" y="21224"/>
                </a:lnTo>
                <a:lnTo>
                  <a:pt x="60813" y="22282"/>
                </a:lnTo>
                <a:lnTo>
                  <a:pt x="63354" y="23605"/>
                </a:lnTo>
                <a:lnTo>
                  <a:pt x="64518" y="24399"/>
                </a:lnTo>
                <a:lnTo>
                  <a:pt x="66212" y="25616"/>
                </a:lnTo>
                <a:lnTo>
                  <a:pt x="69017" y="28422"/>
                </a:lnTo>
                <a:lnTo>
                  <a:pt x="71240" y="31650"/>
                </a:lnTo>
                <a:lnTo>
                  <a:pt x="72827" y="35249"/>
                </a:lnTo>
                <a:lnTo>
                  <a:pt x="73357" y="37260"/>
                </a:lnTo>
                <a:lnTo>
                  <a:pt x="73674" y="38795"/>
                </a:lnTo>
                <a:lnTo>
                  <a:pt x="74045" y="41812"/>
                </a:lnTo>
                <a:lnTo>
                  <a:pt x="74045" y="44723"/>
                </a:lnTo>
                <a:lnTo>
                  <a:pt x="73727" y="47581"/>
                </a:lnTo>
                <a:lnTo>
                  <a:pt x="73092" y="50333"/>
                </a:lnTo>
                <a:lnTo>
                  <a:pt x="72086" y="52979"/>
                </a:lnTo>
                <a:lnTo>
                  <a:pt x="70710" y="55573"/>
                </a:lnTo>
                <a:lnTo>
                  <a:pt x="69017" y="58060"/>
                </a:lnTo>
                <a:lnTo>
                  <a:pt x="68011" y="59278"/>
                </a:lnTo>
                <a:lnTo>
                  <a:pt x="66794" y="60654"/>
                </a:lnTo>
                <a:lnTo>
                  <a:pt x="64094" y="62983"/>
                </a:lnTo>
                <a:lnTo>
                  <a:pt x="61131" y="64835"/>
                </a:lnTo>
                <a:lnTo>
                  <a:pt x="57955" y="66105"/>
                </a:lnTo>
                <a:lnTo>
                  <a:pt x="56261" y="66529"/>
                </a:lnTo>
                <a:lnTo>
                  <a:pt x="54621" y="66846"/>
                </a:lnTo>
                <a:lnTo>
                  <a:pt x="51392" y="67005"/>
                </a:lnTo>
                <a:lnTo>
                  <a:pt x="48269" y="66529"/>
                </a:lnTo>
                <a:lnTo>
                  <a:pt x="45253" y="65470"/>
                </a:lnTo>
                <a:lnTo>
                  <a:pt x="43824" y="64676"/>
                </a:lnTo>
                <a:lnTo>
                  <a:pt x="42977" y="64094"/>
                </a:lnTo>
                <a:lnTo>
                  <a:pt x="42130" y="63406"/>
                </a:lnTo>
                <a:lnTo>
                  <a:pt x="41654" y="63035"/>
                </a:lnTo>
                <a:lnTo>
                  <a:pt x="41230" y="62665"/>
                </a:lnTo>
                <a:lnTo>
                  <a:pt x="40807" y="62400"/>
                </a:lnTo>
                <a:lnTo>
                  <a:pt x="40331" y="62453"/>
                </a:lnTo>
                <a:lnTo>
                  <a:pt x="39907" y="62665"/>
                </a:lnTo>
                <a:lnTo>
                  <a:pt x="39695" y="63088"/>
                </a:lnTo>
                <a:lnTo>
                  <a:pt x="39484" y="63671"/>
                </a:lnTo>
                <a:lnTo>
                  <a:pt x="39325" y="64200"/>
                </a:lnTo>
                <a:lnTo>
                  <a:pt x="39007" y="65100"/>
                </a:lnTo>
                <a:lnTo>
                  <a:pt x="38690" y="66052"/>
                </a:lnTo>
                <a:lnTo>
                  <a:pt x="38055" y="67746"/>
                </a:lnTo>
                <a:lnTo>
                  <a:pt x="37472" y="69387"/>
                </a:lnTo>
                <a:lnTo>
                  <a:pt x="35832" y="73885"/>
                </a:lnTo>
                <a:lnTo>
                  <a:pt x="34138" y="78437"/>
                </a:lnTo>
                <a:lnTo>
                  <a:pt x="33450" y="80184"/>
                </a:lnTo>
                <a:lnTo>
                  <a:pt x="31651" y="83730"/>
                </a:lnTo>
                <a:lnTo>
                  <a:pt x="30592" y="85529"/>
                </a:lnTo>
                <a:lnTo>
                  <a:pt x="30433" y="85900"/>
                </a:lnTo>
                <a:lnTo>
                  <a:pt x="30486" y="86323"/>
                </a:lnTo>
                <a:lnTo>
                  <a:pt x="30698" y="86746"/>
                </a:lnTo>
                <a:lnTo>
                  <a:pt x="31068" y="86958"/>
                </a:lnTo>
                <a:lnTo>
                  <a:pt x="32921" y="87646"/>
                </a:lnTo>
                <a:lnTo>
                  <a:pt x="36679" y="88705"/>
                </a:lnTo>
                <a:lnTo>
                  <a:pt x="40489" y="89393"/>
                </a:lnTo>
                <a:lnTo>
                  <a:pt x="44353" y="89763"/>
                </a:lnTo>
                <a:lnTo>
                  <a:pt x="46258" y="89763"/>
                </a:lnTo>
                <a:lnTo>
                  <a:pt x="49593" y="89710"/>
                </a:lnTo>
                <a:lnTo>
                  <a:pt x="55891" y="89340"/>
                </a:lnTo>
                <a:lnTo>
                  <a:pt x="61660" y="88493"/>
                </a:lnTo>
                <a:lnTo>
                  <a:pt x="66953" y="87223"/>
                </a:lnTo>
                <a:lnTo>
                  <a:pt x="71769" y="85529"/>
                </a:lnTo>
                <a:lnTo>
                  <a:pt x="76109" y="83412"/>
                </a:lnTo>
                <a:lnTo>
                  <a:pt x="80025" y="80819"/>
                </a:lnTo>
                <a:lnTo>
                  <a:pt x="83466" y="77855"/>
                </a:lnTo>
                <a:lnTo>
                  <a:pt x="85000" y="76161"/>
                </a:lnTo>
                <a:lnTo>
                  <a:pt x="86165" y="74785"/>
                </a:lnTo>
                <a:lnTo>
                  <a:pt x="88229" y="71821"/>
                </a:lnTo>
                <a:lnTo>
                  <a:pt x="90028" y="68593"/>
                </a:lnTo>
                <a:lnTo>
                  <a:pt x="91563" y="65047"/>
                </a:lnTo>
                <a:lnTo>
                  <a:pt x="92834" y="61183"/>
                </a:lnTo>
                <a:lnTo>
                  <a:pt x="93839" y="56949"/>
                </a:lnTo>
                <a:lnTo>
                  <a:pt x="94580" y="52450"/>
                </a:lnTo>
                <a:lnTo>
                  <a:pt x="95109" y="47528"/>
                </a:lnTo>
                <a:lnTo>
                  <a:pt x="95215" y="44935"/>
                </a:lnTo>
                <a:lnTo>
                  <a:pt x="95374" y="41918"/>
                </a:lnTo>
                <a:lnTo>
                  <a:pt x="95321" y="36361"/>
                </a:lnTo>
                <a:lnTo>
                  <a:pt x="94898" y="31174"/>
                </a:lnTo>
                <a:lnTo>
                  <a:pt x="94157" y="26463"/>
                </a:lnTo>
                <a:lnTo>
                  <a:pt x="92992" y="22176"/>
                </a:lnTo>
                <a:lnTo>
                  <a:pt x="91510" y="18260"/>
                </a:lnTo>
                <a:lnTo>
                  <a:pt x="89658" y="14767"/>
                </a:lnTo>
                <a:lnTo>
                  <a:pt x="87435" y="11644"/>
                </a:lnTo>
                <a:lnTo>
                  <a:pt x="86165" y="10268"/>
                </a:lnTo>
                <a:lnTo>
                  <a:pt x="85265" y="9315"/>
                </a:lnTo>
                <a:lnTo>
                  <a:pt x="83307" y="7622"/>
                </a:lnTo>
                <a:lnTo>
                  <a:pt x="80078" y="5452"/>
                </a:lnTo>
                <a:lnTo>
                  <a:pt x="75474" y="3282"/>
                </a:lnTo>
                <a:lnTo>
                  <a:pt x="70446" y="1800"/>
                </a:lnTo>
                <a:lnTo>
                  <a:pt x="65206" y="794"/>
                </a:lnTo>
                <a:lnTo>
                  <a:pt x="59807" y="265"/>
                </a:lnTo>
                <a:lnTo>
                  <a:pt x="51604" y="0"/>
                </a:lnTo>
                <a:close/>
              </a:path>
            </a:pathLst>
          </a:custGeom>
          <a:solidFill>
            <a:srgbClr val="0D3258"/>
          </a:solidFill>
          <a:ln w="9525"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43"/>
          <p:cNvSpPr/>
          <p:nvPr/>
        </p:nvSpPr>
        <p:spPr>
          <a:xfrm>
            <a:off x="5515788" y="5451412"/>
            <a:ext cx="377467" cy="321588"/>
          </a:xfrm>
          <a:custGeom>
            <a:avLst/>
            <a:gdLst/>
            <a:ahLst/>
            <a:cxnLst/>
            <a:rect l="l" t="t" r="r" b="b"/>
            <a:pathLst>
              <a:path w="17441" h="14363" extrusionOk="0">
                <a:moveTo>
                  <a:pt x="11292" y="1"/>
                </a:moveTo>
                <a:lnTo>
                  <a:pt x="11016" y="19"/>
                </a:lnTo>
                <a:lnTo>
                  <a:pt x="10730" y="56"/>
                </a:lnTo>
                <a:lnTo>
                  <a:pt x="10518" y="102"/>
                </a:lnTo>
                <a:lnTo>
                  <a:pt x="10297" y="158"/>
                </a:lnTo>
                <a:lnTo>
                  <a:pt x="10085" y="222"/>
                </a:lnTo>
                <a:lnTo>
                  <a:pt x="9882" y="296"/>
                </a:lnTo>
                <a:lnTo>
                  <a:pt x="9670" y="388"/>
                </a:lnTo>
                <a:lnTo>
                  <a:pt x="9476" y="489"/>
                </a:lnTo>
                <a:lnTo>
                  <a:pt x="9283" y="600"/>
                </a:lnTo>
                <a:lnTo>
                  <a:pt x="9098" y="720"/>
                </a:lnTo>
                <a:lnTo>
                  <a:pt x="8923" y="849"/>
                </a:lnTo>
                <a:lnTo>
                  <a:pt x="8757" y="987"/>
                </a:lnTo>
                <a:lnTo>
                  <a:pt x="8610" y="1144"/>
                </a:lnTo>
                <a:lnTo>
                  <a:pt x="8462" y="1310"/>
                </a:lnTo>
                <a:lnTo>
                  <a:pt x="8343" y="1485"/>
                </a:lnTo>
                <a:lnTo>
                  <a:pt x="8232" y="1669"/>
                </a:lnTo>
                <a:lnTo>
                  <a:pt x="8140" y="1863"/>
                </a:lnTo>
                <a:lnTo>
                  <a:pt x="8066" y="2066"/>
                </a:lnTo>
                <a:lnTo>
                  <a:pt x="8029" y="2186"/>
                </a:lnTo>
                <a:lnTo>
                  <a:pt x="8001" y="2305"/>
                </a:lnTo>
                <a:lnTo>
                  <a:pt x="7983" y="2425"/>
                </a:lnTo>
                <a:lnTo>
                  <a:pt x="7965" y="2545"/>
                </a:lnTo>
                <a:lnTo>
                  <a:pt x="7946" y="2794"/>
                </a:lnTo>
                <a:lnTo>
                  <a:pt x="7946" y="3043"/>
                </a:lnTo>
                <a:lnTo>
                  <a:pt x="7955" y="3283"/>
                </a:lnTo>
                <a:lnTo>
                  <a:pt x="7983" y="3531"/>
                </a:lnTo>
                <a:lnTo>
                  <a:pt x="8029" y="3780"/>
                </a:lnTo>
                <a:lnTo>
                  <a:pt x="8066" y="4029"/>
                </a:lnTo>
                <a:lnTo>
                  <a:pt x="8075" y="4094"/>
                </a:lnTo>
                <a:lnTo>
                  <a:pt x="8066" y="4149"/>
                </a:lnTo>
                <a:lnTo>
                  <a:pt x="8038" y="4204"/>
                </a:lnTo>
                <a:lnTo>
                  <a:pt x="8001" y="4250"/>
                </a:lnTo>
                <a:lnTo>
                  <a:pt x="7965" y="4287"/>
                </a:lnTo>
                <a:lnTo>
                  <a:pt x="7909" y="4315"/>
                </a:lnTo>
                <a:lnTo>
                  <a:pt x="7854" y="4324"/>
                </a:lnTo>
                <a:lnTo>
                  <a:pt x="7789" y="4324"/>
                </a:lnTo>
                <a:lnTo>
                  <a:pt x="7282" y="4241"/>
                </a:lnTo>
                <a:lnTo>
                  <a:pt x="6775" y="4149"/>
                </a:lnTo>
                <a:lnTo>
                  <a:pt x="6268" y="4029"/>
                </a:lnTo>
                <a:lnTo>
                  <a:pt x="5771" y="3900"/>
                </a:lnTo>
                <a:lnTo>
                  <a:pt x="5273" y="3753"/>
                </a:lnTo>
                <a:lnTo>
                  <a:pt x="4784" y="3587"/>
                </a:lnTo>
                <a:lnTo>
                  <a:pt x="4305" y="3402"/>
                </a:lnTo>
                <a:lnTo>
                  <a:pt x="3826" y="3209"/>
                </a:lnTo>
                <a:lnTo>
                  <a:pt x="3632" y="3126"/>
                </a:lnTo>
                <a:lnTo>
                  <a:pt x="3438" y="3034"/>
                </a:lnTo>
                <a:lnTo>
                  <a:pt x="3254" y="2932"/>
                </a:lnTo>
                <a:lnTo>
                  <a:pt x="3070" y="2831"/>
                </a:lnTo>
                <a:lnTo>
                  <a:pt x="2719" y="2628"/>
                </a:lnTo>
                <a:lnTo>
                  <a:pt x="2553" y="2508"/>
                </a:lnTo>
                <a:lnTo>
                  <a:pt x="2378" y="2388"/>
                </a:lnTo>
                <a:lnTo>
                  <a:pt x="2212" y="2269"/>
                </a:lnTo>
                <a:lnTo>
                  <a:pt x="2056" y="2139"/>
                </a:lnTo>
                <a:lnTo>
                  <a:pt x="1899" y="2001"/>
                </a:lnTo>
                <a:lnTo>
                  <a:pt x="1742" y="1863"/>
                </a:lnTo>
                <a:lnTo>
                  <a:pt x="1595" y="1725"/>
                </a:lnTo>
                <a:lnTo>
                  <a:pt x="1457" y="1568"/>
                </a:lnTo>
                <a:lnTo>
                  <a:pt x="1318" y="1411"/>
                </a:lnTo>
                <a:lnTo>
                  <a:pt x="1198" y="1255"/>
                </a:lnTo>
                <a:lnTo>
                  <a:pt x="1079" y="1089"/>
                </a:lnTo>
                <a:lnTo>
                  <a:pt x="968" y="913"/>
                </a:lnTo>
                <a:lnTo>
                  <a:pt x="867" y="738"/>
                </a:lnTo>
                <a:lnTo>
                  <a:pt x="774" y="554"/>
                </a:lnTo>
                <a:lnTo>
                  <a:pt x="710" y="425"/>
                </a:lnTo>
                <a:lnTo>
                  <a:pt x="636" y="305"/>
                </a:lnTo>
                <a:lnTo>
                  <a:pt x="562" y="204"/>
                </a:lnTo>
                <a:lnTo>
                  <a:pt x="525" y="167"/>
                </a:lnTo>
                <a:lnTo>
                  <a:pt x="489" y="139"/>
                </a:lnTo>
                <a:lnTo>
                  <a:pt x="452" y="121"/>
                </a:lnTo>
                <a:lnTo>
                  <a:pt x="406" y="111"/>
                </a:lnTo>
                <a:lnTo>
                  <a:pt x="369" y="121"/>
                </a:lnTo>
                <a:lnTo>
                  <a:pt x="332" y="148"/>
                </a:lnTo>
                <a:lnTo>
                  <a:pt x="295" y="185"/>
                </a:lnTo>
                <a:lnTo>
                  <a:pt x="249" y="241"/>
                </a:lnTo>
                <a:lnTo>
                  <a:pt x="212" y="323"/>
                </a:lnTo>
                <a:lnTo>
                  <a:pt x="175" y="425"/>
                </a:lnTo>
                <a:lnTo>
                  <a:pt x="148" y="536"/>
                </a:lnTo>
                <a:lnTo>
                  <a:pt x="120" y="655"/>
                </a:lnTo>
                <a:lnTo>
                  <a:pt x="111" y="766"/>
                </a:lnTo>
                <a:lnTo>
                  <a:pt x="101" y="886"/>
                </a:lnTo>
                <a:lnTo>
                  <a:pt x="101" y="1125"/>
                </a:lnTo>
                <a:lnTo>
                  <a:pt x="83" y="1347"/>
                </a:lnTo>
                <a:lnTo>
                  <a:pt x="74" y="1559"/>
                </a:lnTo>
                <a:lnTo>
                  <a:pt x="65" y="1762"/>
                </a:lnTo>
                <a:lnTo>
                  <a:pt x="65" y="1964"/>
                </a:lnTo>
                <a:lnTo>
                  <a:pt x="74" y="2167"/>
                </a:lnTo>
                <a:lnTo>
                  <a:pt x="92" y="2370"/>
                </a:lnTo>
                <a:lnTo>
                  <a:pt x="120" y="2573"/>
                </a:lnTo>
                <a:lnTo>
                  <a:pt x="148" y="2776"/>
                </a:lnTo>
                <a:lnTo>
                  <a:pt x="194" y="2978"/>
                </a:lnTo>
                <a:lnTo>
                  <a:pt x="230" y="3135"/>
                </a:lnTo>
                <a:lnTo>
                  <a:pt x="277" y="3301"/>
                </a:lnTo>
                <a:lnTo>
                  <a:pt x="332" y="3458"/>
                </a:lnTo>
                <a:lnTo>
                  <a:pt x="387" y="3605"/>
                </a:lnTo>
                <a:lnTo>
                  <a:pt x="452" y="3762"/>
                </a:lnTo>
                <a:lnTo>
                  <a:pt x="516" y="3909"/>
                </a:lnTo>
                <a:lnTo>
                  <a:pt x="590" y="4057"/>
                </a:lnTo>
                <a:lnTo>
                  <a:pt x="673" y="4204"/>
                </a:lnTo>
                <a:lnTo>
                  <a:pt x="756" y="4343"/>
                </a:lnTo>
                <a:lnTo>
                  <a:pt x="848" y="4481"/>
                </a:lnTo>
                <a:lnTo>
                  <a:pt x="950" y="4619"/>
                </a:lnTo>
                <a:lnTo>
                  <a:pt x="1051" y="4748"/>
                </a:lnTo>
                <a:lnTo>
                  <a:pt x="1152" y="4868"/>
                </a:lnTo>
                <a:lnTo>
                  <a:pt x="1263" y="4988"/>
                </a:lnTo>
                <a:lnTo>
                  <a:pt x="1383" y="5108"/>
                </a:lnTo>
                <a:lnTo>
                  <a:pt x="1503" y="5209"/>
                </a:lnTo>
                <a:lnTo>
                  <a:pt x="1530" y="5237"/>
                </a:lnTo>
                <a:lnTo>
                  <a:pt x="1539" y="5274"/>
                </a:lnTo>
                <a:lnTo>
                  <a:pt x="1549" y="5311"/>
                </a:lnTo>
                <a:lnTo>
                  <a:pt x="1539" y="5338"/>
                </a:lnTo>
                <a:lnTo>
                  <a:pt x="1521" y="5366"/>
                </a:lnTo>
                <a:lnTo>
                  <a:pt x="1493" y="5384"/>
                </a:lnTo>
                <a:lnTo>
                  <a:pt x="1466" y="5403"/>
                </a:lnTo>
                <a:lnTo>
                  <a:pt x="1429" y="5403"/>
                </a:lnTo>
                <a:lnTo>
                  <a:pt x="1189" y="5357"/>
                </a:lnTo>
                <a:lnTo>
                  <a:pt x="950" y="5301"/>
                </a:lnTo>
                <a:lnTo>
                  <a:pt x="719" y="5237"/>
                </a:lnTo>
                <a:lnTo>
                  <a:pt x="489" y="5145"/>
                </a:lnTo>
                <a:lnTo>
                  <a:pt x="442" y="5126"/>
                </a:lnTo>
                <a:lnTo>
                  <a:pt x="396" y="5117"/>
                </a:lnTo>
                <a:lnTo>
                  <a:pt x="341" y="5117"/>
                </a:lnTo>
                <a:lnTo>
                  <a:pt x="295" y="5126"/>
                </a:lnTo>
                <a:lnTo>
                  <a:pt x="249" y="5135"/>
                </a:lnTo>
                <a:lnTo>
                  <a:pt x="212" y="5154"/>
                </a:lnTo>
                <a:lnTo>
                  <a:pt x="166" y="5172"/>
                </a:lnTo>
                <a:lnTo>
                  <a:pt x="129" y="5200"/>
                </a:lnTo>
                <a:lnTo>
                  <a:pt x="92" y="5237"/>
                </a:lnTo>
                <a:lnTo>
                  <a:pt x="65" y="5274"/>
                </a:lnTo>
                <a:lnTo>
                  <a:pt x="46" y="5311"/>
                </a:lnTo>
                <a:lnTo>
                  <a:pt x="18" y="5347"/>
                </a:lnTo>
                <a:lnTo>
                  <a:pt x="9" y="5394"/>
                </a:lnTo>
                <a:lnTo>
                  <a:pt x="0" y="5449"/>
                </a:lnTo>
                <a:lnTo>
                  <a:pt x="0" y="5495"/>
                </a:lnTo>
                <a:lnTo>
                  <a:pt x="9" y="5550"/>
                </a:lnTo>
                <a:lnTo>
                  <a:pt x="65" y="5799"/>
                </a:lnTo>
                <a:lnTo>
                  <a:pt x="138" y="6048"/>
                </a:lnTo>
                <a:lnTo>
                  <a:pt x="240" y="6288"/>
                </a:lnTo>
                <a:lnTo>
                  <a:pt x="350" y="6527"/>
                </a:lnTo>
                <a:lnTo>
                  <a:pt x="470" y="6758"/>
                </a:lnTo>
                <a:lnTo>
                  <a:pt x="608" y="6970"/>
                </a:lnTo>
                <a:lnTo>
                  <a:pt x="765" y="7182"/>
                </a:lnTo>
                <a:lnTo>
                  <a:pt x="931" y="7385"/>
                </a:lnTo>
                <a:lnTo>
                  <a:pt x="1134" y="7597"/>
                </a:lnTo>
                <a:lnTo>
                  <a:pt x="1346" y="7800"/>
                </a:lnTo>
                <a:lnTo>
                  <a:pt x="1567" y="7984"/>
                </a:lnTo>
                <a:lnTo>
                  <a:pt x="1807" y="8159"/>
                </a:lnTo>
                <a:lnTo>
                  <a:pt x="2046" y="8316"/>
                </a:lnTo>
                <a:lnTo>
                  <a:pt x="2305" y="8463"/>
                </a:lnTo>
                <a:lnTo>
                  <a:pt x="2563" y="8601"/>
                </a:lnTo>
                <a:lnTo>
                  <a:pt x="2830" y="8721"/>
                </a:lnTo>
                <a:lnTo>
                  <a:pt x="2876" y="8749"/>
                </a:lnTo>
                <a:lnTo>
                  <a:pt x="2904" y="8786"/>
                </a:lnTo>
                <a:lnTo>
                  <a:pt x="2922" y="8823"/>
                </a:lnTo>
                <a:lnTo>
                  <a:pt x="2922" y="8869"/>
                </a:lnTo>
                <a:lnTo>
                  <a:pt x="2913" y="8915"/>
                </a:lnTo>
                <a:lnTo>
                  <a:pt x="2885" y="8952"/>
                </a:lnTo>
                <a:lnTo>
                  <a:pt x="2858" y="8979"/>
                </a:lnTo>
                <a:lnTo>
                  <a:pt x="2802" y="8998"/>
                </a:lnTo>
                <a:lnTo>
                  <a:pt x="2646" y="9026"/>
                </a:lnTo>
                <a:lnTo>
                  <a:pt x="2489" y="9044"/>
                </a:lnTo>
                <a:lnTo>
                  <a:pt x="2332" y="9053"/>
                </a:lnTo>
                <a:lnTo>
                  <a:pt x="2166" y="9044"/>
                </a:lnTo>
                <a:lnTo>
                  <a:pt x="2010" y="9035"/>
                </a:lnTo>
                <a:lnTo>
                  <a:pt x="1853" y="9016"/>
                </a:lnTo>
                <a:lnTo>
                  <a:pt x="1696" y="8979"/>
                </a:lnTo>
                <a:lnTo>
                  <a:pt x="1539" y="8943"/>
                </a:lnTo>
                <a:lnTo>
                  <a:pt x="1493" y="8933"/>
                </a:lnTo>
                <a:lnTo>
                  <a:pt x="1420" y="8933"/>
                </a:lnTo>
                <a:lnTo>
                  <a:pt x="1392" y="8943"/>
                </a:lnTo>
                <a:lnTo>
                  <a:pt x="1327" y="8970"/>
                </a:lnTo>
                <a:lnTo>
                  <a:pt x="1272" y="9016"/>
                </a:lnTo>
                <a:lnTo>
                  <a:pt x="1235" y="9081"/>
                </a:lnTo>
                <a:lnTo>
                  <a:pt x="1217" y="9145"/>
                </a:lnTo>
                <a:lnTo>
                  <a:pt x="1208" y="9182"/>
                </a:lnTo>
                <a:lnTo>
                  <a:pt x="1217" y="9219"/>
                </a:lnTo>
                <a:lnTo>
                  <a:pt x="1217" y="9256"/>
                </a:lnTo>
                <a:lnTo>
                  <a:pt x="1235" y="9293"/>
                </a:lnTo>
                <a:lnTo>
                  <a:pt x="1346" y="9505"/>
                </a:lnTo>
                <a:lnTo>
                  <a:pt x="1466" y="9708"/>
                </a:lnTo>
                <a:lnTo>
                  <a:pt x="1604" y="9910"/>
                </a:lnTo>
                <a:lnTo>
                  <a:pt x="1761" y="10095"/>
                </a:lnTo>
                <a:lnTo>
                  <a:pt x="1917" y="10270"/>
                </a:lnTo>
                <a:lnTo>
                  <a:pt x="2093" y="10436"/>
                </a:lnTo>
                <a:lnTo>
                  <a:pt x="2277" y="10593"/>
                </a:lnTo>
                <a:lnTo>
                  <a:pt x="2471" y="10731"/>
                </a:lnTo>
                <a:lnTo>
                  <a:pt x="2673" y="10860"/>
                </a:lnTo>
                <a:lnTo>
                  <a:pt x="2885" y="10980"/>
                </a:lnTo>
                <a:lnTo>
                  <a:pt x="3107" y="11081"/>
                </a:lnTo>
                <a:lnTo>
                  <a:pt x="3328" y="11173"/>
                </a:lnTo>
                <a:lnTo>
                  <a:pt x="3549" y="11247"/>
                </a:lnTo>
                <a:lnTo>
                  <a:pt x="3789" y="11302"/>
                </a:lnTo>
                <a:lnTo>
                  <a:pt x="4019" y="11339"/>
                </a:lnTo>
                <a:lnTo>
                  <a:pt x="4259" y="11367"/>
                </a:lnTo>
                <a:lnTo>
                  <a:pt x="4296" y="11376"/>
                </a:lnTo>
                <a:lnTo>
                  <a:pt x="4333" y="11385"/>
                </a:lnTo>
                <a:lnTo>
                  <a:pt x="4406" y="11422"/>
                </a:lnTo>
                <a:lnTo>
                  <a:pt x="4452" y="11468"/>
                </a:lnTo>
                <a:lnTo>
                  <a:pt x="4489" y="11533"/>
                </a:lnTo>
                <a:lnTo>
                  <a:pt x="4508" y="11597"/>
                </a:lnTo>
                <a:lnTo>
                  <a:pt x="4517" y="11671"/>
                </a:lnTo>
                <a:lnTo>
                  <a:pt x="4499" y="11745"/>
                </a:lnTo>
                <a:lnTo>
                  <a:pt x="4480" y="11782"/>
                </a:lnTo>
                <a:lnTo>
                  <a:pt x="4452" y="11819"/>
                </a:lnTo>
                <a:lnTo>
                  <a:pt x="4351" y="11939"/>
                </a:lnTo>
                <a:lnTo>
                  <a:pt x="4240" y="12049"/>
                </a:lnTo>
                <a:lnTo>
                  <a:pt x="4130" y="12160"/>
                </a:lnTo>
                <a:lnTo>
                  <a:pt x="4010" y="12261"/>
                </a:lnTo>
                <a:lnTo>
                  <a:pt x="3890" y="12363"/>
                </a:lnTo>
                <a:lnTo>
                  <a:pt x="3761" y="12455"/>
                </a:lnTo>
                <a:lnTo>
                  <a:pt x="3632" y="12538"/>
                </a:lnTo>
                <a:lnTo>
                  <a:pt x="3494" y="12621"/>
                </a:lnTo>
                <a:lnTo>
                  <a:pt x="3355" y="12694"/>
                </a:lnTo>
                <a:lnTo>
                  <a:pt x="3208" y="12768"/>
                </a:lnTo>
                <a:lnTo>
                  <a:pt x="3060" y="12833"/>
                </a:lnTo>
                <a:lnTo>
                  <a:pt x="2913" y="12888"/>
                </a:lnTo>
                <a:lnTo>
                  <a:pt x="2766" y="12943"/>
                </a:lnTo>
                <a:lnTo>
                  <a:pt x="2609" y="12989"/>
                </a:lnTo>
                <a:lnTo>
                  <a:pt x="2461" y="13035"/>
                </a:lnTo>
                <a:lnTo>
                  <a:pt x="2305" y="13063"/>
                </a:lnTo>
                <a:lnTo>
                  <a:pt x="2148" y="13100"/>
                </a:lnTo>
                <a:lnTo>
                  <a:pt x="1991" y="13118"/>
                </a:lnTo>
                <a:lnTo>
                  <a:pt x="1678" y="13155"/>
                </a:lnTo>
                <a:lnTo>
                  <a:pt x="1355" y="13165"/>
                </a:lnTo>
                <a:lnTo>
                  <a:pt x="913" y="13165"/>
                </a:lnTo>
                <a:lnTo>
                  <a:pt x="830" y="13174"/>
                </a:lnTo>
                <a:lnTo>
                  <a:pt x="765" y="13192"/>
                </a:lnTo>
                <a:lnTo>
                  <a:pt x="728" y="13220"/>
                </a:lnTo>
                <a:lnTo>
                  <a:pt x="719" y="13229"/>
                </a:lnTo>
                <a:lnTo>
                  <a:pt x="710" y="13248"/>
                </a:lnTo>
                <a:lnTo>
                  <a:pt x="719" y="13284"/>
                </a:lnTo>
                <a:lnTo>
                  <a:pt x="737" y="13330"/>
                </a:lnTo>
                <a:lnTo>
                  <a:pt x="784" y="13367"/>
                </a:lnTo>
                <a:lnTo>
                  <a:pt x="830" y="13413"/>
                </a:lnTo>
                <a:lnTo>
                  <a:pt x="885" y="13469"/>
                </a:lnTo>
                <a:lnTo>
                  <a:pt x="1023" y="13552"/>
                </a:lnTo>
                <a:lnTo>
                  <a:pt x="1152" y="13635"/>
                </a:lnTo>
                <a:lnTo>
                  <a:pt x="1272" y="13699"/>
                </a:lnTo>
                <a:lnTo>
                  <a:pt x="1493" y="13810"/>
                </a:lnTo>
                <a:lnTo>
                  <a:pt x="1724" y="13902"/>
                </a:lnTo>
                <a:lnTo>
                  <a:pt x="1954" y="13985"/>
                </a:lnTo>
                <a:lnTo>
                  <a:pt x="2194" y="14050"/>
                </a:lnTo>
                <a:lnTo>
                  <a:pt x="2434" y="14105"/>
                </a:lnTo>
                <a:lnTo>
                  <a:pt x="2673" y="14151"/>
                </a:lnTo>
                <a:lnTo>
                  <a:pt x="3162" y="14225"/>
                </a:lnTo>
                <a:lnTo>
                  <a:pt x="3466" y="14271"/>
                </a:lnTo>
                <a:lnTo>
                  <a:pt x="3761" y="14308"/>
                </a:lnTo>
                <a:lnTo>
                  <a:pt x="4065" y="14326"/>
                </a:lnTo>
                <a:lnTo>
                  <a:pt x="4369" y="14354"/>
                </a:lnTo>
                <a:lnTo>
                  <a:pt x="4674" y="14363"/>
                </a:lnTo>
                <a:lnTo>
                  <a:pt x="5282" y="14363"/>
                </a:lnTo>
                <a:lnTo>
                  <a:pt x="5577" y="14354"/>
                </a:lnTo>
                <a:lnTo>
                  <a:pt x="5881" y="14335"/>
                </a:lnTo>
                <a:lnTo>
                  <a:pt x="6185" y="14308"/>
                </a:lnTo>
                <a:lnTo>
                  <a:pt x="6490" y="14280"/>
                </a:lnTo>
                <a:lnTo>
                  <a:pt x="6785" y="14234"/>
                </a:lnTo>
                <a:lnTo>
                  <a:pt x="7089" y="14188"/>
                </a:lnTo>
                <a:lnTo>
                  <a:pt x="7384" y="14132"/>
                </a:lnTo>
                <a:lnTo>
                  <a:pt x="7679" y="14068"/>
                </a:lnTo>
                <a:lnTo>
                  <a:pt x="7974" y="13994"/>
                </a:lnTo>
                <a:lnTo>
                  <a:pt x="8379" y="13874"/>
                </a:lnTo>
                <a:lnTo>
                  <a:pt x="8767" y="13745"/>
                </a:lnTo>
                <a:lnTo>
                  <a:pt x="9145" y="13598"/>
                </a:lnTo>
                <a:lnTo>
                  <a:pt x="9513" y="13441"/>
                </a:lnTo>
                <a:lnTo>
                  <a:pt x="9873" y="13266"/>
                </a:lnTo>
                <a:lnTo>
                  <a:pt x="10223" y="13082"/>
                </a:lnTo>
                <a:lnTo>
                  <a:pt x="10564" y="12888"/>
                </a:lnTo>
                <a:lnTo>
                  <a:pt x="10887" y="12676"/>
                </a:lnTo>
                <a:lnTo>
                  <a:pt x="11209" y="12446"/>
                </a:lnTo>
                <a:lnTo>
                  <a:pt x="11514" y="12215"/>
                </a:lnTo>
                <a:lnTo>
                  <a:pt x="11809" y="11966"/>
                </a:lnTo>
                <a:lnTo>
                  <a:pt x="12094" y="11708"/>
                </a:lnTo>
                <a:lnTo>
                  <a:pt x="12371" y="11441"/>
                </a:lnTo>
                <a:lnTo>
                  <a:pt x="12638" y="11155"/>
                </a:lnTo>
                <a:lnTo>
                  <a:pt x="12887" y="10869"/>
                </a:lnTo>
                <a:lnTo>
                  <a:pt x="13127" y="10574"/>
                </a:lnTo>
                <a:lnTo>
                  <a:pt x="13367" y="10261"/>
                </a:lnTo>
                <a:lnTo>
                  <a:pt x="13588" y="9947"/>
                </a:lnTo>
                <a:lnTo>
                  <a:pt x="13800" y="9616"/>
                </a:lnTo>
                <a:lnTo>
                  <a:pt x="13993" y="9284"/>
                </a:lnTo>
                <a:lnTo>
                  <a:pt x="14187" y="8943"/>
                </a:lnTo>
                <a:lnTo>
                  <a:pt x="14362" y="8601"/>
                </a:lnTo>
                <a:lnTo>
                  <a:pt x="14528" y="8242"/>
                </a:lnTo>
                <a:lnTo>
                  <a:pt x="14685" y="7882"/>
                </a:lnTo>
                <a:lnTo>
                  <a:pt x="14832" y="7514"/>
                </a:lnTo>
                <a:lnTo>
                  <a:pt x="14961" y="7145"/>
                </a:lnTo>
                <a:lnTo>
                  <a:pt x="15081" y="6767"/>
                </a:lnTo>
                <a:lnTo>
                  <a:pt x="15192" y="6389"/>
                </a:lnTo>
                <a:lnTo>
                  <a:pt x="15293" y="6002"/>
                </a:lnTo>
                <a:lnTo>
                  <a:pt x="15385" y="5606"/>
                </a:lnTo>
                <a:lnTo>
                  <a:pt x="15459" y="5218"/>
                </a:lnTo>
                <a:lnTo>
                  <a:pt x="15524" y="4813"/>
                </a:lnTo>
                <a:lnTo>
                  <a:pt x="15542" y="4518"/>
                </a:lnTo>
                <a:lnTo>
                  <a:pt x="15579" y="4029"/>
                </a:lnTo>
                <a:lnTo>
                  <a:pt x="15597" y="3771"/>
                </a:lnTo>
                <a:lnTo>
                  <a:pt x="15616" y="3559"/>
                </a:lnTo>
                <a:lnTo>
                  <a:pt x="15634" y="3402"/>
                </a:lnTo>
                <a:lnTo>
                  <a:pt x="15653" y="3356"/>
                </a:lnTo>
                <a:lnTo>
                  <a:pt x="15662" y="3338"/>
                </a:lnTo>
                <a:lnTo>
                  <a:pt x="15929" y="3200"/>
                </a:lnTo>
                <a:lnTo>
                  <a:pt x="16178" y="3052"/>
                </a:lnTo>
                <a:lnTo>
                  <a:pt x="16418" y="2886"/>
                </a:lnTo>
                <a:lnTo>
                  <a:pt x="16639" y="2702"/>
                </a:lnTo>
                <a:lnTo>
                  <a:pt x="16860" y="2508"/>
                </a:lnTo>
                <a:lnTo>
                  <a:pt x="17054" y="2296"/>
                </a:lnTo>
                <a:lnTo>
                  <a:pt x="17247" y="2075"/>
                </a:lnTo>
                <a:lnTo>
                  <a:pt x="17413" y="1835"/>
                </a:lnTo>
                <a:lnTo>
                  <a:pt x="17432" y="1789"/>
                </a:lnTo>
                <a:lnTo>
                  <a:pt x="17441" y="1743"/>
                </a:lnTo>
                <a:lnTo>
                  <a:pt x="17432" y="1706"/>
                </a:lnTo>
                <a:lnTo>
                  <a:pt x="17413" y="1660"/>
                </a:lnTo>
                <a:lnTo>
                  <a:pt x="17376" y="1632"/>
                </a:lnTo>
                <a:lnTo>
                  <a:pt x="17340" y="1614"/>
                </a:lnTo>
                <a:lnTo>
                  <a:pt x="17294" y="1605"/>
                </a:lnTo>
                <a:lnTo>
                  <a:pt x="17247" y="1614"/>
                </a:lnTo>
                <a:lnTo>
                  <a:pt x="16860" y="1734"/>
                </a:lnTo>
                <a:lnTo>
                  <a:pt x="16473" y="1835"/>
                </a:lnTo>
                <a:lnTo>
                  <a:pt x="16077" y="1927"/>
                </a:lnTo>
                <a:lnTo>
                  <a:pt x="15680" y="2010"/>
                </a:lnTo>
                <a:lnTo>
                  <a:pt x="15662" y="2001"/>
                </a:lnTo>
                <a:lnTo>
                  <a:pt x="15643" y="1983"/>
                </a:lnTo>
                <a:lnTo>
                  <a:pt x="15643" y="1964"/>
                </a:lnTo>
                <a:lnTo>
                  <a:pt x="15662" y="1955"/>
                </a:lnTo>
                <a:lnTo>
                  <a:pt x="15782" y="1891"/>
                </a:lnTo>
                <a:lnTo>
                  <a:pt x="15902" y="1817"/>
                </a:lnTo>
                <a:lnTo>
                  <a:pt x="16012" y="1743"/>
                </a:lnTo>
                <a:lnTo>
                  <a:pt x="16123" y="1669"/>
                </a:lnTo>
                <a:lnTo>
                  <a:pt x="16233" y="1586"/>
                </a:lnTo>
                <a:lnTo>
                  <a:pt x="16335" y="1494"/>
                </a:lnTo>
                <a:lnTo>
                  <a:pt x="16427" y="1402"/>
                </a:lnTo>
                <a:lnTo>
                  <a:pt x="16519" y="1301"/>
                </a:lnTo>
                <a:lnTo>
                  <a:pt x="16611" y="1199"/>
                </a:lnTo>
                <a:lnTo>
                  <a:pt x="16694" y="1089"/>
                </a:lnTo>
                <a:lnTo>
                  <a:pt x="16777" y="978"/>
                </a:lnTo>
                <a:lnTo>
                  <a:pt x="16851" y="867"/>
                </a:lnTo>
                <a:lnTo>
                  <a:pt x="16916" y="748"/>
                </a:lnTo>
                <a:lnTo>
                  <a:pt x="16980" y="628"/>
                </a:lnTo>
                <a:lnTo>
                  <a:pt x="17035" y="508"/>
                </a:lnTo>
                <a:lnTo>
                  <a:pt x="17091" y="379"/>
                </a:lnTo>
                <a:lnTo>
                  <a:pt x="17100" y="342"/>
                </a:lnTo>
                <a:lnTo>
                  <a:pt x="17091" y="296"/>
                </a:lnTo>
                <a:lnTo>
                  <a:pt x="17072" y="259"/>
                </a:lnTo>
                <a:lnTo>
                  <a:pt x="17045" y="231"/>
                </a:lnTo>
                <a:lnTo>
                  <a:pt x="17008" y="204"/>
                </a:lnTo>
                <a:lnTo>
                  <a:pt x="16971" y="194"/>
                </a:lnTo>
                <a:lnTo>
                  <a:pt x="16925" y="204"/>
                </a:lnTo>
                <a:lnTo>
                  <a:pt x="16888" y="222"/>
                </a:lnTo>
                <a:lnTo>
                  <a:pt x="16694" y="333"/>
                </a:lnTo>
                <a:lnTo>
                  <a:pt x="16492" y="425"/>
                </a:lnTo>
                <a:lnTo>
                  <a:pt x="16289" y="508"/>
                </a:lnTo>
                <a:lnTo>
                  <a:pt x="16067" y="572"/>
                </a:lnTo>
                <a:lnTo>
                  <a:pt x="15846" y="628"/>
                </a:lnTo>
                <a:lnTo>
                  <a:pt x="15625" y="674"/>
                </a:lnTo>
                <a:lnTo>
                  <a:pt x="15173" y="757"/>
                </a:lnTo>
                <a:lnTo>
                  <a:pt x="15035" y="775"/>
                </a:lnTo>
                <a:lnTo>
                  <a:pt x="14758" y="775"/>
                </a:lnTo>
                <a:lnTo>
                  <a:pt x="14620" y="757"/>
                </a:lnTo>
                <a:lnTo>
                  <a:pt x="14482" y="720"/>
                </a:lnTo>
                <a:lnTo>
                  <a:pt x="14344" y="692"/>
                </a:lnTo>
                <a:lnTo>
                  <a:pt x="14058" y="600"/>
                </a:lnTo>
                <a:lnTo>
                  <a:pt x="13781" y="499"/>
                </a:lnTo>
                <a:lnTo>
                  <a:pt x="13505" y="388"/>
                </a:lnTo>
                <a:lnTo>
                  <a:pt x="13228" y="287"/>
                </a:lnTo>
                <a:lnTo>
                  <a:pt x="13099" y="241"/>
                </a:lnTo>
                <a:lnTo>
                  <a:pt x="12961" y="204"/>
                </a:lnTo>
                <a:lnTo>
                  <a:pt x="12694" y="139"/>
                </a:lnTo>
                <a:lnTo>
                  <a:pt x="12417" y="84"/>
                </a:lnTo>
                <a:lnTo>
                  <a:pt x="12131" y="38"/>
                </a:lnTo>
                <a:lnTo>
                  <a:pt x="11855" y="10"/>
                </a:lnTo>
                <a:lnTo>
                  <a:pt x="11578" y="1"/>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1" name="Google Shape;4281;p143"/>
          <p:cNvGrpSpPr/>
          <p:nvPr/>
        </p:nvGrpSpPr>
        <p:grpSpPr>
          <a:xfrm>
            <a:off x="6515311" y="5427725"/>
            <a:ext cx="347990" cy="361784"/>
            <a:chOff x="6537011" y="5427738"/>
            <a:chExt cx="347990" cy="361784"/>
          </a:xfrm>
        </p:grpSpPr>
        <p:sp>
          <p:nvSpPr>
            <p:cNvPr id="4282" name="Google Shape;4282;p143"/>
            <p:cNvSpPr/>
            <p:nvPr/>
          </p:nvSpPr>
          <p:spPr>
            <a:xfrm>
              <a:off x="6537011" y="5427738"/>
              <a:ext cx="347990" cy="361784"/>
            </a:xfrm>
            <a:custGeom>
              <a:avLst/>
              <a:gdLst/>
              <a:ahLst/>
              <a:cxnLst/>
              <a:rect l="l" t="t" r="r" b="b"/>
              <a:pathLst>
                <a:path w="14916" h="14990" extrusionOk="0">
                  <a:moveTo>
                    <a:pt x="12123" y="2102"/>
                  </a:moveTo>
                  <a:lnTo>
                    <a:pt x="12233" y="2130"/>
                  </a:lnTo>
                  <a:lnTo>
                    <a:pt x="12344" y="2176"/>
                  </a:lnTo>
                  <a:lnTo>
                    <a:pt x="12436" y="2231"/>
                  </a:lnTo>
                  <a:lnTo>
                    <a:pt x="12528" y="2296"/>
                  </a:lnTo>
                  <a:lnTo>
                    <a:pt x="12611" y="2370"/>
                  </a:lnTo>
                  <a:lnTo>
                    <a:pt x="12685" y="2462"/>
                  </a:lnTo>
                  <a:lnTo>
                    <a:pt x="12750" y="2554"/>
                  </a:lnTo>
                  <a:lnTo>
                    <a:pt x="12805" y="2655"/>
                  </a:lnTo>
                  <a:lnTo>
                    <a:pt x="12842" y="2757"/>
                  </a:lnTo>
                  <a:lnTo>
                    <a:pt x="12869" y="2867"/>
                  </a:lnTo>
                  <a:lnTo>
                    <a:pt x="12879" y="2987"/>
                  </a:lnTo>
                  <a:lnTo>
                    <a:pt x="12869" y="3098"/>
                  </a:lnTo>
                  <a:lnTo>
                    <a:pt x="12851" y="3208"/>
                  </a:lnTo>
                  <a:lnTo>
                    <a:pt x="12805" y="3319"/>
                  </a:lnTo>
                  <a:lnTo>
                    <a:pt x="12759" y="3402"/>
                  </a:lnTo>
                  <a:lnTo>
                    <a:pt x="12704" y="3485"/>
                  </a:lnTo>
                  <a:lnTo>
                    <a:pt x="12648" y="3549"/>
                  </a:lnTo>
                  <a:lnTo>
                    <a:pt x="12574" y="3614"/>
                  </a:lnTo>
                  <a:lnTo>
                    <a:pt x="12501" y="3660"/>
                  </a:lnTo>
                  <a:lnTo>
                    <a:pt x="12418" y="3706"/>
                  </a:lnTo>
                  <a:lnTo>
                    <a:pt x="12326" y="3743"/>
                  </a:lnTo>
                  <a:lnTo>
                    <a:pt x="12243" y="3771"/>
                  </a:lnTo>
                  <a:lnTo>
                    <a:pt x="12150" y="3789"/>
                  </a:lnTo>
                  <a:lnTo>
                    <a:pt x="12049" y="3798"/>
                  </a:lnTo>
                  <a:lnTo>
                    <a:pt x="11957" y="3798"/>
                  </a:lnTo>
                  <a:lnTo>
                    <a:pt x="11865" y="3789"/>
                  </a:lnTo>
                  <a:lnTo>
                    <a:pt x="11772" y="3771"/>
                  </a:lnTo>
                  <a:lnTo>
                    <a:pt x="11690" y="3743"/>
                  </a:lnTo>
                  <a:lnTo>
                    <a:pt x="11607" y="3706"/>
                  </a:lnTo>
                  <a:lnTo>
                    <a:pt x="11524" y="3651"/>
                  </a:lnTo>
                  <a:lnTo>
                    <a:pt x="11477" y="3614"/>
                  </a:lnTo>
                  <a:lnTo>
                    <a:pt x="11431" y="3568"/>
                  </a:lnTo>
                  <a:lnTo>
                    <a:pt x="11358" y="3476"/>
                  </a:lnTo>
                  <a:lnTo>
                    <a:pt x="11293" y="3365"/>
                  </a:lnTo>
                  <a:lnTo>
                    <a:pt x="11256" y="3245"/>
                  </a:lnTo>
                  <a:lnTo>
                    <a:pt x="11229" y="3116"/>
                  </a:lnTo>
                  <a:lnTo>
                    <a:pt x="11210" y="2987"/>
                  </a:lnTo>
                  <a:lnTo>
                    <a:pt x="11219" y="2858"/>
                  </a:lnTo>
                  <a:lnTo>
                    <a:pt x="11229" y="2729"/>
                  </a:lnTo>
                  <a:lnTo>
                    <a:pt x="11265" y="2600"/>
                  </a:lnTo>
                  <a:lnTo>
                    <a:pt x="11312" y="2489"/>
                  </a:lnTo>
                  <a:lnTo>
                    <a:pt x="11376" y="2379"/>
                  </a:lnTo>
                  <a:lnTo>
                    <a:pt x="11450" y="2287"/>
                  </a:lnTo>
                  <a:lnTo>
                    <a:pt x="11496" y="2250"/>
                  </a:lnTo>
                  <a:lnTo>
                    <a:pt x="11542" y="2213"/>
                  </a:lnTo>
                  <a:lnTo>
                    <a:pt x="11588" y="2185"/>
                  </a:lnTo>
                  <a:lnTo>
                    <a:pt x="11643" y="2157"/>
                  </a:lnTo>
                  <a:lnTo>
                    <a:pt x="11699" y="2130"/>
                  </a:lnTo>
                  <a:lnTo>
                    <a:pt x="11763" y="2121"/>
                  </a:lnTo>
                  <a:lnTo>
                    <a:pt x="11828" y="2111"/>
                  </a:lnTo>
                  <a:lnTo>
                    <a:pt x="11892" y="2102"/>
                  </a:lnTo>
                  <a:close/>
                  <a:moveTo>
                    <a:pt x="7044" y="3798"/>
                  </a:moveTo>
                  <a:lnTo>
                    <a:pt x="7256" y="3808"/>
                  </a:lnTo>
                  <a:lnTo>
                    <a:pt x="7468" y="3826"/>
                  </a:lnTo>
                  <a:lnTo>
                    <a:pt x="7689" y="3854"/>
                  </a:lnTo>
                  <a:lnTo>
                    <a:pt x="7892" y="3891"/>
                  </a:lnTo>
                  <a:lnTo>
                    <a:pt x="8104" y="3937"/>
                  </a:lnTo>
                  <a:lnTo>
                    <a:pt x="8316" y="4001"/>
                  </a:lnTo>
                  <a:lnTo>
                    <a:pt x="8518" y="4075"/>
                  </a:lnTo>
                  <a:lnTo>
                    <a:pt x="8721" y="4149"/>
                  </a:lnTo>
                  <a:lnTo>
                    <a:pt x="8924" y="4241"/>
                  </a:lnTo>
                  <a:lnTo>
                    <a:pt x="9118" y="4342"/>
                  </a:lnTo>
                  <a:lnTo>
                    <a:pt x="9302" y="4462"/>
                  </a:lnTo>
                  <a:lnTo>
                    <a:pt x="9486" y="4582"/>
                  </a:lnTo>
                  <a:lnTo>
                    <a:pt x="9661" y="4711"/>
                  </a:lnTo>
                  <a:lnTo>
                    <a:pt x="9837" y="4849"/>
                  </a:lnTo>
                  <a:lnTo>
                    <a:pt x="9993" y="4997"/>
                  </a:lnTo>
                  <a:lnTo>
                    <a:pt x="10150" y="5153"/>
                  </a:lnTo>
                  <a:lnTo>
                    <a:pt x="10298" y="5319"/>
                  </a:lnTo>
                  <a:lnTo>
                    <a:pt x="10408" y="5467"/>
                  </a:lnTo>
                  <a:lnTo>
                    <a:pt x="10519" y="5614"/>
                  </a:lnTo>
                  <a:lnTo>
                    <a:pt x="10611" y="5771"/>
                  </a:lnTo>
                  <a:lnTo>
                    <a:pt x="10703" y="5928"/>
                  </a:lnTo>
                  <a:lnTo>
                    <a:pt x="10786" y="6094"/>
                  </a:lnTo>
                  <a:lnTo>
                    <a:pt x="10851" y="6260"/>
                  </a:lnTo>
                  <a:lnTo>
                    <a:pt x="10915" y="6435"/>
                  </a:lnTo>
                  <a:lnTo>
                    <a:pt x="10970" y="6610"/>
                  </a:lnTo>
                  <a:lnTo>
                    <a:pt x="11017" y="6785"/>
                  </a:lnTo>
                  <a:lnTo>
                    <a:pt x="11053" y="6960"/>
                  </a:lnTo>
                  <a:lnTo>
                    <a:pt x="11081" y="7145"/>
                  </a:lnTo>
                  <a:lnTo>
                    <a:pt x="11100" y="7329"/>
                  </a:lnTo>
                  <a:lnTo>
                    <a:pt x="11109" y="7513"/>
                  </a:lnTo>
                  <a:lnTo>
                    <a:pt x="11109" y="7698"/>
                  </a:lnTo>
                  <a:lnTo>
                    <a:pt x="11090" y="7873"/>
                  </a:lnTo>
                  <a:lnTo>
                    <a:pt x="11072" y="8057"/>
                  </a:lnTo>
                  <a:lnTo>
                    <a:pt x="11044" y="8232"/>
                  </a:lnTo>
                  <a:lnTo>
                    <a:pt x="11007" y="8398"/>
                  </a:lnTo>
                  <a:lnTo>
                    <a:pt x="10970" y="8555"/>
                  </a:lnTo>
                  <a:lnTo>
                    <a:pt x="10915" y="8712"/>
                  </a:lnTo>
                  <a:lnTo>
                    <a:pt x="10860" y="8859"/>
                  </a:lnTo>
                  <a:lnTo>
                    <a:pt x="10795" y="9007"/>
                  </a:lnTo>
                  <a:lnTo>
                    <a:pt x="10731" y="9145"/>
                  </a:lnTo>
                  <a:lnTo>
                    <a:pt x="10657" y="9274"/>
                  </a:lnTo>
                  <a:lnTo>
                    <a:pt x="10574" y="9403"/>
                  </a:lnTo>
                  <a:lnTo>
                    <a:pt x="10482" y="9532"/>
                  </a:lnTo>
                  <a:lnTo>
                    <a:pt x="10399" y="9643"/>
                  </a:lnTo>
                  <a:lnTo>
                    <a:pt x="10298" y="9763"/>
                  </a:lnTo>
                  <a:lnTo>
                    <a:pt x="10196" y="9864"/>
                  </a:lnTo>
                  <a:lnTo>
                    <a:pt x="10095" y="9965"/>
                  </a:lnTo>
                  <a:lnTo>
                    <a:pt x="9984" y="10067"/>
                  </a:lnTo>
                  <a:lnTo>
                    <a:pt x="9864" y="10159"/>
                  </a:lnTo>
                  <a:lnTo>
                    <a:pt x="9744" y="10242"/>
                  </a:lnTo>
                  <a:lnTo>
                    <a:pt x="9625" y="10325"/>
                  </a:lnTo>
                  <a:lnTo>
                    <a:pt x="9505" y="10399"/>
                  </a:lnTo>
                  <a:lnTo>
                    <a:pt x="9376" y="10472"/>
                  </a:lnTo>
                  <a:lnTo>
                    <a:pt x="9237" y="10537"/>
                  </a:lnTo>
                  <a:lnTo>
                    <a:pt x="9108" y="10592"/>
                  </a:lnTo>
                  <a:lnTo>
                    <a:pt x="8970" y="10648"/>
                  </a:lnTo>
                  <a:lnTo>
                    <a:pt x="8832" y="10703"/>
                  </a:lnTo>
                  <a:lnTo>
                    <a:pt x="8684" y="10749"/>
                  </a:lnTo>
                  <a:lnTo>
                    <a:pt x="8546" y="10786"/>
                  </a:lnTo>
                  <a:lnTo>
                    <a:pt x="8251" y="10850"/>
                  </a:lnTo>
                  <a:lnTo>
                    <a:pt x="7956" y="10887"/>
                  </a:lnTo>
                  <a:lnTo>
                    <a:pt x="7652" y="10906"/>
                  </a:lnTo>
                  <a:lnTo>
                    <a:pt x="7357" y="10906"/>
                  </a:lnTo>
                  <a:lnTo>
                    <a:pt x="7053" y="10887"/>
                  </a:lnTo>
                  <a:lnTo>
                    <a:pt x="6758" y="10841"/>
                  </a:lnTo>
                  <a:lnTo>
                    <a:pt x="6463" y="10777"/>
                  </a:lnTo>
                  <a:lnTo>
                    <a:pt x="6168" y="10694"/>
                  </a:lnTo>
                  <a:lnTo>
                    <a:pt x="6029" y="10648"/>
                  </a:lnTo>
                  <a:lnTo>
                    <a:pt x="5891" y="10592"/>
                  </a:lnTo>
                  <a:lnTo>
                    <a:pt x="5753" y="10528"/>
                  </a:lnTo>
                  <a:lnTo>
                    <a:pt x="5615" y="10463"/>
                  </a:lnTo>
                  <a:lnTo>
                    <a:pt x="5486" y="10399"/>
                  </a:lnTo>
                  <a:lnTo>
                    <a:pt x="5357" y="10316"/>
                  </a:lnTo>
                  <a:lnTo>
                    <a:pt x="5228" y="10242"/>
                  </a:lnTo>
                  <a:lnTo>
                    <a:pt x="5108" y="10150"/>
                  </a:lnTo>
                  <a:lnTo>
                    <a:pt x="4988" y="10058"/>
                  </a:lnTo>
                  <a:lnTo>
                    <a:pt x="4877" y="9965"/>
                  </a:lnTo>
                  <a:lnTo>
                    <a:pt x="4767" y="9864"/>
                  </a:lnTo>
                  <a:lnTo>
                    <a:pt x="4656" y="9753"/>
                  </a:lnTo>
                  <a:lnTo>
                    <a:pt x="4555" y="9643"/>
                  </a:lnTo>
                  <a:lnTo>
                    <a:pt x="4453" y="9532"/>
                  </a:lnTo>
                  <a:lnTo>
                    <a:pt x="4370" y="9403"/>
                  </a:lnTo>
                  <a:lnTo>
                    <a:pt x="4278" y="9274"/>
                  </a:lnTo>
                  <a:lnTo>
                    <a:pt x="4195" y="9145"/>
                  </a:lnTo>
                  <a:lnTo>
                    <a:pt x="4121" y="9007"/>
                  </a:lnTo>
                  <a:lnTo>
                    <a:pt x="4057" y="8868"/>
                  </a:lnTo>
                  <a:lnTo>
                    <a:pt x="3992" y="8721"/>
                  </a:lnTo>
                  <a:lnTo>
                    <a:pt x="3937" y="8564"/>
                  </a:lnTo>
                  <a:lnTo>
                    <a:pt x="3882" y="8407"/>
                  </a:lnTo>
                  <a:lnTo>
                    <a:pt x="3826" y="8205"/>
                  </a:lnTo>
                  <a:lnTo>
                    <a:pt x="3789" y="8011"/>
                  </a:lnTo>
                  <a:lnTo>
                    <a:pt x="3753" y="7799"/>
                  </a:lnTo>
                  <a:lnTo>
                    <a:pt x="3734" y="7596"/>
                  </a:lnTo>
                  <a:lnTo>
                    <a:pt x="3725" y="7393"/>
                  </a:lnTo>
                  <a:lnTo>
                    <a:pt x="3725" y="7191"/>
                  </a:lnTo>
                  <a:lnTo>
                    <a:pt x="3734" y="6988"/>
                  </a:lnTo>
                  <a:lnTo>
                    <a:pt x="3753" y="6776"/>
                  </a:lnTo>
                  <a:lnTo>
                    <a:pt x="3789" y="6582"/>
                  </a:lnTo>
                  <a:lnTo>
                    <a:pt x="3836" y="6379"/>
                  </a:lnTo>
                  <a:lnTo>
                    <a:pt x="3882" y="6177"/>
                  </a:lnTo>
                  <a:lnTo>
                    <a:pt x="3946" y="5983"/>
                  </a:lnTo>
                  <a:lnTo>
                    <a:pt x="4020" y="5799"/>
                  </a:lnTo>
                  <a:lnTo>
                    <a:pt x="4103" y="5614"/>
                  </a:lnTo>
                  <a:lnTo>
                    <a:pt x="4204" y="5430"/>
                  </a:lnTo>
                  <a:lnTo>
                    <a:pt x="4306" y="5255"/>
                  </a:lnTo>
                  <a:lnTo>
                    <a:pt x="4444" y="5061"/>
                  </a:lnTo>
                  <a:lnTo>
                    <a:pt x="4591" y="4886"/>
                  </a:lnTo>
                  <a:lnTo>
                    <a:pt x="4748" y="4720"/>
                  </a:lnTo>
                  <a:lnTo>
                    <a:pt x="4905" y="4573"/>
                  </a:lnTo>
                  <a:lnTo>
                    <a:pt x="5071" y="4434"/>
                  </a:lnTo>
                  <a:lnTo>
                    <a:pt x="5246" y="4315"/>
                  </a:lnTo>
                  <a:lnTo>
                    <a:pt x="5430" y="4204"/>
                  </a:lnTo>
                  <a:lnTo>
                    <a:pt x="5624" y="4112"/>
                  </a:lnTo>
                  <a:lnTo>
                    <a:pt x="5817" y="4029"/>
                  </a:lnTo>
                  <a:lnTo>
                    <a:pt x="6011" y="3955"/>
                  </a:lnTo>
                  <a:lnTo>
                    <a:pt x="6214" y="3900"/>
                  </a:lnTo>
                  <a:lnTo>
                    <a:pt x="6417" y="3854"/>
                  </a:lnTo>
                  <a:lnTo>
                    <a:pt x="6629" y="3826"/>
                  </a:lnTo>
                  <a:lnTo>
                    <a:pt x="6831" y="3808"/>
                  </a:lnTo>
                  <a:lnTo>
                    <a:pt x="7044" y="3798"/>
                  </a:lnTo>
                  <a:close/>
                  <a:moveTo>
                    <a:pt x="3421" y="0"/>
                  </a:moveTo>
                  <a:lnTo>
                    <a:pt x="3144" y="10"/>
                  </a:lnTo>
                  <a:lnTo>
                    <a:pt x="2858" y="19"/>
                  </a:lnTo>
                  <a:lnTo>
                    <a:pt x="2582" y="47"/>
                  </a:lnTo>
                  <a:lnTo>
                    <a:pt x="2296" y="74"/>
                  </a:lnTo>
                  <a:lnTo>
                    <a:pt x="2020" y="120"/>
                  </a:lnTo>
                  <a:lnTo>
                    <a:pt x="1743" y="176"/>
                  </a:lnTo>
                  <a:lnTo>
                    <a:pt x="1522" y="240"/>
                  </a:lnTo>
                  <a:lnTo>
                    <a:pt x="1328" y="314"/>
                  </a:lnTo>
                  <a:lnTo>
                    <a:pt x="1144" y="397"/>
                  </a:lnTo>
                  <a:lnTo>
                    <a:pt x="978" y="489"/>
                  </a:lnTo>
                  <a:lnTo>
                    <a:pt x="830" y="590"/>
                  </a:lnTo>
                  <a:lnTo>
                    <a:pt x="692" y="710"/>
                  </a:lnTo>
                  <a:lnTo>
                    <a:pt x="572" y="830"/>
                  </a:lnTo>
                  <a:lnTo>
                    <a:pt x="471" y="968"/>
                  </a:lnTo>
                  <a:lnTo>
                    <a:pt x="379" y="1107"/>
                  </a:lnTo>
                  <a:lnTo>
                    <a:pt x="296" y="1263"/>
                  </a:lnTo>
                  <a:lnTo>
                    <a:pt x="231" y="1420"/>
                  </a:lnTo>
                  <a:lnTo>
                    <a:pt x="167" y="1586"/>
                  </a:lnTo>
                  <a:lnTo>
                    <a:pt x="121" y="1752"/>
                  </a:lnTo>
                  <a:lnTo>
                    <a:pt x="84" y="1936"/>
                  </a:lnTo>
                  <a:lnTo>
                    <a:pt x="56" y="2121"/>
                  </a:lnTo>
                  <a:lnTo>
                    <a:pt x="28" y="2314"/>
                  </a:lnTo>
                  <a:lnTo>
                    <a:pt x="19" y="2508"/>
                  </a:lnTo>
                  <a:lnTo>
                    <a:pt x="10" y="2711"/>
                  </a:lnTo>
                  <a:lnTo>
                    <a:pt x="1" y="3125"/>
                  </a:lnTo>
                  <a:lnTo>
                    <a:pt x="74" y="10684"/>
                  </a:lnTo>
                  <a:lnTo>
                    <a:pt x="74" y="10998"/>
                  </a:lnTo>
                  <a:lnTo>
                    <a:pt x="84" y="11320"/>
                  </a:lnTo>
                  <a:lnTo>
                    <a:pt x="111" y="11634"/>
                  </a:lnTo>
                  <a:lnTo>
                    <a:pt x="148" y="11947"/>
                  </a:lnTo>
                  <a:lnTo>
                    <a:pt x="167" y="12104"/>
                  </a:lnTo>
                  <a:lnTo>
                    <a:pt x="204" y="12261"/>
                  </a:lnTo>
                  <a:lnTo>
                    <a:pt x="240" y="12408"/>
                  </a:lnTo>
                  <a:lnTo>
                    <a:pt x="277" y="12556"/>
                  </a:lnTo>
                  <a:lnTo>
                    <a:pt x="333" y="12703"/>
                  </a:lnTo>
                  <a:lnTo>
                    <a:pt x="388" y="12851"/>
                  </a:lnTo>
                  <a:lnTo>
                    <a:pt x="462" y="12989"/>
                  </a:lnTo>
                  <a:lnTo>
                    <a:pt x="535" y="13127"/>
                  </a:lnTo>
                  <a:lnTo>
                    <a:pt x="600" y="13229"/>
                  </a:lnTo>
                  <a:lnTo>
                    <a:pt x="674" y="13330"/>
                  </a:lnTo>
                  <a:lnTo>
                    <a:pt x="747" y="13431"/>
                  </a:lnTo>
                  <a:lnTo>
                    <a:pt x="830" y="13524"/>
                  </a:lnTo>
                  <a:lnTo>
                    <a:pt x="913" y="13607"/>
                  </a:lnTo>
                  <a:lnTo>
                    <a:pt x="996" y="13690"/>
                  </a:lnTo>
                  <a:lnTo>
                    <a:pt x="1181" y="13846"/>
                  </a:lnTo>
                  <a:lnTo>
                    <a:pt x="1383" y="13985"/>
                  </a:lnTo>
                  <a:lnTo>
                    <a:pt x="1586" y="14114"/>
                  </a:lnTo>
                  <a:lnTo>
                    <a:pt x="1808" y="14224"/>
                  </a:lnTo>
                  <a:lnTo>
                    <a:pt x="2038" y="14326"/>
                  </a:lnTo>
                  <a:lnTo>
                    <a:pt x="2268" y="14409"/>
                  </a:lnTo>
                  <a:lnTo>
                    <a:pt x="2517" y="14492"/>
                  </a:lnTo>
                  <a:lnTo>
                    <a:pt x="2757" y="14556"/>
                  </a:lnTo>
                  <a:lnTo>
                    <a:pt x="3006" y="14621"/>
                  </a:lnTo>
                  <a:lnTo>
                    <a:pt x="3264" y="14667"/>
                  </a:lnTo>
                  <a:lnTo>
                    <a:pt x="3513" y="14713"/>
                  </a:lnTo>
                  <a:lnTo>
                    <a:pt x="4020" y="14777"/>
                  </a:lnTo>
                  <a:lnTo>
                    <a:pt x="4499" y="14833"/>
                  </a:lnTo>
                  <a:lnTo>
                    <a:pt x="4979" y="14879"/>
                  </a:lnTo>
                  <a:lnTo>
                    <a:pt x="5458" y="14916"/>
                  </a:lnTo>
                  <a:lnTo>
                    <a:pt x="5947" y="14943"/>
                  </a:lnTo>
                  <a:lnTo>
                    <a:pt x="6426" y="14971"/>
                  </a:lnTo>
                  <a:lnTo>
                    <a:pt x="6914" y="14980"/>
                  </a:lnTo>
                  <a:lnTo>
                    <a:pt x="7394" y="14989"/>
                  </a:lnTo>
                  <a:lnTo>
                    <a:pt x="7882" y="14980"/>
                  </a:lnTo>
                  <a:lnTo>
                    <a:pt x="8371" y="14971"/>
                  </a:lnTo>
                  <a:lnTo>
                    <a:pt x="8850" y="14952"/>
                  </a:lnTo>
                  <a:lnTo>
                    <a:pt x="9339" y="14925"/>
                  </a:lnTo>
                  <a:lnTo>
                    <a:pt x="9818" y="14888"/>
                  </a:lnTo>
                  <a:lnTo>
                    <a:pt x="10298" y="14842"/>
                  </a:lnTo>
                  <a:lnTo>
                    <a:pt x="10786" y="14796"/>
                  </a:lnTo>
                  <a:lnTo>
                    <a:pt x="11265" y="14731"/>
                  </a:lnTo>
                  <a:lnTo>
                    <a:pt x="11745" y="14667"/>
                  </a:lnTo>
                  <a:lnTo>
                    <a:pt x="11994" y="14630"/>
                  </a:lnTo>
                  <a:lnTo>
                    <a:pt x="12252" y="14584"/>
                  </a:lnTo>
                  <a:lnTo>
                    <a:pt x="12501" y="14519"/>
                  </a:lnTo>
                  <a:lnTo>
                    <a:pt x="12750" y="14445"/>
                  </a:lnTo>
                  <a:lnTo>
                    <a:pt x="12934" y="14381"/>
                  </a:lnTo>
                  <a:lnTo>
                    <a:pt x="13118" y="14298"/>
                  </a:lnTo>
                  <a:lnTo>
                    <a:pt x="13293" y="14197"/>
                  </a:lnTo>
                  <a:lnTo>
                    <a:pt x="13459" y="14095"/>
                  </a:lnTo>
                  <a:lnTo>
                    <a:pt x="13625" y="13975"/>
                  </a:lnTo>
                  <a:lnTo>
                    <a:pt x="13782" y="13846"/>
                  </a:lnTo>
                  <a:lnTo>
                    <a:pt x="13930" y="13717"/>
                  </a:lnTo>
                  <a:lnTo>
                    <a:pt x="14068" y="13570"/>
                  </a:lnTo>
                  <a:lnTo>
                    <a:pt x="14197" y="13422"/>
                  </a:lnTo>
                  <a:lnTo>
                    <a:pt x="14317" y="13256"/>
                  </a:lnTo>
                  <a:lnTo>
                    <a:pt x="14427" y="13090"/>
                  </a:lnTo>
                  <a:lnTo>
                    <a:pt x="14529" y="12915"/>
                  </a:lnTo>
                  <a:lnTo>
                    <a:pt x="14612" y="12740"/>
                  </a:lnTo>
                  <a:lnTo>
                    <a:pt x="14695" y="12556"/>
                  </a:lnTo>
                  <a:lnTo>
                    <a:pt x="14759" y="12362"/>
                  </a:lnTo>
                  <a:lnTo>
                    <a:pt x="14805" y="12169"/>
                  </a:lnTo>
                  <a:lnTo>
                    <a:pt x="14851" y="11984"/>
                  </a:lnTo>
                  <a:lnTo>
                    <a:pt x="14879" y="11800"/>
                  </a:lnTo>
                  <a:lnTo>
                    <a:pt x="14897" y="11606"/>
                  </a:lnTo>
                  <a:lnTo>
                    <a:pt x="14907" y="11413"/>
                  </a:lnTo>
                  <a:lnTo>
                    <a:pt x="14916" y="11035"/>
                  </a:lnTo>
                  <a:lnTo>
                    <a:pt x="14916" y="10648"/>
                  </a:lnTo>
                  <a:lnTo>
                    <a:pt x="14888" y="8979"/>
                  </a:lnTo>
                  <a:lnTo>
                    <a:pt x="14851" y="7311"/>
                  </a:lnTo>
                  <a:lnTo>
                    <a:pt x="14815" y="5651"/>
                  </a:lnTo>
                  <a:lnTo>
                    <a:pt x="14768" y="3983"/>
                  </a:lnTo>
                  <a:lnTo>
                    <a:pt x="14750" y="3568"/>
                  </a:lnTo>
                  <a:lnTo>
                    <a:pt x="14722" y="3153"/>
                  </a:lnTo>
                  <a:lnTo>
                    <a:pt x="14695" y="2941"/>
                  </a:lnTo>
                  <a:lnTo>
                    <a:pt x="14667" y="2738"/>
                  </a:lnTo>
                  <a:lnTo>
                    <a:pt x="14630" y="2526"/>
                  </a:lnTo>
                  <a:lnTo>
                    <a:pt x="14593" y="2333"/>
                  </a:lnTo>
                  <a:lnTo>
                    <a:pt x="14538" y="2130"/>
                  </a:lnTo>
                  <a:lnTo>
                    <a:pt x="14473" y="1936"/>
                  </a:lnTo>
                  <a:lnTo>
                    <a:pt x="14400" y="1752"/>
                  </a:lnTo>
                  <a:lnTo>
                    <a:pt x="14317" y="1577"/>
                  </a:lnTo>
                  <a:lnTo>
                    <a:pt x="14225" y="1402"/>
                  </a:lnTo>
                  <a:lnTo>
                    <a:pt x="14105" y="1236"/>
                  </a:lnTo>
                  <a:lnTo>
                    <a:pt x="13985" y="1079"/>
                  </a:lnTo>
                  <a:lnTo>
                    <a:pt x="13837" y="941"/>
                  </a:lnTo>
                  <a:lnTo>
                    <a:pt x="13681" y="802"/>
                  </a:lnTo>
                  <a:lnTo>
                    <a:pt x="13506" y="683"/>
                  </a:lnTo>
                  <a:lnTo>
                    <a:pt x="13330" y="581"/>
                  </a:lnTo>
                  <a:lnTo>
                    <a:pt x="13146" y="489"/>
                  </a:lnTo>
                  <a:lnTo>
                    <a:pt x="12962" y="424"/>
                  </a:lnTo>
                  <a:lnTo>
                    <a:pt x="12768" y="369"/>
                  </a:lnTo>
                  <a:lnTo>
                    <a:pt x="12565" y="323"/>
                  </a:lnTo>
                  <a:lnTo>
                    <a:pt x="12362" y="286"/>
                  </a:lnTo>
                  <a:lnTo>
                    <a:pt x="12160" y="259"/>
                  </a:lnTo>
                  <a:lnTo>
                    <a:pt x="11957" y="240"/>
                  </a:lnTo>
                  <a:lnTo>
                    <a:pt x="11542" y="222"/>
                  </a:lnTo>
                  <a:lnTo>
                    <a:pt x="11127" y="212"/>
                  </a:lnTo>
                  <a:lnTo>
                    <a:pt x="9606" y="212"/>
                  </a:lnTo>
                  <a:lnTo>
                    <a:pt x="8482" y="203"/>
                  </a:lnTo>
                  <a:lnTo>
                    <a:pt x="7366" y="176"/>
                  </a:lnTo>
                  <a:lnTo>
                    <a:pt x="6251" y="148"/>
                  </a:lnTo>
                  <a:lnTo>
                    <a:pt x="5688" y="129"/>
                  </a:lnTo>
                  <a:lnTo>
                    <a:pt x="5126" y="93"/>
                  </a:lnTo>
                  <a:lnTo>
                    <a:pt x="4555" y="47"/>
                  </a:lnTo>
                  <a:lnTo>
                    <a:pt x="3992" y="19"/>
                  </a:lnTo>
                  <a:lnTo>
                    <a:pt x="3706" y="10"/>
                  </a:lnTo>
                  <a:lnTo>
                    <a:pt x="3421"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43"/>
            <p:cNvSpPr/>
            <p:nvPr/>
          </p:nvSpPr>
          <p:spPr>
            <a:xfrm>
              <a:off x="6649050" y="5546675"/>
              <a:ext cx="123900" cy="123900"/>
            </a:xfrm>
            <a:prstGeom prst="ellipse">
              <a:avLst/>
            </a:prstGeom>
            <a:noFill/>
            <a:ln w="19050" cap="flat" cmpd="sng">
              <a:solidFill>
                <a:srgbClr val="0D325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matchingName="Title Slide 1 1">
  <p:cSld name="1_Title Slide_1">
    <p:bg>
      <p:bgPr>
        <a:solidFill>
          <a:schemeClr val="accent4"/>
        </a:solidFill>
        <a:effectLst/>
      </p:bgPr>
    </p:bg>
    <p:spTree>
      <p:nvGrpSpPr>
        <p:cNvPr id="1" name="Shape 4284"/>
        <p:cNvGrpSpPr/>
        <p:nvPr/>
      </p:nvGrpSpPr>
      <p:grpSpPr>
        <a:xfrm>
          <a:off x="0" y="0"/>
          <a:ext cx="0" cy="0"/>
          <a:chOff x="0" y="0"/>
          <a:chExt cx="0" cy="0"/>
        </a:xfrm>
      </p:grpSpPr>
      <p:sp>
        <p:nvSpPr>
          <p:cNvPr id="4285" name="Google Shape;4285;p144"/>
          <p:cNvSpPr/>
          <p:nvPr/>
        </p:nvSpPr>
        <p:spPr>
          <a:xfrm rot="5400000" flipH="1">
            <a:off x="4005178" y="-1044735"/>
            <a:ext cx="5055762" cy="8738058"/>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86" name="Google Shape;4286;p144"/>
          <p:cNvSpPr/>
          <p:nvPr/>
        </p:nvSpPr>
        <p:spPr>
          <a:xfrm rot="-5400000">
            <a:off x="3131061" y="-1154000"/>
            <a:ext cx="5055762" cy="8738058"/>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87" name="Google Shape;4287;p144"/>
          <p:cNvSpPr/>
          <p:nvPr/>
        </p:nvSpPr>
        <p:spPr>
          <a:xfrm rot="-2261911">
            <a:off x="9646468" y="3894110"/>
            <a:ext cx="4642590" cy="4562854"/>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288" name="Google Shape;4288;p144"/>
          <p:cNvGrpSpPr/>
          <p:nvPr/>
        </p:nvGrpSpPr>
        <p:grpSpPr>
          <a:xfrm>
            <a:off x="356766" y="427999"/>
            <a:ext cx="1268713" cy="698572"/>
            <a:chOff x="475841" y="433188"/>
            <a:chExt cx="865248" cy="476288"/>
          </a:xfrm>
        </p:grpSpPr>
        <p:sp>
          <p:nvSpPr>
            <p:cNvPr id="4289" name="Google Shape;4289;p144"/>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0" name="Google Shape;4290;p144"/>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1" name="Google Shape;4291;p144"/>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2" name="Google Shape;4292;p144"/>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3" name="Google Shape;4293;p144"/>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4" name="Google Shape;4294;p144"/>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5" name="Google Shape;4295;p144"/>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6" name="Google Shape;4296;p144"/>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7" name="Google Shape;4297;p144"/>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8" name="Google Shape;4298;p144"/>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299" name="Google Shape;4299;p144"/>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0" name="Google Shape;4300;p144"/>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1" name="Google Shape;4301;p144"/>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2" name="Google Shape;4302;p144"/>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3" name="Google Shape;4303;p144"/>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4" name="Google Shape;4304;p144"/>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5" name="Google Shape;4305;p144"/>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6" name="Google Shape;4306;p144"/>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7" name="Google Shape;4307;p144"/>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8" name="Google Shape;4308;p144"/>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09" name="Google Shape;4309;p144"/>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0" name="Google Shape;4310;p144"/>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1" name="Google Shape;4311;p144"/>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2" name="Google Shape;4312;p144"/>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3" name="Google Shape;4313;p144"/>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4" name="Google Shape;4314;p144"/>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5" name="Google Shape;4315;p144"/>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6" name="Google Shape;4316;p144"/>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7" name="Google Shape;4317;p144"/>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8" name="Google Shape;4318;p144"/>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19" name="Google Shape;4319;p144"/>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0" name="Google Shape;4320;p144"/>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1" name="Google Shape;4321;p144"/>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2" name="Google Shape;4322;p144"/>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3" name="Google Shape;4323;p144"/>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4" name="Google Shape;4324;p144"/>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5" name="Google Shape;4325;p144"/>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6" name="Google Shape;4326;p144"/>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7" name="Google Shape;4327;p144"/>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8" name="Google Shape;4328;p144"/>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29" name="Google Shape;4329;p144"/>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330" name="Google Shape;4330;p14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4331" name="Google Shape;4331;p144"/>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2.2 Content 1">
  <p:cSld name="1_Title + Subtitle + 2 Columns_3_2">
    <p:spTree>
      <p:nvGrpSpPr>
        <p:cNvPr id="1" name="Shape 4332"/>
        <p:cNvGrpSpPr/>
        <p:nvPr/>
      </p:nvGrpSpPr>
      <p:grpSpPr>
        <a:xfrm>
          <a:off x="0" y="0"/>
          <a:ext cx="0" cy="0"/>
          <a:chOff x="0" y="0"/>
          <a:chExt cx="0" cy="0"/>
        </a:xfrm>
      </p:grpSpPr>
      <p:sp>
        <p:nvSpPr>
          <p:cNvPr id="4333" name="Google Shape;4333;p145"/>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334" name="Google Shape;4334;p145"/>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335" name="Google Shape;4335;p145"/>
          <p:cNvSpPr txBox="1">
            <a:spLocks noGrp="1"/>
          </p:cNvSpPr>
          <p:nvPr>
            <p:ph type="title"/>
          </p:nvPr>
        </p:nvSpPr>
        <p:spPr>
          <a:xfrm>
            <a:off x="2512350" y="314475"/>
            <a:ext cx="7395600" cy="7257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rgbClr val="0D3258"/>
              </a:buClr>
              <a:buSzPts val="1800"/>
              <a:buFont typeface="Zilla Slab"/>
              <a:buNone/>
              <a:defRPr>
                <a:solidFill>
                  <a:srgbClr val="0D3258"/>
                </a:solidFill>
                <a:latin typeface="Zilla Slab"/>
                <a:ea typeface="Zilla Slab"/>
                <a:cs typeface="Zilla Slab"/>
                <a:sym typeface="Zilla Slab"/>
              </a:defRPr>
            </a:lvl1pPr>
            <a:lvl2pPr lvl="1" algn="l" rtl="0">
              <a:lnSpc>
                <a:spcPct val="100000"/>
              </a:lnSpc>
              <a:spcBef>
                <a:spcPts val="0"/>
              </a:spcBef>
              <a:spcAft>
                <a:spcPts val="0"/>
              </a:spcAft>
              <a:buClr>
                <a:schemeClr val="dk2"/>
              </a:buClr>
              <a:buSzPts val="1400"/>
              <a:buNone/>
              <a:defRPr>
                <a:solidFill>
                  <a:schemeClr val="dk2"/>
                </a:solidFill>
              </a:defRPr>
            </a:lvl2pPr>
            <a:lvl3pPr lvl="2" algn="l" rtl="0">
              <a:lnSpc>
                <a:spcPct val="100000"/>
              </a:lnSpc>
              <a:spcBef>
                <a:spcPts val="0"/>
              </a:spcBef>
              <a:spcAft>
                <a:spcPts val="0"/>
              </a:spcAft>
              <a:buClr>
                <a:schemeClr val="dk2"/>
              </a:buClr>
              <a:buSzPts val="1400"/>
              <a:buNone/>
              <a:defRPr>
                <a:solidFill>
                  <a:schemeClr val="dk2"/>
                </a:solidFill>
              </a:defRPr>
            </a:lvl3pPr>
            <a:lvl4pPr lvl="3" algn="l" rtl="0">
              <a:lnSpc>
                <a:spcPct val="100000"/>
              </a:lnSpc>
              <a:spcBef>
                <a:spcPts val="0"/>
              </a:spcBef>
              <a:spcAft>
                <a:spcPts val="0"/>
              </a:spcAft>
              <a:buClr>
                <a:schemeClr val="dk2"/>
              </a:buClr>
              <a:buSzPts val="1400"/>
              <a:buNone/>
              <a:defRPr>
                <a:solidFill>
                  <a:schemeClr val="dk2"/>
                </a:solidFill>
              </a:defRPr>
            </a:lvl4pPr>
            <a:lvl5pPr lvl="4" algn="l" rtl="0">
              <a:lnSpc>
                <a:spcPct val="100000"/>
              </a:lnSpc>
              <a:spcBef>
                <a:spcPts val="0"/>
              </a:spcBef>
              <a:spcAft>
                <a:spcPts val="0"/>
              </a:spcAft>
              <a:buClr>
                <a:schemeClr val="dk2"/>
              </a:buClr>
              <a:buSzPts val="1400"/>
              <a:buNone/>
              <a:defRPr>
                <a:solidFill>
                  <a:schemeClr val="dk2"/>
                </a:solidFill>
              </a:defRPr>
            </a:lvl5pPr>
            <a:lvl6pPr lvl="5" algn="l" rtl="0">
              <a:lnSpc>
                <a:spcPct val="100000"/>
              </a:lnSpc>
              <a:spcBef>
                <a:spcPts val="0"/>
              </a:spcBef>
              <a:spcAft>
                <a:spcPts val="0"/>
              </a:spcAft>
              <a:buClr>
                <a:schemeClr val="dk2"/>
              </a:buClr>
              <a:buSzPts val="1400"/>
              <a:buNone/>
              <a:defRPr>
                <a:solidFill>
                  <a:schemeClr val="dk2"/>
                </a:solidFill>
              </a:defRPr>
            </a:lvl6pPr>
            <a:lvl7pPr lvl="6" algn="l" rtl="0">
              <a:lnSpc>
                <a:spcPct val="100000"/>
              </a:lnSpc>
              <a:spcBef>
                <a:spcPts val="0"/>
              </a:spcBef>
              <a:spcAft>
                <a:spcPts val="0"/>
              </a:spcAft>
              <a:buClr>
                <a:schemeClr val="dk2"/>
              </a:buClr>
              <a:buSzPts val="1400"/>
              <a:buNone/>
              <a:defRPr>
                <a:solidFill>
                  <a:schemeClr val="dk2"/>
                </a:solidFill>
              </a:defRPr>
            </a:lvl7pPr>
            <a:lvl8pPr lvl="7" algn="l" rtl="0">
              <a:lnSpc>
                <a:spcPct val="100000"/>
              </a:lnSpc>
              <a:spcBef>
                <a:spcPts val="0"/>
              </a:spcBef>
              <a:spcAft>
                <a:spcPts val="0"/>
              </a:spcAft>
              <a:buClr>
                <a:schemeClr val="dk2"/>
              </a:buClr>
              <a:buSzPts val="1400"/>
              <a:buNone/>
              <a:defRPr>
                <a:solidFill>
                  <a:schemeClr val="dk2"/>
                </a:solidFill>
              </a:defRPr>
            </a:lvl8pPr>
            <a:lvl9pPr lvl="8" algn="l" rtl="0">
              <a:lnSpc>
                <a:spcPct val="100000"/>
              </a:lnSpc>
              <a:spcBef>
                <a:spcPts val="0"/>
              </a:spcBef>
              <a:spcAft>
                <a:spcPts val="0"/>
              </a:spcAft>
              <a:buClr>
                <a:schemeClr val="dk2"/>
              </a:buClr>
              <a:buSzPts val="1400"/>
              <a:buNone/>
              <a:defRPr>
                <a:solidFill>
                  <a:schemeClr val="dk2"/>
                </a:solidFill>
              </a:defRPr>
            </a:lvl9pPr>
          </a:lstStyle>
          <a:p>
            <a:endParaRPr/>
          </a:p>
        </p:txBody>
      </p:sp>
      <p:grpSp>
        <p:nvGrpSpPr>
          <p:cNvPr id="4336" name="Google Shape;4336;p145"/>
          <p:cNvGrpSpPr/>
          <p:nvPr/>
        </p:nvGrpSpPr>
        <p:grpSpPr>
          <a:xfrm>
            <a:off x="356766" y="427999"/>
            <a:ext cx="1268713" cy="698572"/>
            <a:chOff x="475841" y="433188"/>
            <a:chExt cx="865248" cy="476288"/>
          </a:xfrm>
        </p:grpSpPr>
        <p:sp>
          <p:nvSpPr>
            <p:cNvPr id="4337" name="Google Shape;4337;p14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38" name="Google Shape;4338;p14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39" name="Google Shape;4339;p14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0" name="Google Shape;4340;p14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1" name="Google Shape;4341;p14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2" name="Google Shape;4342;p14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3" name="Google Shape;4343;p14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4" name="Google Shape;4344;p14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5" name="Google Shape;4345;p14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6" name="Google Shape;4346;p14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7" name="Google Shape;4347;p14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8" name="Google Shape;4348;p14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49" name="Google Shape;4349;p14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0" name="Google Shape;4350;p14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1" name="Google Shape;4351;p14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2" name="Google Shape;4352;p14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3" name="Google Shape;4353;p14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4" name="Google Shape;4354;p14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5" name="Google Shape;4355;p14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6" name="Google Shape;4356;p14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7" name="Google Shape;4357;p14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8" name="Google Shape;4358;p14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59" name="Google Shape;4359;p14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0" name="Google Shape;4360;p14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1" name="Google Shape;4361;p14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2" name="Google Shape;4362;p14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3" name="Google Shape;4363;p14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4" name="Google Shape;4364;p14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5" name="Google Shape;4365;p14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6" name="Google Shape;4366;p14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7" name="Google Shape;4367;p14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8" name="Google Shape;4368;p14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69" name="Google Shape;4369;p14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0" name="Google Shape;4370;p14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1" name="Google Shape;4371;p14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2" name="Google Shape;4372;p14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3" name="Google Shape;4373;p14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4" name="Google Shape;4374;p14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5" name="Google Shape;4375;p14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6" name="Google Shape;4376;p14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77" name="Google Shape;4377;p14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378" name="Google Shape;4378;p145"/>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9" name="Google Shape;4379;p145"/>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matchingName="Intro Slide Template 1">
  <p:cSld name="2_Title Slide">
    <p:bg>
      <p:bgPr>
        <a:solidFill>
          <a:schemeClr val="lt1"/>
        </a:solidFill>
        <a:effectLst/>
      </p:bgPr>
    </p:bg>
    <p:spTree>
      <p:nvGrpSpPr>
        <p:cNvPr id="1" name="Shape 4380"/>
        <p:cNvGrpSpPr/>
        <p:nvPr/>
      </p:nvGrpSpPr>
      <p:grpSpPr>
        <a:xfrm>
          <a:off x="0" y="0"/>
          <a:ext cx="0" cy="0"/>
          <a:chOff x="0" y="0"/>
          <a:chExt cx="0" cy="0"/>
        </a:xfrm>
      </p:grpSpPr>
      <p:sp>
        <p:nvSpPr>
          <p:cNvPr id="4381" name="Google Shape;4381;p146"/>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382" name="Google Shape;4382;p146"/>
          <p:cNvSpPr/>
          <p:nvPr/>
        </p:nvSpPr>
        <p:spPr>
          <a:xfrm rot="-5400000" flipH="1">
            <a:off x="9773254" y="969507"/>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3" name="Google Shape;4383;p146"/>
          <p:cNvSpPr/>
          <p:nvPr/>
        </p:nvSpPr>
        <p:spPr>
          <a:xfrm>
            <a:off x="1090563" y="1513575"/>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noFill/>
          <a:ln w="28575" cap="flat" cmpd="sng">
            <a:solidFill>
              <a:schemeClr val="accent5"/>
            </a:solidFill>
            <a:prstDash val="solid"/>
            <a:round/>
            <a:headEnd type="none" w="med" len="med"/>
            <a:tailEnd type="none" w="med" len="med"/>
          </a:ln>
        </p:spPr>
      </p:sp>
      <p:sp>
        <p:nvSpPr>
          <p:cNvPr id="4384" name="Google Shape;4384;p146"/>
          <p:cNvSpPr/>
          <p:nvPr/>
        </p:nvSpPr>
        <p:spPr>
          <a:xfrm rot="10800000">
            <a:off x="5927647" y="1733911"/>
            <a:ext cx="5173786" cy="4588289"/>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0D3258"/>
          </a:solidFill>
          <a:ln>
            <a:noFill/>
          </a:ln>
        </p:spPr>
      </p:sp>
      <p:sp>
        <p:nvSpPr>
          <p:cNvPr id="4385" name="Google Shape;4385;p146"/>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4386" name="Google Shape;4386;p146"/>
          <p:cNvGrpSpPr/>
          <p:nvPr/>
        </p:nvGrpSpPr>
        <p:grpSpPr>
          <a:xfrm>
            <a:off x="356766" y="427999"/>
            <a:ext cx="1268713" cy="698572"/>
            <a:chOff x="475841" y="433188"/>
            <a:chExt cx="865248" cy="476288"/>
          </a:xfrm>
        </p:grpSpPr>
        <p:sp>
          <p:nvSpPr>
            <p:cNvPr id="4387" name="Google Shape;4387;p14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88" name="Google Shape;4388;p14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89" name="Google Shape;4389;p14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0" name="Google Shape;4390;p14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1" name="Google Shape;4391;p14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2" name="Google Shape;4392;p14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3" name="Google Shape;4393;p14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4" name="Google Shape;4394;p14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5" name="Google Shape;4395;p14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6" name="Google Shape;4396;p14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7" name="Google Shape;4397;p14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8" name="Google Shape;4398;p14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399" name="Google Shape;4399;p14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0" name="Google Shape;4400;p14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1" name="Google Shape;4401;p14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2" name="Google Shape;4402;p14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3" name="Google Shape;4403;p14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4" name="Google Shape;4404;p14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5" name="Google Shape;4405;p14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6" name="Google Shape;4406;p14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7" name="Google Shape;4407;p14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8" name="Google Shape;4408;p14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09" name="Google Shape;4409;p14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0" name="Google Shape;4410;p14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1" name="Google Shape;4411;p14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2" name="Google Shape;4412;p14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3" name="Google Shape;4413;p14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4" name="Google Shape;4414;p14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5" name="Google Shape;4415;p14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6" name="Google Shape;4416;p14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7" name="Google Shape;4417;p14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8" name="Google Shape;4418;p14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19" name="Google Shape;4419;p14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0" name="Google Shape;4420;p14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1" name="Google Shape;4421;p14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2" name="Google Shape;4422;p14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3" name="Google Shape;4423;p14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4" name="Google Shape;4424;p14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5" name="Google Shape;4425;p14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6" name="Google Shape;4426;p14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27" name="Google Shape;4427;p14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428" name="Google Shape;4428;p146"/>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9" name="Google Shape;4429;p146"/>
          <p:cNvSpPr/>
          <p:nvPr/>
        </p:nvSpPr>
        <p:spPr>
          <a:xfrm rot="-5400000">
            <a:off x="2869850" y="524601"/>
            <a:ext cx="1400525" cy="214487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30" name="Google Shape;4430;p146"/>
          <p:cNvSpPr/>
          <p:nvPr/>
        </p:nvSpPr>
        <p:spPr>
          <a:xfrm rot="7551531">
            <a:off x="7861626" y="761067"/>
            <a:ext cx="1553846" cy="190131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4431" name="Google Shape;4431;p146"/>
          <p:cNvGrpSpPr/>
          <p:nvPr/>
        </p:nvGrpSpPr>
        <p:grpSpPr>
          <a:xfrm>
            <a:off x="8198958" y="1295932"/>
            <a:ext cx="743617" cy="602218"/>
            <a:chOff x="11097345" y="4032757"/>
            <a:chExt cx="743617" cy="602218"/>
          </a:xfrm>
        </p:grpSpPr>
        <p:sp>
          <p:nvSpPr>
            <p:cNvPr id="4432" name="Google Shape;4432;p146"/>
            <p:cNvSpPr/>
            <p:nvPr/>
          </p:nvSpPr>
          <p:spPr>
            <a:xfrm flipH="1">
              <a:off x="11097345" y="4032757"/>
              <a:ext cx="625955" cy="546425"/>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46"/>
            <p:cNvSpPr/>
            <p:nvPr/>
          </p:nvSpPr>
          <p:spPr>
            <a:xfrm>
              <a:off x="11353763" y="4209675"/>
              <a:ext cx="487200" cy="425300"/>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4" name="Google Shape;4434;p146"/>
          <p:cNvGrpSpPr/>
          <p:nvPr/>
        </p:nvGrpSpPr>
        <p:grpSpPr>
          <a:xfrm>
            <a:off x="3276611" y="1284566"/>
            <a:ext cx="857260" cy="721340"/>
            <a:chOff x="2030325" y="1360050"/>
            <a:chExt cx="3560050" cy="2995600"/>
          </a:xfrm>
        </p:grpSpPr>
        <p:sp>
          <p:nvSpPr>
            <p:cNvPr id="4435" name="Google Shape;4435;p146"/>
            <p:cNvSpPr/>
            <p:nvPr/>
          </p:nvSpPr>
          <p:spPr>
            <a:xfrm>
              <a:off x="2289500" y="2080300"/>
              <a:ext cx="2377325" cy="1525750"/>
            </a:xfrm>
            <a:custGeom>
              <a:avLst/>
              <a:gdLst/>
              <a:ahLst/>
              <a:cxnLst/>
              <a:rect l="l" t="t" r="r" b="b"/>
              <a:pathLst>
                <a:path w="95093" h="61030" extrusionOk="0">
                  <a:moveTo>
                    <a:pt x="61952" y="1"/>
                  </a:moveTo>
                  <a:lnTo>
                    <a:pt x="61225" y="56"/>
                  </a:lnTo>
                  <a:lnTo>
                    <a:pt x="59884" y="308"/>
                  </a:lnTo>
                  <a:lnTo>
                    <a:pt x="58654" y="755"/>
                  </a:lnTo>
                  <a:lnTo>
                    <a:pt x="57537" y="1314"/>
                  </a:lnTo>
                  <a:lnTo>
                    <a:pt x="56000" y="2348"/>
                  </a:lnTo>
                  <a:lnTo>
                    <a:pt x="54295" y="3829"/>
                  </a:lnTo>
                  <a:lnTo>
                    <a:pt x="53541" y="4527"/>
                  </a:lnTo>
                  <a:lnTo>
                    <a:pt x="50886" y="7126"/>
                  </a:lnTo>
                  <a:lnTo>
                    <a:pt x="45688" y="12436"/>
                  </a:lnTo>
                  <a:lnTo>
                    <a:pt x="43174" y="15118"/>
                  </a:lnTo>
                  <a:lnTo>
                    <a:pt x="42140" y="16348"/>
                  </a:lnTo>
                  <a:lnTo>
                    <a:pt x="41217" y="17605"/>
                  </a:lnTo>
                  <a:lnTo>
                    <a:pt x="40519" y="18583"/>
                  </a:lnTo>
                  <a:lnTo>
                    <a:pt x="39485" y="19869"/>
                  </a:lnTo>
                  <a:lnTo>
                    <a:pt x="38758" y="20511"/>
                  </a:lnTo>
                  <a:lnTo>
                    <a:pt x="38367" y="20763"/>
                  </a:lnTo>
                  <a:lnTo>
                    <a:pt x="36858" y="21573"/>
                  </a:lnTo>
                  <a:lnTo>
                    <a:pt x="34371" y="22635"/>
                  </a:lnTo>
                  <a:lnTo>
                    <a:pt x="32555" y="23082"/>
                  </a:lnTo>
                  <a:lnTo>
                    <a:pt x="31493" y="23054"/>
                  </a:lnTo>
                  <a:lnTo>
                    <a:pt x="31270" y="22914"/>
                  </a:lnTo>
                  <a:lnTo>
                    <a:pt x="30990" y="22384"/>
                  </a:lnTo>
                  <a:lnTo>
                    <a:pt x="30850" y="21797"/>
                  </a:lnTo>
                  <a:lnTo>
                    <a:pt x="30515" y="20511"/>
                  </a:lnTo>
                  <a:lnTo>
                    <a:pt x="30264" y="19449"/>
                  </a:lnTo>
                  <a:lnTo>
                    <a:pt x="30012" y="18248"/>
                  </a:lnTo>
                  <a:lnTo>
                    <a:pt x="29286" y="15929"/>
                  </a:lnTo>
                  <a:lnTo>
                    <a:pt x="28810" y="14811"/>
                  </a:lnTo>
                  <a:lnTo>
                    <a:pt x="28140" y="13442"/>
                  </a:lnTo>
                  <a:lnTo>
                    <a:pt x="26687" y="11010"/>
                  </a:lnTo>
                  <a:lnTo>
                    <a:pt x="25066" y="8971"/>
                  </a:lnTo>
                  <a:lnTo>
                    <a:pt x="23306" y="7378"/>
                  </a:lnTo>
                  <a:lnTo>
                    <a:pt x="22355" y="6763"/>
                  </a:lnTo>
                  <a:lnTo>
                    <a:pt x="21713" y="6400"/>
                  </a:lnTo>
                  <a:lnTo>
                    <a:pt x="20232" y="5757"/>
                  </a:lnTo>
                  <a:lnTo>
                    <a:pt x="18555" y="5282"/>
                  </a:lnTo>
                  <a:lnTo>
                    <a:pt x="16795" y="5030"/>
                  </a:lnTo>
                  <a:lnTo>
                    <a:pt x="14978" y="5030"/>
                  </a:lnTo>
                  <a:lnTo>
                    <a:pt x="13218" y="5366"/>
                  </a:lnTo>
                  <a:lnTo>
                    <a:pt x="11597" y="6064"/>
                  </a:lnTo>
                  <a:lnTo>
                    <a:pt x="10144" y="7182"/>
                  </a:lnTo>
                  <a:lnTo>
                    <a:pt x="9529" y="7937"/>
                  </a:lnTo>
                  <a:lnTo>
                    <a:pt x="9026" y="8635"/>
                  </a:lnTo>
                  <a:lnTo>
                    <a:pt x="8495" y="10060"/>
                  </a:lnTo>
                  <a:lnTo>
                    <a:pt x="8412" y="11485"/>
                  </a:lnTo>
                  <a:lnTo>
                    <a:pt x="8691" y="12855"/>
                  </a:lnTo>
                  <a:lnTo>
                    <a:pt x="9222" y="14168"/>
                  </a:lnTo>
                  <a:lnTo>
                    <a:pt x="9976" y="15426"/>
                  </a:lnTo>
                  <a:lnTo>
                    <a:pt x="11206" y="17102"/>
                  </a:lnTo>
                  <a:lnTo>
                    <a:pt x="12016" y="18024"/>
                  </a:lnTo>
                  <a:lnTo>
                    <a:pt x="12575" y="18695"/>
                  </a:lnTo>
                  <a:lnTo>
                    <a:pt x="13553" y="19952"/>
                  </a:lnTo>
                  <a:lnTo>
                    <a:pt x="13777" y="20400"/>
                  </a:lnTo>
                  <a:lnTo>
                    <a:pt x="14112" y="21545"/>
                  </a:lnTo>
                  <a:lnTo>
                    <a:pt x="14671" y="23809"/>
                  </a:lnTo>
                  <a:lnTo>
                    <a:pt x="14894" y="24982"/>
                  </a:lnTo>
                  <a:lnTo>
                    <a:pt x="15062" y="26268"/>
                  </a:lnTo>
                  <a:lnTo>
                    <a:pt x="15146" y="28531"/>
                  </a:lnTo>
                  <a:lnTo>
                    <a:pt x="14978" y="30711"/>
                  </a:lnTo>
                  <a:lnTo>
                    <a:pt x="14615" y="33002"/>
                  </a:lnTo>
                  <a:lnTo>
                    <a:pt x="14364" y="34316"/>
                  </a:lnTo>
                  <a:lnTo>
                    <a:pt x="14168" y="35266"/>
                  </a:lnTo>
                  <a:lnTo>
                    <a:pt x="13944" y="36216"/>
                  </a:lnTo>
                  <a:lnTo>
                    <a:pt x="13693" y="37389"/>
                  </a:lnTo>
                  <a:lnTo>
                    <a:pt x="13246" y="39820"/>
                  </a:lnTo>
                  <a:lnTo>
                    <a:pt x="13050" y="42391"/>
                  </a:lnTo>
                  <a:lnTo>
                    <a:pt x="13246" y="44403"/>
                  </a:lnTo>
                  <a:lnTo>
                    <a:pt x="13525" y="45772"/>
                  </a:lnTo>
                  <a:lnTo>
                    <a:pt x="13749" y="46471"/>
                  </a:lnTo>
                  <a:lnTo>
                    <a:pt x="13861" y="46750"/>
                  </a:lnTo>
                  <a:lnTo>
                    <a:pt x="13916" y="46946"/>
                  </a:lnTo>
                  <a:lnTo>
                    <a:pt x="14000" y="47170"/>
                  </a:lnTo>
                  <a:lnTo>
                    <a:pt x="13749" y="47393"/>
                  </a:lnTo>
                  <a:lnTo>
                    <a:pt x="11765" y="49098"/>
                  </a:lnTo>
                  <a:lnTo>
                    <a:pt x="1062" y="56531"/>
                  </a:lnTo>
                  <a:lnTo>
                    <a:pt x="699" y="56810"/>
                  </a:lnTo>
                  <a:lnTo>
                    <a:pt x="224" y="57453"/>
                  </a:lnTo>
                  <a:lnTo>
                    <a:pt x="0" y="58179"/>
                  </a:lnTo>
                  <a:lnTo>
                    <a:pt x="0" y="58934"/>
                  </a:lnTo>
                  <a:lnTo>
                    <a:pt x="224" y="59660"/>
                  </a:lnTo>
                  <a:lnTo>
                    <a:pt x="643" y="60275"/>
                  </a:lnTo>
                  <a:lnTo>
                    <a:pt x="1258" y="60750"/>
                  </a:lnTo>
                  <a:lnTo>
                    <a:pt x="2012" y="61002"/>
                  </a:lnTo>
                  <a:lnTo>
                    <a:pt x="2460" y="61030"/>
                  </a:lnTo>
                  <a:lnTo>
                    <a:pt x="2823" y="61030"/>
                  </a:lnTo>
                  <a:lnTo>
                    <a:pt x="3521" y="60806"/>
                  </a:lnTo>
                  <a:lnTo>
                    <a:pt x="3857" y="60611"/>
                  </a:lnTo>
                  <a:lnTo>
                    <a:pt x="14671" y="53094"/>
                  </a:lnTo>
                  <a:lnTo>
                    <a:pt x="14755" y="53038"/>
                  </a:lnTo>
                  <a:lnTo>
                    <a:pt x="14867" y="52954"/>
                  </a:lnTo>
                  <a:lnTo>
                    <a:pt x="16962" y="51166"/>
                  </a:lnTo>
                  <a:lnTo>
                    <a:pt x="17577" y="50635"/>
                  </a:lnTo>
                  <a:lnTo>
                    <a:pt x="18527" y="49349"/>
                  </a:lnTo>
                  <a:lnTo>
                    <a:pt x="18835" y="48595"/>
                  </a:lnTo>
                  <a:lnTo>
                    <a:pt x="18946" y="48064"/>
                  </a:lnTo>
                  <a:lnTo>
                    <a:pt x="19002" y="47086"/>
                  </a:lnTo>
                  <a:lnTo>
                    <a:pt x="18751" y="45772"/>
                  </a:lnTo>
                  <a:lnTo>
                    <a:pt x="18527" y="45102"/>
                  </a:lnTo>
                  <a:lnTo>
                    <a:pt x="18443" y="44878"/>
                  </a:lnTo>
                  <a:lnTo>
                    <a:pt x="18164" y="43984"/>
                  </a:lnTo>
                  <a:lnTo>
                    <a:pt x="17996" y="42168"/>
                  </a:lnTo>
                  <a:lnTo>
                    <a:pt x="18304" y="39345"/>
                  </a:lnTo>
                  <a:lnTo>
                    <a:pt x="18779" y="37305"/>
                  </a:lnTo>
                  <a:lnTo>
                    <a:pt x="19002" y="36300"/>
                  </a:lnTo>
                  <a:lnTo>
                    <a:pt x="19198" y="35266"/>
                  </a:lnTo>
                  <a:lnTo>
                    <a:pt x="19477" y="33785"/>
                  </a:lnTo>
                  <a:lnTo>
                    <a:pt x="19896" y="31130"/>
                  </a:lnTo>
                  <a:lnTo>
                    <a:pt x="20092" y="28531"/>
                  </a:lnTo>
                  <a:lnTo>
                    <a:pt x="19980" y="25793"/>
                  </a:lnTo>
                  <a:lnTo>
                    <a:pt x="19785" y="24256"/>
                  </a:lnTo>
                  <a:lnTo>
                    <a:pt x="19505" y="22831"/>
                  </a:lnTo>
                  <a:lnTo>
                    <a:pt x="18835" y="20064"/>
                  </a:lnTo>
                  <a:lnTo>
                    <a:pt x="18415" y="18723"/>
                  </a:lnTo>
                  <a:lnTo>
                    <a:pt x="18220" y="18220"/>
                  </a:lnTo>
                  <a:lnTo>
                    <a:pt x="17661" y="17242"/>
                  </a:lnTo>
                  <a:lnTo>
                    <a:pt x="16599" y="15817"/>
                  </a:lnTo>
                  <a:lnTo>
                    <a:pt x="15789" y="14839"/>
                  </a:lnTo>
                  <a:lnTo>
                    <a:pt x="14894" y="13805"/>
                  </a:lnTo>
                  <a:lnTo>
                    <a:pt x="13693" y="12100"/>
                  </a:lnTo>
                  <a:lnTo>
                    <a:pt x="13386" y="11402"/>
                  </a:lnTo>
                  <a:lnTo>
                    <a:pt x="13358" y="11038"/>
                  </a:lnTo>
                  <a:lnTo>
                    <a:pt x="13441" y="10899"/>
                  </a:lnTo>
                  <a:lnTo>
                    <a:pt x="13665" y="10647"/>
                  </a:lnTo>
                  <a:lnTo>
                    <a:pt x="14308" y="10228"/>
                  </a:lnTo>
                  <a:lnTo>
                    <a:pt x="15062" y="10032"/>
                  </a:lnTo>
                  <a:lnTo>
                    <a:pt x="15900" y="9949"/>
                  </a:lnTo>
                  <a:lnTo>
                    <a:pt x="17270" y="10060"/>
                  </a:lnTo>
                  <a:lnTo>
                    <a:pt x="19030" y="10591"/>
                  </a:lnTo>
                  <a:lnTo>
                    <a:pt x="19729" y="10982"/>
                  </a:lnTo>
                  <a:lnTo>
                    <a:pt x="20344" y="11402"/>
                  </a:lnTo>
                  <a:lnTo>
                    <a:pt x="21545" y="12519"/>
                  </a:lnTo>
                  <a:lnTo>
                    <a:pt x="22691" y="14028"/>
                  </a:lnTo>
                  <a:lnTo>
                    <a:pt x="23781" y="15845"/>
                  </a:lnTo>
                  <a:lnTo>
                    <a:pt x="24256" y="16879"/>
                  </a:lnTo>
                  <a:lnTo>
                    <a:pt x="24647" y="17745"/>
                  </a:lnTo>
                  <a:lnTo>
                    <a:pt x="25206" y="19561"/>
                  </a:lnTo>
                  <a:lnTo>
                    <a:pt x="25401" y="20483"/>
                  </a:lnTo>
                  <a:lnTo>
                    <a:pt x="25653" y="21657"/>
                  </a:lnTo>
                  <a:lnTo>
                    <a:pt x="26044" y="23166"/>
                  </a:lnTo>
                  <a:lnTo>
                    <a:pt x="26268" y="24004"/>
                  </a:lnTo>
                  <a:lnTo>
                    <a:pt x="27050" y="25569"/>
                  </a:lnTo>
                  <a:lnTo>
                    <a:pt x="27581" y="26268"/>
                  </a:lnTo>
                  <a:lnTo>
                    <a:pt x="27888" y="26575"/>
                  </a:lnTo>
                  <a:lnTo>
                    <a:pt x="28531" y="27078"/>
                  </a:lnTo>
                  <a:lnTo>
                    <a:pt x="29593" y="27665"/>
                  </a:lnTo>
                  <a:lnTo>
                    <a:pt x="31158" y="28000"/>
                  </a:lnTo>
                  <a:lnTo>
                    <a:pt x="32862" y="28000"/>
                  </a:lnTo>
                  <a:lnTo>
                    <a:pt x="34651" y="27693"/>
                  </a:lnTo>
                  <a:lnTo>
                    <a:pt x="36467" y="27106"/>
                  </a:lnTo>
                  <a:lnTo>
                    <a:pt x="39122" y="25960"/>
                  </a:lnTo>
                  <a:lnTo>
                    <a:pt x="40798" y="25066"/>
                  </a:lnTo>
                  <a:lnTo>
                    <a:pt x="41497" y="24619"/>
                  </a:lnTo>
                  <a:lnTo>
                    <a:pt x="42754" y="23557"/>
                  </a:lnTo>
                  <a:lnTo>
                    <a:pt x="44319" y="21741"/>
                  </a:lnTo>
                  <a:lnTo>
                    <a:pt x="45213" y="20483"/>
                  </a:lnTo>
                  <a:lnTo>
                    <a:pt x="45940" y="19449"/>
                  </a:lnTo>
                  <a:lnTo>
                    <a:pt x="46778" y="18471"/>
                  </a:lnTo>
                  <a:lnTo>
                    <a:pt x="49237" y="15845"/>
                  </a:lnTo>
                  <a:lnTo>
                    <a:pt x="54323" y="10619"/>
                  </a:lnTo>
                  <a:lnTo>
                    <a:pt x="56950" y="8104"/>
                  </a:lnTo>
                  <a:lnTo>
                    <a:pt x="57593" y="7462"/>
                  </a:lnTo>
                  <a:lnTo>
                    <a:pt x="58878" y="6344"/>
                  </a:lnTo>
                  <a:lnTo>
                    <a:pt x="60135" y="5506"/>
                  </a:lnTo>
                  <a:lnTo>
                    <a:pt x="61449" y="5003"/>
                  </a:lnTo>
                  <a:lnTo>
                    <a:pt x="62147" y="4919"/>
                  </a:lnTo>
                  <a:lnTo>
                    <a:pt x="62594" y="4947"/>
                  </a:lnTo>
                  <a:lnTo>
                    <a:pt x="63405" y="5310"/>
                  </a:lnTo>
                  <a:lnTo>
                    <a:pt x="63712" y="5617"/>
                  </a:lnTo>
                  <a:lnTo>
                    <a:pt x="63908" y="5925"/>
                  </a:lnTo>
                  <a:lnTo>
                    <a:pt x="64159" y="6595"/>
                  </a:lnTo>
                  <a:lnTo>
                    <a:pt x="64187" y="7350"/>
                  </a:lnTo>
                  <a:lnTo>
                    <a:pt x="64020" y="8216"/>
                  </a:lnTo>
                  <a:lnTo>
                    <a:pt x="63433" y="9669"/>
                  </a:lnTo>
                  <a:lnTo>
                    <a:pt x="61868" y="12044"/>
                  </a:lnTo>
                  <a:lnTo>
                    <a:pt x="60750" y="13414"/>
                  </a:lnTo>
                  <a:lnTo>
                    <a:pt x="59688" y="14671"/>
                  </a:lnTo>
                  <a:lnTo>
                    <a:pt x="58654" y="15901"/>
                  </a:lnTo>
                  <a:lnTo>
                    <a:pt x="56670" y="18192"/>
                  </a:lnTo>
                  <a:lnTo>
                    <a:pt x="52926" y="22859"/>
                  </a:lnTo>
                  <a:lnTo>
                    <a:pt x="51138" y="25429"/>
                  </a:lnTo>
                  <a:lnTo>
                    <a:pt x="50886" y="25849"/>
                  </a:lnTo>
                  <a:lnTo>
                    <a:pt x="50662" y="26715"/>
                  </a:lnTo>
                  <a:lnTo>
                    <a:pt x="50774" y="27525"/>
                  </a:lnTo>
                  <a:lnTo>
                    <a:pt x="51138" y="28252"/>
                  </a:lnTo>
                  <a:lnTo>
                    <a:pt x="51724" y="28839"/>
                  </a:lnTo>
                  <a:lnTo>
                    <a:pt x="52451" y="29202"/>
                  </a:lnTo>
                  <a:lnTo>
                    <a:pt x="53261" y="29314"/>
                  </a:lnTo>
                  <a:lnTo>
                    <a:pt x="54127" y="29118"/>
                  </a:lnTo>
                  <a:lnTo>
                    <a:pt x="54547" y="28866"/>
                  </a:lnTo>
                  <a:lnTo>
                    <a:pt x="58431" y="26296"/>
                  </a:lnTo>
                  <a:lnTo>
                    <a:pt x="66534" y="20651"/>
                  </a:lnTo>
                  <a:lnTo>
                    <a:pt x="70419" y="17745"/>
                  </a:lnTo>
                  <a:lnTo>
                    <a:pt x="70782" y="17465"/>
                  </a:lnTo>
                  <a:lnTo>
                    <a:pt x="72235" y="16320"/>
                  </a:lnTo>
                  <a:lnTo>
                    <a:pt x="74778" y="14531"/>
                  </a:lnTo>
                  <a:lnTo>
                    <a:pt x="76874" y="13218"/>
                  </a:lnTo>
                  <a:lnTo>
                    <a:pt x="78550" y="12352"/>
                  </a:lnTo>
                  <a:lnTo>
                    <a:pt x="79892" y="11821"/>
                  </a:lnTo>
                  <a:lnTo>
                    <a:pt x="80926" y="11569"/>
                  </a:lnTo>
                  <a:lnTo>
                    <a:pt x="81680" y="11541"/>
                  </a:lnTo>
                  <a:lnTo>
                    <a:pt x="82183" y="11681"/>
                  </a:lnTo>
                  <a:lnTo>
                    <a:pt x="82379" y="11793"/>
                  </a:lnTo>
                  <a:lnTo>
                    <a:pt x="82686" y="11988"/>
                  </a:lnTo>
                  <a:lnTo>
                    <a:pt x="82826" y="12240"/>
                  </a:lnTo>
                  <a:lnTo>
                    <a:pt x="82826" y="12575"/>
                  </a:lnTo>
                  <a:lnTo>
                    <a:pt x="82351" y="13609"/>
                  </a:lnTo>
                  <a:lnTo>
                    <a:pt x="81093" y="15174"/>
                  </a:lnTo>
                  <a:lnTo>
                    <a:pt x="78802" y="17410"/>
                  </a:lnTo>
                  <a:lnTo>
                    <a:pt x="77125" y="18835"/>
                  </a:lnTo>
                  <a:lnTo>
                    <a:pt x="76566" y="19338"/>
                  </a:lnTo>
                  <a:lnTo>
                    <a:pt x="76147" y="19701"/>
                  </a:lnTo>
                  <a:lnTo>
                    <a:pt x="58207" y="35769"/>
                  </a:lnTo>
                  <a:lnTo>
                    <a:pt x="57844" y="36132"/>
                  </a:lnTo>
                  <a:lnTo>
                    <a:pt x="57425" y="36942"/>
                  </a:lnTo>
                  <a:lnTo>
                    <a:pt x="57369" y="37808"/>
                  </a:lnTo>
                  <a:lnTo>
                    <a:pt x="57593" y="38619"/>
                  </a:lnTo>
                  <a:lnTo>
                    <a:pt x="58040" y="39317"/>
                  </a:lnTo>
                  <a:lnTo>
                    <a:pt x="58710" y="39820"/>
                  </a:lnTo>
                  <a:lnTo>
                    <a:pt x="59493" y="40100"/>
                  </a:lnTo>
                  <a:lnTo>
                    <a:pt x="60415" y="40044"/>
                  </a:lnTo>
                  <a:lnTo>
                    <a:pt x="60890" y="39848"/>
                  </a:lnTo>
                  <a:lnTo>
                    <a:pt x="79864" y="31018"/>
                  </a:lnTo>
                  <a:lnTo>
                    <a:pt x="81904" y="30068"/>
                  </a:lnTo>
                  <a:lnTo>
                    <a:pt x="85341" y="28839"/>
                  </a:lnTo>
                  <a:lnTo>
                    <a:pt x="87939" y="28280"/>
                  </a:lnTo>
                  <a:lnTo>
                    <a:pt x="89253" y="28252"/>
                  </a:lnTo>
                  <a:lnTo>
                    <a:pt x="89840" y="28363"/>
                  </a:lnTo>
                  <a:lnTo>
                    <a:pt x="90007" y="28447"/>
                  </a:lnTo>
                  <a:lnTo>
                    <a:pt x="90091" y="28559"/>
                  </a:lnTo>
                  <a:lnTo>
                    <a:pt x="90175" y="29314"/>
                  </a:lnTo>
                  <a:lnTo>
                    <a:pt x="90119" y="29956"/>
                  </a:lnTo>
                  <a:lnTo>
                    <a:pt x="90007" y="30543"/>
                  </a:lnTo>
                  <a:lnTo>
                    <a:pt x="89448" y="31549"/>
                  </a:lnTo>
                  <a:lnTo>
                    <a:pt x="89057" y="31940"/>
                  </a:lnTo>
                  <a:lnTo>
                    <a:pt x="87911" y="32946"/>
                  </a:lnTo>
                  <a:lnTo>
                    <a:pt x="85369" y="34791"/>
                  </a:lnTo>
                  <a:lnTo>
                    <a:pt x="81261" y="37361"/>
                  </a:lnTo>
                  <a:lnTo>
                    <a:pt x="78411" y="38926"/>
                  </a:lnTo>
                  <a:lnTo>
                    <a:pt x="76706" y="39876"/>
                  </a:lnTo>
                  <a:lnTo>
                    <a:pt x="74498" y="41162"/>
                  </a:lnTo>
                  <a:lnTo>
                    <a:pt x="71173" y="42727"/>
                  </a:lnTo>
                  <a:lnTo>
                    <a:pt x="68910" y="43481"/>
                  </a:lnTo>
                  <a:lnTo>
                    <a:pt x="67736" y="43705"/>
                  </a:lnTo>
                  <a:lnTo>
                    <a:pt x="67233" y="43816"/>
                  </a:lnTo>
                  <a:lnTo>
                    <a:pt x="66423" y="44347"/>
                  </a:lnTo>
                  <a:lnTo>
                    <a:pt x="65864" y="45130"/>
                  </a:lnTo>
                  <a:lnTo>
                    <a:pt x="65640" y="46052"/>
                  </a:lnTo>
                  <a:lnTo>
                    <a:pt x="65696" y="46555"/>
                  </a:lnTo>
                  <a:lnTo>
                    <a:pt x="65808" y="47058"/>
                  </a:lnTo>
                  <a:lnTo>
                    <a:pt x="66339" y="47868"/>
                  </a:lnTo>
                  <a:lnTo>
                    <a:pt x="67121" y="48427"/>
                  </a:lnTo>
                  <a:lnTo>
                    <a:pt x="68043" y="48651"/>
                  </a:lnTo>
                  <a:lnTo>
                    <a:pt x="68546" y="48595"/>
                  </a:lnTo>
                  <a:lnTo>
                    <a:pt x="70027" y="48315"/>
                  </a:lnTo>
                  <a:lnTo>
                    <a:pt x="72822" y="47393"/>
                  </a:lnTo>
                  <a:lnTo>
                    <a:pt x="76706" y="45577"/>
                  </a:lnTo>
                  <a:lnTo>
                    <a:pt x="79165" y="44208"/>
                  </a:lnTo>
                  <a:lnTo>
                    <a:pt x="80842" y="43257"/>
                  </a:lnTo>
                  <a:lnTo>
                    <a:pt x="83832" y="41553"/>
                  </a:lnTo>
                  <a:lnTo>
                    <a:pt x="88275" y="38814"/>
                  </a:lnTo>
                  <a:lnTo>
                    <a:pt x="91069" y="36747"/>
                  </a:lnTo>
                  <a:lnTo>
                    <a:pt x="92355" y="35629"/>
                  </a:lnTo>
                  <a:lnTo>
                    <a:pt x="92885" y="35126"/>
                  </a:lnTo>
                  <a:lnTo>
                    <a:pt x="93752" y="34008"/>
                  </a:lnTo>
                  <a:lnTo>
                    <a:pt x="94422" y="32751"/>
                  </a:lnTo>
                  <a:lnTo>
                    <a:pt x="94869" y="31381"/>
                  </a:lnTo>
                  <a:lnTo>
                    <a:pt x="95009" y="30655"/>
                  </a:lnTo>
                  <a:lnTo>
                    <a:pt x="95093" y="30012"/>
                  </a:lnTo>
                  <a:lnTo>
                    <a:pt x="95093" y="28866"/>
                  </a:lnTo>
                  <a:lnTo>
                    <a:pt x="94981" y="27861"/>
                  </a:lnTo>
                  <a:lnTo>
                    <a:pt x="94758" y="26966"/>
                  </a:lnTo>
                  <a:lnTo>
                    <a:pt x="94227" y="25876"/>
                  </a:lnTo>
                  <a:lnTo>
                    <a:pt x="93360" y="24843"/>
                  </a:lnTo>
                  <a:lnTo>
                    <a:pt x="92885" y="24479"/>
                  </a:lnTo>
                  <a:lnTo>
                    <a:pt x="92522" y="24228"/>
                  </a:lnTo>
                  <a:lnTo>
                    <a:pt x="91712" y="23809"/>
                  </a:lnTo>
                  <a:lnTo>
                    <a:pt x="90426" y="23445"/>
                  </a:lnTo>
                  <a:lnTo>
                    <a:pt x="88470" y="23306"/>
                  </a:lnTo>
                  <a:lnTo>
                    <a:pt x="86402" y="23501"/>
                  </a:lnTo>
                  <a:lnTo>
                    <a:pt x="84307" y="23976"/>
                  </a:lnTo>
                  <a:lnTo>
                    <a:pt x="82239" y="24647"/>
                  </a:lnTo>
                  <a:lnTo>
                    <a:pt x="79333" y="25793"/>
                  </a:lnTo>
                  <a:lnTo>
                    <a:pt x="77712" y="26575"/>
                  </a:lnTo>
                  <a:lnTo>
                    <a:pt x="73856" y="28363"/>
                  </a:lnTo>
                  <a:lnTo>
                    <a:pt x="79445" y="23362"/>
                  </a:lnTo>
                  <a:lnTo>
                    <a:pt x="79808" y="23054"/>
                  </a:lnTo>
                  <a:lnTo>
                    <a:pt x="80311" y="22635"/>
                  </a:lnTo>
                  <a:lnTo>
                    <a:pt x="81708" y="21433"/>
                  </a:lnTo>
                  <a:lnTo>
                    <a:pt x="84391" y="18919"/>
                  </a:lnTo>
                  <a:lnTo>
                    <a:pt x="86067" y="16907"/>
                  </a:lnTo>
                  <a:lnTo>
                    <a:pt x="86905" y="15509"/>
                  </a:lnTo>
                  <a:lnTo>
                    <a:pt x="87520" y="14112"/>
                  </a:lnTo>
                  <a:lnTo>
                    <a:pt x="87800" y="12659"/>
                  </a:lnTo>
                  <a:lnTo>
                    <a:pt x="87772" y="11933"/>
                  </a:lnTo>
                  <a:lnTo>
                    <a:pt x="87744" y="11458"/>
                  </a:lnTo>
                  <a:lnTo>
                    <a:pt x="87464" y="10396"/>
                  </a:lnTo>
                  <a:lnTo>
                    <a:pt x="86850" y="9250"/>
                  </a:lnTo>
                  <a:lnTo>
                    <a:pt x="85816" y="8132"/>
                  </a:lnTo>
                  <a:lnTo>
                    <a:pt x="85061" y="7629"/>
                  </a:lnTo>
                  <a:lnTo>
                    <a:pt x="84558" y="7322"/>
                  </a:lnTo>
                  <a:lnTo>
                    <a:pt x="83496" y="6903"/>
                  </a:lnTo>
                  <a:lnTo>
                    <a:pt x="82407" y="6679"/>
                  </a:lnTo>
                  <a:lnTo>
                    <a:pt x="81233" y="6623"/>
                  </a:lnTo>
                  <a:lnTo>
                    <a:pt x="79472" y="6847"/>
                  </a:lnTo>
                  <a:lnTo>
                    <a:pt x="77069" y="7601"/>
                  </a:lnTo>
                  <a:lnTo>
                    <a:pt x="74666" y="8747"/>
                  </a:lnTo>
                  <a:lnTo>
                    <a:pt x="72403" y="10144"/>
                  </a:lnTo>
                  <a:lnTo>
                    <a:pt x="69329" y="12324"/>
                  </a:lnTo>
                  <a:lnTo>
                    <a:pt x="67736" y="13553"/>
                  </a:lnTo>
                  <a:lnTo>
                    <a:pt x="67373" y="13833"/>
                  </a:lnTo>
                  <a:lnTo>
                    <a:pt x="66646" y="14392"/>
                  </a:lnTo>
                  <a:lnTo>
                    <a:pt x="65892" y="14978"/>
                  </a:lnTo>
                  <a:lnTo>
                    <a:pt x="66758" y="13805"/>
                  </a:lnTo>
                  <a:lnTo>
                    <a:pt x="67960" y="11737"/>
                  </a:lnTo>
                  <a:lnTo>
                    <a:pt x="68630" y="10200"/>
                  </a:lnTo>
                  <a:lnTo>
                    <a:pt x="69049" y="8579"/>
                  </a:lnTo>
                  <a:lnTo>
                    <a:pt x="69217" y="6931"/>
                  </a:lnTo>
                  <a:lnTo>
                    <a:pt x="68966" y="5226"/>
                  </a:lnTo>
                  <a:lnTo>
                    <a:pt x="68295" y="3549"/>
                  </a:lnTo>
                  <a:lnTo>
                    <a:pt x="67736" y="2711"/>
                  </a:lnTo>
                  <a:lnTo>
                    <a:pt x="67205" y="2068"/>
                  </a:lnTo>
                  <a:lnTo>
                    <a:pt x="65920" y="1007"/>
                  </a:lnTo>
                  <a:lnTo>
                    <a:pt x="64411" y="308"/>
                  </a:lnTo>
                  <a:lnTo>
                    <a:pt x="62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46"/>
            <p:cNvSpPr/>
            <p:nvPr/>
          </p:nvSpPr>
          <p:spPr>
            <a:xfrm>
              <a:off x="2725425" y="3093275"/>
              <a:ext cx="1818450" cy="1060475"/>
            </a:xfrm>
            <a:custGeom>
              <a:avLst/>
              <a:gdLst/>
              <a:ahLst/>
              <a:cxnLst/>
              <a:rect l="l" t="t" r="r" b="b"/>
              <a:pathLst>
                <a:path w="72738" h="42419" extrusionOk="0">
                  <a:moveTo>
                    <a:pt x="63852" y="0"/>
                  </a:moveTo>
                  <a:lnTo>
                    <a:pt x="60834" y="475"/>
                  </a:lnTo>
                  <a:lnTo>
                    <a:pt x="59073" y="950"/>
                  </a:lnTo>
                  <a:lnTo>
                    <a:pt x="56810" y="1537"/>
                  </a:lnTo>
                  <a:lnTo>
                    <a:pt x="54602" y="2096"/>
                  </a:lnTo>
                  <a:lnTo>
                    <a:pt x="52367" y="2655"/>
                  </a:lnTo>
                  <a:lnTo>
                    <a:pt x="50076" y="3269"/>
                  </a:lnTo>
                  <a:lnTo>
                    <a:pt x="49600" y="3437"/>
                  </a:lnTo>
                  <a:lnTo>
                    <a:pt x="48874" y="4024"/>
                  </a:lnTo>
                  <a:lnTo>
                    <a:pt x="48399" y="4834"/>
                  </a:lnTo>
                  <a:lnTo>
                    <a:pt x="48287" y="5784"/>
                  </a:lnTo>
                  <a:lnTo>
                    <a:pt x="48371" y="6259"/>
                  </a:lnTo>
                  <a:lnTo>
                    <a:pt x="48539" y="6734"/>
                  </a:lnTo>
                  <a:lnTo>
                    <a:pt x="49097" y="7489"/>
                  </a:lnTo>
                  <a:lnTo>
                    <a:pt x="49908" y="7964"/>
                  </a:lnTo>
                  <a:lnTo>
                    <a:pt x="50830" y="8132"/>
                  </a:lnTo>
                  <a:lnTo>
                    <a:pt x="51333" y="8048"/>
                  </a:lnTo>
                  <a:lnTo>
                    <a:pt x="53624" y="7461"/>
                  </a:lnTo>
                  <a:lnTo>
                    <a:pt x="55832" y="6874"/>
                  </a:lnTo>
                  <a:lnTo>
                    <a:pt x="58012" y="6315"/>
                  </a:lnTo>
                  <a:lnTo>
                    <a:pt x="60303" y="5728"/>
                  </a:lnTo>
                  <a:lnTo>
                    <a:pt x="61728" y="5365"/>
                  </a:lnTo>
                  <a:lnTo>
                    <a:pt x="63908" y="4974"/>
                  </a:lnTo>
                  <a:lnTo>
                    <a:pt x="65333" y="4946"/>
                  </a:lnTo>
                  <a:lnTo>
                    <a:pt x="66003" y="5058"/>
                  </a:lnTo>
                  <a:lnTo>
                    <a:pt x="66478" y="5198"/>
                  </a:lnTo>
                  <a:lnTo>
                    <a:pt x="67261" y="5756"/>
                  </a:lnTo>
                  <a:lnTo>
                    <a:pt x="67540" y="6148"/>
                  </a:lnTo>
                  <a:lnTo>
                    <a:pt x="67708" y="6455"/>
                  </a:lnTo>
                  <a:lnTo>
                    <a:pt x="67820" y="7098"/>
                  </a:lnTo>
                  <a:lnTo>
                    <a:pt x="67736" y="7433"/>
                  </a:lnTo>
                  <a:lnTo>
                    <a:pt x="67652" y="7657"/>
                  </a:lnTo>
                  <a:lnTo>
                    <a:pt x="67317" y="8188"/>
                  </a:lnTo>
                  <a:lnTo>
                    <a:pt x="66702" y="8774"/>
                  </a:lnTo>
                  <a:lnTo>
                    <a:pt x="65724" y="9389"/>
                  </a:lnTo>
                  <a:lnTo>
                    <a:pt x="64383" y="10032"/>
                  </a:lnTo>
                  <a:lnTo>
                    <a:pt x="62594" y="10702"/>
                  </a:lnTo>
                  <a:lnTo>
                    <a:pt x="60275" y="11373"/>
                  </a:lnTo>
                  <a:lnTo>
                    <a:pt x="57425" y="12072"/>
                  </a:lnTo>
                  <a:lnTo>
                    <a:pt x="55748" y="12435"/>
                  </a:lnTo>
                  <a:lnTo>
                    <a:pt x="53792" y="12826"/>
                  </a:lnTo>
                  <a:lnTo>
                    <a:pt x="51724" y="13217"/>
                  </a:lnTo>
                  <a:lnTo>
                    <a:pt x="47896" y="14140"/>
                  </a:lnTo>
                  <a:lnTo>
                    <a:pt x="45185" y="15118"/>
                  </a:lnTo>
                  <a:lnTo>
                    <a:pt x="43397" y="15956"/>
                  </a:lnTo>
                  <a:lnTo>
                    <a:pt x="41609" y="17018"/>
                  </a:lnTo>
                  <a:lnTo>
                    <a:pt x="39820" y="18359"/>
                  </a:lnTo>
                  <a:lnTo>
                    <a:pt x="38926" y="19141"/>
                  </a:lnTo>
                  <a:lnTo>
                    <a:pt x="37529" y="20371"/>
                  </a:lnTo>
                  <a:lnTo>
                    <a:pt x="34623" y="22690"/>
                  </a:lnTo>
                  <a:lnTo>
                    <a:pt x="32359" y="24199"/>
                  </a:lnTo>
                  <a:lnTo>
                    <a:pt x="30794" y="25010"/>
                  </a:lnTo>
                  <a:lnTo>
                    <a:pt x="29202" y="25652"/>
                  </a:lnTo>
                  <a:lnTo>
                    <a:pt x="27553" y="26099"/>
                  </a:lnTo>
                  <a:lnTo>
                    <a:pt x="26715" y="26211"/>
                  </a:lnTo>
                  <a:lnTo>
                    <a:pt x="25401" y="26267"/>
                  </a:lnTo>
                  <a:lnTo>
                    <a:pt x="24116" y="26211"/>
                  </a:lnTo>
                  <a:lnTo>
                    <a:pt x="22607" y="26155"/>
                  </a:lnTo>
                  <a:lnTo>
                    <a:pt x="21126" y="26211"/>
                  </a:lnTo>
                  <a:lnTo>
                    <a:pt x="20036" y="26323"/>
                  </a:lnTo>
                  <a:lnTo>
                    <a:pt x="17884" y="26854"/>
                  </a:lnTo>
                  <a:lnTo>
                    <a:pt x="15705" y="27720"/>
                  </a:lnTo>
                  <a:lnTo>
                    <a:pt x="13497" y="28978"/>
                  </a:lnTo>
                  <a:lnTo>
                    <a:pt x="12379" y="29732"/>
                  </a:lnTo>
                  <a:lnTo>
                    <a:pt x="1006" y="37948"/>
                  </a:lnTo>
                  <a:lnTo>
                    <a:pt x="671" y="38227"/>
                  </a:lnTo>
                  <a:lnTo>
                    <a:pt x="224" y="38898"/>
                  </a:lnTo>
                  <a:lnTo>
                    <a:pt x="0" y="39624"/>
                  </a:lnTo>
                  <a:lnTo>
                    <a:pt x="28" y="40351"/>
                  </a:lnTo>
                  <a:lnTo>
                    <a:pt x="252" y="41077"/>
                  </a:lnTo>
                  <a:lnTo>
                    <a:pt x="671" y="41692"/>
                  </a:lnTo>
                  <a:lnTo>
                    <a:pt x="1258" y="42139"/>
                  </a:lnTo>
                  <a:lnTo>
                    <a:pt x="2040" y="42419"/>
                  </a:lnTo>
                  <a:lnTo>
                    <a:pt x="2851" y="42419"/>
                  </a:lnTo>
                  <a:lnTo>
                    <a:pt x="3605" y="42167"/>
                  </a:lnTo>
                  <a:lnTo>
                    <a:pt x="3940" y="41971"/>
                  </a:lnTo>
                  <a:lnTo>
                    <a:pt x="15286" y="33784"/>
                  </a:lnTo>
                  <a:lnTo>
                    <a:pt x="16124" y="33197"/>
                  </a:lnTo>
                  <a:lnTo>
                    <a:pt x="17717" y="32275"/>
                  </a:lnTo>
                  <a:lnTo>
                    <a:pt x="19254" y="31632"/>
                  </a:lnTo>
                  <a:lnTo>
                    <a:pt x="20763" y="31241"/>
                  </a:lnTo>
                  <a:lnTo>
                    <a:pt x="21517" y="31157"/>
                  </a:lnTo>
                  <a:lnTo>
                    <a:pt x="22691" y="31101"/>
                  </a:lnTo>
                  <a:lnTo>
                    <a:pt x="23892" y="31157"/>
                  </a:lnTo>
                  <a:lnTo>
                    <a:pt x="25569" y="31213"/>
                  </a:lnTo>
                  <a:lnTo>
                    <a:pt x="27246" y="31101"/>
                  </a:lnTo>
                  <a:lnTo>
                    <a:pt x="28363" y="30962"/>
                  </a:lnTo>
                  <a:lnTo>
                    <a:pt x="30487" y="30431"/>
                  </a:lnTo>
                  <a:lnTo>
                    <a:pt x="32527" y="29648"/>
                  </a:lnTo>
                  <a:lnTo>
                    <a:pt x="34483" y="28642"/>
                  </a:lnTo>
                  <a:lnTo>
                    <a:pt x="37249" y="26882"/>
                  </a:lnTo>
                  <a:lnTo>
                    <a:pt x="40631" y="24199"/>
                  </a:lnTo>
                  <a:lnTo>
                    <a:pt x="42195" y="22830"/>
                  </a:lnTo>
                  <a:lnTo>
                    <a:pt x="42922" y="22187"/>
                  </a:lnTo>
                  <a:lnTo>
                    <a:pt x="44319" y="21153"/>
                  </a:lnTo>
                  <a:lnTo>
                    <a:pt x="45716" y="20315"/>
                  </a:lnTo>
                  <a:lnTo>
                    <a:pt x="47141" y="19644"/>
                  </a:lnTo>
                  <a:lnTo>
                    <a:pt x="49377" y="18834"/>
                  </a:lnTo>
                  <a:lnTo>
                    <a:pt x="52786" y="18052"/>
                  </a:lnTo>
                  <a:lnTo>
                    <a:pt x="54742" y="17660"/>
                  </a:lnTo>
                  <a:lnTo>
                    <a:pt x="56698" y="17269"/>
                  </a:lnTo>
                  <a:lnTo>
                    <a:pt x="59465" y="16710"/>
                  </a:lnTo>
                  <a:lnTo>
                    <a:pt x="63349" y="15649"/>
                  </a:lnTo>
                  <a:lnTo>
                    <a:pt x="65752" y="14810"/>
                  </a:lnTo>
                  <a:lnTo>
                    <a:pt x="67904" y="13832"/>
                  </a:lnTo>
                  <a:lnTo>
                    <a:pt x="69720" y="12659"/>
                  </a:lnTo>
                  <a:lnTo>
                    <a:pt x="71173" y="11261"/>
                  </a:lnTo>
                  <a:lnTo>
                    <a:pt x="71955" y="10088"/>
                  </a:lnTo>
                  <a:lnTo>
                    <a:pt x="72347" y="9221"/>
                  </a:lnTo>
                  <a:lnTo>
                    <a:pt x="72514" y="8746"/>
                  </a:lnTo>
                  <a:lnTo>
                    <a:pt x="72654" y="8076"/>
                  </a:lnTo>
                  <a:lnTo>
                    <a:pt x="72738" y="6762"/>
                  </a:lnTo>
                  <a:lnTo>
                    <a:pt x="72570" y="5449"/>
                  </a:lnTo>
                  <a:lnTo>
                    <a:pt x="72123" y="4192"/>
                  </a:lnTo>
                  <a:lnTo>
                    <a:pt x="71788" y="3605"/>
                  </a:lnTo>
                  <a:lnTo>
                    <a:pt x="71369" y="2962"/>
                  </a:lnTo>
                  <a:lnTo>
                    <a:pt x="70335" y="1872"/>
                  </a:lnTo>
                  <a:lnTo>
                    <a:pt x="69133" y="1006"/>
                  </a:lnTo>
                  <a:lnTo>
                    <a:pt x="67764" y="391"/>
                  </a:lnTo>
                  <a:lnTo>
                    <a:pt x="67037" y="224"/>
                  </a:lnTo>
                  <a:lnTo>
                    <a:pt x="65948" y="28"/>
                  </a:lnTo>
                  <a:lnTo>
                    <a:pt x="638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46"/>
            <p:cNvSpPr/>
            <p:nvPr/>
          </p:nvSpPr>
          <p:spPr>
            <a:xfrm>
              <a:off x="4082100" y="1562650"/>
              <a:ext cx="739125" cy="870475"/>
            </a:xfrm>
            <a:custGeom>
              <a:avLst/>
              <a:gdLst/>
              <a:ahLst/>
              <a:cxnLst/>
              <a:rect l="l" t="t" r="r" b="b"/>
              <a:pathLst>
                <a:path w="29565" h="34819" extrusionOk="0">
                  <a:moveTo>
                    <a:pt x="2459" y="0"/>
                  </a:moveTo>
                  <a:lnTo>
                    <a:pt x="1956" y="28"/>
                  </a:lnTo>
                  <a:lnTo>
                    <a:pt x="1034" y="419"/>
                  </a:lnTo>
                  <a:lnTo>
                    <a:pt x="363" y="1118"/>
                  </a:lnTo>
                  <a:lnTo>
                    <a:pt x="0" y="2040"/>
                  </a:lnTo>
                  <a:lnTo>
                    <a:pt x="0" y="2571"/>
                  </a:lnTo>
                  <a:lnTo>
                    <a:pt x="0" y="16375"/>
                  </a:lnTo>
                  <a:lnTo>
                    <a:pt x="28" y="17046"/>
                  </a:lnTo>
                  <a:lnTo>
                    <a:pt x="419" y="18303"/>
                  </a:lnTo>
                  <a:lnTo>
                    <a:pt x="1174" y="19365"/>
                  </a:lnTo>
                  <a:lnTo>
                    <a:pt x="2208" y="20204"/>
                  </a:lnTo>
                  <a:lnTo>
                    <a:pt x="2822" y="20483"/>
                  </a:lnTo>
                  <a:lnTo>
                    <a:pt x="12659" y="24228"/>
                  </a:lnTo>
                  <a:lnTo>
                    <a:pt x="13637" y="24619"/>
                  </a:lnTo>
                  <a:lnTo>
                    <a:pt x="15453" y="25681"/>
                  </a:lnTo>
                  <a:lnTo>
                    <a:pt x="16263" y="26351"/>
                  </a:lnTo>
                  <a:lnTo>
                    <a:pt x="25457" y="34203"/>
                  </a:lnTo>
                  <a:lnTo>
                    <a:pt x="25820" y="34483"/>
                  </a:lnTo>
                  <a:lnTo>
                    <a:pt x="26630" y="34790"/>
                  </a:lnTo>
                  <a:lnTo>
                    <a:pt x="27078" y="34818"/>
                  </a:lnTo>
                  <a:lnTo>
                    <a:pt x="27497" y="34790"/>
                  </a:lnTo>
                  <a:lnTo>
                    <a:pt x="28223" y="34539"/>
                  </a:lnTo>
                  <a:lnTo>
                    <a:pt x="28810" y="34092"/>
                  </a:lnTo>
                  <a:lnTo>
                    <a:pt x="29257" y="33533"/>
                  </a:lnTo>
                  <a:lnTo>
                    <a:pt x="29509" y="32834"/>
                  </a:lnTo>
                  <a:lnTo>
                    <a:pt x="29565" y="32136"/>
                  </a:lnTo>
                  <a:lnTo>
                    <a:pt x="29397" y="31409"/>
                  </a:lnTo>
                  <a:lnTo>
                    <a:pt x="28978" y="30738"/>
                  </a:lnTo>
                  <a:lnTo>
                    <a:pt x="28670" y="30459"/>
                  </a:lnTo>
                  <a:lnTo>
                    <a:pt x="19477" y="22579"/>
                  </a:lnTo>
                  <a:lnTo>
                    <a:pt x="18331" y="21657"/>
                  </a:lnTo>
                  <a:lnTo>
                    <a:pt x="15788" y="20148"/>
                  </a:lnTo>
                  <a:lnTo>
                    <a:pt x="14419" y="19589"/>
                  </a:lnTo>
                  <a:lnTo>
                    <a:pt x="4946" y="15984"/>
                  </a:lnTo>
                  <a:lnTo>
                    <a:pt x="4946" y="2571"/>
                  </a:lnTo>
                  <a:lnTo>
                    <a:pt x="4918" y="2040"/>
                  </a:lnTo>
                  <a:lnTo>
                    <a:pt x="4555" y="1118"/>
                  </a:lnTo>
                  <a:lnTo>
                    <a:pt x="3884" y="419"/>
                  </a:lnTo>
                  <a:lnTo>
                    <a:pt x="2990" y="28"/>
                  </a:lnTo>
                  <a:lnTo>
                    <a:pt x="24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46"/>
            <p:cNvSpPr/>
            <p:nvPr/>
          </p:nvSpPr>
          <p:spPr>
            <a:xfrm>
              <a:off x="3325525" y="1606650"/>
              <a:ext cx="223575" cy="587550"/>
            </a:xfrm>
            <a:custGeom>
              <a:avLst/>
              <a:gdLst/>
              <a:ahLst/>
              <a:cxnLst/>
              <a:rect l="l" t="t" r="r" b="b"/>
              <a:pathLst>
                <a:path w="8943" h="23502" extrusionOk="0">
                  <a:moveTo>
                    <a:pt x="6455" y="1"/>
                  </a:moveTo>
                  <a:lnTo>
                    <a:pt x="5952" y="29"/>
                  </a:lnTo>
                  <a:lnTo>
                    <a:pt x="5058" y="448"/>
                  </a:lnTo>
                  <a:lnTo>
                    <a:pt x="4359" y="1146"/>
                  </a:lnTo>
                  <a:lnTo>
                    <a:pt x="4024" y="2041"/>
                  </a:lnTo>
                  <a:lnTo>
                    <a:pt x="3996" y="2572"/>
                  </a:lnTo>
                  <a:lnTo>
                    <a:pt x="3996" y="13050"/>
                  </a:lnTo>
                  <a:lnTo>
                    <a:pt x="3968" y="13553"/>
                  </a:lnTo>
                  <a:lnTo>
                    <a:pt x="3800" y="14559"/>
                  </a:lnTo>
                  <a:lnTo>
                    <a:pt x="3465" y="15537"/>
                  </a:lnTo>
                  <a:lnTo>
                    <a:pt x="2990" y="16432"/>
                  </a:lnTo>
                  <a:lnTo>
                    <a:pt x="2683" y="16823"/>
                  </a:lnTo>
                  <a:lnTo>
                    <a:pt x="559" y="19478"/>
                  </a:lnTo>
                  <a:lnTo>
                    <a:pt x="335" y="19785"/>
                  </a:lnTo>
                  <a:lnTo>
                    <a:pt x="56" y="20456"/>
                  </a:lnTo>
                  <a:lnTo>
                    <a:pt x="0" y="21126"/>
                  </a:lnTo>
                  <a:lnTo>
                    <a:pt x="112" y="21797"/>
                  </a:lnTo>
                  <a:lnTo>
                    <a:pt x="419" y="22384"/>
                  </a:lnTo>
                  <a:lnTo>
                    <a:pt x="838" y="22915"/>
                  </a:lnTo>
                  <a:lnTo>
                    <a:pt x="1425" y="23278"/>
                  </a:lnTo>
                  <a:lnTo>
                    <a:pt x="2096" y="23473"/>
                  </a:lnTo>
                  <a:lnTo>
                    <a:pt x="2487" y="23501"/>
                  </a:lnTo>
                  <a:lnTo>
                    <a:pt x="3046" y="23446"/>
                  </a:lnTo>
                  <a:lnTo>
                    <a:pt x="4024" y="22971"/>
                  </a:lnTo>
                  <a:lnTo>
                    <a:pt x="4415" y="22579"/>
                  </a:lnTo>
                  <a:lnTo>
                    <a:pt x="6539" y="19925"/>
                  </a:lnTo>
                  <a:lnTo>
                    <a:pt x="7098" y="19170"/>
                  </a:lnTo>
                  <a:lnTo>
                    <a:pt x="7992" y="17549"/>
                  </a:lnTo>
                  <a:lnTo>
                    <a:pt x="8607" y="15817"/>
                  </a:lnTo>
                  <a:lnTo>
                    <a:pt x="8914" y="13973"/>
                  </a:lnTo>
                  <a:lnTo>
                    <a:pt x="8942" y="13050"/>
                  </a:lnTo>
                  <a:lnTo>
                    <a:pt x="8942" y="2572"/>
                  </a:lnTo>
                  <a:lnTo>
                    <a:pt x="8914" y="2041"/>
                  </a:lnTo>
                  <a:lnTo>
                    <a:pt x="8551" y="1146"/>
                  </a:lnTo>
                  <a:lnTo>
                    <a:pt x="7880" y="448"/>
                  </a:lnTo>
                  <a:lnTo>
                    <a:pt x="6986" y="29"/>
                  </a:lnTo>
                  <a:lnTo>
                    <a:pt x="6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46"/>
            <p:cNvSpPr/>
            <p:nvPr/>
          </p:nvSpPr>
          <p:spPr>
            <a:xfrm>
              <a:off x="2030325" y="3428600"/>
              <a:ext cx="795725" cy="927050"/>
            </a:xfrm>
            <a:custGeom>
              <a:avLst/>
              <a:gdLst/>
              <a:ahLst/>
              <a:cxnLst/>
              <a:rect l="l" t="t" r="r" b="b"/>
              <a:pathLst>
                <a:path w="31829" h="37082" extrusionOk="0">
                  <a:moveTo>
                    <a:pt x="8914" y="0"/>
                  </a:moveTo>
                  <a:lnTo>
                    <a:pt x="7769" y="168"/>
                  </a:lnTo>
                  <a:lnTo>
                    <a:pt x="7126" y="419"/>
                  </a:lnTo>
                  <a:lnTo>
                    <a:pt x="6344" y="810"/>
                  </a:lnTo>
                  <a:lnTo>
                    <a:pt x="4723" y="1705"/>
                  </a:lnTo>
                  <a:lnTo>
                    <a:pt x="3158" y="2766"/>
                  </a:lnTo>
                  <a:lnTo>
                    <a:pt x="1789" y="3996"/>
                  </a:lnTo>
                  <a:lnTo>
                    <a:pt x="727" y="5337"/>
                  </a:lnTo>
                  <a:lnTo>
                    <a:pt x="224" y="6427"/>
                  </a:lnTo>
                  <a:lnTo>
                    <a:pt x="28" y="7209"/>
                  </a:lnTo>
                  <a:lnTo>
                    <a:pt x="0" y="8020"/>
                  </a:lnTo>
                  <a:lnTo>
                    <a:pt x="140" y="8858"/>
                  </a:lnTo>
                  <a:lnTo>
                    <a:pt x="420" y="9696"/>
                  </a:lnTo>
                  <a:lnTo>
                    <a:pt x="923" y="10591"/>
                  </a:lnTo>
                  <a:lnTo>
                    <a:pt x="1258" y="11038"/>
                  </a:lnTo>
                  <a:lnTo>
                    <a:pt x="4248" y="14922"/>
                  </a:lnTo>
                  <a:lnTo>
                    <a:pt x="7182" y="18834"/>
                  </a:lnTo>
                  <a:lnTo>
                    <a:pt x="10395" y="23137"/>
                  </a:lnTo>
                  <a:lnTo>
                    <a:pt x="12296" y="25652"/>
                  </a:lnTo>
                  <a:lnTo>
                    <a:pt x="15174" y="29453"/>
                  </a:lnTo>
                  <a:lnTo>
                    <a:pt x="16990" y="32051"/>
                  </a:lnTo>
                  <a:lnTo>
                    <a:pt x="17828" y="33365"/>
                  </a:lnTo>
                  <a:lnTo>
                    <a:pt x="18359" y="34231"/>
                  </a:lnTo>
                  <a:lnTo>
                    <a:pt x="19309" y="35461"/>
                  </a:lnTo>
                  <a:lnTo>
                    <a:pt x="20036" y="36159"/>
                  </a:lnTo>
                  <a:lnTo>
                    <a:pt x="20455" y="36467"/>
                  </a:lnTo>
                  <a:lnTo>
                    <a:pt x="20958" y="36774"/>
                  </a:lnTo>
                  <a:lnTo>
                    <a:pt x="22188" y="37081"/>
                  </a:lnTo>
                  <a:lnTo>
                    <a:pt x="23529" y="37025"/>
                  </a:lnTo>
                  <a:lnTo>
                    <a:pt x="24982" y="36662"/>
                  </a:lnTo>
                  <a:lnTo>
                    <a:pt x="26435" y="36047"/>
                  </a:lnTo>
                  <a:lnTo>
                    <a:pt x="27832" y="35237"/>
                  </a:lnTo>
                  <a:lnTo>
                    <a:pt x="29118" y="34259"/>
                  </a:lnTo>
                  <a:lnTo>
                    <a:pt x="30235" y="33197"/>
                  </a:lnTo>
                  <a:lnTo>
                    <a:pt x="30683" y="32610"/>
                  </a:lnTo>
                  <a:lnTo>
                    <a:pt x="31074" y="32079"/>
                  </a:lnTo>
                  <a:lnTo>
                    <a:pt x="31633" y="30878"/>
                  </a:lnTo>
                  <a:lnTo>
                    <a:pt x="31772" y="30207"/>
                  </a:lnTo>
                  <a:lnTo>
                    <a:pt x="31828" y="29509"/>
                  </a:lnTo>
                  <a:lnTo>
                    <a:pt x="31493" y="28223"/>
                  </a:lnTo>
                  <a:lnTo>
                    <a:pt x="30459" y="26547"/>
                  </a:lnTo>
                  <a:lnTo>
                    <a:pt x="29649" y="25457"/>
                  </a:lnTo>
                  <a:lnTo>
                    <a:pt x="25904" y="20175"/>
                  </a:lnTo>
                  <a:lnTo>
                    <a:pt x="18248" y="9752"/>
                  </a:lnTo>
                  <a:lnTo>
                    <a:pt x="14335" y="4611"/>
                  </a:lnTo>
                  <a:lnTo>
                    <a:pt x="13665" y="3717"/>
                  </a:lnTo>
                  <a:lnTo>
                    <a:pt x="12184" y="1844"/>
                  </a:lnTo>
                  <a:lnTo>
                    <a:pt x="10926" y="699"/>
                  </a:lnTo>
                  <a:lnTo>
                    <a:pt x="9976" y="224"/>
                  </a:lnTo>
                  <a:lnTo>
                    <a:pt x="89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46"/>
            <p:cNvSpPr/>
            <p:nvPr/>
          </p:nvSpPr>
          <p:spPr>
            <a:xfrm>
              <a:off x="4010125" y="3384575"/>
              <a:ext cx="1074475" cy="509300"/>
            </a:xfrm>
            <a:custGeom>
              <a:avLst/>
              <a:gdLst/>
              <a:ahLst/>
              <a:cxnLst/>
              <a:rect l="l" t="t" r="r" b="b"/>
              <a:pathLst>
                <a:path w="42979" h="20372" extrusionOk="0">
                  <a:moveTo>
                    <a:pt x="26687" y="1"/>
                  </a:moveTo>
                  <a:lnTo>
                    <a:pt x="25402" y="224"/>
                  </a:lnTo>
                  <a:lnTo>
                    <a:pt x="24228" y="783"/>
                  </a:lnTo>
                  <a:lnTo>
                    <a:pt x="23725" y="1230"/>
                  </a:lnTo>
                  <a:lnTo>
                    <a:pt x="16069" y="8467"/>
                  </a:lnTo>
                  <a:lnTo>
                    <a:pt x="15286" y="9166"/>
                  </a:lnTo>
                  <a:lnTo>
                    <a:pt x="13526" y="10340"/>
                  </a:lnTo>
                  <a:lnTo>
                    <a:pt x="12576" y="10787"/>
                  </a:lnTo>
                  <a:lnTo>
                    <a:pt x="1510" y="15621"/>
                  </a:lnTo>
                  <a:lnTo>
                    <a:pt x="1063" y="15845"/>
                  </a:lnTo>
                  <a:lnTo>
                    <a:pt x="448" y="16459"/>
                  </a:lnTo>
                  <a:lnTo>
                    <a:pt x="85" y="17214"/>
                  </a:lnTo>
                  <a:lnTo>
                    <a:pt x="1" y="17996"/>
                  </a:lnTo>
                  <a:lnTo>
                    <a:pt x="169" y="18779"/>
                  </a:lnTo>
                  <a:lnTo>
                    <a:pt x="560" y="19477"/>
                  </a:lnTo>
                  <a:lnTo>
                    <a:pt x="1175" y="20036"/>
                  </a:lnTo>
                  <a:lnTo>
                    <a:pt x="2013" y="20344"/>
                  </a:lnTo>
                  <a:lnTo>
                    <a:pt x="2488" y="20372"/>
                  </a:lnTo>
                  <a:lnTo>
                    <a:pt x="2991" y="20316"/>
                  </a:lnTo>
                  <a:lnTo>
                    <a:pt x="3494" y="20148"/>
                  </a:lnTo>
                  <a:lnTo>
                    <a:pt x="14588" y="15314"/>
                  </a:lnTo>
                  <a:lnTo>
                    <a:pt x="15929" y="14671"/>
                  </a:lnTo>
                  <a:lnTo>
                    <a:pt x="18388" y="13050"/>
                  </a:lnTo>
                  <a:lnTo>
                    <a:pt x="19478" y="12072"/>
                  </a:lnTo>
                  <a:lnTo>
                    <a:pt x="26883" y="5086"/>
                  </a:lnTo>
                  <a:lnTo>
                    <a:pt x="39541" y="10591"/>
                  </a:lnTo>
                  <a:lnTo>
                    <a:pt x="40016" y="10759"/>
                  </a:lnTo>
                  <a:lnTo>
                    <a:pt x="40994" y="10759"/>
                  </a:lnTo>
                  <a:lnTo>
                    <a:pt x="41861" y="10424"/>
                  </a:lnTo>
                  <a:lnTo>
                    <a:pt x="42559" y="9753"/>
                  </a:lnTo>
                  <a:lnTo>
                    <a:pt x="42811" y="9306"/>
                  </a:lnTo>
                  <a:lnTo>
                    <a:pt x="42978" y="8831"/>
                  </a:lnTo>
                  <a:lnTo>
                    <a:pt x="42978" y="7853"/>
                  </a:lnTo>
                  <a:lnTo>
                    <a:pt x="42643" y="6959"/>
                  </a:lnTo>
                  <a:lnTo>
                    <a:pt x="41972" y="6260"/>
                  </a:lnTo>
                  <a:lnTo>
                    <a:pt x="41525" y="6036"/>
                  </a:lnTo>
                  <a:lnTo>
                    <a:pt x="28587" y="448"/>
                  </a:lnTo>
                  <a:lnTo>
                    <a:pt x="27973" y="196"/>
                  </a:lnTo>
                  <a:lnTo>
                    <a:pt x="266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46"/>
            <p:cNvSpPr/>
            <p:nvPr/>
          </p:nvSpPr>
          <p:spPr>
            <a:xfrm>
              <a:off x="4821200" y="2637775"/>
              <a:ext cx="529550" cy="443625"/>
            </a:xfrm>
            <a:custGeom>
              <a:avLst/>
              <a:gdLst/>
              <a:ahLst/>
              <a:cxnLst/>
              <a:rect l="l" t="t" r="r" b="b"/>
              <a:pathLst>
                <a:path w="21182" h="17745" extrusionOk="0">
                  <a:moveTo>
                    <a:pt x="2851" y="1"/>
                  </a:moveTo>
                  <a:lnTo>
                    <a:pt x="1873" y="29"/>
                  </a:lnTo>
                  <a:lnTo>
                    <a:pt x="1398" y="224"/>
                  </a:lnTo>
                  <a:lnTo>
                    <a:pt x="951" y="476"/>
                  </a:lnTo>
                  <a:lnTo>
                    <a:pt x="308" y="1230"/>
                  </a:lnTo>
                  <a:lnTo>
                    <a:pt x="1" y="2124"/>
                  </a:lnTo>
                  <a:lnTo>
                    <a:pt x="56" y="3130"/>
                  </a:lnTo>
                  <a:lnTo>
                    <a:pt x="280" y="3605"/>
                  </a:lnTo>
                  <a:lnTo>
                    <a:pt x="1733" y="6651"/>
                  </a:lnTo>
                  <a:lnTo>
                    <a:pt x="2152" y="7490"/>
                  </a:lnTo>
                  <a:lnTo>
                    <a:pt x="3214" y="8971"/>
                  </a:lnTo>
                  <a:lnTo>
                    <a:pt x="4499" y="10284"/>
                  </a:lnTo>
                  <a:lnTo>
                    <a:pt x="6008" y="11374"/>
                  </a:lnTo>
                  <a:lnTo>
                    <a:pt x="6819" y="11793"/>
                  </a:lnTo>
                  <a:lnTo>
                    <a:pt x="17549" y="17466"/>
                  </a:lnTo>
                  <a:lnTo>
                    <a:pt x="17829" y="17577"/>
                  </a:lnTo>
                  <a:lnTo>
                    <a:pt x="18415" y="17745"/>
                  </a:lnTo>
                  <a:lnTo>
                    <a:pt x="18723" y="17745"/>
                  </a:lnTo>
                  <a:lnTo>
                    <a:pt x="19170" y="17717"/>
                  </a:lnTo>
                  <a:lnTo>
                    <a:pt x="19980" y="17438"/>
                  </a:lnTo>
                  <a:lnTo>
                    <a:pt x="20595" y="16907"/>
                  </a:lnTo>
                  <a:lnTo>
                    <a:pt x="20986" y="16236"/>
                  </a:lnTo>
                  <a:lnTo>
                    <a:pt x="21182" y="15482"/>
                  </a:lnTo>
                  <a:lnTo>
                    <a:pt x="21126" y="14699"/>
                  </a:lnTo>
                  <a:lnTo>
                    <a:pt x="20847" y="13945"/>
                  </a:lnTo>
                  <a:lnTo>
                    <a:pt x="20260" y="13330"/>
                  </a:lnTo>
                  <a:lnTo>
                    <a:pt x="19869" y="13078"/>
                  </a:lnTo>
                  <a:lnTo>
                    <a:pt x="9110" y="7406"/>
                  </a:lnTo>
                  <a:lnTo>
                    <a:pt x="9026" y="7350"/>
                  </a:lnTo>
                  <a:lnTo>
                    <a:pt x="8551" y="7126"/>
                  </a:lnTo>
                  <a:lnTo>
                    <a:pt x="7741" y="6540"/>
                  </a:lnTo>
                  <a:lnTo>
                    <a:pt x="7014" y="5813"/>
                  </a:lnTo>
                  <a:lnTo>
                    <a:pt x="6428" y="4975"/>
                  </a:lnTo>
                  <a:lnTo>
                    <a:pt x="6204" y="4528"/>
                  </a:lnTo>
                  <a:lnTo>
                    <a:pt x="4723" y="1454"/>
                  </a:lnTo>
                  <a:lnTo>
                    <a:pt x="4499" y="1007"/>
                  </a:lnTo>
                  <a:lnTo>
                    <a:pt x="3773" y="336"/>
                  </a:lnTo>
                  <a:lnTo>
                    <a:pt x="28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46"/>
            <p:cNvSpPr/>
            <p:nvPr/>
          </p:nvSpPr>
          <p:spPr>
            <a:xfrm>
              <a:off x="3282900" y="1360050"/>
              <a:ext cx="1018575" cy="370975"/>
            </a:xfrm>
            <a:custGeom>
              <a:avLst/>
              <a:gdLst/>
              <a:ahLst/>
              <a:cxnLst/>
              <a:rect l="l" t="t" r="r" b="b"/>
              <a:pathLst>
                <a:path w="40743" h="14839" extrusionOk="0">
                  <a:moveTo>
                    <a:pt x="35126" y="1"/>
                  </a:moveTo>
                  <a:lnTo>
                    <a:pt x="30236" y="168"/>
                  </a:lnTo>
                  <a:lnTo>
                    <a:pt x="25345" y="308"/>
                  </a:lnTo>
                  <a:lnTo>
                    <a:pt x="19980" y="448"/>
                  </a:lnTo>
                  <a:lnTo>
                    <a:pt x="16823" y="532"/>
                  </a:lnTo>
                  <a:lnTo>
                    <a:pt x="12072" y="671"/>
                  </a:lnTo>
                  <a:lnTo>
                    <a:pt x="8887" y="615"/>
                  </a:lnTo>
                  <a:lnTo>
                    <a:pt x="7322" y="560"/>
                  </a:lnTo>
                  <a:lnTo>
                    <a:pt x="6288" y="504"/>
                  </a:lnTo>
                  <a:lnTo>
                    <a:pt x="4751" y="560"/>
                  </a:lnTo>
                  <a:lnTo>
                    <a:pt x="3773" y="727"/>
                  </a:lnTo>
                  <a:lnTo>
                    <a:pt x="3298" y="895"/>
                  </a:lnTo>
                  <a:lnTo>
                    <a:pt x="2739" y="1146"/>
                  </a:lnTo>
                  <a:lnTo>
                    <a:pt x="1789" y="1957"/>
                  </a:lnTo>
                  <a:lnTo>
                    <a:pt x="1034" y="3102"/>
                  </a:lnTo>
                  <a:lnTo>
                    <a:pt x="503" y="4472"/>
                  </a:lnTo>
                  <a:lnTo>
                    <a:pt x="168" y="6009"/>
                  </a:lnTo>
                  <a:lnTo>
                    <a:pt x="0" y="7629"/>
                  </a:lnTo>
                  <a:lnTo>
                    <a:pt x="56" y="9250"/>
                  </a:lnTo>
                  <a:lnTo>
                    <a:pt x="280" y="10759"/>
                  </a:lnTo>
                  <a:lnTo>
                    <a:pt x="503" y="11458"/>
                  </a:lnTo>
                  <a:lnTo>
                    <a:pt x="699" y="12100"/>
                  </a:lnTo>
                  <a:lnTo>
                    <a:pt x="1370" y="13274"/>
                  </a:lnTo>
                  <a:lnTo>
                    <a:pt x="1817" y="13777"/>
                  </a:lnTo>
                  <a:lnTo>
                    <a:pt x="2376" y="14224"/>
                  </a:lnTo>
                  <a:lnTo>
                    <a:pt x="3605" y="14699"/>
                  </a:lnTo>
                  <a:lnTo>
                    <a:pt x="5561" y="14839"/>
                  </a:lnTo>
                  <a:lnTo>
                    <a:pt x="6931" y="14783"/>
                  </a:lnTo>
                  <a:lnTo>
                    <a:pt x="13386" y="14783"/>
                  </a:lnTo>
                  <a:lnTo>
                    <a:pt x="26323" y="14615"/>
                  </a:lnTo>
                  <a:lnTo>
                    <a:pt x="32778" y="14392"/>
                  </a:lnTo>
                  <a:lnTo>
                    <a:pt x="33896" y="14364"/>
                  </a:lnTo>
                  <a:lnTo>
                    <a:pt x="36271" y="14252"/>
                  </a:lnTo>
                  <a:lnTo>
                    <a:pt x="37948" y="13861"/>
                  </a:lnTo>
                  <a:lnTo>
                    <a:pt x="38898" y="13386"/>
                  </a:lnTo>
                  <a:lnTo>
                    <a:pt x="39681" y="12659"/>
                  </a:lnTo>
                  <a:lnTo>
                    <a:pt x="40211" y="11625"/>
                  </a:lnTo>
                  <a:lnTo>
                    <a:pt x="40351" y="10955"/>
                  </a:lnTo>
                  <a:lnTo>
                    <a:pt x="40519" y="10088"/>
                  </a:lnTo>
                  <a:lnTo>
                    <a:pt x="40714" y="8244"/>
                  </a:lnTo>
                  <a:lnTo>
                    <a:pt x="40742" y="6344"/>
                  </a:lnTo>
                  <a:lnTo>
                    <a:pt x="40575" y="4528"/>
                  </a:lnTo>
                  <a:lnTo>
                    <a:pt x="40072" y="2879"/>
                  </a:lnTo>
                  <a:lnTo>
                    <a:pt x="39457" y="1845"/>
                  </a:lnTo>
                  <a:lnTo>
                    <a:pt x="38954" y="1230"/>
                  </a:lnTo>
                  <a:lnTo>
                    <a:pt x="38311" y="727"/>
                  </a:lnTo>
                  <a:lnTo>
                    <a:pt x="37557" y="364"/>
                  </a:lnTo>
                  <a:lnTo>
                    <a:pt x="36691" y="112"/>
                  </a:lnTo>
                  <a:lnTo>
                    <a:pt x="3568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46"/>
            <p:cNvSpPr/>
            <p:nvPr/>
          </p:nvSpPr>
          <p:spPr>
            <a:xfrm>
              <a:off x="4930175" y="2868325"/>
              <a:ext cx="660200" cy="989925"/>
            </a:xfrm>
            <a:custGeom>
              <a:avLst/>
              <a:gdLst/>
              <a:ahLst/>
              <a:cxnLst/>
              <a:rect l="l" t="t" r="r" b="b"/>
              <a:pathLst>
                <a:path w="26408" h="39597" extrusionOk="0">
                  <a:moveTo>
                    <a:pt x="17354" y="0"/>
                  </a:moveTo>
                  <a:lnTo>
                    <a:pt x="16124" y="112"/>
                  </a:lnTo>
                  <a:lnTo>
                    <a:pt x="15370" y="335"/>
                  </a:lnTo>
                  <a:lnTo>
                    <a:pt x="14643" y="699"/>
                  </a:lnTo>
                  <a:lnTo>
                    <a:pt x="14001" y="1202"/>
                  </a:lnTo>
                  <a:lnTo>
                    <a:pt x="13386" y="1900"/>
                  </a:lnTo>
                  <a:lnTo>
                    <a:pt x="12855" y="2767"/>
                  </a:lnTo>
                  <a:lnTo>
                    <a:pt x="12631" y="3270"/>
                  </a:lnTo>
                  <a:lnTo>
                    <a:pt x="10731" y="7796"/>
                  </a:lnTo>
                  <a:lnTo>
                    <a:pt x="8803" y="12267"/>
                  </a:lnTo>
                  <a:lnTo>
                    <a:pt x="7713" y="14726"/>
                  </a:lnTo>
                  <a:lnTo>
                    <a:pt x="6651" y="17186"/>
                  </a:lnTo>
                  <a:lnTo>
                    <a:pt x="5394" y="20092"/>
                  </a:lnTo>
                  <a:lnTo>
                    <a:pt x="3494" y="24479"/>
                  </a:lnTo>
                  <a:lnTo>
                    <a:pt x="2152" y="27329"/>
                  </a:lnTo>
                  <a:lnTo>
                    <a:pt x="1398" y="28726"/>
                  </a:lnTo>
                  <a:lnTo>
                    <a:pt x="923" y="29620"/>
                  </a:lnTo>
                  <a:lnTo>
                    <a:pt x="308" y="31046"/>
                  </a:lnTo>
                  <a:lnTo>
                    <a:pt x="57" y="32024"/>
                  </a:lnTo>
                  <a:lnTo>
                    <a:pt x="1" y="32527"/>
                  </a:lnTo>
                  <a:lnTo>
                    <a:pt x="1" y="33113"/>
                  </a:lnTo>
                  <a:lnTo>
                    <a:pt x="336" y="34315"/>
                  </a:lnTo>
                  <a:lnTo>
                    <a:pt x="1063" y="35489"/>
                  </a:lnTo>
                  <a:lnTo>
                    <a:pt x="2069" y="36551"/>
                  </a:lnTo>
                  <a:lnTo>
                    <a:pt x="3326" y="37501"/>
                  </a:lnTo>
                  <a:lnTo>
                    <a:pt x="4723" y="38311"/>
                  </a:lnTo>
                  <a:lnTo>
                    <a:pt x="6204" y="38954"/>
                  </a:lnTo>
                  <a:lnTo>
                    <a:pt x="7685" y="39401"/>
                  </a:lnTo>
                  <a:lnTo>
                    <a:pt x="8412" y="39513"/>
                  </a:lnTo>
                  <a:lnTo>
                    <a:pt x="9082" y="39596"/>
                  </a:lnTo>
                  <a:lnTo>
                    <a:pt x="10424" y="39485"/>
                  </a:lnTo>
                  <a:lnTo>
                    <a:pt x="11094" y="39261"/>
                  </a:lnTo>
                  <a:lnTo>
                    <a:pt x="11737" y="38954"/>
                  </a:lnTo>
                  <a:lnTo>
                    <a:pt x="12659" y="38059"/>
                  </a:lnTo>
                  <a:lnTo>
                    <a:pt x="13637" y="36327"/>
                  </a:lnTo>
                  <a:lnTo>
                    <a:pt x="14168" y="35070"/>
                  </a:lnTo>
                  <a:lnTo>
                    <a:pt x="16907" y="29229"/>
                  </a:lnTo>
                  <a:lnTo>
                    <a:pt x="22188" y="17409"/>
                  </a:lnTo>
                  <a:lnTo>
                    <a:pt x="24703" y="11457"/>
                  </a:lnTo>
                  <a:lnTo>
                    <a:pt x="25150" y="10423"/>
                  </a:lnTo>
                  <a:lnTo>
                    <a:pt x="26044" y="8244"/>
                  </a:lnTo>
                  <a:lnTo>
                    <a:pt x="26408" y="6567"/>
                  </a:lnTo>
                  <a:lnTo>
                    <a:pt x="26352" y="5505"/>
                  </a:lnTo>
                  <a:lnTo>
                    <a:pt x="26016" y="4499"/>
                  </a:lnTo>
                  <a:lnTo>
                    <a:pt x="25318" y="3549"/>
                  </a:lnTo>
                  <a:lnTo>
                    <a:pt x="24787" y="3130"/>
                  </a:lnTo>
                  <a:lnTo>
                    <a:pt x="24060" y="2627"/>
                  </a:lnTo>
                  <a:lnTo>
                    <a:pt x="22468" y="1677"/>
                  </a:lnTo>
                  <a:lnTo>
                    <a:pt x="20791" y="838"/>
                  </a:lnTo>
                  <a:lnTo>
                    <a:pt x="19058" y="252"/>
                  </a:lnTo>
                  <a:lnTo>
                    <a:pt x="17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matchingName="3.5 - Grouping">
  <p:cSld name="2_Title Slide_1_4">
    <p:bg>
      <p:bgPr>
        <a:solidFill>
          <a:schemeClr val="lt1"/>
        </a:solidFill>
        <a:effectLst/>
      </p:bgPr>
    </p:bg>
    <p:spTree>
      <p:nvGrpSpPr>
        <p:cNvPr id="1" name="Shape 4444"/>
        <p:cNvGrpSpPr/>
        <p:nvPr/>
      </p:nvGrpSpPr>
      <p:grpSpPr>
        <a:xfrm>
          <a:off x="0" y="0"/>
          <a:ext cx="0" cy="0"/>
          <a:chOff x="0" y="0"/>
          <a:chExt cx="0" cy="0"/>
        </a:xfrm>
      </p:grpSpPr>
      <p:sp>
        <p:nvSpPr>
          <p:cNvPr id="4445" name="Google Shape;4445;p147"/>
          <p:cNvSpPr/>
          <p:nvPr/>
        </p:nvSpPr>
        <p:spPr>
          <a:xfrm rot="10800000">
            <a:off x="-14" y="-15"/>
            <a:ext cx="9926513"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6" name="Google Shape;4446;p147"/>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4447" name="Google Shape;4447;p147"/>
          <p:cNvGrpSpPr/>
          <p:nvPr/>
        </p:nvGrpSpPr>
        <p:grpSpPr>
          <a:xfrm>
            <a:off x="356766" y="427999"/>
            <a:ext cx="1268713" cy="698572"/>
            <a:chOff x="475841" y="433188"/>
            <a:chExt cx="865248" cy="476288"/>
          </a:xfrm>
        </p:grpSpPr>
        <p:sp>
          <p:nvSpPr>
            <p:cNvPr id="4448" name="Google Shape;4448;p14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49" name="Google Shape;4449;p14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0" name="Google Shape;4450;p14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1" name="Google Shape;4451;p14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2" name="Google Shape;4452;p14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3" name="Google Shape;4453;p14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4" name="Google Shape;4454;p14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5" name="Google Shape;4455;p14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6" name="Google Shape;4456;p14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7" name="Google Shape;4457;p14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8" name="Google Shape;4458;p14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59" name="Google Shape;4459;p14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0" name="Google Shape;4460;p14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1" name="Google Shape;4461;p14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2" name="Google Shape;4462;p14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3" name="Google Shape;4463;p14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4" name="Google Shape;4464;p14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5" name="Google Shape;4465;p14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6" name="Google Shape;4466;p14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7" name="Google Shape;4467;p14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8" name="Google Shape;4468;p14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69" name="Google Shape;4469;p14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0" name="Google Shape;4470;p14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1" name="Google Shape;4471;p14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2" name="Google Shape;4472;p14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3" name="Google Shape;4473;p14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4" name="Google Shape;4474;p14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5" name="Google Shape;4475;p14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6" name="Google Shape;4476;p14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7" name="Google Shape;4477;p14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8" name="Google Shape;4478;p14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79" name="Google Shape;4479;p14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0" name="Google Shape;4480;p14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1" name="Google Shape;4481;p14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2" name="Google Shape;4482;p14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3" name="Google Shape;4483;p14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4" name="Google Shape;4484;p14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5" name="Google Shape;4485;p14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6" name="Google Shape;4486;p14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7" name="Google Shape;4487;p14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88" name="Google Shape;4488;p14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489" name="Google Shape;4489;p147"/>
          <p:cNvSpPr/>
          <p:nvPr/>
        </p:nvSpPr>
        <p:spPr>
          <a:xfrm flipH="1">
            <a:off x="2512344" y="978761"/>
            <a:ext cx="1716317" cy="220539"/>
          </a:xfrm>
          <a:custGeom>
            <a:avLst/>
            <a:gdLst/>
            <a:ahLst/>
            <a:cxnLst/>
            <a:rect l="l" t="t" r="r" b="b"/>
            <a:pathLst>
              <a:path w="1470" h="186" extrusionOk="0">
                <a:moveTo>
                  <a:pt x="49" y="106"/>
                </a:moveTo>
                <a:cubicBezTo>
                  <a:pt x="65" y="86"/>
                  <a:pt x="91" y="70"/>
                  <a:pt x="117" y="73"/>
                </a:cubicBezTo>
                <a:cubicBezTo>
                  <a:pt x="145" y="76"/>
                  <a:pt x="158" y="110"/>
                  <a:pt x="177" y="127"/>
                </a:cubicBezTo>
                <a:cubicBezTo>
                  <a:pt x="223" y="169"/>
                  <a:pt x="304" y="186"/>
                  <a:pt x="356" y="143"/>
                </a:cubicBezTo>
                <a:cubicBezTo>
                  <a:pt x="376" y="126"/>
                  <a:pt x="385" y="96"/>
                  <a:pt x="410" y="86"/>
                </a:cubicBezTo>
                <a:cubicBezTo>
                  <a:pt x="439" y="73"/>
                  <a:pt x="453" y="102"/>
                  <a:pt x="471" y="120"/>
                </a:cubicBezTo>
                <a:cubicBezTo>
                  <a:pt x="516" y="165"/>
                  <a:pt x="583" y="186"/>
                  <a:pt x="641" y="152"/>
                </a:cubicBezTo>
                <a:cubicBezTo>
                  <a:pt x="678" y="129"/>
                  <a:pt x="712" y="60"/>
                  <a:pt x="764" y="84"/>
                </a:cubicBezTo>
                <a:cubicBezTo>
                  <a:pt x="783" y="93"/>
                  <a:pt x="796" y="112"/>
                  <a:pt x="813" y="125"/>
                </a:cubicBezTo>
                <a:cubicBezTo>
                  <a:pt x="833" y="142"/>
                  <a:pt x="857" y="153"/>
                  <a:pt x="884" y="154"/>
                </a:cubicBezTo>
                <a:cubicBezTo>
                  <a:pt x="911" y="154"/>
                  <a:pt x="935" y="144"/>
                  <a:pt x="956" y="127"/>
                </a:cubicBezTo>
                <a:cubicBezTo>
                  <a:pt x="971" y="114"/>
                  <a:pt x="983" y="97"/>
                  <a:pt x="998" y="84"/>
                </a:cubicBezTo>
                <a:cubicBezTo>
                  <a:pt x="1014" y="71"/>
                  <a:pt x="1026" y="76"/>
                  <a:pt x="1042" y="92"/>
                </a:cubicBezTo>
                <a:cubicBezTo>
                  <a:pt x="1064" y="114"/>
                  <a:pt x="1082" y="135"/>
                  <a:pt x="1111" y="147"/>
                </a:cubicBezTo>
                <a:cubicBezTo>
                  <a:pt x="1146" y="162"/>
                  <a:pt x="1187" y="161"/>
                  <a:pt x="1218" y="137"/>
                </a:cubicBezTo>
                <a:cubicBezTo>
                  <a:pt x="1235" y="123"/>
                  <a:pt x="1246" y="93"/>
                  <a:pt x="1269" y="90"/>
                </a:cubicBezTo>
                <a:cubicBezTo>
                  <a:pt x="1306" y="86"/>
                  <a:pt x="1327" y="122"/>
                  <a:pt x="1351" y="141"/>
                </a:cubicBezTo>
                <a:cubicBezTo>
                  <a:pt x="1386" y="168"/>
                  <a:pt x="1425" y="161"/>
                  <a:pt x="1456" y="133"/>
                </a:cubicBezTo>
                <a:cubicBezTo>
                  <a:pt x="1470" y="120"/>
                  <a:pt x="1469" y="96"/>
                  <a:pt x="1456" y="83"/>
                </a:cubicBezTo>
                <a:cubicBezTo>
                  <a:pt x="1441" y="68"/>
                  <a:pt x="1421" y="71"/>
                  <a:pt x="1406" y="83"/>
                </a:cubicBezTo>
                <a:cubicBezTo>
                  <a:pt x="1399" y="88"/>
                  <a:pt x="1398" y="88"/>
                  <a:pt x="1392" y="83"/>
                </a:cubicBezTo>
                <a:cubicBezTo>
                  <a:pt x="1377" y="73"/>
                  <a:pt x="1366" y="57"/>
                  <a:pt x="1351" y="46"/>
                </a:cubicBezTo>
                <a:cubicBezTo>
                  <a:pt x="1323" y="26"/>
                  <a:pt x="1288" y="16"/>
                  <a:pt x="1254" y="22"/>
                </a:cubicBezTo>
                <a:cubicBezTo>
                  <a:pt x="1222" y="28"/>
                  <a:pt x="1204" y="48"/>
                  <a:pt x="1185" y="72"/>
                </a:cubicBezTo>
                <a:cubicBezTo>
                  <a:pt x="1170" y="91"/>
                  <a:pt x="1152" y="93"/>
                  <a:pt x="1130" y="82"/>
                </a:cubicBezTo>
                <a:cubicBezTo>
                  <a:pt x="1105" y="69"/>
                  <a:pt x="1090" y="43"/>
                  <a:pt x="1068" y="27"/>
                </a:cubicBezTo>
                <a:cubicBezTo>
                  <a:pt x="1041" y="9"/>
                  <a:pt x="1012" y="5"/>
                  <a:pt x="982" y="18"/>
                </a:cubicBezTo>
                <a:cubicBezTo>
                  <a:pt x="961" y="27"/>
                  <a:pt x="946" y="42"/>
                  <a:pt x="931" y="59"/>
                </a:cubicBezTo>
                <a:cubicBezTo>
                  <a:pt x="919" y="72"/>
                  <a:pt x="907" y="86"/>
                  <a:pt x="889" y="88"/>
                </a:cubicBezTo>
                <a:cubicBezTo>
                  <a:pt x="870" y="90"/>
                  <a:pt x="856" y="77"/>
                  <a:pt x="843" y="64"/>
                </a:cubicBezTo>
                <a:cubicBezTo>
                  <a:pt x="825" y="47"/>
                  <a:pt x="807" y="30"/>
                  <a:pt x="783" y="21"/>
                </a:cubicBezTo>
                <a:cubicBezTo>
                  <a:pt x="752" y="9"/>
                  <a:pt x="719" y="13"/>
                  <a:pt x="690" y="27"/>
                </a:cubicBezTo>
                <a:cubicBezTo>
                  <a:pt x="663" y="39"/>
                  <a:pt x="646" y="60"/>
                  <a:pt x="626" y="80"/>
                </a:cubicBezTo>
                <a:cubicBezTo>
                  <a:pt x="607" y="99"/>
                  <a:pt x="583" y="110"/>
                  <a:pt x="556" y="101"/>
                </a:cubicBezTo>
                <a:cubicBezTo>
                  <a:pt x="533" y="94"/>
                  <a:pt x="513" y="75"/>
                  <a:pt x="496" y="58"/>
                </a:cubicBezTo>
                <a:cubicBezTo>
                  <a:pt x="472" y="34"/>
                  <a:pt x="446" y="18"/>
                  <a:pt x="410" y="24"/>
                </a:cubicBezTo>
                <a:cubicBezTo>
                  <a:pt x="377" y="29"/>
                  <a:pt x="353" y="49"/>
                  <a:pt x="334" y="76"/>
                </a:cubicBezTo>
                <a:cubicBezTo>
                  <a:pt x="327" y="87"/>
                  <a:pt x="320" y="99"/>
                  <a:pt x="306" y="105"/>
                </a:cubicBezTo>
                <a:cubicBezTo>
                  <a:pt x="292" y="111"/>
                  <a:pt x="274" y="110"/>
                  <a:pt x="260" y="107"/>
                </a:cubicBezTo>
                <a:cubicBezTo>
                  <a:pt x="223" y="100"/>
                  <a:pt x="207" y="76"/>
                  <a:pt x="183" y="51"/>
                </a:cubicBezTo>
                <a:cubicBezTo>
                  <a:pt x="136" y="0"/>
                  <a:pt x="46" y="20"/>
                  <a:pt x="13" y="78"/>
                </a:cubicBezTo>
                <a:cubicBezTo>
                  <a:pt x="0" y="100"/>
                  <a:pt x="32" y="127"/>
                  <a:pt x="49" y="106"/>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matchingName="3.6 - Grouping 2 (no squiggle)">
  <p:cSld name="2_Title Slide_1_4_1">
    <p:bg>
      <p:bgPr>
        <a:solidFill>
          <a:schemeClr val="accent4"/>
        </a:solidFill>
        <a:effectLst/>
      </p:bgPr>
    </p:bg>
    <p:spTree>
      <p:nvGrpSpPr>
        <p:cNvPr id="1" name="Shape 4490"/>
        <p:cNvGrpSpPr/>
        <p:nvPr/>
      </p:nvGrpSpPr>
      <p:grpSpPr>
        <a:xfrm>
          <a:off x="0" y="0"/>
          <a:ext cx="0" cy="0"/>
          <a:chOff x="0" y="0"/>
          <a:chExt cx="0" cy="0"/>
        </a:xfrm>
      </p:grpSpPr>
      <p:sp>
        <p:nvSpPr>
          <p:cNvPr id="4491" name="Google Shape;4491;p148"/>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492" name="Google Shape;4492;p148"/>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493" name="Google Shape;4493;p148"/>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matchingName="3.6 - Grouping 2 (no squiggle) 3">
  <p:cSld name="2_Title Slide_1_4_1_3">
    <p:bg>
      <p:bgPr>
        <a:solidFill>
          <a:schemeClr val="accent6"/>
        </a:solidFill>
        <a:effectLst/>
      </p:bgPr>
    </p:bg>
    <p:spTree>
      <p:nvGrpSpPr>
        <p:cNvPr id="1" name="Shape 4494"/>
        <p:cNvGrpSpPr/>
        <p:nvPr/>
      </p:nvGrpSpPr>
      <p:grpSpPr>
        <a:xfrm>
          <a:off x="0" y="0"/>
          <a:ext cx="0" cy="0"/>
          <a:chOff x="0" y="0"/>
          <a:chExt cx="0" cy="0"/>
        </a:xfrm>
      </p:grpSpPr>
      <p:sp>
        <p:nvSpPr>
          <p:cNvPr id="4495" name="Google Shape;4495;p149"/>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496" name="Google Shape;4496;p149"/>
          <p:cNvSpPr/>
          <p:nvPr/>
        </p:nvSpPr>
        <p:spPr>
          <a:xfrm rot="10573634" flipH="1">
            <a:off x="-17898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4497" name="Google Shape;4497;p149"/>
          <p:cNvGrpSpPr/>
          <p:nvPr/>
        </p:nvGrpSpPr>
        <p:grpSpPr>
          <a:xfrm>
            <a:off x="356766" y="427999"/>
            <a:ext cx="1268713" cy="698572"/>
            <a:chOff x="475841" y="433188"/>
            <a:chExt cx="865248" cy="476288"/>
          </a:xfrm>
        </p:grpSpPr>
        <p:sp>
          <p:nvSpPr>
            <p:cNvPr id="4498" name="Google Shape;4498;p14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499" name="Google Shape;4499;p14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0" name="Google Shape;4500;p14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1" name="Google Shape;4501;p14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2" name="Google Shape;4502;p14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3" name="Google Shape;4503;p14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4" name="Google Shape;4504;p14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5" name="Google Shape;4505;p14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6" name="Google Shape;4506;p14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7" name="Google Shape;4507;p14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8" name="Google Shape;4508;p14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09" name="Google Shape;4509;p14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0" name="Google Shape;4510;p14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1" name="Google Shape;4511;p14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2" name="Google Shape;4512;p14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3" name="Google Shape;4513;p14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4" name="Google Shape;4514;p14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5" name="Google Shape;4515;p14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6" name="Google Shape;4516;p14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7" name="Google Shape;4517;p14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8" name="Google Shape;4518;p14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19" name="Google Shape;4519;p14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0" name="Google Shape;4520;p14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1" name="Google Shape;4521;p14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2" name="Google Shape;4522;p14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3" name="Google Shape;4523;p14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4" name="Google Shape;4524;p14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5" name="Google Shape;4525;p14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6" name="Google Shape;4526;p14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7" name="Google Shape;4527;p14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8" name="Google Shape;4528;p14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29" name="Google Shape;4529;p14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0" name="Google Shape;4530;p14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1" name="Google Shape;4531;p14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2" name="Google Shape;4532;p14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3" name="Google Shape;4533;p14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4" name="Google Shape;4534;p14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5" name="Google Shape;4535;p14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6" name="Google Shape;4536;p14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7" name="Google Shape;4537;p14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538" name="Google Shape;4538;p14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matchingName="3.6 - Grouping 2 (no squiggle) 2">
  <p:cSld name="2_Title Slide_1_4_1_2">
    <p:bg>
      <p:bgPr>
        <a:solidFill>
          <a:schemeClr val="accent4"/>
        </a:solidFill>
        <a:effectLst/>
      </p:bgPr>
    </p:bg>
    <p:spTree>
      <p:nvGrpSpPr>
        <p:cNvPr id="1" name="Shape 4539"/>
        <p:cNvGrpSpPr/>
        <p:nvPr/>
      </p:nvGrpSpPr>
      <p:grpSpPr>
        <a:xfrm>
          <a:off x="0" y="0"/>
          <a:ext cx="0" cy="0"/>
          <a:chOff x="0" y="0"/>
          <a:chExt cx="0" cy="0"/>
        </a:xfrm>
      </p:grpSpPr>
      <p:sp>
        <p:nvSpPr>
          <p:cNvPr id="4540" name="Google Shape;4540;p150"/>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541" name="Google Shape;4541;p150"/>
          <p:cNvSpPr/>
          <p:nvPr/>
        </p:nvSpPr>
        <p:spPr>
          <a:xfrm>
            <a:off x="8870457" y="303686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2" name="Google Shape;4542;p150"/>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3" name="Google Shape;4543;p150"/>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544" name="Google Shape;4544;p150"/>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matchingName="3.6 - Grouping 2 (no squiggle) 2 2">
  <p:cSld name="2_Title Slide_1_4_1_2_2">
    <p:bg>
      <p:bgPr>
        <a:solidFill>
          <a:schemeClr val="lt1"/>
        </a:solidFill>
        <a:effectLst/>
      </p:bgPr>
    </p:bg>
    <p:spTree>
      <p:nvGrpSpPr>
        <p:cNvPr id="1" name="Shape 4545"/>
        <p:cNvGrpSpPr/>
        <p:nvPr/>
      </p:nvGrpSpPr>
      <p:grpSpPr>
        <a:xfrm>
          <a:off x="0" y="0"/>
          <a:ext cx="0" cy="0"/>
          <a:chOff x="0" y="0"/>
          <a:chExt cx="0" cy="0"/>
        </a:xfrm>
      </p:grpSpPr>
      <p:sp>
        <p:nvSpPr>
          <p:cNvPr id="4546" name="Google Shape;4546;p151"/>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7" name="Google Shape;4547;p15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548" name="Google Shape;4548;p151"/>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49" name="Google Shape;4549;p151"/>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0" name="Google Shape;4550;p151"/>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51" name="Google Shape;4551;p151"/>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552" name="Google Shape;4552;p151"/>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4553" name="Google Shape;4553;p151"/>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Next 5</a:t>
            </a:r>
            <a:endParaRPr sz="3400" b="1">
              <a:solidFill>
                <a:srgbClr val="0D3258"/>
              </a:solidFill>
              <a:latin typeface="Zilla Slab"/>
              <a:ea typeface="Zilla Slab"/>
              <a:cs typeface="Zilla Slab"/>
              <a:sym typeface="Zilla Slab"/>
            </a:endParaRPr>
          </a:p>
        </p:txBody>
      </p:sp>
      <p:sp>
        <p:nvSpPr>
          <p:cNvPr id="4554" name="Google Shape;4554;p151"/>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matchingName="3.6 - Grouping 2 (no squiggle) 2 2 4">
  <p:cSld name="2_Title Slide_1_4_1_2_2_4">
    <p:bg>
      <p:bgPr>
        <a:solidFill>
          <a:schemeClr val="lt1"/>
        </a:solidFill>
        <a:effectLst/>
      </p:bgPr>
    </p:bg>
    <p:spTree>
      <p:nvGrpSpPr>
        <p:cNvPr id="1" name="Shape 4555"/>
        <p:cNvGrpSpPr/>
        <p:nvPr/>
      </p:nvGrpSpPr>
      <p:grpSpPr>
        <a:xfrm>
          <a:off x="0" y="0"/>
          <a:ext cx="0" cy="0"/>
          <a:chOff x="0" y="0"/>
          <a:chExt cx="0" cy="0"/>
        </a:xfrm>
      </p:grpSpPr>
      <p:sp>
        <p:nvSpPr>
          <p:cNvPr id="4556" name="Google Shape;4556;p152"/>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7" name="Google Shape;4557;p152"/>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58" name="Google Shape;4558;p152"/>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59" name="Google Shape;4559;p152"/>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60" name="Google Shape;4560;p152"/>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61" name="Google Shape;4561;p152"/>
          <p:cNvSpPr txBox="1"/>
          <p:nvPr/>
        </p:nvSpPr>
        <p:spPr>
          <a:xfrm>
            <a:off x="458258" y="4158192"/>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Kind</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4562" name="Google Shape;4562;p152"/>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63" name="Google Shape;4563;p152"/>
          <p:cNvGrpSpPr/>
          <p:nvPr/>
        </p:nvGrpSpPr>
        <p:grpSpPr>
          <a:xfrm>
            <a:off x="952888" y="3623788"/>
            <a:ext cx="520414" cy="546675"/>
            <a:chOff x="1320450" y="238125"/>
            <a:chExt cx="4994375" cy="5246400"/>
          </a:xfrm>
        </p:grpSpPr>
        <p:sp>
          <p:nvSpPr>
            <p:cNvPr id="4564" name="Google Shape;4564;p152"/>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52"/>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52"/>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52"/>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52"/>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9" name="Google Shape;4569;p152"/>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5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571" name="Google Shape;4571;p152"/>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572" name="Google Shape;4572;p152"/>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3" name="Google Shape;4573;p152"/>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74" name="Google Shape;4574;p152"/>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575" name="Google Shape;4575;p152"/>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4576" name="Google Shape;4576;p152"/>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4577" name="Google Shape;4577;p152"/>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4578" name="Google Shape;4578;p152">
            <a:hlinkClick r:id="" action="ppaction://noaction"/>
          </p:cNvPr>
          <p:cNvSpPr/>
          <p:nvPr/>
        </p:nvSpPr>
        <p:spPr>
          <a:xfrm>
            <a:off x="15018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52">
            <a:hlinkClick r:id="" action="ppaction://noaction"/>
          </p:cNvPr>
          <p:cNvSpPr/>
          <p:nvPr/>
        </p:nvSpPr>
        <p:spPr>
          <a:xfrm>
            <a:off x="17198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52">
            <a:hlinkClick r:id="" action="ppaction://noaction"/>
          </p:cNvPr>
          <p:cNvSpPr/>
          <p:nvPr/>
        </p:nvSpPr>
        <p:spPr>
          <a:xfrm>
            <a:off x="17200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matchingName="3.6 - Grouping 2 (no squiggle) 2 2 4 1">
  <p:cSld name="2_Title Slide_1_4_1_2_2_4_1">
    <p:bg>
      <p:bgPr>
        <a:solidFill>
          <a:schemeClr val="lt1"/>
        </a:solidFill>
        <a:effectLst/>
      </p:bgPr>
    </p:bg>
    <p:spTree>
      <p:nvGrpSpPr>
        <p:cNvPr id="1" name="Shape 4581"/>
        <p:cNvGrpSpPr/>
        <p:nvPr/>
      </p:nvGrpSpPr>
      <p:grpSpPr>
        <a:xfrm>
          <a:off x="0" y="0"/>
          <a:ext cx="0" cy="0"/>
          <a:chOff x="0" y="0"/>
          <a:chExt cx="0" cy="0"/>
        </a:xfrm>
      </p:grpSpPr>
      <p:sp>
        <p:nvSpPr>
          <p:cNvPr id="4582" name="Google Shape;4582;p153"/>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153"/>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84" name="Google Shape;4584;p153"/>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85" name="Google Shape;4585;p153"/>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86" name="Google Shape;4586;p153"/>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587" name="Google Shape;4587;p153"/>
          <p:cNvSpPr txBox="1"/>
          <p:nvPr/>
        </p:nvSpPr>
        <p:spPr>
          <a:xfrm>
            <a:off x="508408" y="5335113"/>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Strong</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4588" name="Google Shape;4588;p153">
            <a:hlinkClick r:id="" action="ppaction://noaction"/>
          </p:cNvPr>
          <p:cNvSpPr/>
          <p:nvPr/>
        </p:nvSpPr>
        <p:spPr>
          <a:xfrm>
            <a:off x="169225"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53">
            <a:hlinkClick r:id="" action="ppaction://noaction"/>
          </p:cNvPr>
          <p:cNvSpPr/>
          <p:nvPr/>
        </p:nvSpPr>
        <p:spPr>
          <a:xfrm>
            <a:off x="191038"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0" name="Google Shape;4590;p153"/>
          <p:cNvGrpSpPr/>
          <p:nvPr/>
        </p:nvGrpSpPr>
        <p:grpSpPr>
          <a:xfrm>
            <a:off x="952888" y="3749388"/>
            <a:ext cx="520414" cy="546675"/>
            <a:chOff x="1320450" y="238125"/>
            <a:chExt cx="4994375" cy="5246400"/>
          </a:xfrm>
        </p:grpSpPr>
        <p:sp>
          <p:nvSpPr>
            <p:cNvPr id="4591" name="Google Shape;4591;p153"/>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53"/>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53"/>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53"/>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53"/>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96" name="Google Shape;4596;p153"/>
          <p:cNvSpPr/>
          <p:nvPr/>
        </p:nvSpPr>
        <p:spPr>
          <a:xfrm>
            <a:off x="969665" y="480843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53">
            <a:hlinkClick r:id="" action="ppaction://noaction"/>
          </p:cNvPr>
          <p:cNvSpPr/>
          <p:nvPr/>
        </p:nvSpPr>
        <p:spPr>
          <a:xfrm>
            <a:off x="191025"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53"/>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599" name="Google Shape;4599;p153"/>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00" name="Google Shape;4600;p153"/>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1" name="Google Shape;4601;p153"/>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02" name="Google Shape;4602;p15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603" name="Google Shape;4603;p153"/>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4604" name="Google Shape;4604;p153"/>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4605" name="Google Shape;4605;p153"/>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4606" name="Google Shape;4606;p153"/>
          <p:cNvSpPr/>
          <p:nvPr/>
        </p:nvSpPr>
        <p:spPr>
          <a:xfrm>
            <a:off x="1045837" y="258090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matchingName="3.6 - Grouping 2 (no squiggle) 2 2 3">
  <p:cSld name="2_Title Slide_1_4_1_2_2_3">
    <p:bg>
      <p:bgPr>
        <a:solidFill>
          <a:schemeClr val="lt1"/>
        </a:solidFill>
        <a:effectLst/>
      </p:bgPr>
    </p:bg>
    <p:spTree>
      <p:nvGrpSpPr>
        <p:cNvPr id="1" name="Shape 4607"/>
        <p:cNvGrpSpPr/>
        <p:nvPr/>
      </p:nvGrpSpPr>
      <p:grpSpPr>
        <a:xfrm>
          <a:off x="0" y="0"/>
          <a:ext cx="0" cy="0"/>
          <a:chOff x="0" y="0"/>
          <a:chExt cx="0" cy="0"/>
        </a:xfrm>
      </p:grpSpPr>
      <p:sp>
        <p:nvSpPr>
          <p:cNvPr id="4608" name="Google Shape;4608;p154"/>
          <p:cNvSpPr/>
          <p:nvPr/>
        </p:nvSpPr>
        <p:spPr>
          <a:xfrm rot="10800000">
            <a:off x="9" y="-23"/>
            <a:ext cx="3321366" cy="39061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9" name="Google Shape;4609;p154"/>
          <p:cNvSpPr/>
          <p:nvPr/>
        </p:nvSpPr>
        <p:spPr>
          <a:xfrm>
            <a:off x="-426375" y="1831300"/>
            <a:ext cx="3151499" cy="4299425"/>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610" name="Google Shape;4610;p154"/>
          <p:cNvSpPr/>
          <p:nvPr/>
        </p:nvSpPr>
        <p:spPr>
          <a:xfrm>
            <a:off x="227002" y="2153781"/>
            <a:ext cx="1991953" cy="1182777"/>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611" name="Google Shape;4611;p154"/>
          <p:cNvSpPr/>
          <p:nvPr/>
        </p:nvSpPr>
        <p:spPr>
          <a:xfrm>
            <a:off x="271276" y="3413287"/>
            <a:ext cx="1904840" cy="1326026"/>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612" name="Google Shape;4612;p154"/>
          <p:cNvSpPr/>
          <p:nvPr/>
        </p:nvSpPr>
        <p:spPr>
          <a:xfrm>
            <a:off x="254376" y="4608172"/>
            <a:ext cx="2020988" cy="1124704"/>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4613" name="Google Shape;4613;p154"/>
          <p:cNvSpPr txBox="1"/>
          <p:nvPr/>
        </p:nvSpPr>
        <p:spPr>
          <a:xfrm>
            <a:off x="508408" y="2913317"/>
            <a:ext cx="1530900" cy="2220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Well</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4614" name="Google Shape;4614;p154">
            <a:hlinkClick r:id="" action="ppaction://noaction"/>
          </p:cNvPr>
          <p:cNvSpPr/>
          <p:nvPr/>
        </p:nvSpPr>
        <p:spPr>
          <a:xfrm>
            <a:off x="200338" y="343329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54">
            <a:hlinkClick r:id="" action="ppaction://noaction"/>
          </p:cNvPr>
          <p:cNvSpPr/>
          <p:nvPr/>
        </p:nvSpPr>
        <p:spPr>
          <a:xfrm>
            <a:off x="222150" y="4609166"/>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16" name="Google Shape;4616;p154"/>
          <p:cNvGrpSpPr/>
          <p:nvPr/>
        </p:nvGrpSpPr>
        <p:grpSpPr>
          <a:xfrm>
            <a:off x="952888" y="3749388"/>
            <a:ext cx="520414" cy="546675"/>
            <a:chOff x="1320450" y="238125"/>
            <a:chExt cx="4994375" cy="5246400"/>
          </a:xfrm>
        </p:grpSpPr>
        <p:sp>
          <p:nvSpPr>
            <p:cNvPr id="4617" name="Google Shape;4617;p154"/>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54"/>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54"/>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54"/>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54"/>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2" name="Google Shape;4622;p154"/>
          <p:cNvSpPr/>
          <p:nvPr/>
        </p:nvSpPr>
        <p:spPr>
          <a:xfrm>
            <a:off x="969665" y="4997515"/>
            <a:ext cx="546143" cy="454342"/>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54">
            <a:hlinkClick r:id="" action="ppaction://noaction"/>
          </p:cNvPr>
          <p:cNvSpPr/>
          <p:nvPr/>
        </p:nvSpPr>
        <p:spPr>
          <a:xfrm>
            <a:off x="222138" y="2232064"/>
            <a:ext cx="2125200" cy="1099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54"/>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625" name="Google Shape;4625;p154"/>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26" name="Google Shape;4626;p154"/>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7" name="Google Shape;4627;p154"/>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28" name="Google Shape;4628;p15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629" name="Google Shape;4629;p154"/>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4630" name="Google Shape;4630;p154"/>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4631" name="Google Shape;4631;p154"/>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
        <p:nvSpPr>
          <p:cNvPr id="4632" name="Google Shape;4632;p154"/>
          <p:cNvSpPr/>
          <p:nvPr/>
        </p:nvSpPr>
        <p:spPr>
          <a:xfrm>
            <a:off x="1054812" y="2448849"/>
            <a:ext cx="438077" cy="45430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matchingName="3.6 - Grouping 2 (no squiggle) 1">
  <p:cSld name="2_Title Slide_1_4_1_1">
    <p:bg>
      <p:bgPr>
        <a:solidFill>
          <a:schemeClr val="lt1"/>
        </a:solidFill>
        <a:effectLst/>
      </p:bgPr>
    </p:bg>
    <p:spTree>
      <p:nvGrpSpPr>
        <p:cNvPr id="1" name="Shape 4633"/>
        <p:cNvGrpSpPr/>
        <p:nvPr/>
      </p:nvGrpSpPr>
      <p:grpSpPr>
        <a:xfrm>
          <a:off x="0" y="0"/>
          <a:ext cx="0" cy="0"/>
          <a:chOff x="0" y="0"/>
          <a:chExt cx="0" cy="0"/>
        </a:xfrm>
      </p:grpSpPr>
      <p:sp>
        <p:nvSpPr>
          <p:cNvPr id="4634" name="Google Shape;4634;p155"/>
          <p:cNvSpPr/>
          <p:nvPr/>
        </p:nvSpPr>
        <p:spPr>
          <a:xfrm rot="10800000">
            <a:off x="8735835" y="4940407"/>
            <a:ext cx="3456165" cy="1925869"/>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5" name="Google Shape;4635;p155"/>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36" name="Google Shape;4636;p155"/>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7" name="Google Shape;4637;p155"/>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638" name="Google Shape;4638;p155"/>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4639" name="Google Shape;4639;p155"/>
          <p:cNvGrpSpPr/>
          <p:nvPr/>
        </p:nvGrpSpPr>
        <p:grpSpPr>
          <a:xfrm>
            <a:off x="356766" y="427999"/>
            <a:ext cx="1268713" cy="698572"/>
            <a:chOff x="475841" y="433188"/>
            <a:chExt cx="865248" cy="476288"/>
          </a:xfrm>
        </p:grpSpPr>
        <p:sp>
          <p:nvSpPr>
            <p:cNvPr id="4640" name="Google Shape;4640;p15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1" name="Google Shape;4641;p15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2" name="Google Shape;4642;p15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3" name="Google Shape;4643;p15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4" name="Google Shape;4644;p15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5" name="Google Shape;4645;p15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6" name="Google Shape;4646;p15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7" name="Google Shape;4647;p15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8" name="Google Shape;4648;p15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49" name="Google Shape;4649;p15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0" name="Google Shape;4650;p15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1" name="Google Shape;4651;p15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2" name="Google Shape;4652;p15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3" name="Google Shape;4653;p15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4" name="Google Shape;4654;p15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5" name="Google Shape;4655;p15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6" name="Google Shape;4656;p15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7" name="Google Shape;4657;p15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8" name="Google Shape;4658;p15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59" name="Google Shape;4659;p15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0" name="Google Shape;4660;p15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1" name="Google Shape;4661;p15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2" name="Google Shape;4662;p15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3" name="Google Shape;4663;p15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4" name="Google Shape;4664;p15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5" name="Google Shape;4665;p15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6" name="Google Shape;4666;p15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7" name="Google Shape;4667;p15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8" name="Google Shape;4668;p15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69" name="Google Shape;4669;p15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0" name="Google Shape;4670;p15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1" name="Google Shape;4671;p15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2" name="Google Shape;4672;p15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3" name="Google Shape;4673;p15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4" name="Google Shape;4674;p15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5" name="Google Shape;4675;p15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6" name="Google Shape;4676;p15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7" name="Google Shape;4677;p15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8" name="Google Shape;4678;p15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79" name="Google Shape;4679;p15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80" name="Google Shape;4680;p15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681" name="Google Shape;4681;p155"/>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matchingName="3.6 - Grouping 2 (no squiggle) 1 4">
  <p:cSld name="2_Title Slide_1_4_1_1_4">
    <p:bg>
      <p:bgPr>
        <a:solidFill>
          <a:schemeClr val="lt1"/>
        </a:solidFill>
        <a:effectLst/>
      </p:bgPr>
    </p:bg>
    <p:spTree>
      <p:nvGrpSpPr>
        <p:cNvPr id="1" name="Shape 4682"/>
        <p:cNvGrpSpPr/>
        <p:nvPr/>
      </p:nvGrpSpPr>
      <p:grpSpPr>
        <a:xfrm>
          <a:off x="0" y="0"/>
          <a:ext cx="0" cy="0"/>
          <a:chOff x="0" y="0"/>
          <a:chExt cx="0" cy="0"/>
        </a:xfrm>
      </p:grpSpPr>
      <p:sp>
        <p:nvSpPr>
          <p:cNvPr id="4683" name="Google Shape;4683;p156"/>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D7224C"/>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684" name="Google Shape;4684;p156"/>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5" name="Google Shape;4685;p156"/>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86" name="Google Shape;4686;p156"/>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7" name="Google Shape;4687;p156"/>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688" name="Google Shape;4688;p156"/>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4689" name="Google Shape;4689;p156"/>
          <p:cNvGrpSpPr/>
          <p:nvPr/>
        </p:nvGrpSpPr>
        <p:grpSpPr>
          <a:xfrm>
            <a:off x="356766" y="427999"/>
            <a:ext cx="1268713" cy="698572"/>
            <a:chOff x="475841" y="433188"/>
            <a:chExt cx="865248" cy="476288"/>
          </a:xfrm>
        </p:grpSpPr>
        <p:sp>
          <p:nvSpPr>
            <p:cNvPr id="4690" name="Google Shape;4690;p15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1" name="Google Shape;4691;p15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2" name="Google Shape;4692;p15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3" name="Google Shape;4693;p15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4" name="Google Shape;4694;p15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5" name="Google Shape;4695;p15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6" name="Google Shape;4696;p15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7" name="Google Shape;4697;p15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8" name="Google Shape;4698;p15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699" name="Google Shape;4699;p15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0" name="Google Shape;4700;p15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1" name="Google Shape;4701;p15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2" name="Google Shape;4702;p15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3" name="Google Shape;4703;p15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4" name="Google Shape;4704;p15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5" name="Google Shape;4705;p15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6" name="Google Shape;4706;p15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7" name="Google Shape;4707;p15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8" name="Google Shape;4708;p15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09" name="Google Shape;4709;p15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0" name="Google Shape;4710;p15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1" name="Google Shape;4711;p15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2" name="Google Shape;4712;p15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3" name="Google Shape;4713;p15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4" name="Google Shape;4714;p15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5" name="Google Shape;4715;p15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6" name="Google Shape;4716;p15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7" name="Google Shape;4717;p15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8" name="Google Shape;4718;p15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19" name="Google Shape;4719;p15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0" name="Google Shape;4720;p15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1" name="Google Shape;4721;p15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2" name="Google Shape;4722;p15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3" name="Google Shape;4723;p15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4" name="Google Shape;4724;p15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5" name="Google Shape;4725;p15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6" name="Google Shape;4726;p15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7" name="Google Shape;4727;p15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8" name="Google Shape;4728;p15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29" name="Google Shape;4729;p15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30" name="Google Shape;4730;p15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731" name="Google Shape;4731;p156"/>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2" name="Google Shape;4732;p156"/>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4733" name="Google Shape;4733;p156"/>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matchingName="3.6 - Grouping 2 (no squiggle) 1 4 1">
  <p:cSld name="2_Title Slide_1_4_1_1_4_1">
    <p:bg>
      <p:bgPr>
        <a:solidFill>
          <a:schemeClr val="lt1"/>
        </a:solidFill>
        <a:effectLst/>
      </p:bgPr>
    </p:bg>
    <p:spTree>
      <p:nvGrpSpPr>
        <p:cNvPr id="1" name="Shape 4734"/>
        <p:cNvGrpSpPr/>
        <p:nvPr/>
      </p:nvGrpSpPr>
      <p:grpSpPr>
        <a:xfrm>
          <a:off x="0" y="0"/>
          <a:ext cx="0" cy="0"/>
          <a:chOff x="0" y="0"/>
          <a:chExt cx="0" cy="0"/>
        </a:xfrm>
      </p:grpSpPr>
      <p:sp>
        <p:nvSpPr>
          <p:cNvPr id="4735" name="Google Shape;4735;p157"/>
          <p:cNvSpPr/>
          <p:nvPr/>
        </p:nvSpPr>
        <p:spPr>
          <a:xfrm rot="-2261921">
            <a:off x="10149791" y="2834220"/>
            <a:ext cx="4541396" cy="4664708"/>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19050" cap="flat" cmpd="sng">
            <a:solidFill>
              <a:srgbClr val="D7224C"/>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36" name="Google Shape;4736;p157"/>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7" name="Google Shape;4737;p157"/>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38" name="Google Shape;4738;p157"/>
          <p:cNvSpPr/>
          <p:nvPr/>
        </p:nvSpPr>
        <p:spPr>
          <a:xfrm rot="10800000">
            <a:off x="7" y="-8"/>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9" name="Google Shape;4739;p157"/>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740" name="Google Shape;4740;p157"/>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rgbClr val="9CB73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4741" name="Google Shape;4741;p157"/>
          <p:cNvGrpSpPr/>
          <p:nvPr/>
        </p:nvGrpSpPr>
        <p:grpSpPr>
          <a:xfrm>
            <a:off x="356766" y="427999"/>
            <a:ext cx="1268713" cy="698572"/>
            <a:chOff x="475841" y="433188"/>
            <a:chExt cx="865248" cy="476288"/>
          </a:xfrm>
        </p:grpSpPr>
        <p:sp>
          <p:nvSpPr>
            <p:cNvPr id="4742" name="Google Shape;4742;p15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43" name="Google Shape;4743;p15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44" name="Google Shape;4744;p15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45" name="Google Shape;4745;p15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46" name="Google Shape;4746;p15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47" name="Google Shape;4747;p15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48" name="Google Shape;4748;p15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49" name="Google Shape;4749;p15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0" name="Google Shape;4750;p15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1" name="Google Shape;4751;p15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2" name="Google Shape;4752;p15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3" name="Google Shape;4753;p15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4" name="Google Shape;4754;p15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5" name="Google Shape;4755;p15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6" name="Google Shape;4756;p15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7" name="Google Shape;4757;p15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8" name="Google Shape;4758;p15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59" name="Google Shape;4759;p15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0" name="Google Shape;4760;p15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1" name="Google Shape;4761;p15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2" name="Google Shape;4762;p15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3" name="Google Shape;4763;p15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4" name="Google Shape;4764;p15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5" name="Google Shape;4765;p15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6" name="Google Shape;4766;p15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7" name="Google Shape;4767;p15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8" name="Google Shape;4768;p15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69" name="Google Shape;4769;p15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0" name="Google Shape;4770;p15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1" name="Google Shape;4771;p15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2" name="Google Shape;4772;p15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3" name="Google Shape;4773;p15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4" name="Google Shape;4774;p15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5" name="Google Shape;4775;p15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6" name="Google Shape;4776;p15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7" name="Google Shape;4777;p15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8" name="Google Shape;4778;p15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79" name="Google Shape;4779;p15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80" name="Google Shape;4780;p15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81" name="Google Shape;4781;p15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82" name="Google Shape;4782;p15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783" name="Google Shape;4783;p157"/>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4" name="Google Shape;4784;p157"/>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How</a:t>
            </a:r>
            <a:endParaRPr sz="3400" b="1">
              <a:solidFill>
                <a:srgbClr val="0D3258"/>
              </a:solidFill>
              <a:latin typeface="Zilla Slab"/>
              <a:ea typeface="Zilla Slab"/>
              <a:cs typeface="Zilla Slab"/>
              <a:sym typeface="Zilla Slab"/>
            </a:endParaRPr>
          </a:p>
        </p:txBody>
      </p:sp>
      <p:sp>
        <p:nvSpPr>
          <p:cNvPr id="4785" name="Google Shape;4785;p157"/>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matchingName="3.6 - Grouping 2 (no squiggle) 1 2">
  <p:cSld name="2_Title Slide_1_4_1_1_2">
    <p:bg>
      <p:bgPr>
        <a:solidFill>
          <a:schemeClr val="lt1"/>
        </a:solidFill>
        <a:effectLst/>
      </p:bgPr>
    </p:bg>
    <p:spTree>
      <p:nvGrpSpPr>
        <p:cNvPr id="1" name="Shape 4786"/>
        <p:cNvGrpSpPr/>
        <p:nvPr/>
      </p:nvGrpSpPr>
      <p:grpSpPr>
        <a:xfrm>
          <a:off x="0" y="0"/>
          <a:ext cx="0" cy="0"/>
          <a:chOff x="0" y="0"/>
          <a:chExt cx="0" cy="0"/>
        </a:xfrm>
      </p:grpSpPr>
      <p:sp>
        <p:nvSpPr>
          <p:cNvPr id="4787" name="Google Shape;4787;p158"/>
          <p:cNvSpPr/>
          <p:nvPr/>
        </p:nvSpPr>
        <p:spPr>
          <a:xfrm>
            <a:off x="0" y="0"/>
            <a:ext cx="2630860" cy="382091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8" name="Google Shape;4788;p158"/>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789" name="Google Shape;4789;p158"/>
          <p:cNvSpPr/>
          <p:nvPr/>
        </p:nvSpPr>
        <p:spPr>
          <a:xfrm>
            <a:off x="9745077" y="3397625"/>
            <a:ext cx="2446697" cy="3460124"/>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0" name="Google Shape;4790;p158"/>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rgbClr val="F0AD1E"/>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791" name="Google Shape;4791;p158"/>
          <p:cNvSpPr/>
          <p:nvPr/>
        </p:nvSpPr>
        <p:spPr>
          <a:xfrm rot="10573634" flipH="1">
            <a:off x="-1359677" y="-530232"/>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grpSp>
        <p:nvGrpSpPr>
          <p:cNvPr id="4792" name="Google Shape;4792;p158"/>
          <p:cNvGrpSpPr/>
          <p:nvPr/>
        </p:nvGrpSpPr>
        <p:grpSpPr>
          <a:xfrm>
            <a:off x="356766" y="427999"/>
            <a:ext cx="1268713" cy="698572"/>
            <a:chOff x="475841" y="433188"/>
            <a:chExt cx="865248" cy="476288"/>
          </a:xfrm>
        </p:grpSpPr>
        <p:sp>
          <p:nvSpPr>
            <p:cNvPr id="4793" name="Google Shape;4793;p15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94" name="Google Shape;4794;p15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95" name="Google Shape;4795;p15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96" name="Google Shape;4796;p15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97" name="Google Shape;4797;p15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98" name="Google Shape;4798;p15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799" name="Google Shape;4799;p15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0" name="Google Shape;4800;p15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1" name="Google Shape;4801;p15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2" name="Google Shape;4802;p15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3" name="Google Shape;4803;p15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4" name="Google Shape;4804;p15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5" name="Google Shape;4805;p15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6" name="Google Shape;4806;p15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7" name="Google Shape;4807;p15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8" name="Google Shape;4808;p15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09" name="Google Shape;4809;p15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0" name="Google Shape;4810;p15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1" name="Google Shape;4811;p15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2" name="Google Shape;4812;p15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3" name="Google Shape;4813;p15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4" name="Google Shape;4814;p15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5" name="Google Shape;4815;p15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6" name="Google Shape;4816;p15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7" name="Google Shape;4817;p15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8" name="Google Shape;4818;p15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19" name="Google Shape;4819;p15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0" name="Google Shape;4820;p15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1" name="Google Shape;4821;p15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2" name="Google Shape;4822;p15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3" name="Google Shape;4823;p15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4" name="Google Shape;4824;p15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5" name="Google Shape;4825;p15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6" name="Google Shape;4826;p15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7" name="Google Shape;4827;p15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8" name="Google Shape;4828;p15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29" name="Google Shape;4829;p15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30" name="Google Shape;4830;p15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31" name="Google Shape;4831;p15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32" name="Google Shape;4832;p15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33" name="Google Shape;4833;p15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834" name="Google Shape;4834;p158"/>
          <p:cNvSpPr/>
          <p:nvPr/>
        </p:nvSpPr>
        <p:spPr>
          <a:xfrm rot="5400000" flipH="1">
            <a:off x="-1009771" y="4449182"/>
            <a:ext cx="3388240" cy="1449245"/>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matchingName="3.6 - Grouping 2 (no squiggle) 1 1">
  <p:cSld name="2_Title Slide_1_4_1_1_1">
    <p:bg>
      <p:bgPr>
        <a:solidFill>
          <a:schemeClr val="lt1"/>
        </a:solidFill>
        <a:effectLst/>
      </p:bgPr>
    </p:bg>
    <p:spTree>
      <p:nvGrpSpPr>
        <p:cNvPr id="1" name="Shape 4835"/>
        <p:cNvGrpSpPr/>
        <p:nvPr/>
      </p:nvGrpSpPr>
      <p:grpSpPr>
        <a:xfrm>
          <a:off x="0" y="0"/>
          <a:ext cx="0" cy="0"/>
          <a:chOff x="0" y="0"/>
          <a:chExt cx="0" cy="0"/>
        </a:xfrm>
      </p:grpSpPr>
      <p:sp>
        <p:nvSpPr>
          <p:cNvPr id="4836" name="Google Shape;4836;p159"/>
          <p:cNvSpPr/>
          <p:nvPr/>
        </p:nvSpPr>
        <p:spPr>
          <a:xfrm>
            <a:off x="0" y="34300"/>
            <a:ext cx="1922793" cy="6823710"/>
          </a:xfrm>
          <a:custGeom>
            <a:avLst/>
            <a:gdLst/>
            <a:ahLst/>
            <a:cxnLst/>
            <a:rect l="l" t="t" r="r" b="b"/>
            <a:pathLst>
              <a:path w="1751975" h="6858000" extrusionOk="0">
                <a:moveTo>
                  <a:pt x="0" y="0"/>
                </a:moveTo>
                <a:lnTo>
                  <a:pt x="1712608" y="0"/>
                </a:lnTo>
                <a:lnTo>
                  <a:pt x="1735190" y="145907"/>
                </a:lnTo>
                <a:cubicBezTo>
                  <a:pt x="1796374" y="704338"/>
                  <a:pt x="1691844" y="1342018"/>
                  <a:pt x="1396178" y="2066882"/>
                </a:cubicBezTo>
                <a:cubicBezTo>
                  <a:pt x="720371" y="3723712"/>
                  <a:pt x="110735" y="5107452"/>
                  <a:pt x="742971" y="6654781"/>
                </a:cubicBezTo>
                <a:lnTo>
                  <a:pt x="823266"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4837" name="Google Shape;4837;p159"/>
          <p:cNvSpPr/>
          <p:nvPr/>
        </p:nvSpPr>
        <p:spPr>
          <a:xfrm rot="10800000" flipH="1">
            <a:off x="0" y="4637"/>
            <a:ext cx="2166259" cy="1740463"/>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rgbClr val="D7224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grpSp>
        <p:nvGrpSpPr>
          <p:cNvPr id="4838" name="Google Shape;4838;p159"/>
          <p:cNvGrpSpPr/>
          <p:nvPr/>
        </p:nvGrpSpPr>
        <p:grpSpPr>
          <a:xfrm>
            <a:off x="356766" y="427999"/>
            <a:ext cx="1268713" cy="698572"/>
            <a:chOff x="475841" y="433188"/>
            <a:chExt cx="865248" cy="476288"/>
          </a:xfrm>
        </p:grpSpPr>
        <p:sp>
          <p:nvSpPr>
            <p:cNvPr id="4839" name="Google Shape;4839;p15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0" name="Google Shape;4840;p15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1" name="Google Shape;4841;p15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2" name="Google Shape;4842;p15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3" name="Google Shape;4843;p15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4" name="Google Shape;4844;p15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5" name="Google Shape;4845;p15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6" name="Google Shape;4846;p15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7" name="Google Shape;4847;p15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8" name="Google Shape;4848;p15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49" name="Google Shape;4849;p15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0" name="Google Shape;4850;p15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1" name="Google Shape;4851;p15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2" name="Google Shape;4852;p15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3" name="Google Shape;4853;p15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4" name="Google Shape;4854;p15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5" name="Google Shape;4855;p15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6" name="Google Shape;4856;p15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7" name="Google Shape;4857;p15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8" name="Google Shape;4858;p15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59" name="Google Shape;4859;p15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0" name="Google Shape;4860;p15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1" name="Google Shape;4861;p15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2" name="Google Shape;4862;p15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3" name="Google Shape;4863;p15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4" name="Google Shape;4864;p15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5" name="Google Shape;4865;p15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6" name="Google Shape;4866;p15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7" name="Google Shape;4867;p15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8" name="Google Shape;4868;p15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69" name="Google Shape;4869;p15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0" name="Google Shape;4870;p15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1" name="Google Shape;4871;p15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2" name="Google Shape;4872;p15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3" name="Google Shape;4873;p15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4" name="Google Shape;4874;p15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5" name="Google Shape;4875;p15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6" name="Google Shape;4876;p15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7" name="Google Shape;4877;p15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8" name="Google Shape;4878;p15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79" name="Google Shape;4879;p15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4880" name="Google Shape;4880;p159"/>
          <p:cNvSpPr/>
          <p:nvPr/>
        </p:nvSpPr>
        <p:spPr>
          <a:xfrm rot="5400000" flipH="1">
            <a:off x="-676750" y="4116100"/>
            <a:ext cx="3388240" cy="2115409"/>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1" name="Google Shape;4881;p159"/>
          <p:cNvSpPr/>
          <p:nvPr/>
        </p:nvSpPr>
        <p:spPr>
          <a:xfrm rot="-9968965">
            <a:off x="-351598" y="4437304"/>
            <a:ext cx="2747042" cy="218875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Clarity Quote 1">
  <p:cSld name="CUSTOM_1_1_3">
    <p:bg>
      <p:bgPr>
        <a:solidFill>
          <a:schemeClr val="lt1"/>
        </a:solidFill>
        <a:effectLst/>
      </p:bgPr>
    </p:bg>
    <p:spTree>
      <p:nvGrpSpPr>
        <p:cNvPr id="1" name="Shape 4882"/>
        <p:cNvGrpSpPr/>
        <p:nvPr/>
      </p:nvGrpSpPr>
      <p:grpSpPr>
        <a:xfrm>
          <a:off x="0" y="0"/>
          <a:ext cx="0" cy="0"/>
          <a:chOff x="0" y="0"/>
          <a:chExt cx="0" cy="0"/>
        </a:xfrm>
      </p:grpSpPr>
      <p:sp>
        <p:nvSpPr>
          <p:cNvPr id="4883" name="Google Shape;4883;p160"/>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9CB73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4" name="Google Shape;4884;p160"/>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5" name="Google Shape;4885;p160"/>
          <p:cNvSpPr/>
          <p:nvPr/>
        </p:nvSpPr>
        <p:spPr>
          <a:xfrm>
            <a:off x="0" y="1"/>
            <a:ext cx="3069004" cy="482359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6" name="Google Shape;4886;p160"/>
          <p:cNvSpPr/>
          <p:nvPr/>
        </p:nvSpPr>
        <p:spPr>
          <a:xfrm>
            <a:off x="0" y="1"/>
            <a:ext cx="4654743" cy="3036947"/>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7" name="Google Shape;4887;p160"/>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8" name="Google Shape;4888;p160"/>
          <p:cNvSpPr/>
          <p:nvPr/>
        </p:nvSpPr>
        <p:spPr>
          <a:xfrm rot="-5400000">
            <a:off x="10479324" y="4582876"/>
            <a:ext cx="2034675" cy="2952723"/>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89" name="Google Shape;4889;p160"/>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890" name="Google Shape;4890;p160"/>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891" name="Google Shape;4891;p160"/>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Why</a:t>
            </a:r>
            <a:endParaRPr sz="3400" b="1">
              <a:solidFill>
                <a:srgbClr val="0D3258"/>
              </a:solidFill>
              <a:latin typeface="Zilla Slab"/>
              <a:ea typeface="Zilla Slab"/>
              <a:cs typeface="Zilla Slab"/>
              <a:sym typeface="Zilla Slab"/>
            </a:endParaRPr>
          </a:p>
        </p:txBody>
      </p:sp>
      <p:sp>
        <p:nvSpPr>
          <p:cNvPr id="4892" name="Google Shape;4892;p160"/>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grpSp>
        <p:nvGrpSpPr>
          <p:cNvPr id="4893" name="Google Shape;4893;p160"/>
          <p:cNvGrpSpPr/>
          <p:nvPr/>
        </p:nvGrpSpPr>
        <p:grpSpPr>
          <a:xfrm>
            <a:off x="356766" y="427999"/>
            <a:ext cx="1268713" cy="698572"/>
            <a:chOff x="475841" y="433188"/>
            <a:chExt cx="865248" cy="476288"/>
          </a:xfrm>
        </p:grpSpPr>
        <p:sp>
          <p:nvSpPr>
            <p:cNvPr id="4894" name="Google Shape;4894;p160"/>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95" name="Google Shape;4895;p160"/>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96" name="Google Shape;4896;p160"/>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97" name="Google Shape;4897;p160"/>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98" name="Google Shape;4898;p160"/>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899" name="Google Shape;4899;p160"/>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0" name="Google Shape;4900;p160"/>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1" name="Google Shape;4901;p160"/>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2" name="Google Shape;4902;p160"/>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3" name="Google Shape;4903;p160"/>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4" name="Google Shape;4904;p160"/>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5" name="Google Shape;4905;p160"/>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6" name="Google Shape;4906;p160"/>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7" name="Google Shape;4907;p160"/>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8" name="Google Shape;4908;p160"/>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09" name="Google Shape;4909;p160"/>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0" name="Google Shape;4910;p160"/>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1" name="Google Shape;4911;p160"/>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2" name="Google Shape;4912;p160"/>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3" name="Google Shape;4913;p160"/>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4" name="Google Shape;4914;p160"/>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5" name="Google Shape;4915;p160"/>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6" name="Google Shape;4916;p160"/>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7" name="Google Shape;4917;p160"/>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8" name="Google Shape;4918;p160"/>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19" name="Google Shape;4919;p160"/>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0" name="Google Shape;4920;p160"/>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1" name="Google Shape;4921;p160"/>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2" name="Google Shape;4922;p160"/>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3" name="Google Shape;4923;p160"/>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4" name="Google Shape;4924;p160"/>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5" name="Google Shape;4925;p160"/>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6" name="Google Shape;4926;p160"/>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7" name="Google Shape;4927;p160"/>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8" name="Google Shape;4928;p160"/>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29" name="Google Shape;4929;p160"/>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30" name="Google Shape;4930;p160"/>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31" name="Google Shape;4931;p160"/>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32" name="Google Shape;4932;p160"/>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33" name="Google Shape;4933;p160"/>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4934" name="Google Shape;4934;p160"/>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Clarity Quote 1 1">
  <p:cSld name="CUSTOM_1_1_3_1">
    <p:bg>
      <p:bgPr>
        <a:solidFill>
          <a:schemeClr val="accent5"/>
        </a:solidFill>
        <a:effectLst/>
      </p:bgPr>
    </p:bg>
    <p:spTree>
      <p:nvGrpSpPr>
        <p:cNvPr id="1" name="Shape 4935"/>
        <p:cNvGrpSpPr/>
        <p:nvPr/>
      </p:nvGrpSpPr>
      <p:grpSpPr>
        <a:xfrm>
          <a:off x="0" y="0"/>
          <a:ext cx="0" cy="0"/>
          <a:chOff x="0" y="0"/>
          <a:chExt cx="0" cy="0"/>
        </a:xfrm>
      </p:grpSpPr>
      <p:sp>
        <p:nvSpPr>
          <p:cNvPr id="4936" name="Google Shape;4936;p161"/>
          <p:cNvSpPr/>
          <p:nvPr/>
        </p:nvSpPr>
        <p:spPr>
          <a:xfrm>
            <a:off x="9730996" y="4026852"/>
            <a:ext cx="2460924" cy="283107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FE3A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7" name="Google Shape;4937;p161"/>
          <p:cNvSpPr/>
          <p:nvPr/>
        </p:nvSpPr>
        <p:spPr>
          <a:xfrm rot="-5400000">
            <a:off x="10329850" y="4433400"/>
            <a:ext cx="1937576" cy="334877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38" name="Google Shape;4938;p161"/>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4939" name="Google Shape;4939;p161"/>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40" name="Google Shape;4940;p161"/>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41" name="Google Shape;4941;p161"/>
          <p:cNvSpPr txBox="1"/>
          <p:nvPr/>
        </p:nvSpPr>
        <p:spPr>
          <a:xfrm>
            <a:off x="10530425" y="5855988"/>
            <a:ext cx="1726200" cy="7296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3400" b="1">
                <a:solidFill>
                  <a:srgbClr val="0D3258"/>
                </a:solidFill>
                <a:latin typeface="Zilla Slab"/>
                <a:ea typeface="Zilla Slab"/>
                <a:cs typeface="Zilla Slab"/>
                <a:sym typeface="Zilla Slab"/>
              </a:rPr>
              <a:t>How</a:t>
            </a:r>
            <a:endParaRPr sz="3400" b="1">
              <a:solidFill>
                <a:srgbClr val="0D3258"/>
              </a:solidFill>
              <a:latin typeface="Zilla Slab"/>
              <a:ea typeface="Zilla Slab"/>
              <a:cs typeface="Zilla Slab"/>
              <a:sym typeface="Zilla Slab"/>
            </a:endParaRPr>
          </a:p>
        </p:txBody>
      </p:sp>
      <p:sp>
        <p:nvSpPr>
          <p:cNvPr id="4942" name="Google Shape;4942;p161"/>
          <p:cNvSpPr txBox="1"/>
          <p:nvPr/>
        </p:nvSpPr>
        <p:spPr>
          <a:xfrm>
            <a:off x="11184545" y="5746205"/>
            <a:ext cx="936900" cy="450900"/>
          </a:xfrm>
          <a:prstGeom prst="rect">
            <a:avLst/>
          </a:prstGeom>
          <a:noFill/>
          <a:ln>
            <a:noFill/>
          </a:ln>
        </p:spPr>
        <p:txBody>
          <a:bodyPr spcFirstLastPara="1" wrap="square" lIns="0" tIns="0" rIns="0" bIns="0" anchor="ctr" anchorCtr="0">
            <a:noAutofit/>
          </a:bodyPr>
          <a:lstStyle/>
          <a:p>
            <a:pPr marL="0" lvl="0" indent="0" algn="ctr" rtl="0">
              <a:lnSpc>
                <a:spcPct val="100000"/>
              </a:lnSpc>
              <a:spcBef>
                <a:spcPts val="0"/>
              </a:spcBef>
              <a:spcAft>
                <a:spcPts val="0"/>
              </a:spcAft>
              <a:buClr>
                <a:schemeClr val="dk2"/>
              </a:buClr>
              <a:buSzPts val="5400"/>
              <a:buNone/>
            </a:pPr>
            <a:r>
              <a:rPr lang="en-US" sz="1800">
                <a:solidFill>
                  <a:srgbClr val="0D3258"/>
                </a:solidFill>
                <a:latin typeface="Roboto"/>
                <a:ea typeface="Roboto"/>
                <a:cs typeface="Roboto"/>
                <a:sym typeface="Roboto"/>
              </a:rPr>
              <a:t>The</a:t>
            </a:r>
            <a:endParaRPr sz="1800">
              <a:solidFill>
                <a:srgbClr val="0D3258"/>
              </a:solidFill>
              <a:latin typeface="Roboto"/>
              <a:ea typeface="Roboto"/>
              <a:cs typeface="Roboto"/>
              <a:sym typeface="Roboto"/>
            </a:endParaRPr>
          </a:p>
        </p:txBody>
      </p:sp>
      <p:pic>
        <p:nvPicPr>
          <p:cNvPr id="4943" name="Google Shape;4943;p161"/>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4944" name="Google Shape;4944;p161"/>
          <p:cNvSpPr/>
          <p:nvPr/>
        </p:nvSpPr>
        <p:spPr>
          <a:xfrm rot="-10316911">
            <a:off x="2055614" y="705184"/>
            <a:ext cx="8019923" cy="4901079"/>
          </a:xfrm>
          <a:custGeom>
            <a:avLst/>
            <a:gdLst/>
            <a:ahLst/>
            <a:cxnLst/>
            <a:rect l="l" t="t" r="r" b="b"/>
            <a:pathLst>
              <a:path w="1272" h="839" extrusionOk="0">
                <a:moveTo>
                  <a:pt x="1175" y="285"/>
                </a:moveTo>
                <a:cubicBezTo>
                  <a:pt x="1055" y="125"/>
                  <a:pt x="899" y="53"/>
                  <a:pt x="747" y="27"/>
                </a:cubicBezTo>
                <a:cubicBezTo>
                  <a:pt x="587" y="0"/>
                  <a:pt x="344" y="56"/>
                  <a:pt x="182" y="260"/>
                </a:cubicBezTo>
                <a:cubicBezTo>
                  <a:pt x="0" y="488"/>
                  <a:pt x="111" y="733"/>
                  <a:pt x="231" y="780"/>
                </a:cubicBezTo>
                <a:cubicBezTo>
                  <a:pt x="382" y="839"/>
                  <a:pt x="471" y="756"/>
                  <a:pt x="629" y="661"/>
                </a:cubicBezTo>
                <a:cubicBezTo>
                  <a:pt x="759" y="582"/>
                  <a:pt x="852" y="556"/>
                  <a:pt x="1056" y="563"/>
                </a:cubicBezTo>
                <a:cubicBezTo>
                  <a:pt x="1186" y="567"/>
                  <a:pt x="1272" y="415"/>
                  <a:pt x="1175" y="285"/>
                </a:cubicBezTo>
              </a:path>
            </a:pathLst>
          </a:custGeom>
          <a:solidFill>
            <a:schemeClr val="dk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
        <p:nvSpPr>
          <p:cNvPr id="4945" name="Google Shape;4945;p161"/>
          <p:cNvSpPr/>
          <p:nvPr/>
        </p:nvSpPr>
        <p:spPr>
          <a:xfrm rot="-9768076">
            <a:off x="2145490" y="485683"/>
            <a:ext cx="8019922" cy="4901080"/>
          </a:xfrm>
          <a:custGeom>
            <a:avLst/>
            <a:gdLst/>
            <a:ahLst/>
            <a:cxnLst/>
            <a:rect l="l" t="t" r="r" b="b"/>
            <a:pathLst>
              <a:path w="1272" h="839" extrusionOk="0">
                <a:moveTo>
                  <a:pt x="1175" y="285"/>
                </a:moveTo>
                <a:cubicBezTo>
                  <a:pt x="1055" y="125"/>
                  <a:pt x="899" y="53"/>
                  <a:pt x="747" y="27"/>
                </a:cubicBezTo>
                <a:cubicBezTo>
                  <a:pt x="587" y="0"/>
                  <a:pt x="344" y="56"/>
                  <a:pt x="182" y="260"/>
                </a:cubicBezTo>
                <a:cubicBezTo>
                  <a:pt x="0" y="488"/>
                  <a:pt x="111" y="733"/>
                  <a:pt x="231" y="780"/>
                </a:cubicBezTo>
                <a:cubicBezTo>
                  <a:pt x="382" y="839"/>
                  <a:pt x="471" y="756"/>
                  <a:pt x="629" y="661"/>
                </a:cubicBezTo>
                <a:cubicBezTo>
                  <a:pt x="759" y="582"/>
                  <a:pt x="852" y="556"/>
                  <a:pt x="1056" y="563"/>
                </a:cubicBezTo>
                <a:cubicBezTo>
                  <a:pt x="1186" y="567"/>
                  <a:pt x="1272" y="415"/>
                  <a:pt x="1175" y="285"/>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640BB2"/>
              </a:solidFill>
              <a:latin typeface="Roboto Light"/>
              <a:ea typeface="Roboto Light"/>
              <a:cs typeface="Roboto Light"/>
              <a:sym typeface="Roboto Light"/>
            </a:endParaRPr>
          </a:p>
        </p:txBody>
      </p:sp>
      <p:sp>
        <p:nvSpPr>
          <p:cNvPr id="4946" name="Google Shape;4946;p161"/>
          <p:cNvSpPr txBox="1"/>
          <p:nvPr/>
        </p:nvSpPr>
        <p:spPr>
          <a:xfrm>
            <a:off x="1566100" y="5130725"/>
            <a:ext cx="3117000" cy="523200"/>
          </a:xfrm>
          <a:prstGeom prst="rect">
            <a:avLst/>
          </a:prstGeom>
          <a:solidFill>
            <a:schemeClr val="accent6"/>
          </a:solidFill>
          <a:ln>
            <a:noFill/>
          </a:ln>
        </p:spPr>
        <p:txBody>
          <a:bodyPr spcFirstLastPara="1" wrap="square" lIns="91425" tIns="91425" rIns="91425" bIns="91425" anchor="t" anchorCtr="0">
            <a:spAutoFit/>
          </a:bodyPr>
          <a:lstStyle/>
          <a:p>
            <a:pPr marL="0" lvl="0" indent="0" algn="ctr" rtl="0">
              <a:spcBef>
                <a:spcPts val="0"/>
              </a:spcBef>
              <a:spcAft>
                <a:spcPts val="0"/>
              </a:spcAft>
              <a:buNone/>
            </a:pPr>
            <a:endParaRPr sz="2200" b="1">
              <a:solidFill>
                <a:schemeClr val="dk2"/>
              </a:solidFill>
              <a:latin typeface="Roboto"/>
              <a:ea typeface="Roboto"/>
              <a:cs typeface="Roboto"/>
              <a:sym typeface="Roboto"/>
            </a:endParaRPr>
          </a:p>
        </p:txBody>
      </p:sp>
      <p:sp>
        <p:nvSpPr>
          <p:cNvPr id="4947" name="Google Shape;4947;p161"/>
          <p:cNvSpPr/>
          <p:nvPr/>
        </p:nvSpPr>
        <p:spPr>
          <a:xfrm rot="-5400000">
            <a:off x="294493" y="4465106"/>
            <a:ext cx="1108201" cy="1697187"/>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4948" name="Google Shape;4948;p161"/>
          <p:cNvGrpSpPr/>
          <p:nvPr/>
        </p:nvGrpSpPr>
        <p:grpSpPr>
          <a:xfrm>
            <a:off x="616273" y="5066396"/>
            <a:ext cx="678190" cy="570662"/>
            <a:chOff x="2030325" y="1360050"/>
            <a:chExt cx="3560050" cy="2995600"/>
          </a:xfrm>
        </p:grpSpPr>
        <p:sp>
          <p:nvSpPr>
            <p:cNvPr id="4949" name="Google Shape;4949;p161"/>
            <p:cNvSpPr/>
            <p:nvPr/>
          </p:nvSpPr>
          <p:spPr>
            <a:xfrm>
              <a:off x="2289500" y="2080300"/>
              <a:ext cx="2377325" cy="1525750"/>
            </a:xfrm>
            <a:custGeom>
              <a:avLst/>
              <a:gdLst/>
              <a:ahLst/>
              <a:cxnLst/>
              <a:rect l="l" t="t" r="r" b="b"/>
              <a:pathLst>
                <a:path w="95093" h="61030" extrusionOk="0">
                  <a:moveTo>
                    <a:pt x="61952" y="1"/>
                  </a:moveTo>
                  <a:lnTo>
                    <a:pt x="61225" y="56"/>
                  </a:lnTo>
                  <a:lnTo>
                    <a:pt x="59884" y="308"/>
                  </a:lnTo>
                  <a:lnTo>
                    <a:pt x="58654" y="755"/>
                  </a:lnTo>
                  <a:lnTo>
                    <a:pt x="57537" y="1314"/>
                  </a:lnTo>
                  <a:lnTo>
                    <a:pt x="56000" y="2348"/>
                  </a:lnTo>
                  <a:lnTo>
                    <a:pt x="54295" y="3829"/>
                  </a:lnTo>
                  <a:lnTo>
                    <a:pt x="53541" y="4527"/>
                  </a:lnTo>
                  <a:lnTo>
                    <a:pt x="50886" y="7126"/>
                  </a:lnTo>
                  <a:lnTo>
                    <a:pt x="45688" y="12436"/>
                  </a:lnTo>
                  <a:lnTo>
                    <a:pt x="43174" y="15118"/>
                  </a:lnTo>
                  <a:lnTo>
                    <a:pt x="42140" y="16348"/>
                  </a:lnTo>
                  <a:lnTo>
                    <a:pt x="41217" y="17605"/>
                  </a:lnTo>
                  <a:lnTo>
                    <a:pt x="40519" y="18583"/>
                  </a:lnTo>
                  <a:lnTo>
                    <a:pt x="39485" y="19869"/>
                  </a:lnTo>
                  <a:lnTo>
                    <a:pt x="38758" y="20511"/>
                  </a:lnTo>
                  <a:lnTo>
                    <a:pt x="38367" y="20763"/>
                  </a:lnTo>
                  <a:lnTo>
                    <a:pt x="36858" y="21573"/>
                  </a:lnTo>
                  <a:lnTo>
                    <a:pt x="34371" y="22635"/>
                  </a:lnTo>
                  <a:lnTo>
                    <a:pt x="32555" y="23082"/>
                  </a:lnTo>
                  <a:lnTo>
                    <a:pt x="31493" y="23054"/>
                  </a:lnTo>
                  <a:lnTo>
                    <a:pt x="31270" y="22914"/>
                  </a:lnTo>
                  <a:lnTo>
                    <a:pt x="30990" y="22384"/>
                  </a:lnTo>
                  <a:lnTo>
                    <a:pt x="30850" y="21797"/>
                  </a:lnTo>
                  <a:lnTo>
                    <a:pt x="30515" y="20511"/>
                  </a:lnTo>
                  <a:lnTo>
                    <a:pt x="30264" y="19449"/>
                  </a:lnTo>
                  <a:lnTo>
                    <a:pt x="30012" y="18248"/>
                  </a:lnTo>
                  <a:lnTo>
                    <a:pt x="29286" y="15929"/>
                  </a:lnTo>
                  <a:lnTo>
                    <a:pt x="28810" y="14811"/>
                  </a:lnTo>
                  <a:lnTo>
                    <a:pt x="28140" y="13442"/>
                  </a:lnTo>
                  <a:lnTo>
                    <a:pt x="26687" y="11010"/>
                  </a:lnTo>
                  <a:lnTo>
                    <a:pt x="25066" y="8971"/>
                  </a:lnTo>
                  <a:lnTo>
                    <a:pt x="23306" y="7378"/>
                  </a:lnTo>
                  <a:lnTo>
                    <a:pt x="22355" y="6763"/>
                  </a:lnTo>
                  <a:lnTo>
                    <a:pt x="21713" y="6400"/>
                  </a:lnTo>
                  <a:lnTo>
                    <a:pt x="20232" y="5757"/>
                  </a:lnTo>
                  <a:lnTo>
                    <a:pt x="18555" y="5282"/>
                  </a:lnTo>
                  <a:lnTo>
                    <a:pt x="16795" y="5030"/>
                  </a:lnTo>
                  <a:lnTo>
                    <a:pt x="14978" y="5030"/>
                  </a:lnTo>
                  <a:lnTo>
                    <a:pt x="13218" y="5366"/>
                  </a:lnTo>
                  <a:lnTo>
                    <a:pt x="11597" y="6064"/>
                  </a:lnTo>
                  <a:lnTo>
                    <a:pt x="10144" y="7182"/>
                  </a:lnTo>
                  <a:lnTo>
                    <a:pt x="9529" y="7937"/>
                  </a:lnTo>
                  <a:lnTo>
                    <a:pt x="9026" y="8635"/>
                  </a:lnTo>
                  <a:lnTo>
                    <a:pt x="8495" y="10060"/>
                  </a:lnTo>
                  <a:lnTo>
                    <a:pt x="8412" y="11485"/>
                  </a:lnTo>
                  <a:lnTo>
                    <a:pt x="8691" y="12855"/>
                  </a:lnTo>
                  <a:lnTo>
                    <a:pt x="9222" y="14168"/>
                  </a:lnTo>
                  <a:lnTo>
                    <a:pt x="9976" y="15426"/>
                  </a:lnTo>
                  <a:lnTo>
                    <a:pt x="11206" y="17102"/>
                  </a:lnTo>
                  <a:lnTo>
                    <a:pt x="12016" y="18024"/>
                  </a:lnTo>
                  <a:lnTo>
                    <a:pt x="12575" y="18695"/>
                  </a:lnTo>
                  <a:lnTo>
                    <a:pt x="13553" y="19952"/>
                  </a:lnTo>
                  <a:lnTo>
                    <a:pt x="13777" y="20400"/>
                  </a:lnTo>
                  <a:lnTo>
                    <a:pt x="14112" y="21545"/>
                  </a:lnTo>
                  <a:lnTo>
                    <a:pt x="14671" y="23809"/>
                  </a:lnTo>
                  <a:lnTo>
                    <a:pt x="14894" y="24982"/>
                  </a:lnTo>
                  <a:lnTo>
                    <a:pt x="15062" y="26268"/>
                  </a:lnTo>
                  <a:lnTo>
                    <a:pt x="15146" y="28531"/>
                  </a:lnTo>
                  <a:lnTo>
                    <a:pt x="14978" y="30711"/>
                  </a:lnTo>
                  <a:lnTo>
                    <a:pt x="14615" y="33002"/>
                  </a:lnTo>
                  <a:lnTo>
                    <a:pt x="14364" y="34316"/>
                  </a:lnTo>
                  <a:lnTo>
                    <a:pt x="14168" y="35266"/>
                  </a:lnTo>
                  <a:lnTo>
                    <a:pt x="13944" y="36216"/>
                  </a:lnTo>
                  <a:lnTo>
                    <a:pt x="13693" y="37389"/>
                  </a:lnTo>
                  <a:lnTo>
                    <a:pt x="13246" y="39820"/>
                  </a:lnTo>
                  <a:lnTo>
                    <a:pt x="13050" y="42391"/>
                  </a:lnTo>
                  <a:lnTo>
                    <a:pt x="13246" y="44403"/>
                  </a:lnTo>
                  <a:lnTo>
                    <a:pt x="13525" y="45772"/>
                  </a:lnTo>
                  <a:lnTo>
                    <a:pt x="13749" y="46471"/>
                  </a:lnTo>
                  <a:lnTo>
                    <a:pt x="13861" y="46750"/>
                  </a:lnTo>
                  <a:lnTo>
                    <a:pt x="13916" y="46946"/>
                  </a:lnTo>
                  <a:lnTo>
                    <a:pt x="14000" y="47170"/>
                  </a:lnTo>
                  <a:lnTo>
                    <a:pt x="13749" y="47393"/>
                  </a:lnTo>
                  <a:lnTo>
                    <a:pt x="11765" y="49098"/>
                  </a:lnTo>
                  <a:lnTo>
                    <a:pt x="1062" y="56531"/>
                  </a:lnTo>
                  <a:lnTo>
                    <a:pt x="699" y="56810"/>
                  </a:lnTo>
                  <a:lnTo>
                    <a:pt x="224" y="57453"/>
                  </a:lnTo>
                  <a:lnTo>
                    <a:pt x="0" y="58179"/>
                  </a:lnTo>
                  <a:lnTo>
                    <a:pt x="0" y="58934"/>
                  </a:lnTo>
                  <a:lnTo>
                    <a:pt x="224" y="59660"/>
                  </a:lnTo>
                  <a:lnTo>
                    <a:pt x="643" y="60275"/>
                  </a:lnTo>
                  <a:lnTo>
                    <a:pt x="1258" y="60750"/>
                  </a:lnTo>
                  <a:lnTo>
                    <a:pt x="2012" y="61002"/>
                  </a:lnTo>
                  <a:lnTo>
                    <a:pt x="2460" y="61030"/>
                  </a:lnTo>
                  <a:lnTo>
                    <a:pt x="2823" y="61030"/>
                  </a:lnTo>
                  <a:lnTo>
                    <a:pt x="3521" y="60806"/>
                  </a:lnTo>
                  <a:lnTo>
                    <a:pt x="3857" y="60611"/>
                  </a:lnTo>
                  <a:lnTo>
                    <a:pt x="14671" y="53094"/>
                  </a:lnTo>
                  <a:lnTo>
                    <a:pt x="14755" y="53038"/>
                  </a:lnTo>
                  <a:lnTo>
                    <a:pt x="14867" y="52954"/>
                  </a:lnTo>
                  <a:lnTo>
                    <a:pt x="16962" y="51166"/>
                  </a:lnTo>
                  <a:lnTo>
                    <a:pt x="17577" y="50635"/>
                  </a:lnTo>
                  <a:lnTo>
                    <a:pt x="18527" y="49349"/>
                  </a:lnTo>
                  <a:lnTo>
                    <a:pt x="18835" y="48595"/>
                  </a:lnTo>
                  <a:lnTo>
                    <a:pt x="18946" y="48064"/>
                  </a:lnTo>
                  <a:lnTo>
                    <a:pt x="19002" y="47086"/>
                  </a:lnTo>
                  <a:lnTo>
                    <a:pt x="18751" y="45772"/>
                  </a:lnTo>
                  <a:lnTo>
                    <a:pt x="18527" y="45102"/>
                  </a:lnTo>
                  <a:lnTo>
                    <a:pt x="18443" y="44878"/>
                  </a:lnTo>
                  <a:lnTo>
                    <a:pt x="18164" y="43984"/>
                  </a:lnTo>
                  <a:lnTo>
                    <a:pt x="17996" y="42168"/>
                  </a:lnTo>
                  <a:lnTo>
                    <a:pt x="18304" y="39345"/>
                  </a:lnTo>
                  <a:lnTo>
                    <a:pt x="18779" y="37305"/>
                  </a:lnTo>
                  <a:lnTo>
                    <a:pt x="19002" y="36300"/>
                  </a:lnTo>
                  <a:lnTo>
                    <a:pt x="19198" y="35266"/>
                  </a:lnTo>
                  <a:lnTo>
                    <a:pt x="19477" y="33785"/>
                  </a:lnTo>
                  <a:lnTo>
                    <a:pt x="19896" y="31130"/>
                  </a:lnTo>
                  <a:lnTo>
                    <a:pt x="20092" y="28531"/>
                  </a:lnTo>
                  <a:lnTo>
                    <a:pt x="19980" y="25793"/>
                  </a:lnTo>
                  <a:lnTo>
                    <a:pt x="19785" y="24256"/>
                  </a:lnTo>
                  <a:lnTo>
                    <a:pt x="19505" y="22831"/>
                  </a:lnTo>
                  <a:lnTo>
                    <a:pt x="18835" y="20064"/>
                  </a:lnTo>
                  <a:lnTo>
                    <a:pt x="18415" y="18723"/>
                  </a:lnTo>
                  <a:lnTo>
                    <a:pt x="18220" y="18220"/>
                  </a:lnTo>
                  <a:lnTo>
                    <a:pt x="17661" y="17242"/>
                  </a:lnTo>
                  <a:lnTo>
                    <a:pt x="16599" y="15817"/>
                  </a:lnTo>
                  <a:lnTo>
                    <a:pt x="15789" y="14839"/>
                  </a:lnTo>
                  <a:lnTo>
                    <a:pt x="14894" y="13805"/>
                  </a:lnTo>
                  <a:lnTo>
                    <a:pt x="13693" y="12100"/>
                  </a:lnTo>
                  <a:lnTo>
                    <a:pt x="13386" y="11402"/>
                  </a:lnTo>
                  <a:lnTo>
                    <a:pt x="13358" y="11038"/>
                  </a:lnTo>
                  <a:lnTo>
                    <a:pt x="13441" y="10899"/>
                  </a:lnTo>
                  <a:lnTo>
                    <a:pt x="13665" y="10647"/>
                  </a:lnTo>
                  <a:lnTo>
                    <a:pt x="14308" y="10228"/>
                  </a:lnTo>
                  <a:lnTo>
                    <a:pt x="15062" y="10032"/>
                  </a:lnTo>
                  <a:lnTo>
                    <a:pt x="15900" y="9949"/>
                  </a:lnTo>
                  <a:lnTo>
                    <a:pt x="17270" y="10060"/>
                  </a:lnTo>
                  <a:lnTo>
                    <a:pt x="19030" y="10591"/>
                  </a:lnTo>
                  <a:lnTo>
                    <a:pt x="19729" y="10982"/>
                  </a:lnTo>
                  <a:lnTo>
                    <a:pt x="20344" y="11402"/>
                  </a:lnTo>
                  <a:lnTo>
                    <a:pt x="21545" y="12519"/>
                  </a:lnTo>
                  <a:lnTo>
                    <a:pt x="22691" y="14028"/>
                  </a:lnTo>
                  <a:lnTo>
                    <a:pt x="23781" y="15845"/>
                  </a:lnTo>
                  <a:lnTo>
                    <a:pt x="24256" y="16879"/>
                  </a:lnTo>
                  <a:lnTo>
                    <a:pt x="24647" y="17745"/>
                  </a:lnTo>
                  <a:lnTo>
                    <a:pt x="25206" y="19561"/>
                  </a:lnTo>
                  <a:lnTo>
                    <a:pt x="25401" y="20483"/>
                  </a:lnTo>
                  <a:lnTo>
                    <a:pt x="25653" y="21657"/>
                  </a:lnTo>
                  <a:lnTo>
                    <a:pt x="26044" y="23166"/>
                  </a:lnTo>
                  <a:lnTo>
                    <a:pt x="26268" y="24004"/>
                  </a:lnTo>
                  <a:lnTo>
                    <a:pt x="27050" y="25569"/>
                  </a:lnTo>
                  <a:lnTo>
                    <a:pt x="27581" y="26268"/>
                  </a:lnTo>
                  <a:lnTo>
                    <a:pt x="27888" y="26575"/>
                  </a:lnTo>
                  <a:lnTo>
                    <a:pt x="28531" y="27078"/>
                  </a:lnTo>
                  <a:lnTo>
                    <a:pt x="29593" y="27665"/>
                  </a:lnTo>
                  <a:lnTo>
                    <a:pt x="31158" y="28000"/>
                  </a:lnTo>
                  <a:lnTo>
                    <a:pt x="32862" y="28000"/>
                  </a:lnTo>
                  <a:lnTo>
                    <a:pt x="34651" y="27693"/>
                  </a:lnTo>
                  <a:lnTo>
                    <a:pt x="36467" y="27106"/>
                  </a:lnTo>
                  <a:lnTo>
                    <a:pt x="39122" y="25960"/>
                  </a:lnTo>
                  <a:lnTo>
                    <a:pt x="40798" y="25066"/>
                  </a:lnTo>
                  <a:lnTo>
                    <a:pt x="41497" y="24619"/>
                  </a:lnTo>
                  <a:lnTo>
                    <a:pt x="42754" y="23557"/>
                  </a:lnTo>
                  <a:lnTo>
                    <a:pt x="44319" y="21741"/>
                  </a:lnTo>
                  <a:lnTo>
                    <a:pt x="45213" y="20483"/>
                  </a:lnTo>
                  <a:lnTo>
                    <a:pt x="45940" y="19449"/>
                  </a:lnTo>
                  <a:lnTo>
                    <a:pt x="46778" y="18471"/>
                  </a:lnTo>
                  <a:lnTo>
                    <a:pt x="49237" y="15845"/>
                  </a:lnTo>
                  <a:lnTo>
                    <a:pt x="54323" y="10619"/>
                  </a:lnTo>
                  <a:lnTo>
                    <a:pt x="56950" y="8104"/>
                  </a:lnTo>
                  <a:lnTo>
                    <a:pt x="57593" y="7462"/>
                  </a:lnTo>
                  <a:lnTo>
                    <a:pt x="58878" y="6344"/>
                  </a:lnTo>
                  <a:lnTo>
                    <a:pt x="60135" y="5506"/>
                  </a:lnTo>
                  <a:lnTo>
                    <a:pt x="61449" y="5003"/>
                  </a:lnTo>
                  <a:lnTo>
                    <a:pt x="62147" y="4919"/>
                  </a:lnTo>
                  <a:lnTo>
                    <a:pt x="62594" y="4947"/>
                  </a:lnTo>
                  <a:lnTo>
                    <a:pt x="63405" y="5310"/>
                  </a:lnTo>
                  <a:lnTo>
                    <a:pt x="63712" y="5617"/>
                  </a:lnTo>
                  <a:lnTo>
                    <a:pt x="63908" y="5925"/>
                  </a:lnTo>
                  <a:lnTo>
                    <a:pt x="64159" y="6595"/>
                  </a:lnTo>
                  <a:lnTo>
                    <a:pt x="64187" y="7350"/>
                  </a:lnTo>
                  <a:lnTo>
                    <a:pt x="64020" y="8216"/>
                  </a:lnTo>
                  <a:lnTo>
                    <a:pt x="63433" y="9669"/>
                  </a:lnTo>
                  <a:lnTo>
                    <a:pt x="61868" y="12044"/>
                  </a:lnTo>
                  <a:lnTo>
                    <a:pt x="60750" y="13414"/>
                  </a:lnTo>
                  <a:lnTo>
                    <a:pt x="59688" y="14671"/>
                  </a:lnTo>
                  <a:lnTo>
                    <a:pt x="58654" y="15901"/>
                  </a:lnTo>
                  <a:lnTo>
                    <a:pt x="56670" y="18192"/>
                  </a:lnTo>
                  <a:lnTo>
                    <a:pt x="52926" y="22859"/>
                  </a:lnTo>
                  <a:lnTo>
                    <a:pt x="51138" y="25429"/>
                  </a:lnTo>
                  <a:lnTo>
                    <a:pt x="50886" y="25849"/>
                  </a:lnTo>
                  <a:lnTo>
                    <a:pt x="50662" y="26715"/>
                  </a:lnTo>
                  <a:lnTo>
                    <a:pt x="50774" y="27525"/>
                  </a:lnTo>
                  <a:lnTo>
                    <a:pt x="51138" y="28252"/>
                  </a:lnTo>
                  <a:lnTo>
                    <a:pt x="51724" y="28839"/>
                  </a:lnTo>
                  <a:lnTo>
                    <a:pt x="52451" y="29202"/>
                  </a:lnTo>
                  <a:lnTo>
                    <a:pt x="53261" y="29314"/>
                  </a:lnTo>
                  <a:lnTo>
                    <a:pt x="54127" y="29118"/>
                  </a:lnTo>
                  <a:lnTo>
                    <a:pt x="54547" y="28866"/>
                  </a:lnTo>
                  <a:lnTo>
                    <a:pt x="58431" y="26296"/>
                  </a:lnTo>
                  <a:lnTo>
                    <a:pt x="66534" y="20651"/>
                  </a:lnTo>
                  <a:lnTo>
                    <a:pt x="70419" y="17745"/>
                  </a:lnTo>
                  <a:lnTo>
                    <a:pt x="70782" y="17465"/>
                  </a:lnTo>
                  <a:lnTo>
                    <a:pt x="72235" y="16320"/>
                  </a:lnTo>
                  <a:lnTo>
                    <a:pt x="74778" y="14531"/>
                  </a:lnTo>
                  <a:lnTo>
                    <a:pt x="76874" y="13218"/>
                  </a:lnTo>
                  <a:lnTo>
                    <a:pt x="78550" y="12352"/>
                  </a:lnTo>
                  <a:lnTo>
                    <a:pt x="79892" y="11821"/>
                  </a:lnTo>
                  <a:lnTo>
                    <a:pt x="80926" y="11569"/>
                  </a:lnTo>
                  <a:lnTo>
                    <a:pt x="81680" y="11541"/>
                  </a:lnTo>
                  <a:lnTo>
                    <a:pt x="82183" y="11681"/>
                  </a:lnTo>
                  <a:lnTo>
                    <a:pt x="82379" y="11793"/>
                  </a:lnTo>
                  <a:lnTo>
                    <a:pt x="82686" y="11988"/>
                  </a:lnTo>
                  <a:lnTo>
                    <a:pt x="82826" y="12240"/>
                  </a:lnTo>
                  <a:lnTo>
                    <a:pt x="82826" y="12575"/>
                  </a:lnTo>
                  <a:lnTo>
                    <a:pt x="82351" y="13609"/>
                  </a:lnTo>
                  <a:lnTo>
                    <a:pt x="81093" y="15174"/>
                  </a:lnTo>
                  <a:lnTo>
                    <a:pt x="78802" y="17410"/>
                  </a:lnTo>
                  <a:lnTo>
                    <a:pt x="77125" y="18835"/>
                  </a:lnTo>
                  <a:lnTo>
                    <a:pt x="76566" y="19338"/>
                  </a:lnTo>
                  <a:lnTo>
                    <a:pt x="76147" y="19701"/>
                  </a:lnTo>
                  <a:lnTo>
                    <a:pt x="58207" y="35769"/>
                  </a:lnTo>
                  <a:lnTo>
                    <a:pt x="57844" y="36132"/>
                  </a:lnTo>
                  <a:lnTo>
                    <a:pt x="57425" y="36942"/>
                  </a:lnTo>
                  <a:lnTo>
                    <a:pt x="57369" y="37808"/>
                  </a:lnTo>
                  <a:lnTo>
                    <a:pt x="57593" y="38619"/>
                  </a:lnTo>
                  <a:lnTo>
                    <a:pt x="58040" y="39317"/>
                  </a:lnTo>
                  <a:lnTo>
                    <a:pt x="58710" y="39820"/>
                  </a:lnTo>
                  <a:lnTo>
                    <a:pt x="59493" y="40100"/>
                  </a:lnTo>
                  <a:lnTo>
                    <a:pt x="60415" y="40044"/>
                  </a:lnTo>
                  <a:lnTo>
                    <a:pt x="60890" y="39848"/>
                  </a:lnTo>
                  <a:lnTo>
                    <a:pt x="79864" y="31018"/>
                  </a:lnTo>
                  <a:lnTo>
                    <a:pt x="81904" y="30068"/>
                  </a:lnTo>
                  <a:lnTo>
                    <a:pt x="85341" y="28839"/>
                  </a:lnTo>
                  <a:lnTo>
                    <a:pt x="87939" y="28280"/>
                  </a:lnTo>
                  <a:lnTo>
                    <a:pt x="89253" y="28252"/>
                  </a:lnTo>
                  <a:lnTo>
                    <a:pt x="89840" y="28363"/>
                  </a:lnTo>
                  <a:lnTo>
                    <a:pt x="90007" y="28447"/>
                  </a:lnTo>
                  <a:lnTo>
                    <a:pt x="90091" y="28559"/>
                  </a:lnTo>
                  <a:lnTo>
                    <a:pt x="90175" y="29314"/>
                  </a:lnTo>
                  <a:lnTo>
                    <a:pt x="90119" y="29956"/>
                  </a:lnTo>
                  <a:lnTo>
                    <a:pt x="90007" y="30543"/>
                  </a:lnTo>
                  <a:lnTo>
                    <a:pt x="89448" y="31549"/>
                  </a:lnTo>
                  <a:lnTo>
                    <a:pt x="89057" y="31940"/>
                  </a:lnTo>
                  <a:lnTo>
                    <a:pt x="87911" y="32946"/>
                  </a:lnTo>
                  <a:lnTo>
                    <a:pt x="85369" y="34791"/>
                  </a:lnTo>
                  <a:lnTo>
                    <a:pt x="81261" y="37361"/>
                  </a:lnTo>
                  <a:lnTo>
                    <a:pt x="78411" y="38926"/>
                  </a:lnTo>
                  <a:lnTo>
                    <a:pt x="76706" y="39876"/>
                  </a:lnTo>
                  <a:lnTo>
                    <a:pt x="74498" y="41162"/>
                  </a:lnTo>
                  <a:lnTo>
                    <a:pt x="71173" y="42727"/>
                  </a:lnTo>
                  <a:lnTo>
                    <a:pt x="68910" y="43481"/>
                  </a:lnTo>
                  <a:lnTo>
                    <a:pt x="67736" y="43705"/>
                  </a:lnTo>
                  <a:lnTo>
                    <a:pt x="67233" y="43816"/>
                  </a:lnTo>
                  <a:lnTo>
                    <a:pt x="66423" y="44347"/>
                  </a:lnTo>
                  <a:lnTo>
                    <a:pt x="65864" y="45130"/>
                  </a:lnTo>
                  <a:lnTo>
                    <a:pt x="65640" y="46052"/>
                  </a:lnTo>
                  <a:lnTo>
                    <a:pt x="65696" y="46555"/>
                  </a:lnTo>
                  <a:lnTo>
                    <a:pt x="65808" y="47058"/>
                  </a:lnTo>
                  <a:lnTo>
                    <a:pt x="66339" y="47868"/>
                  </a:lnTo>
                  <a:lnTo>
                    <a:pt x="67121" y="48427"/>
                  </a:lnTo>
                  <a:lnTo>
                    <a:pt x="68043" y="48651"/>
                  </a:lnTo>
                  <a:lnTo>
                    <a:pt x="68546" y="48595"/>
                  </a:lnTo>
                  <a:lnTo>
                    <a:pt x="70027" y="48315"/>
                  </a:lnTo>
                  <a:lnTo>
                    <a:pt x="72822" y="47393"/>
                  </a:lnTo>
                  <a:lnTo>
                    <a:pt x="76706" y="45577"/>
                  </a:lnTo>
                  <a:lnTo>
                    <a:pt x="79165" y="44208"/>
                  </a:lnTo>
                  <a:lnTo>
                    <a:pt x="80842" y="43257"/>
                  </a:lnTo>
                  <a:lnTo>
                    <a:pt x="83832" y="41553"/>
                  </a:lnTo>
                  <a:lnTo>
                    <a:pt x="88275" y="38814"/>
                  </a:lnTo>
                  <a:lnTo>
                    <a:pt x="91069" y="36747"/>
                  </a:lnTo>
                  <a:lnTo>
                    <a:pt x="92355" y="35629"/>
                  </a:lnTo>
                  <a:lnTo>
                    <a:pt x="92885" y="35126"/>
                  </a:lnTo>
                  <a:lnTo>
                    <a:pt x="93752" y="34008"/>
                  </a:lnTo>
                  <a:lnTo>
                    <a:pt x="94422" y="32751"/>
                  </a:lnTo>
                  <a:lnTo>
                    <a:pt x="94869" y="31381"/>
                  </a:lnTo>
                  <a:lnTo>
                    <a:pt x="95009" y="30655"/>
                  </a:lnTo>
                  <a:lnTo>
                    <a:pt x="95093" y="30012"/>
                  </a:lnTo>
                  <a:lnTo>
                    <a:pt x="95093" y="28866"/>
                  </a:lnTo>
                  <a:lnTo>
                    <a:pt x="94981" y="27861"/>
                  </a:lnTo>
                  <a:lnTo>
                    <a:pt x="94758" y="26966"/>
                  </a:lnTo>
                  <a:lnTo>
                    <a:pt x="94227" y="25876"/>
                  </a:lnTo>
                  <a:lnTo>
                    <a:pt x="93360" y="24843"/>
                  </a:lnTo>
                  <a:lnTo>
                    <a:pt x="92885" y="24479"/>
                  </a:lnTo>
                  <a:lnTo>
                    <a:pt x="92522" y="24228"/>
                  </a:lnTo>
                  <a:lnTo>
                    <a:pt x="91712" y="23809"/>
                  </a:lnTo>
                  <a:lnTo>
                    <a:pt x="90426" y="23445"/>
                  </a:lnTo>
                  <a:lnTo>
                    <a:pt x="88470" y="23306"/>
                  </a:lnTo>
                  <a:lnTo>
                    <a:pt x="86402" y="23501"/>
                  </a:lnTo>
                  <a:lnTo>
                    <a:pt x="84307" y="23976"/>
                  </a:lnTo>
                  <a:lnTo>
                    <a:pt x="82239" y="24647"/>
                  </a:lnTo>
                  <a:lnTo>
                    <a:pt x="79333" y="25793"/>
                  </a:lnTo>
                  <a:lnTo>
                    <a:pt x="77712" y="26575"/>
                  </a:lnTo>
                  <a:lnTo>
                    <a:pt x="73856" y="28363"/>
                  </a:lnTo>
                  <a:lnTo>
                    <a:pt x="79445" y="23362"/>
                  </a:lnTo>
                  <a:lnTo>
                    <a:pt x="79808" y="23054"/>
                  </a:lnTo>
                  <a:lnTo>
                    <a:pt x="80311" y="22635"/>
                  </a:lnTo>
                  <a:lnTo>
                    <a:pt x="81708" y="21433"/>
                  </a:lnTo>
                  <a:lnTo>
                    <a:pt x="84391" y="18919"/>
                  </a:lnTo>
                  <a:lnTo>
                    <a:pt x="86067" y="16907"/>
                  </a:lnTo>
                  <a:lnTo>
                    <a:pt x="86905" y="15509"/>
                  </a:lnTo>
                  <a:lnTo>
                    <a:pt x="87520" y="14112"/>
                  </a:lnTo>
                  <a:lnTo>
                    <a:pt x="87800" y="12659"/>
                  </a:lnTo>
                  <a:lnTo>
                    <a:pt x="87772" y="11933"/>
                  </a:lnTo>
                  <a:lnTo>
                    <a:pt x="87744" y="11458"/>
                  </a:lnTo>
                  <a:lnTo>
                    <a:pt x="87464" y="10396"/>
                  </a:lnTo>
                  <a:lnTo>
                    <a:pt x="86850" y="9250"/>
                  </a:lnTo>
                  <a:lnTo>
                    <a:pt x="85816" y="8132"/>
                  </a:lnTo>
                  <a:lnTo>
                    <a:pt x="85061" y="7629"/>
                  </a:lnTo>
                  <a:lnTo>
                    <a:pt x="84558" y="7322"/>
                  </a:lnTo>
                  <a:lnTo>
                    <a:pt x="83496" y="6903"/>
                  </a:lnTo>
                  <a:lnTo>
                    <a:pt x="82407" y="6679"/>
                  </a:lnTo>
                  <a:lnTo>
                    <a:pt x="81233" y="6623"/>
                  </a:lnTo>
                  <a:lnTo>
                    <a:pt x="79472" y="6847"/>
                  </a:lnTo>
                  <a:lnTo>
                    <a:pt x="77069" y="7601"/>
                  </a:lnTo>
                  <a:lnTo>
                    <a:pt x="74666" y="8747"/>
                  </a:lnTo>
                  <a:lnTo>
                    <a:pt x="72403" y="10144"/>
                  </a:lnTo>
                  <a:lnTo>
                    <a:pt x="69329" y="12324"/>
                  </a:lnTo>
                  <a:lnTo>
                    <a:pt x="67736" y="13553"/>
                  </a:lnTo>
                  <a:lnTo>
                    <a:pt x="67373" y="13833"/>
                  </a:lnTo>
                  <a:lnTo>
                    <a:pt x="66646" y="14392"/>
                  </a:lnTo>
                  <a:lnTo>
                    <a:pt x="65892" y="14978"/>
                  </a:lnTo>
                  <a:lnTo>
                    <a:pt x="66758" y="13805"/>
                  </a:lnTo>
                  <a:lnTo>
                    <a:pt x="67960" y="11737"/>
                  </a:lnTo>
                  <a:lnTo>
                    <a:pt x="68630" y="10200"/>
                  </a:lnTo>
                  <a:lnTo>
                    <a:pt x="69049" y="8579"/>
                  </a:lnTo>
                  <a:lnTo>
                    <a:pt x="69217" y="6931"/>
                  </a:lnTo>
                  <a:lnTo>
                    <a:pt x="68966" y="5226"/>
                  </a:lnTo>
                  <a:lnTo>
                    <a:pt x="68295" y="3549"/>
                  </a:lnTo>
                  <a:lnTo>
                    <a:pt x="67736" y="2711"/>
                  </a:lnTo>
                  <a:lnTo>
                    <a:pt x="67205" y="2068"/>
                  </a:lnTo>
                  <a:lnTo>
                    <a:pt x="65920" y="1007"/>
                  </a:lnTo>
                  <a:lnTo>
                    <a:pt x="64411" y="308"/>
                  </a:lnTo>
                  <a:lnTo>
                    <a:pt x="62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61"/>
            <p:cNvSpPr/>
            <p:nvPr/>
          </p:nvSpPr>
          <p:spPr>
            <a:xfrm>
              <a:off x="2725425" y="3093275"/>
              <a:ext cx="1818450" cy="1060475"/>
            </a:xfrm>
            <a:custGeom>
              <a:avLst/>
              <a:gdLst/>
              <a:ahLst/>
              <a:cxnLst/>
              <a:rect l="l" t="t" r="r" b="b"/>
              <a:pathLst>
                <a:path w="72738" h="42419" extrusionOk="0">
                  <a:moveTo>
                    <a:pt x="63852" y="0"/>
                  </a:moveTo>
                  <a:lnTo>
                    <a:pt x="60834" y="475"/>
                  </a:lnTo>
                  <a:lnTo>
                    <a:pt x="59073" y="950"/>
                  </a:lnTo>
                  <a:lnTo>
                    <a:pt x="56810" y="1537"/>
                  </a:lnTo>
                  <a:lnTo>
                    <a:pt x="54602" y="2096"/>
                  </a:lnTo>
                  <a:lnTo>
                    <a:pt x="52367" y="2655"/>
                  </a:lnTo>
                  <a:lnTo>
                    <a:pt x="50076" y="3269"/>
                  </a:lnTo>
                  <a:lnTo>
                    <a:pt x="49600" y="3437"/>
                  </a:lnTo>
                  <a:lnTo>
                    <a:pt x="48874" y="4024"/>
                  </a:lnTo>
                  <a:lnTo>
                    <a:pt x="48399" y="4834"/>
                  </a:lnTo>
                  <a:lnTo>
                    <a:pt x="48287" y="5784"/>
                  </a:lnTo>
                  <a:lnTo>
                    <a:pt x="48371" y="6259"/>
                  </a:lnTo>
                  <a:lnTo>
                    <a:pt x="48539" y="6734"/>
                  </a:lnTo>
                  <a:lnTo>
                    <a:pt x="49097" y="7489"/>
                  </a:lnTo>
                  <a:lnTo>
                    <a:pt x="49908" y="7964"/>
                  </a:lnTo>
                  <a:lnTo>
                    <a:pt x="50830" y="8132"/>
                  </a:lnTo>
                  <a:lnTo>
                    <a:pt x="51333" y="8048"/>
                  </a:lnTo>
                  <a:lnTo>
                    <a:pt x="53624" y="7461"/>
                  </a:lnTo>
                  <a:lnTo>
                    <a:pt x="55832" y="6874"/>
                  </a:lnTo>
                  <a:lnTo>
                    <a:pt x="58012" y="6315"/>
                  </a:lnTo>
                  <a:lnTo>
                    <a:pt x="60303" y="5728"/>
                  </a:lnTo>
                  <a:lnTo>
                    <a:pt x="61728" y="5365"/>
                  </a:lnTo>
                  <a:lnTo>
                    <a:pt x="63908" y="4974"/>
                  </a:lnTo>
                  <a:lnTo>
                    <a:pt x="65333" y="4946"/>
                  </a:lnTo>
                  <a:lnTo>
                    <a:pt x="66003" y="5058"/>
                  </a:lnTo>
                  <a:lnTo>
                    <a:pt x="66478" y="5198"/>
                  </a:lnTo>
                  <a:lnTo>
                    <a:pt x="67261" y="5756"/>
                  </a:lnTo>
                  <a:lnTo>
                    <a:pt x="67540" y="6148"/>
                  </a:lnTo>
                  <a:lnTo>
                    <a:pt x="67708" y="6455"/>
                  </a:lnTo>
                  <a:lnTo>
                    <a:pt x="67820" y="7098"/>
                  </a:lnTo>
                  <a:lnTo>
                    <a:pt x="67736" y="7433"/>
                  </a:lnTo>
                  <a:lnTo>
                    <a:pt x="67652" y="7657"/>
                  </a:lnTo>
                  <a:lnTo>
                    <a:pt x="67317" y="8188"/>
                  </a:lnTo>
                  <a:lnTo>
                    <a:pt x="66702" y="8774"/>
                  </a:lnTo>
                  <a:lnTo>
                    <a:pt x="65724" y="9389"/>
                  </a:lnTo>
                  <a:lnTo>
                    <a:pt x="64383" y="10032"/>
                  </a:lnTo>
                  <a:lnTo>
                    <a:pt x="62594" y="10702"/>
                  </a:lnTo>
                  <a:lnTo>
                    <a:pt x="60275" y="11373"/>
                  </a:lnTo>
                  <a:lnTo>
                    <a:pt x="57425" y="12072"/>
                  </a:lnTo>
                  <a:lnTo>
                    <a:pt x="55748" y="12435"/>
                  </a:lnTo>
                  <a:lnTo>
                    <a:pt x="53792" y="12826"/>
                  </a:lnTo>
                  <a:lnTo>
                    <a:pt x="51724" y="13217"/>
                  </a:lnTo>
                  <a:lnTo>
                    <a:pt x="47896" y="14140"/>
                  </a:lnTo>
                  <a:lnTo>
                    <a:pt x="45185" y="15118"/>
                  </a:lnTo>
                  <a:lnTo>
                    <a:pt x="43397" y="15956"/>
                  </a:lnTo>
                  <a:lnTo>
                    <a:pt x="41609" y="17018"/>
                  </a:lnTo>
                  <a:lnTo>
                    <a:pt x="39820" y="18359"/>
                  </a:lnTo>
                  <a:lnTo>
                    <a:pt x="38926" y="19141"/>
                  </a:lnTo>
                  <a:lnTo>
                    <a:pt x="37529" y="20371"/>
                  </a:lnTo>
                  <a:lnTo>
                    <a:pt x="34623" y="22690"/>
                  </a:lnTo>
                  <a:lnTo>
                    <a:pt x="32359" y="24199"/>
                  </a:lnTo>
                  <a:lnTo>
                    <a:pt x="30794" y="25010"/>
                  </a:lnTo>
                  <a:lnTo>
                    <a:pt x="29202" y="25652"/>
                  </a:lnTo>
                  <a:lnTo>
                    <a:pt x="27553" y="26099"/>
                  </a:lnTo>
                  <a:lnTo>
                    <a:pt x="26715" y="26211"/>
                  </a:lnTo>
                  <a:lnTo>
                    <a:pt x="25401" y="26267"/>
                  </a:lnTo>
                  <a:lnTo>
                    <a:pt x="24116" y="26211"/>
                  </a:lnTo>
                  <a:lnTo>
                    <a:pt x="22607" y="26155"/>
                  </a:lnTo>
                  <a:lnTo>
                    <a:pt x="21126" y="26211"/>
                  </a:lnTo>
                  <a:lnTo>
                    <a:pt x="20036" y="26323"/>
                  </a:lnTo>
                  <a:lnTo>
                    <a:pt x="17884" y="26854"/>
                  </a:lnTo>
                  <a:lnTo>
                    <a:pt x="15705" y="27720"/>
                  </a:lnTo>
                  <a:lnTo>
                    <a:pt x="13497" y="28978"/>
                  </a:lnTo>
                  <a:lnTo>
                    <a:pt x="12379" y="29732"/>
                  </a:lnTo>
                  <a:lnTo>
                    <a:pt x="1006" y="37948"/>
                  </a:lnTo>
                  <a:lnTo>
                    <a:pt x="671" y="38227"/>
                  </a:lnTo>
                  <a:lnTo>
                    <a:pt x="224" y="38898"/>
                  </a:lnTo>
                  <a:lnTo>
                    <a:pt x="0" y="39624"/>
                  </a:lnTo>
                  <a:lnTo>
                    <a:pt x="28" y="40351"/>
                  </a:lnTo>
                  <a:lnTo>
                    <a:pt x="252" y="41077"/>
                  </a:lnTo>
                  <a:lnTo>
                    <a:pt x="671" y="41692"/>
                  </a:lnTo>
                  <a:lnTo>
                    <a:pt x="1258" y="42139"/>
                  </a:lnTo>
                  <a:lnTo>
                    <a:pt x="2040" y="42419"/>
                  </a:lnTo>
                  <a:lnTo>
                    <a:pt x="2851" y="42419"/>
                  </a:lnTo>
                  <a:lnTo>
                    <a:pt x="3605" y="42167"/>
                  </a:lnTo>
                  <a:lnTo>
                    <a:pt x="3940" y="41971"/>
                  </a:lnTo>
                  <a:lnTo>
                    <a:pt x="15286" y="33784"/>
                  </a:lnTo>
                  <a:lnTo>
                    <a:pt x="16124" y="33197"/>
                  </a:lnTo>
                  <a:lnTo>
                    <a:pt x="17717" y="32275"/>
                  </a:lnTo>
                  <a:lnTo>
                    <a:pt x="19254" y="31632"/>
                  </a:lnTo>
                  <a:lnTo>
                    <a:pt x="20763" y="31241"/>
                  </a:lnTo>
                  <a:lnTo>
                    <a:pt x="21517" y="31157"/>
                  </a:lnTo>
                  <a:lnTo>
                    <a:pt x="22691" y="31101"/>
                  </a:lnTo>
                  <a:lnTo>
                    <a:pt x="23892" y="31157"/>
                  </a:lnTo>
                  <a:lnTo>
                    <a:pt x="25569" y="31213"/>
                  </a:lnTo>
                  <a:lnTo>
                    <a:pt x="27246" y="31101"/>
                  </a:lnTo>
                  <a:lnTo>
                    <a:pt x="28363" y="30962"/>
                  </a:lnTo>
                  <a:lnTo>
                    <a:pt x="30487" y="30431"/>
                  </a:lnTo>
                  <a:lnTo>
                    <a:pt x="32527" y="29648"/>
                  </a:lnTo>
                  <a:lnTo>
                    <a:pt x="34483" y="28642"/>
                  </a:lnTo>
                  <a:lnTo>
                    <a:pt x="37249" y="26882"/>
                  </a:lnTo>
                  <a:lnTo>
                    <a:pt x="40631" y="24199"/>
                  </a:lnTo>
                  <a:lnTo>
                    <a:pt x="42195" y="22830"/>
                  </a:lnTo>
                  <a:lnTo>
                    <a:pt x="42922" y="22187"/>
                  </a:lnTo>
                  <a:lnTo>
                    <a:pt x="44319" y="21153"/>
                  </a:lnTo>
                  <a:lnTo>
                    <a:pt x="45716" y="20315"/>
                  </a:lnTo>
                  <a:lnTo>
                    <a:pt x="47141" y="19644"/>
                  </a:lnTo>
                  <a:lnTo>
                    <a:pt x="49377" y="18834"/>
                  </a:lnTo>
                  <a:lnTo>
                    <a:pt x="52786" y="18052"/>
                  </a:lnTo>
                  <a:lnTo>
                    <a:pt x="54742" y="17660"/>
                  </a:lnTo>
                  <a:lnTo>
                    <a:pt x="56698" y="17269"/>
                  </a:lnTo>
                  <a:lnTo>
                    <a:pt x="59465" y="16710"/>
                  </a:lnTo>
                  <a:lnTo>
                    <a:pt x="63349" y="15649"/>
                  </a:lnTo>
                  <a:lnTo>
                    <a:pt x="65752" y="14810"/>
                  </a:lnTo>
                  <a:lnTo>
                    <a:pt x="67904" y="13832"/>
                  </a:lnTo>
                  <a:lnTo>
                    <a:pt x="69720" y="12659"/>
                  </a:lnTo>
                  <a:lnTo>
                    <a:pt x="71173" y="11261"/>
                  </a:lnTo>
                  <a:lnTo>
                    <a:pt x="71955" y="10088"/>
                  </a:lnTo>
                  <a:lnTo>
                    <a:pt x="72347" y="9221"/>
                  </a:lnTo>
                  <a:lnTo>
                    <a:pt x="72514" y="8746"/>
                  </a:lnTo>
                  <a:lnTo>
                    <a:pt x="72654" y="8076"/>
                  </a:lnTo>
                  <a:lnTo>
                    <a:pt x="72738" y="6762"/>
                  </a:lnTo>
                  <a:lnTo>
                    <a:pt x="72570" y="5449"/>
                  </a:lnTo>
                  <a:lnTo>
                    <a:pt x="72123" y="4192"/>
                  </a:lnTo>
                  <a:lnTo>
                    <a:pt x="71788" y="3605"/>
                  </a:lnTo>
                  <a:lnTo>
                    <a:pt x="71369" y="2962"/>
                  </a:lnTo>
                  <a:lnTo>
                    <a:pt x="70335" y="1872"/>
                  </a:lnTo>
                  <a:lnTo>
                    <a:pt x="69133" y="1006"/>
                  </a:lnTo>
                  <a:lnTo>
                    <a:pt x="67764" y="391"/>
                  </a:lnTo>
                  <a:lnTo>
                    <a:pt x="67037" y="224"/>
                  </a:lnTo>
                  <a:lnTo>
                    <a:pt x="65948" y="28"/>
                  </a:lnTo>
                  <a:lnTo>
                    <a:pt x="638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61"/>
            <p:cNvSpPr/>
            <p:nvPr/>
          </p:nvSpPr>
          <p:spPr>
            <a:xfrm>
              <a:off x="4082100" y="1562650"/>
              <a:ext cx="739125" cy="870475"/>
            </a:xfrm>
            <a:custGeom>
              <a:avLst/>
              <a:gdLst/>
              <a:ahLst/>
              <a:cxnLst/>
              <a:rect l="l" t="t" r="r" b="b"/>
              <a:pathLst>
                <a:path w="29565" h="34819" extrusionOk="0">
                  <a:moveTo>
                    <a:pt x="2459" y="0"/>
                  </a:moveTo>
                  <a:lnTo>
                    <a:pt x="1956" y="28"/>
                  </a:lnTo>
                  <a:lnTo>
                    <a:pt x="1034" y="419"/>
                  </a:lnTo>
                  <a:lnTo>
                    <a:pt x="363" y="1118"/>
                  </a:lnTo>
                  <a:lnTo>
                    <a:pt x="0" y="2040"/>
                  </a:lnTo>
                  <a:lnTo>
                    <a:pt x="0" y="2571"/>
                  </a:lnTo>
                  <a:lnTo>
                    <a:pt x="0" y="16375"/>
                  </a:lnTo>
                  <a:lnTo>
                    <a:pt x="28" y="17046"/>
                  </a:lnTo>
                  <a:lnTo>
                    <a:pt x="419" y="18303"/>
                  </a:lnTo>
                  <a:lnTo>
                    <a:pt x="1174" y="19365"/>
                  </a:lnTo>
                  <a:lnTo>
                    <a:pt x="2208" y="20204"/>
                  </a:lnTo>
                  <a:lnTo>
                    <a:pt x="2822" y="20483"/>
                  </a:lnTo>
                  <a:lnTo>
                    <a:pt x="12659" y="24228"/>
                  </a:lnTo>
                  <a:lnTo>
                    <a:pt x="13637" y="24619"/>
                  </a:lnTo>
                  <a:lnTo>
                    <a:pt x="15453" y="25681"/>
                  </a:lnTo>
                  <a:lnTo>
                    <a:pt x="16263" y="26351"/>
                  </a:lnTo>
                  <a:lnTo>
                    <a:pt x="25457" y="34203"/>
                  </a:lnTo>
                  <a:lnTo>
                    <a:pt x="25820" y="34483"/>
                  </a:lnTo>
                  <a:lnTo>
                    <a:pt x="26630" y="34790"/>
                  </a:lnTo>
                  <a:lnTo>
                    <a:pt x="27078" y="34818"/>
                  </a:lnTo>
                  <a:lnTo>
                    <a:pt x="27497" y="34790"/>
                  </a:lnTo>
                  <a:lnTo>
                    <a:pt x="28223" y="34539"/>
                  </a:lnTo>
                  <a:lnTo>
                    <a:pt x="28810" y="34092"/>
                  </a:lnTo>
                  <a:lnTo>
                    <a:pt x="29257" y="33533"/>
                  </a:lnTo>
                  <a:lnTo>
                    <a:pt x="29509" y="32834"/>
                  </a:lnTo>
                  <a:lnTo>
                    <a:pt x="29565" y="32136"/>
                  </a:lnTo>
                  <a:lnTo>
                    <a:pt x="29397" y="31409"/>
                  </a:lnTo>
                  <a:lnTo>
                    <a:pt x="28978" y="30738"/>
                  </a:lnTo>
                  <a:lnTo>
                    <a:pt x="28670" y="30459"/>
                  </a:lnTo>
                  <a:lnTo>
                    <a:pt x="19477" y="22579"/>
                  </a:lnTo>
                  <a:lnTo>
                    <a:pt x="18331" y="21657"/>
                  </a:lnTo>
                  <a:lnTo>
                    <a:pt x="15788" y="20148"/>
                  </a:lnTo>
                  <a:lnTo>
                    <a:pt x="14419" y="19589"/>
                  </a:lnTo>
                  <a:lnTo>
                    <a:pt x="4946" y="15984"/>
                  </a:lnTo>
                  <a:lnTo>
                    <a:pt x="4946" y="2571"/>
                  </a:lnTo>
                  <a:lnTo>
                    <a:pt x="4918" y="2040"/>
                  </a:lnTo>
                  <a:lnTo>
                    <a:pt x="4555" y="1118"/>
                  </a:lnTo>
                  <a:lnTo>
                    <a:pt x="3884" y="419"/>
                  </a:lnTo>
                  <a:lnTo>
                    <a:pt x="2990" y="28"/>
                  </a:lnTo>
                  <a:lnTo>
                    <a:pt x="24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61"/>
            <p:cNvSpPr/>
            <p:nvPr/>
          </p:nvSpPr>
          <p:spPr>
            <a:xfrm>
              <a:off x="3325525" y="1606650"/>
              <a:ext cx="223575" cy="587550"/>
            </a:xfrm>
            <a:custGeom>
              <a:avLst/>
              <a:gdLst/>
              <a:ahLst/>
              <a:cxnLst/>
              <a:rect l="l" t="t" r="r" b="b"/>
              <a:pathLst>
                <a:path w="8943" h="23502" extrusionOk="0">
                  <a:moveTo>
                    <a:pt x="6455" y="1"/>
                  </a:moveTo>
                  <a:lnTo>
                    <a:pt x="5952" y="29"/>
                  </a:lnTo>
                  <a:lnTo>
                    <a:pt x="5058" y="448"/>
                  </a:lnTo>
                  <a:lnTo>
                    <a:pt x="4359" y="1146"/>
                  </a:lnTo>
                  <a:lnTo>
                    <a:pt x="4024" y="2041"/>
                  </a:lnTo>
                  <a:lnTo>
                    <a:pt x="3996" y="2572"/>
                  </a:lnTo>
                  <a:lnTo>
                    <a:pt x="3996" y="13050"/>
                  </a:lnTo>
                  <a:lnTo>
                    <a:pt x="3968" y="13553"/>
                  </a:lnTo>
                  <a:lnTo>
                    <a:pt x="3800" y="14559"/>
                  </a:lnTo>
                  <a:lnTo>
                    <a:pt x="3465" y="15537"/>
                  </a:lnTo>
                  <a:lnTo>
                    <a:pt x="2990" y="16432"/>
                  </a:lnTo>
                  <a:lnTo>
                    <a:pt x="2683" y="16823"/>
                  </a:lnTo>
                  <a:lnTo>
                    <a:pt x="559" y="19478"/>
                  </a:lnTo>
                  <a:lnTo>
                    <a:pt x="335" y="19785"/>
                  </a:lnTo>
                  <a:lnTo>
                    <a:pt x="56" y="20456"/>
                  </a:lnTo>
                  <a:lnTo>
                    <a:pt x="0" y="21126"/>
                  </a:lnTo>
                  <a:lnTo>
                    <a:pt x="112" y="21797"/>
                  </a:lnTo>
                  <a:lnTo>
                    <a:pt x="419" y="22384"/>
                  </a:lnTo>
                  <a:lnTo>
                    <a:pt x="838" y="22915"/>
                  </a:lnTo>
                  <a:lnTo>
                    <a:pt x="1425" y="23278"/>
                  </a:lnTo>
                  <a:lnTo>
                    <a:pt x="2096" y="23473"/>
                  </a:lnTo>
                  <a:lnTo>
                    <a:pt x="2487" y="23501"/>
                  </a:lnTo>
                  <a:lnTo>
                    <a:pt x="3046" y="23446"/>
                  </a:lnTo>
                  <a:lnTo>
                    <a:pt x="4024" y="22971"/>
                  </a:lnTo>
                  <a:lnTo>
                    <a:pt x="4415" y="22579"/>
                  </a:lnTo>
                  <a:lnTo>
                    <a:pt x="6539" y="19925"/>
                  </a:lnTo>
                  <a:lnTo>
                    <a:pt x="7098" y="19170"/>
                  </a:lnTo>
                  <a:lnTo>
                    <a:pt x="7992" y="17549"/>
                  </a:lnTo>
                  <a:lnTo>
                    <a:pt x="8607" y="15817"/>
                  </a:lnTo>
                  <a:lnTo>
                    <a:pt x="8914" y="13973"/>
                  </a:lnTo>
                  <a:lnTo>
                    <a:pt x="8942" y="13050"/>
                  </a:lnTo>
                  <a:lnTo>
                    <a:pt x="8942" y="2572"/>
                  </a:lnTo>
                  <a:lnTo>
                    <a:pt x="8914" y="2041"/>
                  </a:lnTo>
                  <a:lnTo>
                    <a:pt x="8551" y="1146"/>
                  </a:lnTo>
                  <a:lnTo>
                    <a:pt x="7880" y="448"/>
                  </a:lnTo>
                  <a:lnTo>
                    <a:pt x="6986" y="29"/>
                  </a:lnTo>
                  <a:lnTo>
                    <a:pt x="64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61"/>
            <p:cNvSpPr/>
            <p:nvPr/>
          </p:nvSpPr>
          <p:spPr>
            <a:xfrm>
              <a:off x="2030325" y="3428600"/>
              <a:ext cx="795725" cy="927050"/>
            </a:xfrm>
            <a:custGeom>
              <a:avLst/>
              <a:gdLst/>
              <a:ahLst/>
              <a:cxnLst/>
              <a:rect l="l" t="t" r="r" b="b"/>
              <a:pathLst>
                <a:path w="31829" h="37082" extrusionOk="0">
                  <a:moveTo>
                    <a:pt x="8914" y="0"/>
                  </a:moveTo>
                  <a:lnTo>
                    <a:pt x="7769" y="168"/>
                  </a:lnTo>
                  <a:lnTo>
                    <a:pt x="7126" y="419"/>
                  </a:lnTo>
                  <a:lnTo>
                    <a:pt x="6344" y="810"/>
                  </a:lnTo>
                  <a:lnTo>
                    <a:pt x="4723" y="1705"/>
                  </a:lnTo>
                  <a:lnTo>
                    <a:pt x="3158" y="2766"/>
                  </a:lnTo>
                  <a:lnTo>
                    <a:pt x="1789" y="3996"/>
                  </a:lnTo>
                  <a:lnTo>
                    <a:pt x="727" y="5337"/>
                  </a:lnTo>
                  <a:lnTo>
                    <a:pt x="224" y="6427"/>
                  </a:lnTo>
                  <a:lnTo>
                    <a:pt x="28" y="7209"/>
                  </a:lnTo>
                  <a:lnTo>
                    <a:pt x="0" y="8020"/>
                  </a:lnTo>
                  <a:lnTo>
                    <a:pt x="140" y="8858"/>
                  </a:lnTo>
                  <a:lnTo>
                    <a:pt x="420" y="9696"/>
                  </a:lnTo>
                  <a:lnTo>
                    <a:pt x="923" y="10591"/>
                  </a:lnTo>
                  <a:lnTo>
                    <a:pt x="1258" y="11038"/>
                  </a:lnTo>
                  <a:lnTo>
                    <a:pt x="4248" y="14922"/>
                  </a:lnTo>
                  <a:lnTo>
                    <a:pt x="7182" y="18834"/>
                  </a:lnTo>
                  <a:lnTo>
                    <a:pt x="10395" y="23137"/>
                  </a:lnTo>
                  <a:lnTo>
                    <a:pt x="12296" y="25652"/>
                  </a:lnTo>
                  <a:lnTo>
                    <a:pt x="15174" y="29453"/>
                  </a:lnTo>
                  <a:lnTo>
                    <a:pt x="16990" y="32051"/>
                  </a:lnTo>
                  <a:lnTo>
                    <a:pt x="17828" y="33365"/>
                  </a:lnTo>
                  <a:lnTo>
                    <a:pt x="18359" y="34231"/>
                  </a:lnTo>
                  <a:lnTo>
                    <a:pt x="19309" y="35461"/>
                  </a:lnTo>
                  <a:lnTo>
                    <a:pt x="20036" y="36159"/>
                  </a:lnTo>
                  <a:lnTo>
                    <a:pt x="20455" y="36467"/>
                  </a:lnTo>
                  <a:lnTo>
                    <a:pt x="20958" y="36774"/>
                  </a:lnTo>
                  <a:lnTo>
                    <a:pt x="22188" y="37081"/>
                  </a:lnTo>
                  <a:lnTo>
                    <a:pt x="23529" y="37025"/>
                  </a:lnTo>
                  <a:lnTo>
                    <a:pt x="24982" y="36662"/>
                  </a:lnTo>
                  <a:lnTo>
                    <a:pt x="26435" y="36047"/>
                  </a:lnTo>
                  <a:lnTo>
                    <a:pt x="27832" y="35237"/>
                  </a:lnTo>
                  <a:lnTo>
                    <a:pt x="29118" y="34259"/>
                  </a:lnTo>
                  <a:lnTo>
                    <a:pt x="30235" y="33197"/>
                  </a:lnTo>
                  <a:lnTo>
                    <a:pt x="30683" y="32610"/>
                  </a:lnTo>
                  <a:lnTo>
                    <a:pt x="31074" y="32079"/>
                  </a:lnTo>
                  <a:lnTo>
                    <a:pt x="31633" y="30878"/>
                  </a:lnTo>
                  <a:lnTo>
                    <a:pt x="31772" y="30207"/>
                  </a:lnTo>
                  <a:lnTo>
                    <a:pt x="31828" y="29509"/>
                  </a:lnTo>
                  <a:lnTo>
                    <a:pt x="31493" y="28223"/>
                  </a:lnTo>
                  <a:lnTo>
                    <a:pt x="30459" y="26547"/>
                  </a:lnTo>
                  <a:lnTo>
                    <a:pt x="29649" y="25457"/>
                  </a:lnTo>
                  <a:lnTo>
                    <a:pt x="25904" y="20175"/>
                  </a:lnTo>
                  <a:lnTo>
                    <a:pt x="18248" y="9752"/>
                  </a:lnTo>
                  <a:lnTo>
                    <a:pt x="14335" y="4611"/>
                  </a:lnTo>
                  <a:lnTo>
                    <a:pt x="13665" y="3717"/>
                  </a:lnTo>
                  <a:lnTo>
                    <a:pt x="12184" y="1844"/>
                  </a:lnTo>
                  <a:lnTo>
                    <a:pt x="10926" y="699"/>
                  </a:lnTo>
                  <a:lnTo>
                    <a:pt x="9976" y="224"/>
                  </a:lnTo>
                  <a:lnTo>
                    <a:pt x="89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61"/>
            <p:cNvSpPr/>
            <p:nvPr/>
          </p:nvSpPr>
          <p:spPr>
            <a:xfrm>
              <a:off x="4010125" y="3384575"/>
              <a:ext cx="1074475" cy="509300"/>
            </a:xfrm>
            <a:custGeom>
              <a:avLst/>
              <a:gdLst/>
              <a:ahLst/>
              <a:cxnLst/>
              <a:rect l="l" t="t" r="r" b="b"/>
              <a:pathLst>
                <a:path w="42979" h="20372" extrusionOk="0">
                  <a:moveTo>
                    <a:pt x="26687" y="1"/>
                  </a:moveTo>
                  <a:lnTo>
                    <a:pt x="25402" y="224"/>
                  </a:lnTo>
                  <a:lnTo>
                    <a:pt x="24228" y="783"/>
                  </a:lnTo>
                  <a:lnTo>
                    <a:pt x="23725" y="1230"/>
                  </a:lnTo>
                  <a:lnTo>
                    <a:pt x="16069" y="8467"/>
                  </a:lnTo>
                  <a:lnTo>
                    <a:pt x="15286" y="9166"/>
                  </a:lnTo>
                  <a:lnTo>
                    <a:pt x="13526" y="10340"/>
                  </a:lnTo>
                  <a:lnTo>
                    <a:pt x="12576" y="10787"/>
                  </a:lnTo>
                  <a:lnTo>
                    <a:pt x="1510" y="15621"/>
                  </a:lnTo>
                  <a:lnTo>
                    <a:pt x="1063" y="15845"/>
                  </a:lnTo>
                  <a:lnTo>
                    <a:pt x="448" y="16459"/>
                  </a:lnTo>
                  <a:lnTo>
                    <a:pt x="85" y="17214"/>
                  </a:lnTo>
                  <a:lnTo>
                    <a:pt x="1" y="17996"/>
                  </a:lnTo>
                  <a:lnTo>
                    <a:pt x="169" y="18779"/>
                  </a:lnTo>
                  <a:lnTo>
                    <a:pt x="560" y="19477"/>
                  </a:lnTo>
                  <a:lnTo>
                    <a:pt x="1175" y="20036"/>
                  </a:lnTo>
                  <a:lnTo>
                    <a:pt x="2013" y="20344"/>
                  </a:lnTo>
                  <a:lnTo>
                    <a:pt x="2488" y="20372"/>
                  </a:lnTo>
                  <a:lnTo>
                    <a:pt x="2991" y="20316"/>
                  </a:lnTo>
                  <a:lnTo>
                    <a:pt x="3494" y="20148"/>
                  </a:lnTo>
                  <a:lnTo>
                    <a:pt x="14588" y="15314"/>
                  </a:lnTo>
                  <a:lnTo>
                    <a:pt x="15929" y="14671"/>
                  </a:lnTo>
                  <a:lnTo>
                    <a:pt x="18388" y="13050"/>
                  </a:lnTo>
                  <a:lnTo>
                    <a:pt x="19478" y="12072"/>
                  </a:lnTo>
                  <a:lnTo>
                    <a:pt x="26883" y="5086"/>
                  </a:lnTo>
                  <a:lnTo>
                    <a:pt x="39541" y="10591"/>
                  </a:lnTo>
                  <a:lnTo>
                    <a:pt x="40016" y="10759"/>
                  </a:lnTo>
                  <a:lnTo>
                    <a:pt x="40994" y="10759"/>
                  </a:lnTo>
                  <a:lnTo>
                    <a:pt x="41861" y="10424"/>
                  </a:lnTo>
                  <a:lnTo>
                    <a:pt x="42559" y="9753"/>
                  </a:lnTo>
                  <a:lnTo>
                    <a:pt x="42811" y="9306"/>
                  </a:lnTo>
                  <a:lnTo>
                    <a:pt x="42978" y="8831"/>
                  </a:lnTo>
                  <a:lnTo>
                    <a:pt x="42978" y="7853"/>
                  </a:lnTo>
                  <a:lnTo>
                    <a:pt x="42643" y="6959"/>
                  </a:lnTo>
                  <a:lnTo>
                    <a:pt x="41972" y="6260"/>
                  </a:lnTo>
                  <a:lnTo>
                    <a:pt x="41525" y="6036"/>
                  </a:lnTo>
                  <a:lnTo>
                    <a:pt x="28587" y="448"/>
                  </a:lnTo>
                  <a:lnTo>
                    <a:pt x="27973" y="196"/>
                  </a:lnTo>
                  <a:lnTo>
                    <a:pt x="266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61"/>
            <p:cNvSpPr/>
            <p:nvPr/>
          </p:nvSpPr>
          <p:spPr>
            <a:xfrm>
              <a:off x="4821200" y="2637775"/>
              <a:ext cx="529550" cy="443625"/>
            </a:xfrm>
            <a:custGeom>
              <a:avLst/>
              <a:gdLst/>
              <a:ahLst/>
              <a:cxnLst/>
              <a:rect l="l" t="t" r="r" b="b"/>
              <a:pathLst>
                <a:path w="21182" h="17745" extrusionOk="0">
                  <a:moveTo>
                    <a:pt x="2851" y="1"/>
                  </a:moveTo>
                  <a:lnTo>
                    <a:pt x="1873" y="29"/>
                  </a:lnTo>
                  <a:lnTo>
                    <a:pt x="1398" y="224"/>
                  </a:lnTo>
                  <a:lnTo>
                    <a:pt x="951" y="476"/>
                  </a:lnTo>
                  <a:lnTo>
                    <a:pt x="308" y="1230"/>
                  </a:lnTo>
                  <a:lnTo>
                    <a:pt x="1" y="2124"/>
                  </a:lnTo>
                  <a:lnTo>
                    <a:pt x="56" y="3130"/>
                  </a:lnTo>
                  <a:lnTo>
                    <a:pt x="280" y="3605"/>
                  </a:lnTo>
                  <a:lnTo>
                    <a:pt x="1733" y="6651"/>
                  </a:lnTo>
                  <a:lnTo>
                    <a:pt x="2152" y="7490"/>
                  </a:lnTo>
                  <a:lnTo>
                    <a:pt x="3214" y="8971"/>
                  </a:lnTo>
                  <a:lnTo>
                    <a:pt x="4499" y="10284"/>
                  </a:lnTo>
                  <a:lnTo>
                    <a:pt x="6008" y="11374"/>
                  </a:lnTo>
                  <a:lnTo>
                    <a:pt x="6819" y="11793"/>
                  </a:lnTo>
                  <a:lnTo>
                    <a:pt x="17549" y="17466"/>
                  </a:lnTo>
                  <a:lnTo>
                    <a:pt x="17829" y="17577"/>
                  </a:lnTo>
                  <a:lnTo>
                    <a:pt x="18415" y="17745"/>
                  </a:lnTo>
                  <a:lnTo>
                    <a:pt x="18723" y="17745"/>
                  </a:lnTo>
                  <a:lnTo>
                    <a:pt x="19170" y="17717"/>
                  </a:lnTo>
                  <a:lnTo>
                    <a:pt x="19980" y="17438"/>
                  </a:lnTo>
                  <a:lnTo>
                    <a:pt x="20595" y="16907"/>
                  </a:lnTo>
                  <a:lnTo>
                    <a:pt x="20986" y="16236"/>
                  </a:lnTo>
                  <a:lnTo>
                    <a:pt x="21182" y="15482"/>
                  </a:lnTo>
                  <a:lnTo>
                    <a:pt x="21126" y="14699"/>
                  </a:lnTo>
                  <a:lnTo>
                    <a:pt x="20847" y="13945"/>
                  </a:lnTo>
                  <a:lnTo>
                    <a:pt x="20260" y="13330"/>
                  </a:lnTo>
                  <a:lnTo>
                    <a:pt x="19869" y="13078"/>
                  </a:lnTo>
                  <a:lnTo>
                    <a:pt x="9110" y="7406"/>
                  </a:lnTo>
                  <a:lnTo>
                    <a:pt x="9026" y="7350"/>
                  </a:lnTo>
                  <a:lnTo>
                    <a:pt x="8551" y="7126"/>
                  </a:lnTo>
                  <a:lnTo>
                    <a:pt x="7741" y="6540"/>
                  </a:lnTo>
                  <a:lnTo>
                    <a:pt x="7014" y="5813"/>
                  </a:lnTo>
                  <a:lnTo>
                    <a:pt x="6428" y="4975"/>
                  </a:lnTo>
                  <a:lnTo>
                    <a:pt x="6204" y="4528"/>
                  </a:lnTo>
                  <a:lnTo>
                    <a:pt x="4723" y="1454"/>
                  </a:lnTo>
                  <a:lnTo>
                    <a:pt x="4499" y="1007"/>
                  </a:lnTo>
                  <a:lnTo>
                    <a:pt x="3773" y="336"/>
                  </a:lnTo>
                  <a:lnTo>
                    <a:pt x="28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61"/>
            <p:cNvSpPr/>
            <p:nvPr/>
          </p:nvSpPr>
          <p:spPr>
            <a:xfrm>
              <a:off x="3282900" y="1360050"/>
              <a:ext cx="1018575" cy="370975"/>
            </a:xfrm>
            <a:custGeom>
              <a:avLst/>
              <a:gdLst/>
              <a:ahLst/>
              <a:cxnLst/>
              <a:rect l="l" t="t" r="r" b="b"/>
              <a:pathLst>
                <a:path w="40743" h="14839" extrusionOk="0">
                  <a:moveTo>
                    <a:pt x="35126" y="1"/>
                  </a:moveTo>
                  <a:lnTo>
                    <a:pt x="30236" y="168"/>
                  </a:lnTo>
                  <a:lnTo>
                    <a:pt x="25345" y="308"/>
                  </a:lnTo>
                  <a:lnTo>
                    <a:pt x="19980" y="448"/>
                  </a:lnTo>
                  <a:lnTo>
                    <a:pt x="16823" y="532"/>
                  </a:lnTo>
                  <a:lnTo>
                    <a:pt x="12072" y="671"/>
                  </a:lnTo>
                  <a:lnTo>
                    <a:pt x="8887" y="615"/>
                  </a:lnTo>
                  <a:lnTo>
                    <a:pt x="7322" y="560"/>
                  </a:lnTo>
                  <a:lnTo>
                    <a:pt x="6288" y="504"/>
                  </a:lnTo>
                  <a:lnTo>
                    <a:pt x="4751" y="560"/>
                  </a:lnTo>
                  <a:lnTo>
                    <a:pt x="3773" y="727"/>
                  </a:lnTo>
                  <a:lnTo>
                    <a:pt x="3298" y="895"/>
                  </a:lnTo>
                  <a:lnTo>
                    <a:pt x="2739" y="1146"/>
                  </a:lnTo>
                  <a:lnTo>
                    <a:pt x="1789" y="1957"/>
                  </a:lnTo>
                  <a:lnTo>
                    <a:pt x="1034" y="3102"/>
                  </a:lnTo>
                  <a:lnTo>
                    <a:pt x="503" y="4472"/>
                  </a:lnTo>
                  <a:lnTo>
                    <a:pt x="168" y="6009"/>
                  </a:lnTo>
                  <a:lnTo>
                    <a:pt x="0" y="7629"/>
                  </a:lnTo>
                  <a:lnTo>
                    <a:pt x="56" y="9250"/>
                  </a:lnTo>
                  <a:lnTo>
                    <a:pt x="280" y="10759"/>
                  </a:lnTo>
                  <a:lnTo>
                    <a:pt x="503" y="11458"/>
                  </a:lnTo>
                  <a:lnTo>
                    <a:pt x="699" y="12100"/>
                  </a:lnTo>
                  <a:lnTo>
                    <a:pt x="1370" y="13274"/>
                  </a:lnTo>
                  <a:lnTo>
                    <a:pt x="1817" y="13777"/>
                  </a:lnTo>
                  <a:lnTo>
                    <a:pt x="2376" y="14224"/>
                  </a:lnTo>
                  <a:lnTo>
                    <a:pt x="3605" y="14699"/>
                  </a:lnTo>
                  <a:lnTo>
                    <a:pt x="5561" y="14839"/>
                  </a:lnTo>
                  <a:lnTo>
                    <a:pt x="6931" y="14783"/>
                  </a:lnTo>
                  <a:lnTo>
                    <a:pt x="13386" y="14783"/>
                  </a:lnTo>
                  <a:lnTo>
                    <a:pt x="26323" y="14615"/>
                  </a:lnTo>
                  <a:lnTo>
                    <a:pt x="32778" y="14392"/>
                  </a:lnTo>
                  <a:lnTo>
                    <a:pt x="33896" y="14364"/>
                  </a:lnTo>
                  <a:lnTo>
                    <a:pt x="36271" y="14252"/>
                  </a:lnTo>
                  <a:lnTo>
                    <a:pt x="37948" y="13861"/>
                  </a:lnTo>
                  <a:lnTo>
                    <a:pt x="38898" y="13386"/>
                  </a:lnTo>
                  <a:lnTo>
                    <a:pt x="39681" y="12659"/>
                  </a:lnTo>
                  <a:lnTo>
                    <a:pt x="40211" y="11625"/>
                  </a:lnTo>
                  <a:lnTo>
                    <a:pt x="40351" y="10955"/>
                  </a:lnTo>
                  <a:lnTo>
                    <a:pt x="40519" y="10088"/>
                  </a:lnTo>
                  <a:lnTo>
                    <a:pt x="40714" y="8244"/>
                  </a:lnTo>
                  <a:lnTo>
                    <a:pt x="40742" y="6344"/>
                  </a:lnTo>
                  <a:lnTo>
                    <a:pt x="40575" y="4528"/>
                  </a:lnTo>
                  <a:lnTo>
                    <a:pt x="40072" y="2879"/>
                  </a:lnTo>
                  <a:lnTo>
                    <a:pt x="39457" y="1845"/>
                  </a:lnTo>
                  <a:lnTo>
                    <a:pt x="38954" y="1230"/>
                  </a:lnTo>
                  <a:lnTo>
                    <a:pt x="38311" y="727"/>
                  </a:lnTo>
                  <a:lnTo>
                    <a:pt x="37557" y="364"/>
                  </a:lnTo>
                  <a:lnTo>
                    <a:pt x="36691" y="112"/>
                  </a:lnTo>
                  <a:lnTo>
                    <a:pt x="3568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61"/>
            <p:cNvSpPr/>
            <p:nvPr/>
          </p:nvSpPr>
          <p:spPr>
            <a:xfrm>
              <a:off x="4930175" y="2868325"/>
              <a:ext cx="660200" cy="989925"/>
            </a:xfrm>
            <a:custGeom>
              <a:avLst/>
              <a:gdLst/>
              <a:ahLst/>
              <a:cxnLst/>
              <a:rect l="l" t="t" r="r" b="b"/>
              <a:pathLst>
                <a:path w="26408" h="39597" extrusionOk="0">
                  <a:moveTo>
                    <a:pt x="17354" y="0"/>
                  </a:moveTo>
                  <a:lnTo>
                    <a:pt x="16124" y="112"/>
                  </a:lnTo>
                  <a:lnTo>
                    <a:pt x="15370" y="335"/>
                  </a:lnTo>
                  <a:lnTo>
                    <a:pt x="14643" y="699"/>
                  </a:lnTo>
                  <a:lnTo>
                    <a:pt x="14001" y="1202"/>
                  </a:lnTo>
                  <a:lnTo>
                    <a:pt x="13386" y="1900"/>
                  </a:lnTo>
                  <a:lnTo>
                    <a:pt x="12855" y="2767"/>
                  </a:lnTo>
                  <a:lnTo>
                    <a:pt x="12631" y="3270"/>
                  </a:lnTo>
                  <a:lnTo>
                    <a:pt x="10731" y="7796"/>
                  </a:lnTo>
                  <a:lnTo>
                    <a:pt x="8803" y="12267"/>
                  </a:lnTo>
                  <a:lnTo>
                    <a:pt x="7713" y="14726"/>
                  </a:lnTo>
                  <a:lnTo>
                    <a:pt x="6651" y="17186"/>
                  </a:lnTo>
                  <a:lnTo>
                    <a:pt x="5394" y="20092"/>
                  </a:lnTo>
                  <a:lnTo>
                    <a:pt x="3494" y="24479"/>
                  </a:lnTo>
                  <a:lnTo>
                    <a:pt x="2152" y="27329"/>
                  </a:lnTo>
                  <a:lnTo>
                    <a:pt x="1398" y="28726"/>
                  </a:lnTo>
                  <a:lnTo>
                    <a:pt x="923" y="29620"/>
                  </a:lnTo>
                  <a:lnTo>
                    <a:pt x="308" y="31046"/>
                  </a:lnTo>
                  <a:lnTo>
                    <a:pt x="57" y="32024"/>
                  </a:lnTo>
                  <a:lnTo>
                    <a:pt x="1" y="32527"/>
                  </a:lnTo>
                  <a:lnTo>
                    <a:pt x="1" y="33113"/>
                  </a:lnTo>
                  <a:lnTo>
                    <a:pt x="336" y="34315"/>
                  </a:lnTo>
                  <a:lnTo>
                    <a:pt x="1063" y="35489"/>
                  </a:lnTo>
                  <a:lnTo>
                    <a:pt x="2069" y="36551"/>
                  </a:lnTo>
                  <a:lnTo>
                    <a:pt x="3326" y="37501"/>
                  </a:lnTo>
                  <a:lnTo>
                    <a:pt x="4723" y="38311"/>
                  </a:lnTo>
                  <a:lnTo>
                    <a:pt x="6204" y="38954"/>
                  </a:lnTo>
                  <a:lnTo>
                    <a:pt x="7685" y="39401"/>
                  </a:lnTo>
                  <a:lnTo>
                    <a:pt x="8412" y="39513"/>
                  </a:lnTo>
                  <a:lnTo>
                    <a:pt x="9082" y="39596"/>
                  </a:lnTo>
                  <a:lnTo>
                    <a:pt x="10424" y="39485"/>
                  </a:lnTo>
                  <a:lnTo>
                    <a:pt x="11094" y="39261"/>
                  </a:lnTo>
                  <a:lnTo>
                    <a:pt x="11737" y="38954"/>
                  </a:lnTo>
                  <a:lnTo>
                    <a:pt x="12659" y="38059"/>
                  </a:lnTo>
                  <a:lnTo>
                    <a:pt x="13637" y="36327"/>
                  </a:lnTo>
                  <a:lnTo>
                    <a:pt x="14168" y="35070"/>
                  </a:lnTo>
                  <a:lnTo>
                    <a:pt x="16907" y="29229"/>
                  </a:lnTo>
                  <a:lnTo>
                    <a:pt x="22188" y="17409"/>
                  </a:lnTo>
                  <a:lnTo>
                    <a:pt x="24703" y="11457"/>
                  </a:lnTo>
                  <a:lnTo>
                    <a:pt x="25150" y="10423"/>
                  </a:lnTo>
                  <a:lnTo>
                    <a:pt x="26044" y="8244"/>
                  </a:lnTo>
                  <a:lnTo>
                    <a:pt x="26408" y="6567"/>
                  </a:lnTo>
                  <a:lnTo>
                    <a:pt x="26352" y="5505"/>
                  </a:lnTo>
                  <a:lnTo>
                    <a:pt x="26016" y="4499"/>
                  </a:lnTo>
                  <a:lnTo>
                    <a:pt x="25318" y="3549"/>
                  </a:lnTo>
                  <a:lnTo>
                    <a:pt x="24787" y="3130"/>
                  </a:lnTo>
                  <a:lnTo>
                    <a:pt x="24060" y="2627"/>
                  </a:lnTo>
                  <a:lnTo>
                    <a:pt x="22468" y="1677"/>
                  </a:lnTo>
                  <a:lnTo>
                    <a:pt x="20791" y="838"/>
                  </a:lnTo>
                  <a:lnTo>
                    <a:pt x="19058" y="252"/>
                  </a:lnTo>
                  <a:lnTo>
                    <a:pt x="17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58" name="Google Shape;4958;p161"/>
          <p:cNvSpPr txBox="1"/>
          <p:nvPr/>
        </p:nvSpPr>
        <p:spPr>
          <a:xfrm>
            <a:off x="2048988" y="5844513"/>
            <a:ext cx="3117000" cy="523200"/>
          </a:xfrm>
          <a:prstGeom prst="rect">
            <a:avLst/>
          </a:prstGeom>
          <a:solidFill>
            <a:schemeClr val="accent6"/>
          </a:solidFill>
          <a:ln>
            <a:noFill/>
          </a:ln>
        </p:spPr>
        <p:txBody>
          <a:bodyPr spcFirstLastPara="1" wrap="square" lIns="91425" tIns="91425" rIns="91425" bIns="91425" anchor="t" anchorCtr="0">
            <a:spAutoFit/>
          </a:bodyPr>
          <a:lstStyle/>
          <a:p>
            <a:pPr marL="0" lvl="0" indent="0" algn="ctr" rtl="0">
              <a:spcBef>
                <a:spcPts val="0"/>
              </a:spcBef>
              <a:spcAft>
                <a:spcPts val="0"/>
              </a:spcAft>
              <a:buNone/>
            </a:pPr>
            <a:endParaRPr sz="2200" b="1">
              <a:solidFill>
                <a:schemeClr val="dk2"/>
              </a:solidFill>
              <a:latin typeface="Roboto"/>
              <a:ea typeface="Roboto"/>
              <a:cs typeface="Roboto"/>
              <a:sym typeface="Roboto"/>
            </a:endParaRPr>
          </a:p>
        </p:txBody>
      </p:sp>
      <p:sp>
        <p:nvSpPr>
          <p:cNvPr id="4959" name="Google Shape;4959;p161"/>
          <p:cNvSpPr/>
          <p:nvPr/>
        </p:nvSpPr>
        <p:spPr>
          <a:xfrm rot="7551558">
            <a:off x="1003809" y="5479963"/>
            <a:ext cx="1168110" cy="1429325"/>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4960" name="Google Shape;4960;p161"/>
          <p:cNvGrpSpPr/>
          <p:nvPr/>
        </p:nvGrpSpPr>
        <p:grpSpPr>
          <a:xfrm>
            <a:off x="1257829" y="5882258"/>
            <a:ext cx="559051" cy="452748"/>
            <a:chOff x="11097345" y="4032757"/>
            <a:chExt cx="743617" cy="602218"/>
          </a:xfrm>
        </p:grpSpPr>
        <p:sp>
          <p:nvSpPr>
            <p:cNvPr id="4961" name="Google Shape;4961;p161"/>
            <p:cNvSpPr/>
            <p:nvPr/>
          </p:nvSpPr>
          <p:spPr>
            <a:xfrm flipH="1">
              <a:off x="11097345" y="4032757"/>
              <a:ext cx="625955" cy="546425"/>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61"/>
            <p:cNvSpPr/>
            <p:nvPr/>
          </p:nvSpPr>
          <p:spPr>
            <a:xfrm>
              <a:off x="11353763" y="4209675"/>
              <a:ext cx="487200" cy="425300"/>
            </a:xfrm>
            <a:custGeom>
              <a:avLst/>
              <a:gdLst/>
              <a:ahLst/>
              <a:cxnLst/>
              <a:rect l="l" t="t" r="r" b="b"/>
              <a:pathLst>
                <a:path w="19488" h="17012" extrusionOk="0">
                  <a:moveTo>
                    <a:pt x="9252" y="1"/>
                  </a:moveTo>
                  <a:lnTo>
                    <a:pt x="7909" y="90"/>
                  </a:lnTo>
                  <a:lnTo>
                    <a:pt x="6596" y="359"/>
                  </a:lnTo>
                  <a:lnTo>
                    <a:pt x="5342" y="747"/>
                  </a:lnTo>
                  <a:lnTo>
                    <a:pt x="4149" y="1314"/>
                  </a:lnTo>
                  <a:lnTo>
                    <a:pt x="3044" y="2030"/>
                  </a:lnTo>
                  <a:lnTo>
                    <a:pt x="2060" y="2926"/>
                  </a:lnTo>
                  <a:lnTo>
                    <a:pt x="1194" y="3940"/>
                  </a:lnTo>
                  <a:lnTo>
                    <a:pt x="836" y="4537"/>
                  </a:lnTo>
                  <a:lnTo>
                    <a:pt x="567" y="4985"/>
                  </a:lnTo>
                  <a:lnTo>
                    <a:pt x="209" y="5970"/>
                  </a:lnTo>
                  <a:lnTo>
                    <a:pt x="30" y="6984"/>
                  </a:lnTo>
                  <a:lnTo>
                    <a:pt x="0" y="8029"/>
                  </a:lnTo>
                  <a:lnTo>
                    <a:pt x="150" y="9073"/>
                  </a:lnTo>
                  <a:lnTo>
                    <a:pt x="448" y="10088"/>
                  </a:lnTo>
                  <a:lnTo>
                    <a:pt x="866" y="11043"/>
                  </a:lnTo>
                  <a:lnTo>
                    <a:pt x="1433" y="11938"/>
                  </a:lnTo>
                  <a:lnTo>
                    <a:pt x="1761" y="12356"/>
                  </a:lnTo>
                  <a:lnTo>
                    <a:pt x="2119" y="12744"/>
                  </a:lnTo>
                  <a:lnTo>
                    <a:pt x="2925" y="13401"/>
                  </a:lnTo>
                  <a:lnTo>
                    <a:pt x="4268" y="14206"/>
                  </a:lnTo>
                  <a:lnTo>
                    <a:pt x="6238" y="14893"/>
                  </a:lnTo>
                  <a:lnTo>
                    <a:pt x="8356" y="15072"/>
                  </a:lnTo>
                  <a:lnTo>
                    <a:pt x="9401" y="14982"/>
                  </a:lnTo>
                  <a:lnTo>
                    <a:pt x="9908" y="14893"/>
                  </a:lnTo>
                  <a:lnTo>
                    <a:pt x="10893" y="14803"/>
                  </a:lnTo>
                  <a:lnTo>
                    <a:pt x="11400" y="14863"/>
                  </a:lnTo>
                  <a:lnTo>
                    <a:pt x="11759" y="14952"/>
                  </a:lnTo>
                  <a:lnTo>
                    <a:pt x="12415" y="15281"/>
                  </a:lnTo>
                  <a:lnTo>
                    <a:pt x="13370" y="15937"/>
                  </a:lnTo>
                  <a:lnTo>
                    <a:pt x="13997" y="16355"/>
                  </a:lnTo>
                  <a:lnTo>
                    <a:pt x="14444" y="16594"/>
                  </a:lnTo>
                  <a:lnTo>
                    <a:pt x="15429" y="16922"/>
                  </a:lnTo>
                  <a:lnTo>
                    <a:pt x="15937" y="17012"/>
                  </a:lnTo>
                  <a:lnTo>
                    <a:pt x="16056" y="17012"/>
                  </a:lnTo>
                  <a:lnTo>
                    <a:pt x="16175" y="16952"/>
                  </a:lnTo>
                  <a:lnTo>
                    <a:pt x="16295" y="16862"/>
                  </a:lnTo>
                  <a:lnTo>
                    <a:pt x="16384" y="16564"/>
                  </a:lnTo>
                  <a:lnTo>
                    <a:pt x="16325" y="16415"/>
                  </a:lnTo>
                  <a:lnTo>
                    <a:pt x="15967" y="15788"/>
                  </a:lnTo>
                  <a:lnTo>
                    <a:pt x="15698" y="15131"/>
                  </a:lnTo>
                  <a:lnTo>
                    <a:pt x="15489" y="14564"/>
                  </a:lnTo>
                  <a:lnTo>
                    <a:pt x="15519" y="13997"/>
                  </a:lnTo>
                  <a:lnTo>
                    <a:pt x="15758" y="13669"/>
                  </a:lnTo>
                  <a:lnTo>
                    <a:pt x="15967" y="13460"/>
                  </a:lnTo>
                  <a:lnTo>
                    <a:pt x="16981" y="12684"/>
                  </a:lnTo>
                  <a:lnTo>
                    <a:pt x="18354" y="11461"/>
                  </a:lnTo>
                  <a:lnTo>
                    <a:pt x="19040" y="10357"/>
                  </a:lnTo>
                  <a:lnTo>
                    <a:pt x="19279" y="9640"/>
                  </a:lnTo>
                  <a:lnTo>
                    <a:pt x="19398" y="9073"/>
                  </a:lnTo>
                  <a:lnTo>
                    <a:pt x="19488" y="7909"/>
                  </a:lnTo>
                  <a:lnTo>
                    <a:pt x="19339" y="6775"/>
                  </a:lnTo>
                  <a:lnTo>
                    <a:pt x="18981" y="5671"/>
                  </a:lnTo>
                  <a:lnTo>
                    <a:pt x="18742" y="5164"/>
                  </a:lnTo>
                  <a:lnTo>
                    <a:pt x="18414" y="4567"/>
                  </a:lnTo>
                  <a:lnTo>
                    <a:pt x="17608" y="3463"/>
                  </a:lnTo>
                  <a:lnTo>
                    <a:pt x="16683" y="2538"/>
                  </a:lnTo>
                  <a:lnTo>
                    <a:pt x="15608" y="1732"/>
                  </a:lnTo>
                  <a:lnTo>
                    <a:pt x="14444" y="1105"/>
                  </a:lnTo>
                  <a:lnTo>
                    <a:pt x="13221" y="598"/>
                  </a:lnTo>
                  <a:lnTo>
                    <a:pt x="11938" y="240"/>
                  </a:lnTo>
                  <a:lnTo>
                    <a:pt x="10595" y="61"/>
                  </a:lnTo>
                  <a:lnTo>
                    <a:pt x="92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Clarity Quote 1 1 2">
  <p:cSld name="CUSTOM_1_1_3_1_2">
    <p:bg>
      <p:bgPr>
        <a:solidFill>
          <a:schemeClr val="accent4"/>
        </a:solidFill>
        <a:effectLst/>
      </p:bgPr>
    </p:bg>
    <p:spTree>
      <p:nvGrpSpPr>
        <p:cNvPr id="1" name="Shape 4963"/>
        <p:cNvGrpSpPr/>
        <p:nvPr/>
      </p:nvGrpSpPr>
      <p:grpSpPr>
        <a:xfrm>
          <a:off x="0" y="0"/>
          <a:ext cx="0" cy="0"/>
          <a:chOff x="0" y="0"/>
          <a:chExt cx="0" cy="0"/>
        </a:xfrm>
      </p:grpSpPr>
      <p:sp>
        <p:nvSpPr>
          <p:cNvPr id="4964" name="Google Shape;4964;p162"/>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4965" name="Google Shape;4965;p162"/>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66" name="Google Shape;4966;p162"/>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67" name="Google Shape;4967;p162"/>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68" name="Google Shape;4968;p162"/>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969" name="Google Shape;4969;p162"/>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Clarity Quote 1 1 2 1">
  <p:cSld name="CUSTOM_1_1_3_1_2_1">
    <p:bg>
      <p:bgPr>
        <a:solidFill>
          <a:schemeClr val="dk2"/>
        </a:solidFill>
        <a:effectLst/>
      </p:bgPr>
    </p:bg>
    <p:spTree>
      <p:nvGrpSpPr>
        <p:cNvPr id="1" name="Shape 4970"/>
        <p:cNvGrpSpPr/>
        <p:nvPr/>
      </p:nvGrpSpPr>
      <p:grpSpPr>
        <a:xfrm>
          <a:off x="0" y="0"/>
          <a:ext cx="0" cy="0"/>
          <a:chOff x="0" y="0"/>
          <a:chExt cx="0" cy="0"/>
        </a:xfrm>
      </p:grpSpPr>
      <p:sp>
        <p:nvSpPr>
          <p:cNvPr id="4971" name="Google Shape;4971;p163"/>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972" name="Google Shape;4972;p163"/>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973" name="Google Shape;4973;p163"/>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4974" name="Google Shape;4974;p163"/>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75" name="Google Shape;4975;p163"/>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76" name="Google Shape;4976;p163"/>
          <p:cNvSpPr/>
          <p:nvPr/>
        </p:nvSpPr>
        <p:spPr>
          <a:xfrm rot="-2261919">
            <a:off x="9384329" y="3818325"/>
            <a:ext cx="5201527" cy="5342761"/>
          </a:xfrm>
          <a:custGeom>
            <a:avLst/>
            <a:gdLst/>
            <a:ahLst/>
            <a:cxnLst/>
            <a:rect l="l" t="t" r="r" b="b"/>
            <a:pathLst>
              <a:path w="1261" h="1246" extrusionOk="0">
                <a:moveTo>
                  <a:pt x="353" y="220"/>
                </a:moveTo>
                <a:cubicBezTo>
                  <a:pt x="198" y="452"/>
                  <a:pt x="478" y="567"/>
                  <a:pt x="336" y="737"/>
                </a:cubicBezTo>
                <a:cubicBezTo>
                  <a:pt x="0" y="1141"/>
                  <a:pt x="623" y="1246"/>
                  <a:pt x="913" y="1112"/>
                </a:cubicBezTo>
                <a:cubicBezTo>
                  <a:pt x="1146" y="1005"/>
                  <a:pt x="1261" y="801"/>
                  <a:pt x="1135" y="490"/>
                </a:cubicBezTo>
                <a:cubicBezTo>
                  <a:pt x="943" y="37"/>
                  <a:pt x="500" y="0"/>
                  <a:pt x="353" y="22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77" name="Google Shape;4977;p163"/>
          <p:cNvSpPr/>
          <p:nvPr/>
        </p:nvSpPr>
        <p:spPr>
          <a:xfrm>
            <a:off x="4311263" y="5328125"/>
            <a:ext cx="3758940"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4978" name="Google Shape;4978;p163"/>
          <p:cNvSpPr txBox="1"/>
          <p:nvPr/>
        </p:nvSpPr>
        <p:spPr>
          <a:xfrm>
            <a:off x="4266525" y="552700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200" b="1">
                <a:solidFill>
                  <a:schemeClr val="dk2"/>
                </a:solidFill>
                <a:latin typeface="Roboto"/>
                <a:ea typeface="Roboto"/>
                <a:cs typeface="Roboto"/>
                <a:sym typeface="Roboto"/>
              </a:rPr>
              <a:t>Send</a:t>
            </a:r>
            <a:r>
              <a:rPr lang="en-US" sz="2200">
                <a:solidFill>
                  <a:schemeClr val="dk2"/>
                </a:solidFill>
                <a:latin typeface="Roboto"/>
                <a:ea typeface="Roboto"/>
                <a:cs typeface="Roboto"/>
                <a:sym typeface="Roboto"/>
              </a:rPr>
              <a:t> this message!</a:t>
            </a:r>
            <a:endParaRPr sz="2200" b="0">
              <a:solidFill>
                <a:schemeClr val="dk2"/>
              </a:solidFill>
              <a:latin typeface="Roboto"/>
              <a:ea typeface="Roboto"/>
              <a:cs typeface="Roboto"/>
              <a:sym typeface="Roboto"/>
            </a:endParaRPr>
          </a:p>
        </p:txBody>
      </p:sp>
      <p:sp>
        <p:nvSpPr>
          <p:cNvPr id="4979" name="Google Shape;4979;p163"/>
          <p:cNvSpPr/>
          <p:nvPr/>
        </p:nvSpPr>
        <p:spPr>
          <a:xfrm rot="-455824">
            <a:off x="4171037" y="5608951"/>
            <a:ext cx="469723" cy="672191"/>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80" name="Google Shape;4980;p163"/>
          <p:cNvGrpSpPr/>
          <p:nvPr/>
        </p:nvGrpSpPr>
        <p:grpSpPr>
          <a:xfrm rot="-486348">
            <a:off x="4143165" y="5457853"/>
            <a:ext cx="525458" cy="974716"/>
            <a:chOff x="1357313" y="2219326"/>
            <a:chExt cx="525463" cy="974725"/>
          </a:xfrm>
        </p:grpSpPr>
        <p:sp>
          <p:nvSpPr>
            <p:cNvPr id="4981" name="Google Shape;4981;p163"/>
            <p:cNvSpPr/>
            <p:nvPr/>
          </p:nvSpPr>
          <p:spPr>
            <a:xfrm>
              <a:off x="1408113" y="3046413"/>
              <a:ext cx="474663" cy="147638"/>
            </a:xfrm>
            <a:custGeom>
              <a:avLst/>
              <a:gdLst/>
              <a:ahLst/>
              <a:cxnLst/>
              <a:rect l="l" t="t" r="r" b="b"/>
              <a:pathLst>
                <a:path w="286" h="88" extrusionOk="0">
                  <a:moveTo>
                    <a:pt x="0" y="45"/>
                  </a:moveTo>
                  <a:cubicBezTo>
                    <a:pt x="0" y="68"/>
                    <a:pt x="19" y="88"/>
                    <a:pt x="43" y="88"/>
                  </a:cubicBezTo>
                  <a:cubicBezTo>
                    <a:pt x="242" y="88"/>
                    <a:pt x="242" y="88"/>
                    <a:pt x="242" y="88"/>
                  </a:cubicBezTo>
                  <a:cubicBezTo>
                    <a:pt x="266" y="88"/>
                    <a:pt x="286" y="68"/>
                    <a:pt x="286" y="45"/>
                  </a:cubicBezTo>
                  <a:cubicBezTo>
                    <a:pt x="286" y="14"/>
                    <a:pt x="286" y="14"/>
                    <a:pt x="286" y="14"/>
                  </a:cubicBezTo>
                  <a:cubicBezTo>
                    <a:pt x="286" y="7"/>
                    <a:pt x="279" y="0"/>
                    <a:pt x="271" y="0"/>
                  </a:cubicBezTo>
                  <a:cubicBezTo>
                    <a:pt x="14" y="0"/>
                    <a:pt x="14" y="0"/>
                    <a:pt x="14" y="0"/>
                  </a:cubicBezTo>
                  <a:cubicBezTo>
                    <a:pt x="6" y="0"/>
                    <a:pt x="0" y="7"/>
                    <a:pt x="0" y="14"/>
                  </a:cubicBezTo>
                  <a:lnTo>
                    <a:pt x="0" y="45"/>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2" name="Google Shape;4982;p163"/>
            <p:cNvSpPr/>
            <p:nvPr/>
          </p:nvSpPr>
          <p:spPr>
            <a:xfrm>
              <a:off x="1357313" y="2219326"/>
              <a:ext cx="476250" cy="146050"/>
            </a:xfrm>
            <a:custGeom>
              <a:avLst/>
              <a:gdLst/>
              <a:ahLst/>
              <a:cxnLst/>
              <a:rect l="l" t="t" r="r" b="b"/>
              <a:pathLst>
                <a:path w="286" h="88" extrusionOk="0">
                  <a:moveTo>
                    <a:pt x="286" y="43"/>
                  </a:moveTo>
                  <a:cubicBezTo>
                    <a:pt x="286" y="19"/>
                    <a:pt x="266" y="0"/>
                    <a:pt x="243" y="0"/>
                  </a:cubicBezTo>
                  <a:cubicBezTo>
                    <a:pt x="43" y="0"/>
                    <a:pt x="43" y="0"/>
                    <a:pt x="43" y="0"/>
                  </a:cubicBezTo>
                  <a:cubicBezTo>
                    <a:pt x="20" y="0"/>
                    <a:pt x="0" y="19"/>
                    <a:pt x="0" y="43"/>
                  </a:cubicBezTo>
                  <a:cubicBezTo>
                    <a:pt x="0" y="73"/>
                    <a:pt x="0" y="73"/>
                    <a:pt x="0" y="73"/>
                  </a:cubicBezTo>
                  <a:cubicBezTo>
                    <a:pt x="0" y="81"/>
                    <a:pt x="6" y="88"/>
                    <a:pt x="14" y="88"/>
                  </a:cubicBezTo>
                  <a:cubicBezTo>
                    <a:pt x="272" y="88"/>
                    <a:pt x="272" y="88"/>
                    <a:pt x="272" y="88"/>
                  </a:cubicBezTo>
                  <a:cubicBezTo>
                    <a:pt x="279" y="88"/>
                    <a:pt x="286" y="81"/>
                    <a:pt x="286" y="73"/>
                  </a:cubicBezTo>
                  <a:lnTo>
                    <a:pt x="286" y="43"/>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4983" name="Google Shape;4983;p163"/>
            <p:cNvSpPr/>
            <p:nvPr/>
          </p:nvSpPr>
          <p:spPr>
            <a:xfrm>
              <a:off x="1373188" y="2238376"/>
              <a:ext cx="487363" cy="935039"/>
            </a:xfrm>
            <a:custGeom>
              <a:avLst/>
              <a:gdLst/>
              <a:ahLst/>
              <a:cxnLst/>
              <a:rect l="l" t="t" r="r" b="b"/>
              <a:pathLst>
                <a:path w="294" h="562" extrusionOk="0">
                  <a:moveTo>
                    <a:pt x="246" y="0"/>
                  </a:moveTo>
                  <a:cubicBezTo>
                    <a:pt x="47" y="0"/>
                    <a:pt x="47" y="0"/>
                    <a:pt x="47" y="0"/>
                  </a:cubicBezTo>
                  <a:cubicBezTo>
                    <a:pt x="21" y="0"/>
                    <a:pt x="0" y="21"/>
                    <a:pt x="0" y="47"/>
                  </a:cubicBezTo>
                  <a:cubicBezTo>
                    <a:pt x="0" y="515"/>
                    <a:pt x="0" y="515"/>
                    <a:pt x="0" y="515"/>
                  </a:cubicBezTo>
                  <a:cubicBezTo>
                    <a:pt x="0" y="541"/>
                    <a:pt x="21" y="562"/>
                    <a:pt x="47" y="562"/>
                  </a:cubicBezTo>
                  <a:cubicBezTo>
                    <a:pt x="246" y="562"/>
                    <a:pt x="246" y="562"/>
                    <a:pt x="246" y="562"/>
                  </a:cubicBezTo>
                  <a:cubicBezTo>
                    <a:pt x="273" y="562"/>
                    <a:pt x="294" y="541"/>
                    <a:pt x="294" y="515"/>
                  </a:cubicBezTo>
                  <a:cubicBezTo>
                    <a:pt x="294" y="47"/>
                    <a:pt x="294" y="47"/>
                    <a:pt x="294" y="47"/>
                  </a:cubicBezTo>
                  <a:cubicBezTo>
                    <a:pt x="294" y="21"/>
                    <a:pt x="273" y="0"/>
                    <a:pt x="246" y="0"/>
                  </a:cubicBezTo>
                  <a:close/>
                  <a:moveTo>
                    <a:pt x="8" y="93"/>
                  </a:moveTo>
                  <a:cubicBezTo>
                    <a:pt x="286" y="93"/>
                    <a:pt x="286" y="93"/>
                    <a:pt x="286" y="93"/>
                  </a:cubicBezTo>
                  <a:cubicBezTo>
                    <a:pt x="286" y="467"/>
                    <a:pt x="286" y="467"/>
                    <a:pt x="286" y="467"/>
                  </a:cubicBezTo>
                  <a:cubicBezTo>
                    <a:pt x="8" y="467"/>
                    <a:pt x="8" y="467"/>
                    <a:pt x="8" y="467"/>
                  </a:cubicBezTo>
                  <a:lnTo>
                    <a:pt x="8" y="93"/>
                  </a:lnTo>
                  <a:close/>
                  <a:moveTo>
                    <a:pt x="47" y="8"/>
                  </a:moveTo>
                  <a:cubicBezTo>
                    <a:pt x="246" y="8"/>
                    <a:pt x="246" y="8"/>
                    <a:pt x="246" y="8"/>
                  </a:cubicBezTo>
                  <a:cubicBezTo>
                    <a:pt x="268" y="8"/>
                    <a:pt x="286" y="26"/>
                    <a:pt x="286" y="47"/>
                  </a:cubicBezTo>
                  <a:cubicBezTo>
                    <a:pt x="286" y="84"/>
                    <a:pt x="286" y="84"/>
                    <a:pt x="286" y="84"/>
                  </a:cubicBezTo>
                  <a:cubicBezTo>
                    <a:pt x="8" y="84"/>
                    <a:pt x="8" y="84"/>
                    <a:pt x="8" y="84"/>
                  </a:cubicBezTo>
                  <a:cubicBezTo>
                    <a:pt x="8" y="47"/>
                    <a:pt x="8" y="47"/>
                    <a:pt x="8" y="47"/>
                  </a:cubicBezTo>
                  <a:cubicBezTo>
                    <a:pt x="8" y="26"/>
                    <a:pt x="26" y="8"/>
                    <a:pt x="47" y="8"/>
                  </a:cubicBezTo>
                  <a:close/>
                  <a:moveTo>
                    <a:pt x="246" y="554"/>
                  </a:moveTo>
                  <a:cubicBezTo>
                    <a:pt x="47" y="554"/>
                    <a:pt x="47" y="554"/>
                    <a:pt x="47" y="554"/>
                  </a:cubicBezTo>
                  <a:cubicBezTo>
                    <a:pt x="26" y="554"/>
                    <a:pt x="8" y="537"/>
                    <a:pt x="8" y="515"/>
                  </a:cubicBezTo>
                  <a:cubicBezTo>
                    <a:pt x="8" y="475"/>
                    <a:pt x="8" y="475"/>
                    <a:pt x="8" y="475"/>
                  </a:cubicBezTo>
                  <a:cubicBezTo>
                    <a:pt x="286" y="475"/>
                    <a:pt x="286" y="475"/>
                    <a:pt x="286" y="475"/>
                  </a:cubicBezTo>
                  <a:cubicBezTo>
                    <a:pt x="286" y="515"/>
                    <a:pt x="286" y="515"/>
                    <a:pt x="286" y="515"/>
                  </a:cubicBezTo>
                  <a:cubicBezTo>
                    <a:pt x="286" y="537"/>
                    <a:pt x="268" y="554"/>
                    <a:pt x="246" y="554"/>
                  </a:cubicBezTo>
                  <a:close/>
                  <a:moveTo>
                    <a:pt x="105" y="48"/>
                  </a:moveTo>
                  <a:cubicBezTo>
                    <a:pt x="105" y="46"/>
                    <a:pt x="107" y="44"/>
                    <a:pt x="109" y="44"/>
                  </a:cubicBezTo>
                  <a:cubicBezTo>
                    <a:pt x="189" y="44"/>
                    <a:pt x="189" y="44"/>
                    <a:pt x="189" y="44"/>
                  </a:cubicBezTo>
                  <a:cubicBezTo>
                    <a:pt x="191" y="44"/>
                    <a:pt x="193" y="46"/>
                    <a:pt x="193" y="48"/>
                  </a:cubicBezTo>
                  <a:cubicBezTo>
                    <a:pt x="193" y="50"/>
                    <a:pt x="191" y="52"/>
                    <a:pt x="189" y="52"/>
                  </a:cubicBezTo>
                  <a:cubicBezTo>
                    <a:pt x="109" y="52"/>
                    <a:pt x="109" y="52"/>
                    <a:pt x="109" y="52"/>
                  </a:cubicBezTo>
                  <a:cubicBezTo>
                    <a:pt x="107" y="52"/>
                    <a:pt x="105" y="50"/>
                    <a:pt x="105" y="48"/>
                  </a:cubicBezTo>
                  <a:close/>
                  <a:moveTo>
                    <a:pt x="149" y="493"/>
                  </a:moveTo>
                  <a:cubicBezTo>
                    <a:pt x="138" y="493"/>
                    <a:pt x="129" y="502"/>
                    <a:pt x="129" y="513"/>
                  </a:cubicBezTo>
                  <a:cubicBezTo>
                    <a:pt x="129" y="525"/>
                    <a:pt x="138" y="534"/>
                    <a:pt x="149" y="534"/>
                  </a:cubicBezTo>
                  <a:cubicBezTo>
                    <a:pt x="161" y="534"/>
                    <a:pt x="170" y="525"/>
                    <a:pt x="170" y="513"/>
                  </a:cubicBezTo>
                  <a:cubicBezTo>
                    <a:pt x="170" y="502"/>
                    <a:pt x="161" y="493"/>
                    <a:pt x="149" y="493"/>
                  </a:cubicBezTo>
                  <a:close/>
                  <a:moveTo>
                    <a:pt x="149" y="526"/>
                  </a:moveTo>
                  <a:cubicBezTo>
                    <a:pt x="143" y="526"/>
                    <a:pt x="137" y="520"/>
                    <a:pt x="137" y="513"/>
                  </a:cubicBezTo>
                  <a:cubicBezTo>
                    <a:pt x="137" y="506"/>
                    <a:pt x="143" y="501"/>
                    <a:pt x="149" y="501"/>
                  </a:cubicBezTo>
                  <a:cubicBezTo>
                    <a:pt x="156" y="501"/>
                    <a:pt x="162" y="506"/>
                    <a:pt x="162" y="513"/>
                  </a:cubicBezTo>
                  <a:cubicBezTo>
                    <a:pt x="162" y="520"/>
                    <a:pt x="156" y="526"/>
                    <a:pt x="149" y="526"/>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4984" name="Google Shape;4984;p163"/>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985" name="Google Shape;4985;p163"/>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4986" name="Google Shape;4986;p163">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87" name="Google Shape;4987;p163">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Clarity Quote 1 1 1">
  <p:cSld name="CUSTOM_1_1_3_1_1">
    <p:bg>
      <p:bgPr>
        <a:solidFill>
          <a:schemeClr val="dk2"/>
        </a:solidFill>
        <a:effectLst/>
      </p:bgPr>
    </p:bg>
    <p:spTree>
      <p:nvGrpSpPr>
        <p:cNvPr id="1" name="Shape 4988"/>
        <p:cNvGrpSpPr/>
        <p:nvPr/>
      </p:nvGrpSpPr>
      <p:grpSpPr>
        <a:xfrm>
          <a:off x="0" y="0"/>
          <a:ext cx="0" cy="0"/>
          <a:chOff x="0" y="0"/>
          <a:chExt cx="0" cy="0"/>
        </a:xfrm>
      </p:grpSpPr>
      <p:sp>
        <p:nvSpPr>
          <p:cNvPr id="4989" name="Google Shape;4989;p164"/>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4990" name="Google Shape;4990;p164"/>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91" name="Google Shape;4991;p164"/>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92" name="Google Shape;4992;p164"/>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993" name="Google Shape;4993;p164"/>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4994" name="Google Shape;4994;p164"/>
          <p:cNvSpPr/>
          <p:nvPr/>
        </p:nvSpPr>
        <p:spPr>
          <a:xfrm>
            <a:off x="3829000" y="5328125"/>
            <a:ext cx="4593585"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4995" name="Google Shape;4995;p164"/>
          <p:cNvSpPr txBox="1"/>
          <p:nvPr/>
        </p:nvSpPr>
        <p:spPr>
          <a:xfrm>
            <a:off x="4201588" y="551722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000">
                <a:solidFill>
                  <a:schemeClr val="dk2"/>
                </a:solidFill>
                <a:latin typeface="Roboto"/>
                <a:ea typeface="Roboto"/>
                <a:cs typeface="Roboto"/>
                <a:sym typeface="Roboto"/>
              </a:rPr>
              <a:t>What are you </a:t>
            </a:r>
            <a:r>
              <a:rPr lang="en-US" sz="2000" b="1">
                <a:solidFill>
                  <a:schemeClr val="dk2"/>
                </a:solidFill>
                <a:latin typeface="Roboto"/>
                <a:ea typeface="Roboto"/>
                <a:cs typeface="Roboto"/>
                <a:sym typeface="Roboto"/>
              </a:rPr>
              <a:t>grateful for</a:t>
            </a:r>
            <a:r>
              <a:rPr lang="en-US" sz="2000">
                <a:solidFill>
                  <a:schemeClr val="dk2"/>
                </a:solidFill>
                <a:latin typeface="Roboto"/>
                <a:ea typeface="Roboto"/>
                <a:cs typeface="Roboto"/>
                <a:sym typeface="Roboto"/>
              </a:rPr>
              <a:t> </a:t>
            </a:r>
            <a:br>
              <a:rPr lang="en-US" sz="2000">
                <a:solidFill>
                  <a:schemeClr val="dk2"/>
                </a:solidFill>
                <a:latin typeface="Roboto"/>
                <a:ea typeface="Roboto"/>
                <a:cs typeface="Roboto"/>
                <a:sym typeface="Roboto"/>
              </a:rPr>
            </a:br>
            <a:r>
              <a:rPr lang="en-US" sz="2000">
                <a:solidFill>
                  <a:schemeClr val="dk2"/>
                </a:solidFill>
                <a:latin typeface="Roboto"/>
                <a:ea typeface="Roboto"/>
                <a:cs typeface="Roboto"/>
                <a:sym typeface="Roboto"/>
              </a:rPr>
              <a:t>related to 1 or more prompts?</a:t>
            </a:r>
            <a:endParaRPr sz="2000" b="0">
              <a:solidFill>
                <a:schemeClr val="dk2"/>
              </a:solidFill>
              <a:latin typeface="Roboto"/>
              <a:ea typeface="Roboto"/>
              <a:cs typeface="Roboto"/>
              <a:sym typeface="Roboto"/>
            </a:endParaRPr>
          </a:p>
        </p:txBody>
      </p:sp>
      <p:sp>
        <p:nvSpPr>
          <p:cNvPr id="4996" name="Google Shape;4996;p164"/>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4997" name="Google Shape;4997;p164"/>
          <p:cNvPicPr preferRelativeResize="0"/>
          <p:nvPr/>
        </p:nvPicPr>
        <p:blipFill>
          <a:blip r:embed="rId2">
            <a:alphaModFix/>
          </a:blip>
          <a:stretch>
            <a:fillRect/>
          </a:stretch>
        </p:blipFill>
        <p:spPr>
          <a:xfrm>
            <a:off x="376575" y="407450"/>
            <a:ext cx="1243771" cy="681575"/>
          </a:xfrm>
          <a:prstGeom prst="rect">
            <a:avLst/>
          </a:prstGeom>
          <a:noFill/>
          <a:ln>
            <a:noFill/>
          </a:ln>
        </p:spPr>
      </p:pic>
      <p:sp>
        <p:nvSpPr>
          <p:cNvPr id="4998" name="Google Shape;4998;p164">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4999" name="Google Shape;4999;p164">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000" name="Google Shape;5000;p164"/>
          <p:cNvSpPr/>
          <p:nvPr/>
        </p:nvSpPr>
        <p:spPr>
          <a:xfrm rot="-5400000">
            <a:off x="5232500" y="250926"/>
            <a:ext cx="1400525" cy="2144874"/>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Clarity Quote 1 1 1 1">
  <p:cSld name="CUSTOM_1_1_3_1_1_1">
    <p:bg>
      <p:bgPr>
        <a:solidFill>
          <a:schemeClr val="accent4"/>
        </a:solidFill>
        <a:effectLst/>
      </p:bgPr>
    </p:bg>
    <p:spTree>
      <p:nvGrpSpPr>
        <p:cNvPr id="1" name="Shape 5001"/>
        <p:cNvGrpSpPr/>
        <p:nvPr/>
      </p:nvGrpSpPr>
      <p:grpSpPr>
        <a:xfrm>
          <a:off x="0" y="0"/>
          <a:ext cx="0" cy="0"/>
          <a:chOff x="0" y="0"/>
          <a:chExt cx="0" cy="0"/>
        </a:xfrm>
      </p:grpSpPr>
      <p:sp>
        <p:nvSpPr>
          <p:cNvPr id="5002" name="Google Shape;5002;p165"/>
          <p:cNvSpPr/>
          <p:nvPr/>
        </p:nvSpPr>
        <p:spPr>
          <a:xfrm rot="10800000" flipH="1">
            <a:off x="0" y="2175"/>
            <a:ext cx="2166259" cy="2049421"/>
          </a:xfrm>
          <a:custGeom>
            <a:avLst/>
            <a:gdLst/>
            <a:ahLst/>
            <a:cxnLst/>
            <a:rect l="l" t="t" r="r" b="b"/>
            <a:pathLst>
              <a:path w="5315974" h="4119440" extrusionOk="0">
                <a:moveTo>
                  <a:pt x="1934683" y="51"/>
                </a:moveTo>
                <a:cubicBezTo>
                  <a:pt x="2649572" y="3819"/>
                  <a:pt x="3393149" y="217393"/>
                  <a:pt x="4064597" y="679284"/>
                </a:cubicBezTo>
                <a:cubicBezTo>
                  <a:pt x="5049621" y="1352365"/>
                  <a:pt x="5455943" y="2831372"/>
                  <a:pt x="5273560" y="3952839"/>
                </a:cubicBezTo>
                <a:lnTo>
                  <a:pt x="5238812" y="4119440"/>
                </a:lnTo>
                <a:lnTo>
                  <a:pt x="0" y="4119440"/>
                </a:lnTo>
                <a:lnTo>
                  <a:pt x="0" y="565706"/>
                </a:lnTo>
                <a:lnTo>
                  <a:pt x="265568" y="405438"/>
                </a:lnTo>
                <a:cubicBezTo>
                  <a:pt x="763123" y="139469"/>
                  <a:pt x="1338942" y="-3090"/>
                  <a:pt x="1934683" y="5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5003" name="Google Shape;5003;p165"/>
          <p:cNvSpPr/>
          <p:nvPr/>
        </p:nvSpPr>
        <p:spPr>
          <a:xfrm>
            <a:off x="8743299" y="226263"/>
            <a:ext cx="866298" cy="67226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004" name="Google Shape;5004;p165"/>
          <p:cNvSpPr/>
          <p:nvPr/>
        </p:nvSpPr>
        <p:spPr>
          <a:xfrm>
            <a:off x="9064227" y="470707"/>
            <a:ext cx="134520" cy="144472"/>
          </a:xfrm>
          <a:custGeom>
            <a:avLst/>
            <a:gdLst/>
            <a:ahLst/>
            <a:cxnLst/>
            <a:rect l="l" t="t" r="r" b="b"/>
            <a:pathLst>
              <a:path w="192" h="205" extrusionOk="0">
                <a:moveTo>
                  <a:pt x="141" y="154"/>
                </a:moveTo>
                <a:cubicBezTo>
                  <a:pt x="137" y="160"/>
                  <a:pt x="132" y="166"/>
                  <a:pt x="128" y="173"/>
                </a:cubicBezTo>
                <a:cubicBezTo>
                  <a:pt x="127" y="174"/>
                  <a:pt x="127" y="175"/>
                  <a:pt x="126" y="176"/>
                </a:cubicBezTo>
                <a:cubicBezTo>
                  <a:pt x="119" y="188"/>
                  <a:pt x="109" y="205"/>
                  <a:pt x="98" y="205"/>
                </a:cubicBezTo>
                <a:cubicBezTo>
                  <a:pt x="98" y="205"/>
                  <a:pt x="98" y="205"/>
                  <a:pt x="98" y="205"/>
                </a:cubicBezTo>
                <a:cubicBezTo>
                  <a:pt x="89" y="205"/>
                  <a:pt x="81" y="194"/>
                  <a:pt x="72" y="184"/>
                </a:cubicBezTo>
                <a:cubicBezTo>
                  <a:pt x="70" y="181"/>
                  <a:pt x="68" y="179"/>
                  <a:pt x="66" y="177"/>
                </a:cubicBezTo>
                <a:cubicBezTo>
                  <a:pt x="58" y="167"/>
                  <a:pt x="52" y="159"/>
                  <a:pt x="47" y="149"/>
                </a:cubicBezTo>
                <a:cubicBezTo>
                  <a:pt x="46" y="148"/>
                  <a:pt x="44" y="146"/>
                  <a:pt x="43" y="144"/>
                </a:cubicBezTo>
                <a:cubicBezTo>
                  <a:pt x="40" y="138"/>
                  <a:pt x="36" y="133"/>
                  <a:pt x="33" y="128"/>
                </a:cubicBezTo>
                <a:cubicBezTo>
                  <a:pt x="20" y="108"/>
                  <a:pt x="7" y="90"/>
                  <a:pt x="3" y="66"/>
                </a:cubicBezTo>
                <a:cubicBezTo>
                  <a:pt x="0" y="48"/>
                  <a:pt x="3" y="32"/>
                  <a:pt x="11" y="22"/>
                </a:cubicBezTo>
                <a:cubicBezTo>
                  <a:pt x="16" y="15"/>
                  <a:pt x="23" y="10"/>
                  <a:pt x="32" y="9"/>
                </a:cubicBezTo>
                <a:cubicBezTo>
                  <a:pt x="54" y="5"/>
                  <a:pt x="74" y="29"/>
                  <a:pt x="87" y="45"/>
                </a:cubicBezTo>
                <a:cubicBezTo>
                  <a:pt x="91" y="49"/>
                  <a:pt x="95" y="54"/>
                  <a:pt x="97" y="56"/>
                </a:cubicBezTo>
                <a:cubicBezTo>
                  <a:pt x="99" y="54"/>
                  <a:pt x="102" y="48"/>
                  <a:pt x="105" y="44"/>
                </a:cubicBezTo>
                <a:cubicBezTo>
                  <a:pt x="115" y="28"/>
                  <a:pt x="129" y="6"/>
                  <a:pt x="147" y="2"/>
                </a:cubicBezTo>
                <a:cubicBezTo>
                  <a:pt x="159" y="0"/>
                  <a:pt x="169" y="3"/>
                  <a:pt x="177" y="10"/>
                </a:cubicBezTo>
                <a:cubicBezTo>
                  <a:pt x="187" y="20"/>
                  <a:pt x="192" y="39"/>
                  <a:pt x="188" y="59"/>
                </a:cubicBezTo>
                <a:cubicBezTo>
                  <a:pt x="184" y="80"/>
                  <a:pt x="171" y="108"/>
                  <a:pt x="151" y="140"/>
                </a:cubicBezTo>
                <a:cubicBezTo>
                  <a:pt x="148" y="145"/>
                  <a:pt x="145" y="149"/>
                  <a:pt x="141" y="154"/>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005" name="Google Shape;5005;p165"/>
          <p:cNvSpPr/>
          <p:nvPr/>
        </p:nvSpPr>
        <p:spPr>
          <a:xfrm rot="611992">
            <a:off x="2422738" y="497660"/>
            <a:ext cx="7894951" cy="5118644"/>
          </a:xfrm>
          <a:custGeom>
            <a:avLst/>
            <a:gdLst/>
            <a:ahLst/>
            <a:cxnLst/>
            <a:rect l="l" t="t" r="r" b="b"/>
            <a:pathLst>
              <a:path w="902" h="954" extrusionOk="0">
                <a:moveTo>
                  <a:pt x="726" y="70"/>
                </a:moveTo>
                <a:cubicBezTo>
                  <a:pt x="550" y="0"/>
                  <a:pt x="0" y="81"/>
                  <a:pt x="70" y="520"/>
                </a:cubicBezTo>
                <a:cubicBezTo>
                  <a:pt x="105" y="734"/>
                  <a:pt x="281" y="827"/>
                  <a:pt x="407" y="872"/>
                </a:cubicBezTo>
                <a:cubicBezTo>
                  <a:pt x="585" y="935"/>
                  <a:pt x="821" y="954"/>
                  <a:pt x="850" y="619"/>
                </a:cubicBezTo>
                <a:cubicBezTo>
                  <a:pt x="868" y="405"/>
                  <a:pt x="902" y="139"/>
                  <a:pt x="726" y="70"/>
                </a:cubicBezTo>
              </a:path>
            </a:pathLst>
          </a:custGeom>
          <a:noFill/>
          <a:ln w="28575"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5006" name="Google Shape;5006;p165"/>
          <p:cNvSpPr/>
          <p:nvPr/>
        </p:nvSpPr>
        <p:spPr>
          <a:xfrm rot="5400000">
            <a:off x="4085125" y="-593684"/>
            <a:ext cx="4971618" cy="8696699"/>
          </a:xfrm>
          <a:custGeom>
            <a:avLst/>
            <a:gdLst/>
            <a:ahLst/>
            <a:cxnLst/>
            <a:rect l="l" t="t" r="r" b="b"/>
            <a:pathLst>
              <a:path w="1086" h="1417" extrusionOk="0">
                <a:moveTo>
                  <a:pt x="878" y="1257"/>
                </a:moveTo>
                <a:cubicBezTo>
                  <a:pt x="670" y="1397"/>
                  <a:pt x="6" y="1417"/>
                  <a:pt x="4" y="838"/>
                </a:cubicBezTo>
                <a:cubicBezTo>
                  <a:pt x="0" y="0"/>
                  <a:pt x="538" y="99"/>
                  <a:pt x="883" y="511"/>
                </a:cubicBezTo>
                <a:cubicBezTo>
                  <a:pt x="1065" y="729"/>
                  <a:pt x="1086" y="1117"/>
                  <a:pt x="878" y="1257"/>
                </a:cubicBezTo>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5007" name="Google Shape;5007;p165"/>
          <p:cNvSpPr/>
          <p:nvPr/>
        </p:nvSpPr>
        <p:spPr>
          <a:xfrm>
            <a:off x="3829000" y="5328125"/>
            <a:ext cx="4593585" cy="123408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2"/>
          </a:solidFill>
          <a:ln>
            <a:noFill/>
          </a:ln>
        </p:spPr>
      </p:sp>
      <p:sp>
        <p:nvSpPr>
          <p:cNvPr id="5008" name="Google Shape;5008;p165"/>
          <p:cNvSpPr txBox="1"/>
          <p:nvPr/>
        </p:nvSpPr>
        <p:spPr>
          <a:xfrm>
            <a:off x="4201588" y="5527100"/>
            <a:ext cx="3848400" cy="836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2000" b="1">
                <a:latin typeface="Roboto"/>
                <a:ea typeface="Roboto"/>
                <a:cs typeface="Roboto"/>
                <a:sym typeface="Roboto"/>
              </a:rPr>
              <a:t>Share</a:t>
            </a:r>
            <a:r>
              <a:rPr lang="en-US" sz="2000">
                <a:latin typeface="Roboto"/>
                <a:ea typeface="Roboto"/>
                <a:cs typeface="Roboto"/>
                <a:sym typeface="Roboto"/>
              </a:rPr>
              <a:t> your answer to</a:t>
            </a:r>
            <a:br>
              <a:rPr lang="en-US" sz="2000">
                <a:latin typeface="Roboto"/>
                <a:ea typeface="Roboto"/>
                <a:cs typeface="Roboto"/>
                <a:sym typeface="Roboto"/>
              </a:rPr>
            </a:br>
            <a:r>
              <a:rPr lang="en-US" sz="2000">
                <a:latin typeface="Roboto"/>
                <a:ea typeface="Roboto"/>
                <a:cs typeface="Roboto"/>
                <a:sym typeface="Roboto"/>
              </a:rPr>
              <a:t>1 or more prompts</a:t>
            </a:r>
            <a:endParaRPr sz="2000" b="0">
              <a:latin typeface="Roboto"/>
              <a:ea typeface="Roboto"/>
              <a:cs typeface="Roboto"/>
              <a:sym typeface="Roboto"/>
            </a:endParaRPr>
          </a:p>
        </p:txBody>
      </p:sp>
      <p:sp>
        <p:nvSpPr>
          <p:cNvPr id="5009" name="Google Shape;5009;p165"/>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pic>
        <p:nvPicPr>
          <p:cNvPr id="5010" name="Google Shape;5010;p165"/>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1.1 GIFeelings">
  <p:cSld name="1_Title Left - Content Right 2">
    <p:spTree>
      <p:nvGrpSpPr>
        <p:cNvPr id="1" name="Shape 5011"/>
        <p:cNvGrpSpPr/>
        <p:nvPr/>
      </p:nvGrpSpPr>
      <p:grpSpPr>
        <a:xfrm>
          <a:off x="0" y="0"/>
          <a:ext cx="0" cy="0"/>
          <a:chOff x="0" y="0"/>
          <a:chExt cx="0" cy="0"/>
        </a:xfrm>
      </p:grpSpPr>
      <p:sp>
        <p:nvSpPr>
          <p:cNvPr id="5012" name="Google Shape;5012;p166"/>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dk2"/>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5013" name="Google Shape;5013;p166"/>
          <p:cNvSpPr/>
          <p:nvPr/>
        </p:nvSpPr>
        <p:spPr>
          <a:xfrm flipH="1">
            <a:off x="3461" y="2946400"/>
            <a:ext cx="9610439" cy="3909441"/>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014" name="Google Shape;5014;p166"/>
          <p:cNvSpPr/>
          <p:nvPr/>
        </p:nvSpPr>
        <p:spPr>
          <a:xfrm>
            <a:off x="4330700" y="2133600"/>
            <a:ext cx="7861300" cy="4724400"/>
          </a:xfrm>
          <a:custGeom>
            <a:avLst/>
            <a:gdLst/>
            <a:ahLst/>
            <a:cxnLst/>
            <a:rect l="l" t="t" r="r" b="b"/>
            <a:pathLst>
              <a:path w="7861300" h="4724400" extrusionOk="0">
                <a:moveTo>
                  <a:pt x="3303696" y="679"/>
                </a:moveTo>
                <a:cubicBezTo>
                  <a:pt x="4721222" y="-31287"/>
                  <a:pt x="5374586" y="1078895"/>
                  <a:pt x="7104750" y="728143"/>
                </a:cubicBezTo>
                <a:cubicBezTo>
                  <a:pt x="7300949" y="664063"/>
                  <a:pt x="7489123" y="606708"/>
                  <a:pt x="7669181" y="556860"/>
                </a:cubicBezTo>
                <a:lnTo>
                  <a:pt x="7861300" y="506612"/>
                </a:lnTo>
                <a:lnTo>
                  <a:pt x="7861300" y="4724400"/>
                </a:lnTo>
                <a:lnTo>
                  <a:pt x="282263" y="4724400"/>
                </a:lnTo>
                <a:lnTo>
                  <a:pt x="234416" y="4602343"/>
                </a:lnTo>
                <a:cubicBezTo>
                  <a:pt x="-377971" y="2887749"/>
                  <a:pt x="221407" y="1088849"/>
                  <a:pt x="1892829" y="353304"/>
                </a:cubicBezTo>
                <a:cubicBezTo>
                  <a:pt x="2449970" y="108123"/>
                  <a:pt x="2906788" y="9628"/>
                  <a:pt x="3303696"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015" name="Google Shape;5015;p166"/>
          <p:cNvSpPr/>
          <p:nvPr/>
        </p:nvSpPr>
        <p:spPr>
          <a:xfrm>
            <a:off x="2600634" y="1089022"/>
            <a:ext cx="6990734" cy="4856162"/>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dk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016" name="Google Shape;5016;p166"/>
          <p:cNvSpPr/>
          <p:nvPr/>
        </p:nvSpPr>
        <p:spPr>
          <a:xfrm>
            <a:off x="3052600" y="1397787"/>
            <a:ext cx="6116400" cy="3958500"/>
          </a:xfrm>
          <a:prstGeom prst="roundRect">
            <a:avLst>
              <a:gd name="adj" fmla="val 6980"/>
            </a:avLst>
          </a:prstGeom>
          <a:solidFill>
            <a:srgbClr val="08080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5017" name="Google Shape;5017;p166">
            <a:hlinkClick r:id="" action="ppaction://noaction"/>
          </p:cNvPr>
          <p:cNvSpPr/>
          <p:nvPr/>
        </p:nvSpPr>
        <p:spPr>
          <a:xfrm>
            <a:off x="468062" y="1134343"/>
            <a:ext cx="935194" cy="725700"/>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018" name="Google Shape;5018;p166">
            <a:hlinkClick r:id="" action="ppaction://noaction"/>
          </p:cNvPr>
          <p:cNvSpPr/>
          <p:nvPr/>
        </p:nvSpPr>
        <p:spPr>
          <a:xfrm>
            <a:off x="777707" y="1429257"/>
            <a:ext cx="198919" cy="223768"/>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5019" name="Google Shape;5019;p166"/>
          <p:cNvPicPr preferRelativeResize="0"/>
          <p:nvPr/>
        </p:nvPicPr>
        <p:blipFill>
          <a:blip r:embed="rId2">
            <a:alphaModFix/>
          </a:blip>
          <a:stretch>
            <a:fillRect/>
          </a:stretch>
        </p:blipFill>
        <p:spPr>
          <a:xfrm>
            <a:off x="376575" y="407450"/>
            <a:ext cx="1243771" cy="681575"/>
          </a:xfrm>
          <a:prstGeom prst="rect">
            <a:avLst/>
          </a:prstGeom>
          <a:noFill/>
          <a:ln>
            <a:noFill/>
          </a:ln>
        </p:spPr>
      </p:pic>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Compare">
  <p:cSld name="1_Title Slide 3">
    <p:spTree>
      <p:nvGrpSpPr>
        <p:cNvPr id="1" name="Shape 5020"/>
        <p:cNvGrpSpPr/>
        <p:nvPr/>
      </p:nvGrpSpPr>
      <p:grpSpPr>
        <a:xfrm>
          <a:off x="0" y="0"/>
          <a:ext cx="0" cy="0"/>
          <a:chOff x="0" y="0"/>
          <a:chExt cx="0" cy="0"/>
        </a:xfrm>
      </p:grpSpPr>
      <p:sp>
        <p:nvSpPr>
          <p:cNvPr id="5021" name="Google Shape;5021;p167"/>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22" name="Google Shape;5022;p167"/>
          <p:cNvSpPr txBox="1">
            <a:spLocks noGrp="1"/>
          </p:cNvSpPr>
          <p:nvPr>
            <p:ph type="body" idx="1"/>
          </p:nvPr>
        </p:nvSpPr>
        <p:spPr>
          <a:xfrm>
            <a:off x="1725426" y="1965325"/>
            <a:ext cx="4308600" cy="1320300"/>
          </a:xfrm>
          <a:prstGeom prst="rect">
            <a:avLst/>
          </a:prstGeom>
          <a:noFill/>
          <a:ln>
            <a:noFill/>
          </a:ln>
        </p:spPr>
        <p:txBody>
          <a:bodyPr spcFirstLastPara="1" wrap="square" lIns="0" tIns="0" rIns="0" bIns="0" anchor="t" anchorCtr="0">
            <a:noAutofit/>
          </a:bodyPr>
          <a:lstStyle>
            <a:lvl1pPr marL="457200" lvl="0" indent="-228600" algn="l" rtl="0">
              <a:lnSpc>
                <a:spcPct val="100000"/>
              </a:lnSpc>
              <a:spcBef>
                <a:spcPts val="0"/>
              </a:spcBef>
              <a:spcAft>
                <a:spcPts val="0"/>
              </a:spcAft>
              <a:buClr>
                <a:schemeClr val="dk2"/>
              </a:buClr>
              <a:buSzPts val="5400"/>
              <a:buFont typeface="Zilla Slab"/>
              <a:buNone/>
              <a:defRPr sz="5400" b="1">
                <a:latin typeface="Zilla Slab"/>
                <a:ea typeface="Zilla Slab"/>
                <a:cs typeface="Zilla Slab"/>
                <a:sym typeface="Zilla Slab"/>
              </a:defRPr>
            </a:lvl1pPr>
            <a:lvl2pPr marL="914400" lvl="1" indent="-342900" algn="l" rtl="0">
              <a:lnSpc>
                <a:spcPct val="140000"/>
              </a:lnSpc>
              <a:spcBef>
                <a:spcPts val="0"/>
              </a:spcBef>
              <a:spcAft>
                <a:spcPts val="0"/>
              </a:spcAft>
              <a:buSzPts val="1800"/>
              <a:buChar char="•"/>
              <a:defRPr/>
            </a:lvl2pPr>
            <a:lvl3pPr marL="1371600" lvl="2" indent="-342900" algn="l" rtl="0">
              <a:lnSpc>
                <a:spcPct val="140000"/>
              </a:lnSpc>
              <a:spcBef>
                <a:spcPts val="0"/>
              </a:spcBef>
              <a:spcAft>
                <a:spcPts val="0"/>
              </a:spcAft>
              <a:buSzPts val="1800"/>
              <a:buChar char="▪"/>
              <a:defRPr/>
            </a:lvl3pPr>
            <a:lvl4pPr marL="1828800" lvl="3" indent="-342900" algn="l" rtl="0">
              <a:lnSpc>
                <a:spcPct val="140000"/>
              </a:lnSpc>
              <a:spcBef>
                <a:spcPts val="0"/>
              </a:spcBef>
              <a:spcAft>
                <a:spcPts val="0"/>
              </a:spcAft>
              <a:buSzPts val="1800"/>
              <a:buChar char="►"/>
              <a:defRPr/>
            </a:lvl4pPr>
            <a:lvl5pPr marL="2286000" lvl="4" indent="-228600" algn="l" rtl="0">
              <a:lnSpc>
                <a:spcPct val="100000"/>
              </a:lnSpc>
              <a:spcBef>
                <a:spcPts val="0"/>
              </a:spcBef>
              <a:spcAft>
                <a:spcPts val="0"/>
              </a:spcAft>
              <a:buSzPts val="18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5023" name="Google Shape;5023;p167"/>
          <p:cNvSpPr txBox="1">
            <a:spLocks noGrp="1"/>
          </p:cNvSpPr>
          <p:nvPr>
            <p:ph type="body" idx="2"/>
          </p:nvPr>
        </p:nvSpPr>
        <p:spPr>
          <a:xfrm>
            <a:off x="6769141" y="1965325"/>
            <a:ext cx="4308600" cy="1320300"/>
          </a:xfrm>
          <a:prstGeom prst="rect">
            <a:avLst/>
          </a:prstGeom>
          <a:noFill/>
          <a:ln>
            <a:noFill/>
          </a:ln>
        </p:spPr>
        <p:txBody>
          <a:bodyPr spcFirstLastPara="1" wrap="square" lIns="0" tIns="0" rIns="0" bIns="0" anchor="t" anchorCtr="0">
            <a:noAutofit/>
          </a:bodyPr>
          <a:lstStyle>
            <a:lvl1pPr marL="457200" lvl="0" indent="-228600" algn="l" rtl="0">
              <a:lnSpc>
                <a:spcPct val="100000"/>
              </a:lnSpc>
              <a:spcBef>
                <a:spcPts val="0"/>
              </a:spcBef>
              <a:spcAft>
                <a:spcPts val="0"/>
              </a:spcAft>
              <a:buClr>
                <a:schemeClr val="dk2"/>
              </a:buClr>
              <a:buSzPts val="5400"/>
              <a:buFont typeface="Zilla Slab"/>
              <a:buNone/>
              <a:defRPr sz="5400" b="1">
                <a:latin typeface="Zilla Slab"/>
                <a:ea typeface="Zilla Slab"/>
                <a:cs typeface="Zilla Slab"/>
                <a:sym typeface="Zilla Slab"/>
              </a:defRPr>
            </a:lvl1pPr>
            <a:lvl2pPr marL="914400" lvl="1" indent="-342900" algn="l" rtl="0">
              <a:lnSpc>
                <a:spcPct val="140000"/>
              </a:lnSpc>
              <a:spcBef>
                <a:spcPts val="0"/>
              </a:spcBef>
              <a:spcAft>
                <a:spcPts val="0"/>
              </a:spcAft>
              <a:buSzPts val="1800"/>
              <a:buChar char="•"/>
              <a:defRPr/>
            </a:lvl2pPr>
            <a:lvl3pPr marL="1371600" lvl="2" indent="-342900" algn="l" rtl="0">
              <a:lnSpc>
                <a:spcPct val="140000"/>
              </a:lnSpc>
              <a:spcBef>
                <a:spcPts val="0"/>
              </a:spcBef>
              <a:spcAft>
                <a:spcPts val="0"/>
              </a:spcAft>
              <a:buSzPts val="1800"/>
              <a:buChar char="▪"/>
              <a:defRPr/>
            </a:lvl3pPr>
            <a:lvl4pPr marL="1828800" lvl="3" indent="-342900" algn="l" rtl="0">
              <a:lnSpc>
                <a:spcPct val="140000"/>
              </a:lnSpc>
              <a:spcBef>
                <a:spcPts val="0"/>
              </a:spcBef>
              <a:spcAft>
                <a:spcPts val="0"/>
              </a:spcAft>
              <a:buSzPts val="1800"/>
              <a:buChar char="►"/>
              <a:defRPr/>
            </a:lvl4pPr>
            <a:lvl5pPr marL="2286000" lvl="4" indent="-228600" algn="l" rtl="0">
              <a:lnSpc>
                <a:spcPct val="100000"/>
              </a:lnSpc>
              <a:spcBef>
                <a:spcPts val="0"/>
              </a:spcBef>
              <a:spcAft>
                <a:spcPts val="0"/>
              </a:spcAft>
              <a:buSzPts val="18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grpSp>
        <p:nvGrpSpPr>
          <p:cNvPr id="5024" name="Google Shape;5024;p167"/>
          <p:cNvGrpSpPr/>
          <p:nvPr/>
        </p:nvGrpSpPr>
        <p:grpSpPr>
          <a:xfrm>
            <a:off x="356766" y="427999"/>
            <a:ext cx="1268713" cy="698572"/>
            <a:chOff x="475841" y="433188"/>
            <a:chExt cx="865248" cy="476288"/>
          </a:xfrm>
        </p:grpSpPr>
        <p:sp>
          <p:nvSpPr>
            <p:cNvPr id="5025" name="Google Shape;5025;p16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26" name="Google Shape;5026;p16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27" name="Google Shape;5027;p16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28" name="Google Shape;5028;p16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29" name="Google Shape;5029;p16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0" name="Google Shape;5030;p16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1" name="Google Shape;5031;p16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2" name="Google Shape;5032;p16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3" name="Google Shape;5033;p16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4" name="Google Shape;5034;p16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5" name="Google Shape;5035;p16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6" name="Google Shape;5036;p16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7" name="Google Shape;5037;p16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8" name="Google Shape;5038;p16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39" name="Google Shape;5039;p16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0" name="Google Shape;5040;p16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1" name="Google Shape;5041;p16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2" name="Google Shape;5042;p16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3" name="Google Shape;5043;p16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4" name="Google Shape;5044;p16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5" name="Google Shape;5045;p16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6" name="Google Shape;5046;p16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7" name="Google Shape;5047;p16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8" name="Google Shape;5048;p16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49" name="Google Shape;5049;p16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0" name="Google Shape;5050;p16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1" name="Google Shape;5051;p16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2" name="Google Shape;5052;p16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3" name="Google Shape;5053;p16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4" name="Google Shape;5054;p16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5" name="Google Shape;5055;p16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6" name="Google Shape;5056;p16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7" name="Google Shape;5057;p16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8" name="Google Shape;5058;p16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59" name="Google Shape;5059;p16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0" name="Google Shape;5060;p16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1" name="Google Shape;5061;p16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2" name="Google Shape;5062;p16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3" name="Google Shape;5063;p16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4" name="Google Shape;5064;p16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5" name="Google Shape;5065;p16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5066" name="Google Shape;5066;p167"/>
          <p:cNvSpPr/>
          <p:nvPr/>
        </p:nvSpPr>
        <p:spPr>
          <a:xfrm>
            <a:off x="-609615" y="2108309"/>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9BD1A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7" name="Google Shape;5067;p167"/>
          <p:cNvSpPr/>
          <p:nvPr/>
        </p:nvSpPr>
        <p:spPr>
          <a:xfrm>
            <a:off x="0" y="4969098"/>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8" name="Google Shape;5068;p167"/>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69" name="Google Shape;5069;p167"/>
          <p:cNvSpPr/>
          <p:nvPr/>
        </p:nvSpPr>
        <p:spPr>
          <a:xfrm>
            <a:off x="9672510" y="-98"/>
            <a:ext cx="2519514" cy="2108448"/>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Compare 1">
  <p:cSld name="1_Title Slide 3_1">
    <p:bg>
      <p:bgPr>
        <a:solidFill>
          <a:schemeClr val="accent4"/>
        </a:solidFill>
        <a:effectLst/>
      </p:bgPr>
    </p:bg>
    <p:spTree>
      <p:nvGrpSpPr>
        <p:cNvPr id="1" name="Shape 5070"/>
        <p:cNvGrpSpPr/>
        <p:nvPr/>
      </p:nvGrpSpPr>
      <p:grpSpPr>
        <a:xfrm>
          <a:off x="0" y="0"/>
          <a:ext cx="0" cy="0"/>
          <a:chOff x="0" y="0"/>
          <a:chExt cx="0" cy="0"/>
        </a:xfrm>
      </p:grpSpPr>
      <p:sp>
        <p:nvSpPr>
          <p:cNvPr id="5071" name="Google Shape;5071;p168"/>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5"/>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Roboto Light"/>
              <a:ea typeface="Roboto Light"/>
              <a:cs typeface="Roboto Light"/>
              <a:sym typeface="Roboto Light"/>
            </a:endParaRPr>
          </a:p>
        </p:txBody>
      </p:sp>
      <p:sp>
        <p:nvSpPr>
          <p:cNvPr id="5072" name="Google Shape;5072;p168"/>
          <p:cNvSpPr/>
          <p:nvPr/>
        </p:nvSpPr>
        <p:spPr>
          <a:xfrm rot="10800000" flipH="1">
            <a:off x="5245100" y="-4138"/>
            <a:ext cx="6946087" cy="6920488"/>
          </a:xfrm>
          <a:custGeom>
            <a:avLst/>
            <a:gdLst/>
            <a:ahLst/>
            <a:cxnLst/>
            <a:rect l="l" t="t" r="r" b="b"/>
            <a:pathLst>
              <a:path w="6431562" h="6784792" extrusionOk="0">
                <a:moveTo>
                  <a:pt x="6431562" y="0"/>
                </a:moveTo>
                <a:lnTo>
                  <a:pt x="6431562" y="6784792"/>
                </a:lnTo>
                <a:lnTo>
                  <a:pt x="320180" y="6784792"/>
                </a:lnTo>
                <a:lnTo>
                  <a:pt x="340283" y="6731207"/>
                </a:lnTo>
                <a:cubicBezTo>
                  <a:pt x="387836" y="6610735"/>
                  <a:pt x="442085" y="6484711"/>
                  <a:pt x="502692" y="6352382"/>
                </a:cubicBezTo>
                <a:cubicBezTo>
                  <a:pt x="987554" y="5293753"/>
                  <a:pt x="610739" y="4309577"/>
                  <a:pt x="196901" y="3132894"/>
                </a:cubicBezTo>
                <a:cubicBezTo>
                  <a:pt x="-216937" y="1956211"/>
                  <a:pt x="43577" y="1128934"/>
                  <a:pt x="772062" y="575330"/>
                </a:cubicBezTo>
                <a:cubicBezTo>
                  <a:pt x="1391119" y="107865"/>
                  <a:pt x="2298429" y="104846"/>
                  <a:pt x="3480049" y="884326"/>
                </a:cubicBezTo>
                <a:cubicBezTo>
                  <a:pt x="4661670" y="1663806"/>
                  <a:pt x="5289637" y="755303"/>
                  <a:pt x="5824762" y="390559"/>
                </a:cubicBezTo>
                <a:cubicBezTo>
                  <a:pt x="5977829" y="285813"/>
                  <a:pt x="6139680" y="171728"/>
                  <a:pt x="6314646" y="65171"/>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Roboto Light"/>
              <a:ea typeface="Roboto Light"/>
              <a:cs typeface="Roboto Light"/>
              <a:sym typeface="Roboto Light"/>
            </a:endParaRPr>
          </a:p>
        </p:txBody>
      </p:sp>
      <p:sp>
        <p:nvSpPr>
          <p:cNvPr id="5073" name="Google Shape;5073;p168"/>
          <p:cNvSpPr txBox="1"/>
          <p:nvPr/>
        </p:nvSpPr>
        <p:spPr>
          <a:xfrm>
            <a:off x="6763725" y="3604075"/>
            <a:ext cx="3619800" cy="1960200"/>
          </a:xfrm>
          <a:prstGeom prst="rect">
            <a:avLst/>
          </a:prstGeom>
          <a:noFill/>
          <a:ln>
            <a:noFill/>
          </a:ln>
        </p:spPr>
        <p:txBody>
          <a:bodyPr spcFirstLastPara="1" wrap="square" lIns="0" tIns="0" rIns="0" bIns="0" anchor="t" anchorCtr="0">
            <a:noAutofit/>
          </a:bodyPr>
          <a:lstStyle/>
          <a:p>
            <a:pPr marL="0" lvl="0" indent="0" algn="l" rtl="0">
              <a:spcBef>
                <a:spcPts val="0"/>
              </a:spcBef>
              <a:spcAft>
                <a:spcPts val="0"/>
              </a:spcAft>
              <a:buNone/>
            </a:pPr>
            <a:endParaRPr sz="2000">
              <a:solidFill>
                <a:srgbClr val="080808"/>
              </a:solidFill>
              <a:latin typeface="Montserrat Medium"/>
              <a:ea typeface="Montserrat Medium"/>
              <a:cs typeface="Montserrat Medium"/>
              <a:sym typeface="Montserrat Medium"/>
            </a:endParaRPr>
          </a:p>
        </p:txBody>
      </p:sp>
      <p:grpSp>
        <p:nvGrpSpPr>
          <p:cNvPr id="5074" name="Google Shape;5074;p168"/>
          <p:cNvGrpSpPr/>
          <p:nvPr/>
        </p:nvGrpSpPr>
        <p:grpSpPr>
          <a:xfrm>
            <a:off x="356766" y="427999"/>
            <a:ext cx="1268713" cy="698572"/>
            <a:chOff x="475841" y="433188"/>
            <a:chExt cx="865248" cy="476288"/>
          </a:xfrm>
        </p:grpSpPr>
        <p:sp>
          <p:nvSpPr>
            <p:cNvPr id="5075" name="Google Shape;5075;p16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76" name="Google Shape;5076;p16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77" name="Google Shape;5077;p16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78" name="Google Shape;5078;p16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79" name="Google Shape;5079;p16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0" name="Google Shape;5080;p16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1" name="Google Shape;5081;p16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2" name="Google Shape;5082;p16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3" name="Google Shape;5083;p16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4" name="Google Shape;5084;p16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5" name="Google Shape;5085;p16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6" name="Google Shape;5086;p16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7" name="Google Shape;5087;p16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8" name="Google Shape;5088;p16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89" name="Google Shape;5089;p16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0" name="Google Shape;5090;p16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1" name="Google Shape;5091;p16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2" name="Google Shape;5092;p16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3" name="Google Shape;5093;p16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4" name="Google Shape;5094;p16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5" name="Google Shape;5095;p16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6" name="Google Shape;5096;p16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7" name="Google Shape;5097;p16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8" name="Google Shape;5098;p16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099" name="Google Shape;5099;p16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0" name="Google Shape;5100;p16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1" name="Google Shape;5101;p16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2" name="Google Shape;5102;p16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3" name="Google Shape;5103;p16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4" name="Google Shape;5104;p16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5" name="Google Shape;5105;p16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6" name="Google Shape;5106;p16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7" name="Google Shape;5107;p16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8" name="Google Shape;5108;p16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09" name="Google Shape;5109;p16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0" name="Google Shape;5110;p16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1" name="Google Shape;5111;p16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2" name="Google Shape;5112;p16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3" name="Google Shape;5113;p16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4" name="Google Shape;5114;p16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5" name="Google Shape;5115;p16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5116" name="Google Shape;5116;p168"/>
          <p:cNvSpPr/>
          <p:nvPr/>
        </p:nvSpPr>
        <p:spPr>
          <a:xfrm>
            <a:off x="9672510" y="-98"/>
            <a:ext cx="2519514" cy="2108448"/>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17" name="Google Shape;5117;p168"/>
          <p:cNvSpPr/>
          <p:nvPr/>
        </p:nvSpPr>
        <p:spPr>
          <a:xfrm flipH="1">
            <a:off x="180" y="2688800"/>
            <a:ext cx="2018387" cy="416929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3.4 - Video 1">
  <p:cSld name="1_Title + Subtitle + 2 Columns 6_1">
    <p:spTree>
      <p:nvGrpSpPr>
        <p:cNvPr id="1" name="Shape 5118"/>
        <p:cNvGrpSpPr/>
        <p:nvPr/>
      </p:nvGrpSpPr>
      <p:grpSpPr>
        <a:xfrm>
          <a:off x="0" y="0"/>
          <a:ext cx="0" cy="0"/>
          <a:chOff x="0" y="0"/>
          <a:chExt cx="0" cy="0"/>
        </a:xfrm>
      </p:grpSpPr>
      <p:sp>
        <p:nvSpPr>
          <p:cNvPr id="5119" name="Google Shape;5119;p169"/>
          <p:cNvSpPr/>
          <p:nvPr/>
        </p:nvSpPr>
        <p:spPr>
          <a:xfrm rot="10800000" flipH="1">
            <a:off x="0" y="-2703"/>
            <a:ext cx="12196621" cy="3431703"/>
          </a:xfrm>
          <a:custGeom>
            <a:avLst/>
            <a:gdLst/>
            <a:ahLst/>
            <a:cxnLst/>
            <a:rect l="l" t="t" r="r" b="b"/>
            <a:pathLst>
              <a:path w="9085006" h="2412445" extrusionOk="0">
                <a:moveTo>
                  <a:pt x="5408139" y="679"/>
                </a:moveTo>
                <a:cubicBezTo>
                  <a:pt x="6340985" y="8490"/>
                  <a:pt x="7288420" y="82777"/>
                  <a:pt x="8307947" y="173693"/>
                </a:cubicBezTo>
                <a:lnTo>
                  <a:pt x="9085006" y="244038"/>
                </a:lnTo>
                <a:lnTo>
                  <a:pt x="9085006" y="2412445"/>
                </a:lnTo>
                <a:lnTo>
                  <a:pt x="0" y="2412445"/>
                </a:lnTo>
                <a:lnTo>
                  <a:pt x="0" y="288997"/>
                </a:lnTo>
                <a:lnTo>
                  <a:pt x="205179" y="303611"/>
                </a:lnTo>
                <a:cubicBezTo>
                  <a:pt x="1053021" y="352352"/>
                  <a:pt x="2012543" y="281233"/>
                  <a:pt x="3309593" y="116312"/>
                </a:cubicBezTo>
                <a:cubicBezTo>
                  <a:pt x="4017076" y="26356"/>
                  <a:pt x="4708504" y="-5179"/>
                  <a:pt x="5408139" y="679"/>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5120" name="Google Shape;5120;p169"/>
          <p:cNvGrpSpPr/>
          <p:nvPr/>
        </p:nvGrpSpPr>
        <p:grpSpPr>
          <a:xfrm>
            <a:off x="356766" y="427999"/>
            <a:ext cx="1268713" cy="698572"/>
            <a:chOff x="475841" y="433188"/>
            <a:chExt cx="865248" cy="476288"/>
          </a:xfrm>
        </p:grpSpPr>
        <p:sp>
          <p:nvSpPr>
            <p:cNvPr id="5121" name="Google Shape;5121;p16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2" name="Google Shape;5122;p16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3" name="Google Shape;5123;p16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4" name="Google Shape;5124;p16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5" name="Google Shape;5125;p16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6" name="Google Shape;5126;p16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7" name="Google Shape;5127;p16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8" name="Google Shape;5128;p16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29" name="Google Shape;5129;p16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0" name="Google Shape;5130;p16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1" name="Google Shape;5131;p16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2" name="Google Shape;5132;p16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3" name="Google Shape;5133;p16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4" name="Google Shape;5134;p16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5" name="Google Shape;5135;p16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6" name="Google Shape;5136;p16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7" name="Google Shape;5137;p16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8" name="Google Shape;5138;p16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39" name="Google Shape;5139;p16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0" name="Google Shape;5140;p16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1" name="Google Shape;5141;p16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2" name="Google Shape;5142;p16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3" name="Google Shape;5143;p16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4" name="Google Shape;5144;p16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5" name="Google Shape;5145;p16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6" name="Google Shape;5146;p16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7" name="Google Shape;5147;p16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8" name="Google Shape;5148;p16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49" name="Google Shape;5149;p16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0" name="Google Shape;5150;p16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1" name="Google Shape;5151;p16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2" name="Google Shape;5152;p16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3" name="Google Shape;5153;p16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4" name="Google Shape;5154;p16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5" name="Google Shape;5155;p16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6" name="Google Shape;5156;p16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7" name="Google Shape;5157;p16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8" name="Google Shape;5158;p16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59" name="Google Shape;5159;p16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60" name="Google Shape;5160;p16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61" name="Google Shape;5161;p16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grpSp>
      <p:sp>
        <p:nvSpPr>
          <p:cNvPr id="5162" name="Google Shape;5162;p169"/>
          <p:cNvSpPr/>
          <p:nvPr/>
        </p:nvSpPr>
        <p:spPr>
          <a:xfrm rot="10573634" flipH="1">
            <a:off x="-1713652" y="-772707"/>
            <a:ext cx="3909905" cy="2579454"/>
          </a:xfrm>
          <a:custGeom>
            <a:avLst/>
            <a:gdLst/>
            <a:ahLst/>
            <a:cxnLst/>
            <a:rect l="l" t="t" r="r" b="b"/>
            <a:pathLst>
              <a:path w="3292" h="2170" extrusionOk="0">
                <a:moveTo>
                  <a:pt x="254" y="1439"/>
                </a:moveTo>
                <a:cubicBezTo>
                  <a:pt x="565" y="1850"/>
                  <a:pt x="969" y="2036"/>
                  <a:pt x="1363" y="2102"/>
                </a:cubicBezTo>
                <a:cubicBezTo>
                  <a:pt x="1775" y="2170"/>
                  <a:pt x="2403" y="2024"/>
                  <a:pt x="2823" y="1495"/>
                </a:cubicBezTo>
                <a:cubicBezTo>
                  <a:pt x="3292" y="903"/>
                  <a:pt x="3003" y="271"/>
                  <a:pt x="2692" y="151"/>
                </a:cubicBezTo>
                <a:cubicBezTo>
                  <a:pt x="2301" y="0"/>
                  <a:pt x="2070" y="213"/>
                  <a:pt x="1663" y="462"/>
                </a:cubicBezTo>
                <a:cubicBezTo>
                  <a:pt x="1328" y="666"/>
                  <a:pt x="1086" y="735"/>
                  <a:pt x="558" y="719"/>
                </a:cubicBezTo>
                <a:cubicBezTo>
                  <a:pt x="222" y="709"/>
                  <a:pt x="0" y="1103"/>
                  <a:pt x="254" y="1439"/>
                </a:cubicBezTo>
              </a:path>
            </a:pathLst>
          </a:custGeom>
          <a:noFill/>
          <a:ln w="19050" cap="flat" cmpd="sng">
            <a:solidFill>
              <a:schemeClr val="accent3"/>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Roboto Light"/>
              <a:ea typeface="Roboto Light"/>
              <a:cs typeface="Roboto Light"/>
              <a:sym typeface="Roboto Light"/>
            </a:endParaRPr>
          </a:p>
        </p:txBody>
      </p:sp>
      <p:sp>
        <p:nvSpPr>
          <p:cNvPr id="5163" name="Google Shape;5163;p169"/>
          <p:cNvSpPr/>
          <p:nvPr/>
        </p:nvSpPr>
        <p:spPr>
          <a:xfrm>
            <a:off x="1777025" y="392390"/>
            <a:ext cx="9214083" cy="6400599"/>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64" name="Google Shape;5164;p169"/>
          <p:cNvSpPr/>
          <p:nvPr/>
        </p:nvSpPr>
        <p:spPr>
          <a:xfrm>
            <a:off x="2372735" y="799353"/>
            <a:ext cx="8061600" cy="5217300"/>
          </a:xfrm>
          <a:prstGeom prst="roundRect">
            <a:avLst>
              <a:gd name="adj" fmla="val 6980"/>
            </a:avLst>
          </a:pr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165" name="Google Shape;5165;p169">
            <a:hlinkClick r:id="" action="ppaction://hlinkshowjump?jump=nextslide"/>
          </p:cNvPr>
          <p:cNvSpPr/>
          <p:nvPr/>
        </p:nvSpPr>
        <p:spPr>
          <a:xfrm>
            <a:off x="9934686" y="5784415"/>
            <a:ext cx="1777635" cy="521851"/>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3"/>
          </a:solidFill>
          <a:ln>
            <a:noFill/>
          </a:ln>
        </p:spPr>
      </p:sp>
      <p:sp>
        <p:nvSpPr>
          <p:cNvPr id="5166" name="Google Shape;5166;p169">
            <a:hlinkClick r:id="" action="ppaction://hlinkshowjump?jump=nextslide"/>
          </p:cNvPr>
          <p:cNvSpPr txBox="1"/>
          <p:nvPr/>
        </p:nvSpPr>
        <p:spPr>
          <a:xfrm>
            <a:off x="10004196" y="5889687"/>
            <a:ext cx="1638600" cy="2937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None/>
            </a:pPr>
            <a:r>
              <a:rPr lang="en-US" sz="2000" b="1">
                <a:solidFill>
                  <a:schemeClr val="dk2"/>
                </a:solidFill>
                <a:latin typeface="Roboto"/>
                <a:ea typeface="Roboto"/>
                <a:cs typeface="Roboto"/>
                <a:sym typeface="Roboto"/>
              </a:rPr>
              <a:t>Next</a:t>
            </a:r>
            <a:endParaRPr sz="2000" b="1">
              <a:solidFill>
                <a:schemeClr val="dk2"/>
              </a:solidFill>
              <a:latin typeface="Roboto"/>
              <a:ea typeface="Roboto"/>
              <a:cs typeface="Roboto"/>
              <a:sym typeface="Roboto"/>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matchingName="0.1 - Title">
  <p:cSld name="3_Title Slide_1_1">
    <p:spTree>
      <p:nvGrpSpPr>
        <p:cNvPr id="1" name="Shape 5167"/>
        <p:cNvGrpSpPr/>
        <p:nvPr/>
      </p:nvGrpSpPr>
      <p:grpSpPr>
        <a:xfrm>
          <a:off x="0" y="0"/>
          <a:ext cx="0" cy="0"/>
          <a:chOff x="0" y="0"/>
          <a:chExt cx="0" cy="0"/>
        </a:xfrm>
      </p:grpSpPr>
      <p:sp>
        <p:nvSpPr>
          <p:cNvPr id="5168" name="Google Shape;5168;p170"/>
          <p:cNvSpPr/>
          <p:nvPr/>
        </p:nvSpPr>
        <p:spPr>
          <a:xfrm rot="10800000">
            <a:off x="8398417" y="-9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69" name="Google Shape;5169;p170"/>
          <p:cNvSpPr/>
          <p:nvPr/>
        </p:nvSpPr>
        <p:spPr>
          <a:xfrm>
            <a:off x="0" y="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70" name="Google Shape;5170;p170"/>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D7224C"/>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71" name="Google Shape;5171;p170"/>
          <p:cNvSpPr/>
          <p:nvPr/>
        </p:nvSpPr>
        <p:spPr>
          <a:xfrm>
            <a:off x="8870457" y="303686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72" name="Google Shape;5172;p170"/>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73" name="Google Shape;5173;p170"/>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74" name="Google Shape;5174;p170"/>
          <p:cNvSpPr/>
          <p:nvPr/>
        </p:nvSpPr>
        <p:spPr>
          <a:xfrm rot="-5400000">
            <a:off x="953511" y="520119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B7177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5175" name="Google Shape;5175;p170"/>
          <p:cNvSpPr/>
          <p:nvPr/>
        </p:nvSpPr>
        <p:spPr>
          <a:xfrm rot="10800000" flipH="1">
            <a:off x="11491167" y="451210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Tree>
  </p:cSld>
  <p:clrMapOvr>
    <a:masterClrMapping/>
  </p:clrMapOvr>
  <p:extLst>
    <p:ext uri="{DCECCB84-F9BA-43D5-87BE-67443E8EF086}">
      <p15:sldGuideLst xmlns:p15="http://schemas.microsoft.com/office/powerpoint/2012/main">
        <p15:guide id="1" orient="horz" pos="3702">
          <p15:clr>
            <a:srgbClr val="FBAE40"/>
          </p15:clr>
        </p15:guide>
        <p15:guide id="2" orient="horz" pos="3090">
          <p15:clr>
            <a:srgbClr val="FBAE40"/>
          </p15:clr>
        </p15:guide>
      </p15:sldGuideLst>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1.2 - Content 1">
  <p:cSld name="1_Title Left - Content Right 6_1_2_1">
    <p:bg>
      <p:bgPr>
        <a:solidFill>
          <a:schemeClr val="accent4"/>
        </a:solidFill>
        <a:effectLst/>
      </p:bgPr>
    </p:bg>
    <p:spTree>
      <p:nvGrpSpPr>
        <p:cNvPr id="1" name="Shape 5176"/>
        <p:cNvGrpSpPr/>
        <p:nvPr/>
      </p:nvGrpSpPr>
      <p:grpSpPr>
        <a:xfrm>
          <a:off x="0" y="0"/>
          <a:ext cx="0" cy="0"/>
          <a:chOff x="0" y="0"/>
          <a:chExt cx="0" cy="0"/>
        </a:xfrm>
      </p:grpSpPr>
      <p:sp>
        <p:nvSpPr>
          <p:cNvPr id="5177" name="Google Shape;5177;p171"/>
          <p:cNvSpPr/>
          <p:nvPr/>
        </p:nvSpPr>
        <p:spPr>
          <a:xfrm rot="3599996">
            <a:off x="2062199" y="11478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78" name="Google Shape;5178;p171"/>
          <p:cNvSpPr/>
          <p:nvPr/>
        </p:nvSpPr>
        <p:spPr>
          <a:xfrm rot="3599996">
            <a:off x="2396349" y="9954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79" name="Google Shape;5179;p171"/>
          <p:cNvSpPr/>
          <p:nvPr/>
        </p:nvSpPr>
        <p:spPr>
          <a:xfrm>
            <a:off x="375051" y="4943428"/>
            <a:ext cx="199180" cy="251725"/>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0" name="Google Shape;5180;p171"/>
          <p:cNvSpPr/>
          <p:nvPr/>
        </p:nvSpPr>
        <p:spPr>
          <a:xfrm>
            <a:off x="389409" y="4945872"/>
            <a:ext cx="206512" cy="261195"/>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1" name="Google Shape;5181;p171"/>
          <p:cNvSpPr/>
          <p:nvPr/>
        </p:nvSpPr>
        <p:spPr>
          <a:xfrm>
            <a:off x="327700" y="4902492"/>
            <a:ext cx="199486" cy="252336"/>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2" name="Google Shape;5182;p171"/>
          <p:cNvSpPr/>
          <p:nvPr/>
        </p:nvSpPr>
        <p:spPr>
          <a:xfrm>
            <a:off x="335337" y="4890578"/>
            <a:ext cx="205596" cy="261195"/>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3" name="Google Shape;5183;p171"/>
          <p:cNvSpPr/>
          <p:nvPr/>
        </p:nvSpPr>
        <p:spPr>
          <a:xfrm>
            <a:off x="414035" y="4306238"/>
            <a:ext cx="124909" cy="130366"/>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184" name="Google Shape;5184;p171"/>
          <p:cNvGrpSpPr/>
          <p:nvPr/>
        </p:nvGrpSpPr>
        <p:grpSpPr>
          <a:xfrm>
            <a:off x="337299" y="5568891"/>
            <a:ext cx="248472" cy="316461"/>
            <a:chOff x="7399473" y="4988420"/>
            <a:chExt cx="595428" cy="758354"/>
          </a:xfrm>
        </p:grpSpPr>
        <p:sp>
          <p:nvSpPr>
            <p:cNvPr id="5185" name="Google Shape;5185;p171"/>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6" name="Google Shape;5186;p171"/>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7" name="Google Shape;5187;p171"/>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188" name="Google Shape;5188;p171"/>
          <p:cNvGrpSpPr/>
          <p:nvPr/>
        </p:nvGrpSpPr>
        <p:grpSpPr>
          <a:xfrm flipH="1">
            <a:off x="361463" y="6247533"/>
            <a:ext cx="200732" cy="313236"/>
            <a:chOff x="9293477" y="255588"/>
            <a:chExt cx="205500" cy="320675"/>
          </a:xfrm>
        </p:grpSpPr>
        <p:sp>
          <p:nvSpPr>
            <p:cNvPr id="5189" name="Google Shape;5189;p17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190" name="Google Shape;5190;p17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191" name="Google Shape;5191;p171"/>
          <p:cNvGrpSpPr/>
          <p:nvPr/>
        </p:nvGrpSpPr>
        <p:grpSpPr>
          <a:xfrm>
            <a:off x="303744" y="4213694"/>
            <a:ext cx="325024" cy="316535"/>
            <a:chOff x="3650655" y="4981014"/>
            <a:chExt cx="793902" cy="773167"/>
          </a:xfrm>
        </p:grpSpPr>
        <p:sp>
          <p:nvSpPr>
            <p:cNvPr id="5192" name="Google Shape;5192;p171"/>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93" name="Google Shape;5193;p171"/>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194" name="Google Shape;5194;p171"/>
          <p:cNvSpPr/>
          <p:nvPr/>
        </p:nvSpPr>
        <p:spPr>
          <a:xfrm>
            <a:off x="121420" y="3378164"/>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195" name="Google Shape;5195;p171"/>
          <p:cNvGrpSpPr/>
          <p:nvPr/>
        </p:nvGrpSpPr>
        <p:grpSpPr>
          <a:xfrm>
            <a:off x="374288" y="3537212"/>
            <a:ext cx="200732" cy="313236"/>
            <a:chOff x="9293477" y="255588"/>
            <a:chExt cx="205500" cy="320675"/>
          </a:xfrm>
        </p:grpSpPr>
        <p:sp>
          <p:nvSpPr>
            <p:cNvPr id="5196" name="Google Shape;5196;p171"/>
            <p:cNvSpPr/>
            <p:nvPr/>
          </p:nvSpPr>
          <p:spPr>
            <a:xfrm>
              <a:off x="9293477" y="313104"/>
              <a:ext cx="205500" cy="20550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197" name="Google Shape;5197;p17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198" name="Google Shape;5198;p17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71">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7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7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7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71">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7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7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6" name="Google Shape;5206;p171"/>
          <p:cNvGrpSpPr/>
          <p:nvPr/>
        </p:nvGrpSpPr>
        <p:grpSpPr>
          <a:xfrm>
            <a:off x="3461200" y="646540"/>
            <a:ext cx="668117" cy="1504962"/>
            <a:chOff x="9330246" y="255588"/>
            <a:chExt cx="142368" cy="320675"/>
          </a:xfrm>
        </p:grpSpPr>
        <p:sp>
          <p:nvSpPr>
            <p:cNvPr id="5207" name="Google Shape;5207;p171"/>
            <p:cNvSpPr/>
            <p:nvPr/>
          </p:nvSpPr>
          <p:spPr>
            <a:xfrm>
              <a:off x="9330246" y="352477"/>
              <a:ext cx="126900" cy="126900"/>
            </a:xfrm>
            <a:prstGeom prst="ellipse">
              <a:avLst/>
            </a:prstGeom>
            <a:solidFill>
              <a:srgbClr val="FF46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08" name="Google Shape;5208;p17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209" name="Google Shape;5209;p171">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71">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71">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71">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71">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71">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71">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71">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71">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71">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71"/>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220" name="Google Shape;5220;p171"/>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221" name="Google Shape;5221;p171">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2.3 Community Full">
  <p:cSld name="1_Title Left - Content Right 6_1_1_1_1_1">
    <p:bg>
      <p:bgPr>
        <a:solidFill>
          <a:schemeClr val="accent4"/>
        </a:solidFill>
        <a:effectLst/>
      </p:bgPr>
    </p:bg>
    <p:spTree>
      <p:nvGrpSpPr>
        <p:cNvPr id="1" name="Shape 5222"/>
        <p:cNvGrpSpPr/>
        <p:nvPr/>
      </p:nvGrpSpPr>
      <p:grpSpPr>
        <a:xfrm>
          <a:off x="0" y="0"/>
          <a:ext cx="0" cy="0"/>
          <a:chOff x="0" y="0"/>
          <a:chExt cx="0" cy="0"/>
        </a:xfrm>
      </p:grpSpPr>
      <p:sp>
        <p:nvSpPr>
          <p:cNvPr id="5223" name="Google Shape;5223;p172"/>
          <p:cNvSpPr/>
          <p:nvPr/>
        </p:nvSpPr>
        <p:spPr>
          <a:xfrm>
            <a:off x="105300" y="4062642"/>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224" name="Google Shape;5224;p172"/>
          <p:cNvGrpSpPr/>
          <p:nvPr/>
        </p:nvGrpSpPr>
        <p:grpSpPr>
          <a:xfrm>
            <a:off x="303744" y="4213694"/>
            <a:ext cx="325024" cy="316535"/>
            <a:chOff x="3650655" y="4981014"/>
            <a:chExt cx="793902" cy="773167"/>
          </a:xfrm>
        </p:grpSpPr>
        <p:sp>
          <p:nvSpPr>
            <p:cNvPr id="5225" name="Google Shape;5225;p172"/>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26" name="Google Shape;5226;p172"/>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27" name="Google Shape;5227;p172"/>
          <p:cNvGrpSpPr/>
          <p:nvPr/>
        </p:nvGrpSpPr>
        <p:grpSpPr>
          <a:xfrm>
            <a:off x="341525" y="5570217"/>
            <a:ext cx="248472" cy="316461"/>
            <a:chOff x="7399473" y="4988420"/>
            <a:chExt cx="595428" cy="758354"/>
          </a:xfrm>
        </p:grpSpPr>
        <p:sp>
          <p:nvSpPr>
            <p:cNvPr id="5228" name="Google Shape;5228;p172"/>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29" name="Google Shape;5229;p172"/>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30" name="Google Shape;5230;p172"/>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31" name="Google Shape;5231;p172"/>
          <p:cNvGrpSpPr/>
          <p:nvPr/>
        </p:nvGrpSpPr>
        <p:grpSpPr>
          <a:xfrm>
            <a:off x="365551" y="3538113"/>
            <a:ext cx="200732" cy="313236"/>
            <a:chOff x="9293477" y="255588"/>
            <a:chExt cx="205500" cy="320675"/>
          </a:xfrm>
        </p:grpSpPr>
        <p:sp>
          <p:nvSpPr>
            <p:cNvPr id="5232" name="Google Shape;5232;p17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33" name="Google Shape;5233;p17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34" name="Google Shape;5234;p172"/>
          <p:cNvGrpSpPr/>
          <p:nvPr/>
        </p:nvGrpSpPr>
        <p:grpSpPr>
          <a:xfrm flipH="1">
            <a:off x="365689" y="6248859"/>
            <a:ext cx="200732" cy="313236"/>
            <a:chOff x="9293477" y="255588"/>
            <a:chExt cx="205500" cy="320675"/>
          </a:xfrm>
        </p:grpSpPr>
        <p:sp>
          <p:nvSpPr>
            <p:cNvPr id="5235" name="Google Shape;5235;p17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36" name="Google Shape;5236;p17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37" name="Google Shape;5237;p172"/>
          <p:cNvGrpSpPr/>
          <p:nvPr/>
        </p:nvGrpSpPr>
        <p:grpSpPr>
          <a:xfrm>
            <a:off x="331911" y="4891891"/>
            <a:ext cx="268219" cy="316487"/>
            <a:chOff x="5534692" y="4983976"/>
            <a:chExt cx="650229" cy="767242"/>
          </a:xfrm>
        </p:grpSpPr>
        <p:sp>
          <p:nvSpPr>
            <p:cNvPr id="5238" name="Google Shape;5238;p172"/>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39" name="Google Shape;5239;p172"/>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0" name="Google Shape;5240;p172"/>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1" name="Google Shape;5241;p172"/>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242" name="Google Shape;5242;p172">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72">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72">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72">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72"/>
          <p:cNvSpPr/>
          <p:nvPr/>
        </p:nvSpPr>
        <p:spPr>
          <a:xfrm rot="-8100015">
            <a:off x="1759781" y="1000006"/>
            <a:ext cx="3785538" cy="422373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7" name="Google Shape;5247;p172"/>
          <p:cNvSpPr txBox="1"/>
          <p:nvPr/>
        </p:nvSpPr>
        <p:spPr>
          <a:xfrm>
            <a:off x="3676152" y="2244100"/>
            <a:ext cx="7695000" cy="1272000"/>
          </a:xfrm>
          <a:prstGeom prst="rect">
            <a:avLst/>
          </a:prstGeom>
          <a:noFill/>
          <a:ln>
            <a:noFill/>
          </a:ln>
        </p:spPr>
        <p:txBody>
          <a:bodyPr spcFirstLastPara="1" wrap="square" lIns="91425" tIns="91425" rIns="91425" bIns="91425" anchor="t" anchorCtr="0">
            <a:noAutofit/>
          </a:bodyPr>
          <a:lstStyle/>
          <a:p>
            <a:pPr marL="0" lvl="0" indent="0" algn="ctr" rtl="0">
              <a:lnSpc>
                <a:spcPct val="80000"/>
              </a:lnSpc>
              <a:spcBef>
                <a:spcPts val="0"/>
              </a:spcBef>
              <a:spcAft>
                <a:spcPts val="0"/>
              </a:spcAft>
              <a:buNone/>
            </a:pPr>
            <a:r>
              <a:rPr lang="en-US" sz="8200" b="1">
                <a:solidFill>
                  <a:schemeClr val="dk1"/>
                </a:solidFill>
                <a:highlight>
                  <a:schemeClr val="dk1"/>
                </a:highlight>
                <a:latin typeface="Zilla Slab"/>
                <a:ea typeface="Zilla Slab"/>
                <a:cs typeface="Zilla Slab"/>
                <a:sym typeface="Zilla Slab"/>
              </a:rPr>
              <a:t>.</a:t>
            </a:r>
            <a:r>
              <a:rPr lang="en-US" sz="8200" b="1">
                <a:solidFill>
                  <a:srgbClr val="FFFFFF"/>
                </a:solidFill>
                <a:highlight>
                  <a:schemeClr val="dk1"/>
                </a:highlight>
                <a:latin typeface="Zilla Slab"/>
                <a:ea typeface="Zilla Slab"/>
                <a:cs typeface="Zilla Slab"/>
                <a:sym typeface="Zilla Slab"/>
              </a:rPr>
              <a:t>Connection</a:t>
            </a:r>
            <a:r>
              <a:rPr lang="en-US" sz="8200" b="1">
                <a:solidFill>
                  <a:schemeClr val="dk1"/>
                </a:solidFill>
                <a:highlight>
                  <a:schemeClr val="dk1"/>
                </a:highlight>
                <a:latin typeface="Zilla Slab"/>
                <a:ea typeface="Zilla Slab"/>
                <a:cs typeface="Zilla Slab"/>
                <a:sym typeface="Zilla Slab"/>
              </a:rPr>
              <a:t>.</a:t>
            </a:r>
            <a:r>
              <a:rPr lang="en-US" sz="8200" b="1">
                <a:solidFill>
                  <a:srgbClr val="FFFFFF"/>
                </a:solidFill>
                <a:highlight>
                  <a:srgbClr val="FF4658"/>
                </a:highlight>
                <a:latin typeface="Archivo"/>
                <a:ea typeface="Archivo"/>
                <a:cs typeface="Archivo"/>
                <a:sym typeface="Archivo"/>
              </a:rPr>
              <a:t>  </a:t>
            </a:r>
            <a:endParaRPr sz="8200">
              <a:solidFill>
                <a:srgbClr val="FFFFFF"/>
              </a:solidFill>
              <a:highlight>
                <a:srgbClr val="FF4658"/>
              </a:highlight>
              <a:latin typeface="Archivo"/>
              <a:ea typeface="Archivo"/>
              <a:cs typeface="Archivo"/>
              <a:sym typeface="Archivo"/>
            </a:endParaRPr>
          </a:p>
        </p:txBody>
      </p:sp>
      <p:sp>
        <p:nvSpPr>
          <p:cNvPr id="5248" name="Google Shape;5248;p172"/>
          <p:cNvSpPr txBox="1"/>
          <p:nvPr/>
        </p:nvSpPr>
        <p:spPr>
          <a:xfrm>
            <a:off x="6341325" y="3316778"/>
            <a:ext cx="4492500" cy="11988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chemeClr val="dk2"/>
                </a:solidFill>
                <a:highlight>
                  <a:schemeClr val="dk1"/>
                </a:highlight>
                <a:latin typeface="Zilla Slab"/>
                <a:ea typeface="Zilla Slab"/>
                <a:cs typeface="Zilla Slab"/>
                <a:sym typeface="Zilla Slab"/>
              </a:rPr>
              <a:t>.</a:t>
            </a:r>
            <a:r>
              <a:rPr lang="en-US" sz="6400" b="1" i="1">
                <a:solidFill>
                  <a:srgbClr val="FFFFFF"/>
                </a:solidFill>
                <a:highlight>
                  <a:schemeClr val="dk1"/>
                </a:highlight>
                <a:latin typeface="Zilla Slab"/>
                <a:ea typeface="Zilla Slab"/>
                <a:cs typeface="Zilla Slab"/>
                <a:sym typeface="Zilla Slab"/>
              </a:rPr>
              <a:t>Matters.</a:t>
            </a:r>
            <a:r>
              <a:rPr lang="en-US" sz="8200" b="1">
                <a:solidFill>
                  <a:schemeClr val="dk1"/>
                </a:solidFill>
                <a:highlight>
                  <a:schemeClr val="dk1"/>
                </a:highlight>
                <a:latin typeface="Zilla Slab"/>
                <a:ea typeface="Zilla Slab"/>
                <a:cs typeface="Zilla Slab"/>
                <a:sym typeface="Zilla Slab"/>
              </a:rPr>
              <a:t>.</a:t>
            </a:r>
            <a:endParaRPr sz="100" b="1" i="1">
              <a:solidFill>
                <a:schemeClr val="dk1"/>
              </a:solidFill>
              <a:highlight>
                <a:schemeClr val="dk1"/>
              </a:highlight>
              <a:latin typeface="Zilla Slab"/>
              <a:ea typeface="Zilla Slab"/>
              <a:cs typeface="Zilla Slab"/>
              <a:sym typeface="Zilla Slab"/>
            </a:endParaRPr>
          </a:p>
        </p:txBody>
      </p:sp>
      <p:grpSp>
        <p:nvGrpSpPr>
          <p:cNvPr id="5249" name="Google Shape;5249;p172"/>
          <p:cNvGrpSpPr/>
          <p:nvPr/>
        </p:nvGrpSpPr>
        <p:grpSpPr>
          <a:xfrm>
            <a:off x="2135204" y="2063828"/>
            <a:ext cx="2358066" cy="2280206"/>
            <a:chOff x="3144838" y="4005263"/>
            <a:chExt cx="960438" cy="928688"/>
          </a:xfrm>
        </p:grpSpPr>
        <p:sp>
          <p:nvSpPr>
            <p:cNvPr id="5250" name="Google Shape;5250;p172"/>
            <p:cNvSpPr/>
            <p:nvPr/>
          </p:nvSpPr>
          <p:spPr>
            <a:xfrm>
              <a:off x="3160713" y="4040188"/>
              <a:ext cx="930275" cy="852488"/>
            </a:xfrm>
            <a:custGeom>
              <a:avLst/>
              <a:gdLst/>
              <a:ahLst/>
              <a:cxnLst/>
              <a:rect l="l" t="t" r="r" b="b"/>
              <a:pathLst>
                <a:path w="509" h="466" extrusionOk="0">
                  <a:moveTo>
                    <a:pt x="326" y="0"/>
                  </a:moveTo>
                  <a:cubicBezTo>
                    <a:pt x="324" y="0"/>
                    <a:pt x="322" y="0"/>
                    <a:pt x="320" y="0"/>
                  </a:cubicBezTo>
                  <a:cubicBezTo>
                    <a:pt x="162" y="9"/>
                    <a:pt x="162" y="9"/>
                    <a:pt x="162" y="9"/>
                  </a:cubicBezTo>
                  <a:cubicBezTo>
                    <a:pt x="129" y="11"/>
                    <a:pt x="100" y="30"/>
                    <a:pt x="86" y="59"/>
                  </a:cubicBezTo>
                  <a:cubicBezTo>
                    <a:pt x="14" y="201"/>
                    <a:pt x="14" y="201"/>
                    <a:pt x="14" y="201"/>
                  </a:cubicBezTo>
                  <a:cubicBezTo>
                    <a:pt x="0" y="230"/>
                    <a:pt x="2" y="265"/>
                    <a:pt x="20" y="292"/>
                  </a:cubicBezTo>
                  <a:cubicBezTo>
                    <a:pt x="107" y="424"/>
                    <a:pt x="107" y="424"/>
                    <a:pt x="107" y="424"/>
                  </a:cubicBezTo>
                  <a:cubicBezTo>
                    <a:pt x="124" y="450"/>
                    <a:pt x="153" y="466"/>
                    <a:pt x="183" y="466"/>
                  </a:cubicBezTo>
                  <a:cubicBezTo>
                    <a:pt x="185" y="466"/>
                    <a:pt x="187" y="466"/>
                    <a:pt x="189" y="465"/>
                  </a:cubicBezTo>
                  <a:cubicBezTo>
                    <a:pt x="347" y="456"/>
                    <a:pt x="347" y="456"/>
                    <a:pt x="347" y="456"/>
                  </a:cubicBezTo>
                  <a:cubicBezTo>
                    <a:pt x="379" y="454"/>
                    <a:pt x="409" y="435"/>
                    <a:pt x="423" y="406"/>
                  </a:cubicBezTo>
                  <a:cubicBezTo>
                    <a:pt x="494" y="264"/>
                    <a:pt x="494" y="264"/>
                    <a:pt x="494" y="264"/>
                  </a:cubicBezTo>
                  <a:cubicBezTo>
                    <a:pt x="509" y="235"/>
                    <a:pt x="507" y="200"/>
                    <a:pt x="489" y="173"/>
                  </a:cubicBezTo>
                  <a:cubicBezTo>
                    <a:pt x="402" y="41"/>
                    <a:pt x="402" y="41"/>
                    <a:pt x="402" y="41"/>
                  </a:cubicBezTo>
                  <a:cubicBezTo>
                    <a:pt x="385" y="15"/>
                    <a:pt x="356" y="0"/>
                    <a:pt x="3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1" name="Google Shape;5251;p172"/>
            <p:cNvSpPr/>
            <p:nvPr/>
          </p:nvSpPr>
          <p:spPr>
            <a:xfrm>
              <a:off x="3484563" y="4281488"/>
              <a:ext cx="368300" cy="382588"/>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52" name="Google Shape;5252;p172"/>
            <p:cNvSpPr/>
            <p:nvPr/>
          </p:nvSpPr>
          <p:spPr>
            <a:xfrm>
              <a:off x="3144838" y="4005263"/>
              <a:ext cx="960438" cy="928688"/>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253" name="Google Shape;5253;p172">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72">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72">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72">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72">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72"/>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259" name="Google Shape;5259;p172"/>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260" name="Google Shape;5260;p172">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0.1 - Menu 1">
  <p:cSld name="1_Title + Subtitle + 2 Columns_5">
    <p:spTree>
      <p:nvGrpSpPr>
        <p:cNvPr id="1" name="Shape 5261"/>
        <p:cNvGrpSpPr/>
        <p:nvPr/>
      </p:nvGrpSpPr>
      <p:grpSpPr>
        <a:xfrm>
          <a:off x="0" y="0"/>
          <a:ext cx="0" cy="0"/>
          <a:chOff x="0" y="0"/>
          <a:chExt cx="0" cy="0"/>
        </a:xfrm>
      </p:grpSpPr>
      <p:sp>
        <p:nvSpPr>
          <p:cNvPr id="5262" name="Google Shape;5262;p173"/>
          <p:cNvSpPr/>
          <p:nvPr/>
        </p:nvSpPr>
        <p:spPr>
          <a:xfrm>
            <a:off x="0" y="0"/>
            <a:ext cx="12191999" cy="1964792"/>
          </a:xfrm>
          <a:custGeom>
            <a:avLst/>
            <a:gdLst/>
            <a:ahLst/>
            <a:cxnLst/>
            <a:rect l="l" t="t" r="r" b="b"/>
            <a:pathLst>
              <a:path w="12191999" h="2245476" extrusionOk="0">
                <a:moveTo>
                  <a:pt x="0" y="0"/>
                </a:moveTo>
                <a:lnTo>
                  <a:pt x="12191999" y="0"/>
                </a:lnTo>
                <a:lnTo>
                  <a:pt x="12191999" y="2039626"/>
                </a:lnTo>
                <a:lnTo>
                  <a:pt x="11667529" y="2048481"/>
                </a:lnTo>
                <a:cubicBezTo>
                  <a:pt x="4746033" y="2165344"/>
                  <a:pt x="1534004" y="2219575"/>
                  <a:pt x="43412" y="2244743"/>
                </a:cubicBezTo>
                <a:lnTo>
                  <a:pt x="0" y="2245476"/>
                </a:lnTo>
                <a:close/>
              </a:path>
            </a:pathLst>
          </a:custGeom>
          <a:solidFill>
            <a:srgbClr val="F0AD1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63" name="Google Shape;5263;p173"/>
          <p:cNvSpPr/>
          <p:nvPr/>
        </p:nvSpPr>
        <p:spPr>
          <a:xfrm flipH="1">
            <a:off x="0" y="1"/>
            <a:ext cx="12192000" cy="1850460"/>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rgbClr val="0D32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64" name="Google Shape;5264;p173"/>
          <p:cNvSpPr txBox="1">
            <a:spLocks noGrp="1"/>
          </p:cNvSpPr>
          <p:nvPr>
            <p:ph type="body" idx="1"/>
          </p:nvPr>
        </p:nvSpPr>
        <p:spPr>
          <a:xfrm>
            <a:off x="21299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5265" name="Google Shape;5265;p173"/>
          <p:cNvSpPr txBox="1">
            <a:spLocks noGrp="1"/>
          </p:cNvSpPr>
          <p:nvPr>
            <p:ph type="body" idx="2"/>
          </p:nvPr>
        </p:nvSpPr>
        <p:spPr>
          <a:xfrm>
            <a:off x="6943271" y="2725056"/>
            <a:ext cx="4016700" cy="3204900"/>
          </a:xfrm>
          <a:prstGeom prst="rect">
            <a:avLst/>
          </a:prstGeom>
          <a:noFill/>
          <a:ln>
            <a:noFill/>
          </a:ln>
        </p:spPr>
        <p:txBody>
          <a:bodyPr spcFirstLastPara="1" wrap="square" lIns="0" tIns="0" rIns="0" bIns="0" anchor="t"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5266" name="Google Shape;5266;p173"/>
          <p:cNvSpPr txBox="1">
            <a:spLocks noGrp="1"/>
          </p:cNvSpPr>
          <p:nvPr>
            <p:ph type="title"/>
          </p:nvPr>
        </p:nvSpPr>
        <p:spPr>
          <a:xfrm>
            <a:off x="2129970" y="580571"/>
            <a:ext cx="7623600" cy="7257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chemeClr val="lt1"/>
              </a:buClr>
              <a:buSzPts val="1800"/>
              <a:buFont typeface="Zilla Slab"/>
              <a:buNone/>
              <a:defRPr>
                <a:solidFill>
                  <a:schemeClr val="lt1"/>
                </a:solidFill>
                <a:latin typeface="Zilla Slab"/>
                <a:ea typeface="Zilla Slab"/>
                <a:cs typeface="Zilla Slab"/>
                <a:sym typeface="Zilla Slab"/>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5267" name="Google Shape;5267;p173"/>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68" name="Google Shape;5268;p173"/>
          <p:cNvSpPr/>
          <p:nvPr/>
        </p:nvSpPr>
        <p:spPr>
          <a:xfrm rot="-5">
            <a:off x="-151674" y="-103290"/>
            <a:ext cx="1944325" cy="216936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rgbClr val="D7224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269" name="Google Shape;5269;p173"/>
          <p:cNvSpPr/>
          <p:nvPr/>
        </p:nvSpPr>
        <p:spPr>
          <a:xfrm>
            <a:off x="2028801" y="1242738"/>
            <a:ext cx="1541454" cy="72000"/>
          </a:xfrm>
          <a:custGeom>
            <a:avLst/>
            <a:gdLst/>
            <a:ahLst/>
            <a:cxnLst/>
            <a:rect l="l" t="t" r="r" b="b"/>
            <a:pathLst>
              <a:path w="1316" h="69" extrusionOk="0">
                <a:moveTo>
                  <a:pt x="1288" y="69"/>
                </a:moveTo>
                <a:cubicBezTo>
                  <a:pt x="1118" y="68"/>
                  <a:pt x="427" y="60"/>
                  <a:pt x="257" y="52"/>
                </a:cubicBezTo>
                <a:cubicBezTo>
                  <a:pt x="207" y="50"/>
                  <a:pt x="77" y="47"/>
                  <a:pt x="27" y="44"/>
                </a:cubicBezTo>
                <a:cubicBezTo>
                  <a:pt x="0" y="43"/>
                  <a:pt x="0" y="0"/>
                  <a:pt x="27" y="2"/>
                </a:cubicBezTo>
                <a:cubicBezTo>
                  <a:pt x="489" y="26"/>
                  <a:pt x="759" y="22"/>
                  <a:pt x="937" y="26"/>
                </a:cubicBezTo>
                <a:cubicBezTo>
                  <a:pt x="980" y="27"/>
                  <a:pt x="1245" y="26"/>
                  <a:pt x="1288" y="27"/>
                </a:cubicBezTo>
                <a:cubicBezTo>
                  <a:pt x="1316" y="27"/>
                  <a:pt x="1316" y="69"/>
                  <a:pt x="1288" y="6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nvGrpSpPr>
          <p:cNvPr id="5270" name="Google Shape;5270;p173"/>
          <p:cNvGrpSpPr/>
          <p:nvPr/>
        </p:nvGrpSpPr>
        <p:grpSpPr>
          <a:xfrm>
            <a:off x="105300" y="3538113"/>
            <a:ext cx="633430" cy="3023982"/>
            <a:chOff x="105295" y="3440988"/>
            <a:chExt cx="648474" cy="3095804"/>
          </a:xfrm>
        </p:grpSpPr>
        <p:sp>
          <p:nvSpPr>
            <p:cNvPr id="5271" name="Google Shape;5271;p173"/>
            <p:cNvSpPr/>
            <p:nvPr/>
          </p:nvSpPr>
          <p:spPr>
            <a:xfrm>
              <a:off x="105295" y="3975554"/>
              <a:ext cx="648474" cy="72353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272" name="Google Shape;5272;p173"/>
            <p:cNvGrpSpPr/>
            <p:nvPr/>
          </p:nvGrpSpPr>
          <p:grpSpPr>
            <a:xfrm>
              <a:off x="337304" y="4826933"/>
              <a:ext cx="274592" cy="324006"/>
              <a:chOff x="5534692" y="4983976"/>
              <a:chExt cx="650229" cy="767242"/>
            </a:xfrm>
          </p:grpSpPr>
          <p:sp>
            <p:nvSpPr>
              <p:cNvPr id="5273" name="Google Shape;5273;p173"/>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4" name="Google Shape;5274;p173"/>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5" name="Google Shape;5275;p173"/>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6" name="Google Shape;5276;p173"/>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77" name="Google Shape;5277;p173"/>
            <p:cNvGrpSpPr/>
            <p:nvPr/>
          </p:nvGrpSpPr>
          <p:grpSpPr>
            <a:xfrm>
              <a:off x="308366" y="4132497"/>
              <a:ext cx="332724" cy="324034"/>
              <a:chOff x="3650655" y="4981014"/>
              <a:chExt cx="793902" cy="773167"/>
            </a:xfrm>
          </p:grpSpPr>
          <p:sp>
            <p:nvSpPr>
              <p:cNvPr id="5278" name="Google Shape;5278;p173"/>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9" name="Google Shape;5279;p173"/>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80" name="Google Shape;5280;p173"/>
            <p:cNvGrpSpPr/>
            <p:nvPr/>
          </p:nvGrpSpPr>
          <p:grpSpPr>
            <a:xfrm>
              <a:off x="347047" y="5521300"/>
              <a:ext cx="254367" cy="323969"/>
              <a:chOff x="7399473" y="4988420"/>
              <a:chExt cx="595428" cy="758354"/>
            </a:xfrm>
          </p:grpSpPr>
          <p:sp>
            <p:nvSpPr>
              <p:cNvPr id="5281" name="Google Shape;5281;p173"/>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82" name="Google Shape;5282;p173"/>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83" name="Google Shape;5283;p173"/>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84" name="Google Shape;5284;p173"/>
            <p:cNvGrpSpPr/>
            <p:nvPr/>
          </p:nvGrpSpPr>
          <p:grpSpPr>
            <a:xfrm>
              <a:off x="371727" y="3440988"/>
              <a:ext cx="205500" cy="320675"/>
              <a:chOff x="9293477" y="255588"/>
              <a:chExt cx="205500" cy="320675"/>
            </a:xfrm>
          </p:grpSpPr>
          <p:sp>
            <p:nvSpPr>
              <p:cNvPr id="5285" name="Google Shape;5285;p173"/>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86" name="Google Shape;5286;p173"/>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287" name="Google Shape;5287;p173"/>
            <p:cNvGrpSpPr/>
            <p:nvPr/>
          </p:nvGrpSpPr>
          <p:grpSpPr>
            <a:xfrm flipH="1">
              <a:off x="371869" y="6216117"/>
              <a:ext cx="205500" cy="320675"/>
              <a:chOff x="9293477" y="255588"/>
              <a:chExt cx="205500" cy="320675"/>
            </a:xfrm>
          </p:grpSpPr>
          <p:sp>
            <p:nvSpPr>
              <p:cNvPr id="5288" name="Google Shape;5288;p173"/>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289" name="Google Shape;5289;p173"/>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grpSp>
        <p:nvGrpSpPr>
          <p:cNvPr id="5290" name="Google Shape;5290;p173"/>
          <p:cNvGrpSpPr/>
          <p:nvPr/>
        </p:nvGrpSpPr>
        <p:grpSpPr>
          <a:xfrm>
            <a:off x="536386" y="524785"/>
            <a:ext cx="931528" cy="900920"/>
            <a:chOff x="3144838" y="4005263"/>
            <a:chExt cx="960438" cy="928688"/>
          </a:xfrm>
        </p:grpSpPr>
        <p:sp>
          <p:nvSpPr>
            <p:cNvPr id="5291" name="Google Shape;5291;p173"/>
            <p:cNvSpPr/>
            <p:nvPr/>
          </p:nvSpPr>
          <p:spPr>
            <a:xfrm>
              <a:off x="3160713" y="4040188"/>
              <a:ext cx="930275" cy="852488"/>
            </a:xfrm>
            <a:custGeom>
              <a:avLst/>
              <a:gdLst/>
              <a:ahLst/>
              <a:cxnLst/>
              <a:rect l="l" t="t" r="r" b="b"/>
              <a:pathLst>
                <a:path w="509" h="466" extrusionOk="0">
                  <a:moveTo>
                    <a:pt x="326" y="0"/>
                  </a:moveTo>
                  <a:cubicBezTo>
                    <a:pt x="324" y="0"/>
                    <a:pt x="322" y="0"/>
                    <a:pt x="320" y="0"/>
                  </a:cubicBezTo>
                  <a:cubicBezTo>
                    <a:pt x="162" y="9"/>
                    <a:pt x="162" y="9"/>
                    <a:pt x="162" y="9"/>
                  </a:cubicBezTo>
                  <a:cubicBezTo>
                    <a:pt x="129" y="11"/>
                    <a:pt x="100" y="30"/>
                    <a:pt x="86" y="59"/>
                  </a:cubicBezTo>
                  <a:cubicBezTo>
                    <a:pt x="14" y="201"/>
                    <a:pt x="14" y="201"/>
                    <a:pt x="14" y="201"/>
                  </a:cubicBezTo>
                  <a:cubicBezTo>
                    <a:pt x="0" y="230"/>
                    <a:pt x="2" y="265"/>
                    <a:pt x="20" y="292"/>
                  </a:cubicBezTo>
                  <a:cubicBezTo>
                    <a:pt x="107" y="424"/>
                    <a:pt x="107" y="424"/>
                    <a:pt x="107" y="424"/>
                  </a:cubicBezTo>
                  <a:cubicBezTo>
                    <a:pt x="124" y="450"/>
                    <a:pt x="153" y="466"/>
                    <a:pt x="183" y="466"/>
                  </a:cubicBezTo>
                  <a:cubicBezTo>
                    <a:pt x="185" y="466"/>
                    <a:pt x="187" y="466"/>
                    <a:pt x="189" y="465"/>
                  </a:cubicBezTo>
                  <a:cubicBezTo>
                    <a:pt x="347" y="456"/>
                    <a:pt x="347" y="456"/>
                    <a:pt x="347" y="456"/>
                  </a:cubicBezTo>
                  <a:cubicBezTo>
                    <a:pt x="379" y="454"/>
                    <a:pt x="409" y="435"/>
                    <a:pt x="423" y="406"/>
                  </a:cubicBezTo>
                  <a:cubicBezTo>
                    <a:pt x="494" y="264"/>
                    <a:pt x="494" y="264"/>
                    <a:pt x="494" y="264"/>
                  </a:cubicBezTo>
                  <a:cubicBezTo>
                    <a:pt x="509" y="235"/>
                    <a:pt x="507" y="200"/>
                    <a:pt x="489" y="173"/>
                  </a:cubicBezTo>
                  <a:cubicBezTo>
                    <a:pt x="402" y="41"/>
                    <a:pt x="402" y="41"/>
                    <a:pt x="402" y="41"/>
                  </a:cubicBezTo>
                  <a:cubicBezTo>
                    <a:pt x="385" y="15"/>
                    <a:pt x="356" y="0"/>
                    <a:pt x="3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2" name="Google Shape;5292;p173"/>
            <p:cNvSpPr/>
            <p:nvPr/>
          </p:nvSpPr>
          <p:spPr>
            <a:xfrm>
              <a:off x="3484563" y="4281488"/>
              <a:ext cx="368300" cy="382588"/>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293" name="Google Shape;5293;p173"/>
            <p:cNvSpPr/>
            <p:nvPr/>
          </p:nvSpPr>
          <p:spPr>
            <a:xfrm>
              <a:off x="3144838" y="4005263"/>
              <a:ext cx="960438" cy="928688"/>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294" name="Google Shape;5294;p173">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73">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73">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73">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73">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73">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73">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73">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73">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73">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73">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73">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73">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73">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73"/>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309" name="Google Shape;5309;p173"/>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310" name="Google Shape;5310;p173">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3.1 - Relate">
  <p:cSld name="1_Title Left - Content Right 6_2_1_1">
    <p:bg>
      <p:bgPr>
        <a:solidFill>
          <a:schemeClr val="lt1"/>
        </a:solidFill>
        <a:effectLst/>
      </p:bgPr>
    </p:bg>
    <p:spTree>
      <p:nvGrpSpPr>
        <p:cNvPr id="1" name="Shape 5311"/>
        <p:cNvGrpSpPr/>
        <p:nvPr/>
      </p:nvGrpSpPr>
      <p:grpSpPr>
        <a:xfrm>
          <a:off x="0" y="0"/>
          <a:ext cx="0" cy="0"/>
          <a:chOff x="0" y="0"/>
          <a:chExt cx="0" cy="0"/>
        </a:xfrm>
      </p:grpSpPr>
      <p:sp>
        <p:nvSpPr>
          <p:cNvPr id="5312" name="Google Shape;5312;p174"/>
          <p:cNvSpPr/>
          <p:nvPr/>
        </p:nvSpPr>
        <p:spPr>
          <a:xfrm flipH="1">
            <a:off x="8143500" y="1662482"/>
            <a:ext cx="4049488" cy="5195519"/>
          </a:xfrm>
          <a:custGeom>
            <a:avLst/>
            <a:gdLst/>
            <a:ahLst/>
            <a:cxnLst/>
            <a:rect l="l" t="t" r="r" b="b"/>
            <a:pathLst>
              <a:path w="4049488" h="5195519" extrusionOk="0">
                <a:moveTo>
                  <a:pt x="201963" y="0"/>
                </a:moveTo>
                <a:cubicBezTo>
                  <a:pt x="809820" y="1140"/>
                  <a:pt x="1427262" y="172876"/>
                  <a:pt x="1734240" y="451153"/>
                </a:cubicBezTo>
                <a:cubicBezTo>
                  <a:pt x="3421881" y="1977578"/>
                  <a:pt x="3421881" y="1977578"/>
                  <a:pt x="3421881" y="1977578"/>
                </a:cubicBezTo>
                <a:cubicBezTo>
                  <a:pt x="3902505" y="2403593"/>
                  <a:pt x="4111023" y="2868358"/>
                  <a:pt x="4033804" y="3316962"/>
                </a:cubicBezTo>
                <a:cubicBezTo>
                  <a:pt x="3737646" y="5037487"/>
                  <a:pt x="3737646" y="5037487"/>
                  <a:pt x="3737646" y="5037487"/>
                </a:cubicBezTo>
                <a:cubicBezTo>
                  <a:pt x="3729130" y="5086965"/>
                  <a:pt x="3713437" y="5135182"/>
                  <a:pt x="3690965" y="5181922"/>
                </a:cubicBezTo>
                <a:lnTo>
                  <a:pt x="3683328" y="5195519"/>
                </a:lnTo>
                <a:lnTo>
                  <a:pt x="0" y="5195519"/>
                </a:lnTo>
                <a:lnTo>
                  <a:pt x="0" y="9335"/>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313" name="Google Shape;5313;p174"/>
          <p:cNvSpPr/>
          <p:nvPr/>
        </p:nvSpPr>
        <p:spPr>
          <a:xfrm rot="10800000" flipH="1">
            <a:off x="7644275" y="2971"/>
            <a:ext cx="4548736"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5314" name="Google Shape;5314;p174"/>
          <p:cNvGrpSpPr/>
          <p:nvPr/>
        </p:nvGrpSpPr>
        <p:grpSpPr>
          <a:xfrm>
            <a:off x="303744" y="4213694"/>
            <a:ext cx="325024" cy="316535"/>
            <a:chOff x="3650655" y="4981014"/>
            <a:chExt cx="793902" cy="773167"/>
          </a:xfrm>
        </p:grpSpPr>
        <p:sp>
          <p:nvSpPr>
            <p:cNvPr id="5315" name="Google Shape;5315;p174"/>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6" name="Google Shape;5316;p174"/>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317" name="Google Shape;5317;p174"/>
          <p:cNvGrpSpPr/>
          <p:nvPr/>
        </p:nvGrpSpPr>
        <p:grpSpPr>
          <a:xfrm>
            <a:off x="341525" y="5570217"/>
            <a:ext cx="248472" cy="316461"/>
            <a:chOff x="7399473" y="4988420"/>
            <a:chExt cx="595428" cy="758354"/>
          </a:xfrm>
        </p:grpSpPr>
        <p:sp>
          <p:nvSpPr>
            <p:cNvPr id="5318" name="Google Shape;5318;p174"/>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9" name="Google Shape;5319;p174"/>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20" name="Google Shape;5320;p174"/>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321" name="Google Shape;5321;p174"/>
          <p:cNvGrpSpPr/>
          <p:nvPr/>
        </p:nvGrpSpPr>
        <p:grpSpPr>
          <a:xfrm>
            <a:off x="365551" y="3538113"/>
            <a:ext cx="200732" cy="313236"/>
            <a:chOff x="9293477" y="255588"/>
            <a:chExt cx="205500" cy="320675"/>
          </a:xfrm>
        </p:grpSpPr>
        <p:sp>
          <p:nvSpPr>
            <p:cNvPr id="5322" name="Google Shape;5322;p174"/>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323" name="Google Shape;5323;p174"/>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324" name="Google Shape;5324;p174"/>
          <p:cNvGrpSpPr/>
          <p:nvPr/>
        </p:nvGrpSpPr>
        <p:grpSpPr>
          <a:xfrm flipH="1">
            <a:off x="365689" y="6248859"/>
            <a:ext cx="200732" cy="313236"/>
            <a:chOff x="9293477" y="255588"/>
            <a:chExt cx="205500" cy="320675"/>
          </a:xfrm>
        </p:grpSpPr>
        <p:sp>
          <p:nvSpPr>
            <p:cNvPr id="5325" name="Google Shape;5325;p174"/>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326" name="Google Shape;5326;p174"/>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327" name="Google Shape;5327;p174"/>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328" name="Google Shape;5328;p174"/>
          <p:cNvGrpSpPr/>
          <p:nvPr/>
        </p:nvGrpSpPr>
        <p:grpSpPr>
          <a:xfrm>
            <a:off x="331911" y="4891891"/>
            <a:ext cx="268219" cy="316487"/>
            <a:chOff x="5534692" y="4983976"/>
            <a:chExt cx="650229" cy="767242"/>
          </a:xfrm>
        </p:grpSpPr>
        <p:sp>
          <p:nvSpPr>
            <p:cNvPr id="5329" name="Google Shape;5329;p174"/>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0" name="Google Shape;5330;p174"/>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1" name="Google Shape;5331;p174"/>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2" name="Google Shape;5332;p174"/>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333" name="Google Shape;5333;p174"/>
          <p:cNvSpPr/>
          <p:nvPr/>
        </p:nvSpPr>
        <p:spPr>
          <a:xfrm rot="2422259">
            <a:off x="8529508" y="1746353"/>
            <a:ext cx="2591658" cy="2891669"/>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4" name="Google Shape;5334;p174">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74">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74">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74">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74">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74">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74">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74">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2" name="Google Shape;5342;p174"/>
          <p:cNvGrpSpPr/>
          <p:nvPr/>
        </p:nvGrpSpPr>
        <p:grpSpPr>
          <a:xfrm>
            <a:off x="9113616" y="2419783"/>
            <a:ext cx="1883225" cy="2205956"/>
            <a:chOff x="5424488" y="4008438"/>
            <a:chExt cx="787400" cy="922338"/>
          </a:xfrm>
        </p:grpSpPr>
        <p:sp>
          <p:nvSpPr>
            <p:cNvPr id="5343" name="Google Shape;5343;p174"/>
            <p:cNvSpPr/>
            <p:nvPr/>
          </p:nvSpPr>
          <p:spPr>
            <a:xfrm>
              <a:off x="5564188" y="4162426"/>
              <a:ext cx="582613" cy="733425"/>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4" name="Google Shape;5344;p174"/>
            <p:cNvSpPr/>
            <p:nvPr/>
          </p:nvSpPr>
          <p:spPr>
            <a:xfrm>
              <a:off x="5605463" y="4168776"/>
              <a:ext cx="606425" cy="762000"/>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5" name="Google Shape;5345;p174"/>
            <p:cNvSpPr/>
            <p:nvPr/>
          </p:nvSpPr>
          <p:spPr>
            <a:xfrm>
              <a:off x="5424488" y="4043363"/>
              <a:ext cx="585788" cy="735013"/>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346" name="Google Shape;5346;p174"/>
            <p:cNvSpPr/>
            <p:nvPr/>
          </p:nvSpPr>
          <p:spPr>
            <a:xfrm>
              <a:off x="5446713" y="4008438"/>
              <a:ext cx="603250" cy="762000"/>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347" name="Google Shape;5347;p174">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74">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74">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74">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74">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74">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74">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74">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74">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74">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74"/>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358" name="Google Shape;5358;p174"/>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359" name="Google Shape;5359;p174">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3.2 - Content">
  <p:cSld name="1_Title Left - Content Right 3_1">
    <p:spTree>
      <p:nvGrpSpPr>
        <p:cNvPr id="1" name="Shape 5360"/>
        <p:cNvGrpSpPr/>
        <p:nvPr/>
      </p:nvGrpSpPr>
      <p:grpSpPr>
        <a:xfrm>
          <a:off x="0" y="0"/>
          <a:ext cx="0" cy="0"/>
          <a:chOff x="0" y="0"/>
          <a:chExt cx="0" cy="0"/>
        </a:xfrm>
      </p:grpSpPr>
      <p:sp>
        <p:nvSpPr>
          <p:cNvPr id="5361" name="Google Shape;5361;p175"/>
          <p:cNvSpPr/>
          <p:nvPr/>
        </p:nvSpPr>
        <p:spPr>
          <a:xfrm>
            <a:off x="0" y="0"/>
            <a:ext cx="2228140"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362" name="Google Shape;5362;p175"/>
          <p:cNvSpPr/>
          <p:nvPr/>
        </p:nvSpPr>
        <p:spPr>
          <a:xfrm>
            <a:off x="911900" y="1304510"/>
            <a:ext cx="3437817" cy="5548314"/>
          </a:xfrm>
          <a:custGeom>
            <a:avLst/>
            <a:gdLst/>
            <a:ahLst/>
            <a:cxnLst/>
            <a:rect l="l" t="t" r="r" b="b"/>
            <a:pathLst>
              <a:path w="3553299" h="5734691" extrusionOk="0">
                <a:moveTo>
                  <a:pt x="3070079" y="196"/>
                </a:moveTo>
                <a:cubicBezTo>
                  <a:pt x="3333280" y="7639"/>
                  <a:pt x="3559462" y="226920"/>
                  <a:pt x="3553171" y="503363"/>
                </a:cubicBezTo>
                <a:cubicBezTo>
                  <a:pt x="3492938" y="3035198"/>
                  <a:pt x="3455293" y="4617595"/>
                  <a:pt x="3431764" y="5606592"/>
                </a:cubicBezTo>
                <a:lnTo>
                  <a:pt x="3428717" y="5734691"/>
                </a:lnTo>
                <a:lnTo>
                  <a:pt x="0" y="5734691"/>
                </a:lnTo>
                <a:lnTo>
                  <a:pt x="9649" y="5353448"/>
                </a:lnTo>
                <a:cubicBezTo>
                  <a:pt x="112364" y="1295122"/>
                  <a:pt x="112364" y="1295122"/>
                  <a:pt x="112364" y="1295122"/>
                </a:cubicBezTo>
                <a:cubicBezTo>
                  <a:pt x="111157" y="932951"/>
                  <a:pt x="362436" y="631799"/>
                  <a:pt x="712274" y="548771"/>
                </a:cubicBezTo>
                <a:cubicBezTo>
                  <a:pt x="2955582" y="10426"/>
                  <a:pt x="2955582" y="10426"/>
                  <a:pt x="2955582" y="10426"/>
                </a:cubicBezTo>
                <a:cubicBezTo>
                  <a:pt x="2994123" y="2392"/>
                  <a:pt x="3032479" y="-868"/>
                  <a:pt x="3070079" y="19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nvGrpSpPr>
          <p:cNvPr id="5363" name="Google Shape;5363;p175"/>
          <p:cNvGrpSpPr/>
          <p:nvPr/>
        </p:nvGrpSpPr>
        <p:grpSpPr>
          <a:xfrm>
            <a:off x="303744" y="4213694"/>
            <a:ext cx="325024" cy="316535"/>
            <a:chOff x="3650655" y="4981014"/>
            <a:chExt cx="793902" cy="773167"/>
          </a:xfrm>
        </p:grpSpPr>
        <p:sp>
          <p:nvSpPr>
            <p:cNvPr id="5364" name="Google Shape;5364;p175"/>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5" name="Google Shape;5365;p175"/>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366" name="Google Shape;5366;p175"/>
          <p:cNvGrpSpPr/>
          <p:nvPr/>
        </p:nvGrpSpPr>
        <p:grpSpPr>
          <a:xfrm>
            <a:off x="341525" y="5570217"/>
            <a:ext cx="248472" cy="316461"/>
            <a:chOff x="7399473" y="4988420"/>
            <a:chExt cx="595428" cy="758354"/>
          </a:xfrm>
        </p:grpSpPr>
        <p:sp>
          <p:nvSpPr>
            <p:cNvPr id="5367" name="Google Shape;5367;p175"/>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8" name="Google Shape;5368;p175"/>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9" name="Google Shape;5369;p175"/>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370" name="Google Shape;5370;p175"/>
          <p:cNvGrpSpPr/>
          <p:nvPr/>
        </p:nvGrpSpPr>
        <p:grpSpPr>
          <a:xfrm>
            <a:off x="365551" y="3538113"/>
            <a:ext cx="200732" cy="313236"/>
            <a:chOff x="9293477" y="255588"/>
            <a:chExt cx="205500" cy="320675"/>
          </a:xfrm>
        </p:grpSpPr>
        <p:sp>
          <p:nvSpPr>
            <p:cNvPr id="5371" name="Google Shape;5371;p175"/>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372" name="Google Shape;5372;p175"/>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373" name="Google Shape;5373;p175"/>
          <p:cNvGrpSpPr/>
          <p:nvPr/>
        </p:nvGrpSpPr>
        <p:grpSpPr>
          <a:xfrm flipH="1">
            <a:off x="365689" y="6248859"/>
            <a:ext cx="200732" cy="313236"/>
            <a:chOff x="9293477" y="255588"/>
            <a:chExt cx="205500" cy="320675"/>
          </a:xfrm>
        </p:grpSpPr>
        <p:sp>
          <p:nvSpPr>
            <p:cNvPr id="5374" name="Google Shape;5374;p175"/>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375" name="Google Shape;5375;p175"/>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376" name="Google Shape;5376;p175"/>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377" name="Google Shape;5377;p175"/>
          <p:cNvGrpSpPr/>
          <p:nvPr/>
        </p:nvGrpSpPr>
        <p:grpSpPr>
          <a:xfrm>
            <a:off x="331911" y="4891891"/>
            <a:ext cx="268219" cy="316487"/>
            <a:chOff x="5534692" y="4983976"/>
            <a:chExt cx="650229" cy="767242"/>
          </a:xfrm>
        </p:grpSpPr>
        <p:sp>
          <p:nvSpPr>
            <p:cNvPr id="5378" name="Google Shape;5378;p175"/>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79" name="Google Shape;5379;p175"/>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0" name="Google Shape;5380;p175"/>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1" name="Google Shape;5381;p175"/>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pic>
        <p:nvPicPr>
          <p:cNvPr id="5382" name="Google Shape;5382;p175"/>
          <p:cNvPicPr preferRelativeResize="0"/>
          <p:nvPr/>
        </p:nvPicPr>
        <p:blipFill rotWithShape="1">
          <a:blip r:embed="rId2">
            <a:alphaModFix/>
          </a:blip>
          <a:srcRect t="17217" b="17217"/>
          <a:stretch/>
        </p:blipFill>
        <p:spPr>
          <a:xfrm>
            <a:off x="8700925" y="404999"/>
            <a:ext cx="2361875" cy="114750"/>
          </a:xfrm>
          <a:prstGeom prst="rect">
            <a:avLst/>
          </a:prstGeom>
          <a:noFill/>
          <a:ln>
            <a:noFill/>
          </a:ln>
        </p:spPr>
      </p:pic>
      <p:sp>
        <p:nvSpPr>
          <p:cNvPr id="5383" name="Google Shape;5383;p175">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75">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75">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75">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75">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75">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75">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75">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75">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75">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75">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75">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75">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75">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75">
            <a:hlinkClick r:id="rId3"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75">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75">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75">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75"/>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402" name="Google Shape;5402;p175"/>
          <p:cNvPicPr preferRelativeResize="0"/>
          <p:nvPr/>
        </p:nvPicPr>
        <p:blipFill>
          <a:blip r:embed="rId4">
            <a:alphaModFix/>
          </a:blip>
          <a:stretch>
            <a:fillRect/>
          </a:stretch>
        </p:blipFill>
        <p:spPr>
          <a:xfrm>
            <a:off x="11393600" y="6177723"/>
            <a:ext cx="710999" cy="623950"/>
          </a:xfrm>
          <a:prstGeom prst="rect">
            <a:avLst/>
          </a:prstGeom>
          <a:noFill/>
          <a:ln>
            <a:noFill/>
          </a:ln>
        </p:spPr>
      </p:pic>
      <p:sp>
        <p:nvSpPr>
          <p:cNvPr id="5403" name="Google Shape;5403;p175">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guide id="2" pos="3165">
          <p15:clr>
            <a:srgbClr val="FA7B17"/>
          </p15:clr>
        </p15:guide>
        <p15:guide id="3" pos="7003">
          <p15:clr>
            <a:srgbClr val="FA7B17"/>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3.3 - Content (Full)">
  <p:cSld name="1_Title Left - Content Right 6_1_1_1">
    <p:bg>
      <p:bgPr>
        <a:solidFill>
          <a:schemeClr val="accent4"/>
        </a:solidFill>
        <a:effectLst/>
      </p:bgPr>
    </p:bg>
    <p:spTree>
      <p:nvGrpSpPr>
        <p:cNvPr id="1" name="Shape 5404"/>
        <p:cNvGrpSpPr/>
        <p:nvPr/>
      </p:nvGrpSpPr>
      <p:grpSpPr>
        <a:xfrm>
          <a:off x="0" y="0"/>
          <a:ext cx="0" cy="0"/>
          <a:chOff x="0" y="0"/>
          <a:chExt cx="0" cy="0"/>
        </a:xfrm>
      </p:grpSpPr>
      <p:grpSp>
        <p:nvGrpSpPr>
          <p:cNvPr id="5405" name="Google Shape;5405;p176"/>
          <p:cNvGrpSpPr/>
          <p:nvPr/>
        </p:nvGrpSpPr>
        <p:grpSpPr>
          <a:xfrm>
            <a:off x="303744" y="4213694"/>
            <a:ext cx="325024" cy="316535"/>
            <a:chOff x="3650655" y="4981014"/>
            <a:chExt cx="793902" cy="773167"/>
          </a:xfrm>
        </p:grpSpPr>
        <p:sp>
          <p:nvSpPr>
            <p:cNvPr id="5406" name="Google Shape;5406;p176"/>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07" name="Google Shape;5407;p176"/>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408" name="Google Shape;5408;p176"/>
          <p:cNvGrpSpPr/>
          <p:nvPr/>
        </p:nvGrpSpPr>
        <p:grpSpPr>
          <a:xfrm>
            <a:off x="341525" y="5570217"/>
            <a:ext cx="248472" cy="316461"/>
            <a:chOff x="7399473" y="4988420"/>
            <a:chExt cx="595428" cy="758354"/>
          </a:xfrm>
        </p:grpSpPr>
        <p:sp>
          <p:nvSpPr>
            <p:cNvPr id="5409" name="Google Shape;5409;p176"/>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10" name="Google Shape;5410;p176"/>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11" name="Google Shape;5411;p176"/>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412" name="Google Shape;5412;p176"/>
          <p:cNvGrpSpPr/>
          <p:nvPr/>
        </p:nvGrpSpPr>
        <p:grpSpPr>
          <a:xfrm>
            <a:off x="365551" y="3538113"/>
            <a:ext cx="200732" cy="313236"/>
            <a:chOff x="9293477" y="255588"/>
            <a:chExt cx="205500" cy="320675"/>
          </a:xfrm>
        </p:grpSpPr>
        <p:sp>
          <p:nvSpPr>
            <p:cNvPr id="5413" name="Google Shape;5413;p176"/>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414" name="Google Shape;5414;p176"/>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415" name="Google Shape;5415;p176"/>
          <p:cNvGrpSpPr/>
          <p:nvPr/>
        </p:nvGrpSpPr>
        <p:grpSpPr>
          <a:xfrm flipH="1">
            <a:off x="365689" y="6248859"/>
            <a:ext cx="200732" cy="313236"/>
            <a:chOff x="9293477" y="255588"/>
            <a:chExt cx="205500" cy="320675"/>
          </a:xfrm>
        </p:grpSpPr>
        <p:sp>
          <p:nvSpPr>
            <p:cNvPr id="5416" name="Google Shape;5416;p176"/>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417" name="Google Shape;5417;p176"/>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418" name="Google Shape;5418;p176"/>
          <p:cNvSpPr/>
          <p:nvPr/>
        </p:nvSpPr>
        <p:spPr>
          <a:xfrm>
            <a:off x="105300" y="473654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419" name="Google Shape;5419;p176"/>
          <p:cNvGrpSpPr/>
          <p:nvPr/>
        </p:nvGrpSpPr>
        <p:grpSpPr>
          <a:xfrm>
            <a:off x="331911" y="4891891"/>
            <a:ext cx="268219" cy="316487"/>
            <a:chOff x="5534692" y="4983976"/>
            <a:chExt cx="650229" cy="767242"/>
          </a:xfrm>
        </p:grpSpPr>
        <p:sp>
          <p:nvSpPr>
            <p:cNvPr id="5420" name="Google Shape;5420;p176"/>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1" name="Google Shape;5421;p176"/>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2" name="Google Shape;5422;p176"/>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3" name="Google Shape;5423;p176"/>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424" name="Google Shape;5424;p176">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76">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76">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76">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76">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76">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76">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76">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76">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76">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76">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176">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76">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76">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76">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76">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76">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76">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76"/>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443" name="Google Shape;5443;p176"/>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444" name="Google Shape;5444;p176">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3.3 - Content (Full) 2">
  <p:cSld name="1_Title Left - Content Right 6_1_1_1_1">
    <p:bg>
      <p:bgPr>
        <a:solidFill>
          <a:schemeClr val="dk1"/>
        </a:solidFill>
        <a:effectLst/>
      </p:bgPr>
    </p:bg>
    <p:spTree>
      <p:nvGrpSpPr>
        <p:cNvPr id="1" name="Shape 5445"/>
        <p:cNvGrpSpPr/>
        <p:nvPr/>
      </p:nvGrpSpPr>
      <p:grpSpPr>
        <a:xfrm>
          <a:off x="0" y="0"/>
          <a:ext cx="0" cy="0"/>
          <a:chOff x="0" y="0"/>
          <a:chExt cx="0" cy="0"/>
        </a:xfrm>
      </p:grpSpPr>
      <p:sp>
        <p:nvSpPr>
          <p:cNvPr id="5446" name="Google Shape;5446;p177"/>
          <p:cNvSpPr txBox="1"/>
          <p:nvPr/>
        </p:nvSpPr>
        <p:spPr>
          <a:xfrm>
            <a:off x="352351" y="4678075"/>
            <a:ext cx="2710200" cy="17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1 thing that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latin typeface="Roboto"/>
                <a:ea typeface="Roboto"/>
                <a:cs typeface="Roboto"/>
                <a:sym typeface="Roboto"/>
              </a:rPr>
              <a:t> </a:t>
            </a:r>
            <a:r>
              <a:rPr lang="en-US" sz="1900" b="1">
                <a:solidFill>
                  <a:schemeClr val="lt1"/>
                </a:solidFill>
                <a:latin typeface="Roboto"/>
                <a:ea typeface="Roboto"/>
                <a:cs typeface="Roboto"/>
                <a:sym typeface="Roboto"/>
              </a:rPr>
              <a:t>about what is in this image that is </a:t>
            </a:r>
            <a:r>
              <a:rPr lang="en-US" sz="1900" b="1" i="1">
                <a:solidFill>
                  <a:schemeClr val="lt1"/>
                </a:solidFill>
                <a:latin typeface="Roboto"/>
                <a:ea typeface="Roboto"/>
                <a:cs typeface="Roboto"/>
                <a:sym typeface="Roboto"/>
              </a:rPr>
              <a:t>not true</a:t>
            </a:r>
            <a:r>
              <a:rPr lang="en-US" sz="1900" b="1">
                <a:solidFill>
                  <a:schemeClr val="lt1"/>
                </a:solidFill>
                <a:latin typeface="Roboto"/>
                <a:ea typeface="Roboto"/>
                <a:cs typeface="Roboto"/>
                <a:sym typeface="Roboto"/>
              </a:rPr>
              <a:t> about you?</a:t>
            </a:r>
            <a:endParaRPr sz="1900" b="1">
              <a:solidFill>
                <a:schemeClr val="lt1"/>
              </a:solidFill>
              <a:latin typeface="Roboto"/>
              <a:ea typeface="Roboto"/>
              <a:cs typeface="Roboto"/>
              <a:sym typeface="Roboto"/>
            </a:endParaRPr>
          </a:p>
        </p:txBody>
      </p:sp>
      <p:sp>
        <p:nvSpPr>
          <p:cNvPr id="5447" name="Google Shape;5447;p177"/>
          <p:cNvSpPr txBox="1"/>
          <p:nvPr/>
        </p:nvSpPr>
        <p:spPr>
          <a:xfrm>
            <a:off x="4451400" y="556700"/>
            <a:ext cx="3289200" cy="85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solidFill>
                  <a:schemeClr val="lt1"/>
                </a:solidFill>
                <a:latin typeface="Roboto"/>
                <a:ea typeface="Roboto"/>
                <a:cs typeface="Roboto"/>
                <a:sym typeface="Roboto"/>
              </a:rPr>
              <a:t> about both?</a:t>
            </a:r>
            <a:endParaRPr sz="1900" b="1">
              <a:solidFill>
                <a:schemeClr val="lt1"/>
              </a:solidFill>
              <a:latin typeface="Roboto"/>
              <a:ea typeface="Roboto"/>
              <a:cs typeface="Roboto"/>
              <a:sym typeface="Roboto"/>
            </a:endParaRPr>
          </a:p>
        </p:txBody>
      </p:sp>
      <p:sp>
        <p:nvSpPr>
          <p:cNvPr id="5448" name="Google Shape;5448;p177"/>
          <p:cNvSpPr txBox="1"/>
          <p:nvPr/>
        </p:nvSpPr>
        <p:spPr>
          <a:xfrm>
            <a:off x="9100263" y="4678075"/>
            <a:ext cx="2824800" cy="17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900" b="1">
                <a:solidFill>
                  <a:schemeClr val="lt1"/>
                </a:solidFill>
                <a:latin typeface="Roboto"/>
                <a:ea typeface="Roboto"/>
                <a:cs typeface="Roboto"/>
                <a:sym typeface="Roboto"/>
              </a:rPr>
              <a:t>What is 1 thing that is </a:t>
            </a:r>
            <a:r>
              <a:rPr lang="en-US" sz="1900" b="1" i="1">
                <a:solidFill>
                  <a:srgbClr val="FF4658"/>
                </a:solidFill>
                <a:highlight>
                  <a:srgbClr val="FF4658"/>
                </a:highlight>
                <a:latin typeface="Roboto"/>
                <a:ea typeface="Roboto"/>
                <a:cs typeface="Roboto"/>
                <a:sym typeface="Roboto"/>
              </a:rPr>
              <a:t>.</a:t>
            </a:r>
            <a:r>
              <a:rPr lang="en-US" sz="1900" b="1" i="1">
                <a:solidFill>
                  <a:srgbClr val="FFFFFF"/>
                </a:solidFill>
                <a:highlight>
                  <a:srgbClr val="FF4658"/>
                </a:highlight>
                <a:latin typeface="Roboto"/>
                <a:ea typeface="Roboto"/>
                <a:cs typeface="Roboto"/>
                <a:sym typeface="Roboto"/>
              </a:rPr>
              <a:t>true</a:t>
            </a:r>
            <a:r>
              <a:rPr lang="en-US" sz="1900" b="1" i="1">
                <a:solidFill>
                  <a:srgbClr val="FF4658"/>
                </a:solidFill>
                <a:highlight>
                  <a:srgbClr val="FF4658"/>
                </a:highlight>
                <a:latin typeface="Roboto"/>
                <a:ea typeface="Roboto"/>
                <a:cs typeface="Roboto"/>
                <a:sym typeface="Roboto"/>
              </a:rPr>
              <a:t>.</a:t>
            </a:r>
            <a:r>
              <a:rPr lang="en-US" sz="1900" b="1">
                <a:latin typeface="Roboto"/>
                <a:ea typeface="Roboto"/>
                <a:cs typeface="Roboto"/>
                <a:sym typeface="Roboto"/>
              </a:rPr>
              <a:t> </a:t>
            </a:r>
            <a:r>
              <a:rPr lang="en-US" sz="1900" b="1">
                <a:solidFill>
                  <a:schemeClr val="lt1"/>
                </a:solidFill>
                <a:latin typeface="Roboto"/>
                <a:ea typeface="Roboto"/>
                <a:cs typeface="Roboto"/>
                <a:sym typeface="Roboto"/>
              </a:rPr>
              <a:t>about you that is </a:t>
            </a:r>
            <a:r>
              <a:rPr lang="en-US" sz="1900" b="1" i="1">
                <a:solidFill>
                  <a:schemeClr val="lt1"/>
                </a:solidFill>
                <a:latin typeface="Roboto"/>
                <a:ea typeface="Roboto"/>
                <a:cs typeface="Roboto"/>
                <a:sym typeface="Roboto"/>
              </a:rPr>
              <a:t>not true</a:t>
            </a:r>
            <a:r>
              <a:rPr lang="en-US" sz="1900" b="1">
                <a:solidFill>
                  <a:schemeClr val="lt1"/>
                </a:solidFill>
                <a:latin typeface="Roboto"/>
                <a:ea typeface="Roboto"/>
                <a:cs typeface="Roboto"/>
                <a:sym typeface="Roboto"/>
              </a:rPr>
              <a:t> about what is in the image?</a:t>
            </a:r>
            <a:endParaRPr sz="1900" b="1">
              <a:solidFill>
                <a:schemeClr val="lt1"/>
              </a:solidFill>
              <a:latin typeface="Roboto"/>
              <a:ea typeface="Roboto"/>
              <a:cs typeface="Roboto"/>
              <a:sym typeface="Roboto"/>
            </a:endParaRPr>
          </a:p>
        </p:txBody>
      </p:sp>
      <p:sp>
        <p:nvSpPr>
          <p:cNvPr id="5449" name="Google Shape;5449;p177"/>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450" name="Google Shape;5450;p177"/>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5451" name="Google Shape;5451;p177">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3.3 - Content (Full) 2 1">
  <p:cSld name="1_Title Left - Content Right 6_1_1_1_1_3">
    <p:bg>
      <p:bgPr>
        <a:solidFill>
          <a:schemeClr val="accent4"/>
        </a:solidFill>
        <a:effectLst/>
      </p:bgPr>
    </p:bg>
    <p:spTree>
      <p:nvGrpSpPr>
        <p:cNvPr id="1" name="Shape 5452"/>
        <p:cNvGrpSpPr/>
        <p:nvPr/>
      </p:nvGrpSpPr>
      <p:grpSpPr>
        <a:xfrm>
          <a:off x="0" y="0"/>
          <a:ext cx="0" cy="0"/>
          <a:chOff x="0" y="0"/>
          <a:chExt cx="0" cy="0"/>
        </a:xfrm>
      </p:grpSpPr>
      <p:sp>
        <p:nvSpPr>
          <p:cNvPr id="5453" name="Google Shape;5453;p178"/>
          <p:cNvSpPr/>
          <p:nvPr/>
        </p:nvSpPr>
        <p:spPr>
          <a:xfrm rot="3875067">
            <a:off x="2819124" y="294275"/>
            <a:ext cx="6553749" cy="6785375"/>
          </a:xfrm>
          <a:custGeom>
            <a:avLst/>
            <a:gdLst/>
            <a:ahLst/>
            <a:cxnLst/>
            <a:rect l="l" t="t" r="r" b="b"/>
            <a:pathLst>
              <a:path w="1274" h="1319" extrusionOk="0">
                <a:moveTo>
                  <a:pt x="606" y="1304"/>
                </a:moveTo>
                <a:cubicBezTo>
                  <a:pt x="107" y="1206"/>
                  <a:pt x="107" y="1206"/>
                  <a:pt x="107" y="1206"/>
                </a:cubicBezTo>
                <a:cubicBezTo>
                  <a:pt x="38" y="1193"/>
                  <a:pt x="0" y="1118"/>
                  <a:pt x="30" y="1054"/>
                </a:cubicBezTo>
                <a:cubicBezTo>
                  <a:pt x="477" y="112"/>
                  <a:pt x="477" y="112"/>
                  <a:pt x="477" y="112"/>
                </a:cubicBezTo>
                <a:cubicBezTo>
                  <a:pt x="511" y="40"/>
                  <a:pt x="590" y="0"/>
                  <a:pt x="668" y="16"/>
                </a:cubicBezTo>
                <a:cubicBezTo>
                  <a:pt x="1167" y="113"/>
                  <a:pt x="1167" y="113"/>
                  <a:pt x="1167" y="113"/>
                </a:cubicBezTo>
                <a:cubicBezTo>
                  <a:pt x="1236" y="127"/>
                  <a:pt x="1274" y="202"/>
                  <a:pt x="1244" y="265"/>
                </a:cubicBezTo>
                <a:cubicBezTo>
                  <a:pt x="797" y="1208"/>
                  <a:pt x="797" y="1208"/>
                  <a:pt x="797" y="1208"/>
                </a:cubicBezTo>
                <a:cubicBezTo>
                  <a:pt x="763" y="1280"/>
                  <a:pt x="684" y="1319"/>
                  <a:pt x="606" y="1304"/>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454" name="Google Shape;5454;p178"/>
          <p:cNvSpPr/>
          <p:nvPr/>
        </p:nvSpPr>
        <p:spPr>
          <a:xfrm rot="-3600004">
            <a:off x="3166669" y="421174"/>
            <a:ext cx="5858660" cy="723662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5455" name="Google Shape;5455;p178"/>
          <p:cNvGrpSpPr/>
          <p:nvPr/>
        </p:nvGrpSpPr>
        <p:grpSpPr>
          <a:xfrm rot="-2867676">
            <a:off x="2248002" y="1475099"/>
            <a:ext cx="566585" cy="733746"/>
            <a:chOff x="8225423" y="695596"/>
            <a:chExt cx="778218" cy="1007817"/>
          </a:xfrm>
        </p:grpSpPr>
        <p:sp>
          <p:nvSpPr>
            <p:cNvPr id="5456" name="Google Shape;5456;p178"/>
            <p:cNvSpPr/>
            <p:nvPr/>
          </p:nvSpPr>
          <p:spPr>
            <a:xfrm rot="4499999" flipH="1">
              <a:off x="81176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457" name="Google Shape;5457;p178"/>
            <p:cNvSpPr/>
            <p:nvPr/>
          </p:nvSpPr>
          <p:spPr>
            <a:xfrm rot="4499999" flipH="1">
              <a:off x="81963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5458" name="Google Shape;5458;p178"/>
          <p:cNvGrpSpPr/>
          <p:nvPr/>
        </p:nvGrpSpPr>
        <p:grpSpPr>
          <a:xfrm rot="-1938892">
            <a:off x="2411660" y="947705"/>
            <a:ext cx="566589" cy="733751"/>
            <a:chOff x="9425856" y="845254"/>
            <a:chExt cx="778218" cy="1007817"/>
          </a:xfrm>
        </p:grpSpPr>
        <p:sp>
          <p:nvSpPr>
            <p:cNvPr id="5459" name="Google Shape;5459;p178"/>
            <p:cNvSpPr/>
            <p:nvPr/>
          </p:nvSpPr>
          <p:spPr>
            <a:xfrm rot="4499999" flipH="1">
              <a:off x="93181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460" name="Google Shape;5460;p178"/>
            <p:cNvSpPr/>
            <p:nvPr/>
          </p:nvSpPr>
          <p:spPr>
            <a:xfrm rot="4499999" flipH="1">
              <a:off x="93968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5461" name="Google Shape;5461;p178"/>
          <p:cNvGrpSpPr/>
          <p:nvPr/>
        </p:nvGrpSpPr>
        <p:grpSpPr>
          <a:xfrm rot="6522820">
            <a:off x="9239982" y="4397369"/>
            <a:ext cx="566614" cy="733783"/>
            <a:chOff x="8225423" y="695596"/>
            <a:chExt cx="778218" cy="1007817"/>
          </a:xfrm>
        </p:grpSpPr>
        <p:sp>
          <p:nvSpPr>
            <p:cNvPr id="5462" name="Google Shape;5462;p178"/>
            <p:cNvSpPr/>
            <p:nvPr/>
          </p:nvSpPr>
          <p:spPr>
            <a:xfrm rot="4499999" flipH="1">
              <a:off x="81176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463" name="Google Shape;5463;p178"/>
            <p:cNvSpPr/>
            <p:nvPr/>
          </p:nvSpPr>
          <p:spPr>
            <a:xfrm rot="4499999" flipH="1">
              <a:off x="8196373" y="959997"/>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grpSp>
        <p:nvGrpSpPr>
          <p:cNvPr id="5464" name="Google Shape;5464;p178"/>
          <p:cNvGrpSpPr/>
          <p:nvPr/>
        </p:nvGrpSpPr>
        <p:grpSpPr>
          <a:xfrm rot="7451131">
            <a:off x="9300841" y="4946685"/>
            <a:ext cx="566620" cy="733791"/>
            <a:chOff x="9425856" y="845254"/>
            <a:chExt cx="778218" cy="1007817"/>
          </a:xfrm>
        </p:grpSpPr>
        <p:sp>
          <p:nvSpPr>
            <p:cNvPr id="5465" name="Google Shape;5465;p178"/>
            <p:cNvSpPr/>
            <p:nvPr/>
          </p:nvSpPr>
          <p:spPr>
            <a:xfrm rot="4499999" flipH="1">
              <a:off x="93181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466" name="Google Shape;5466;p178"/>
            <p:cNvSpPr/>
            <p:nvPr/>
          </p:nvSpPr>
          <p:spPr>
            <a:xfrm rot="4499999" flipH="1">
              <a:off x="9396806" y="1109654"/>
              <a:ext cx="915018" cy="479016"/>
            </a:xfrm>
            <a:custGeom>
              <a:avLst/>
              <a:gdLst/>
              <a:ahLst/>
              <a:cxnLst/>
              <a:rect l="l" t="t" r="r" b="b"/>
              <a:pathLst>
                <a:path w="413" h="123" extrusionOk="0">
                  <a:moveTo>
                    <a:pt x="58" y="120"/>
                  </a:moveTo>
                  <a:cubicBezTo>
                    <a:pt x="91" y="115"/>
                    <a:pt x="124" y="110"/>
                    <a:pt x="157" y="105"/>
                  </a:cubicBezTo>
                  <a:cubicBezTo>
                    <a:pt x="168" y="103"/>
                    <a:pt x="178" y="102"/>
                    <a:pt x="189" y="100"/>
                  </a:cubicBezTo>
                  <a:cubicBezTo>
                    <a:pt x="181" y="101"/>
                    <a:pt x="197" y="99"/>
                    <a:pt x="198" y="99"/>
                  </a:cubicBezTo>
                  <a:cubicBezTo>
                    <a:pt x="203" y="99"/>
                    <a:pt x="208" y="98"/>
                    <a:pt x="214" y="97"/>
                  </a:cubicBezTo>
                  <a:cubicBezTo>
                    <a:pt x="262" y="92"/>
                    <a:pt x="310" y="89"/>
                    <a:pt x="359" y="87"/>
                  </a:cubicBezTo>
                  <a:cubicBezTo>
                    <a:pt x="413" y="84"/>
                    <a:pt x="413" y="0"/>
                    <a:pt x="359" y="3"/>
                  </a:cubicBezTo>
                  <a:cubicBezTo>
                    <a:pt x="250" y="9"/>
                    <a:pt x="143" y="23"/>
                    <a:pt x="35" y="39"/>
                  </a:cubicBezTo>
                  <a:cubicBezTo>
                    <a:pt x="13" y="42"/>
                    <a:pt x="0" y="70"/>
                    <a:pt x="6" y="90"/>
                  </a:cubicBezTo>
                  <a:cubicBezTo>
                    <a:pt x="13" y="114"/>
                    <a:pt x="35" y="123"/>
                    <a:pt x="58" y="120"/>
                  </a:cubicBezTo>
                  <a:close/>
                </a:path>
              </a:pathLst>
            </a:custGeom>
            <a:noFill/>
            <a:ln w="9525" cap="flat" cmpd="sng">
              <a:solidFill>
                <a:srgbClr val="08080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sp>
        <p:nvSpPr>
          <p:cNvPr id="5467" name="Google Shape;5467;p178"/>
          <p:cNvSpPr txBox="1"/>
          <p:nvPr/>
        </p:nvSpPr>
        <p:spPr>
          <a:xfrm>
            <a:off x="3831200" y="1145750"/>
            <a:ext cx="2748000" cy="877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Clr>
                <a:srgbClr val="000000"/>
              </a:buClr>
              <a:buSzPts val="1100"/>
              <a:buFont typeface="Arial"/>
              <a:buNone/>
            </a:pPr>
            <a:r>
              <a:rPr lang="en-US" sz="4500" b="1" i="1">
                <a:solidFill>
                  <a:schemeClr val="dk1"/>
                </a:solidFill>
                <a:latin typeface="Zilla Slab"/>
                <a:ea typeface="Zilla Slab"/>
                <a:cs typeface="Zilla Slab"/>
                <a:sym typeface="Zilla Slab"/>
              </a:rPr>
              <a:t>Winner! </a:t>
            </a:r>
            <a:endParaRPr sz="4500" b="1" i="1">
              <a:solidFill>
                <a:schemeClr val="dk1"/>
              </a:solidFill>
              <a:latin typeface="Zilla Slab"/>
              <a:ea typeface="Zilla Slab"/>
              <a:cs typeface="Zilla Slab"/>
              <a:sym typeface="Zilla Slab"/>
            </a:endParaRPr>
          </a:p>
        </p:txBody>
      </p:sp>
      <p:sp>
        <p:nvSpPr>
          <p:cNvPr id="5468" name="Google Shape;5468;p178">
            <a:hlinkClick r:id="" action="ppaction://noaction"/>
          </p:cNvPr>
          <p:cNvSpPr/>
          <p:nvPr/>
        </p:nvSpPr>
        <p:spPr>
          <a:xfrm>
            <a:off x="5112727" y="5294275"/>
            <a:ext cx="1652672" cy="71520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469" name="Google Shape;5469;p178">
            <a:hlinkClick r:id="" action="ppaction://noaction"/>
          </p:cNvPr>
          <p:cNvSpPr txBox="1"/>
          <p:nvPr/>
        </p:nvSpPr>
        <p:spPr>
          <a:xfrm>
            <a:off x="5112751" y="5341935"/>
            <a:ext cx="1653000" cy="547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2400" b="1">
                <a:solidFill>
                  <a:srgbClr val="FFFFFF"/>
                </a:solidFill>
                <a:latin typeface="Archivo"/>
                <a:ea typeface="Archivo"/>
                <a:cs typeface="Archivo"/>
                <a:sym typeface="Archivo"/>
              </a:rPr>
              <a:t>Done</a:t>
            </a:r>
            <a:endParaRPr sz="2400" b="1">
              <a:solidFill>
                <a:srgbClr val="FFFFFF"/>
              </a:solidFill>
              <a:latin typeface="Archivo"/>
              <a:ea typeface="Archivo"/>
              <a:cs typeface="Archivo"/>
              <a:sym typeface="Archivo"/>
            </a:endParaRPr>
          </a:p>
        </p:txBody>
      </p:sp>
      <p:sp>
        <p:nvSpPr>
          <p:cNvPr id="5470" name="Google Shape;5470;p178"/>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471" name="Google Shape;5471;p178"/>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5472" name="Google Shape;5472;p178">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4.4 - To Be (Full)">
  <p:cSld name="1_Title Left - Content Right 6_1_1_1_1_2">
    <p:bg>
      <p:bgPr>
        <a:solidFill>
          <a:schemeClr val="accent4"/>
        </a:solidFill>
        <a:effectLst/>
      </p:bgPr>
    </p:bg>
    <p:spTree>
      <p:nvGrpSpPr>
        <p:cNvPr id="1" name="Shape 5473"/>
        <p:cNvGrpSpPr/>
        <p:nvPr/>
      </p:nvGrpSpPr>
      <p:grpSpPr>
        <a:xfrm>
          <a:off x="0" y="0"/>
          <a:ext cx="0" cy="0"/>
          <a:chOff x="0" y="0"/>
          <a:chExt cx="0" cy="0"/>
        </a:xfrm>
      </p:grpSpPr>
      <p:sp>
        <p:nvSpPr>
          <p:cNvPr id="5474" name="Google Shape;5474;p179"/>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475" name="Google Shape;5475;p179"/>
          <p:cNvGrpSpPr/>
          <p:nvPr/>
        </p:nvGrpSpPr>
        <p:grpSpPr>
          <a:xfrm>
            <a:off x="303744" y="4213694"/>
            <a:ext cx="325024" cy="316535"/>
            <a:chOff x="3650655" y="4981014"/>
            <a:chExt cx="793902" cy="773167"/>
          </a:xfrm>
        </p:grpSpPr>
        <p:sp>
          <p:nvSpPr>
            <p:cNvPr id="5476" name="Google Shape;5476;p179"/>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77" name="Google Shape;5477;p179"/>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478" name="Google Shape;5478;p179"/>
          <p:cNvGrpSpPr/>
          <p:nvPr/>
        </p:nvGrpSpPr>
        <p:grpSpPr>
          <a:xfrm>
            <a:off x="341525" y="5570217"/>
            <a:ext cx="248472" cy="316461"/>
            <a:chOff x="7399473" y="4988420"/>
            <a:chExt cx="595428" cy="758354"/>
          </a:xfrm>
        </p:grpSpPr>
        <p:sp>
          <p:nvSpPr>
            <p:cNvPr id="5479" name="Google Shape;5479;p179"/>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80" name="Google Shape;5480;p179"/>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81" name="Google Shape;5481;p179"/>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482" name="Google Shape;5482;p179"/>
          <p:cNvGrpSpPr/>
          <p:nvPr/>
        </p:nvGrpSpPr>
        <p:grpSpPr>
          <a:xfrm>
            <a:off x="365551" y="3538113"/>
            <a:ext cx="200732" cy="313236"/>
            <a:chOff x="9293477" y="255588"/>
            <a:chExt cx="205500" cy="320675"/>
          </a:xfrm>
        </p:grpSpPr>
        <p:sp>
          <p:nvSpPr>
            <p:cNvPr id="5483" name="Google Shape;5483;p179"/>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484" name="Google Shape;5484;p179"/>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485" name="Google Shape;5485;p179"/>
          <p:cNvGrpSpPr/>
          <p:nvPr/>
        </p:nvGrpSpPr>
        <p:grpSpPr>
          <a:xfrm flipH="1">
            <a:off x="365689" y="6248859"/>
            <a:ext cx="200732" cy="313236"/>
            <a:chOff x="9293477" y="255588"/>
            <a:chExt cx="205500" cy="320675"/>
          </a:xfrm>
        </p:grpSpPr>
        <p:sp>
          <p:nvSpPr>
            <p:cNvPr id="5486" name="Google Shape;5486;p179"/>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487" name="Google Shape;5487;p179"/>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488" name="Google Shape;5488;p179"/>
          <p:cNvGrpSpPr/>
          <p:nvPr/>
        </p:nvGrpSpPr>
        <p:grpSpPr>
          <a:xfrm>
            <a:off x="331911" y="4891891"/>
            <a:ext cx="268219" cy="316487"/>
            <a:chOff x="5534692" y="4983976"/>
            <a:chExt cx="650229" cy="767242"/>
          </a:xfrm>
        </p:grpSpPr>
        <p:sp>
          <p:nvSpPr>
            <p:cNvPr id="5489" name="Google Shape;5489;p179"/>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0" name="Google Shape;5490;p179"/>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1" name="Google Shape;5491;p179"/>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2" name="Google Shape;5492;p179"/>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493" name="Google Shape;5493;p179">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79">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79">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79">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79">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79">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79">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79">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79">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79">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79"/>
          <p:cNvSpPr/>
          <p:nvPr/>
        </p:nvSpPr>
        <p:spPr>
          <a:xfrm rot="2699990">
            <a:off x="4772806" y="1128258"/>
            <a:ext cx="4260686" cy="4753883"/>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04" name="Google Shape;5504;p179"/>
          <p:cNvSpPr txBox="1"/>
          <p:nvPr/>
        </p:nvSpPr>
        <p:spPr>
          <a:xfrm>
            <a:off x="2558913" y="1955750"/>
            <a:ext cx="3609000" cy="12720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rgbClr val="FF4658"/>
                </a:solidFill>
                <a:highlight>
                  <a:srgbClr val="FF4658"/>
                </a:highlight>
                <a:latin typeface="Archivo"/>
                <a:ea typeface="Archivo"/>
                <a:cs typeface="Archivo"/>
                <a:sym typeface="Archivo"/>
              </a:rPr>
              <a:t>.</a:t>
            </a:r>
            <a:r>
              <a:rPr lang="en-US" sz="8200" b="1">
                <a:solidFill>
                  <a:srgbClr val="FFFFFF"/>
                </a:solidFill>
                <a:highlight>
                  <a:srgbClr val="FF4658"/>
                </a:highlight>
                <a:latin typeface="Zilla Slab"/>
                <a:ea typeface="Zilla Slab"/>
                <a:cs typeface="Zilla Slab"/>
                <a:sym typeface="Zilla Slab"/>
              </a:rPr>
              <a:t>To</a:t>
            </a:r>
            <a:r>
              <a:rPr lang="en-US" sz="5200" b="1">
                <a:solidFill>
                  <a:schemeClr val="accent5"/>
                </a:solidFill>
                <a:highlight>
                  <a:srgbClr val="FF4658"/>
                </a:highlight>
                <a:latin typeface="Zilla Slab"/>
                <a:ea typeface="Zilla Slab"/>
                <a:cs typeface="Zilla Slab"/>
                <a:sym typeface="Zilla Slab"/>
              </a:rPr>
              <a:t>.</a:t>
            </a:r>
            <a:r>
              <a:rPr lang="en-US" sz="8200" b="1">
                <a:solidFill>
                  <a:srgbClr val="FFFFFF"/>
                </a:solidFill>
                <a:highlight>
                  <a:srgbClr val="FF4658"/>
                </a:highlight>
                <a:latin typeface="Zilla Slab"/>
                <a:ea typeface="Zilla Slab"/>
                <a:cs typeface="Zilla Slab"/>
                <a:sym typeface="Zilla Slab"/>
              </a:rPr>
              <a:t>Be</a:t>
            </a:r>
            <a:r>
              <a:rPr lang="en-US" sz="8200" b="1">
                <a:solidFill>
                  <a:srgbClr val="FF4658"/>
                </a:solidFill>
                <a:highlight>
                  <a:srgbClr val="FF4658"/>
                </a:highlight>
                <a:latin typeface="Zilla Slab"/>
                <a:ea typeface="Zilla Slab"/>
                <a:cs typeface="Zilla Slab"/>
                <a:sym typeface="Zilla Slab"/>
              </a:rPr>
              <a:t>.</a:t>
            </a:r>
            <a:r>
              <a:rPr lang="en-US" sz="8200" b="1">
                <a:solidFill>
                  <a:srgbClr val="FFFFFF"/>
                </a:solidFill>
                <a:highlight>
                  <a:srgbClr val="FF4658"/>
                </a:highlight>
                <a:latin typeface="Archivo"/>
                <a:ea typeface="Archivo"/>
                <a:cs typeface="Archivo"/>
                <a:sym typeface="Archivo"/>
              </a:rPr>
              <a:t>  </a:t>
            </a:r>
            <a:endParaRPr sz="8200">
              <a:solidFill>
                <a:srgbClr val="FFFFFF"/>
              </a:solidFill>
              <a:highlight>
                <a:srgbClr val="FF4658"/>
              </a:highlight>
              <a:latin typeface="Archivo"/>
              <a:ea typeface="Archivo"/>
              <a:cs typeface="Archivo"/>
              <a:sym typeface="Archivo"/>
            </a:endParaRPr>
          </a:p>
        </p:txBody>
      </p:sp>
      <p:sp>
        <p:nvSpPr>
          <p:cNvPr id="5505" name="Google Shape;5505;p179"/>
          <p:cNvSpPr txBox="1"/>
          <p:nvPr/>
        </p:nvSpPr>
        <p:spPr>
          <a:xfrm>
            <a:off x="4404813" y="3029325"/>
            <a:ext cx="3000000" cy="11988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US" sz="8200" b="1">
                <a:solidFill>
                  <a:srgbClr val="FF4658"/>
                </a:solidFill>
                <a:highlight>
                  <a:srgbClr val="FF4658"/>
                </a:highlight>
                <a:latin typeface="Roboto"/>
                <a:ea typeface="Roboto"/>
                <a:cs typeface="Roboto"/>
                <a:sym typeface="Roboto"/>
              </a:rPr>
              <a:t>.</a:t>
            </a:r>
            <a:r>
              <a:rPr lang="en-US" sz="6400" i="1">
                <a:solidFill>
                  <a:srgbClr val="FFFFFF"/>
                </a:solidFill>
                <a:highlight>
                  <a:srgbClr val="FF4658"/>
                </a:highlight>
                <a:latin typeface="Roboto"/>
                <a:ea typeface="Roboto"/>
                <a:cs typeface="Roboto"/>
                <a:sym typeface="Roboto"/>
              </a:rPr>
              <a:t>List</a:t>
            </a:r>
            <a:r>
              <a:rPr lang="en-US" sz="8200" b="1">
                <a:solidFill>
                  <a:srgbClr val="FF4658"/>
                </a:solidFill>
                <a:highlight>
                  <a:srgbClr val="FF4658"/>
                </a:highlight>
                <a:latin typeface="Roboto"/>
                <a:ea typeface="Roboto"/>
                <a:cs typeface="Roboto"/>
                <a:sym typeface="Roboto"/>
              </a:rPr>
              <a:t>.</a:t>
            </a:r>
            <a:endParaRPr sz="100" i="1">
              <a:solidFill>
                <a:srgbClr val="EF4B62"/>
              </a:solidFill>
              <a:highlight>
                <a:srgbClr val="FF4658"/>
              </a:highlight>
              <a:latin typeface="Roboto"/>
              <a:ea typeface="Roboto"/>
              <a:cs typeface="Roboto"/>
              <a:sym typeface="Roboto"/>
            </a:endParaRPr>
          </a:p>
        </p:txBody>
      </p:sp>
      <p:sp>
        <p:nvSpPr>
          <p:cNvPr id="5506" name="Google Shape;5506;p179"/>
          <p:cNvSpPr txBox="1"/>
          <p:nvPr/>
        </p:nvSpPr>
        <p:spPr>
          <a:xfrm>
            <a:off x="2863413" y="1314874"/>
            <a:ext cx="3000000" cy="812400"/>
          </a:xfrm>
          <a:prstGeom prst="rect">
            <a:avLst/>
          </a:prstGeom>
          <a:noFill/>
          <a:ln>
            <a:noFill/>
          </a:ln>
        </p:spPr>
        <p:txBody>
          <a:bodyPr spcFirstLastPara="1" wrap="square" lIns="91425" tIns="91425" rIns="91425" bIns="91425" anchor="t" anchorCtr="0">
            <a:noAutofit/>
          </a:bodyPr>
          <a:lstStyle/>
          <a:p>
            <a:pPr marL="0" lvl="0" indent="0" algn="ctr" rtl="0">
              <a:lnSpc>
                <a:spcPct val="80000"/>
              </a:lnSpc>
              <a:spcBef>
                <a:spcPts val="0"/>
              </a:spcBef>
              <a:spcAft>
                <a:spcPts val="0"/>
              </a:spcAft>
              <a:buNone/>
            </a:pPr>
            <a:r>
              <a:rPr lang="en-US" sz="4600" b="1">
                <a:solidFill>
                  <a:srgbClr val="FF4658"/>
                </a:solidFill>
                <a:highlight>
                  <a:srgbClr val="FF4658"/>
                </a:highlight>
                <a:latin typeface="Archivo"/>
                <a:ea typeface="Archivo"/>
                <a:cs typeface="Archivo"/>
                <a:sym typeface="Archivo"/>
              </a:rPr>
              <a:t>.</a:t>
            </a:r>
            <a:r>
              <a:rPr lang="en-US" sz="2800" i="1">
                <a:solidFill>
                  <a:srgbClr val="FFFFFF"/>
                </a:solidFill>
                <a:highlight>
                  <a:srgbClr val="FF4658"/>
                </a:highlight>
                <a:latin typeface="Roboto"/>
                <a:ea typeface="Roboto"/>
                <a:cs typeface="Roboto"/>
                <a:sym typeface="Roboto"/>
              </a:rPr>
              <a:t>The</a:t>
            </a:r>
            <a:r>
              <a:rPr lang="en-US" sz="4600" b="1">
                <a:solidFill>
                  <a:srgbClr val="FF4658"/>
                </a:solidFill>
                <a:highlight>
                  <a:srgbClr val="FF4658"/>
                </a:highlight>
                <a:latin typeface="Roboto"/>
                <a:ea typeface="Roboto"/>
                <a:cs typeface="Roboto"/>
                <a:sym typeface="Roboto"/>
              </a:rPr>
              <a:t>.</a:t>
            </a:r>
            <a:endParaRPr sz="100" i="1">
              <a:highlight>
                <a:srgbClr val="FF4658"/>
              </a:highlight>
              <a:latin typeface="Roboto"/>
              <a:ea typeface="Roboto"/>
              <a:cs typeface="Roboto"/>
              <a:sym typeface="Roboto"/>
            </a:endParaRPr>
          </a:p>
        </p:txBody>
      </p:sp>
      <p:grpSp>
        <p:nvGrpSpPr>
          <p:cNvPr id="5507" name="Google Shape;5507;p179"/>
          <p:cNvGrpSpPr/>
          <p:nvPr/>
        </p:nvGrpSpPr>
        <p:grpSpPr>
          <a:xfrm>
            <a:off x="6297041" y="2186935"/>
            <a:ext cx="2081674" cy="2636477"/>
            <a:chOff x="7680325" y="4013201"/>
            <a:chExt cx="720726" cy="912813"/>
          </a:xfrm>
        </p:grpSpPr>
        <p:sp>
          <p:nvSpPr>
            <p:cNvPr id="5508" name="Google Shape;5508;p179"/>
            <p:cNvSpPr/>
            <p:nvPr/>
          </p:nvSpPr>
          <p:spPr>
            <a:xfrm>
              <a:off x="7710488" y="4027488"/>
              <a:ext cx="690563" cy="866775"/>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09" name="Google Shape;5509;p179"/>
            <p:cNvSpPr/>
            <p:nvPr/>
          </p:nvSpPr>
          <p:spPr>
            <a:xfrm>
              <a:off x="7751763" y="4144963"/>
              <a:ext cx="566738" cy="273050"/>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10" name="Google Shape;5510;p179"/>
            <p:cNvSpPr/>
            <p:nvPr/>
          </p:nvSpPr>
          <p:spPr>
            <a:xfrm>
              <a:off x="7680325" y="4013201"/>
              <a:ext cx="700088" cy="912813"/>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511" name="Google Shape;5511;p179">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79">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79">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79">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79">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79">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79">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79">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79">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79">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4.1 - Values">
  <p:cSld name="1_Title Left - Content Right 6_2_2">
    <p:bg>
      <p:bgPr>
        <a:solidFill>
          <a:schemeClr val="lt1"/>
        </a:solidFill>
        <a:effectLst/>
      </p:bgPr>
    </p:bg>
    <p:spTree>
      <p:nvGrpSpPr>
        <p:cNvPr id="1" name="Shape 5521"/>
        <p:cNvGrpSpPr/>
        <p:nvPr/>
      </p:nvGrpSpPr>
      <p:grpSpPr>
        <a:xfrm>
          <a:off x="0" y="0"/>
          <a:ext cx="0" cy="0"/>
          <a:chOff x="0" y="0"/>
          <a:chExt cx="0" cy="0"/>
        </a:xfrm>
      </p:grpSpPr>
      <p:sp>
        <p:nvSpPr>
          <p:cNvPr id="5522" name="Google Shape;5522;p180"/>
          <p:cNvSpPr/>
          <p:nvPr/>
        </p:nvSpPr>
        <p:spPr>
          <a:xfrm flipH="1">
            <a:off x="8143500" y="1662482"/>
            <a:ext cx="4049488" cy="5195519"/>
          </a:xfrm>
          <a:custGeom>
            <a:avLst/>
            <a:gdLst/>
            <a:ahLst/>
            <a:cxnLst/>
            <a:rect l="l" t="t" r="r" b="b"/>
            <a:pathLst>
              <a:path w="4049488" h="5195519" extrusionOk="0">
                <a:moveTo>
                  <a:pt x="201963" y="0"/>
                </a:moveTo>
                <a:cubicBezTo>
                  <a:pt x="809820" y="1140"/>
                  <a:pt x="1427262" y="172876"/>
                  <a:pt x="1734240" y="451153"/>
                </a:cubicBezTo>
                <a:cubicBezTo>
                  <a:pt x="3421881" y="1977578"/>
                  <a:pt x="3421881" y="1977578"/>
                  <a:pt x="3421881" y="1977578"/>
                </a:cubicBezTo>
                <a:cubicBezTo>
                  <a:pt x="3902505" y="2403593"/>
                  <a:pt x="4111023" y="2868358"/>
                  <a:pt x="4033804" y="3316962"/>
                </a:cubicBezTo>
                <a:cubicBezTo>
                  <a:pt x="3737646" y="5037487"/>
                  <a:pt x="3737646" y="5037487"/>
                  <a:pt x="3737646" y="5037487"/>
                </a:cubicBezTo>
                <a:cubicBezTo>
                  <a:pt x="3729130" y="5086965"/>
                  <a:pt x="3713437" y="5135182"/>
                  <a:pt x="3690965" y="5181922"/>
                </a:cubicBezTo>
                <a:lnTo>
                  <a:pt x="3683328" y="5195519"/>
                </a:lnTo>
                <a:lnTo>
                  <a:pt x="0" y="5195519"/>
                </a:lnTo>
                <a:lnTo>
                  <a:pt x="0" y="9335"/>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523" name="Google Shape;5523;p180"/>
          <p:cNvSpPr/>
          <p:nvPr/>
        </p:nvSpPr>
        <p:spPr>
          <a:xfrm rot="10800000" flipH="1">
            <a:off x="7644275" y="2971"/>
            <a:ext cx="4548736"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524" name="Google Shape;5524;p180"/>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525" name="Google Shape;5525;p180"/>
          <p:cNvGrpSpPr/>
          <p:nvPr/>
        </p:nvGrpSpPr>
        <p:grpSpPr>
          <a:xfrm>
            <a:off x="303744" y="4213694"/>
            <a:ext cx="325024" cy="316535"/>
            <a:chOff x="3650655" y="4981014"/>
            <a:chExt cx="793902" cy="773167"/>
          </a:xfrm>
        </p:grpSpPr>
        <p:sp>
          <p:nvSpPr>
            <p:cNvPr id="5526" name="Google Shape;5526;p180"/>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27" name="Google Shape;5527;p180"/>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28" name="Google Shape;5528;p180"/>
          <p:cNvGrpSpPr/>
          <p:nvPr/>
        </p:nvGrpSpPr>
        <p:grpSpPr>
          <a:xfrm>
            <a:off x="341525" y="5570217"/>
            <a:ext cx="248472" cy="316461"/>
            <a:chOff x="7399473" y="4988420"/>
            <a:chExt cx="595428" cy="758354"/>
          </a:xfrm>
        </p:grpSpPr>
        <p:sp>
          <p:nvSpPr>
            <p:cNvPr id="5529" name="Google Shape;5529;p180"/>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30" name="Google Shape;5530;p180"/>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31" name="Google Shape;5531;p180"/>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32" name="Google Shape;5532;p180"/>
          <p:cNvGrpSpPr/>
          <p:nvPr/>
        </p:nvGrpSpPr>
        <p:grpSpPr>
          <a:xfrm>
            <a:off x="365551" y="3538113"/>
            <a:ext cx="200732" cy="313236"/>
            <a:chOff x="9293477" y="255588"/>
            <a:chExt cx="205500" cy="320675"/>
          </a:xfrm>
        </p:grpSpPr>
        <p:sp>
          <p:nvSpPr>
            <p:cNvPr id="5533" name="Google Shape;5533;p180"/>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534" name="Google Shape;5534;p18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35" name="Google Shape;5535;p180"/>
          <p:cNvGrpSpPr/>
          <p:nvPr/>
        </p:nvGrpSpPr>
        <p:grpSpPr>
          <a:xfrm flipH="1">
            <a:off x="365689" y="6248859"/>
            <a:ext cx="200732" cy="313236"/>
            <a:chOff x="9293477" y="255588"/>
            <a:chExt cx="205500" cy="320675"/>
          </a:xfrm>
        </p:grpSpPr>
        <p:sp>
          <p:nvSpPr>
            <p:cNvPr id="5536" name="Google Shape;5536;p180"/>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537" name="Google Shape;5537;p180"/>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38" name="Google Shape;5538;p180"/>
          <p:cNvGrpSpPr/>
          <p:nvPr/>
        </p:nvGrpSpPr>
        <p:grpSpPr>
          <a:xfrm>
            <a:off x="331911" y="4891891"/>
            <a:ext cx="268219" cy="316487"/>
            <a:chOff x="5534692" y="4983976"/>
            <a:chExt cx="650229" cy="767242"/>
          </a:xfrm>
        </p:grpSpPr>
        <p:sp>
          <p:nvSpPr>
            <p:cNvPr id="5539" name="Google Shape;5539;p180"/>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0" name="Google Shape;5540;p180"/>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1" name="Google Shape;5541;p180"/>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2" name="Google Shape;5542;p180"/>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543" name="Google Shape;5543;p180"/>
          <p:cNvSpPr/>
          <p:nvPr/>
        </p:nvSpPr>
        <p:spPr>
          <a:xfrm rot="-8999995">
            <a:off x="8758108" y="1670154"/>
            <a:ext cx="2591659" cy="2891668"/>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4" name="Google Shape;5544;p180">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8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80">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8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80">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80">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80">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80">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2" name="Google Shape;5552;p180"/>
          <p:cNvGrpSpPr/>
          <p:nvPr/>
        </p:nvGrpSpPr>
        <p:grpSpPr>
          <a:xfrm>
            <a:off x="8888930" y="2090146"/>
            <a:ext cx="1684986" cy="2134065"/>
            <a:chOff x="7680325" y="4013201"/>
            <a:chExt cx="720726" cy="912813"/>
          </a:xfrm>
        </p:grpSpPr>
        <p:sp>
          <p:nvSpPr>
            <p:cNvPr id="5553" name="Google Shape;5553;p180"/>
            <p:cNvSpPr/>
            <p:nvPr/>
          </p:nvSpPr>
          <p:spPr>
            <a:xfrm>
              <a:off x="7710488" y="4027488"/>
              <a:ext cx="690563" cy="866775"/>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54" name="Google Shape;5554;p180"/>
            <p:cNvSpPr/>
            <p:nvPr/>
          </p:nvSpPr>
          <p:spPr>
            <a:xfrm>
              <a:off x="7751763" y="4144963"/>
              <a:ext cx="566738" cy="273050"/>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555" name="Google Shape;5555;p180"/>
            <p:cNvSpPr/>
            <p:nvPr/>
          </p:nvSpPr>
          <p:spPr>
            <a:xfrm>
              <a:off x="7680325" y="4013201"/>
              <a:ext cx="700088" cy="912813"/>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5556" name="Google Shape;5556;p180">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80">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80">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80">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80">
            <a:hlinkClick r:id="" action="ppaction://noaction"/>
          </p:cNvPr>
          <p:cNvSpPr/>
          <p:nvPr/>
        </p:nvSpPr>
        <p:spPr>
          <a:xfrm>
            <a:off x="242273" y="3420039"/>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80">
            <a:hlinkClick r:id="" action="ppaction://noaction"/>
          </p:cNvPr>
          <p:cNvSpPr/>
          <p:nvPr/>
        </p:nvSpPr>
        <p:spPr>
          <a:xfrm>
            <a:off x="226098" y="4092614"/>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80">
            <a:hlinkClick r:id="" action="ppaction://noaction"/>
          </p:cNvPr>
          <p:cNvSpPr/>
          <p:nvPr/>
        </p:nvSpPr>
        <p:spPr>
          <a:xfrm>
            <a:off x="224248" y="4737214"/>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80">
            <a:hlinkClick r:id="" action="ppaction://noaction"/>
          </p:cNvPr>
          <p:cNvSpPr/>
          <p:nvPr/>
        </p:nvSpPr>
        <p:spPr>
          <a:xfrm>
            <a:off x="207875" y="5428951"/>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80">
            <a:hlinkClick r:id="" action="ppaction://noaction"/>
          </p:cNvPr>
          <p:cNvSpPr/>
          <p:nvPr/>
        </p:nvSpPr>
        <p:spPr>
          <a:xfrm>
            <a:off x="227903" y="61051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80">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80">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80">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80">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80">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80"/>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571" name="Google Shape;5571;p180"/>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572" name="Google Shape;5572;p180">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4.2 - Previous To Be">
  <p:cSld name="1_Title Slide 4_1_1_1_1">
    <p:spTree>
      <p:nvGrpSpPr>
        <p:cNvPr id="1" name="Shape 5573"/>
        <p:cNvGrpSpPr/>
        <p:nvPr/>
      </p:nvGrpSpPr>
      <p:grpSpPr>
        <a:xfrm>
          <a:off x="0" y="0"/>
          <a:ext cx="0" cy="0"/>
          <a:chOff x="0" y="0"/>
          <a:chExt cx="0" cy="0"/>
        </a:xfrm>
      </p:grpSpPr>
      <p:sp>
        <p:nvSpPr>
          <p:cNvPr id="5574" name="Google Shape;5574;p181"/>
          <p:cNvSpPr/>
          <p:nvPr/>
        </p:nvSpPr>
        <p:spPr>
          <a:xfrm>
            <a:off x="0" y="474476"/>
            <a:ext cx="8289811" cy="6383523"/>
          </a:xfrm>
          <a:custGeom>
            <a:avLst/>
            <a:gdLst/>
            <a:ahLst/>
            <a:cxnLst/>
            <a:rect l="l" t="t" r="r" b="b"/>
            <a:pathLst>
              <a:path w="8289811" h="6383523" extrusionOk="0">
                <a:moveTo>
                  <a:pt x="5445908" y="11"/>
                </a:moveTo>
                <a:cubicBezTo>
                  <a:pt x="6006150" y="-2295"/>
                  <a:pt x="6515117" y="362094"/>
                  <a:pt x="6678408" y="915595"/>
                </a:cubicBezTo>
                <a:cubicBezTo>
                  <a:pt x="6678408" y="915595"/>
                  <a:pt x="6678408" y="915595"/>
                  <a:pt x="8233306" y="6191786"/>
                </a:cubicBezTo>
                <a:lnTo>
                  <a:pt x="8289811" y="6383523"/>
                </a:lnTo>
                <a:lnTo>
                  <a:pt x="0" y="6383523"/>
                </a:lnTo>
                <a:lnTo>
                  <a:pt x="0" y="1058508"/>
                </a:lnTo>
                <a:lnTo>
                  <a:pt x="29885" y="1052567"/>
                </a:lnTo>
                <a:cubicBezTo>
                  <a:pt x="1097538" y="840301"/>
                  <a:pt x="2724438" y="516848"/>
                  <a:pt x="5203523" y="23968"/>
                </a:cubicBezTo>
                <a:cubicBezTo>
                  <a:pt x="5284792" y="8154"/>
                  <a:pt x="5365873" y="341"/>
                  <a:pt x="5445908" y="1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575" name="Google Shape;5575;p181"/>
          <p:cNvSpPr/>
          <p:nvPr/>
        </p:nvSpPr>
        <p:spPr>
          <a:xfrm rot="10800000" flipH="1">
            <a:off x="3282450" y="2971"/>
            <a:ext cx="8914190"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576" name="Google Shape;5576;p181"/>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577" name="Google Shape;5577;p181"/>
          <p:cNvGrpSpPr/>
          <p:nvPr/>
        </p:nvGrpSpPr>
        <p:grpSpPr>
          <a:xfrm>
            <a:off x="303744" y="4213694"/>
            <a:ext cx="325024" cy="316535"/>
            <a:chOff x="3650655" y="4981014"/>
            <a:chExt cx="793902" cy="773167"/>
          </a:xfrm>
        </p:grpSpPr>
        <p:sp>
          <p:nvSpPr>
            <p:cNvPr id="5578" name="Google Shape;5578;p181"/>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79" name="Google Shape;5579;p181"/>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80" name="Google Shape;5580;p181"/>
          <p:cNvGrpSpPr/>
          <p:nvPr/>
        </p:nvGrpSpPr>
        <p:grpSpPr>
          <a:xfrm>
            <a:off x="341525" y="5570217"/>
            <a:ext cx="248472" cy="316461"/>
            <a:chOff x="7399473" y="4988420"/>
            <a:chExt cx="595428" cy="758354"/>
          </a:xfrm>
        </p:grpSpPr>
        <p:sp>
          <p:nvSpPr>
            <p:cNvPr id="5581" name="Google Shape;5581;p181"/>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2" name="Google Shape;5582;p181"/>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3" name="Google Shape;5583;p181"/>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84" name="Google Shape;5584;p181"/>
          <p:cNvGrpSpPr/>
          <p:nvPr/>
        </p:nvGrpSpPr>
        <p:grpSpPr>
          <a:xfrm>
            <a:off x="365551" y="3538113"/>
            <a:ext cx="200732" cy="313236"/>
            <a:chOff x="9293477" y="255588"/>
            <a:chExt cx="205500" cy="320675"/>
          </a:xfrm>
        </p:grpSpPr>
        <p:sp>
          <p:nvSpPr>
            <p:cNvPr id="5585" name="Google Shape;5585;p18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586" name="Google Shape;5586;p18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87" name="Google Shape;5587;p181"/>
          <p:cNvGrpSpPr/>
          <p:nvPr/>
        </p:nvGrpSpPr>
        <p:grpSpPr>
          <a:xfrm flipH="1">
            <a:off x="365689" y="6248859"/>
            <a:ext cx="200732" cy="313236"/>
            <a:chOff x="9293477" y="255588"/>
            <a:chExt cx="205500" cy="320675"/>
          </a:xfrm>
        </p:grpSpPr>
        <p:sp>
          <p:nvSpPr>
            <p:cNvPr id="5588" name="Google Shape;5588;p181"/>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589" name="Google Shape;5589;p181"/>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590" name="Google Shape;5590;p181"/>
          <p:cNvGrpSpPr/>
          <p:nvPr/>
        </p:nvGrpSpPr>
        <p:grpSpPr>
          <a:xfrm>
            <a:off x="331911" y="4891891"/>
            <a:ext cx="268219" cy="316487"/>
            <a:chOff x="5534692" y="4983976"/>
            <a:chExt cx="650229" cy="767242"/>
          </a:xfrm>
        </p:grpSpPr>
        <p:sp>
          <p:nvSpPr>
            <p:cNvPr id="5591" name="Google Shape;5591;p181"/>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2" name="Google Shape;5592;p181"/>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3" name="Google Shape;5593;p181"/>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4" name="Google Shape;5594;p181"/>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595" name="Google Shape;5595;p181">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18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81">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8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8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81">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81">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81">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81">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81">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81">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81">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81">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81">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181">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181">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81">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81">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81">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81">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181"/>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616" name="Google Shape;5616;p181"/>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617" name="Google Shape;5617;p181">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4.3 - Current To Be">
  <p:cSld name="1_Title Slide 4_1_1_2">
    <p:spTree>
      <p:nvGrpSpPr>
        <p:cNvPr id="1" name="Shape 5618"/>
        <p:cNvGrpSpPr/>
        <p:nvPr/>
      </p:nvGrpSpPr>
      <p:grpSpPr>
        <a:xfrm>
          <a:off x="0" y="0"/>
          <a:ext cx="0" cy="0"/>
          <a:chOff x="0" y="0"/>
          <a:chExt cx="0" cy="0"/>
        </a:xfrm>
      </p:grpSpPr>
      <p:sp>
        <p:nvSpPr>
          <p:cNvPr id="5619" name="Google Shape;5619;p182"/>
          <p:cNvSpPr/>
          <p:nvPr/>
        </p:nvSpPr>
        <p:spPr>
          <a:xfrm flipH="1">
            <a:off x="3906829" y="474476"/>
            <a:ext cx="8289811" cy="6383523"/>
          </a:xfrm>
          <a:custGeom>
            <a:avLst/>
            <a:gdLst/>
            <a:ahLst/>
            <a:cxnLst/>
            <a:rect l="l" t="t" r="r" b="b"/>
            <a:pathLst>
              <a:path w="8289811" h="6383523" extrusionOk="0">
                <a:moveTo>
                  <a:pt x="5445908" y="11"/>
                </a:moveTo>
                <a:cubicBezTo>
                  <a:pt x="6006150" y="-2295"/>
                  <a:pt x="6515117" y="362094"/>
                  <a:pt x="6678408" y="915595"/>
                </a:cubicBezTo>
                <a:cubicBezTo>
                  <a:pt x="6678408" y="915595"/>
                  <a:pt x="6678408" y="915595"/>
                  <a:pt x="8233306" y="6191786"/>
                </a:cubicBezTo>
                <a:lnTo>
                  <a:pt x="8289811" y="6383523"/>
                </a:lnTo>
                <a:lnTo>
                  <a:pt x="0" y="6383523"/>
                </a:lnTo>
                <a:lnTo>
                  <a:pt x="0" y="1058508"/>
                </a:lnTo>
                <a:lnTo>
                  <a:pt x="29885" y="1052567"/>
                </a:lnTo>
                <a:cubicBezTo>
                  <a:pt x="1097538" y="840301"/>
                  <a:pt x="2724438" y="516848"/>
                  <a:pt x="5203523" y="23968"/>
                </a:cubicBezTo>
                <a:cubicBezTo>
                  <a:pt x="5284792" y="8154"/>
                  <a:pt x="5365873" y="341"/>
                  <a:pt x="5445908" y="11"/>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620" name="Google Shape;5620;p182"/>
          <p:cNvSpPr/>
          <p:nvPr/>
        </p:nvSpPr>
        <p:spPr>
          <a:xfrm rot="10800000">
            <a:off x="0" y="2971"/>
            <a:ext cx="8914190" cy="6855029"/>
          </a:xfrm>
          <a:custGeom>
            <a:avLst/>
            <a:gdLst/>
            <a:ahLst/>
            <a:cxnLst/>
            <a:rect l="l" t="t" r="r" b="b"/>
            <a:pathLst>
              <a:path w="6664815" h="6026399" extrusionOk="0">
                <a:moveTo>
                  <a:pt x="2598743" y="0"/>
                </a:moveTo>
                <a:lnTo>
                  <a:pt x="6664815" y="0"/>
                </a:lnTo>
                <a:lnTo>
                  <a:pt x="6664815" y="6026399"/>
                </a:lnTo>
                <a:lnTo>
                  <a:pt x="6556993" y="6026399"/>
                </a:lnTo>
                <a:cubicBezTo>
                  <a:pt x="5708572" y="6026399"/>
                  <a:pt x="4351099" y="6026399"/>
                  <a:pt x="2179142" y="6026399"/>
                </a:cubicBezTo>
                <a:cubicBezTo>
                  <a:pt x="1726759" y="6026399"/>
                  <a:pt x="1315501" y="5745209"/>
                  <a:pt x="1157852" y="5313137"/>
                </a:cubicBezTo>
                <a:cubicBezTo>
                  <a:pt x="1157852" y="5313137"/>
                  <a:pt x="1157852" y="5313137"/>
                  <a:pt x="68018" y="2384649"/>
                </a:cubicBezTo>
                <a:cubicBezTo>
                  <a:pt x="-123903" y="1863419"/>
                  <a:pt x="102290" y="1287322"/>
                  <a:pt x="595799" y="1033566"/>
                </a:cubicBezTo>
                <a:cubicBezTo>
                  <a:pt x="595799" y="1033566"/>
                  <a:pt x="595799" y="1033566"/>
                  <a:pt x="2443874" y="79916"/>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621" name="Google Shape;5621;p182"/>
          <p:cNvSpPr/>
          <p:nvPr/>
        </p:nvSpPr>
        <p:spPr>
          <a:xfrm>
            <a:off x="105300" y="5403298"/>
            <a:ext cx="633429" cy="70674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622" name="Google Shape;5622;p182"/>
          <p:cNvGrpSpPr/>
          <p:nvPr/>
        </p:nvGrpSpPr>
        <p:grpSpPr>
          <a:xfrm>
            <a:off x="303744" y="4213694"/>
            <a:ext cx="325024" cy="316535"/>
            <a:chOff x="3650655" y="4981014"/>
            <a:chExt cx="793902" cy="773167"/>
          </a:xfrm>
        </p:grpSpPr>
        <p:sp>
          <p:nvSpPr>
            <p:cNvPr id="5623" name="Google Shape;5623;p182"/>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4" name="Google Shape;5624;p182"/>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625" name="Google Shape;5625;p182"/>
          <p:cNvGrpSpPr/>
          <p:nvPr/>
        </p:nvGrpSpPr>
        <p:grpSpPr>
          <a:xfrm>
            <a:off x="341525" y="5570217"/>
            <a:ext cx="248472" cy="316461"/>
            <a:chOff x="7399473" y="4988420"/>
            <a:chExt cx="595428" cy="758354"/>
          </a:xfrm>
        </p:grpSpPr>
        <p:sp>
          <p:nvSpPr>
            <p:cNvPr id="5626" name="Google Shape;5626;p182"/>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7" name="Google Shape;5627;p182"/>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8" name="Google Shape;5628;p182"/>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629" name="Google Shape;5629;p182"/>
          <p:cNvGrpSpPr/>
          <p:nvPr/>
        </p:nvGrpSpPr>
        <p:grpSpPr>
          <a:xfrm>
            <a:off x="365551" y="3538113"/>
            <a:ext cx="200732" cy="313236"/>
            <a:chOff x="9293477" y="255588"/>
            <a:chExt cx="205500" cy="320675"/>
          </a:xfrm>
        </p:grpSpPr>
        <p:sp>
          <p:nvSpPr>
            <p:cNvPr id="5630" name="Google Shape;5630;p18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631" name="Google Shape;5631;p18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632" name="Google Shape;5632;p182"/>
          <p:cNvGrpSpPr/>
          <p:nvPr/>
        </p:nvGrpSpPr>
        <p:grpSpPr>
          <a:xfrm flipH="1">
            <a:off x="365689" y="6248859"/>
            <a:ext cx="200732" cy="313236"/>
            <a:chOff x="9293477" y="255588"/>
            <a:chExt cx="205500" cy="320675"/>
          </a:xfrm>
        </p:grpSpPr>
        <p:sp>
          <p:nvSpPr>
            <p:cNvPr id="5633" name="Google Shape;5633;p182"/>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634" name="Google Shape;5634;p182"/>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635" name="Google Shape;5635;p182"/>
          <p:cNvGrpSpPr/>
          <p:nvPr/>
        </p:nvGrpSpPr>
        <p:grpSpPr>
          <a:xfrm>
            <a:off x="331911" y="4891891"/>
            <a:ext cx="268219" cy="316487"/>
            <a:chOff x="5534692" y="4983976"/>
            <a:chExt cx="650229" cy="767242"/>
          </a:xfrm>
        </p:grpSpPr>
        <p:sp>
          <p:nvSpPr>
            <p:cNvPr id="5636" name="Google Shape;5636;p182"/>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7" name="Google Shape;5637;p182"/>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8" name="Google Shape;5638;p182"/>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9" name="Google Shape;5639;p182"/>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640" name="Google Shape;5640;p182">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82">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82">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82">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82">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82">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82">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182">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182">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82">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82">
            <a:hlinkClick r:id="" action="ppaction://noaction"/>
          </p:cNvPr>
          <p:cNvSpPr/>
          <p:nvPr/>
        </p:nvSpPr>
        <p:spPr>
          <a:xfrm>
            <a:off x="227718" y="3424350"/>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82">
            <a:hlinkClick r:id="" action="ppaction://noaction"/>
          </p:cNvPr>
          <p:cNvSpPr/>
          <p:nvPr/>
        </p:nvSpPr>
        <p:spPr>
          <a:xfrm>
            <a:off x="211543" y="40969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82">
            <a:hlinkClick r:id="" action="ppaction://noaction"/>
          </p:cNvPr>
          <p:cNvSpPr/>
          <p:nvPr/>
        </p:nvSpPr>
        <p:spPr>
          <a:xfrm>
            <a:off x="209693" y="474152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82">
            <a:hlinkClick r:id="" action="ppaction://noaction"/>
          </p:cNvPr>
          <p:cNvSpPr/>
          <p:nvPr/>
        </p:nvSpPr>
        <p:spPr>
          <a:xfrm>
            <a:off x="227730" y="5433263"/>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82">
            <a:hlinkClick r:id="" action="ppaction://noaction"/>
          </p:cNvPr>
          <p:cNvSpPr/>
          <p:nvPr/>
        </p:nvSpPr>
        <p:spPr>
          <a:xfrm>
            <a:off x="213347" y="6109475"/>
            <a:ext cx="488100" cy="603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82">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182">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182">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82">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182">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182"/>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661" name="Google Shape;5661;p182"/>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662" name="Google Shape;5662;p182">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5.2 - Content">
  <p:cSld name="1_Title Left - Content Right 6_1_2_2">
    <p:bg>
      <p:bgPr>
        <a:solidFill>
          <a:schemeClr val="accent4"/>
        </a:solidFill>
        <a:effectLst/>
      </p:bgPr>
    </p:bg>
    <p:spTree>
      <p:nvGrpSpPr>
        <p:cNvPr id="1" name="Shape 5663"/>
        <p:cNvGrpSpPr/>
        <p:nvPr/>
      </p:nvGrpSpPr>
      <p:grpSpPr>
        <a:xfrm>
          <a:off x="0" y="0"/>
          <a:ext cx="0" cy="0"/>
          <a:chOff x="0" y="0"/>
          <a:chExt cx="0" cy="0"/>
        </a:xfrm>
      </p:grpSpPr>
      <p:sp>
        <p:nvSpPr>
          <p:cNvPr id="5664" name="Google Shape;5664;p183"/>
          <p:cNvSpPr/>
          <p:nvPr/>
        </p:nvSpPr>
        <p:spPr>
          <a:xfrm rot="3599996">
            <a:off x="2062199" y="11478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5" name="Google Shape;5665;p183"/>
          <p:cNvSpPr/>
          <p:nvPr/>
        </p:nvSpPr>
        <p:spPr>
          <a:xfrm rot="3599996">
            <a:off x="2396349" y="995477"/>
            <a:ext cx="8216403" cy="6637896"/>
          </a:xfrm>
          <a:custGeom>
            <a:avLst/>
            <a:gdLst/>
            <a:ahLst/>
            <a:cxnLst/>
            <a:rect l="l" t="t" r="r" b="b"/>
            <a:pathLst>
              <a:path w="1436" h="976" extrusionOk="0">
                <a:moveTo>
                  <a:pt x="27" y="763"/>
                </a:moveTo>
                <a:cubicBezTo>
                  <a:pt x="626" y="60"/>
                  <a:pt x="626" y="60"/>
                  <a:pt x="626" y="60"/>
                </a:cubicBezTo>
                <a:cubicBezTo>
                  <a:pt x="669" y="9"/>
                  <a:pt x="744" y="0"/>
                  <a:pt x="798" y="38"/>
                </a:cubicBezTo>
                <a:cubicBezTo>
                  <a:pt x="1405" y="467"/>
                  <a:pt x="1405" y="467"/>
                  <a:pt x="1405" y="467"/>
                </a:cubicBezTo>
                <a:cubicBezTo>
                  <a:pt x="1435" y="488"/>
                  <a:pt x="1436" y="532"/>
                  <a:pt x="1408" y="555"/>
                </a:cubicBezTo>
                <a:cubicBezTo>
                  <a:pt x="950" y="926"/>
                  <a:pt x="950" y="926"/>
                  <a:pt x="950" y="926"/>
                </a:cubicBezTo>
                <a:cubicBezTo>
                  <a:pt x="906" y="961"/>
                  <a:pt x="850" y="976"/>
                  <a:pt x="794" y="968"/>
                </a:cubicBezTo>
                <a:cubicBezTo>
                  <a:pt x="60" y="852"/>
                  <a:pt x="60" y="852"/>
                  <a:pt x="60" y="852"/>
                </a:cubicBezTo>
                <a:cubicBezTo>
                  <a:pt x="18" y="845"/>
                  <a:pt x="0" y="795"/>
                  <a:pt x="27" y="763"/>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6" name="Google Shape;5666;p183"/>
          <p:cNvSpPr/>
          <p:nvPr/>
        </p:nvSpPr>
        <p:spPr>
          <a:xfrm>
            <a:off x="76725" y="6098652"/>
            <a:ext cx="633434" cy="706753"/>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5667" name="Google Shape;5667;p183"/>
          <p:cNvGrpSpPr/>
          <p:nvPr/>
        </p:nvGrpSpPr>
        <p:grpSpPr>
          <a:xfrm>
            <a:off x="331900" y="4891907"/>
            <a:ext cx="268219" cy="316487"/>
            <a:chOff x="5534692" y="4983976"/>
            <a:chExt cx="650229" cy="767242"/>
          </a:xfrm>
        </p:grpSpPr>
        <p:sp>
          <p:nvSpPr>
            <p:cNvPr id="5668" name="Google Shape;5668;p183"/>
            <p:cNvSpPr/>
            <p:nvPr/>
          </p:nvSpPr>
          <p:spPr>
            <a:xfrm>
              <a:off x="5649482" y="5112097"/>
              <a:ext cx="482858" cy="610239"/>
            </a:xfrm>
            <a:custGeom>
              <a:avLst/>
              <a:gdLst/>
              <a:ahLst/>
              <a:cxnLst/>
              <a:rect l="l" t="t" r="r" b="b"/>
              <a:pathLst>
                <a:path w="319" h="401" extrusionOk="0">
                  <a:moveTo>
                    <a:pt x="226" y="0"/>
                  </a:moveTo>
                  <a:cubicBezTo>
                    <a:pt x="226" y="0"/>
                    <a:pt x="225" y="0"/>
                    <a:pt x="225" y="0"/>
                  </a:cubicBezTo>
                  <a:cubicBezTo>
                    <a:pt x="87" y="3"/>
                    <a:pt x="87" y="3"/>
                    <a:pt x="87" y="3"/>
                  </a:cubicBezTo>
                  <a:cubicBezTo>
                    <a:pt x="38" y="4"/>
                    <a:pt x="0" y="44"/>
                    <a:pt x="1" y="92"/>
                  </a:cubicBezTo>
                  <a:cubicBezTo>
                    <a:pt x="5" y="315"/>
                    <a:pt x="5" y="315"/>
                    <a:pt x="5" y="315"/>
                  </a:cubicBezTo>
                  <a:cubicBezTo>
                    <a:pt x="6" y="362"/>
                    <a:pt x="45" y="401"/>
                    <a:pt x="93" y="401"/>
                  </a:cubicBezTo>
                  <a:cubicBezTo>
                    <a:pt x="93" y="401"/>
                    <a:pt x="94" y="401"/>
                    <a:pt x="95" y="401"/>
                  </a:cubicBezTo>
                  <a:cubicBezTo>
                    <a:pt x="233" y="398"/>
                    <a:pt x="233" y="398"/>
                    <a:pt x="233" y="398"/>
                  </a:cubicBezTo>
                  <a:cubicBezTo>
                    <a:pt x="281" y="397"/>
                    <a:pt x="319" y="357"/>
                    <a:pt x="318" y="308"/>
                  </a:cubicBezTo>
                  <a:cubicBezTo>
                    <a:pt x="314" y="86"/>
                    <a:pt x="314" y="86"/>
                    <a:pt x="314" y="86"/>
                  </a:cubicBezTo>
                  <a:cubicBezTo>
                    <a:pt x="313" y="38"/>
                    <a:pt x="274" y="0"/>
                    <a:pt x="226" y="0"/>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9" name="Google Shape;5669;p183"/>
            <p:cNvSpPr/>
            <p:nvPr/>
          </p:nvSpPr>
          <p:spPr>
            <a:xfrm>
              <a:off x="5684289" y="5118022"/>
              <a:ext cx="500632" cy="633197"/>
            </a:xfrm>
            <a:custGeom>
              <a:avLst/>
              <a:gdLst/>
              <a:ahLst/>
              <a:cxnLst/>
              <a:rect l="l" t="t" r="r" b="b"/>
              <a:pathLst>
                <a:path w="331" h="416" extrusionOk="0">
                  <a:moveTo>
                    <a:pt x="97" y="9"/>
                  </a:moveTo>
                  <a:cubicBezTo>
                    <a:pt x="48" y="9"/>
                    <a:pt x="9" y="48"/>
                    <a:pt x="9" y="97"/>
                  </a:cubicBezTo>
                  <a:cubicBezTo>
                    <a:pt x="9" y="319"/>
                    <a:pt x="9" y="319"/>
                    <a:pt x="9" y="319"/>
                  </a:cubicBezTo>
                  <a:cubicBezTo>
                    <a:pt x="9" y="368"/>
                    <a:pt x="48" y="407"/>
                    <a:pt x="97" y="407"/>
                  </a:cubicBezTo>
                  <a:cubicBezTo>
                    <a:pt x="235" y="407"/>
                    <a:pt x="235" y="407"/>
                    <a:pt x="235" y="407"/>
                  </a:cubicBezTo>
                  <a:cubicBezTo>
                    <a:pt x="283" y="407"/>
                    <a:pt x="322" y="368"/>
                    <a:pt x="322" y="319"/>
                  </a:cubicBezTo>
                  <a:cubicBezTo>
                    <a:pt x="322" y="97"/>
                    <a:pt x="322" y="97"/>
                    <a:pt x="322" y="97"/>
                  </a:cubicBezTo>
                  <a:cubicBezTo>
                    <a:pt x="322" y="48"/>
                    <a:pt x="283" y="9"/>
                    <a:pt x="235" y="9"/>
                  </a:cubicBezTo>
                  <a:lnTo>
                    <a:pt x="97" y="9"/>
                  </a:lnTo>
                  <a:close/>
                  <a:moveTo>
                    <a:pt x="235" y="416"/>
                  </a:moveTo>
                  <a:cubicBezTo>
                    <a:pt x="97" y="416"/>
                    <a:pt x="97" y="416"/>
                    <a:pt x="97" y="416"/>
                  </a:cubicBezTo>
                  <a:cubicBezTo>
                    <a:pt x="44" y="416"/>
                    <a:pt x="0" y="372"/>
                    <a:pt x="0" y="319"/>
                  </a:cubicBezTo>
                  <a:cubicBezTo>
                    <a:pt x="0" y="97"/>
                    <a:pt x="0" y="97"/>
                    <a:pt x="0" y="97"/>
                  </a:cubicBezTo>
                  <a:cubicBezTo>
                    <a:pt x="0" y="43"/>
                    <a:pt x="44" y="0"/>
                    <a:pt x="97" y="0"/>
                  </a:cubicBezTo>
                  <a:cubicBezTo>
                    <a:pt x="235" y="0"/>
                    <a:pt x="235" y="0"/>
                    <a:pt x="235" y="0"/>
                  </a:cubicBezTo>
                  <a:cubicBezTo>
                    <a:pt x="288" y="0"/>
                    <a:pt x="331" y="43"/>
                    <a:pt x="331" y="97"/>
                  </a:cubicBezTo>
                  <a:cubicBezTo>
                    <a:pt x="331" y="319"/>
                    <a:pt x="331" y="319"/>
                    <a:pt x="331" y="319"/>
                  </a:cubicBezTo>
                  <a:cubicBezTo>
                    <a:pt x="331" y="372"/>
                    <a:pt x="288" y="416"/>
                    <a:pt x="235"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0" name="Google Shape;5670;p183"/>
            <p:cNvSpPr/>
            <p:nvPr/>
          </p:nvSpPr>
          <p:spPr>
            <a:xfrm>
              <a:off x="5534692" y="5012859"/>
              <a:ext cx="483599" cy="611720"/>
            </a:xfrm>
            <a:custGeom>
              <a:avLst/>
              <a:gdLst/>
              <a:ahLst/>
              <a:cxnLst/>
              <a:rect l="l" t="t" r="r" b="b"/>
              <a:pathLst>
                <a:path w="320" h="402" extrusionOk="0">
                  <a:moveTo>
                    <a:pt x="87" y="4"/>
                  </a:moveTo>
                  <a:cubicBezTo>
                    <a:pt x="38" y="5"/>
                    <a:pt x="0" y="45"/>
                    <a:pt x="1" y="93"/>
                  </a:cubicBezTo>
                  <a:cubicBezTo>
                    <a:pt x="6" y="316"/>
                    <a:pt x="6" y="316"/>
                    <a:pt x="6" y="316"/>
                  </a:cubicBezTo>
                  <a:cubicBezTo>
                    <a:pt x="6" y="364"/>
                    <a:pt x="47" y="402"/>
                    <a:pt x="95" y="401"/>
                  </a:cubicBezTo>
                  <a:cubicBezTo>
                    <a:pt x="233" y="399"/>
                    <a:pt x="233" y="399"/>
                    <a:pt x="233" y="399"/>
                  </a:cubicBezTo>
                  <a:cubicBezTo>
                    <a:pt x="281" y="398"/>
                    <a:pt x="320" y="358"/>
                    <a:pt x="319" y="309"/>
                  </a:cubicBezTo>
                  <a:cubicBezTo>
                    <a:pt x="314" y="87"/>
                    <a:pt x="314" y="87"/>
                    <a:pt x="314" y="87"/>
                  </a:cubicBezTo>
                  <a:cubicBezTo>
                    <a:pt x="313" y="38"/>
                    <a:pt x="273" y="0"/>
                    <a:pt x="225" y="1"/>
                  </a:cubicBezTo>
                  <a:lnTo>
                    <a:pt x="87"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1" name="Google Shape;5671;p183"/>
            <p:cNvSpPr/>
            <p:nvPr/>
          </p:nvSpPr>
          <p:spPr>
            <a:xfrm>
              <a:off x="5553206" y="4983976"/>
              <a:ext cx="498411" cy="633197"/>
            </a:xfrm>
            <a:custGeom>
              <a:avLst/>
              <a:gdLst/>
              <a:ahLst/>
              <a:cxnLst/>
              <a:rect l="l" t="t" r="r" b="b"/>
              <a:pathLst>
                <a:path w="330" h="416" extrusionOk="0">
                  <a:moveTo>
                    <a:pt x="96" y="9"/>
                  </a:moveTo>
                  <a:cubicBezTo>
                    <a:pt x="48" y="9"/>
                    <a:pt x="8" y="48"/>
                    <a:pt x="8" y="97"/>
                  </a:cubicBezTo>
                  <a:cubicBezTo>
                    <a:pt x="8" y="319"/>
                    <a:pt x="8" y="319"/>
                    <a:pt x="8" y="319"/>
                  </a:cubicBezTo>
                  <a:cubicBezTo>
                    <a:pt x="8" y="368"/>
                    <a:pt x="48" y="407"/>
                    <a:pt x="96" y="407"/>
                  </a:cubicBezTo>
                  <a:cubicBezTo>
                    <a:pt x="234" y="407"/>
                    <a:pt x="234" y="407"/>
                    <a:pt x="234" y="407"/>
                  </a:cubicBezTo>
                  <a:cubicBezTo>
                    <a:pt x="282" y="407"/>
                    <a:pt x="321" y="368"/>
                    <a:pt x="321" y="319"/>
                  </a:cubicBezTo>
                  <a:cubicBezTo>
                    <a:pt x="321" y="97"/>
                    <a:pt x="321" y="97"/>
                    <a:pt x="321" y="97"/>
                  </a:cubicBezTo>
                  <a:cubicBezTo>
                    <a:pt x="321" y="48"/>
                    <a:pt x="282" y="9"/>
                    <a:pt x="234" y="9"/>
                  </a:cubicBezTo>
                  <a:lnTo>
                    <a:pt x="96" y="9"/>
                  </a:lnTo>
                  <a:close/>
                  <a:moveTo>
                    <a:pt x="234" y="416"/>
                  </a:moveTo>
                  <a:cubicBezTo>
                    <a:pt x="96" y="416"/>
                    <a:pt x="96" y="416"/>
                    <a:pt x="96" y="416"/>
                  </a:cubicBezTo>
                  <a:cubicBezTo>
                    <a:pt x="43" y="416"/>
                    <a:pt x="0" y="373"/>
                    <a:pt x="0" y="319"/>
                  </a:cubicBezTo>
                  <a:cubicBezTo>
                    <a:pt x="0" y="97"/>
                    <a:pt x="0" y="97"/>
                    <a:pt x="0" y="97"/>
                  </a:cubicBezTo>
                  <a:cubicBezTo>
                    <a:pt x="0" y="44"/>
                    <a:pt x="43" y="0"/>
                    <a:pt x="96" y="0"/>
                  </a:cubicBezTo>
                  <a:cubicBezTo>
                    <a:pt x="234" y="0"/>
                    <a:pt x="234" y="0"/>
                    <a:pt x="234" y="0"/>
                  </a:cubicBezTo>
                  <a:cubicBezTo>
                    <a:pt x="287" y="0"/>
                    <a:pt x="330" y="44"/>
                    <a:pt x="330" y="97"/>
                  </a:cubicBezTo>
                  <a:cubicBezTo>
                    <a:pt x="330" y="319"/>
                    <a:pt x="330" y="319"/>
                    <a:pt x="330" y="319"/>
                  </a:cubicBezTo>
                  <a:cubicBezTo>
                    <a:pt x="330" y="373"/>
                    <a:pt x="287" y="416"/>
                    <a:pt x="234" y="416"/>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672" name="Google Shape;5672;p183"/>
          <p:cNvGrpSpPr/>
          <p:nvPr/>
        </p:nvGrpSpPr>
        <p:grpSpPr>
          <a:xfrm>
            <a:off x="303374" y="4213209"/>
            <a:ext cx="324944" cy="316457"/>
            <a:chOff x="3650655" y="4981014"/>
            <a:chExt cx="793902" cy="773167"/>
          </a:xfrm>
        </p:grpSpPr>
        <p:sp>
          <p:nvSpPr>
            <p:cNvPr id="5673" name="Google Shape;5673;p183"/>
            <p:cNvSpPr/>
            <p:nvPr/>
          </p:nvSpPr>
          <p:spPr>
            <a:xfrm>
              <a:off x="3930594" y="5210594"/>
              <a:ext cx="305119" cy="318449"/>
            </a:xfrm>
            <a:custGeom>
              <a:avLst/>
              <a:gdLst/>
              <a:ahLst/>
              <a:cxnLst/>
              <a:rect l="l" t="t" r="r" b="b"/>
              <a:pathLst>
                <a:path w="202" h="209" extrusionOk="0">
                  <a:moveTo>
                    <a:pt x="94" y="205"/>
                  </a:moveTo>
                  <a:cubicBezTo>
                    <a:pt x="96" y="207"/>
                    <a:pt x="98" y="209"/>
                    <a:pt x="101" y="209"/>
                  </a:cubicBezTo>
                  <a:cubicBezTo>
                    <a:pt x="103" y="209"/>
                    <a:pt x="106" y="207"/>
                    <a:pt x="108" y="205"/>
                  </a:cubicBezTo>
                  <a:cubicBezTo>
                    <a:pt x="124" y="186"/>
                    <a:pt x="165" y="137"/>
                    <a:pt x="187" y="97"/>
                  </a:cubicBezTo>
                  <a:cubicBezTo>
                    <a:pt x="199" y="74"/>
                    <a:pt x="202" y="49"/>
                    <a:pt x="195" y="31"/>
                  </a:cubicBezTo>
                  <a:cubicBezTo>
                    <a:pt x="190" y="19"/>
                    <a:pt x="180" y="11"/>
                    <a:pt x="168" y="8"/>
                  </a:cubicBezTo>
                  <a:cubicBezTo>
                    <a:pt x="143" y="0"/>
                    <a:pt x="125" y="26"/>
                    <a:pt x="110" y="51"/>
                  </a:cubicBezTo>
                  <a:cubicBezTo>
                    <a:pt x="108" y="54"/>
                    <a:pt x="105" y="56"/>
                    <a:pt x="101" y="56"/>
                  </a:cubicBezTo>
                  <a:cubicBezTo>
                    <a:pt x="97" y="56"/>
                    <a:pt x="94" y="54"/>
                    <a:pt x="92" y="51"/>
                  </a:cubicBezTo>
                  <a:cubicBezTo>
                    <a:pt x="77" y="26"/>
                    <a:pt x="59" y="0"/>
                    <a:pt x="34" y="8"/>
                  </a:cubicBezTo>
                  <a:cubicBezTo>
                    <a:pt x="22" y="11"/>
                    <a:pt x="12" y="19"/>
                    <a:pt x="7" y="31"/>
                  </a:cubicBezTo>
                  <a:cubicBezTo>
                    <a:pt x="0" y="49"/>
                    <a:pt x="3" y="74"/>
                    <a:pt x="15" y="97"/>
                  </a:cubicBezTo>
                  <a:cubicBezTo>
                    <a:pt x="37" y="137"/>
                    <a:pt x="78" y="186"/>
                    <a:pt x="94" y="205"/>
                  </a:cubicBezTo>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4" name="Google Shape;5674;p183"/>
            <p:cNvSpPr/>
            <p:nvPr/>
          </p:nvSpPr>
          <p:spPr>
            <a:xfrm>
              <a:off x="3650655" y="4981014"/>
              <a:ext cx="793902" cy="773167"/>
            </a:xfrm>
            <a:custGeom>
              <a:avLst/>
              <a:gdLst/>
              <a:ahLst/>
              <a:cxnLst/>
              <a:rect l="l" t="t" r="r" b="b"/>
              <a:pathLst>
                <a:path w="525" h="508" extrusionOk="0">
                  <a:moveTo>
                    <a:pt x="256" y="356"/>
                  </a:moveTo>
                  <a:cubicBezTo>
                    <a:pt x="258" y="358"/>
                    <a:pt x="260" y="360"/>
                    <a:pt x="263" y="360"/>
                  </a:cubicBezTo>
                  <a:cubicBezTo>
                    <a:pt x="265" y="360"/>
                    <a:pt x="267" y="358"/>
                    <a:pt x="269" y="356"/>
                  </a:cubicBezTo>
                  <a:cubicBezTo>
                    <a:pt x="286" y="337"/>
                    <a:pt x="327" y="288"/>
                    <a:pt x="348" y="248"/>
                  </a:cubicBezTo>
                  <a:cubicBezTo>
                    <a:pt x="361" y="225"/>
                    <a:pt x="364" y="200"/>
                    <a:pt x="356" y="182"/>
                  </a:cubicBezTo>
                  <a:cubicBezTo>
                    <a:pt x="351" y="170"/>
                    <a:pt x="342" y="162"/>
                    <a:pt x="329" y="159"/>
                  </a:cubicBezTo>
                  <a:cubicBezTo>
                    <a:pt x="304" y="151"/>
                    <a:pt x="287" y="177"/>
                    <a:pt x="272" y="202"/>
                  </a:cubicBezTo>
                  <a:cubicBezTo>
                    <a:pt x="270" y="205"/>
                    <a:pt x="266" y="207"/>
                    <a:pt x="263" y="207"/>
                  </a:cubicBezTo>
                  <a:cubicBezTo>
                    <a:pt x="259" y="207"/>
                    <a:pt x="255" y="205"/>
                    <a:pt x="253" y="202"/>
                  </a:cubicBezTo>
                  <a:cubicBezTo>
                    <a:pt x="239" y="177"/>
                    <a:pt x="221" y="151"/>
                    <a:pt x="196" y="159"/>
                  </a:cubicBezTo>
                  <a:cubicBezTo>
                    <a:pt x="183" y="162"/>
                    <a:pt x="174" y="170"/>
                    <a:pt x="169" y="182"/>
                  </a:cubicBezTo>
                  <a:cubicBezTo>
                    <a:pt x="161" y="200"/>
                    <a:pt x="164" y="225"/>
                    <a:pt x="177" y="248"/>
                  </a:cubicBezTo>
                  <a:cubicBezTo>
                    <a:pt x="198" y="288"/>
                    <a:pt x="239" y="337"/>
                    <a:pt x="256" y="356"/>
                  </a:cubicBezTo>
                  <a:moveTo>
                    <a:pt x="263" y="368"/>
                  </a:moveTo>
                  <a:cubicBezTo>
                    <a:pt x="258" y="368"/>
                    <a:pt x="253" y="366"/>
                    <a:pt x="249" y="362"/>
                  </a:cubicBezTo>
                  <a:cubicBezTo>
                    <a:pt x="249" y="362"/>
                    <a:pt x="249" y="362"/>
                    <a:pt x="249" y="362"/>
                  </a:cubicBezTo>
                  <a:cubicBezTo>
                    <a:pt x="229" y="338"/>
                    <a:pt x="190" y="292"/>
                    <a:pt x="169" y="253"/>
                  </a:cubicBezTo>
                  <a:cubicBezTo>
                    <a:pt x="155" y="227"/>
                    <a:pt x="152" y="200"/>
                    <a:pt x="161" y="179"/>
                  </a:cubicBezTo>
                  <a:cubicBezTo>
                    <a:pt x="167" y="165"/>
                    <a:pt x="178" y="155"/>
                    <a:pt x="193" y="150"/>
                  </a:cubicBezTo>
                  <a:cubicBezTo>
                    <a:pt x="227" y="140"/>
                    <a:pt x="249" y="177"/>
                    <a:pt x="261" y="197"/>
                  </a:cubicBezTo>
                  <a:cubicBezTo>
                    <a:pt x="261" y="198"/>
                    <a:pt x="262" y="198"/>
                    <a:pt x="263" y="198"/>
                  </a:cubicBezTo>
                  <a:cubicBezTo>
                    <a:pt x="263" y="198"/>
                    <a:pt x="264" y="198"/>
                    <a:pt x="264" y="197"/>
                  </a:cubicBezTo>
                  <a:cubicBezTo>
                    <a:pt x="276" y="177"/>
                    <a:pt x="298" y="140"/>
                    <a:pt x="332" y="150"/>
                  </a:cubicBezTo>
                  <a:cubicBezTo>
                    <a:pt x="347" y="155"/>
                    <a:pt x="358" y="165"/>
                    <a:pt x="364" y="179"/>
                  </a:cubicBezTo>
                  <a:cubicBezTo>
                    <a:pt x="373" y="200"/>
                    <a:pt x="370" y="227"/>
                    <a:pt x="356" y="253"/>
                  </a:cubicBezTo>
                  <a:cubicBezTo>
                    <a:pt x="335" y="292"/>
                    <a:pt x="297" y="338"/>
                    <a:pt x="276" y="362"/>
                  </a:cubicBezTo>
                  <a:cubicBezTo>
                    <a:pt x="272" y="366"/>
                    <a:pt x="268" y="368"/>
                    <a:pt x="263" y="368"/>
                  </a:cubicBezTo>
                  <a:close/>
                  <a:moveTo>
                    <a:pt x="9" y="203"/>
                  </a:moveTo>
                  <a:cubicBezTo>
                    <a:pt x="91" y="60"/>
                    <a:pt x="91" y="60"/>
                    <a:pt x="91" y="60"/>
                  </a:cubicBezTo>
                  <a:cubicBezTo>
                    <a:pt x="92" y="58"/>
                    <a:pt x="92" y="55"/>
                    <a:pt x="90" y="54"/>
                  </a:cubicBezTo>
                  <a:cubicBezTo>
                    <a:pt x="88" y="53"/>
                    <a:pt x="85" y="54"/>
                    <a:pt x="84" y="56"/>
                  </a:cubicBezTo>
                  <a:cubicBezTo>
                    <a:pt x="2" y="198"/>
                    <a:pt x="2" y="198"/>
                    <a:pt x="2" y="198"/>
                  </a:cubicBezTo>
                  <a:cubicBezTo>
                    <a:pt x="0" y="200"/>
                    <a:pt x="1" y="203"/>
                    <a:pt x="3" y="204"/>
                  </a:cubicBezTo>
                  <a:cubicBezTo>
                    <a:pt x="4" y="205"/>
                    <a:pt x="5" y="205"/>
                    <a:pt x="5" y="205"/>
                  </a:cubicBezTo>
                  <a:cubicBezTo>
                    <a:pt x="7" y="205"/>
                    <a:pt x="8" y="204"/>
                    <a:pt x="9" y="203"/>
                  </a:cubicBezTo>
                  <a:moveTo>
                    <a:pt x="90" y="454"/>
                  </a:moveTo>
                  <a:cubicBezTo>
                    <a:pt x="92" y="453"/>
                    <a:pt x="92" y="450"/>
                    <a:pt x="91" y="448"/>
                  </a:cubicBezTo>
                  <a:cubicBezTo>
                    <a:pt x="9" y="306"/>
                    <a:pt x="9" y="306"/>
                    <a:pt x="9" y="306"/>
                  </a:cubicBezTo>
                  <a:cubicBezTo>
                    <a:pt x="8" y="303"/>
                    <a:pt x="5" y="303"/>
                    <a:pt x="3" y="304"/>
                  </a:cubicBezTo>
                  <a:cubicBezTo>
                    <a:pt x="1" y="305"/>
                    <a:pt x="0" y="308"/>
                    <a:pt x="2" y="310"/>
                  </a:cubicBezTo>
                  <a:cubicBezTo>
                    <a:pt x="84" y="452"/>
                    <a:pt x="84" y="452"/>
                    <a:pt x="84" y="452"/>
                  </a:cubicBezTo>
                  <a:cubicBezTo>
                    <a:pt x="85" y="454"/>
                    <a:pt x="86" y="454"/>
                    <a:pt x="88" y="454"/>
                  </a:cubicBezTo>
                  <a:cubicBezTo>
                    <a:pt x="88" y="454"/>
                    <a:pt x="89" y="454"/>
                    <a:pt x="90" y="454"/>
                  </a:cubicBezTo>
                  <a:moveTo>
                    <a:pt x="349" y="504"/>
                  </a:moveTo>
                  <a:cubicBezTo>
                    <a:pt x="349" y="501"/>
                    <a:pt x="347" y="499"/>
                    <a:pt x="345" y="499"/>
                  </a:cubicBezTo>
                  <a:cubicBezTo>
                    <a:pt x="180" y="499"/>
                    <a:pt x="180" y="499"/>
                    <a:pt x="180" y="499"/>
                  </a:cubicBezTo>
                  <a:cubicBezTo>
                    <a:pt x="178" y="499"/>
                    <a:pt x="176" y="501"/>
                    <a:pt x="176" y="504"/>
                  </a:cubicBezTo>
                  <a:cubicBezTo>
                    <a:pt x="176" y="506"/>
                    <a:pt x="178" y="508"/>
                    <a:pt x="180" y="508"/>
                  </a:cubicBezTo>
                  <a:cubicBezTo>
                    <a:pt x="345" y="508"/>
                    <a:pt x="345" y="508"/>
                    <a:pt x="345" y="508"/>
                  </a:cubicBezTo>
                  <a:cubicBezTo>
                    <a:pt x="347" y="508"/>
                    <a:pt x="349" y="506"/>
                    <a:pt x="349" y="504"/>
                  </a:cubicBezTo>
                  <a:moveTo>
                    <a:pt x="442" y="452"/>
                  </a:moveTo>
                  <a:cubicBezTo>
                    <a:pt x="524" y="310"/>
                    <a:pt x="524" y="310"/>
                    <a:pt x="524" y="310"/>
                  </a:cubicBezTo>
                  <a:cubicBezTo>
                    <a:pt x="525" y="308"/>
                    <a:pt x="524" y="305"/>
                    <a:pt x="522" y="304"/>
                  </a:cubicBezTo>
                  <a:cubicBezTo>
                    <a:pt x="520" y="303"/>
                    <a:pt x="517" y="303"/>
                    <a:pt x="516" y="306"/>
                  </a:cubicBezTo>
                  <a:cubicBezTo>
                    <a:pt x="434" y="448"/>
                    <a:pt x="434" y="448"/>
                    <a:pt x="434" y="448"/>
                  </a:cubicBezTo>
                  <a:cubicBezTo>
                    <a:pt x="433" y="450"/>
                    <a:pt x="433" y="453"/>
                    <a:pt x="436" y="454"/>
                  </a:cubicBezTo>
                  <a:cubicBezTo>
                    <a:pt x="436" y="454"/>
                    <a:pt x="437" y="454"/>
                    <a:pt x="438" y="454"/>
                  </a:cubicBezTo>
                  <a:cubicBezTo>
                    <a:pt x="439" y="454"/>
                    <a:pt x="441" y="454"/>
                    <a:pt x="442" y="452"/>
                  </a:cubicBezTo>
                  <a:moveTo>
                    <a:pt x="522" y="204"/>
                  </a:moveTo>
                  <a:cubicBezTo>
                    <a:pt x="524" y="203"/>
                    <a:pt x="525" y="200"/>
                    <a:pt x="524" y="198"/>
                  </a:cubicBezTo>
                  <a:cubicBezTo>
                    <a:pt x="442" y="56"/>
                    <a:pt x="442" y="56"/>
                    <a:pt x="442" y="56"/>
                  </a:cubicBezTo>
                  <a:cubicBezTo>
                    <a:pt x="440" y="54"/>
                    <a:pt x="438" y="53"/>
                    <a:pt x="436" y="54"/>
                  </a:cubicBezTo>
                  <a:cubicBezTo>
                    <a:pt x="433" y="55"/>
                    <a:pt x="433" y="58"/>
                    <a:pt x="434" y="60"/>
                  </a:cubicBezTo>
                  <a:cubicBezTo>
                    <a:pt x="516" y="203"/>
                    <a:pt x="516" y="203"/>
                    <a:pt x="516" y="203"/>
                  </a:cubicBezTo>
                  <a:cubicBezTo>
                    <a:pt x="517" y="204"/>
                    <a:pt x="518" y="205"/>
                    <a:pt x="520" y="205"/>
                  </a:cubicBezTo>
                  <a:cubicBezTo>
                    <a:pt x="521" y="205"/>
                    <a:pt x="521" y="205"/>
                    <a:pt x="522" y="204"/>
                  </a:cubicBezTo>
                  <a:moveTo>
                    <a:pt x="345" y="9"/>
                  </a:moveTo>
                  <a:cubicBezTo>
                    <a:pt x="180" y="9"/>
                    <a:pt x="180" y="9"/>
                    <a:pt x="180" y="9"/>
                  </a:cubicBezTo>
                  <a:cubicBezTo>
                    <a:pt x="178" y="9"/>
                    <a:pt x="176" y="7"/>
                    <a:pt x="176" y="4"/>
                  </a:cubicBezTo>
                  <a:cubicBezTo>
                    <a:pt x="176" y="2"/>
                    <a:pt x="178" y="0"/>
                    <a:pt x="180" y="0"/>
                  </a:cubicBezTo>
                  <a:cubicBezTo>
                    <a:pt x="345" y="0"/>
                    <a:pt x="345" y="0"/>
                    <a:pt x="345" y="0"/>
                  </a:cubicBezTo>
                  <a:cubicBezTo>
                    <a:pt x="347" y="0"/>
                    <a:pt x="349" y="2"/>
                    <a:pt x="349" y="4"/>
                  </a:cubicBezTo>
                  <a:cubicBezTo>
                    <a:pt x="349" y="7"/>
                    <a:pt x="347" y="9"/>
                    <a:pt x="345" y="9"/>
                  </a:cubicBezTo>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675" name="Google Shape;5675;p183"/>
          <p:cNvGrpSpPr/>
          <p:nvPr/>
        </p:nvGrpSpPr>
        <p:grpSpPr>
          <a:xfrm>
            <a:off x="341515" y="5570237"/>
            <a:ext cx="248472" cy="316461"/>
            <a:chOff x="7399473" y="4988420"/>
            <a:chExt cx="595428" cy="758354"/>
          </a:xfrm>
        </p:grpSpPr>
        <p:sp>
          <p:nvSpPr>
            <p:cNvPr id="5676" name="Google Shape;5676;p183"/>
            <p:cNvSpPr/>
            <p:nvPr/>
          </p:nvSpPr>
          <p:spPr>
            <a:xfrm>
              <a:off x="7424653" y="4999529"/>
              <a:ext cx="570247" cy="721326"/>
            </a:xfrm>
            <a:custGeom>
              <a:avLst/>
              <a:gdLst/>
              <a:ahLst/>
              <a:cxnLst/>
              <a:rect l="l" t="t" r="r" b="b"/>
              <a:pathLst>
                <a:path w="377" h="474" extrusionOk="0">
                  <a:moveTo>
                    <a:pt x="103" y="5"/>
                  </a:moveTo>
                  <a:cubicBezTo>
                    <a:pt x="46" y="6"/>
                    <a:pt x="0" y="53"/>
                    <a:pt x="2" y="110"/>
                  </a:cubicBezTo>
                  <a:cubicBezTo>
                    <a:pt x="7" y="372"/>
                    <a:pt x="7" y="372"/>
                    <a:pt x="7" y="372"/>
                  </a:cubicBezTo>
                  <a:cubicBezTo>
                    <a:pt x="8" y="429"/>
                    <a:pt x="55" y="474"/>
                    <a:pt x="112" y="473"/>
                  </a:cubicBezTo>
                  <a:cubicBezTo>
                    <a:pt x="274" y="469"/>
                    <a:pt x="274" y="469"/>
                    <a:pt x="274" y="469"/>
                  </a:cubicBezTo>
                  <a:cubicBezTo>
                    <a:pt x="331" y="468"/>
                    <a:pt x="377" y="421"/>
                    <a:pt x="375" y="364"/>
                  </a:cubicBezTo>
                  <a:cubicBezTo>
                    <a:pt x="370" y="102"/>
                    <a:pt x="370" y="102"/>
                    <a:pt x="370" y="102"/>
                  </a:cubicBezTo>
                  <a:cubicBezTo>
                    <a:pt x="369" y="45"/>
                    <a:pt x="322" y="0"/>
                    <a:pt x="265" y="1"/>
                  </a:cubicBezTo>
                  <a:lnTo>
                    <a:pt x="103" y="5"/>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7" name="Google Shape;5677;p183"/>
            <p:cNvSpPr/>
            <p:nvPr/>
          </p:nvSpPr>
          <p:spPr>
            <a:xfrm>
              <a:off x="7457979" y="5098026"/>
              <a:ext cx="468787" cy="226618"/>
            </a:xfrm>
            <a:custGeom>
              <a:avLst/>
              <a:gdLst/>
              <a:ahLst/>
              <a:cxnLst/>
              <a:rect l="l" t="t" r="r" b="b"/>
              <a:pathLst>
                <a:path w="310" h="149" extrusionOk="0">
                  <a:moveTo>
                    <a:pt x="84" y="4"/>
                  </a:moveTo>
                  <a:cubicBezTo>
                    <a:pt x="35" y="5"/>
                    <a:pt x="0" y="18"/>
                    <a:pt x="0" y="89"/>
                  </a:cubicBezTo>
                  <a:cubicBezTo>
                    <a:pt x="1" y="143"/>
                    <a:pt x="38" y="149"/>
                    <a:pt x="87" y="148"/>
                  </a:cubicBezTo>
                  <a:cubicBezTo>
                    <a:pt x="225" y="145"/>
                    <a:pt x="225" y="145"/>
                    <a:pt x="225" y="145"/>
                  </a:cubicBezTo>
                  <a:cubicBezTo>
                    <a:pt x="305" y="142"/>
                    <a:pt x="310" y="119"/>
                    <a:pt x="309" y="55"/>
                  </a:cubicBezTo>
                  <a:cubicBezTo>
                    <a:pt x="309" y="14"/>
                    <a:pt x="271" y="0"/>
                    <a:pt x="223" y="1"/>
                  </a:cubicBezTo>
                  <a:lnTo>
                    <a:pt x="84" y="4"/>
                  </a:lnTo>
                  <a:close/>
                </a:path>
              </a:pathLst>
            </a:cu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8" name="Google Shape;5678;p183"/>
            <p:cNvSpPr/>
            <p:nvPr/>
          </p:nvSpPr>
          <p:spPr>
            <a:xfrm>
              <a:off x="7399473" y="4988420"/>
              <a:ext cx="579134" cy="758354"/>
            </a:xfrm>
            <a:custGeom>
              <a:avLst/>
              <a:gdLst/>
              <a:ahLst/>
              <a:cxnLst/>
              <a:rect l="l" t="t" r="r" b="b"/>
              <a:pathLst>
                <a:path w="383" h="498" extrusionOk="0">
                  <a:moveTo>
                    <a:pt x="287" y="0"/>
                  </a:moveTo>
                  <a:cubicBezTo>
                    <a:pt x="96" y="0"/>
                    <a:pt x="96" y="0"/>
                    <a:pt x="96" y="0"/>
                  </a:cubicBezTo>
                  <a:cubicBezTo>
                    <a:pt x="43" y="0"/>
                    <a:pt x="0" y="44"/>
                    <a:pt x="0" y="97"/>
                  </a:cubicBezTo>
                  <a:cubicBezTo>
                    <a:pt x="0" y="401"/>
                    <a:pt x="0" y="401"/>
                    <a:pt x="0" y="401"/>
                  </a:cubicBezTo>
                  <a:cubicBezTo>
                    <a:pt x="0" y="454"/>
                    <a:pt x="43" y="498"/>
                    <a:pt x="96" y="498"/>
                  </a:cubicBezTo>
                  <a:cubicBezTo>
                    <a:pt x="287" y="498"/>
                    <a:pt x="287" y="498"/>
                    <a:pt x="287" y="498"/>
                  </a:cubicBezTo>
                  <a:cubicBezTo>
                    <a:pt x="340" y="498"/>
                    <a:pt x="383" y="454"/>
                    <a:pt x="383" y="401"/>
                  </a:cubicBezTo>
                  <a:cubicBezTo>
                    <a:pt x="383" y="97"/>
                    <a:pt x="383" y="97"/>
                    <a:pt x="383" y="97"/>
                  </a:cubicBezTo>
                  <a:cubicBezTo>
                    <a:pt x="383" y="44"/>
                    <a:pt x="340" y="0"/>
                    <a:pt x="287" y="0"/>
                  </a:cubicBezTo>
                  <a:close/>
                  <a:moveTo>
                    <a:pt x="374" y="401"/>
                  </a:moveTo>
                  <a:cubicBezTo>
                    <a:pt x="374" y="450"/>
                    <a:pt x="335" y="489"/>
                    <a:pt x="287" y="489"/>
                  </a:cubicBezTo>
                  <a:cubicBezTo>
                    <a:pt x="96" y="489"/>
                    <a:pt x="96" y="489"/>
                    <a:pt x="96" y="489"/>
                  </a:cubicBezTo>
                  <a:cubicBezTo>
                    <a:pt x="48" y="489"/>
                    <a:pt x="8" y="450"/>
                    <a:pt x="8" y="401"/>
                  </a:cubicBezTo>
                  <a:cubicBezTo>
                    <a:pt x="8" y="97"/>
                    <a:pt x="8" y="97"/>
                    <a:pt x="8" y="97"/>
                  </a:cubicBezTo>
                  <a:cubicBezTo>
                    <a:pt x="8" y="48"/>
                    <a:pt x="48" y="9"/>
                    <a:pt x="96" y="9"/>
                  </a:cubicBezTo>
                  <a:cubicBezTo>
                    <a:pt x="287" y="9"/>
                    <a:pt x="287" y="9"/>
                    <a:pt x="287" y="9"/>
                  </a:cubicBezTo>
                  <a:cubicBezTo>
                    <a:pt x="335" y="9"/>
                    <a:pt x="374" y="48"/>
                    <a:pt x="374" y="97"/>
                  </a:cubicBezTo>
                  <a:lnTo>
                    <a:pt x="374" y="401"/>
                  </a:lnTo>
                  <a:close/>
                  <a:moveTo>
                    <a:pt x="110" y="135"/>
                  </a:moveTo>
                  <a:cubicBezTo>
                    <a:pt x="109" y="140"/>
                    <a:pt x="105" y="146"/>
                    <a:pt x="102" y="150"/>
                  </a:cubicBezTo>
                  <a:cubicBezTo>
                    <a:pt x="101" y="152"/>
                    <a:pt x="99" y="154"/>
                    <a:pt x="98" y="156"/>
                  </a:cubicBezTo>
                  <a:cubicBezTo>
                    <a:pt x="96" y="158"/>
                    <a:pt x="94" y="162"/>
                    <a:pt x="92" y="162"/>
                  </a:cubicBezTo>
                  <a:cubicBezTo>
                    <a:pt x="91" y="162"/>
                    <a:pt x="89" y="158"/>
                    <a:pt x="87" y="156"/>
                  </a:cubicBezTo>
                  <a:cubicBezTo>
                    <a:pt x="85" y="154"/>
                    <a:pt x="84" y="152"/>
                    <a:pt x="83" y="150"/>
                  </a:cubicBezTo>
                  <a:cubicBezTo>
                    <a:pt x="80" y="145"/>
                    <a:pt x="77" y="140"/>
                    <a:pt x="77" y="135"/>
                  </a:cubicBezTo>
                  <a:cubicBezTo>
                    <a:pt x="76" y="130"/>
                    <a:pt x="78" y="125"/>
                    <a:pt x="82" y="125"/>
                  </a:cubicBezTo>
                  <a:cubicBezTo>
                    <a:pt x="88" y="124"/>
                    <a:pt x="91" y="131"/>
                    <a:pt x="94" y="135"/>
                  </a:cubicBezTo>
                  <a:cubicBezTo>
                    <a:pt x="97" y="132"/>
                    <a:pt x="99" y="125"/>
                    <a:pt x="104" y="125"/>
                  </a:cubicBezTo>
                  <a:cubicBezTo>
                    <a:pt x="109" y="124"/>
                    <a:pt x="112" y="129"/>
                    <a:pt x="110" y="135"/>
                  </a:cubicBezTo>
                  <a:close/>
                  <a:moveTo>
                    <a:pt x="102" y="249"/>
                  </a:moveTo>
                  <a:cubicBezTo>
                    <a:pt x="102" y="254"/>
                    <a:pt x="99" y="258"/>
                    <a:pt x="94" y="258"/>
                  </a:cubicBezTo>
                  <a:cubicBezTo>
                    <a:pt x="89" y="258"/>
                    <a:pt x="85" y="254"/>
                    <a:pt x="85" y="249"/>
                  </a:cubicBezTo>
                  <a:cubicBezTo>
                    <a:pt x="85" y="244"/>
                    <a:pt x="89" y="240"/>
                    <a:pt x="94" y="240"/>
                  </a:cubicBezTo>
                  <a:cubicBezTo>
                    <a:pt x="99" y="240"/>
                    <a:pt x="102" y="244"/>
                    <a:pt x="102" y="249"/>
                  </a:cubicBezTo>
                  <a:close/>
                  <a:moveTo>
                    <a:pt x="312" y="143"/>
                  </a:moveTo>
                  <a:cubicBezTo>
                    <a:pt x="312" y="146"/>
                    <a:pt x="310" y="148"/>
                    <a:pt x="308" y="148"/>
                  </a:cubicBezTo>
                  <a:cubicBezTo>
                    <a:pt x="155" y="148"/>
                    <a:pt x="155" y="148"/>
                    <a:pt x="155" y="148"/>
                  </a:cubicBezTo>
                  <a:cubicBezTo>
                    <a:pt x="153" y="148"/>
                    <a:pt x="151" y="146"/>
                    <a:pt x="151" y="143"/>
                  </a:cubicBezTo>
                  <a:cubicBezTo>
                    <a:pt x="151" y="141"/>
                    <a:pt x="153" y="139"/>
                    <a:pt x="155" y="139"/>
                  </a:cubicBezTo>
                  <a:cubicBezTo>
                    <a:pt x="308" y="139"/>
                    <a:pt x="308" y="139"/>
                    <a:pt x="308" y="139"/>
                  </a:cubicBezTo>
                  <a:cubicBezTo>
                    <a:pt x="310" y="139"/>
                    <a:pt x="312" y="141"/>
                    <a:pt x="312" y="143"/>
                  </a:cubicBezTo>
                  <a:close/>
                  <a:moveTo>
                    <a:pt x="312" y="249"/>
                  </a:moveTo>
                  <a:cubicBezTo>
                    <a:pt x="312" y="251"/>
                    <a:pt x="310" y="253"/>
                    <a:pt x="308" y="253"/>
                  </a:cubicBezTo>
                  <a:cubicBezTo>
                    <a:pt x="155" y="253"/>
                    <a:pt x="155" y="253"/>
                    <a:pt x="155" y="253"/>
                  </a:cubicBezTo>
                  <a:cubicBezTo>
                    <a:pt x="153" y="253"/>
                    <a:pt x="151" y="251"/>
                    <a:pt x="151" y="249"/>
                  </a:cubicBezTo>
                  <a:cubicBezTo>
                    <a:pt x="151" y="247"/>
                    <a:pt x="153" y="245"/>
                    <a:pt x="155" y="245"/>
                  </a:cubicBezTo>
                  <a:cubicBezTo>
                    <a:pt x="308" y="245"/>
                    <a:pt x="308" y="245"/>
                    <a:pt x="308" y="245"/>
                  </a:cubicBezTo>
                  <a:cubicBezTo>
                    <a:pt x="310" y="245"/>
                    <a:pt x="312" y="247"/>
                    <a:pt x="312" y="249"/>
                  </a:cubicBezTo>
                  <a:close/>
                  <a:moveTo>
                    <a:pt x="312" y="355"/>
                  </a:moveTo>
                  <a:cubicBezTo>
                    <a:pt x="312" y="357"/>
                    <a:pt x="310" y="359"/>
                    <a:pt x="308" y="359"/>
                  </a:cubicBezTo>
                  <a:cubicBezTo>
                    <a:pt x="155" y="359"/>
                    <a:pt x="155" y="359"/>
                    <a:pt x="155" y="359"/>
                  </a:cubicBezTo>
                  <a:cubicBezTo>
                    <a:pt x="153" y="359"/>
                    <a:pt x="151" y="357"/>
                    <a:pt x="151" y="355"/>
                  </a:cubicBezTo>
                  <a:cubicBezTo>
                    <a:pt x="151" y="352"/>
                    <a:pt x="153" y="350"/>
                    <a:pt x="155" y="350"/>
                  </a:cubicBezTo>
                  <a:cubicBezTo>
                    <a:pt x="308" y="350"/>
                    <a:pt x="308" y="350"/>
                    <a:pt x="308" y="350"/>
                  </a:cubicBezTo>
                  <a:cubicBezTo>
                    <a:pt x="310" y="350"/>
                    <a:pt x="312" y="352"/>
                    <a:pt x="312" y="355"/>
                  </a:cubicBezTo>
                  <a:close/>
                  <a:moveTo>
                    <a:pt x="102" y="355"/>
                  </a:moveTo>
                  <a:cubicBezTo>
                    <a:pt x="102" y="360"/>
                    <a:pt x="99" y="364"/>
                    <a:pt x="94" y="364"/>
                  </a:cubicBezTo>
                  <a:cubicBezTo>
                    <a:pt x="89" y="364"/>
                    <a:pt x="85" y="360"/>
                    <a:pt x="85" y="355"/>
                  </a:cubicBezTo>
                  <a:cubicBezTo>
                    <a:pt x="85" y="350"/>
                    <a:pt x="89" y="346"/>
                    <a:pt x="94" y="346"/>
                  </a:cubicBezTo>
                  <a:cubicBezTo>
                    <a:pt x="99" y="346"/>
                    <a:pt x="102" y="350"/>
                    <a:pt x="102"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5679" name="Google Shape;5679;p183"/>
          <p:cNvGrpSpPr/>
          <p:nvPr/>
        </p:nvGrpSpPr>
        <p:grpSpPr>
          <a:xfrm>
            <a:off x="365511" y="3538133"/>
            <a:ext cx="200732" cy="313236"/>
            <a:chOff x="9293477" y="255588"/>
            <a:chExt cx="205500" cy="320675"/>
          </a:xfrm>
        </p:grpSpPr>
        <p:sp>
          <p:nvSpPr>
            <p:cNvPr id="5680" name="Google Shape;5680;p183"/>
            <p:cNvSpPr/>
            <p:nvPr/>
          </p:nvSpPr>
          <p:spPr>
            <a:xfrm>
              <a:off x="9293477" y="313104"/>
              <a:ext cx="205500" cy="205500"/>
            </a:xfrm>
            <a:prstGeom prst="ellipse">
              <a:avLst/>
            </a:prstGeom>
            <a:no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681" name="Google Shape;5681;p183"/>
            <p:cNvSpPr/>
            <p:nvPr/>
          </p:nvSpPr>
          <p:spPr>
            <a:xfrm>
              <a:off x="9345613" y="255588"/>
              <a:ext cx="127000" cy="320675"/>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682" name="Google Shape;5682;p183"/>
          <p:cNvSpPr/>
          <p:nvPr/>
        </p:nvSpPr>
        <p:spPr>
          <a:xfrm flipH="1">
            <a:off x="365423" y="6305077"/>
            <a:ext cx="201000" cy="201000"/>
          </a:xfrm>
          <a:prstGeom prst="ellipse">
            <a:avLst/>
          </a:prstGeom>
          <a:solidFill>
            <a:srgbClr val="EF4B6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683" name="Google Shape;5683;p183"/>
          <p:cNvSpPr/>
          <p:nvPr/>
        </p:nvSpPr>
        <p:spPr>
          <a:xfrm flipH="1">
            <a:off x="391442" y="6248895"/>
            <a:ext cx="124054" cy="313237"/>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84" name="Google Shape;5684;p183">
            <a:hlinkClick r:id="" action="ppaction://noaction"/>
          </p:cNvPr>
          <p:cNvSpPr/>
          <p:nvPr/>
        </p:nvSpPr>
        <p:spPr>
          <a:xfrm>
            <a:off x="178647" y="3413773"/>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83">
            <a:hlinkClick r:id="" action="ppaction://noaction"/>
          </p:cNvPr>
          <p:cNvSpPr/>
          <p:nvPr/>
        </p:nvSpPr>
        <p:spPr>
          <a:xfrm>
            <a:off x="178700" y="407930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83">
            <a:hlinkClick r:id="" action="ppaction://noaction"/>
          </p:cNvPr>
          <p:cNvSpPr/>
          <p:nvPr/>
        </p:nvSpPr>
        <p:spPr>
          <a:xfrm>
            <a:off x="180116" y="4769510"/>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83">
            <a:hlinkClick r:id="" action="ppaction://noaction"/>
          </p:cNvPr>
          <p:cNvSpPr/>
          <p:nvPr/>
        </p:nvSpPr>
        <p:spPr>
          <a:xfrm>
            <a:off x="173975" y="544724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83">
            <a:hlinkClick r:id="" action="ppaction://noaction"/>
          </p:cNvPr>
          <p:cNvSpPr/>
          <p:nvPr/>
        </p:nvSpPr>
        <p:spPr>
          <a:xfrm>
            <a:off x="175175" y="6124998"/>
            <a:ext cx="575100" cy="5601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9" name="Google Shape;5689;p183"/>
          <p:cNvGrpSpPr/>
          <p:nvPr/>
        </p:nvGrpSpPr>
        <p:grpSpPr>
          <a:xfrm>
            <a:off x="7497102" y="302101"/>
            <a:ext cx="915716" cy="1923175"/>
            <a:chOff x="4061021" y="4556069"/>
            <a:chExt cx="716579" cy="1504950"/>
          </a:xfrm>
        </p:grpSpPr>
        <p:sp>
          <p:nvSpPr>
            <p:cNvPr id="5690" name="Google Shape;5690;p183"/>
            <p:cNvSpPr/>
            <p:nvPr/>
          </p:nvSpPr>
          <p:spPr>
            <a:xfrm>
              <a:off x="4182100" y="5010750"/>
              <a:ext cx="595500" cy="595500"/>
            </a:xfrm>
            <a:prstGeom prst="ellipse">
              <a:avLst/>
            </a:prstGeom>
            <a:solidFill>
              <a:srgbClr val="FF46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691" name="Google Shape;5691;p183"/>
            <p:cNvSpPr/>
            <p:nvPr/>
          </p:nvSpPr>
          <p:spPr>
            <a:xfrm flipH="1">
              <a:off x="4061021" y="4556069"/>
              <a:ext cx="596041" cy="1504950"/>
            </a:xfrm>
            <a:custGeom>
              <a:avLst/>
              <a:gdLst/>
              <a:ahLst/>
              <a:cxnLst/>
              <a:rect l="l" t="t" r="r" b="b"/>
              <a:pathLst>
                <a:path w="111" h="286" extrusionOk="0">
                  <a:moveTo>
                    <a:pt x="111" y="283"/>
                  </a:moveTo>
                  <a:cubicBezTo>
                    <a:pt x="111" y="284"/>
                    <a:pt x="109" y="286"/>
                    <a:pt x="108" y="286"/>
                  </a:cubicBezTo>
                  <a:cubicBezTo>
                    <a:pt x="78" y="286"/>
                    <a:pt x="53" y="261"/>
                    <a:pt x="53" y="231"/>
                  </a:cubicBezTo>
                  <a:cubicBezTo>
                    <a:pt x="53" y="195"/>
                    <a:pt x="53" y="195"/>
                    <a:pt x="53" y="195"/>
                  </a:cubicBezTo>
                  <a:cubicBezTo>
                    <a:pt x="53" y="168"/>
                    <a:pt x="31" y="146"/>
                    <a:pt x="3" y="146"/>
                  </a:cubicBezTo>
                  <a:cubicBezTo>
                    <a:pt x="2" y="146"/>
                    <a:pt x="0" y="144"/>
                    <a:pt x="0" y="143"/>
                  </a:cubicBezTo>
                  <a:cubicBezTo>
                    <a:pt x="0" y="141"/>
                    <a:pt x="2" y="140"/>
                    <a:pt x="3" y="140"/>
                  </a:cubicBezTo>
                  <a:cubicBezTo>
                    <a:pt x="31" y="140"/>
                    <a:pt x="53" y="118"/>
                    <a:pt x="53" y="91"/>
                  </a:cubicBezTo>
                  <a:cubicBezTo>
                    <a:pt x="53" y="55"/>
                    <a:pt x="53" y="55"/>
                    <a:pt x="53" y="55"/>
                  </a:cubicBezTo>
                  <a:cubicBezTo>
                    <a:pt x="53" y="25"/>
                    <a:pt x="78" y="0"/>
                    <a:pt x="108" y="0"/>
                  </a:cubicBezTo>
                  <a:cubicBezTo>
                    <a:pt x="109" y="0"/>
                    <a:pt x="111" y="1"/>
                    <a:pt x="111" y="3"/>
                  </a:cubicBezTo>
                  <a:cubicBezTo>
                    <a:pt x="111" y="5"/>
                    <a:pt x="109" y="6"/>
                    <a:pt x="108" y="6"/>
                  </a:cubicBezTo>
                  <a:cubicBezTo>
                    <a:pt x="81" y="6"/>
                    <a:pt x="59" y="28"/>
                    <a:pt x="59" y="55"/>
                  </a:cubicBezTo>
                  <a:cubicBezTo>
                    <a:pt x="59" y="91"/>
                    <a:pt x="59" y="91"/>
                    <a:pt x="59" y="91"/>
                  </a:cubicBezTo>
                  <a:cubicBezTo>
                    <a:pt x="59" y="115"/>
                    <a:pt x="43" y="135"/>
                    <a:pt x="22" y="143"/>
                  </a:cubicBezTo>
                  <a:cubicBezTo>
                    <a:pt x="43" y="150"/>
                    <a:pt x="59" y="171"/>
                    <a:pt x="59" y="195"/>
                  </a:cubicBezTo>
                  <a:cubicBezTo>
                    <a:pt x="59" y="231"/>
                    <a:pt x="59" y="231"/>
                    <a:pt x="59" y="231"/>
                  </a:cubicBezTo>
                  <a:cubicBezTo>
                    <a:pt x="59" y="258"/>
                    <a:pt x="81" y="280"/>
                    <a:pt x="108" y="280"/>
                  </a:cubicBezTo>
                  <a:cubicBezTo>
                    <a:pt x="109" y="280"/>
                    <a:pt x="111" y="281"/>
                    <a:pt x="111" y="2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692" name="Google Shape;5692;p183">
            <a:hlinkClick r:id="" action="ppaction://noaction"/>
          </p:cNvPr>
          <p:cNvSpPr/>
          <p:nvPr/>
        </p:nvSpPr>
        <p:spPr>
          <a:xfrm rot="5400000">
            <a:off x="203038" y="341662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83">
            <a:hlinkClick r:id="rId2" action="ppaction://hlinksldjump"/>
          </p:cNvPr>
          <p:cNvSpPr/>
          <p:nvPr/>
        </p:nvSpPr>
        <p:spPr>
          <a:xfrm rot="5400000">
            <a:off x="179260" y="4078578"/>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83">
            <a:hlinkClick r:id="" action="ppaction://noaction"/>
          </p:cNvPr>
          <p:cNvSpPr/>
          <p:nvPr/>
        </p:nvSpPr>
        <p:spPr>
          <a:xfrm rot="5400000">
            <a:off x="187065" y="4762444"/>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83">
            <a:hlinkClick r:id="" action="ppaction://noaction"/>
          </p:cNvPr>
          <p:cNvSpPr/>
          <p:nvPr/>
        </p:nvSpPr>
        <p:spPr>
          <a:xfrm rot="5400000">
            <a:off x="167043" y="5466765"/>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183">
            <a:hlinkClick r:id="" action="ppaction://noaction"/>
          </p:cNvPr>
          <p:cNvSpPr/>
          <p:nvPr/>
        </p:nvSpPr>
        <p:spPr>
          <a:xfrm rot="5400000">
            <a:off x="168000" y="6152452"/>
            <a:ext cx="546900" cy="574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183"/>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698" name="Google Shape;5698;p183"/>
          <p:cNvPicPr preferRelativeResize="0"/>
          <p:nvPr/>
        </p:nvPicPr>
        <p:blipFill>
          <a:blip r:embed="rId3">
            <a:alphaModFix/>
          </a:blip>
          <a:stretch>
            <a:fillRect/>
          </a:stretch>
        </p:blipFill>
        <p:spPr>
          <a:xfrm>
            <a:off x="11393600" y="6177723"/>
            <a:ext cx="710999" cy="623950"/>
          </a:xfrm>
          <a:prstGeom prst="rect">
            <a:avLst/>
          </a:prstGeom>
          <a:noFill/>
          <a:ln>
            <a:noFill/>
          </a:ln>
        </p:spPr>
      </p:pic>
      <p:sp>
        <p:nvSpPr>
          <p:cNvPr id="5699" name="Google Shape;5699;p183">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matchingName="Title Slide">
  <p:cSld name="5_Title Slide_2">
    <p:bg>
      <p:bgPr>
        <a:solidFill>
          <a:schemeClr val="accent4"/>
        </a:solidFill>
        <a:effectLst/>
      </p:bgPr>
    </p:bg>
    <p:spTree>
      <p:nvGrpSpPr>
        <p:cNvPr id="1" name="Shape 5700"/>
        <p:cNvGrpSpPr/>
        <p:nvPr/>
      </p:nvGrpSpPr>
      <p:grpSpPr>
        <a:xfrm>
          <a:off x="0" y="0"/>
          <a:ext cx="0" cy="0"/>
          <a:chOff x="0" y="0"/>
          <a:chExt cx="0" cy="0"/>
        </a:xfrm>
      </p:grpSpPr>
      <p:grpSp>
        <p:nvGrpSpPr>
          <p:cNvPr id="5701" name="Google Shape;5701;p184"/>
          <p:cNvGrpSpPr/>
          <p:nvPr/>
        </p:nvGrpSpPr>
        <p:grpSpPr>
          <a:xfrm>
            <a:off x="2517105" y="1"/>
            <a:ext cx="6348291" cy="4206189"/>
            <a:chOff x="2517105" y="1"/>
            <a:chExt cx="6348291" cy="4206189"/>
          </a:xfrm>
        </p:grpSpPr>
        <p:sp>
          <p:nvSpPr>
            <p:cNvPr id="5702" name="Google Shape;5702;p184"/>
            <p:cNvSpPr/>
            <p:nvPr/>
          </p:nvSpPr>
          <p:spPr>
            <a:xfrm>
              <a:off x="2517105" y="1"/>
              <a:ext cx="5887082" cy="3777883"/>
            </a:xfrm>
            <a:custGeom>
              <a:avLst/>
              <a:gdLst/>
              <a:ahLst/>
              <a:cxnLst/>
              <a:rect l="l" t="t" r="r" b="b"/>
              <a:pathLst>
                <a:path w="5887082" h="3777883" extrusionOk="0">
                  <a:moveTo>
                    <a:pt x="1339807" y="0"/>
                  </a:moveTo>
                  <a:lnTo>
                    <a:pt x="5887082" y="0"/>
                  </a:lnTo>
                  <a:lnTo>
                    <a:pt x="5853299" y="114636"/>
                  </a:lnTo>
                  <a:cubicBezTo>
                    <a:pt x="4919096" y="3284642"/>
                    <a:pt x="4919096" y="3284642"/>
                    <a:pt x="4919096" y="3284642"/>
                  </a:cubicBezTo>
                  <a:cubicBezTo>
                    <a:pt x="4818563" y="3625417"/>
                    <a:pt x="4474804" y="3833127"/>
                    <a:pt x="4124558" y="3764972"/>
                  </a:cubicBezTo>
                  <a:cubicBezTo>
                    <a:pt x="239428" y="2992549"/>
                    <a:pt x="239428" y="2992549"/>
                    <a:pt x="239428" y="2992549"/>
                  </a:cubicBezTo>
                  <a:cubicBezTo>
                    <a:pt x="44848" y="2953603"/>
                    <a:pt x="-55686" y="2742648"/>
                    <a:pt x="31875" y="2567392"/>
                  </a:cubicBezTo>
                  <a:cubicBezTo>
                    <a:pt x="791653" y="1075994"/>
                    <a:pt x="1147798" y="376902"/>
                    <a:pt x="1314741" y="49202"/>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703" name="Google Shape;5703;p184"/>
            <p:cNvSpPr/>
            <p:nvPr/>
          </p:nvSpPr>
          <p:spPr>
            <a:xfrm>
              <a:off x="3420269" y="156477"/>
              <a:ext cx="5445127" cy="4049713"/>
            </a:xfrm>
            <a:custGeom>
              <a:avLst/>
              <a:gdLst/>
              <a:ahLst/>
              <a:cxnLst/>
              <a:rect l="l" t="t" r="r" b="b"/>
              <a:pathLst>
                <a:path w="1679" h="1248" extrusionOk="0">
                  <a:moveTo>
                    <a:pt x="1059" y="28"/>
                  </a:moveTo>
                  <a:cubicBezTo>
                    <a:pt x="105" y="520"/>
                    <a:pt x="105" y="520"/>
                    <a:pt x="105" y="520"/>
                  </a:cubicBezTo>
                  <a:cubicBezTo>
                    <a:pt x="33" y="557"/>
                    <a:pt x="0" y="641"/>
                    <a:pt x="28" y="717"/>
                  </a:cubicBezTo>
                  <a:cubicBezTo>
                    <a:pt x="187" y="1144"/>
                    <a:pt x="187" y="1144"/>
                    <a:pt x="187" y="1144"/>
                  </a:cubicBezTo>
                  <a:cubicBezTo>
                    <a:pt x="210" y="1207"/>
                    <a:pt x="270" y="1248"/>
                    <a:pt x="336" y="1248"/>
                  </a:cubicBezTo>
                  <a:cubicBezTo>
                    <a:pt x="1181" y="1248"/>
                    <a:pt x="1181" y="1248"/>
                    <a:pt x="1181" y="1248"/>
                  </a:cubicBezTo>
                  <a:cubicBezTo>
                    <a:pt x="1242" y="1248"/>
                    <a:pt x="1297" y="1214"/>
                    <a:pt x="1324" y="1160"/>
                  </a:cubicBezTo>
                  <a:cubicBezTo>
                    <a:pt x="1644" y="519"/>
                    <a:pt x="1644" y="519"/>
                    <a:pt x="1644" y="519"/>
                  </a:cubicBezTo>
                  <a:cubicBezTo>
                    <a:pt x="1679" y="450"/>
                    <a:pt x="1659" y="367"/>
                    <a:pt x="1598" y="321"/>
                  </a:cubicBezTo>
                  <a:cubicBezTo>
                    <a:pt x="1228" y="42"/>
                    <a:pt x="1228" y="42"/>
                    <a:pt x="1228" y="42"/>
                  </a:cubicBezTo>
                  <a:cubicBezTo>
                    <a:pt x="1179" y="6"/>
                    <a:pt x="1114" y="0"/>
                    <a:pt x="1059" y="28"/>
                  </a:cubicBezTo>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pic>
        <p:nvPicPr>
          <p:cNvPr id="5704" name="Google Shape;5704;p184"/>
          <p:cNvPicPr preferRelativeResize="0"/>
          <p:nvPr/>
        </p:nvPicPr>
        <p:blipFill>
          <a:blip r:embed="rId2">
            <a:alphaModFix/>
          </a:blip>
          <a:stretch>
            <a:fillRect/>
          </a:stretch>
        </p:blipFill>
        <p:spPr>
          <a:xfrm>
            <a:off x="4856950" y="1825775"/>
            <a:ext cx="2615875" cy="1433475"/>
          </a:xfrm>
          <a:prstGeom prst="rect">
            <a:avLst/>
          </a:prstGeom>
          <a:noFill/>
          <a:ln>
            <a:noFill/>
          </a:ln>
        </p:spPr>
      </p:pic>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0.2 - Activity Menu">
  <p:cSld name="1_Title Left - Content Right 5">
    <p:spTree>
      <p:nvGrpSpPr>
        <p:cNvPr id="1" name="Shape 5705"/>
        <p:cNvGrpSpPr/>
        <p:nvPr/>
      </p:nvGrpSpPr>
      <p:grpSpPr>
        <a:xfrm>
          <a:off x="0" y="0"/>
          <a:ext cx="0" cy="0"/>
          <a:chOff x="0" y="0"/>
          <a:chExt cx="0" cy="0"/>
        </a:xfrm>
      </p:grpSpPr>
      <p:sp>
        <p:nvSpPr>
          <p:cNvPr id="5706" name="Google Shape;5706;p185"/>
          <p:cNvSpPr/>
          <p:nvPr/>
        </p:nvSpPr>
        <p:spPr>
          <a:xfrm>
            <a:off x="0" y="0"/>
            <a:ext cx="4890767"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707" name="Google Shape;5707;p185"/>
          <p:cNvSpPr txBox="1">
            <a:spLocks noGrp="1"/>
          </p:cNvSpPr>
          <p:nvPr>
            <p:ph type="body" idx="1"/>
          </p:nvPr>
        </p:nvSpPr>
        <p:spPr>
          <a:xfrm>
            <a:off x="6966857" y="1625147"/>
            <a:ext cx="4485000" cy="32394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2000" b="1">
                <a:latin typeface="Archivo"/>
                <a:ea typeface="Archivo"/>
                <a:cs typeface="Archivo"/>
                <a:sym typeface="Archiv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5708" name="Google Shape;5708;p185"/>
          <p:cNvSpPr txBox="1">
            <a:spLocks noGrp="1"/>
          </p:cNvSpPr>
          <p:nvPr>
            <p:ph type="body" idx="2"/>
          </p:nvPr>
        </p:nvSpPr>
        <p:spPr>
          <a:xfrm>
            <a:off x="6966857" y="4952478"/>
            <a:ext cx="4485000" cy="7050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1800">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5709" name="Google Shape;5709;p185"/>
          <p:cNvSpPr/>
          <p:nvPr/>
        </p:nvSpPr>
        <p:spPr>
          <a:xfrm>
            <a:off x="0" y="992850"/>
            <a:ext cx="4958014" cy="4728739"/>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710" name="Google Shape;5710;p185"/>
          <p:cNvSpPr/>
          <p:nvPr/>
        </p:nvSpPr>
        <p:spPr>
          <a:xfrm>
            <a:off x="225825" y="243600"/>
            <a:ext cx="725024" cy="80895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11" name="Google Shape;5711;p185"/>
          <p:cNvSpPr/>
          <p:nvPr/>
        </p:nvSpPr>
        <p:spPr>
          <a:xfrm>
            <a:off x="17893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5712" name="Google Shape;5712;p185">
            <a:hlinkClick r:id="rId2" action="ppaction://hlinksldjump"/>
          </p:cNvPr>
          <p:cNvPicPr preferRelativeResize="0"/>
          <p:nvPr/>
        </p:nvPicPr>
        <p:blipFill rotWithShape="1">
          <a:blip r:embed="rId3">
            <a:alphaModFix/>
          </a:blip>
          <a:srcRect/>
          <a:stretch/>
        </p:blipFill>
        <p:spPr>
          <a:xfrm>
            <a:off x="227976" y="217140"/>
            <a:ext cx="808951" cy="808927"/>
          </a:xfrm>
          <a:prstGeom prst="rect">
            <a:avLst/>
          </a:prstGeom>
          <a:noFill/>
          <a:ln>
            <a:noFill/>
          </a:ln>
        </p:spPr>
      </p:pic>
      <p:sp>
        <p:nvSpPr>
          <p:cNvPr id="5713" name="Google Shape;5713;p185"/>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714" name="Google Shape;5714;p185"/>
          <p:cNvPicPr preferRelativeResize="0"/>
          <p:nvPr/>
        </p:nvPicPr>
        <p:blipFill>
          <a:blip r:embed="rId4">
            <a:alphaModFix/>
          </a:blip>
          <a:stretch>
            <a:fillRect/>
          </a:stretch>
        </p:blipFill>
        <p:spPr>
          <a:xfrm>
            <a:off x="11393600" y="6177723"/>
            <a:ext cx="710999" cy="623950"/>
          </a:xfrm>
          <a:prstGeom prst="rect">
            <a:avLst/>
          </a:prstGeom>
          <a:noFill/>
          <a:ln>
            <a:noFill/>
          </a:ln>
        </p:spPr>
      </p:pic>
      <p:sp>
        <p:nvSpPr>
          <p:cNvPr id="5715" name="Google Shape;5715;p185">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1.1 - Seven Categories" type="blank">
  <p:cSld name="BLANK">
    <p:spTree>
      <p:nvGrpSpPr>
        <p:cNvPr id="1" name="Shape 5716"/>
        <p:cNvGrpSpPr/>
        <p:nvPr/>
      </p:nvGrpSpPr>
      <p:grpSpPr>
        <a:xfrm>
          <a:off x="0" y="0"/>
          <a:ext cx="0" cy="0"/>
          <a:chOff x="0" y="0"/>
          <a:chExt cx="0" cy="0"/>
        </a:xfrm>
      </p:grpSpPr>
      <p:sp>
        <p:nvSpPr>
          <p:cNvPr id="5717" name="Google Shape;5717;p186"/>
          <p:cNvSpPr txBox="1">
            <a:spLocks noGrp="1"/>
          </p:cNvSpPr>
          <p:nvPr>
            <p:ph type="sldNum" idx="12"/>
          </p:nvPr>
        </p:nvSpPr>
        <p:spPr>
          <a:xfrm>
            <a:off x="11296610" y="6217622"/>
            <a:ext cx="731700" cy="5247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US"/>
              <a:t>‹#›</a:t>
            </a:fld>
            <a:endParaRPr/>
          </a:p>
        </p:txBody>
      </p:sp>
      <p:sp>
        <p:nvSpPr>
          <p:cNvPr id="5718" name="Google Shape;5718;p186"/>
          <p:cNvSpPr/>
          <p:nvPr/>
        </p:nvSpPr>
        <p:spPr>
          <a:xfrm rot="-5400000" flipH="1">
            <a:off x="-2362399" y="2362399"/>
            <a:ext cx="6857999" cy="2133202"/>
          </a:xfrm>
          <a:custGeom>
            <a:avLst/>
            <a:gdLst/>
            <a:ahLst/>
            <a:cxnLst/>
            <a:rect l="l" t="t" r="r" b="b"/>
            <a:pathLst>
              <a:path w="12191999" h="2245476" extrusionOk="0">
                <a:moveTo>
                  <a:pt x="0" y="0"/>
                </a:moveTo>
                <a:lnTo>
                  <a:pt x="12191999" y="0"/>
                </a:lnTo>
                <a:lnTo>
                  <a:pt x="12191999" y="2039626"/>
                </a:lnTo>
                <a:lnTo>
                  <a:pt x="11667529" y="2048481"/>
                </a:lnTo>
                <a:cubicBezTo>
                  <a:pt x="4746033" y="2165344"/>
                  <a:pt x="1534004" y="2219575"/>
                  <a:pt x="43412" y="2244743"/>
                </a:cubicBezTo>
                <a:lnTo>
                  <a:pt x="0" y="2245476"/>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719" name="Google Shape;5719;p186"/>
          <p:cNvSpPr/>
          <p:nvPr/>
        </p:nvSpPr>
        <p:spPr>
          <a:xfrm rot="-5400000">
            <a:off x="-2424714" y="2424715"/>
            <a:ext cx="6858000" cy="2008569"/>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720" name="Google Shape;5720;p186"/>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721" name="Google Shape;5721;p186">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22" name="Google Shape;5722;p186"/>
          <p:cNvSpPr/>
          <p:nvPr/>
        </p:nvSpPr>
        <p:spPr>
          <a:xfrm>
            <a:off x="32371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23" name="Google Shape;5723;p186">
            <a:hlinkClick r:id="" action="ppaction://noaction"/>
          </p:cNvPr>
          <p:cNvSpPr txBox="1"/>
          <p:nvPr/>
        </p:nvSpPr>
        <p:spPr>
          <a:xfrm>
            <a:off x="319600"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2.1 - Four Corners">
  <p:cSld name="1_Title Left - Content Right 6_1">
    <p:bg>
      <p:bgPr>
        <a:solidFill>
          <a:schemeClr val="accent4"/>
        </a:solidFill>
        <a:effectLst/>
      </p:bgPr>
    </p:bg>
    <p:spTree>
      <p:nvGrpSpPr>
        <p:cNvPr id="1" name="Shape 5724"/>
        <p:cNvGrpSpPr/>
        <p:nvPr/>
      </p:nvGrpSpPr>
      <p:grpSpPr>
        <a:xfrm>
          <a:off x="0" y="0"/>
          <a:ext cx="0" cy="0"/>
          <a:chOff x="0" y="0"/>
          <a:chExt cx="0" cy="0"/>
        </a:xfrm>
      </p:grpSpPr>
      <p:sp>
        <p:nvSpPr>
          <p:cNvPr id="5725" name="Google Shape;5725;p187"/>
          <p:cNvSpPr/>
          <p:nvPr/>
        </p:nvSpPr>
        <p:spPr>
          <a:xfrm>
            <a:off x="215267" y="231233"/>
            <a:ext cx="756383" cy="745117"/>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5726" name="Google Shape;5726;p187"/>
          <p:cNvSpPr txBox="1"/>
          <p:nvPr/>
        </p:nvSpPr>
        <p:spPr>
          <a:xfrm>
            <a:off x="400425" y="2349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1</a:t>
            </a:r>
            <a:endParaRPr sz="1900">
              <a:solidFill>
                <a:schemeClr val="accent2"/>
              </a:solidFill>
            </a:endParaRPr>
          </a:p>
        </p:txBody>
      </p:sp>
      <p:sp>
        <p:nvSpPr>
          <p:cNvPr id="5727" name="Google Shape;5727;p187"/>
          <p:cNvSpPr/>
          <p:nvPr/>
        </p:nvSpPr>
        <p:spPr>
          <a:xfrm rot="-8099990">
            <a:off x="11281855" y="205728"/>
            <a:ext cx="756379" cy="74511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5728" name="Google Shape;5728;p187"/>
          <p:cNvSpPr txBox="1"/>
          <p:nvPr/>
        </p:nvSpPr>
        <p:spPr>
          <a:xfrm>
            <a:off x="11352550" y="2349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2</a:t>
            </a:r>
            <a:endParaRPr sz="1900">
              <a:solidFill>
                <a:schemeClr val="accent2"/>
              </a:solidFill>
            </a:endParaRPr>
          </a:p>
        </p:txBody>
      </p:sp>
      <p:sp>
        <p:nvSpPr>
          <p:cNvPr id="5729" name="Google Shape;5729;p187"/>
          <p:cNvSpPr/>
          <p:nvPr/>
        </p:nvSpPr>
        <p:spPr>
          <a:xfrm rot="-10367073">
            <a:off x="266294" y="3789041"/>
            <a:ext cx="756375" cy="74511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5730" name="Google Shape;5730;p187"/>
          <p:cNvSpPr txBox="1"/>
          <p:nvPr/>
        </p:nvSpPr>
        <p:spPr>
          <a:xfrm>
            <a:off x="349413" y="384344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3</a:t>
            </a:r>
            <a:endParaRPr sz="1900">
              <a:solidFill>
                <a:schemeClr val="accent2"/>
              </a:solidFill>
            </a:endParaRPr>
          </a:p>
        </p:txBody>
      </p:sp>
      <p:sp>
        <p:nvSpPr>
          <p:cNvPr id="5731" name="Google Shape;5731;p187"/>
          <p:cNvSpPr/>
          <p:nvPr/>
        </p:nvSpPr>
        <p:spPr>
          <a:xfrm rot="2836497">
            <a:off x="11167403" y="3665602"/>
            <a:ext cx="756379" cy="745109"/>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4"/>
          </a:solidFill>
          <a:ln>
            <a:noFill/>
          </a:ln>
        </p:spPr>
        <p:txBody>
          <a:bodyPr spcFirstLastPara="1" wrap="square" lIns="121900" tIns="60925" rIns="121900" bIns="60925" anchor="t" anchorCtr="0">
            <a:noAutofit/>
          </a:bodyPr>
          <a:lstStyle/>
          <a:p>
            <a:pPr marL="0" marR="0" lvl="0" indent="0" algn="l" rtl="0">
              <a:lnSpc>
                <a:spcPct val="100000"/>
              </a:lnSpc>
              <a:spcBef>
                <a:spcPts val="0"/>
              </a:spcBef>
              <a:spcAft>
                <a:spcPts val="0"/>
              </a:spcAft>
              <a:buNone/>
            </a:pPr>
            <a:endParaRPr sz="1900" b="0" i="0" u="none" strike="noStrike" cap="none">
              <a:solidFill>
                <a:srgbClr val="000000"/>
              </a:solidFill>
              <a:latin typeface="Arial"/>
              <a:ea typeface="Arial"/>
              <a:cs typeface="Arial"/>
              <a:sym typeface="Arial"/>
            </a:endParaRPr>
          </a:p>
        </p:txBody>
      </p:sp>
      <p:sp>
        <p:nvSpPr>
          <p:cNvPr id="5732" name="Google Shape;5732;p187"/>
          <p:cNvSpPr txBox="1"/>
          <p:nvPr/>
        </p:nvSpPr>
        <p:spPr>
          <a:xfrm>
            <a:off x="11352538" y="3719992"/>
            <a:ext cx="488100" cy="636300"/>
          </a:xfrm>
          <a:prstGeom prst="rect">
            <a:avLst/>
          </a:prstGeom>
          <a:noFill/>
          <a:ln>
            <a:noFill/>
          </a:ln>
        </p:spPr>
        <p:txBody>
          <a:bodyPr spcFirstLastPara="1" wrap="square" lIns="121900" tIns="121900" rIns="121900" bIns="121900" anchor="ctr" anchorCtr="0">
            <a:noAutofit/>
          </a:bodyPr>
          <a:lstStyle/>
          <a:p>
            <a:pPr marL="0" lvl="0" indent="0" algn="ctr" rtl="0">
              <a:spcBef>
                <a:spcPts val="0"/>
              </a:spcBef>
              <a:spcAft>
                <a:spcPts val="0"/>
              </a:spcAft>
              <a:buNone/>
            </a:pPr>
            <a:r>
              <a:rPr lang="en-US" sz="2800" b="1">
                <a:solidFill>
                  <a:schemeClr val="accent2"/>
                </a:solidFill>
                <a:latin typeface="Archivo"/>
                <a:ea typeface="Archivo"/>
                <a:cs typeface="Archivo"/>
                <a:sym typeface="Archivo"/>
              </a:rPr>
              <a:t>4</a:t>
            </a:r>
            <a:endParaRPr sz="1900">
              <a:solidFill>
                <a:schemeClr val="accent2"/>
              </a:solidFill>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3.1 - Would You Rather">
  <p:cSld name="1_Title Left - Content Right 6_1_1_3">
    <p:bg>
      <p:bgPr>
        <a:solidFill>
          <a:schemeClr val="accent4"/>
        </a:solidFill>
        <a:effectLst/>
      </p:bgPr>
    </p:bg>
    <p:spTree>
      <p:nvGrpSpPr>
        <p:cNvPr id="1" name="Shape 5733"/>
        <p:cNvGrpSpPr/>
        <p:nvPr/>
      </p:nvGrpSpPr>
      <p:grpSpPr>
        <a:xfrm>
          <a:off x="0" y="0"/>
          <a:ext cx="0" cy="0"/>
          <a:chOff x="0" y="0"/>
          <a:chExt cx="0" cy="0"/>
        </a:xfrm>
      </p:grpSpPr>
      <p:sp>
        <p:nvSpPr>
          <p:cNvPr id="5734" name="Google Shape;5734;p188">
            <a:hlinkClick r:id="" action="ppaction://noaction"/>
          </p:cNvPr>
          <p:cNvSpPr/>
          <p:nvPr/>
        </p:nvSpPr>
        <p:spPr>
          <a:xfrm>
            <a:off x="421182" y="2762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35" name="Google Shape;5735;p188"/>
          <p:cNvSpPr/>
          <p:nvPr/>
        </p:nvSpPr>
        <p:spPr>
          <a:xfrm flipH="1">
            <a:off x="4697238" y="614362"/>
            <a:ext cx="5289619" cy="2792552"/>
          </a:xfrm>
          <a:custGeom>
            <a:avLst/>
            <a:gdLst/>
            <a:ahLst/>
            <a:cxnLst/>
            <a:rect l="l" t="t" r="r" b="b"/>
            <a:pathLst>
              <a:path w="410" h="216" extrusionOk="0">
                <a:moveTo>
                  <a:pt x="382" y="45"/>
                </a:moveTo>
                <a:cubicBezTo>
                  <a:pt x="343" y="39"/>
                  <a:pt x="298" y="42"/>
                  <a:pt x="256" y="45"/>
                </a:cubicBezTo>
                <a:cubicBezTo>
                  <a:pt x="239" y="46"/>
                  <a:pt x="223" y="47"/>
                  <a:pt x="208" y="47"/>
                </a:cubicBezTo>
                <a:cubicBezTo>
                  <a:pt x="204" y="47"/>
                  <a:pt x="200" y="48"/>
                  <a:pt x="195" y="49"/>
                </a:cubicBezTo>
                <a:cubicBezTo>
                  <a:pt x="176" y="51"/>
                  <a:pt x="147" y="55"/>
                  <a:pt x="141" y="31"/>
                </a:cubicBezTo>
                <a:cubicBezTo>
                  <a:pt x="140" y="24"/>
                  <a:pt x="141" y="16"/>
                  <a:pt x="142" y="11"/>
                </a:cubicBezTo>
                <a:cubicBezTo>
                  <a:pt x="142" y="7"/>
                  <a:pt x="143" y="1"/>
                  <a:pt x="142" y="0"/>
                </a:cubicBezTo>
                <a:cubicBezTo>
                  <a:pt x="142" y="0"/>
                  <a:pt x="141" y="0"/>
                  <a:pt x="141" y="0"/>
                </a:cubicBezTo>
                <a:cubicBezTo>
                  <a:pt x="139" y="0"/>
                  <a:pt x="136" y="1"/>
                  <a:pt x="129" y="4"/>
                </a:cubicBezTo>
                <a:cubicBezTo>
                  <a:pt x="118" y="9"/>
                  <a:pt x="108" y="17"/>
                  <a:pt x="99" y="25"/>
                </a:cubicBezTo>
                <a:cubicBezTo>
                  <a:pt x="94" y="29"/>
                  <a:pt x="89" y="34"/>
                  <a:pt x="83" y="38"/>
                </a:cubicBezTo>
                <a:cubicBezTo>
                  <a:pt x="62" y="53"/>
                  <a:pt x="42" y="69"/>
                  <a:pt x="22" y="85"/>
                </a:cubicBezTo>
                <a:cubicBezTo>
                  <a:pt x="19" y="87"/>
                  <a:pt x="16" y="89"/>
                  <a:pt x="13" y="92"/>
                </a:cubicBezTo>
                <a:cubicBezTo>
                  <a:pt x="6" y="96"/>
                  <a:pt x="1" y="100"/>
                  <a:pt x="1" y="104"/>
                </a:cubicBezTo>
                <a:cubicBezTo>
                  <a:pt x="0" y="106"/>
                  <a:pt x="2" y="109"/>
                  <a:pt x="4" y="112"/>
                </a:cubicBezTo>
                <a:cubicBezTo>
                  <a:pt x="8" y="117"/>
                  <a:pt x="15" y="122"/>
                  <a:pt x="21" y="127"/>
                </a:cubicBezTo>
                <a:cubicBezTo>
                  <a:pt x="24" y="129"/>
                  <a:pt x="27" y="131"/>
                  <a:pt x="30" y="133"/>
                </a:cubicBezTo>
                <a:cubicBezTo>
                  <a:pt x="33" y="135"/>
                  <a:pt x="50" y="147"/>
                  <a:pt x="69" y="160"/>
                </a:cubicBezTo>
                <a:cubicBezTo>
                  <a:pt x="98" y="180"/>
                  <a:pt x="134" y="205"/>
                  <a:pt x="148" y="215"/>
                </a:cubicBezTo>
                <a:cubicBezTo>
                  <a:pt x="148" y="216"/>
                  <a:pt x="149" y="216"/>
                  <a:pt x="149" y="216"/>
                </a:cubicBezTo>
                <a:cubicBezTo>
                  <a:pt x="149" y="215"/>
                  <a:pt x="149" y="215"/>
                  <a:pt x="149" y="215"/>
                </a:cubicBezTo>
                <a:cubicBezTo>
                  <a:pt x="149" y="210"/>
                  <a:pt x="149" y="205"/>
                  <a:pt x="148" y="199"/>
                </a:cubicBezTo>
                <a:cubicBezTo>
                  <a:pt x="146" y="184"/>
                  <a:pt x="145" y="169"/>
                  <a:pt x="151" y="162"/>
                </a:cubicBezTo>
                <a:cubicBezTo>
                  <a:pt x="158" y="155"/>
                  <a:pt x="183" y="157"/>
                  <a:pt x="213" y="161"/>
                </a:cubicBezTo>
                <a:cubicBezTo>
                  <a:pt x="219" y="161"/>
                  <a:pt x="224" y="162"/>
                  <a:pt x="227" y="162"/>
                </a:cubicBezTo>
                <a:cubicBezTo>
                  <a:pt x="243" y="162"/>
                  <a:pt x="260" y="164"/>
                  <a:pt x="276" y="165"/>
                </a:cubicBezTo>
                <a:cubicBezTo>
                  <a:pt x="290" y="166"/>
                  <a:pt x="305" y="168"/>
                  <a:pt x="320" y="168"/>
                </a:cubicBezTo>
                <a:cubicBezTo>
                  <a:pt x="323" y="168"/>
                  <a:pt x="327" y="169"/>
                  <a:pt x="330" y="169"/>
                </a:cubicBezTo>
                <a:cubicBezTo>
                  <a:pt x="345" y="170"/>
                  <a:pt x="362" y="171"/>
                  <a:pt x="377" y="168"/>
                </a:cubicBezTo>
                <a:cubicBezTo>
                  <a:pt x="389" y="166"/>
                  <a:pt x="397" y="162"/>
                  <a:pt x="402" y="156"/>
                </a:cubicBezTo>
                <a:cubicBezTo>
                  <a:pt x="406" y="150"/>
                  <a:pt x="407" y="142"/>
                  <a:pt x="408" y="133"/>
                </a:cubicBezTo>
                <a:cubicBezTo>
                  <a:pt x="409" y="117"/>
                  <a:pt x="410" y="100"/>
                  <a:pt x="410" y="84"/>
                </a:cubicBezTo>
                <a:cubicBezTo>
                  <a:pt x="410" y="75"/>
                  <a:pt x="409" y="66"/>
                  <a:pt x="405" y="59"/>
                </a:cubicBezTo>
                <a:cubicBezTo>
                  <a:pt x="401" y="52"/>
                  <a:pt x="392" y="47"/>
                  <a:pt x="382" y="45"/>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5736" name="Google Shape;5736;p188"/>
          <p:cNvSpPr/>
          <p:nvPr/>
        </p:nvSpPr>
        <p:spPr>
          <a:xfrm>
            <a:off x="4871811" y="368300"/>
            <a:ext cx="5449538" cy="2952472"/>
          </a:xfrm>
          <a:custGeom>
            <a:avLst/>
            <a:gdLst/>
            <a:ahLst/>
            <a:cxnLst/>
            <a:rect l="l" t="t" r="r" b="b"/>
            <a:pathLst>
              <a:path w="423" h="229" extrusionOk="0">
                <a:moveTo>
                  <a:pt x="276" y="229"/>
                </a:moveTo>
                <a:cubicBezTo>
                  <a:pt x="274" y="229"/>
                  <a:pt x="273" y="228"/>
                  <a:pt x="271" y="227"/>
                </a:cubicBezTo>
                <a:cubicBezTo>
                  <a:pt x="267" y="224"/>
                  <a:pt x="268" y="218"/>
                  <a:pt x="269" y="211"/>
                </a:cubicBezTo>
                <a:cubicBezTo>
                  <a:pt x="270" y="205"/>
                  <a:pt x="271" y="199"/>
                  <a:pt x="269" y="193"/>
                </a:cubicBezTo>
                <a:cubicBezTo>
                  <a:pt x="265" y="176"/>
                  <a:pt x="246" y="177"/>
                  <a:pt x="223" y="180"/>
                </a:cubicBezTo>
                <a:cubicBezTo>
                  <a:pt x="218" y="181"/>
                  <a:pt x="213" y="181"/>
                  <a:pt x="209" y="182"/>
                </a:cubicBezTo>
                <a:cubicBezTo>
                  <a:pt x="194" y="182"/>
                  <a:pt x="178" y="183"/>
                  <a:pt x="162" y="184"/>
                </a:cubicBezTo>
                <a:cubicBezTo>
                  <a:pt x="118" y="187"/>
                  <a:pt x="74" y="190"/>
                  <a:pt x="34" y="183"/>
                </a:cubicBezTo>
                <a:cubicBezTo>
                  <a:pt x="22" y="181"/>
                  <a:pt x="11" y="175"/>
                  <a:pt x="6" y="166"/>
                </a:cubicBezTo>
                <a:cubicBezTo>
                  <a:pt x="1" y="158"/>
                  <a:pt x="1" y="148"/>
                  <a:pt x="1" y="139"/>
                </a:cubicBezTo>
                <a:cubicBezTo>
                  <a:pt x="0" y="122"/>
                  <a:pt x="1" y="105"/>
                  <a:pt x="2" y="89"/>
                </a:cubicBezTo>
                <a:cubicBezTo>
                  <a:pt x="3" y="80"/>
                  <a:pt x="4" y="70"/>
                  <a:pt x="10" y="63"/>
                </a:cubicBezTo>
                <a:cubicBezTo>
                  <a:pt x="15" y="55"/>
                  <a:pt x="25" y="50"/>
                  <a:pt x="39" y="48"/>
                </a:cubicBezTo>
                <a:cubicBezTo>
                  <a:pt x="39" y="48"/>
                  <a:pt x="39" y="48"/>
                  <a:pt x="39" y="48"/>
                </a:cubicBezTo>
                <a:cubicBezTo>
                  <a:pt x="54" y="45"/>
                  <a:pt x="72" y="46"/>
                  <a:pt x="87" y="47"/>
                </a:cubicBezTo>
                <a:cubicBezTo>
                  <a:pt x="91" y="47"/>
                  <a:pt x="94" y="47"/>
                  <a:pt x="97" y="48"/>
                </a:cubicBezTo>
                <a:cubicBezTo>
                  <a:pt x="112" y="48"/>
                  <a:pt x="127" y="49"/>
                  <a:pt x="141" y="51"/>
                </a:cubicBezTo>
                <a:cubicBezTo>
                  <a:pt x="157" y="52"/>
                  <a:pt x="174" y="53"/>
                  <a:pt x="190" y="54"/>
                </a:cubicBezTo>
                <a:cubicBezTo>
                  <a:pt x="193" y="54"/>
                  <a:pt x="198" y="55"/>
                  <a:pt x="205" y="55"/>
                </a:cubicBezTo>
                <a:cubicBezTo>
                  <a:pt x="220" y="57"/>
                  <a:pt x="256" y="61"/>
                  <a:pt x="261" y="55"/>
                </a:cubicBezTo>
                <a:cubicBezTo>
                  <a:pt x="265" y="51"/>
                  <a:pt x="264" y="36"/>
                  <a:pt x="262" y="24"/>
                </a:cubicBezTo>
                <a:cubicBezTo>
                  <a:pt x="262" y="18"/>
                  <a:pt x="261" y="13"/>
                  <a:pt x="261" y="8"/>
                </a:cubicBezTo>
                <a:cubicBezTo>
                  <a:pt x="261" y="5"/>
                  <a:pt x="262" y="2"/>
                  <a:pt x="265" y="1"/>
                </a:cubicBezTo>
                <a:cubicBezTo>
                  <a:pt x="267" y="0"/>
                  <a:pt x="271" y="0"/>
                  <a:pt x="273" y="2"/>
                </a:cubicBezTo>
                <a:cubicBezTo>
                  <a:pt x="287" y="12"/>
                  <a:pt x="323" y="37"/>
                  <a:pt x="351" y="57"/>
                </a:cubicBezTo>
                <a:cubicBezTo>
                  <a:pt x="371" y="71"/>
                  <a:pt x="387" y="82"/>
                  <a:pt x="391" y="85"/>
                </a:cubicBezTo>
                <a:cubicBezTo>
                  <a:pt x="393" y="86"/>
                  <a:pt x="396" y="88"/>
                  <a:pt x="399" y="90"/>
                </a:cubicBezTo>
                <a:cubicBezTo>
                  <a:pt x="406" y="95"/>
                  <a:pt x="413" y="100"/>
                  <a:pt x="418" y="106"/>
                </a:cubicBezTo>
                <a:cubicBezTo>
                  <a:pt x="422" y="111"/>
                  <a:pt x="423" y="116"/>
                  <a:pt x="422" y="120"/>
                </a:cubicBezTo>
                <a:cubicBezTo>
                  <a:pt x="421" y="126"/>
                  <a:pt x="415" y="131"/>
                  <a:pt x="408" y="136"/>
                </a:cubicBezTo>
                <a:cubicBezTo>
                  <a:pt x="405" y="138"/>
                  <a:pt x="402" y="140"/>
                  <a:pt x="399" y="143"/>
                </a:cubicBezTo>
                <a:cubicBezTo>
                  <a:pt x="379" y="159"/>
                  <a:pt x="358" y="175"/>
                  <a:pt x="337" y="190"/>
                </a:cubicBezTo>
                <a:cubicBezTo>
                  <a:pt x="332" y="194"/>
                  <a:pt x="327" y="198"/>
                  <a:pt x="322" y="202"/>
                </a:cubicBezTo>
                <a:cubicBezTo>
                  <a:pt x="312" y="210"/>
                  <a:pt x="302" y="219"/>
                  <a:pt x="290" y="224"/>
                </a:cubicBezTo>
                <a:cubicBezTo>
                  <a:pt x="284" y="227"/>
                  <a:pt x="280" y="229"/>
                  <a:pt x="276" y="229"/>
                </a:cubicBezTo>
                <a:close/>
                <a:moveTo>
                  <a:pt x="244" y="172"/>
                </a:moveTo>
                <a:cubicBezTo>
                  <a:pt x="258" y="172"/>
                  <a:pt x="272" y="176"/>
                  <a:pt x="276" y="192"/>
                </a:cubicBezTo>
                <a:cubicBezTo>
                  <a:pt x="277" y="198"/>
                  <a:pt x="276" y="206"/>
                  <a:pt x="275" y="212"/>
                </a:cubicBezTo>
                <a:cubicBezTo>
                  <a:pt x="275" y="215"/>
                  <a:pt x="274" y="221"/>
                  <a:pt x="275" y="222"/>
                </a:cubicBezTo>
                <a:cubicBezTo>
                  <a:pt x="275" y="222"/>
                  <a:pt x="277" y="223"/>
                  <a:pt x="288" y="219"/>
                </a:cubicBezTo>
                <a:cubicBezTo>
                  <a:pt x="299" y="214"/>
                  <a:pt x="308" y="205"/>
                  <a:pt x="318" y="197"/>
                </a:cubicBezTo>
                <a:cubicBezTo>
                  <a:pt x="323" y="193"/>
                  <a:pt x="328" y="188"/>
                  <a:pt x="334" y="185"/>
                </a:cubicBezTo>
                <a:cubicBezTo>
                  <a:pt x="355" y="169"/>
                  <a:pt x="375" y="154"/>
                  <a:pt x="395" y="138"/>
                </a:cubicBezTo>
                <a:cubicBezTo>
                  <a:pt x="398" y="135"/>
                  <a:pt x="401" y="133"/>
                  <a:pt x="404" y="131"/>
                </a:cubicBezTo>
                <a:cubicBezTo>
                  <a:pt x="410" y="126"/>
                  <a:pt x="415" y="123"/>
                  <a:pt x="416" y="119"/>
                </a:cubicBezTo>
                <a:cubicBezTo>
                  <a:pt x="416" y="116"/>
                  <a:pt x="415" y="114"/>
                  <a:pt x="413" y="110"/>
                </a:cubicBezTo>
                <a:cubicBezTo>
                  <a:pt x="409" y="105"/>
                  <a:pt x="402" y="100"/>
                  <a:pt x="395" y="96"/>
                </a:cubicBezTo>
                <a:cubicBezTo>
                  <a:pt x="392" y="94"/>
                  <a:pt x="389" y="92"/>
                  <a:pt x="387" y="90"/>
                </a:cubicBezTo>
                <a:cubicBezTo>
                  <a:pt x="384" y="87"/>
                  <a:pt x="367" y="76"/>
                  <a:pt x="348" y="62"/>
                </a:cubicBezTo>
                <a:cubicBezTo>
                  <a:pt x="319" y="42"/>
                  <a:pt x="283" y="18"/>
                  <a:pt x="269" y="7"/>
                </a:cubicBezTo>
                <a:cubicBezTo>
                  <a:pt x="268" y="7"/>
                  <a:pt x="268" y="7"/>
                  <a:pt x="268" y="7"/>
                </a:cubicBezTo>
                <a:cubicBezTo>
                  <a:pt x="268" y="7"/>
                  <a:pt x="267" y="7"/>
                  <a:pt x="267" y="8"/>
                </a:cubicBezTo>
                <a:cubicBezTo>
                  <a:pt x="268" y="12"/>
                  <a:pt x="268" y="18"/>
                  <a:pt x="269" y="23"/>
                </a:cubicBezTo>
                <a:cubicBezTo>
                  <a:pt x="270" y="38"/>
                  <a:pt x="272" y="53"/>
                  <a:pt x="266" y="60"/>
                </a:cubicBezTo>
                <a:cubicBezTo>
                  <a:pt x="259" y="67"/>
                  <a:pt x="234" y="65"/>
                  <a:pt x="204" y="62"/>
                </a:cubicBezTo>
                <a:cubicBezTo>
                  <a:pt x="198" y="61"/>
                  <a:pt x="193" y="60"/>
                  <a:pt x="190" y="60"/>
                </a:cubicBezTo>
                <a:cubicBezTo>
                  <a:pt x="173" y="60"/>
                  <a:pt x="157" y="58"/>
                  <a:pt x="141" y="57"/>
                </a:cubicBezTo>
                <a:cubicBezTo>
                  <a:pt x="126" y="56"/>
                  <a:pt x="112" y="55"/>
                  <a:pt x="97" y="54"/>
                </a:cubicBezTo>
                <a:cubicBezTo>
                  <a:pt x="94" y="54"/>
                  <a:pt x="90" y="54"/>
                  <a:pt x="86" y="53"/>
                </a:cubicBezTo>
                <a:cubicBezTo>
                  <a:pt x="72" y="53"/>
                  <a:pt x="55" y="51"/>
                  <a:pt x="40" y="54"/>
                </a:cubicBezTo>
                <a:cubicBezTo>
                  <a:pt x="28" y="56"/>
                  <a:pt x="20" y="60"/>
                  <a:pt x="15" y="66"/>
                </a:cubicBezTo>
                <a:cubicBezTo>
                  <a:pt x="11" y="73"/>
                  <a:pt x="10" y="81"/>
                  <a:pt x="9" y="89"/>
                </a:cubicBezTo>
                <a:cubicBezTo>
                  <a:pt x="8" y="106"/>
                  <a:pt x="7" y="122"/>
                  <a:pt x="7" y="139"/>
                </a:cubicBezTo>
                <a:cubicBezTo>
                  <a:pt x="7" y="147"/>
                  <a:pt x="7" y="156"/>
                  <a:pt x="12" y="163"/>
                </a:cubicBezTo>
                <a:cubicBezTo>
                  <a:pt x="16" y="170"/>
                  <a:pt x="25" y="175"/>
                  <a:pt x="35" y="177"/>
                </a:cubicBezTo>
                <a:cubicBezTo>
                  <a:pt x="74" y="183"/>
                  <a:pt x="118" y="181"/>
                  <a:pt x="161" y="178"/>
                </a:cubicBezTo>
                <a:cubicBezTo>
                  <a:pt x="178" y="177"/>
                  <a:pt x="194" y="176"/>
                  <a:pt x="209" y="175"/>
                </a:cubicBezTo>
                <a:cubicBezTo>
                  <a:pt x="212" y="175"/>
                  <a:pt x="217" y="174"/>
                  <a:pt x="222" y="174"/>
                </a:cubicBezTo>
                <a:cubicBezTo>
                  <a:pt x="228" y="173"/>
                  <a:pt x="236" y="172"/>
                  <a:pt x="244" y="172"/>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5737" name="Google Shape;5737;p188"/>
          <p:cNvSpPr/>
          <p:nvPr/>
        </p:nvSpPr>
        <p:spPr>
          <a:xfrm rot="10800000" flipH="1">
            <a:off x="5355738" y="3604412"/>
            <a:ext cx="5289619" cy="2792552"/>
          </a:xfrm>
          <a:custGeom>
            <a:avLst/>
            <a:gdLst/>
            <a:ahLst/>
            <a:cxnLst/>
            <a:rect l="l" t="t" r="r" b="b"/>
            <a:pathLst>
              <a:path w="410" h="216" extrusionOk="0">
                <a:moveTo>
                  <a:pt x="382" y="45"/>
                </a:moveTo>
                <a:cubicBezTo>
                  <a:pt x="343" y="39"/>
                  <a:pt x="298" y="42"/>
                  <a:pt x="256" y="45"/>
                </a:cubicBezTo>
                <a:cubicBezTo>
                  <a:pt x="239" y="46"/>
                  <a:pt x="223" y="47"/>
                  <a:pt x="208" y="47"/>
                </a:cubicBezTo>
                <a:cubicBezTo>
                  <a:pt x="204" y="47"/>
                  <a:pt x="200" y="48"/>
                  <a:pt x="195" y="49"/>
                </a:cubicBezTo>
                <a:cubicBezTo>
                  <a:pt x="176" y="51"/>
                  <a:pt x="147" y="55"/>
                  <a:pt x="141" y="31"/>
                </a:cubicBezTo>
                <a:cubicBezTo>
                  <a:pt x="140" y="24"/>
                  <a:pt x="141" y="16"/>
                  <a:pt x="142" y="11"/>
                </a:cubicBezTo>
                <a:cubicBezTo>
                  <a:pt x="142" y="7"/>
                  <a:pt x="143" y="1"/>
                  <a:pt x="142" y="0"/>
                </a:cubicBezTo>
                <a:cubicBezTo>
                  <a:pt x="142" y="0"/>
                  <a:pt x="141" y="0"/>
                  <a:pt x="141" y="0"/>
                </a:cubicBezTo>
                <a:cubicBezTo>
                  <a:pt x="139" y="0"/>
                  <a:pt x="136" y="1"/>
                  <a:pt x="129" y="4"/>
                </a:cubicBezTo>
                <a:cubicBezTo>
                  <a:pt x="118" y="9"/>
                  <a:pt x="108" y="17"/>
                  <a:pt x="99" y="25"/>
                </a:cubicBezTo>
                <a:cubicBezTo>
                  <a:pt x="94" y="29"/>
                  <a:pt x="89" y="34"/>
                  <a:pt x="83" y="38"/>
                </a:cubicBezTo>
                <a:cubicBezTo>
                  <a:pt x="62" y="53"/>
                  <a:pt x="42" y="69"/>
                  <a:pt x="22" y="85"/>
                </a:cubicBezTo>
                <a:cubicBezTo>
                  <a:pt x="19" y="87"/>
                  <a:pt x="16" y="89"/>
                  <a:pt x="13" y="92"/>
                </a:cubicBezTo>
                <a:cubicBezTo>
                  <a:pt x="6" y="96"/>
                  <a:pt x="1" y="100"/>
                  <a:pt x="1" y="104"/>
                </a:cubicBezTo>
                <a:cubicBezTo>
                  <a:pt x="0" y="106"/>
                  <a:pt x="2" y="109"/>
                  <a:pt x="4" y="112"/>
                </a:cubicBezTo>
                <a:cubicBezTo>
                  <a:pt x="8" y="117"/>
                  <a:pt x="15" y="122"/>
                  <a:pt x="21" y="127"/>
                </a:cubicBezTo>
                <a:cubicBezTo>
                  <a:pt x="24" y="129"/>
                  <a:pt x="27" y="131"/>
                  <a:pt x="30" y="133"/>
                </a:cubicBezTo>
                <a:cubicBezTo>
                  <a:pt x="33" y="135"/>
                  <a:pt x="50" y="147"/>
                  <a:pt x="69" y="160"/>
                </a:cubicBezTo>
                <a:cubicBezTo>
                  <a:pt x="98" y="180"/>
                  <a:pt x="134" y="205"/>
                  <a:pt x="148" y="215"/>
                </a:cubicBezTo>
                <a:cubicBezTo>
                  <a:pt x="148" y="216"/>
                  <a:pt x="149" y="216"/>
                  <a:pt x="149" y="216"/>
                </a:cubicBezTo>
                <a:cubicBezTo>
                  <a:pt x="149" y="215"/>
                  <a:pt x="149" y="215"/>
                  <a:pt x="149" y="215"/>
                </a:cubicBezTo>
                <a:cubicBezTo>
                  <a:pt x="149" y="210"/>
                  <a:pt x="149" y="205"/>
                  <a:pt x="148" y="199"/>
                </a:cubicBezTo>
                <a:cubicBezTo>
                  <a:pt x="146" y="184"/>
                  <a:pt x="145" y="169"/>
                  <a:pt x="151" y="162"/>
                </a:cubicBezTo>
                <a:cubicBezTo>
                  <a:pt x="158" y="155"/>
                  <a:pt x="183" y="157"/>
                  <a:pt x="213" y="161"/>
                </a:cubicBezTo>
                <a:cubicBezTo>
                  <a:pt x="219" y="161"/>
                  <a:pt x="224" y="162"/>
                  <a:pt x="227" y="162"/>
                </a:cubicBezTo>
                <a:cubicBezTo>
                  <a:pt x="243" y="162"/>
                  <a:pt x="260" y="164"/>
                  <a:pt x="276" y="165"/>
                </a:cubicBezTo>
                <a:cubicBezTo>
                  <a:pt x="290" y="166"/>
                  <a:pt x="305" y="168"/>
                  <a:pt x="320" y="168"/>
                </a:cubicBezTo>
                <a:cubicBezTo>
                  <a:pt x="323" y="168"/>
                  <a:pt x="327" y="169"/>
                  <a:pt x="330" y="169"/>
                </a:cubicBezTo>
                <a:cubicBezTo>
                  <a:pt x="345" y="170"/>
                  <a:pt x="362" y="171"/>
                  <a:pt x="377" y="168"/>
                </a:cubicBezTo>
                <a:cubicBezTo>
                  <a:pt x="389" y="166"/>
                  <a:pt x="397" y="162"/>
                  <a:pt x="402" y="156"/>
                </a:cubicBezTo>
                <a:cubicBezTo>
                  <a:pt x="406" y="150"/>
                  <a:pt x="407" y="142"/>
                  <a:pt x="408" y="133"/>
                </a:cubicBezTo>
                <a:cubicBezTo>
                  <a:pt x="409" y="117"/>
                  <a:pt x="410" y="100"/>
                  <a:pt x="410" y="84"/>
                </a:cubicBezTo>
                <a:cubicBezTo>
                  <a:pt x="410" y="75"/>
                  <a:pt x="409" y="66"/>
                  <a:pt x="405" y="59"/>
                </a:cubicBezTo>
                <a:cubicBezTo>
                  <a:pt x="401" y="52"/>
                  <a:pt x="392" y="47"/>
                  <a:pt x="382" y="45"/>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5738" name="Google Shape;5738;p188"/>
          <p:cNvSpPr/>
          <p:nvPr/>
        </p:nvSpPr>
        <p:spPr>
          <a:xfrm rot="10800000">
            <a:off x="4992086" y="3604400"/>
            <a:ext cx="5449538" cy="2952472"/>
          </a:xfrm>
          <a:custGeom>
            <a:avLst/>
            <a:gdLst/>
            <a:ahLst/>
            <a:cxnLst/>
            <a:rect l="l" t="t" r="r" b="b"/>
            <a:pathLst>
              <a:path w="423" h="229" extrusionOk="0">
                <a:moveTo>
                  <a:pt x="276" y="229"/>
                </a:moveTo>
                <a:cubicBezTo>
                  <a:pt x="274" y="229"/>
                  <a:pt x="273" y="228"/>
                  <a:pt x="271" y="227"/>
                </a:cubicBezTo>
                <a:cubicBezTo>
                  <a:pt x="267" y="224"/>
                  <a:pt x="268" y="218"/>
                  <a:pt x="269" y="211"/>
                </a:cubicBezTo>
                <a:cubicBezTo>
                  <a:pt x="270" y="205"/>
                  <a:pt x="271" y="199"/>
                  <a:pt x="269" y="193"/>
                </a:cubicBezTo>
                <a:cubicBezTo>
                  <a:pt x="265" y="176"/>
                  <a:pt x="246" y="177"/>
                  <a:pt x="223" y="180"/>
                </a:cubicBezTo>
                <a:cubicBezTo>
                  <a:pt x="218" y="181"/>
                  <a:pt x="213" y="181"/>
                  <a:pt x="209" y="182"/>
                </a:cubicBezTo>
                <a:cubicBezTo>
                  <a:pt x="194" y="182"/>
                  <a:pt x="178" y="183"/>
                  <a:pt x="162" y="184"/>
                </a:cubicBezTo>
                <a:cubicBezTo>
                  <a:pt x="118" y="187"/>
                  <a:pt x="74" y="190"/>
                  <a:pt x="34" y="183"/>
                </a:cubicBezTo>
                <a:cubicBezTo>
                  <a:pt x="22" y="181"/>
                  <a:pt x="11" y="175"/>
                  <a:pt x="6" y="166"/>
                </a:cubicBezTo>
                <a:cubicBezTo>
                  <a:pt x="1" y="158"/>
                  <a:pt x="1" y="148"/>
                  <a:pt x="1" y="139"/>
                </a:cubicBezTo>
                <a:cubicBezTo>
                  <a:pt x="0" y="122"/>
                  <a:pt x="1" y="105"/>
                  <a:pt x="2" y="89"/>
                </a:cubicBezTo>
                <a:cubicBezTo>
                  <a:pt x="3" y="80"/>
                  <a:pt x="4" y="70"/>
                  <a:pt x="10" y="63"/>
                </a:cubicBezTo>
                <a:cubicBezTo>
                  <a:pt x="15" y="55"/>
                  <a:pt x="25" y="50"/>
                  <a:pt x="39" y="48"/>
                </a:cubicBezTo>
                <a:cubicBezTo>
                  <a:pt x="39" y="48"/>
                  <a:pt x="39" y="48"/>
                  <a:pt x="39" y="48"/>
                </a:cubicBezTo>
                <a:cubicBezTo>
                  <a:pt x="54" y="45"/>
                  <a:pt x="72" y="46"/>
                  <a:pt x="87" y="47"/>
                </a:cubicBezTo>
                <a:cubicBezTo>
                  <a:pt x="91" y="47"/>
                  <a:pt x="94" y="47"/>
                  <a:pt x="97" y="48"/>
                </a:cubicBezTo>
                <a:cubicBezTo>
                  <a:pt x="112" y="48"/>
                  <a:pt x="127" y="49"/>
                  <a:pt x="141" y="51"/>
                </a:cubicBezTo>
                <a:cubicBezTo>
                  <a:pt x="157" y="52"/>
                  <a:pt x="174" y="53"/>
                  <a:pt x="190" y="54"/>
                </a:cubicBezTo>
                <a:cubicBezTo>
                  <a:pt x="193" y="54"/>
                  <a:pt x="198" y="55"/>
                  <a:pt x="205" y="55"/>
                </a:cubicBezTo>
                <a:cubicBezTo>
                  <a:pt x="220" y="57"/>
                  <a:pt x="256" y="61"/>
                  <a:pt x="261" y="55"/>
                </a:cubicBezTo>
                <a:cubicBezTo>
                  <a:pt x="265" y="51"/>
                  <a:pt x="264" y="36"/>
                  <a:pt x="262" y="24"/>
                </a:cubicBezTo>
                <a:cubicBezTo>
                  <a:pt x="262" y="18"/>
                  <a:pt x="261" y="13"/>
                  <a:pt x="261" y="8"/>
                </a:cubicBezTo>
                <a:cubicBezTo>
                  <a:pt x="261" y="5"/>
                  <a:pt x="262" y="2"/>
                  <a:pt x="265" y="1"/>
                </a:cubicBezTo>
                <a:cubicBezTo>
                  <a:pt x="267" y="0"/>
                  <a:pt x="271" y="0"/>
                  <a:pt x="273" y="2"/>
                </a:cubicBezTo>
                <a:cubicBezTo>
                  <a:pt x="287" y="12"/>
                  <a:pt x="323" y="37"/>
                  <a:pt x="351" y="57"/>
                </a:cubicBezTo>
                <a:cubicBezTo>
                  <a:pt x="371" y="71"/>
                  <a:pt x="387" y="82"/>
                  <a:pt x="391" y="85"/>
                </a:cubicBezTo>
                <a:cubicBezTo>
                  <a:pt x="393" y="86"/>
                  <a:pt x="396" y="88"/>
                  <a:pt x="399" y="90"/>
                </a:cubicBezTo>
                <a:cubicBezTo>
                  <a:pt x="406" y="95"/>
                  <a:pt x="413" y="100"/>
                  <a:pt x="418" y="106"/>
                </a:cubicBezTo>
                <a:cubicBezTo>
                  <a:pt x="422" y="111"/>
                  <a:pt x="423" y="116"/>
                  <a:pt x="422" y="120"/>
                </a:cubicBezTo>
                <a:cubicBezTo>
                  <a:pt x="421" y="126"/>
                  <a:pt x="415" y="131"/>
                  <a:pt x="408" y="136"/>
                </a:cubicBezTo>
                <a:cubicBezTo>
                  <a:pt x="405" y="138"/>
                  <a:pt x="402" y="140"/>
                  <a:pt x="399" y="143"/>
                </a:cubicBezTo>
                <a:cubicBezTo>
                  <a:pt x="379" y="159"/>
                  <a:pt x="358" y="175"/>
                  <a:pt x="337" y="190"/>
                </a:cubicBezTo>
                <a:cubicBezTo>
                  <a:pt x="332" y="194"/>
                  <a:pt x="327" y="198"/>
                  <a:pt x="322" y="202"/>
                </a:cubicBezTo>
                <a:cubicBezTo>
                  <a:pt x="312" y="210"/>
                  <a:pt x="302" y="219"/>
                  <a:pt x="290" y="224"/>
                </a:cubicBezTo>
                <a:cubicBezTo>
                  <a:pt x="284" y="227"/>
                  <a:pt x="280" y="229"/>
                  <a:pt x="276" y="229"/>
                </a:cubicBezTo>
                <a:close/>
                <a:moveTo>
                  <a:pt x="244" y="172"/>
                </a:moveTo>
                <a:cubicBezTo>
                  <a:pt x="258" y="172"/>
                  <a:pt x="272" y="176"/>
                  <a:pt x="276" y="192"/>
                </a:cubicBezTo>
                <a:cubicBezTo>
                  <a:pt x="277" y="198"/>
                  <a:pt x="276" y="206"/>
                  <a:pt x="275" y="212"/>
                </a:cubicBezTo>
                <a:cubicBezTo>
                  <a:pt x="275" y="215"/>
                  <a:pt x="274" y="221"/>
                  <a:pt x="275" y="222"/>
                </a:cubicBezTo>
                <a:cubicBezTo>
                  <a:pt x="275" y="222"/>
                  <a:pt x="277" y="223"/>
                  <a:pt x="288" y="219"/>
                </a:cubicBezTo>
                <a:cubicBezTo>
                  <a:pt x="299" y="214"/>
                  <a:pt x="308" y="205"/>
                  <a:pt x="318" y="197"/>
                </a:cubicBezTo>
                <a:cubicBezTo>
                  <a:pt x="323" y="193"/>
                  <a:pt x="328" y="188"/>
                  <a:pt x="334" y="185"/>
                </a:cubicBezTo>
                <a:cubicBezTo>
                  <a:pt x="355" y="169"/>
                  <a:pt x="375" y="154"/>
                  <a:pt x="395" y="138"/>
                </a:cubicBezTo>
                <a:cubicBezTo>
                  <a:pt x="398" y="135"/>
                  <a:pt x="401" y="133"/>
                  <a:pt x="404" y="131"/>
                </a:cubicBezTo>
                <a:cubicBezTo>
                  <a:pt x="410" y="126"/>
                  <a:pt x="415" y="123"/>
                  <a:pt x="416" y="119"/>
                </a:cubicBezTo>
                <a:cubicBezTo>
                  <a:pt x="416" y="116"/>
                  <a:pt x="415" y="114"/>
                  <a:pt x="413" y="110"/>
                </a:cubicBezTo>
                <a:cubicBezTo>
                  <a:pt x="409" y="105"/>
                  <a:pt x="402" y="100"/>
                  <a:pt x="395" y="96"/>
                </a:cubicBezTo>
                <a:cubicBezTo>
                  <a:pt x="392" y="94"/>
                  <a:pt x="389" y="92"/>
                  <a:pt x="387" y="90"/>
                </a:cubicBezTo>
                <a:cubicBezTo>
                  <a:pt x="384" y="87"/>
                  <a:pt x="367" y="76"/>
                  <a:pt x="348" y="62"/>
                </a:cubicBezTo>
                <a:cubicBezTo>
                  <a:pt x="319" y="42"/>
                  <a:pt x="283" y="18"/>
                  <a:pt x="269" y="7"/>
                </a:cubicBezTo>
                <a:cubicBezTo>
                  <a:pt x="268" y="7"/>
                  <a:pt x="268" y="7"/>
                  <a:pt x="268" y="7"/>
                </a:cubicBezTo>
                <a:cubicBezTo>
                  <a:pt x="268" y="7"/>
                  <a:pt x="267" y="7"/>
                  <a:pt x="267" y="8"/>
                </a:cubicBezTo>
                <a:cubicBezTo>
                  <a:pt x="268" y="12"/>
                  <a:pt x="268" y="18"/>
                  <a:pt x="269" y="23"/>
                </a:cubicBezTo>
                <a:cubicBezTo>
                  <a:pt x="270" y="38"/>
                  <a:pt x="272" y="53"/>
                  <a:pt x="266" y="60"/>
                </a:cubicBezTo>
                <a:cubicBezTo>
                  <a:pt x="259" y="67"/>
                  <a:pt x="234" y="65"/>
                  <a:pt x="204" y="62"/>
                </a:cubicBezTo>
                <a:cubicBezTo>
                  <a:pt x="198" y="61"/>
                  <a:pt x="193" y="60"/>
                  <a:pt x="190" y="60"/>
                </a:cubicBezTo>
                <a:cubicBezTo>
                  <a:pt x="173" y="60"/>
                  <a:pt x="157" y="58"/>
                  <a:pt x="141" y="57"/>
                </a:cubicBezTo>
                <a:cubicBezTo>
                  <a:pt x="126" y="56"/>
                  <a:pt x="112" y="55"/>
                  <a:pt x="97" y="54"/>
                </a:cubicBezTo>
                <a:cubicBezTo>
                  <a:pt x="94" y="54"/>
                  <a:pt x="90" y="54"/>
                  <a:pt x="86" y="53"/>
                </a:cubicBezTo>
                <a:cubicBezTo>
                  <a:pt x="72" y="53"/>
                  <a:pt x="55" y="51"/>
                  <a:pt x="40" y="54"/>
                </a:cubicBezTo>
                <a:cubicBezTo>
                  <a:pt x="28" y="56"/>
                  <a:pt x="20" y="60"/>
                  <a:pt x="15" y="66"/>
                </a:cubicBezTo>
                <a:cubicBezTo>
                  <a:pt x="11" y="73"/>
                  <a:pt x="10" y="81"/>
                  <a:pt x="9" y="89"/>
                </a:cubicBezTo>
                <a:cubicBezTo>
                  <a:pt x="8" y="106"/>
                  <a:pt x="7" y="122"/>
                  <a:pt x="7" y="139"/>
                </a:cubicBezTo>
                <a:cubicBezTo>
                  <a:pt x="7" y="147"/>
                  <a:pt x="7" y="156"/>
                  <a:pt x="12" y="163"/>
                </a:cubicBezTo>
                <a:cubicBezTo>
                  <a:pt x="16" y="170"/>
                  <a:pt x="25" y="175"/>
                  <a:pt x="35" y="177"/>
                </a:cubicBezTo>
                <a:cubicBezTo>
                  <a:pt x="74" y="183"/>
                  <a:pt x="118" y="181"/>
                  <a:pt x="161" y="178"/>
                </a:cubicBezTo>
                <a:cubicBezTo>
                  <a:pt x="178" y="177"/>
                  <a:pt x="194" y="176"/>
                  <a:pt x="209" y="175"/>
                </a:cubicBezTo>
                <a:cubicBezTo>
                  <a:pt x="212" y="175"/>
                  <a:pt x="217" y="174"/>
                  <a:pt x="222" y="174"/>
                </a:cubicBezTo>
                <a:cubicBezTo>
                  <a:pt x="228" y="173"/>
                  <a:pt x="236" y="172"/>
                  <a:pt x="244" y="172"/>
                </a:cubicBezTo>
                <a:close/>
              </a:path>
            </a:pathLst>
          </a:custGeom>
          <a:solidFill>
            <a:srgbClr val="231F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900">
              <a:solidFill>
                <a:srgbClr val="000000"/>
              </a:solidFill>
              <a:latin typeface="Calibri"/>
              <a:ea typeface="Calibri"/>
              <a:cs typeface="Calibri"/>
              <a:sym typeface="Calibri"/>
            </a:endParaRPr>
          </a:p>
        </p:txBody>
      </p:sp>
      <p:sp>
        <p:nvSpPr>
          <p:cNvPr id="5739" name="Google Shape;5739;p188"/>
          <p:cNvSpPr txBox="1"/>
          <p:nvPr/>
        </p:nvSpPr>
        <p:spPr>
          <a:xfrm>
            <a:off x="576800" y="2642466"/>
            <a:ext cx="3362100" cy="1173300"/>
          </a:xfrm>
          <a:prstGeom prst="rect">
            <a:avLst/>
          </a:prstGeom>
          <a:noFill/>
          <a:ln>
            <a:noFill/>
          </a:ln>
        </p:spPr>
        <p:txBody>
          <a:bodyPr spcFirstLastPara="1" wrap="square" lIns="0" tIns="0" rIns="0" bIns="0" anchor="ctr" anchorCtr="0">
            <a:noAutofit/>
          </a:bodyPr>
          <a:lstStyle/>
          <a:p>
            <a:pPr marL="0" lvl="0" indent="0" algn="r" rtl="0">
              <a:lnSpc>
                <a:spcPct val="90000"/>
              </a:lnSpc>
              <a:spcBef>
                <a:spcPts val="0"/>
              </a:spcBef>
              <a:spcAft>
                <a:spcPts val="0"/>
              </a:spcAft>
              <a:buNone/>
            </a:pPr>
            <a:r>
              <a:rPr lang="en-US" sz="4400" b="1">
                <a:solidFill>
                  <a:schemeClr val="accent2"/>
                </a:solidFill>
                <a:highlight>
                  <a:schemeClr val="accent2"/>
                </a:highlight>
                <a:latin typeface="Zilla Slab"/>
                <a:ea typeface="Zilla Slab"/>
                <a:cs typeface="Zilla Slab"/>
                <a:sym typeface="Zilla Slab"/>
              </a:rPr>
              <a:t>.</a:t>
            </a:r>
            <a:r>
              <a:rPr lang="en-US" sz="4400" b="1">
                <a:solidFill>
                  <a:schemeClr val="dk2"/>
                </a:solidFill>
                <a:highlight>
                  <a:schemeClr val="accent2"/>
                </a:highlight>
                <a:latin typeface="Zilla Slab"/>
                <a:ea typeface="Zilla Slab"/>
                <a:cs typeface="Zilla Slab"/>
                <a:sym typeface="Zilla Slab"/>
              </a:rPr>
              <a:t>Would You</a:t>
            </a:r>
            <a:r>
              <a:rPr lang="en-US" sz="4400" b="1">
                <a:solidFill>
                  <a:schemeClr val="accent2"/>
                </a:solidFill>
                <a:highlight>
                  <a:schemeClr val="accent2"/>
                </a:highlight>
                <a:latin typeface="Zilla Slab"/>
                <a:ea typeface="Zilla Slab"/>
                <a:cs typeface="Zilla Slab"/>
                <a:sym typeface="Zilla Slab"/>
              </a:rPr>
              <a:t>.</a:t>
            </a:r>
            <a:r>
              <a:rPr lang="en-US" sz="4400" b="1">
                <a:solidFill>
                  <a:schemeClr val="lt1"/>
                </a:solidFill>
                <a:highlight>
                  <a:schemeClr val="accent2"/>
                </a:highlight>
                <a:latin typeface="Zilla Slab"/>
                <a:ea typeface="Zilla Slab"/>
                <a:cs typeface="Zilla Slab"/>
                <a:sym typeface="Zilla Slab"/>
              </a:rPr>
              <a:t> </a:t>
            </a:r>
            <a:r>
              <a:rPr lang="en-US" sz="4400" b="1">
                <a:solidFill>
                  <a:schemeClr val="accent2"/>
                </a:solidFill>
                <a:highlight>
                  <a:schemeClr val="accent2"/>
                </a:highlight>
                <a:latin typeface="Zilla Slab"/>
                <a:ea typeface="Zilla Slab"/>
                <a:cs typeface="Zilla Slab"/>
                <a:sym typeface="Zilla Slab"/>
              </a:rPr>
              <a:t>.</a:t>
            </a:r>
            <a:r>
              <a:rPr lang="en-US" sz="4400" b="1">
                <a:solidFill>
                  <a:schemeClr val="dk2"/>
                </a:solidFill>
                <a:highlight>
                  <a:schemeClr val="accent2"/>
                </a:highlight>
                <a:latin typeface="Zilla Slab"/>
                <a:ea typeface="Zilla Slab"/>
                <a:cs typeface="Zilla Slab"/>
                <a:sym typeface="Zilla Slab"/>
              </a:rPr>
              <a:t>Rather…</a:t>
            </a:r>
            <a:r>
              <a:rPr lang="en-US" sz="4400" b="1">
                <a:solidFill>
                  <a:schemeClr val="accent2"/>
                </a:solidFill>
                <a:highlight>
                  <a:schemeClr val="accent2"/>
                </a:highlight>
                <a:latin typeface="Zilla Slab"/>
                <a:ea typeface="Zilla Slab"/>
                <a:cs typeface="Zilla Slab"/>
                <a:sym typeface="Zilla Slab"/>
              </a:rPr>
              <a:t>.</a:t>
            </a:r>
            <a:endParaRPr sz="4400" b="1">
              <a:solidFill>
                <a:schemeClr val="accent2"/>
              </a:solidFill>
              <a:highlight>
                <a:schemeClr val="accent2"/>
              </a:highlight>
              <a:latin typeface="Zilla Slab"/>
              <a:ea typeface="Zilla Slab"/>
              <a:cs typeface="Zilla Slab"/>
              <a:sym typeface="Zilla Slab"/>
            </a:endParaRPr>
          </a:p>
        </p:txBody>
      </p:sp>
      <p:sp>
        <p:nvSpPr>
          <p:cNvPr id="5740" name="Google Shape;5740;p188"/>
          <p:cNvSpPr txBox="1"/>
          <p:nvPr/>
        </p:nvSpPr>
        <p:spPr>
          <a:xfrm>
            <a:off x="6915300" y="2866263"/>
            <a:ext cx="1158300" cy="725700"/>
          </a:xfrm>
          <a:prstGeom prst="rect">
            <a:avLst/>
          </a:prstGeom>
          <a:noFill/>
          <a:ln>
            <a:noFill/>
          </a:ln>
        </p:spPr>
        <p:txBody>
          <a:bodyPr spcFirstLastPara="1" wrap="square" lIns="0" tIns="0" rIns="0" bIns="0" anchor="ctr" anchorCtr="0">
            <a:noAutofit/>
          </a:bodyPr>
          <a:lstStyle/>
          <a:p>
            <a:pPr marL="0" lvl="0" indent="0" algn="ctr" rtl="0">
              <a:lnSpc>
                <a:spcPct val="90000"/>
              </a:lnSpc>
              <a:spcBef>
                <a:spcPts val="0"/>
              </a:spcBef>
              <a:spcAft>
                <a:spcPts val="0"/>
              </a:spcAft>
              <a:buNone/>
            </a:pPr>
            <a:r>
              <a:rPr lang="en-US" sz="2800" b="1">
                <a:solidFill>
                  <a:schemeClr val="dk2"/>
                </a:solidFill>
                <a:latin typeface="Archivo"/>
                <a:ea typeface="Archivo"/>
                <a:cs typeface="Archivo"/>
                <a:sym typeface="Archivo"/>
              </a:rPr>
              <a:t>or</a:t>
            </a:r>
            <a:endParaRPr sz="2800" b="1">
              <a:solidFill>
                <a:schemeClr val="dk2"/>
              </a:solidFill>
              <a:latin typeface="Archivo"/>
              <a:ea typeface="Archivo"/>
              <a:cs typeface="Archivo"/>
              <a:sym typeface="Archivo"/>
            </a:endParaRPr>
          </a:p>
        </p:txBody>
      </p:sp>
      <p:sp>
        <p:nvSpPr>
          <p:cNvPr id="5741" name="Google Shape;5741;p188"/>
          <p:cNvSpPr/>
          <p:nvPr/>
        </p:nvSpPr>
        <p:spPr>
          <a:xfrm>
            <a:off x="2760886" y="3984909"/>
            <a:ext cx="1635124" cy="233363"/>
          </a:xfrm>
          <a:custGeom>
            <a:avLst/>
            <a:gdLst/>
            <a:ahLst/>
            <a:cxnLst/>
            <a:rect l="l" t="t" r="r" b="b"/>
            <a:pathLst>
              <a:path w="502" h="69" extrusionOk="0">
                <a:moveTo>
                  <a:pt x="304" y="24"/>
                </a:moveTo>
                <a:cubicBezTo>
                  <a:pt x="206" y="24"/>
                  <a:pt x="109" y="24"/>
                  <a:pt x="11" y="19"/>
                </a:cubicBezTo>
                <a:cubicBezTo>
                  <a:pt x="0" y="19"/>
                  <a:pt x="0" y="0"/>
                  <a:pt x="11" y="0"/>
                </a:cubicBezTo>
                <a:cubicBezTo>
                  <a:pt x="41" y="2"/>
                  <a:pt x="72" y="3"/>
                  <a:pt x="102" y="4"/>
                </a:cubicBezTo>
                <a:cubicBezTo>
                  <a:pt x="201" y="7"/>
                  <a:pt x="300" y="5"/>
                  <a:pt x="399" y="5"/>
                </a:cubicBezTo>
                <a:cubicBezTo>
                  <a:pt x="410" y="5"/>
                  <a:pt x="410" y="24"/>
                  <a:pt x="399" y="24"/>
                </a:cubicBezTo>
                <a:cubicBezTo>
                  <a:pt x="367" y="23"/>
                  <a:pt x="336" y="24"/>
                  <a:pt x="304" y="24"/>
                </a:cubicBezTo>
                <a:close/>
                <a:moveTo>
                  <a:pt x="491" y="46"/>
                </a:moveTo>
                <a:cubicBezTo>
                  <a:pt x="446" y="48"/>
                  <a:pt x="402" y="51"/>
                  <a:pt x="357" y="50"/>
                </a:cubicBezTo>
                <a:cubicBezTo>
                  <a:pt x="332" y="49"/>
                  <a:pt x="307" y="49"/>
                  <a:pt x="283" y="48"/>
                </a:cubicBezTo>
                <a:cubicBezTo>
                  <a:pt x="272" y="48"/>
                  <a:pt x="272" y="66"/>
                  <a:pt x="283" y="66"/>
                </a:cubicBezTo>
                <a:cubicBezTo>
                  <a:pt x="326" y="67"/>
                  <a:pt x="369" y="69"/>
                  <a:pt x="412" y="67"/>
                </a:cubicBezTo>
                <a:cubicBezTo>
                  <a:pt x="439" y="66"/>
                  <a:pt x="465" y="65"/>
                  <a:pt x="491" y="64"/>
                </a:cubicBezTo>
                <a:cubicBezTo>
                  <a:pt x="502" y="64"/>
                  <a:pt x="502" y="46"/>
                  <a:pt x="491" y="46"/>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42" name="Google Shape;5742;p188"/>
          <p:cNvSpPr txBox="1"/>
          <p:nvPr/>
        </p:nvSpPr>
        <p:spPr>
          <a:xfrm>
            <a:off x="3796687" y="3184147"/>
            <a:ext cx="280200" cy="688200"/>
          </a:xfrm>
          <a:prstGeom prst="rect">
            <a:avLst/>
          </a:prstGeom>
          <a:noFill/>
          <a:ln>
            <a:noFill/>
          </a:ln>
        </p:spPr>
        <p:txBody>
          <a:bodyPr spcFirstLastPara="1" wrap="square" lIns="0" tIns="0" rIns="0" bIns="0" anchor="ctr" anchorCtr="0">
            <a:noAutofit/>
          </a:bodyPr>
          <a:lstStyle/>
          <a:p>
            <a:pPr marL="0" lvl="0" indent="0" algn="r" rtl="0">
              <a:lnSpc>
                <a:spcPct val="90000"/>
              </a:lnSpc>
              <a:spcBef>
                <a:spcPts val="0"/>
              </a:spcBef>
              <a:spcAft>
                <a:spcPts val="0"/>
              </a:spcAft>
              <a:buNone/>
            </a:pPr>
            <a:r>
              <a:rPr lang="en-US" sz="4400" b="1">
                <a:solidFill>
                  <a:schemeClr val="accent2"/>
                </a:solidFill>
                <a:highlight>
                  <a:schemeClr val="accent2"/>
                </a:highlight>
                <a:latin typeface="Archivo"/>
                <a:ea typeface="Archivo"/>
                <a:cs typeface="Archivo"/>
                <a:sym typeface="Archivo"/>
              </a:rPr>
              <a:t>.</a:t>
            </a:r>
            <a:endParaRPr sz="4400" b="1">
              <a:solidFill>
                <a:schemeClr val="accent2"/>
              </a:solidFill>
              <a:highlight>
                <a:schemeClr val="accent2"/>
              </a:highlight>
              <a:latin typeface="Archivo"/>
              <a:ea typeface="Archivo"/>
              <a:cs typeface="Archivo"/>
              <a:sym typeface="Archivo"/>
            </a:endParaRPr>
          </a:p>
        </p:txBody>
      </p:sp>
      <p:sp>
        <p:nvSpPr>
          <p:cNvPr id="5743" name="Google Shape;5743;p188"/>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744" name="Google Shape;5744;p188"/>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5745" name="Google Shape;5745;p188">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88">
            <a:hlinkClick r:id="" action="ppaction://noaction"/>
          </p:cNvPr>
          <p:cNvSpPr txBox="1"/>
          <p:nvPr/>
        </p:nvSpPr>
        <p:spPr>
          <a:xfrm>
            <a:off x="101606" y="324887"/>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4.1 - Picture Prompts">
  <p:cSld name="1_Title Left - Content Right 4">
    <p:spTree>
      <p:nvGrpSpPr>
        <p:cNvPr id="1" name="Shape 5747"/>
        <p:cNvGrpSpPr/>
        <p:nvPr/>
      </p:nvGrpSpPr>
      <p:grpSpPr>
        <a:xfrm>
          <a:off x="0" y="0"/>
          <a:ext cx="0" cy="0"/>
          <a:chOff x="0" y="0"/>
          <a:chExt cx="0" cy="0"/>
        </a:xfrm>
      </p:grpSpPr>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4.1 - Word Unscrambler">
  <p:cSld name="1_Title Left - Content Right 4_4">
    <p:spTree>
      <p:nvGrpSpPr>
        <p:cNvPr id="1" name="Shape 5748"/>
        <p:cNvGrpSpPr/>
        <p:nvPr/>
      </p:nvGrpSpPr>
      <p:grpSpPr>
        <a:xfrm>
          <a:off x="0" y="0"/>
          <a:ext cx="0" cy="0"/>
          <a:chOff x="0" y="0"/>
          <a:chExt cx="0" cy="0"/>
        </a:xfrm>
      </p:grpSpPr>
      <p:sp>
        <p:nvSpPr>
          <p:cNvPr id="5749" name="Google Shape;5749;p190"/>
          <p:cNvSpPr/>
          <p:nvPr/>
        </p:nvSpPr>
        <p:spPr>
          <a:xfrm rot="10800000" flipH="1">
            <a:off x="0" y="6085023"/>
            <a:ext cx="12192000" cy="772977"/>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chemeClr val="lt1"/>
              </a:solidFill>
              <a:latin typeface="Arial"/>
              <a:ea typeface="Arial"/>
              <a:cs typeface="Arial"/>
              <a:sym typeface="Arial"/>
            </a:endParaRPr>
          </a:p>
        </p:txBody>
      </p:sp>
      <p:sp>
        <p:nvSpPr>
          <p:cNvPr id="5750" name="Google Shape;5750;p190">
            <a:hlinkClick r:id="" action="ppaction://noaction"/>
          </p:cNvPr>
          <p:cNvSpPr/>
          <p:nvPr/>
        </p:nvSpPr>
        <p:spPr>
          <a:xfrm>
            <a:off x="393650" y="306648"/>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51" name="Google Shape;5751;p190">
            <a:hlinkClick r:id="" action="ppaction://noaction"/>
          </p:cNvPr>
          <p:cNvSpPr txBox="1"/>
          <p:nvPr/>
        </p:nvSpPr>
        <p:spPr>
          <a:xfrm>
            <a:off x="74073" y="342556"/>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5752" name="Google Shape;5752;p190"/>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753" name="Google Shape;5753;p190"/>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5754" name="Google Shape;5754;p190">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0.2 - Activity Menu 2">
  <p:cSld name="1_Title Left - Content Right 5_1">
    <p:spTree>
      <p:nvGrpSpPr>
        <p:cNvPr id="1" name="Shape 5755"/>
        <p:cNvGrpSpPr/>
        <p:nvPr/>
      </p:nvGrpSpPr>
      <p:grpSpPr>
        <a:xfrm>
          <a:off x="0" y="0"/>
          <a:ext cx="0" cy="0"/>
          <a:chOff x="0" y="0"/>
          <a:chExt cx="0" cy="0"/>
        </a:xfrm>
      </p:grpSpPr>
      <p:sp>
        <p:nvSpPr>
          <p:cNvPr id="5756" name="Google Shape;5756;p191"/>
          <p:cNvSpPr/>
          <p:nvPr/>
        </p:nvSpPr>
        <p:spPr>
          <a:xfrm rot="10800000" flipH="1">
            <a:off x="0" y="0"/>
            <a:ext cx="7235885" cy="6858000"/>
          </a:xfrm>
          <a:custGeom>
            <a:avLst/>
            <a:gdLst/>
            <a:ahLst/>
            <a:cxnLst/>
            <a:rect l="l" t="t" r="r" b="b"/>
            <a:pathLst>
              <a:path w="2228140" h="6858000" extrusionOk="0">
                <a:moveTo>
                  <a:pt x="0" y="0"/>
                </a:moveTo>
                <a:lnTo>
                  <a:pt x="2228140" y="0"/>
                </a:lnTo>
                <a:lnTo>
                  <a:pt x="2199862" y="243643"/>
                </a:lnTo>
                <a:cubicBezTo>
                  <a:pt x="1762191" y="4014596"/>
                  <a:pt x="1546722" y="5871065"/>
                  <a:pt x="1440645" y="6785020"/>
                </a:cubicBezTo>
                <a:lnTo>
                  <a:pt x="1432174" y="6858000"/>
                </a:lnTo>
                <a:lnTo>
                  <a:pt x="0" y="6858000"/>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757" name="Google Shape;5757;p191"/>
          <p:cNvSpPr txBox="1">
            <a:spLocks noGrp="1"/>
          </p:cNvSpPr>
          <p:nvPr>
            <p:ph type="body" idx="1"/>
          </p:nvPr>
        </p:nvSpPr>
        <p:spPr>
          <a:xfrm>
            <a:off x="6966857" y="1625147"/>
            <a:ext cx="4485000" cy="32394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2000" b="1">
                <a:latin typeface="Archivo"/>
                <a:ea typeface="Archivo"/>
                <a:cs typeface="Archivo"/>
                <a:sym typeface="Archiv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5758" name="Google Shape;5758;p191"/>
          <p:cNvSpPr txBox="1">
            <a:spLocks noGrp="1"/>
          </p:cNvSpPr>
          <p:nvPr>
            <p:ph type="body" idx="2"/>
          </p:nvPr>
        </p:nvSpPr>
        <p:spPr>
          <a:xfrm>
            <a:off x="6966857" y="4952478"/>
            <a:ext cx="4485000" cy="705000"/>
          </a:xfrm>
          <a:prstGeom prst="rect">
            <a:avLst/>
          </a:prstGeom>
          <a:noFill/>
          <a:ln>
            <a:noFill/>
          </a:ln>
        </p:spPr>
        <p:txBody>
          <a:bodyPr spcFirstLastPara="1" wrap="square" lIns="0" tIns="0" rIns="0" bIns="0" anchor="ctr" anchorCtr="0">
            <a:noAutofit/>
          </a:bodyPr>
          <a:lstStyle>
            <a:lvl1pPr marL="457200" lvl="0" indent="-228600" algn="l" rtl="0">
              <a:lnSpc>
                <a:spcPct val="120000"/>
              </a:lnSpc>
              <a:spcBef>
                <a:spcPts val="0"/>
              </a:spcBef>
              <a:spcAft>
                <a:spcPts val="0"/>
              </a:spcAft>
              <a:buClr>
                <a:schemeClr val="dk2"/>
              </a:buClr>
              <a:buSzPts val="1400"/>
              <a:buNone/>
              <a:defRPr sz="1800">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sp>
        <p:nvSpPr>
          <p:cNvPr id="5759" name="Google Shape;5759;p191"/>
          <p:cNvSpPr/>
          <p:nvPr/>
        </p:nvSpPr>
        <p:spPr>
          <a:xfrm>
            <a:off x="11466867" y="5705475"/>
            <a:ext cx="724890" cy="1152164"/>
          </a:xfrm>
          <a:custGeom>
            <a:avLst/>
            <a:gdLst/>
            <a:ahLst/>
            <a:cxnLst/>
            <a:rect l="l" t="t" r="r" b="b"/>
            <a:pathLst>
              <a:path w="596617" h="948283" extrusionOk="0">
                <a:moveTo>
                  <a:pt x="253300" y="794"/>
                </a:moveTo>
                <a:cubicBezTo>
                  <a:pt x="281617" y="-1826"/>
                  <a:pt x="311148" y="1967"/>
                  <a:pt x="339934" y="13280"/>
                </a:cubicBezTo>
                <a:cubicBezTo>
                  <a:pt x="397622" y="36475"/>
                  <a:pt x="453507" y="58944"/>
                  <a:pt x="507645" y="80712"/>
                </a:cubicBezTo>
                <a:lnTo>
                  <a:pt x="596617" y="116484"/>
                </a:lnTo>
                <a:lnTo>
                  <a:pt x="596617" y="948283"/>
                </a:lnTo>
                <a:lnTo>
                  <a:pt x="0" y="948283"/>
                </a:lnTo>
                <a:lnTo>
                  <a:pt x="8377" y="870571"/>
                </a:lnTo>
                <a:cubicBezTo>
                  <a:pt x="84141" y="167665"/>
                  <a:pt x="84141" y="167665"/>
                  <a:pt x="84141" y="167665"/>
                </a:cubicBezTo>
                <a:cubicBezTo>
                  <a:pt x="94334" y="74233"/>
                  <a:pt x="168351" y="8653"/>
                  <a:pt x="253300" y="794"/>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760" name="Google Shape;5760;p191"/>
          <p:cNvSpPr/>
          <p:nvPr/>
        </p:nvSpPr>
        <p:spPr>
          <a:xfrm>
            <a:off x="0" y="1052550"/>
            <a:ext cx="6147517" cy="5802996"/>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dk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rgbClr val="FFFFFF"/>
              </a:solidFill>
              <a:latin typeface="Arial"/>
              <a:ea typeface="Arial"/>
              <a:cs typeface="Arial"/>
              <a:sym typeface="Arial"/>
            </a:endParaRPr>
          </a:p>
        </p:txBody>
      </p:sp>
      <p:sp>
        <p:nvSpPr>
          <p:cNvPr id="5761" name="Google Shape;5761;p191"/>
          <p:cNvSpPr/>
          <p:nvPr/>
        </p:nvSpPr>
        <p:spPr>
          <a:xfrm>
            <a:off x="225825" y="243600"/>
            <a:ext cx="725024" cy="808954"/>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62" name="Google Shape;5762;p191"/>
          <p:cNvSpPr/>
          <p:nvPr/>
        </p:nvSpPr>
        <p:spPr>
          <a:xfrm>
            <a:off x="1789323" y="1052553"/>
            <a:ext cx="2087999" cy="218542"/>
          </a:xfrm>
          <a:custGeom>
            <a:avLst/>
            <a:gdLst/>
            <a:ahLst/>
            <a:cxnLst/>
            <a:rect l="l" t="t" r="r" b="b"/>
            <a:pathLst>
              <a:path w="775" h="78" extrusionOk="0">
                <a:moveTo>
                  <a:pt x="626" y="22"/>
                </a:moveTo>
                <a:cubicBezTo>
                  <a:pt x="544" y="23"/>
                  <a:pt x="208" y="25"/>
                  <a:pt x="125" y="23"/>
                </a:cubicBezTo>
                <a:cubicBezTo>
                  <a:pt x="101" y="22"/>
                  <a:pt x="38" y="22"/>
                  <a:pt x="14" y="21"/>
                </a:cubicBezTo>
                <a:cubicBezTo>
                  <a:pt x="0" y="21"/>
                  <a:pt x="0" y="0"/>
                  <a:pt x="13" y="0"/>
                </a:cubicBezTo>
                <a:cubicBezTo>
                  <a:pt x="238" y="8"/>
                  <a:pt x="369" y="4"/>
                  <a:pt x="455" y="4"/>
                </a:cubicBezTo>
                <a:cubicBezTo>
                  <a:pt x="476" y="4"/>
                  <a:pt x="605" y="1"/>
                  <a:pt x="626" y="2"/>
                </a:cubicBezTo>
                <a:cubicBezTo>
                  <a:pt x="640" y="1"/>
                  <a:pt x="640" y="22"/>
                  <a:pt x="626" y="22"/>
                </a:cubicBezTo>
                <a:close/>
                <a:moveTo>
                  <a:pt x="763" y="53"/>
                </a:moveTo>
                <a:cubicBezTo>
                  <a:pt x="664" y="55"/>
                  <a:pt x="565" y="59"/>
                  <a:pt x="466" y="58"/>
                </a:cubicBezTo>
                <a:cubicBezTo>
                  <a:pt x="436" y="58"/>
                  <a:pt x="405" y="57"/>
                  <a:pt x="376" y="55"/>
                </a:cubicBezTo>
                <a:cubicBezTo>
                  <a:pt x="364" y="55"/>
                  <a:pt x="365" y="74"/>
                  <a:pt x="376" y="74"/>
                </a:cubicBezTo>
                <a:cubicBezTo>
                  <a:pt x="473" y="78"/>
                  <a:pt x="571" y="76"/>
                  <a:pt x="669" y="74"/>
                </a:cubicBezTo>
                <a:cubicBezTo>
                  <a:pt x="700" y="73"/>
                  <a:pt x="732" y="72"/>
                  <a:pt x="763" y="72"/>
                </a:cubicBezTo>
                <a:cubicBezTo>
                  <a:pt x="775" y="72"/>
                  <a:pt x="774" y="53"/>
                  <a:pt x="763" y="5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5763" name="Google Shape;5763;p191">
            <a:hlinkClick r:id="rId2" action="ppaction://hlinksldjump"/>
          </p:cNvPr>
          <p:cNvPicPr preferRelativeResize="0"/>
          <p:nvPr/>
        </p:nvPicPr>
        <p:blipFill rotWithShape="1">
          <a:blip r:embed="rId3">
            <a:alphaModFix/>
          </a:blip>
          <a:srcRect/>
          <a:stretch/>
        </p:blipFill>
        <p:spPr>
          <a:xfrm>
            <a:off x="227976" y="217140"/>
            <a:ext cx="808951" cy="808927"/>
          </a:xfrm>
          <a:prstGeom prst="rect">
            <a:avLst/>
          </a:prstGeom>
          <a:noFill/>
          <a:ln>
            <a:noFill/>
          </a:ln>
        </p:spPr>
      </p:pic>
      <p:sp>
        <p:nvSpPr>
          <p:cNvPr id="5764" name="Google Shape;5764;p191"/>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765" name="Google Shape;5765;p191"/>
          <p:cNvPicPr preferRelativeResize="0"/>
          <p:nvPr/>
        </p:nvPicPr>
        <p:blipFill>
          <a:blip r:embed="rId4">
            <a:alphaModFix/>
          </a:blip>
          <a:stretch>
            <a:fillRect/>
          </a:stretch>
        </p:blipFill>
        <p:spPr>
          <a:xfrm>
            <a:off x="11393600" y="6177723"/>
            <a:ext cx="710999" cy="623950"/>
          </a:xfrm>
          <a:prstGeom prst="rect">
            <a:avLst/>
          </a:prstGeom>
          <a:noFill/>
          <a:ln>
            <a:noFill/>
          </a:ln>
        </p:spPr>
      </p:pic>
      <p:sp>
        <p:nvSpPr>
          <p:cNvPr id="5766" name="Google Shape;5766;p191">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3.2 - Deck of Destiny 1">
  <p:cSld name="1_Title Left - Content Right 4_3">
    <p:bg>
      <p:bgPr>
        <a:solidFill>
          <a:schemeClr val="accent6"/>
        </a:solidFill>
        <a:effectLst/>
      </p:bgPr>
    </p:bg>
    <p:spTree>
      <p:nvGrpSpPr>
        <p:cNvPr id="1" name="Shape 5767"/>
        <p:cNvGrpSpPr/>
        <p:nvPr/>
      </p:nvGrpSpPr>
      <p:grpSpPr>
        <a:xfrm>
          <a:off x="0" y="0"/>
          <a:ext cx="0" cy="0"/>
          <a:chOff x="0" y="0"/>
          <a:chExt cx="0" cy="0"/>
        </a:xfrm>
      </p:grpSpPr>
      <p:sp>
        <p:nvSpPr>
          <p:cNvPr id="5768" name="Google Shape;5768;p192"/>
          <p:cNvSpPr/>
          <p:nvPr/>
        </p:nvSpPr>
        <p:spPr>
          <a:xfrm rot="-5400000">
            <a:off x="6107963" y="-961337"/>
            <a:ext cx="8171950" cy="8235775"/>
          </a:xfrm>
          <a:custGeom>
            <a:avLst/>
            <a:gdLst/>
            <a:ahLst/>
            <a:cxnLst/>
            <a:rect l="l" t="t" r="r" b="b"/>
            <a:pathLst>
              <a:path w="1300" h="1025" extrusionOk="0">
                <a:moveTo>
                  <a:pt x="1101" y="0"/>
                </a:moveTo>
                <a:cubicBezTo>
                  <a:pt x="577" y="0"/>
                  <a:pt x="577" y="0"/>
                  <a:pt x="577" y="0"/>
                </a:cubicBezTo>
                <a:cubicBezTo>
                  <a:pt x="493" y="0"/>
                  <a:pt x="415" y="43"/>
                  <a:pt x="367" y="113"/>
                </a:cubicBezTo>
                <a:cubicBezTo>
                  <a:pt x="43" y="593"/>
                  <a:pt x="43" y="593"/>
                  <a:pt x="43" y="593"/>
                </a:cubicBezTo>
                <a:cubicBezTo>
                  <a:pt x="0" y="656"/>
                  <a:pt x="17" y="742"/>
                  <a:pt x="79" y="783"/>
                </a:cubicBezTo>
                <a:cubicBezTo>
                  <a:pt x="334" y="952"/>
                  <a:pt x="334" y="952"/>
                  <a:pt x="334" y="952"/>
                </a:cubicBezTo>
                <a:cubicBezTo>
                  <a:pt x="405" y="1000"/>
                  <a:pt x="488" y="1025"/>
                  <a:pt x="573" y="1025"/>
                </a:cubicBezTo>
                <a:cubicBezTo>
                  <a:pt x="899" y="1025"/>
                  <a:pt x="899" y="1025"/>
                  <a:pt x="899" y="1025"/>
                </a:cubicBezTo>
                <a:cubicBezTo>
                  <a:pt x="974" y="1025"/>
                  <a:pt x="1042" y="984"/>
                  <a:pt x="1079" y="918"/>
                </a:cubicBezTo>
                <a:cubicBezTo>
                  <a:pt x="1249" y="617"/>
                  <a:pt x="1249" y="617"/>
                  <a:pt x="1249" y="617"/>
                </a:cubicBezTo>
                <a:cubicBezTo>
                  <a:pt x="1287" y="550"/>
                  <a:pt x="1300" y="471"/>
                  <a:pt x="1285" y="395"/>
                </a:cubicBezTo>
                <a:cubicBezTo>
                  <a:pt x="1230" y="109"/>
                  <a:pt x="1230" y="109"/>
                  <a:pt x="1230" y="109"/>
                </a:cubicBezTo>
                <a:cubicBezTo>
                  <a:pt x="1218" y="46"/>
                  <a:pt x="1164" y="0"/>
                  <a:pt x="1101" y="0"/>
                </a:cubicBezTo>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5769" name="Google Shape;5769;p192"/>
          <p:cNvSpPr/>
          <p:nvPr/>
        </p:nvSpPr>
        <p:spPr>
          <a:xfrm rot="7043932">
            <a:off x="5460053" y="2477221"/>
            <a:ext cx="1266933" cy="160375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70" name="Google Shape;5770;p192"/>
          <p:cNvSpPr txBox="1"/>
          <p:nvPr/>
        </p:nvSpPr>
        <p:spPr>
          <a:xfrm>
            <a:off x="5224813" y="2753895"/>
            <a:ext cx="1877100" cy="115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4400" b="1">
                <a:solidFill>
                  <a:schemeClr val="dk2"/>
                </a:solidFill>
                <a:latin typeface="Archivo"/>
                <a:ea typeface="Archivo"/>
                <a:cs typeface="Archivo"/>
                <a:sym typeface="Archivo"/>
              </a:rPr>
              <a:t>vs.</a:t>
            </a:r>
            <a:endParaRPr sz="2800" b="1">
              <a:solidFill>
                <a:schemeClr val="dk2"/>
              </a:solidFill>
              <a:latin typeface="Archivo"/>
              <a:ea typeface="Archivo"/>
              <a:cs typeface="Archivo"/>
              <a:sym typeface="Archivo"/>
            </a:endParaRPr>
          </a:p>
        </p:txBody>
      </p:sp>
      <p:sp>
        <p:nvSpPr>
          <p:cNvPr id="5771" name="Google Shape;5771;p192">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72" name="Google Shape;5772;p192">
            <a:hlinkClick r:id="" action="ppaction://noaction"/>
          </p:cNvPr>
          <p:cNvSpPr txBox="1"/>
          <p:nvPr/>
        </p:nvSpPr>
        <p:spPr>
          <a:xfrm>
            <a:off x="6" y="413733"/>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5773" name="Google Shape;5773;p192">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74" name="Google Shape;5774;p192">
            <a:hlinkClick r:id="" action="ppaction://noaction"/>
          </p:cNvPr>
          <p:cNvSpPr txBox="1"/>
          <p:nvPr/>
        </p:nvSpPr>
        <p:spPr>
          <a:xfrm>
            <a:off x="319675"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827">
          <p15:clr>
            <a:srgbClr val="FBAE40"/>
          </p15:clr>
        </p15:guide>
        <p15:guide id="2" pos="1797">
          <p15:clr>
            <a:srgbClr val="FA7B17"/>
          </p15:clr>
        </p15:guide>
      </p15:sldGuideLst>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8.1 word bank wonders">
  <p:cSld name="1_Title Left - Content Right 4_5">
    <p:spTree>
      <p:nvGrpSpPr>
        <p:cNvPr id="1" name="Shape 5775"/>
        <p:cNvGrpSpPr/>
        <p:nvPr/>
      </p:nvGrpSpPr>
      <p:grpSpPr>
        <a:xfrm>
          <a:off x="0" y="0"/>
          <a:ext cx="0" cy="0"/>
          <a:chOff x="0" y="0"/>
          <a:chExt cx="0" cy="0"/>
        </a:xfrm>
      </p:grpSpPr>
      <p:sp>
        <p:nvSpPr>
          <p:cNvPr id="5776" name="Google Shape;5776;p193"/>
          <p:cNvSpPr/>
          <p:nvPr/>
        </p:nvSpPr>
        <p:spPr>
          <a:xfrm rot="10800000" flipH="1">
            <a:off x="0" y="6085023"/>
            <a:ext cx="12192000" cy="772977"/>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chemeClr val="lt1"/>
              </a:solidFill>
              <a:latin typeface="Arial"/>
              <a:ea typeface="Arial"/>
              <a:cs typeface="Arial"/>
              <a:sym typeface="Arial"/>
            </a:endParaRPr>
          </a:p>
        </p:txBody>
      </p:sp>
      <p:sp>
        <p:nvSpPr>
          <p:cNvPr id="5777" name="Google Shape;5777;p193">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78" name="Google Shape;5778;p193">
            <a:hlinkClick r:id="" action="ppaction://noaction"/>
          </p:cNvPr>
          <p:cNvSpPr txBox="1"/>
          <p:nvPr/>
        </p:nvSpPr>
        <p:spPr>
          <a:xfrm>
            <a:off x="6" y="413733"/>
            <a:ext cx="18771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
        <p:nvSpPr>
          <p:cNvPr id="5779" name="Google Shape;5779;p193">
            <a:hlinkClick r:id="" action="ppaction://noaction"/>
          </p:cNvPr>
          <p:cNvSpPr/>
          <p:nvPr/>
        </p:nvSpPr>
        <p:spPr>
          <a:xfrm>
            <a:off x="3195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80" name="Google Shape;5780;p193"/>
          <p:cNvSpPr/>
          <p:nvPr/>
        </p:nvSpPr>
        <p:spPr>
          <a:xfrm>
            <a:off x="11126450" y="5861913"/>
            <a:ext cx="1245300" cy="1219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781" name="Google Shape;5781;p193"/>
          <p:cNvPicPr preferRelativeResize="0"/>
          <p:nvPr/>
        </p:nvPicPr>
        <p:blipFill>
          <a:blip r:embed="rId2">
            <a:alphaModFix/>
          </a:blip>
          <a:stretch>
            <a:fillRect/>
          </a:stretch>
        </p:blipFill>
        <p:spPr>
          <a:xfrm>
            <a:off x="11393600" y="6177723"/>
            <a:ext cx="710999" cy="623950"/>
          </a:xfrm>
          <a:prstGeom prst="rect">
            <a:avLst/>
          </a:prstGeom>
          <a:noFill/>
          <a:ln>
            <a:noFill/>
          </a:ln>
        </p:spPr>
      </p:pic>
      <p:sp>
        <p:nvSpPr>
          <p:cNvPr id="5782" name="Google Shape;5782;p193">
            <a:hlinkClick r:id="" action="ppaction://hlinkshowjump?jump=firstslide"/>
          </p:cNvPr>
          <p:cNvSpPr/>
          <p:nvPr/>
        </p:nvSpPr>
        <p:spPr>
          <a:xfrm rot="-5400000">
            <a:off x="11221550" y="5899050"/>
            <a:ext cx="1055100" cy="862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93">
            <a:hlinkClick r:id="" action="ppaction://noaction"/>
          </p:cNvPr>
          <p:cNvSpPr txBox="1"/>
          <p:nvPr/>
        </p:nvSpPr>
        <p:spPr>
          <a:xfrm>
            <a:off x="319600" y="413725"/>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b="1">
                <a:solidFill>
                  <a:srgbClr val="FFFFFF"/>
                </a:solidFill>
                <a:latin typeface="Archivo"/>
                <a:ea typeface="Archivo"/>
                <a:cs typeface="Archivo"/>
                <a:sym typeface="Archivo"/>
              </a:rPr>
              <a:t>Back</a:t>
            </a:r>
            <a:endParaRPr sz="1600" b="1">
              <a:solidFill>
                <a:srgbClr val="FFFFFF"/>
              </a:solidFill>
              <a:latin typeface="Archivo"/>
              <a:ea typeface="Archivo"/>
              <a:cs typeface="Archivo"/>
              <a:sym typeface="Archivo"/>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0.2 - Activity Menu 1">
  <p:cSld name="2_Title and Content">
    <p:spTree>
      <p:nvGrpSpPr>
        <p:cNvPr id="1" name="Shape 5784"/>
        <p:cNvGrpSpPr/>
        <p:nvPr/>
      </p:nvGrpSpPr>
      <p:grpSpPr>
        <a:xfrm>
          <a:off x="0" y="0"/>
          <a:ext cx="0" cy="0"/>
          <a:chOff x="0" y="0"/>
          <a:chExt cx="0" cy="0"/>
        </a:xfrm>
      </p:grpSpPr>
      <p:grpSp>
        <p:nvGrpSpPr>
          <p:cNvPr id="5785" name="Google Shape;5785;p194"/>
          <p:cNvGrpSpPr/>
          <p:nvPr/>
        </p:nvGrpSpPr>
        <p:grpSpPr>
          <a:xfrm>
            <a:off x="0" y="1412421"/>
            <a:ext cx="4815876" cy="5445579"/>
            <a:chOff x="0" y="1412421"/>
            <a:chExt cx="4815876" cy="5445579"/>
          </a:xfrm>
        </p:grpSpPr>
        <p:sp>
          <p:nvSpPr>
            <p:cNvPr id="5786" name="Google Shape;5786;p194"/>
            <p:cNvSpPr/>
            <p:nvPr/>
          </p:nvSpPr>
          <p:spPr>
            <a:xfrm>
              <a:off x="0" y="1459436"/>
              <a:ext cx="4815876" cy="5398564"/>
            </a:xfrm>
            <a:custGeom>
              <a:avLst/>
              <a:gdLst/>
              <a:ahLst/>
              <a:cxnLst/>
              <a:rect l="l" t="t" r="r" b="b"/>
              <a:pathLst>
                <a:path w="4815876" h="5398564" extrusionOk="0">
                  <a:moveTo>
                    <a:pt x="1005773" y="376"/>
                  </a:moveTo>
                  <a:cubicBezTo>
                    <a:pt x="1083520" y="-3234"/>
                    <a:pt x="1163527" y="19136"/>
                    <a:pt x="1232142" y="70861"/>
                  </a:cubicBezTo>
                  <a:cubicBezTo>
                    <a:pt x="4157224" y="2312062"/>
                    <a:pt x="4157224" y="2312062"/>
                    <a:pt x="4157224" y="2312062"/>
                  </a:cubicBezTo>
                  <a:cubicBezTo>
                    <a:pt x="4435070" y="2521517"/>
                    <a:pt x="4611107" y="2843314"/>
                    <a:pt x="4639388" y="3191824"/>
                  </a:cubicBezTo>
                  <a:cubicBezTo>
                    <a:pt x="4708722" y="4058749"/>
                    <a:pt x="4765056" y="4763126"/>
                    <a:pt x="4810827" y="5335431"/>
                  </a:cubicBezTo>
                  <a:lnTo>
                    <a:pt x="4815876" y="5398564"/>
                  </a:lnTo>
                  <a:lnTo>
                    <a:pt x="0" y="5398564"/>
                  </a:lnTo>
                  <a:lnTo>
                    <a:pt x="0" y="1975230"/>
                  </a:lnTo>
                  <a:lnTo>
                    <a:pt x="62781" y="1817533"/>
                  </a:lnTo>
                  <a:cubicBezTo>
                    <a:pt x="699062" y="219272"/>
                    <a:pt x="699062" y="219272"/>
                    <a:pt x="699062" y="219272"/>
                  </a:cubicBezTo>
                  <a:cubicBezTo>
                    <a:pt x="752889" y="84569"/>
                    <a:pt x="876193" y="6391"/>
                    <a:pt x="1005773" y="376"/>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787" name="Google Shape;5787;p194"/>
            <p:cNvSpPr/>
            <p:nvPr/>
          </p:nvSpPr>
          <p:spPr>
            <a:xfrm>
              <a:off x="0" y="1412421"/>
              <a:ext cx="4431686" cy="5441563"/>
            </a:xfrm>
            <a:custGeom>
              <a:avLst/>
              <a:gdLst/>
              <a:ahLst/>
              <a:cxnLst/>
              <a:rect l="l" t="t" r="r" b="b"/>
              <a:pathLst>
                <a:path w="4210628" h="4015914" extrusionOk="0">
                  <a:moveTo>
                    <a:pt x="2467596" y="704"/>
                  </a:moveTo>
                  <a:cubicBezTo>
                    <a:pt x="2586867" y="-5507"/>
                    <a:pt x="2706456" y="29478"/>
                    <a:pt x="2805775" y="102489"/>
                  </a:cubicBezTo>
                  <a:cubicBezTo>
                    <a:pt x="2805775" y="102489"/>
                    <a:pt x="2805775" y="102489"/>
                    <a:pt x="4005713" y="1007834"/>
                  </a:cubicBezTo>
                  <a:cubicBezTo>
                    <a:pt x="4203541" y="1157102"/>
                    <a:pt x="4268402" y="1426434"/>
                    <a:pt x="4154895" y="1650337"/>
                  </a:cubicBezTo>
                  <a:cubicBezTo>
                    <a:pt x="4154895" y="1650337"/>
                    <a:pt x="4154895" y="1650337"/>
                    <a:pt x="3117110" y="3730357"/>
                  </a:cubicBezTo>
                  <a:cubicBezTo>
                    <a:pt x="3029547" y="3905585"/>
                    <a:pt x="2851178" y="4015914"/>
                    <a:pt x="2653350" y="4015914"/>
                  </a:cubicBezTo>
                  <a:cubicBezTo>
                    <a:pt x="2653350" y="4015914"/>
                    <a:pt x="2653350" y="4015914"/>
                    <a:pt x="161918" y="4015914"/>
                  </a:cubicBezTo>
                  <a:lnTo>
                    <a:pt x="0" y="4015914"/>
                  </a:lnTo>
                  <a:lnTo>
                    <a:pt x="0" y="1222083"/>
                  </a:lnTo>
                  <a:lnTo>
                    <a:pt x="38207" y="1202368"/>
                  </a:lnTo>
                  <a:cubicBezTo>
                    <a:pt x="496229" y="966017"/>
                    <a:pt x="1194169" y="605864"/>
                    <a:pt x="2257695" y="57060"/>
                  </a:cubicBezTo>
                  <a:cubicBezTo>
                    <a:pt x="2324583" y="22988"/>
                    <a:pt x="2396032" y="4431"/>
                    <a:pt x="2467596" y="704"/>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sp>
        <p:nvSpPr>
          <p:cNvPr id="5788" name="Google Shape;5788;p194"/>
          <p:cNvSpPr txBox="1">
            <a:spLocks noGrp="1"/>
          </p:cNvSpPr>
          <p:nvPr>
            <p:ph type="body" idx="1"/>
          </p:nvPr>
        </p:nvSpPr>
        <p:spPr>
          <a:xfrm>
            <a:off x="5578476" y="1089025"/>
            <a:ext cx="6170700" cy="4311600"/>
          </a:xfrm>
          <a:prstGeom prst="rect">
            <a:avLst/>
          </a:prstGeom>
          <a:noFill/>
          <a:ln>
            <a:noFill/>
          </a:ln>
        </p:spPr>
        <p:txBody>
          <a:bodyPr spcFirstLastPara="1" wrap="square" lIns="0" tIns="0" rIns="0" bIns="0" anchor="ctr" anchorCtr="0">
            <a:noAutofit/>
          </a:bodyPr>
          <a:lstStyle>
            <a:lvl1pPr marL="457200" lvl="0" indent="-228600" algn="l" rtl="0">
              <a:lnSpc>
                <a:spcPct val="140000"/>
              </a:lnSpc>
              <a:spcBef>
                <a:spcPts val="0"/>
              </a:spcBef>
              <a:spcAft>
                <a:spcPts val="0"/>
              </a:spcAft>
              <a:buClr>
                <a:schemeClr val="dk2"/>
              </a:buClr>
              <a:buSzPts val="1400"/>
              <a:buNone/>
              <a:defRPr>
                <a:latin typeface="Roboto"/>
                <a:ea typeface="Roboto"/>
                <a:cs typeface="Roboto"/>
                <a:sym typeface="Roboto"/>
              </a:defRPr>
            </a:lvl1pPr>
            <a:lvl2pPr marL="914400" lvl="1" indent="-317500" algn="l" rtl="0">
              <a:lnSpc>
                <a:spcPct val="140000"/>
              </a:lnSpc>
              <a:spcBef>
                <a:spcPts val="0"/>
              </a:spcBef>
              <a:spcAft>
                <a:spcPts val="0"/>
              </a:spcAft>
              <a:buSzPts val="1400"/>
              <a:buChar char="•"/>
              <a:defRPr/>
            </a:lvl2pPr>
            <a:lvl3pPr marL="1371600" lvl="2" indent="-317500" algn="l" rtl="0">
              <a:lnSpc>
                <a:spcPct val="140000"/>
              </a:lnSpc>
              <a:spcBef>
                <a:spcPts val="0"/>
              </a:spcBef>
              <a:spcAft>
                <a:spcPts val="0"/>
              </a:spcAft>
              <a:buSzPts val="1400"/>
              <a:buChar char="▪"/>
              <a:defRPr/>
            </a:lvl3pPr>
            <a:lvl4pPr marL="1828800" lvl="3" indent="-304800" algn="l" rtl="0">
              <a:lnSpc>
                <a:spcPct val="140000"/>
              </a:lnSpc>
              <a:spcBef>
                <a:spcPts val="0"/>
              </a:spcBef>
              <a:spcAft>
                <a:spcPts val="0"/>
              </a:spcAft>
              <a:buSzPts val="1200"/>
              <a:buChar char="►"/>
              <a:defRPr/>
            </a:lvl4pPr>
            <a:lvl5pPr marL="2286000" lvl="4" indent="-228600" algn="l" rtl="0">
              <a:lnSpc>
                <a:spcPct val="100000"/>
              </a:lnSpc>
              <a:spcBef>
                <a:spcPts val="0"/>
              </a:spcBef>
              <a:spcAft>
                <a:spcPts val="0"/>
              </a:spcAft>
              <a:buSzPts val="2400"/>
              <a:buNone/>
              <a:defRPr/>
            </a:lvl5pPr>
            <a:lvl6pPr marL="2743200" lvl="5" indent="-342900" algn="l" rtl="0">
              <a:lnSpc>
                <a:spcPct val="90000"/>
              </a:lnSpc>
              <a:spcBef>
                <a:spcPts val="500"/>
              </a:spcBef>
              <a:spcAft>
                <a:spcPts val="0"/>
              </a:spcAft>
              <a:buClr>
                <a:schemeClr val="dk1"/>
              </a:buClr>
              <a:buSzPts val="1800"/>
              <a:buChar char="•"/>
              <a:defRPr/>
            </a:lvl6pPr>
            <a:lvl7pPr marL="3200400" lvl="6" indent="-342900" algn="l" rtl="0">
              <a:lnSpc>
                <a:spcPct val="90000"/>
              </a:lnSpc>
              <a:spcBef>
                <a:spcPts val="500"/>
              </a:spcBef>
              <a:spcAft>
                <a:spcPts val="0"/>
              </a:spcAft>
              <a:buClr>
                <a:schemeClr val="dk1"/>
              </a:buClr>
              <a:buSzPts val="1800"/>
              <a:buChar char="•"/>
              <a:defRPr/>
            </a:lvl7pPr>
            <a:lvl8pPr marL="3657600" lvl="7" indent="-342900" algn="l" rtl="0">
              <a:lnSpc>
                <a:spcPct val="90000"/>
              </a:lnSpc>
              <a:spcBef>
                <a:spcPts val="500"/>
              </a:spcBef>
              <a:spcAft>
                <a:spcPts val="0"/>
              </a:spcAft>
              <a:buClr>
                <a:schemeClr val="dk1"/>
              </a:buClr>
              <a:buSzPts val="1800"/>
              <a:buChar char="•"/>
              <a:defRPr/>
            </a:lvl8pPr>
            <a:lvl9pPr marL="4114800" lvl="8" indent="-342900" algn="l" rtl="0">
              <a:lnSpc>
                <a:spcPct val="90000"/>
              </a:lnSpc>
              <a:spcBef>
                <a:spcPts val="500"/>
              </a:spcBef>
              <a:spcAft>
                <a:spcPts val="0"/>
              </a:spcAft>
              <a:buClr>
                <a:schemeClr val="dk1"/>
              </a:buClr>
              <a:buSzPts val="1800"/>
              <a:buChar char="•"/>
              <a:defRPr/>
            </a:lvl9pPr>
          </a:lstStyle>
          <a:p>
            <a:endParaRPr/>
          </a:p>
        </p:txBody>
      </p:sp>
      <p:grpSp>
        <p:nvGrpSpPr>
          <p:cNvPr id="5789" name="Google Shape;5789;p194"/>
          <p:cNvGrpSpPr/>
          <p:nvPr/>
        </p:nvGrpSpPr>
        <p:grpSpPr>
          <a:xfrm>
            <a:off x="235750" y="285508"/>
            <a:ext cx="618979" cy="412133"/>
            <a:chOff x="3283" y="1308"/>
            <a:chExt cx="1112" cy="741"/>
          </a:xfrm>
        </p:grpSpPr>
        <p:sp>
          <p:nvSpPr>
            <p:cNvPr id="5790" name="Google Shape;5790;p194"/>
            <p:cNvSpPr/>
            <p:nvPr/>
          </p:nvSpPr>
          <p:spPr>
            <a:xfrm>
              <a:off x="3283" y="1308"/>
              <a:ext cx="1112" cy="741"/>
            </a:xfrm>
            <a:custGeom>
              <a:avLst/>
              <a:gdLst/>
              <a:ahLst/>
              <a:cxnLst/>
              <a:rect l="l" t="t" r="r" b="b"/>
              <a:pathLst>
                <a:path w="542" h="360" extrusionOk="0">
                  <a:moveTo>
                    <a:pt x="513" y="176"/>
                  </a:moveTo>
                  <a:cubicBezTo>
                    <a:pt x="514" y="180"/>
                    <a:pt x="514" y="184"/>
                    <a:pt x="514" y="187"/>
                  </a:cubicBezTo>
                  <a:cubicBezTo>
                    <a:pt x="514" y="189"/>
                    <a:pt x="514" y="190"/>
                    <a:pt x="514" y="192"/>
                  </a:cubicBezTo>
                  <a:cubicBezTo>
                    <a:pt x="513" y="194"/>
                    <a:pt x="512" y="196"/>
                    <a:pt x="510" y="197"/>
                  </a:cubicBezTo>
                  <a:cubicBezTo>
                    <a:pt x="506" y="198"/>
                    <a:pt x="502" y="199"/>
                    <a:pt x="498" y="198"/>
                  </a:cubicBezTo>
                  <a:cubicBezTo>
                    <a:pt x="494" y="197"/>
                    <a:pt x="492" y="195"/>
                    <a:pt x="492" y="191"/>
                  </a:cubicBezTo>
                  <a:cubicBezTo>
                    <a:pt x="492" y="186"/>
                    <a:pt x="493" y="181"/>
                    <a:pt x="493" y="176"/>
                  </a:cubicBezTo>
                  <a:cubicBezTo>
                    <a:pt x="493" y="173"/>
                    <a:pt x="493" y="171"/>
                    <a:pt x="492" y="169"/>
                  </a:cubicBezTo>
                  <a:cubicBezTo>
                    <a:pt x="470" y="168"/>
                    <a:pt x="447" y="169"/>
                    <a:pt x="425" y="170"/>
                  </a:cubicBezTo>
                  <a:cubicBezTo>
                    <a:pt x="425" y="171"/>
                    <a:pt x="426" y="171"/>
                    <a:pt x="426" y="172"/>
                  </a:cubicBezTo>
                  <a:cubicBezTo>
                    <a:pt x="430" y="178"/>
                    <a:pt x="435" y="183"/>
                    <a:pt x="440" y="189"/>
                  </a:cubicBezTo>
                  <a:cubicBezTo>
                    <a:pt x="445" y="195"/>
                    <a:pt x="450" y="201"/>
                    <a:pt x="454" y="207"/>
                  </a:cubicBezTo>
                  <a:cubicBezTo>
                    <a:pt x="460" y="217"/>
                    <a:pt x="463" y="228"/>
                    <a:pt x="465" y="239"/>
                  </a:cubicBezTo>
                  <a:cubicBezTo>
                    <a:pt x="467" y="248"/>
                    <a:pt x="467" y="257"/>
                    <a:pt x="468" y="266"/>
                  </a:cubicBezTo>
                  <a:cubicBezTo>
                    <a:pt x="468" y="286"/>
                    <a:pt x="461" y="303"/>
                    <a:pt x="449" y="318"/>
                  </a:cubicBezTo>
                  <a:cubicBezTo>
                    <a:pt x="440" y="330"/>
                    <a:pt x="428" y="340"/>
                    <a:pt x="415" y="348"/>
                  </a:cubicBezTo>
                  <a:cubicBezTo>
                    <a:pt x="407" y="353"/>
                    <a:pt x="399" y="356"/>
                    <a:pt x="390" y="357"/>
                  </a:cubicBezTo>
                  <a:cubicBezTo>
                    <a:pt x="386" y="358"/>
                    <a:pt x="382" y="359"/>
                    <a:pt x="378" y="359"/>
                  </a:cubicBezTo>
                  <a:cubicBezTo>
                    <a:pt x="376" y="360"/>
                    <a:pt x="375" y="360"/>
                    <a:pt x="373" y="360"/>
                  </a:cubicBezTo>
                  <a:cubicBezTo>
                    <a:pt x="361" y="360"/>
                    <a:pt x="361" y="360"/>
                    <a:pt x="361" y="360"/>
                  </a:cubicBezTo>
                  <a:cubicBezTo>
                    <a:pt x="360" y="360"/>
                    <a:pt x="359" y="360"/>
                    <a:pt x="357" y="360"/>
                  </a:cubicBezTo>
                  <a:cubicBezTo>
                    <a:pt x="341" y="358"/>
                    <a:pt x="324" y="355"/>
                    <a:pt x="308" y="349"/>
                  </a:cubicBezTo>
                  <a:cubicBezTo>
                    <a:pt x="305" y="348"/>
                    <a:pt x="302" y="347"/>
                    <a:pt x="298" y="345"/>
                  </a:cubicBezTo>
                  <a:cubicBezTo>
                    <a:pt x="292" y="343"/>
                    <a:pt x="286" y="340"/>
                    <a:pt x="281" y="335"/>
                  </a:cubicBezTo>
                  <a:cubicBezTo>
                    <a:pt x="274" y="329"/>
                    <a:pt x="267" y="324"/>
                    <a:pt x="261" y="318"/>
                  </a:cubicBezTo>
                  <a:cubicBezTo>
                    <a:pt x="253" y="310"/>
                    <a:pt x="246" y="301"/>
                    <a:pt x="240" y="292"/>
                  </a:cubicBezTo>
                  <a:cubicBezTo>
                    <a:pt x="230" y="277"/>
                    <a:pt x="221" y="262"/>
                    <a:pt x="213" y="246"/>
                  </a:cubicBezTo>
                  <a:cubicBezTo>
                    <a:pt x="206" y="231"/>
                    <a:pt x="204" y="214"/>
                    <a:pt x="205" y="197"/>
                  </a:cubicBezTo>
                  <a:cubicBezTo>
                    <a:pt x="206" y="190"/>
                    <a:pt x="208" y="182"/>
                    <a:pt x="212" y="175"/>
                  </a:cubicBezTo>
                  <a:cubicBezTo>
                    <a:pt x="218" y="165"/>
                    <a:pt x="226" y="160"/>
                    <a:pt x="237" y="160"/>
                  </a:cubicBezTo>
                  <a:cubicBezTo>
                    <a:pt x="251" y="159"/>
                    <a:pt x="263" y="162"/>
                    <a:pt x="274" y="170"/>
                  </a:cubicBezTo>
                  <a:cubicBezTo>
                    <a:pt x="277" y="172"/>
                    <a:pt x="279" y="175"/>
                    <a:pt x="280" y="177"/>
                  </a:cubicBezTo>
                  <a:cubicBezTo>
                    <a:pt x="282" y="180"/>
                    <a:pt x="283" y="183"/>
                    <a:pt x="285" y="185"/>
                  </a:cubicBezTo>
                  <a:cubicBezTo>
                    <a:pt x="285" y="186"/>
                    <a:pt x="285" y="186"/>
                    <a:pt x="285" y="186"/>
                  </a:cubicBezTo>
                  <a:cubicBezTo>
                    <a:pt x="286" y="185"/>
                    <a:pt x="287" y="183"/>
                    <a:pt x="288" y="182"/>
                  </a:cubicBezTo>
                  <a:cubicBezTo>
                    <a:pt x="293" y="173"/>
                    <a:pt x="300" y="165"/>
                    <a:pt x="309" y="161"/>
                  </a:cubicBezTo>
                  <a:cubicBezTo>
                    <a:pt x="318" y="156"/>
                    <a:pt x="327" y="155"/>
                    <a:pt x="337" y="158"/>
                  </a:cubicBezTo>
                  <a:cubicBezTo>
                    <a:pt x="344" y="160"/>
                    <a:pt x="350" y="165"/>
                    <a:pt x="355" y="172"/>
                  </a:cubicBezTo>
                  <a:cubicBezTo>
                    <a:pt x="357" y="175"/>
                    <a:pt x="358" y="179"/>
                    <a:pt x="359" y="183"/>
                  </a:cubicBezTo>
                  <a:cubicBezTo>
                    <a:pt x="360" y="188"/>
                    <a:pt x="361" y="192"/>
                    <a:pt x="361" y="197"/>
                  </a:cubicBezTo>
                  <a:cubicBezTo>
                    <a:pt x="362" y="205"/>
                    <a:pt x="361" y="214"/>
                    <a:pt x="359" y="222"/>
                  </a:cubicBezTo>
                  <a:cubicBezTo>
                    <a:pt x="356" y="233"/>
                    <a:pt x="352" y="244"/>
                    <a:pt x="346" y="254"/>
                  </a:cubicBezTo>
                  <a:cubicBezTo>
                    <a:pt x="341" y="263"/>
                    <a:pt x="336" y="273"/>
                    <a:pt x="330" y="282"/>
                  </a:cubicBezTo>
                  <a:cubicBezTo>
                    <a:pt x="328" y="285"/>
                    <a:pt x="325" y="288"/>
                    <a:pt x="323" y="292"/>
                  </a:cubicBezTo>
                  <a:cubicBezTo>
                    <a:pt x="318" y="296"/>
                    <a:pt x="314" y="301"/>
                    <a:pt x="310" y="305"/>
                  </a:cubicBezTo>
                  <a:cubicBezTo>
                    <a:pt x="309" y="307"/>
                    <a:pt x="308" y="308"/>
                    <a:pt x="306" y="309"/>
                  </a:cubicBezTo>
                  <a:cubicBezTo>
                    <a:pt x="305" y="309"/>
                    <a:pt x="304" y="309"/>
                    <a:pt x="303" y="309"/>
                  </a:cubicBezTo>
                  <a:cubicBezTo>
                    <a:pt x="298" y="307"/>
                    <a:pt x="294" y="304"/>
                    <a:pt x="290" y="301"/>
                  </a:cubicBezTo>
                  <a:cubicBezTo>
                    <a:pt x="288" y="299"/>
                    <a:pt x="288" y="298"/>
                    <a:pt x="290" y="296"/>
                  </a:cubicBezTo>
                  <a:cubicBezTo>
                    <a:pt x="293" y="294"/>
                    <a:pt x="295" y="292"/>
                    <a:pt x="298" y="289"/>
                  </a:cubicBezTo>
                  <a:cubicBezTo>
                    <a:pt x="301" y="286"/>
                    <a:pt x="304" y="283"/>
                    <a:pt x="307" y="279"/>
                  </a:cubicBezTo>
                  <a:cubicBezTo>
                    <a:pt x="308" y="276"/>
                    <a:pt x="310" y="274"/>
                    <a:pt x="313" y="272"/>
                  </a:cubicBezTo>
                  <a:cubicBezTo>
                    <a:pt x="318" y="266"/>
                    <a:pt x="321" y="259"/>
                    <a:pt x="325" y="253"/>
                  </a:cubicBezTo>
                  <a:cubicBezTo>
                    <a:pt x="330" y="243"/>
                    <a:pt x="335" y="233"/>
                    <a:pt x="339" y="223"/>
                  </a:cubicBezTo>
                  <a:cubicBezTo>
                    <a:pt x="342" y="214"/>
                    <a:pt x="344" y="205"/>
                    <a:pt x="343" y="196"/>
                  </a:cubicBezTo>
                  <a:cubicBezTo>
                    <a:pt x="343" y="190"/>
                    <a:pt x="341" y="184"/>
                    <a:pt x="337" y="179"/>
                  </a:cubicBezTo>
                  <a:cubicBezTo>
                    <a:pt x="331" y="173"/>
                    <a:pt x="324" y="171"/>
                    <a:pt x="315" y="173"/>
                  </a:cubicBezTo>
                  <a:cubicBezTo>
                    <a:pt x="308" y="175"/>
                    <a:pt x="301" y="179"/>
                    <a:pt x="296" y="185"/>
                  </a:cubicBezTo>
                  <a:cubicBezTo>
                    <a:pt x="294" y="187"/>
                    <a:pt x="293" y="189"/>
                    <a:pt x="291" y="192"/>
                  </a:cubicBezTo>
                  <a:cubicBezTo>
                    <a:pt x="290" y="193"/>
                    <a:pt x="289" y="195"/>
                    <a:pt x="288" y="196"/>
                  </a:cubicBezTo>
                  <a:cubicBezTo>
                    <a:pt x="286" y="199"/>
                    <a:pt x="283" y="199"/>
                    <a:pt x="281" y="196"/>
                  </a:cubicBezTo>
                  <a:cubicBezTo>
                    <a:pt x="280" y="195"/>
                    <a:pt x="280" y="194"/>
                    <a:pt x="279" y="193"/>
                  </a:cubicBezTo>
                  <a:cubicBezTo>
                    <a:pt x="273" y="182"/>
                    <a:pt x="265" y="176"/>
                    <a:pt x="253" y="174"/>
                  </a:cubicBezTo>
                  <a:cubicBezTo>
                    <a:pt x="247" y="173"/>
                    <a:pt x="241" y="174"/>
                    <a:pt x="236" y="177"/>
                  </a:cubicBezTo>
                  <a:cubicBezTo>
                    <a:pt x="229" y="180"/>
                    <a:pt x="226" y="186"/>
                    <a:pt x="225" y="194"/>
                  </a:cubicBezTo>
                  <a:cubicBezTo>
                    <a:pt x="223" y="203"/>
                    <a:pt x="224" y="212"/>
                    <a:pt x="226" y="222"/>
                  </a:cubicBezTo>
                  <a:cubicBezTo>
                    <a:pt x="230" y="238"/>
                    <a:pt x="237" y="253"/>
                    <a:pt x="246" y="267"/>
                  </a:cubicBezTo>
                  <a:cubicBezTo>
                    <a:pt x="252" y="278"/>
                    <a:pt x="259" y="288"/>
                    <a:pt x="266" y="298"/>
                  </a:cubicBezTo>
                  <a:cubicBezTo>
                    <a:pt x="272" y="304"/>
                    <a:pt x="278" y="310"/>
                    <a:pt x="285" y="315"/>
                  </a:cubicBezTo>
                  <a:cubicBezTo>
                    <a:pt x="288" y="316"/>
                    <a:pt x="291" y="318"/>
                    <a:pt x="294" y="320"/>
                  </a:cubicBezTo>
                  <a:cubicBezTo>
                    <a:pt x="299" y="324"/>
                    <a:pt x="305" y="327"/>
                    <a:pt x="311" y="328"/>
                  </a:cubicBezTo>
                  <a:cubicBezTo>
                    <a:pt x="320" y="330"/>
                    <a:pt x="328" y="331"/>
                    <a:pt x="337" y="333"/>
                  </a:cubicBezTo>
                  <a:cubicBezTo>
                    <a:pt x="341" y="334"/>
                    <a:pt x="346" y="333"/>
                    <a:pt x="351" y="332"/>
                  </a:cubicBezTo>
                  <a:cubicBezTo>
                    <a:pt x="358" y="331"/>
                    <a:pt x="365" y="330"/>
                    <a:pt x="372" y="327"/>
                  </a:cubicBezTo>
                  <a:cubicBezTo>
                    <a:pt x="380" y="325"/>
                    <a:pt x="386" y="321"/>
                    <a:pt x="392" y="316"/>
                  </a:cubicBezTo>
                  <a:cubicBezTo>
                    <a:pt x="392" y="316"/>
                    <a:pt x="393" y="315"/>
                    <a:pt x="394" y="314"/>
                  </a:cubicBezTo>
                  <a:cubicBezTo>
                    <a:pt x="403" y="308"/>
                    <a:pt x="409" y="300"/>
                    <a:pt x="413" y="290"/>
                  </a:cubicBezTo>
                  <a:cubicBezTo>
                    <a:pt x="419" y="278"/>
                    <a:pt x="422" y="265"/>
                    <a:pt x="423" y="251"/>
                  </a:cubicBezTo>
                  <a:cubicBezTo>
                    <a:pt x="423" y="241"/>
                    <a:pt x="420" y="231"/>
                    <a:pt x="415" y="222"/>
                  </a:cubicBezTo>
                  <a:cubicBezTo>
                    <a:pt x="411" y="214"/>
                    <a:pt x="405" y="207"/>
                    <a:pt x="399" y="200"/>
                  </a:cubicBezTo>
                  <a:cubicBezTo>
                    <a:pt x="391" y="189"/>
                    <a:pt x="382" y="178"/>
                    <a:pt x="374" y="167"/>
                  </a:cubicBezTo>
                  <a:cubicBezTo>
                    <a:pt x="369" y="162"/>
                    <a:pt x="365" y="156"/>
                    <a:pt x="360" y="150"/>
                  </a:cubicBezTo>
                  <a:cubicBezTo>
                    <a:pt x="353" y="141"/>
                    <a:pt x="347" y="132"/>
                    <a:pt x="342" y="121"/>
                  </a:cubicBezTo>
                  <a:cubicBezTo>
                    <a:pt x="338" y="114"/>
                    <a:pt x="334" y="106"/>
                    <a:pt x="331" y="99"/>
                  </a:cubicBezTo>
                  <a:cubicBezTo>
                    <a:pt x="326" y="87"/>
                    <a:pt x="325" y="74"/>
                    <a:pt x="325" y="62"/>
                  </a:cubicBezTo>
                  <a:cubicBezTo>
                    <a:pt x="326" y="53"/>
                    <a:pt x="328" y="45"/>
                    <a:pt x="332" y="37"/>
                  </a:cubicBezTo>
                  <a:cubicBezTo>
                    <a:pt x="334" y="32"/>
                    <a:pt x="337" y="28"/>
                    <a:pt x="341" y="24"/>
                  </a:cubicBezTo>
                  <a:cubicBezTo>
                    <a:pt x="342" y="22"/>
                    <a:pt x="344" y="21"/>
                    <a:pt x="345" y="19"/>
                  </a:cubicBezTo>
                  <a:cubicBezTo>
                    <a:pt x="350" y="14"/>
                    <a:pt x="356" y="10"/>
                    <a:pt x="362" y="8"/>
                  </a:cubicBezTo>
                  <a:cubicBezTo>
                    <a:pt x="377" y="2"/>
                    <a:pt x="393" y="0"/>
                    <a:pt x="409" y="2"/>
                  </a:cubicBezTo>
                  <a:cubicBezTo>
                    <a:pt x="419" y="3"/>
                    <a:pt x="428" y="6"/>
                    <a:pt x="436" y="11"/>
                  </a:cubicBezTo>
                  <a:cubicBezTo>
                    <a:pt x="449" y="21"/>
                    <a:pt x="456" y="34"/>
                    <a:pt x="455" y="51"/>
                  </a:cubicBezTo>
                  <a:cubicBezTo>
                    <a:pt x="454" y="55"/>
                    <a:pt x="453" y="59"/>
                    <a:pt x="451" y="63"/>
                  </a:cubicBezTo>
                  <a:cubicBezTo>
                    <a:pt x="448" y="67"/>
                    <a:pt x="445" y="66"/>
                    <a:pt x="443" y="62"/>
                  </a:cubicBezTo>
                  <a:cubicBezTo>
                    <a:pt x="442" y="60"/>
                    <a:pt x="441" y="57"/>
                    <a:pt x="440" y="54"/>
                  </a:cubicBezTo>
                  <a:cubicBezTo>
                    <a:pt x="439" y="47"/>
                    <a:pt x="435" y="40"/>
                    <a:pt x="431" y="34"/>
                  </a:cubicBezTo>
                  <a:cubicBezTo>
                    <a:pt x="430" y="32"/>
                    <a:pt x="428" y="30"/>
                    <a:pt x="427" y="29"/>
                  </a:cubicBezTo>
                  <a:cubicBezTo>
                    <a:pt x="425" y="28"/>
                    <a:pt x="424" y="26"/>
                    <a:pt x="422" y="26"/>
                  </a:cubicBezTo>
                  <a:cubicBezTo>
                    <a:pt x="420" y="24"/>
                    <a:pt x="417" y="23"/>
                    <a:pt x="415" y="22"/>
                  </a:cubicBezTo>
                  <a:cubicBezTo>
                    <a:pt x="408" y="19"/>
                    <a:pt x="402" y="20"/>
                    <a:pt x="396" y="21"/>
                  </a:cubicBezTo>
                  <a:cubicBezTo>
                    <a:pt x="389" y="22"/>
                    <a:pt x="382" y="24"/>
                    <a:pt x="376" y="28"/>
                  </a:cubicBezTo>
                  <a:cubicBezTo>
                    <a:pt x="370" y="32"/>
                    <a:pt x="366" y="37"/>
                    <a:pt x="363" y="43"/>
                  </a:cubicBezTo>
                  <a:cubicBezTo>
                    <a:pt x="359" y="52"/>
                    <a:pt x="357" y="62"/>
                    <a:pt x="358" y="72"/>
                  </a:cubicBezTo>
                  <a:cubicBezTo>
                    <a:pt x="359" y="76"/>
                    <a:pt x="360" y="81"/>
                    <a:pt x="362" y="85"/>
                  </a:cubicBezTo>
                  <a:cubicBezTo>
                    <a:pt x="364" y="92"/>
                    <a:pt x="367" y="99"/>
                    <a:pt x="371" y="106"/>
                  </a:cubicBezTo>
                  <a:cubicBezTo>
                    <a:pt x="379" y="119"/>
                    <a:pt x="387" y="133"/>
                    <a:pt x="398" y="144"/>
                  </a:cubicBezTo>
                  <a:cubicBezTo>
                    <a:pt x="401" y="147"/>
                    <a:pt x="404" y="150"/>
                    <a:pt x="408" y="151"/>
                  </a:cubicBezTo>
                  <a:cubicBezTo>
                    <a:pt x="411" y="152"/>
                    <a:pt x="415" y="151"/>
                    <a:pt x="418" y="151"/>
                  </a:cubicBezTo>
                  <a:cubicBezTo>
                    <a:pt x="423" y="151"/>
                    <a:pt x="429" y="151"/>
                    <a:pt x="434" y="151"/>
                  </a:cubicBezTo>
                  <a:cubicBezTo>
                    <a:pt x="442" y="151"/>
                    <a:pt x="450" y="151"/>
                    <a:pt x="457" y="151"/>
                  </a:cubicBezTo>
                  <a:cubicBezTo>
                    <a:pt x="468" y="151"/>
                    <a:pt x="478" y="150"/>
                    <a:pt x="488" y="150"/>
                  </a:cubicBezTo>
                  <a:cubicBezTo>
                    <a:pt x="492" y="150"/>
                    <a:pt x="493" y="149"/>
                    <a:pt x="493" y="144"/>
                  </a:cubicBezTo>
                  <a:cubicBezTo>
                    <a:pt x="493" y="141"/>
                    <a:pt x="493" y="138"/>
                    <a:pt x="492" y="135"/>
                  </a:cubicBezTo>
                  <a:cubicBezTo>
                    <a:pt x="492" y="133"/>
                    <a:pt x="492" y="131"/>
                    <a:pt x="492" y="129"/>
                  </a:cubicBezTo>
                  <a:cubicBezTo>
                    <a:pt x="492" y="124"/>
                    <a:pt x="496" y="121"/>
                    <a:pt x="501" y="120"/>
                  </a:cubicBezTo>
                  <a:cubicBezTo>
                    <a:pt x="504" y="120"/>
                    <a:pt x="507" y="121"/>
                    <a:pt x="510" y="122"/>
                  </a:cubicBezTo>
                  <a:cubicBezTo>
                    <a:pt x="512" y="123"/>
                    <a:pt x="513" y="125"/>
                    <a:pt x="513" y="127"/>
                  </a:cubicBezTo>
                  <a:cubicBezTo>
                    <a:pt x="513" y="137"/>
                    <a:pt x="513" y="147"/>
                    <a:pt x="513" y="157"/>
                  </a:cubicBezTo>
                  <a:cubicBezTo>
                    <a:pt x="513" y="164"/>
                    <a:pt x="513" y="170"/>
                    <a:pt x="513" y="176"/>
                  </a:cubicBezTo>
                  <a:close/>
                  <a:moveTo>
                    <a:pt x="542" y="142"/>
                  </a:moveTo>
                  <a:cubicBezTo>
                    <a:pt x="541" y="138"/>
                    <a:pt x="540" y="136"/>
                    <a:pt x="536" y="136"/>
                  </a:cubicBezTo>
                  <a:cubicBezTo>
                    <a:pt x="533" y="136"/>
                    <a:pt x="530" y="136"/>
                    <a:pt x="528" y="136"/>
                  </a:cubicBezTo>
                  <a:cubicBezTo>
                    <a:pt x="523" y="137"/>
                    <a:pt x="522" y="138"/>
                    <a:pt x="522" y="143"/>
                  </a:cubicBezTo>
                  <a:cubicBezTo>
                    <a:pt x="521" y="144"/>
                    <a:pt x="521" y="146"/>
                    <a:pt x="521" y="148"/>
                  </a:cubicBezTo>
                  <a:cubicBezTo>
                    <a:pt x="521" y="153"/>
                    <a:pt x="521" y="159"/>
                    <a:pt x="521" y="165"/>
                  </a:cubicBezTo>
                  <a:cubicBezTo>
                    <a:pt x="521" y="170"/>
                    <a:pt x="521" y="174"/>
                    <a:pt x="521" y="178"/>
                  </a:cubicBezTo>
                  <a:cubicBezTo>
                    <a:pt x="521" y="181"/>
                    <a:pt x="521" y="181"/>
                    <a:pt x="525" y="182"/>
                  </a:cubicBezTo>
                  <a:cubicBezTo>
                    <a:pt x="529" y="183"/>
                    <a:pt x="534" y="182"/>
                    <a:pt x="538" y="181"/>
                  </a:cubicBezTo>
                  <a:cubicBezTo>
                    <a:pt x="539" y="180"/>
                    <a:pt x="539" y="180"/>
                    <a:pt x="539" y="180"/>
                  </a:cubicBezTo>
                  <a:cubicBezTo>
                    <a:pt x="540" y="177"/>
                    <a:pt x="541" y="175"/>
                    <a:pt x="541" y="173"/>
                  </a:cubicBezTo>
                  <a:cubicBezTo>
                    <a:pt x="541" y="167"/>
                    <a:pt x="541" y="161"/>
                    <a:pt x="541" y="155"/>
                  </a:cubicBezTo>
                  <a:cubicBezTo>
                    <a:pt x="541" y="153"/>
                    <a:pt x="542" y="150"/>
                    <a:pt x="542" y="148"/>
                  </a:cubicBezTo>
                  <a:cubicBezTo>
                    <a:pt x="542" y="143"/>
                    <a:pt x="542" y="143"/>
                    <a:pt x="542" y="143"/>
                  </a:cubicBezTo>
                  <a:cubicBezTo>
                    <a:pt x="542" y="143"/>
                    <a:pt x="542" y="142"/>
                    <a:pt x="542" y="142"/>
                  </a:cubicBezTo>
                  <a:close/>
                  <a:moveTo>
                    <a:pt x="250" y="326"/>
                  </a:moveTo>
                  <a:cubicBezTo>
                    <a:pt x="249" y="326"/>
                    <a:pt x="248" y="325"/>
                    <a:pt x="247" y="324"/>
                  </a:cubicBezTo>
                  <a:cubicBezTo>
                    <a:pt x="246" y="323"/>
                    <a:pt x="245" y="323"/>
                    <a:pt x="244" y="324"/>
                  </a:cubicBezTo>
                  <a:cubicBezTo>
                    <a:pt x="241" y="325"/>
                    <a:pt x="238" y="327"/>
                    <a:pt x="235" y="328"/>
                  </a:cubicBezTo>
                  <a:cubicBezTo>
                    <a:pt x="222" y="331"/>
                    <a:pt x="210" y="332"/>
                    <a:pt x="197" y="329"/>
                  </a:cubicBezTo>
                  <a:cubicBezTo>
                    <a:pt x="188" y="327"/>
                    <a:pt x="179" y="324"/>
                    <a:pt x="172" y="319"/>
                  </a:cubicBezTo>
                  <a:cubicBezTo>
                    <a:pt x="167" y="315"/>
                    <a:pt x="163" y="311"/>
                    <a:pt x="159" y="307"/>
                  </a:cubicBezTo>
                  <a:cubicBezTo>
                    <a:pt x="152" y="300"/>
                    <a:pt x="147" y="293"/>
                    <a:pt x="143" y="284"/>
                  </a:cubicBezTo>
                  <a:cubicBezTo>
                    <a:pt x="138" y="274"/>
                    <a:pt x="136" y="263"/>
                    <a:pt x="135" y="252"/>
                  </a:cubicBezTo>
                  <a:cubicBezTo>
                    <a:pt x="134" y="242"/>
                    <a:pt x="133" y="231"/>
                    <a:pt x="132" y="221"/>
                  </a:cubicBezTo>
                  <a:cubicBezTo>
                    <a:pt x="130" y="204"/>
                    <a:pt x="131" y="187"/>
                    <a:pt x="133" y="170"/>
                  </a:cubicBezTo>
                  <a:cubicBezTo>
                    <a:pt x="135" y="155"/>
                    <a:pt x="138" y="141"/>
                    <a:pt x="141" y="126"/>
                  </a:cubicBezTo>
                  <a:cubicBezTo>
                    <a:pt x="145" y="103"/>
                    <a:pt x="154" y="82"/>
                    <a:pt x="167" y="63"/>
                  </a:cubicBezTo>
                  <a:cubicBezTo>
                    <a:pt x="179" y="44"/>
                    <a:pt x="197" y="32"/>
                    <a:pt x="218" y="26"/>
                  </a:cubicBezTo>
                  <a:cubicBezTo>
                    <a:pt x="230" y="22"/>
                    <a:pt x="241" y="21"/>
                    <a:pt x="253" y="26"/>
                  </a:cubicBezTo>
                  <a:cubicBezTo>
                    <a:pt x="261" y="29"/>
                    <a:pt x="268" y="33"/>
                    <a:pt x="272" y="40"/>
                  </a:cubicBezTo>
                  <a:cubicBezTo>
                    <a:pt x="276" y="45"/>
                    <a:pt x="278" y="50"/>
                    <a:pt x="280" y="55"/>
                  </a:cubicBezTo>
                  <a:cubicBezTo>
                    <a:pt x="280" y="58"/>
                    <a:pt x="281" y="60"/>
                    <a:pt x="282" y="62"/>
                  </a:cubicBezTo>
                  <a:cubicBezTo>
                    <a:pt x="283" y="64"/>
                    <a:pt x="285" y="66"/>
                    <a:pt x="287" y="66"/>
                  </a:cubicBezTo>
                  <a:cubicBezTo>
                    <a:pt x="288" y="67"/>
                    <a:pt x="289" y="67"/>
                    <a:pt x="289" y="66"/>
                  </a:cubicBezTo>
                  <a:cubicBezTo>
                    <a:pt x="291" y="64"/>
                    <a:pt x="292" y="61"/>
                    <a:pt x="293" y="59"/>
                  </a:cubicBezTo>
                  <a:cubicBezTo>
                    <a:pt x="294" y="52"/>
                    <a:pt x="294" y="46"/>
                    <a:pt x="293" y="40"/>
                  </a:cubicBezTo>
                  <a:cubicBezTo>
                    <a:pt x="292" y="34"/>
                    <a:pt x="290" y="29"/>
                    <a:pt x="287" y="25"/>
                  </a:cubicBezTo>
                  <a:cubicBezTo>
                    <a:pt x="281" y="16"/>
                    <a:pt x="272" y="10"/>
                    <a:pt x="262" y="7"/>
                  </a:cubicBezTo>
                  <a:cubicBezTo>
                    <a:pt x="256" y="5"/>
                    <a:pt x="249" y="4"/>
                    <a:pt x="243" y="3"/>
                  </a:cubicBezTo>
                  <a:cubicBezTo>
                    <a:pt x="237" y="2"/>
                    <a:pt x="231" y="2"/>
                    <a:pt x="224" y="3"/>
                  </a:cubicBezTo>
                  <a:cubicBezTo>
                    <a:pt x="219" y="4"/>
                    <a:pt x="214" y="5"/>
                    <a:pt x="209" y="7"/>
                  </a:cubicBezTo>
                  <a:cubicBezTo>
                    <a:pt x="188" y="11"/>
                    <a:pt x="169" y="20"/>
                    <a:pt x="153" y="35"/>
                  </a:cubicBezTo>
                  <a:cubicBezTo>
                    <a:pt x="146" y="41"/>
                    <a:pt x="139" y="47"/>
                    <a:pt x="133" y="54"/>
                  </a:cubicBezTo>
                  <a:cubicBezTo>
                    <a:pt x="127" y="61"/>
                    <a:pt x="123" y="68"/>
                    <a:pt x="119" y="75"/>
                  </a:cubicBezTo>
                  <a:cubicBezTo>
                    <a:pt x="114" y="83"/>
                    <a:pt x="110" y="91"/>
                    <a:pt x="106" y="99"/>
                  </a:cubicBezTo>
                  <a:cubicBezTo>
                    <a:pt x="101" y="113"/>
                    <a:pt x="98" y="128"/>
                    <a:pt x="95" y="143"/>
                  </a:cubicBezTo>
                  <a:cubicBezTo>
                    <a:pt x="95" y="145"/>
                    <a:pt x="94" y="148"/>
                    <a:pt x="94" y="150"/>
                  </a:cubicBezTo>
                  <a:cubicBezTo>
                    <a:pt x="93" y="150"/>
                    <a:pt x="93" y="150"/>
                    <a:pt x="93" y="150"/>
                  </a:cubicBezTo>
                  <a:cubicBezTo>
                    <a:pt x="86" y="150"/>
                    <a:pt x="80" y="150"/>
                    <a:pt x="74" y="151"/>
                  </a:cubicBezTo>
                  <a:cubicBezTo>
                    <a:pt x="66" y="151"/>
                    <a:pt x="58" y="151"/>
                    <a:pt x="50" y="150"/>
                  </a:cubicBezTo>
                  <a:cubicBezTo>
                    <a:pt x="49" y="150"/>
                    <a:pt x="48" y="150"/>
                    <a:pt x="49" y="148"/>
                  </a:cubicBezTo>
                  <a:cubicBezTo>
                    <a:pt x="49" y="145"/>
                    <a:pt x="49" y="141"/>
                    <a:pt x="49" y="137"/>
                  </a:cubicBezTo>
                  <a:cubicBezTo>
                    <a:pt x="49" y="134"/>
                    <a:pt x="49" y="131"/>
                    <a:pt x="49" y="127"/>
                  </a:cubicBezTo>
                  <a:cubicBezTo>
                    <a:pt x="49" y="124"/>
                    <a:pt x="47" y="122"/>
                    <a:pt x="44" y="121"/>
                  </a:cubicBezTo>
                  <a:cubicBezTo>
                    <a:pt x="40" y="121"/>
                    <a:pt x="37" y="121"/>
                    <a:pt x="33" y="122"/>
                  </a:cubicBezTo>
                  <a:cubicBezTo>
                    <a:pt x="31" y="123"/>
                    <a:pt x="30" y="124"/>
                    <a:pt x="30" y="125"/>
                  </a:cubicBezTo>
                  <a:cubicBezTo>
                    <a:pt x="29" y="127"/>
                    <a:pt x="29" y="129"/>
                    <a:pt x="29" y="131"/>
                  </a:cubicBezTo>
                  <a:cubicBezTo>
                    <a:pt x="29" y="140"/>
                    <a:pt x="28" y="150"/>
                    <a:pt x="28" y="160"/>
                  </a:cubicBezTo>
                  <a:cubicBezTo>
                    <a:pt x="28" y="167"/>
                    <a:pt x="28" y="174"/>
                    <a:pt x="28" y="182"/>
                  </a:cubicBezTo>
                  <a:cubicBezTo>
                    <a:pt x="28" y="185"/>
                    <a:pt x="28" y="188"/>
                    <a:pt x="28" y="190"/>
                  </a:cubicBezTo>
                  <a:cubicBezTo>
                    <a:pt x="28" y="193"/>
                    <a:pt x="29" y="195"/>
                    <a:pt x="32" y="195"/>
                  </a:cubicBezTo>
                  <a:cubicBezTo>
                    <a:pt x="36" y="196"/>
                    <a:pt x="41" y="196"/>
                    <a:pt x="45" y="194"/>
                  </a:cubicBezTo>
                  <a:cubicBezTo>
                    <a:pt x="47" y="194"/>
                    <a:pt x="48" y="193"/>
                    <a:pt x="48" y="191"/>
                  </a:cubicBezTo>
                  <a:cubicBezTo>
                    <a:pt x="49" y="189"/>
                    <a:pt x="49" y="186"/>
                    <a:pt x="49" y="184"/>
                  </a:cubicBezTo>
                  <a:cubicBezTo>
                    <a:pt x="49" y="181"/>
                    <a:pt x="48" y="178"/>
                    <a:pt x="48" y="174"/>
                  </a:cubicBezTo>
                  <a:cubicBezTo>
                    <a:pt x="48" y="173"/>
                    <a:pt x="48" y="171"/>
                    <a:pt x="48" y="170"/>
                  </a:cubicBezTo>
                  <a:cubicBezTo>
                    <a:pt x="90" y="170"/>
                    <a:pt x="90" y="170"/>
                    <a:pt x="90" y="170"/>
                  </a:cubicBezTo>
                  <a:cubicBezTo>
                    <a:pt x="89" y="180"/>
                    <a:pt x="89" y="191"/>
                    <a:pt x="89" y="201"/>
                  </a:cubicBezTo>
                  <a:cubicBezTo>
                    <a:pt x="90" y="214"/>
                    <a:pt x="91" y="226"/>
                    <a:pt x="92" y="239"/>
                  </a:cubicBezTo>
                  <a:cubicBezTo>
                    <a:pt x="94" y="254"/>
                    <a:pt x="97" y="269"/>
                    <a:pt x="103" y="284"/>
                  </a:cubicBezTo>
                  <a:cubicBezTo>
                    <a:pt x="106" y="291"/>
                    <a:pt x="108" y="298"/>
                    <a:pt x="112" y="304"/>
                  </a:cubicBezTo>
                  <a:cubicBezTo>
                    <a:pt x="116" y="311"/>
                    <a:pt x="121" y="317"/>
                    <a:pt x="125" y="323"/>
                  </a:cubicBezTo>
                  <a:cubicBezTo>
                    <a:pt x="129" y="327"/>
                    <a:pt x="132" y="331"/>
                    <a:pt x="136" y="335"/>
                  </a:cubicBezTo>
                  <a:cubicBezTo>
                    <a:pt x="142" y="340"/>
                    <a:pt x="148" y="345"/>
                    <a:pt x="156" y="348"/>
                  </a:cubicBezTo>
                  <a:cubicBezTo>
                    <a:pt x="169" y="353"/>
                    <a:pt x="183" y="356"/>
                    <a:pt x="197" y="357"/>
                  </a:cubicBezTo>
                  <a:cubicBezTo>
                    <a:pt x="204" y="357"/>
                    <a:pt x="212" y="356"/>
                    <a:pt x="219" y="355"/>
                  </a:cubicBezTo>
                  <a:cubicBezTo>
                    <a:pt x="226" y="355"/>
                    <a:pt x="233" y="353"/>
                    <a:pt x="240" y="350"/>
                  </a:cubicBezTo>
                  <a:cubicBezTo>
                    <a:pt x="246" y="348"/>
                    <a:pt x="251" y="345"/>
                    <a:pt x="256" y="343"/>
                  </a:cubicBezTo>
                  <a:cubicBezTo>
                    <a:pt x="259" y="342"/>
                    <a:pt x="261" y="341"/>
                    <a:pt x="263" y="340"/>
                  </a:cubicBezTo>
                  <a:cubicBezTo>
                    <a:pt x="262" y="338"/>
                    <a:pt x="261" y="337"/>
                    <a:pt x="259" y="336"/>
                  </a:cubicBezTo>
                  <a:cubicBezTo>
                    <a:pt x="256" y="333"/>
                    <a:pt x="253" y="330"/>
                    <a:pt x="250" y="326"/>
                  </a:cubicBezTo>
                  <a:close/>
                  <a:moveTo>
                    <a:pt x="20" y="141"/>
                  </a:moveTo>
                  <a:cubicBezTo>
                    <a:pt x="20" y="139"/>
                    <a:pt x="20" y="139"/>
                    <a:pt x="18" y="138"/>
                  </a:cubicBezTo>
                  <a:cubicBezTo>
                    <a:pt x="17" y="138"/>
                    <a:pt x="17" y="137"/>
                    <a:pt x="16" y="137"/>
                  </a:cubicBezTo>
                  <a:cubicBezTo>
                    <a:pt x="11" y="136"/>
                    <a:pt x="7" y="137"/>
                    <a:pt x="3" y="139"/>
                  </a:cubicBezTo>
                  <a:cubicBezTo>
                    <a:pt x="2" y="139"/>
                    <a:pt x="1" y="139"/>
                    <a:pt x="1" y="140"/>
                  </a:cubicBezTo>
                  <a:cubicBezTo>
                    <a:pt x="1" y="144"/>
                    <a:pt x="0" y="147"/>
                    <a:pt x="0" y="151"/>
                  </a:cubicBezTo>
                  <a:cubicBezTo>
                    <a:pt x="0" y="157"/>
                    <a:pt x="0" y="162"/>
                    <a:pt x="0" y="168"/>
                  </a:cubicBezTo>
                  <a:cubicBezTo>
                    <a:pt x="0" y="171"/>
                    <a:pt x="0" y="174"/>
                    <a:pt x="0" y="177"/>
                  </a:cubicBezTo>
                  <a:cubicBezTo>
                    <a:pt x="0" y="181"/>
                    <a:pt x="2" y="183"/>
                    <a:pt x="6" y="183"/>
                  </a:cubicBezTo>
                  <a:cubicBezTo>
                    <a:pt x="10" y="182"/>
                    <a:pt x="14" y="182"/>
                    <a:pt x="18" y="181"/>
                  </a:cubicBezTo>
                  <a:cubicBezTo>
                    <a:pt x="19" y="181"/>
                    <a:pt x="19" y="181"/>
                    <a:pt x="19" y="181"/>
                  </a:cubicBezTo>
                  <a:cubicBezTo>
                    <a:pt x="19" y="179"/>
                    <a:pt x="20" y="177"/>
                    <a:pt x="20" y="176"/>
                  </a:cubicBezTo>
                  <a:cubicBezTo>
                    <a:pt x="20" y="169"/>
                    <a:pt x="20" y="162"/>
                    <a:pt x="21" y="156"/>
                  </a:cubicBezTo>
                  <a:cubicBezTo>
                    <a:pt x="20" y="156"/>
                    <a:pt x="20" y="156"/>
                    <a:pt x="20" y="156"/>
                  </a:cubicBezTo>
                  <a:cubicBezTo>
                    <a:pt x="20" y="151"/>
                    <a:pt x="20" y="146"/>
                    <a:pt x="20" y="14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91" name="Google Shape;5791;p194"/>
            <p:cNvSpPr/>
            <p:nvPr/>
          </p:nvSpPr>
          <p:spPr>
            <a:xfrm>
              <a:off x="3763" y="1691"/>
              <a:ext cx="203" cy="214"/>
            </a:xfrm>
            <a:custGeom>
              <a:avLst/>
              <a:gdLst/>
              <a:ahLst/>
              <a:cxnLst/>
              <a:rect l="l" t="t" r="r" b="b"/>
              <a:pathLst>
                <a:path w="99" h="104" extrusionOk="0">
                  <a:moveTo>
                    <a:pt x="49" y="29"/>
                  </a:moveTo>
                  <a:cubicBezTo>
                    <a:pt x="58" y="21"/>
                    <a:pt x="64" y="4"/>
                    <a:pt x="78" y="2"/>
                  </a:cubicBezTo>
                  <a:cubicBezTo>
                    <a:pt x="91" y="0"/>
                    <a:pt x="99" y="14"/>
                    <a:pt x="94" y="31"/>
                  </a:cubicBezTo>
                  <a:cubicBezTo>
                    <a:pt x="91" y="45"/>
                    <a:pt x="80" y="61"/>
                    <a:pt x="73" y="72"/>
                  </a:cubicBezTo>
                  <a:cubicBezTo>
                    <a:pt x="69" y="77"/>
                    <a:pt x="64" y="82"/>
                    <a:pt x="59" y="89"/>
                  </a:cubicBezTo>
                  <a:cubicBezTo>
                    <a:pt x="56" y="94"/>
                    <a:pt x="49" y="104"/>
                    <a:pt x="44" y="104"/>
                  </a:cubicBezTo>
                  <a:cubicBezTo>
                    <a:pt x="40" y="104"/>
                    <a:pt x="34" y="94"/>
                    <a:pt x="30" y="89"/>
                  </a:cubicBezTo>
                  <a:cubicBezTo>
                    <a:pt x="26" y="83"/>
                    <a:pt x="23" y="77"/>
                    <a:pt x="20" y="71"/>
                  </a:cubicBezTo>
                  <a:cubicBezTo>
                    <a:pt x="12" y="56"/>
                    <a:pt x="3" y="44"/>
                    <a:pt x="2" y="29"/>
                  </a:cubicBezTo>
                  <a:cubicBezTo>
                    <a:pt x="0" y="16"/>
                    <a:pt x="5" y="3"/>
                    <a:pt x="16" y="2"/>
                  </a:cubicBezTo>
                  <a:cubicBezTo>
                    <a:pt x="33" y="0"/>
                    <a:pt x="41" y="20"/>
                    <a:pt x="49" y="29"/>
                  </a:cubicBezTo>
                </a:path>
              </a:pathLst>
            </a:custGeom>
            <a:solidFill>
              <a:srgbClr val="FF46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792" name="Google Shape;5792;p194"/>
          <p:cNvSpPr txBox="1">
            <a:spLocks noGrp="1"/>
          </p:cNvSpPr>
          <p:nvPr>
            <p:ph type="title"/>
          </p:nvPr>
        </p:nvSpPr>
        <p:spPr>
          <a:xfrm>
            <a:off x="1228726" y="2390269"/>
            <a:ext cx="2805000" cy="2077500"/>
          </a:xfrm>
          <a:prstGeom prst="rect">
            <a:avLst/>
          </a:prstGeom>
          <a:noFill/>
          <a:ln>
            <a:noFill/>
          </a:ln>
        </p:spPr>
        <p:txBody>
          <a:bodyPr spcFirstLastPara="1" wrap="square" lIns="0" tIns="0" rIns="0" bIns="0" anchor="ctr" anchorCtr="0">
            <a:noAutofit/>
          </a:bodyPr>
          <a:lstStyle>
            <a:lvl1pPr lvl="0" algn="l" rtl="0">
              <a:lnSpc>
                <a:spcPct val="90000"/>
              </a:lnSpc>
              <a:spcBef>
                <a:spcPts val="0"/>
              </a:spcBef>
              <a:spcAft>
                <a:spcPts val="0"/>
              </a:spcAft>
              <a:buClr>
                <a:schemeClr val="lt1"/>
              </a:buClr>
              <a:buSzPts val="1800"/>
              <a:buFont typeface="Zilla Slab"/>
              <a:buNone/>
              <a:defRPr>
                <a:solidFill>
                  <a:schemeClr val="lt1"/>
                </a:solidFill>
                <a:latin typeface="Zilla Slab"/>
                <a:ea typeface="Zilla Slab"/>
                <a:cs typeface="Zilla Slab"/>
                <a:sym typeface="Zilla Slab"/>
              </a:defRPr>
            </a:lvl1pPr>
            <a:lvl2pPr lvl="1" algn="l" rtl="0">
              <a:lnSpc>
                <a:spcPct val="100000"/>
              </a:lnSpc>
              <a:spcBef>
                <a:spcPts val="0"/>
              </a:spcBef>
              <a:spcAft>
                <a:spcPts val="0"/>
              </a:spcAft>
              <a:buClr>
                <a:schemeClr val="lt1"/>
              </a:buClr>
              <a:buSzPts val="1400"/>
              <a:buNone/>
              <a:defRPr>
                <a:solidFill>
                  <a:schemeClr val="lt1"/>
                </a:solidFill>
              </a:defRPr>
            </a:lvl2pPr>
            <a:lvl3pPr lvl="2" algn="l" rtl="0">
              <a:lnSpc>
                <a:spcPct val="100000"/>
              </a:lnSpc>
              <a:spcBef>
                <a:spcPts val="0"/>
              </a:spcBef>
              <a:spcAft>
                <a:spcPts val="0"/>
              </a:spcAft>
              <a:buClr>
                <a:schemeClr val="lt1"/>
              </a:buClr>
              <a:buSzPts val="1400"/>
              <a:buNone/>
              <a:defRPr>
                <a:solidFill>
                  <a:schemeClr val="lt1"/>
                </a:solidFill>
              </a:defRPr>
            </a:lvl3pPr>
            <a:lvl4pPr lvl="3" algn="l" rtl="0">
              <a:lnSpc>
                <a:spcPct val="100000"/>
              </a:lnSpc>
              <a:spcBef>
                <a:spcPts val="0"/>
              </a:spcBef>
              <a:spcAft>
                <a:spcPts val="0"/>
              </a:spcAft>
              <a:buClr>
                <a:schemeClr val="lt1"/>
              </a:buClr>
              <a:buSzPts val="1400"/>
              <a:buNone/>
              <a:defRPr>
                <a:solidFill>
                  <a:schemeClr val="lt1"/>
                </a:solidFill>
              </a:defRPr>
            </a:lvl4pPr>
            <a:lvl5pPr lvl="4" algn="l" rtl="0">
              <a:lnSpc>
                <a:spcPct val="100000"/>
              </a:lnSpc>
              <a:spcBef>
                <a:spcPts val="0"/>
              </a:spcBef>
              <a:spcAft>
                <a:spcPts val="0"/>
              </a:spcAft>
              <a:buClr>
                <a:schemeClr val="lt1"/>
              </a:buClr>
              <a:buSzPts val="1400"/>
              <a:buNone/>
              <a:defRPr>
                <a:solidFill>
                  <a:schemeClr val="lt1"/>
                </a:solidFill>
              </a:defRPr>
            </a:lvl5pPr>
            <a:lvl6pPr lvl="5" algn="l" rtl="0">
              <a:lnSpc>
                <a:spcPct val="100000"/>
              </a:lnSpc>
              <a:spcBef>
                <a:spcPts val="0"/>
              </a:spcBef>
              <a:spcAft>
                <a:spcPts val="0"/>
              </a:spcAft>
              <a:buClr>
                <a:schemeClr val="lt1"/>
              </a:buClr>
              <a:buSzPts val="1400"/>
              <a:buNone/>
              <a:defRPr>
                <a:solidFill>
                  <a:schemeClr val="lt1"/>
                </a:solidFill>
              </a:defRPr>
            </a:lvl6pPr>
            <a:lvl7pPr lvl="6" algn="l" rtl="0">
              <a:lnSpc>
                <a:spcPct val="100000"/>
              </a:lnSpc>
              <a:spcBef>
                <a:spcPts val="0"/>
              </a:spcBef>
              <a:spcAft>
                <a:spcPts val="0"/>
              </a:spcAft>
              <a:buClr>
                <a:schemeClr val="lt1"/>
              </a:buClr>
              <a:buSzPts val="1400"/>
              <a:buNone/>
              <a:defRPr>
                <a:solidFill>
                  <a:schemeClr val="lt1"/>
                </a:solidFill>
              </a:defRPr>
            </a:lvl7pPr>
            <a:lvl8pPr lvl="7" algn="l" rtl="0">
              <a:lnSpc>
                <a:spcPct val="100000"/>
              </a:lnSpc>
              <a:spcBef>
                <a:spcPts val="0"/>
              </a:spcBef>
              <a:spcAft>
                <a:spcPts val="0"/>
              </a:spcAft>
              <a:buClr>
                <a:schemeClr val="lt1"/>
              </a:buClr>
              <a:buSzPts val="1400"/>
              <a:buNone/>
              <a:defRPr>
                <a:solidFill>
                  <a:schemeClr val="lt1"/>
                </a:solidFill>
              </a:defRPr>
            </a:lvl8pPr>
            <a:lvl9pPr lvl="8" algn="l" rtl="0">
              <a:lnSpc>
                <a:spcPct val="100000"/>
              </a:lnSpc>
              <a:spcBef>
                <a:spcPts val="0"/>
              </a:spcBef>
              <a:spcAft>
                <a:spcPts val="0"/>
              </a:spcAft>
              <a:buClr>
                <a:schemeClr val="lt1"/>
              </a:buClr>
              <a:buSzPts val="1400"/>
              <a:buNone/>
              <a:defRPr>
                <a:solidFill>
                  <a:schemeClr val="lt1"/>
                </a:solidFill>
              </a:defRPr>
            </a:lvl9pPr>
          </a:lstStyle>
          <a:p>
            <a:endParaRPr/>
          </a:p>
        </p:txBody>
      </p:sp>
      <p:sp>
        <p:nvSpPr>
          <p:cNvPr id="5793" name="Google Shape;5793;p194">
            <a:hlinkClick r:id="rId2" action="ppaction://hlinksldjump"/>
          </p:cNvPr>
          <p:cNvSpPr/>
          <p:nvPr/>
        </p:nvSpPr>
        <p:spPr>
          <a:xfrm rot="-9">
            <a:off x="-151675" y="-103299"/>
            <a:ext cx="1143726" cy="1325372"/>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pic>
        <p:nvPicPr>
          <p:cNvPr id="5794" name="Google Shape;5794;p194">
            <a:hlinkClick r:id="rId2" action="ppaction://hlinksldjump"/>
          </p:cNvPr>
          <p:cNvPicPr preferRelativeResize="0"/>
          <p:nvPr/>
        </p:nvPicPr>
        <p:blipFill rotWithShape="1">
          <a:blip r:embed="rId3">
            <a:alphaModFix/>
          </a:blip>
          <a:srcRect/>
          <a:stretch/>
        </p:blipFill>
        <p:spPr>
          <a:xfrm>
            <a:off x="172538" y="187219"/>
            <a:ext cx="716666" cy="744327"/>
          </a:xfrm>
          <a:prstGeom prst="rect">
            <a:avLst/>
          </a:prstGeom>
          <a:noFill/>
          <a:ln>
            <a:noFill/>
          </a:ln>
        </p:spPr>
      </p:pic>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6.1 In My Opinion">
  <p:cSld name="1_Title + Subtitle + 2 Columns_1">
    <p:spTree>
      <p:nvGrpSpPr>
        <p:cNvPr id="1" name="Shape 5795"/>
        <p:cNvGrpSpPr/>
        <p:nvPr/>
      </p:nvGrpSpPr>
      <p:grpSpPr>
        <a:xfrm>
          <a:off x="0" y="0"/>
          <a:ext cx="0" cy="0"/>
          <a:chOff x="0" y="0"/>
          <a:chExt cx="0" cy="0"/>
        </a:xfrm>
      </p:grpSpPr>
      <p:sp>
        <p:nvSpPr>
          <p:cNvPr id="5796" name="Google Shape;5796;p195"/>
          <p:cNvSpPr/>
          <p:nvPr/>
        </p:nvSpPr>
        <p:spPr>
          <a:xfrm rot="-5400000">
            <a:off x="-1133492" y="1133492"/>
            <a:ext cx="6858000" cy="4591016"/>
          </a:xfrm>
          <a:custGeom>
            <a:avLst/>
            <a:gdLst/>
            <a:ahLst/>
            <a:cxnLst/>
            <a:rect l="l" t="t" r="r" b="b"/>
            <a:pathLst>
              <a:path w="12192000" h="2342355" extrusionOk="0">
                <a:moveTo>
                  <a:pt x="0" y="0"/>
                </a:moveTo>
                <a:lnTo>
                  <a:pt x="12192000" y="0"/>
                </a:lnTo>
                <a:lnTo>
                  <a:pt x="12192000" y="2342355"/>
                </a:lnTo>
                <a:lnTo>
                  <a:pt x="12154544" y="2340414"/>
                </a:lnTo>
                <a:cubicBezTo>
                  <a:pt x="10853735" y="2272975"/>
                  <a:pt x="7751804" y="2112160"/>
                  <a:pt x="354892" y="1728677"/>
                </a:cubicBezTo>
                <a:lnTo>
                  <a:pt x="0" y="1710278"/>
                </a:lnTo>
                <a:close/>
              </a:path>
            </a:pathLst>
          </a:custGeom>
          <a:solidFill>
            <a:schemeClr val="accent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797" name="Google Shape;5797;p195"/>
          <p:cNvSpPr/>
          <p:nvPr/>
        </p:nvSpPr>
        <p:spPr>
          <a:xfrm rot="-5400000">
            <a:off x="-1455413" y="1455413"/>
            <a:ext cx="6858000" cy="3947174"/>
          </a:xfrm>
          <a:custGeom>
            <a:avLst/>
            <a:gdLst/>
            <a:ahLst/>
            <a:cxnLst/>
            <a:rect l="l" t="t" r="r" b="b"/>
            <a:pathLst>
              <a:path w="12192000" h="1825283" extrusionOk="0">
                <a:moveTo>
                  <a:pt x="0" y="0"/>
                </a:moveTo>
                <a:lnTo>
                  <a:pt x="12192000" y="0"/>
                </a:lnTo>
                <a:lnTo>
                  <a:pt x="12192000" y="1635321"/>
                </a:lnTo>
                <a:lnTo>
                  <a:pt x="12001315" y="1638292"/>
                </a:lnTo>
                <a:cubicBezTo>
                  <a:pt x="10013521" y="1669263"/>
                  <a:pt x="6564748" y="1722998"/>
                  <a:pt x="581220" y="1816227"/>
                </a:cubicBezTo>
                <a:lnTo>
                  <a:pt x="0" y="1825283"/>
                </a:ln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5798" name="Google Shape;5798;p195">
            <a:hlinkClick r:id="" action="ppaction://noaction"/>
          </p:cNvPr>
          <p:cNvSpPr/>
          <p:nvPr/>
        </p:nvSpPr>
        <p:spPr>
          <a:xfrm>
            <a:off x="395782" y="377825"/>
            <a:ext cx="1245183" cy="538850"/>
          </a:xfrm>
          <a:custGeom>
            <a:avLst/>
            <a:gdLst/>
            <a:ahLst/>
            <a:cxnLst/>
            <a:rect l="l" t="t" r="r" b="b"/>
            <a:pathLst>
              <a:path w="1573" h="297" extrusionOk="0">
                <a:moveTo>
                  <a:pt x="29" y="72"/>
                </a:moveTo>
                <a:cubicBezTo>
                  <a:pt x="8" y="169"/>
                  <a:pt x="8" y="169"/>
                  <a:pt x="8" y="169"/>
                </a:cubicBezTo>
                <a:cubicBezTo>
                  <a:pt x="0" y="206"/>
                  <a:pt x="27" y="241"/>
                  <a:pt x="65" y="243"/>
                </a:cubicBezTo>
                <a:cubicBezTo>
                  <a:pt x="1110" y="296"/>
                  <a:pt x="1110" y="296"/>
                  <a:pt x="1110" y="296"/>
                </a:cubicBezTo>
                <a:cubicBezTo>
                  <a:pt x="1146" y="297"/>
                  <a:pt x="1183" y="294"/>
                  <a:pt x="1218" y="287"/>
                </a:cubicBezTo>
                <a:cubicBezTo>
                  <a:pt x="1516" y="221"/>
                  <a:pt x="1516" y="221"/>
                  <a:pt x="1516" y="221"/>
                </a:cubicBezTo>
                <a:cubicBezTo>
                  <a:pt x="1552" y="213"/>
                  <a:pt x="1573" y="174"/>
                  <a:pt x="1559" y="139"/>
                </a:cubicBezTo>
                <a:cubicBezTo>
                  <a:pt x="1520" y="39"/>
                  <a:pt x="1520" y="39"/>
                  <a:pt x="1520" y="39"/>
                </a:cubicBezTo>
                <a:cubicBezTo>
                  <a:pt x="1511" y="15"/>
                  <a:pt x="1488" y="0"/>
                  <a:pt x="1462" y="0"/>
                </a:cubicBezTo>
                <a:cubicBezTo>
                  <a:pt x="88" y="24"/>
                  <a:pt x="88" y="24"/>
                  <a:pt x="88" y="24"/>
                </a:cubicBezTo>
                <a:cubicBezTo>
                  <a:pt x="59" y="24"/>
                  <a:pt x="35" y="44"/>
                  <a:pt x="29" y="72"/>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799" name="Google Shape;5799;p195">
            <a:hlinkClick r:id="" action="ppaction://noaction"/>
          </p:cNvPr>
          <p:cNvSpPr txBox="1"/>
          <p:nvPr/>
        </p:nvSpPr>
        <p:spPr>
          <a:xfrm>
            <a:off x="395725" y="440858"/>
            <a:ext cx="1245300" cy="412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800" b="1">
                <a:solidFill>
                  <a:srgbClr val="FFFFFF"/>
                </a:solidFill>
                <a:latin typeface="Archivo"/>
                <a:ea typeface="Archivo"/>
                <a:cs typeface="Archivo"/>
                <a:sym typeface="Archivo"/>
              </a:rPr>
              <a:t>Back</a:t>
            </a:r>
            <a:endParaRPr sz="1800" b="1">
              <a:solidFill>
                <a:srgbClr val="FFFFFF"/>
              </a:solidFill>
              <a:latin typeface="Archivo"/>
              <a:ea typeface="Archivo"/>
              <a:cs typeface="Archivo"/>
              <a:sym typeface="Archivo"/>
            </a:endParaRPr>
          </a:p>
        </p:txBody>
      </p:sp>
      <p:sp>
        <p:nvSpPr>
          <p:cNvPr id="5800" name="Google Shape;5800;p195"/>
          <p:cNvSpPr/>
          <p:nvPr/>
        </p:nvSpPr>
        <p:spPr>
          <a:xfrm rot="-8999989">
            <a:off x="3521585" y="1238231"/>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5801" name="Google Shape;5801;p195"/>
          <p:cNvSpPr txBox="1"/>
          <p:nvPr/>
        </p:nvSpPr>
        <p:spPr>
          <a:xfrm>
            <a:off x="3555175" y="1181609"/>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1</a:t>
            </a:r>
            <a:endParaRPr sz="3000" b="1">
              <a:solidFill>
                <a:schemeClr val="dk2"/>
              </a:solidFill>
              <a:latin typeface="Archivo"/>
              <a:ea typeface="Archivo"/>
              <a:cs typeface="Archivo"/>
              <a:sym typeface="Archivo"/>
            </a:endParaRPr>
          </a:p>
        </p:txBody>
      </p:sp>
      <p:sp>
        <p:nvSpPr>
          <p:cNvPr id="5802" name="Google Shape;5802;p195"/>
          <p:cNvSpPr/>
          <p:nvPr/>
        </p:nvSpPr>
        <p:spPr>
          <a:xfrm rot="-8999989">
            <a:off x="3567185" y="3006448"/>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5803" name="Google Shape;5803;p195"/>
          <p:cNvSpPr txBox="1"/>
          <p:nvPr/>
        </p:nvSpPr>
        <p:spPr>
          <a:xfrm>
            <a:off x="3600775" y="2949827"/>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2</a:t>
            </a:r>
            <a:endParaRPr sz="3000" b="1">
              <a:solidFill>
                <a:schemeClr val="dk2"/>
              </a:solidFill>
              <a:latin typeface="Archivo"/>
              <a:ea typeface="Archivo"/>
              <a:cs typeface="Archivo"/>
              <a:sym typeface="Archivo"/>
            </a:endParaRPr>
          </a:p>
        </p:txBody>
      </p:sp>
      <p:sp>
        <p:nvSpPr>
          <p:cNvPr id="5804" name="Google Shape;5804;p195"/>
          <p:cNvSpPr/>
          <p:nvPr/>
        </p:nvSpPr>
        <p:spPr>
          <a:xfrm rot="-8999989">
            <a:off x="3567185" y="4774673"/>
            <a:ext cx="757423" cy="845110"/>
          </a:xfrm>
          <a:custGeom>
            <a:avLst/>
            <a:gdLst/>
            <a:ahLst/>
            <a:cxnLst/>
            <a:rect l="l" t="t" r="r" b="b"/>
            <a:pathLst>
              <a:path w="1196" h="1333" extrusionOk="0">
                <a:moveTo>
                  <a:pt x="1120" y="915"/>
                </a:moveTo>
                <a:cubicBezTo>
                  <a:pt x="781" y="1278"/>
                  <a:pt x="781" y="1278"/>
                  <a:pt x="781" y="1278"/>
                </a:cubicBezTo>
                <a:cubicBezTo>
                  <a:pt x="730" y="1333"/>
                  <a:pt x="641" y="1324"/>
                  <a:pt x="601" y="1262"/>
                </a:cubicBezTo>
                <a:cubicBezTo>
                  <a:pt x="28" y="370"/>
                  <a:pt x="28" y="370"/>
                  <a:pt x="28" y="370"/>
                </a:cubicBezTo>
                <a:cubicBezTo>
                  <a:pt x="0" y="327"/>
                  <a:pt x="21" y="269"/>
                  <a:pt x="70" y="254"/>
                </a:cubicBezTo>
                <a:cubicBezTo>
                  <a:pt x="844" y="21"/>
                  <a:pt x="844" y="21"/>
                  <a:pt x="844" y="21"/>
                </a:cubicBezTo>
                <a:cubicBezTo>
                  <a:pt x="917" y="0"/>
                  <a:pt x="994" y="42"/>
                  <a:pt x="1014" y="116"/>
                </a:cubicBezTo>
                <a:cubicBezTo>
                  <a:pt x="1174" y="692"/>
                  <a:pt x="1174" y="692"/>
                  <a:pt x="1174" y="692"/>
                </a:cubicBezTo>
                <a:cubicBezTo>
                  <a:pt x="1196" y="771"/>
                  <a:pt x="1175" y="855"/>
                  <a:pt x="1120" y="915"/>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1" i="0" u="none" strike="noStrike" cap="none">
              <a:solidFill>
                <a:srgbClr val="000000"/>
              </a:solidFill>
            </a:endParaRPr>
          </a:p>
        </p:txBody>
      </p:sp>
      <p:sp>
        <p:nvSpPr>
          <p:cNvPr id="5805" name="Google Shape;5805;p195"/>
          <p:cNvSpPr txBox="1"/>
          <p:nvPr/>
        </p:nvSpPr>
        <p:spPr>
          <a:xfrm>
            <a:off x="3600775" y="4718052"/>
            <a:ext cx="570300" cy="958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b="1">
                <a:solidFill>
                  <a:schemeClr val="dk2"/>
                </a:solidFill>
                <a:latin typeface="Archivo"/>
                <a:ea typeface="Archivo"/>
                <a:cs typeface="Archivo"/>
                <a:sym typeface="Archivo"/>
              </a:rPr>
              <a:t>3</a:t>
            </a:r>
            <a:endParaRPr sz="3000" b="1">
              <a:solidFill>
                <a:schemeClr val="dk2"/>
              </a:solidFill>
              <a:latin typeface="Archivo"/>
              <a:ea typeface="Archivo"/>
              <a:cs typeface="Archivo"/>
              <a:sym typeface="Archivo"/>
            </a:endParaRPr>
          </a:p>
        </p:txBody>
      </p:sp>
      <p:sp>
        <p:nvSpPr>
          <p:cNvPr id="5806" name="Google Shape;5806;p195">
            <a:hlinkClick r:id="" action="ppaction://noaction"/>
          </p:cNvPr>
          <p:cNvSpPr/>
          <p:nvPr/>
        </p:nvSpPr>
        <p:spPr>
          <a:xfrm>
            <a:off x="391625" y="373400"/>
            <a:ext cx="1245300" cy="5388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1345">
          <p15:clr>
            <a:srgbClr val="FBAE40"/>
          </p15:clr>
        </p15:guide>
        <p15:guide id="2" orient="horz" pos="1706">
          <p15:clr>
            <a:srgbClr val="FBAE40"/>
          </p15:clr>
        </p15:guide>
        <p15:guide id="3" pos="1872">
          <p15:clr>
            <a:srgbClr val="FA7B17"/>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General Brand Cover" type="title">
  <p:cSld name="TITLE">
    <p:spTree>
      <p:nvGrpSpPr>
        <p:cNvPr id="1" name="Shape 5811"/>
        <p:cNvGrpSpPr/>
        <p:nvPr/>
      </p:nvGrpSpPr>
      <p:grpSpPr>
        <a:xfrm>
          <a:off x="0" y="0"/>
          <a:ext cx="0" cy="0"/>
          <a:chOff x="0" y="0"/>
          <a:chExt cx="0" cy="0"/>
        </a:xfrm>
      </p:grpSpPr>
      <p:sp>
        <p:nvSpPr>
          <p:cNvPr id="5812" name="Google Shape;5812;p197"/>
          <p:cNvSpPr txBox="1">
            <a:spLocks noGrp="1"/>
          </p:cNvSpPr>
          <p:nvPr>
            <p:ph type="ctrTitle"/>
          </p:nvPr>
        </p:nvSpPr>
        <p:spPr>
          <a:xfrm>
            <a:off x="415611" y="992767"/>
            <a:ext cx="11360700" cy="2736900"/>
          </a:xfrm>
          <a:prstGeom prst="rect">
            <a:avLst/>
          </a:prstGeom>
          <a:noFill/>
          <a:ln>
            <a:noFill/>
          </a:ln>
        </p:spPr>
        <p:txBody>
          <a:bodyPr spcFirstLastPara="1" wrap="square" lIns="121900" tIns="121900" rIns="121900" bIns="121900" anchor="b" anchorCtr="0">
            <a:normAutofit/>
          </a:bodyPr>
          <a:lstStyle>
            <a:lvl1pPr lvl="0" algn="ctr" rtl="0">
              <a:lnSpc>
                <a:spcPct val="100000"/>
              </a:lnSpc>
              <a:spcBef>
                <a:spcPts val="0"/>
              </a:spcBef>
              <a:spcAft>
                <a:spcPts val="0"/>
              </a:spcAft>
              <a:buSzPts val="4800"/>
              <a:buFont typeface="Zilla Slab SemiBold"/>
              <a:buNone/>
              <a:defRPr sz="4800" b="0">
                <a:latin typeface="Zilla Slab SemiBold"/>
                <a:ea typeface="Zilla Slab SemiBold"/>
                <a:cs typeface="Zilla Slab SemiBold"/>
                <a:sym typeface="Zilla Slab SemiBold"/>
              </a:defRPr>
            </a:lvl1pPr>
            <a:lvl2pPr lvl="1" algn="ctr" rtl="0">
              <a:lnSpc>
                <a:spcPct val="100000"/>
              </a:lnSpc>
              <a:spcBef>
                <a:spcPts val="0"/>
              </a:spcBef>
              <a:spcAft>
                <a:spcPts val="0"/>
              </a:spcAft>
              <a:buSzPts val="6900"/>
              <a:buNone/>
              <a:defRPr sz="6900"/>
            </a:lvl2pPr>
            <a:lvl3pPr lvl="2" algn="ctr" rtl="0">
              <a:lnSpc>
                <a:spcPct val="100000"/>
              </a:lnSpc>
              <a:spcBef>
                <a:spcPts val="0"/>
              </a:spcBef>
              <a:spcAft>
                <a:spcPts val="0"/>
              </a:spcAft>
              <a:buSzPts val="6900"/>
              <a:buNone/>
              <a:defRPr sz="6900"/>
            </a:lvl3pPr>
            <a:lvl4pPr lvl="3" algn="ctr" rtl="0">
              <a:lnSpc>
                <a:spcPct val="100000"/>
              </a:lnSpc>
              <a:spcBef>
                <a:spcPts val="0"/>
              </a:spcBef>
              <a:spcAft>
                <a:spcPts val="0"/>
              </a:spcAft>
              <a:buSzPts val="6900"/>
              <a:buNone/>
              <a:defRPr sz="6900"/>
            </a:lvl4pPr>
            <a:lvl5pPr lvl="4" algn="ctr" rtl="0">
              <a:lnSpc>
                <a:spcPct val="100000"/>
              </a:lnSpc>
              <a:spcBef>
                <a:spcPts val="0"/>
              </a:spcBef>
              <a:spcAft>
                <a:spcPts val="0"/>
              </a:spcAft>
              <a:buSzPts val="6900"/>
              <a:buNone/>
              <a:defRPr sz="6900"/>
            </a:lvl5pPr>
            <a:lvl6pPr lvl="5" algn="ctr" rtl="0">
              <a:lnSpc>
                <a:spcPct val="100000"/>
              </a:lnSpc>
              <a:spcBef>
                <a:spcPts val="0"/>
              </a:spcBef>
              <a:spcAft>
                <a:spcPts val="0"/>
              </a:spcAft>
              <a:buSzPts val="6900"/>
              <a:buNone/>
              <a:defRPr sz="6900"/>
            </a:lvl6pPr>
            <a:lvl7pPr lvl="6" algn="ctr" rtl="0">
              <a:lnSpc>
                <a:spcPct val="100000"/>
              </a:lnSpc>
              <a:spcBef>
                <a:spcPts val="0"/>
              </a:spcBef>
              <a:spcAft>
                <a:spcPts val="0"/>
              </a:spcAft>
              <a:buSzPts val="6900"/>
              <a:buNone/>
              <a:defRPr sz="6900"/>
            </a:lvl7pPr>
            <a:lvl8pPr lvl="7" algn="ctr" rtl="0">
              <a:lnSpc>
                <a:spcPct val="100000"/>
              </a:lnSpc>
              <a:spcBef>
                <a:spcPts val="0"/>
              </a:spcBef>
              <a:spcAft>
                <a:spcPts val="0"/>
              </a:spcAft>
              <a:buSzPts val="6900"/>
              <a:buNone/>
              <a:defRPr sz="6900"/>
            </a:lvl8pPr>
            <a:lvl9pPr lvl="8" algn="ctr" rtl="0">
              <a:lnSpc>
                <a:spcPct val="100000"/>
              </a:lnSpc>
              <a:spcBef>
                <a:spcPts val="0"/>
              </a:spcBef>
              <a:spcAft>
                <a:spcPts val="0"/>
              </a:spcAft>
              <a:buSzPts val="6900"/>
              <a:buNone/>
              <a:defRPr sz="6900"/>
            </a:lvl9pPr>
          </a:lstStyle>
          <a:p>
            <a:endParaRPr/>
          </a:p>
        </p:txBody>
      </p:sp>
      <p:sp>
        <p:nvSpPr>
          <p:cNvPr id="5813" name="Google Shape;5813;p197"/>
          <p:cNvSpPr txBox="1">
            <a:spLocks noGrp="1"/>
          </p:cNvSpPr>
          <p:nvPr>
            <p:ph type="subTitle" idx="1"/>
          </p:nvPr>
        </p:nvSpPr>
        <p:spPr>
          <a:xfrm>
            <a:off x="415600" y="3778833"/>
            <a:ext cx="11360700" cy="1056900"/>
          </a:xfrm>
          <a:prstGeom prst="rect">
            <a:avLst/>
          </a:prstGeom>
          <a:noFill/>
          <a:ln>
            <a:noFill/>
          </a:ln>
        </p:spPr>
        <p:txBody>
          <a:bodyPr spcFirstLastPara="1" wrap="square" lIns="121900" tIns="121900" rIns="121900" bIns="121900" anchor="t" anchorCtr="0">
            <a:normAutofit/>
          </a:bodyPr>
          <a:lstStyle>
            <a:lvl1pPr lvl="0" algn="ctr" rtl="0">
              <a:lnSpc>
                <a:spcPct val="100000"/>
              </a:lnSpc>
              <a:spcBef>
                <a:spcPts val="0"/>
              </a:spcBef>
              <a:spcAft>
                <a:spcPts val="0"/>
              </a:spcAft>
              <a:buSzPts val="2700"/>
              <a:buFont typeface="Zilla Slab"/>
              <a:buNone/>
              <a:defRPr sz="2700">
                <a:latin typeface="Zilla Slab"/>
                <a:ea typeface="Zilla Slab"/>
                <a:cs typeface="Zilla Slab"/>
                <a:sym typeface="Zilla Slab"/>
              </a:defRPr>
            </a:lvl1pPr>
            <a:lvl2pPr lvl="1" algn="ctr" rtl="0">
              <a:lnSpc>
                <a:spcPct val="100000"/>
              </a:lnSpc>
              <a:spcBef>
                <a:spcPts val="0"/>
              </a:spcBef>
              <a:spcAft>
                <a:spcPts val="0"/>
              </a:spcAft>
              <a:buSzPts val="3700"/>
              <a:buFont typeface="Zilla Slab"/>
              <a:buNone/>
              <a:defRPr sz="3700">
                <a:latin typeface="Zilla Slab"/>
                <a:ea typeface="Zilla Slab"/>
                <a:cs typeface="Zilla Slab"/>
                <a:sym typeface="Zilla Slab"/>
              </a:defRPr>
            </a:lvl2pPr>
            <a:lvl3pPr lvl="2" algn="ctr" rtl="0">
              <a:lnSpc>
                <a:spcPct val="100000"/>
              </a:lnSpc>
              <a:spcBef>
                <a:spcPts val="0"/>
              </a:spcBef>
              <a:spcAft>
                <a:spcPts val="0"/>
              </a:spcAft>
              <a:buSzPts val="3700"/>
              <a:buFont typeface="Zilla Slab"/>
              <a:buNone/>
              <a:defRPr sz="3700">
                <a:latin typeface="Zilla Slab"/>
                <a:ea typeface="Zilla Slab"/>
                <a:cs typeface="Zilla Slab"/>
                <a:sym typeface="Zilla Slab"/>
              </a:defRPr>
            </a:lvl3pPr>
            <a:lvl4pPr lvl="3" algn="ctr" rtl="0">
              <a:lnSpc>
                <a:spcPct val="100000"/>
              </a:lnSpc>
              <a:spcBef>
                <a:spcPts val="0"/>
              </a:spcBef>
              <a:spcAft>
                <a:spcPts val="0"/>
              </a:spcAft>
              <a:buSzPts val="3700"/>
              <a:buFont typeface="Zilla Slab"/>
              <a:buNone/>
              <a:defRPr sz="3700">
                <a:latin typeface="Zilla Slab"/>
                <a:ea typeface="Zilla Slab"/>
                <a:cs typeface="Zilla Slab"/>
                <a:sym typeface="Zilla Slab"/>
              </a:defRPr>
            </a:lvl4pPr>
            <a:lvl5pPr lvl="4" algn="ctr" rtl="0">
              <a:lnSpc>
                <a:spcPct val="100000"/>
              </a:lnSpc>
              <a:spcBef>
                <a:spcPts val="0"/>
              </a:spcBef>
              <a:spcAft>
                <a:spcPts val="0"/>
              </a:spcAft>
              <a:buSzPts val="3700"/>
              <a:buFont typeface="Zilla Slab"/>
              <a:buNone/>
              <a:defRPr sz="3700">
                <a:latin typeface="Zilla Slab"/>
                <a:ea typeface="Zilla Slab"/>
                <a:cs typeface="Zilla Slab"/>
                <a:sym typeface="Zilla Slab"/>
              </a:defRPr>
            </a:lvl5pPr>
            <a:lvl6pPr lvl="5" algn="ctr" rtl="0">
              <a:lnSpc>
                <a:spcPct val="100000"/>
              </a:lnSpc>
              <a:spcBef>
                <a:spcPts val="0"/>
              </a:spcBef>
              <a:spcAft>
                <a:spcPts val="0"/>
              </a:spcAft>
              <a:buSzPts val="3700"/>
              <a:buFont typeface="Zilla Slab"/>
              <a:buNone/>
              <a:defRPr sz="3700">
                <a:latin typeface="Zilla Slab"/>
                <a:ea typeface="Zilla Slab"/>
                <a:cs typeface="Zilla Slab"/>
                <a:sym typeface="Zilla Slab"/>
              </a:defRPr>
            </a:lvl6pPr>
            <a:lvl7pPr lvl="6" algn="ctr" rtl="0">
              <a:lnSpc>
                <a:spcPct val="100000"/>
              </a:lnSpc>
              <a:spcBef>
                <a:spcPts val="0"/>
              </a:spcBef>
              <a:spcAft>
                <a:spcPts val="0"/>
              </a:spcAft>
              <a:buSzPts val="3700"/>
              <a:buFont typeface="Zilla Slab"/>
              <a:buNone/>
              <a:defRPr sz="3700">
                <a:latin typeface="Zilla Slab"/>
                <a:ea typeface="Zilla Slab"/>
                <a:cs typeface="Zilla Slab"/>
                <a:sym typeface="Zilla Slab"/>
              </a:defRPr>
            </a:lvl7pPr>
            <a:lvl8pPr lvl="7" algn="ctr" rtl="0">
              <a:lnSpc>
                <a:spcPct val="100000"/>
              </a:lnSpc>
              <a:spcBef>
                <a:spcPts val="0"/>
              </a:spcBef>
              <a:spcAft>
                <a:spcPts val="0"/>
              </a:spcAft>
              <a:buSzPts val="3700"/>
              <a:buFont typeface="Zilla Slab"/>
              <a:buNone/>
              <a:defRPr sz="3700">
                <a:latin typeface="Zilla Slab"/>
                <a:ea typeface="Zilla Slab"/>
                <a:cs typeface="Zilla Slab"/>
                <a:sym typeface="Zilla Slab"/>
              </a:defRPr>
            </a:lvl8pPr>
            <a:lvl9pPr lvl="8" algn="ctr" rtl="0">
              <a:lnSpc>
                <a:spcPct val="100000"/>
              </a:lnSpc>
              <a:spcBef>
                <a:spcPts val="0"/>
              </a:spcBef>
              <a:spcAft>
                <a:spcPts val="0"/>
              </a:spcAft>
              <a:buSzPts val="3700"/>
              <a:buFont typeface="Zilla Slab"/>
              <a:buNone/>
              <a:defRPr sz="3700">
                <a:latin typeface="Zilla Slab"/>
                <a:ea typeface="Zilla Slab"/>
                <a:cs typeface="Zilla Slab"/>
                <a:sym typeface="Zilla Slab"/>
              </a:defRPr>
            </a:lvl9pPr>
          </a:lstStyle>
          <a:p>
            <a:endParaRPr/>
          </a:p>
        </p:txBody>
      </p:sp>
      <p:sp>
        <p:nvSpPr>
          <p:cNvPr id="5814" name="Google Shape;5814;p197"/>
          <p:cNvSpPr/>
          <p:nvPr/>
        </p:nvSpPr>
        <p:spPr>
          <a:xfrm rot="10800000">
            <a:off x="8398417" y="-90"/>
            <a:ext cx="3793120" cy="2316287"/>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5" name="Google Shape;5815;p197"/>
          <p:cNvSpPr/>
          <p:nvPr/>
        </p:nvSpPr>
        <p:spPr>
          <a:xfrm rot="5400000">
            <a:off x="46652" y="4107234"/>
            <a:ext cx="2704133" cy="2797315"/>
          </a:xfrm>
          <a:custGeom>
            <a:avLst/>
            <a:gdLst/>
            <a:ahLst/>
            <a:cxnLst/>
            <a:rect l="l" t="t" r="r" b="b"/>
            <a:pathLst>
              <a:path w="69155" h="71538" extrusionOk="0">
                <a:moveTo>
                  <a:pt x="51342" y="0"/>
                </a:moveTo>
                <a:cubicBezTo>
                  <a:pt x="13316" y="0"/>
                  <a:pt x="0" y="41002"/>
                  <a:pt x="11838" y="71537"/>
                </a:cubicBezTo>
                <a:lnTo>
                  <a:pt x="69155" y="71537"/>
                </a:lnTo>
                <a:lnTo>
                  <a:pt x="69155" y="4053"/>
                </a:lnTo>
                <a:cubicBezTo>
                  <a:pt x="64512" y="1969"/>
                  <a:pt x="59880" y="338"/>
                  <a:pt x="55177" y="135"/>
                </a:cubicBezTo>
                <a:cubicBezTo>
                  <a:pt x="53872" y="45"/>
                  <a:pt x="52594" y="0"/>
                  <a:pt x="51342"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6" name="Google Shape;5816;p197"/>
          <p:cNvSpPr/>
          <p:nvPr/>
        </p:nvSpPr>
        <p:spPr>
          <a:xfrm>
            <a:off x="0" y="0"/>
            <a:ext cx="2962013" cy="4655439"/>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7" name="Google Shape;5817;p197"/>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FFA62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8" name="Google Shape;5818;p197"/>
          <p:cNvSpPr/>
          <p:nvPr/>
        </p:nvSpPr>
        <p:spPr>
          <a:xfrm>
            <a:off x="8870457" y="3036867"/>
            <a:ext cx="3321366" cy="3820940"/>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F0AD1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9" name="Google Shape;5819;p197"/>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0" name="Google Shape;5820;p197"/>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1" name="Google Shape;5821;p197"/>
          <p:cNvSpPr/>
          <p:nvPr/>
        </p:nvSpPr>
        <p:spPr>
          <a:xfrm rot="-5400000">
            <a:off x="2071111" y="5201191"/>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2" name="Google Shape;5822;p197"/>
          <p:cNvSpPr/>
          <p:nvPr/>
        </p:nvSpPr>
        <p:spPr>
          <a:xfrm rot="10800000" flipH="1">
            <a:off x="11491167" y="4512107"/>
            <a:ext cx="700383" cy="2345378"/>
          </a:xfrm>
          <a:custGeom>
            <a:avLst/>
            <a:gdLst/>
            <a:ahLst/>
            <a:cxnLst/>
            <a:rect l="l" t="t" r="r" b="b"/>
            <a:pathLst>
              <a:path w="22122" h="74086" extrusionOk="0">
                <a:moveTo>
                  <a:pt x="286" y="1"/>
                </a:moveTo>
                <a:cubicBezTo>
                  <a:pt x="191" y="1"/>
                  <a:pt x="95" y="2"/>
                  <a:pt x="0" y="5"/>
                </a:cubicBezTo>
                <a:lnTo>
                  <a:pt x="0" y="421"/>
                </a:lnTo>
                <a:cubicBezTo>
                  <a:pt x="101" y="418"/>
                  <a:pt x="201" y="417"/>
                  <a:pt x="301" y="417"/>
                </a:cubicBezTo>
                <a:cubicBezTo>
                  <a:pt x="7122" y="417"/>
                  <a:pt x="12836" y="6767"/>
                  <a:pt x="14538" y="13209"/>
                </a:cubicBezTo>
                <a:cubicBezTo>
                  <a:pt x="16312" y="19947"/>
                  <a:pt x="15038" y="27067"/>
                  <a:pt x="13799" y="33961"/>
                </a:cubicBezTo>
                <a:lnTo>
                  <a:pt x="13680" y="34675"/>
                </a:lnTo>
                <a:cubicBezTo>
                  <a:pt x="12406" y="41819"/>
                  <a:pt x="11251" y="49403"/>
                  <a:pt x="12311" y="56738"/>
                </a:cubicBezTo>
                <a:cubicBezTo>
                  <a:pt x="13371" y="64060"/>
                  <a:pt x="16657" y="70263"/>
                  <a:pt x="21431" y="74085"/>
                </a:cubicBezTo>
                <a:lnTo>
                  <a:pt x="22122" y="74085"/>
                </a:lnTo>
                <a:cubicBezTo>
                  <a:pt x="17193" y="70370"/>
                  <a:pt x="13799" y="64120"/>
                  <a:pt x="12728" y="56678"/>
                </a:cubicBezTo>
                <a:cubicBezTo>
                  <a:pt x="11680" y="49403"/>
                  <a:pt x="12835" y="41855"/>
                  <a:pt x="14097" y="34747"/>
                </a:cubicBezTo>
                <a:lnTo>
                  <a:pt x="14228" y="34044"/>
                </a:lnTo>
                <a:cubicBezTo>
                  <a:pt x="15466" y="27103"/>
                  <a:pt x="16740" y="19924"/>
                  <a:pt x="14942" y="13101"/>
                </a:cubicBezTo>
                <a:cubicBezTo>
                  <a:pt x="13204" y="6487"/>
                  <a:pt x="7327" y="1"/>
                  <a:pt x="286" y="1"/>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Character Curiosity – Gratitude">
  <p:cSld name="MAIN_POINT_3">
    <p:bg>
      <p:bgPr>
        <a:solidFill>
          <a:schemeClr val="dk2"/>
        </a:solidFill>
        <a:effectLst/>
      </p:bgPr>
    </p:bg>
    <p:spTree>
      <p:nvGrpSpPr>
        <p:cNvPr id="1" name="Shape 5823"/>
        <p:cNvGrpSpPr/>
        <p:nvPr/>
      </p:nvGrpSpPr>
      <p:grpSpPr>
        <a:xfrm>
          <a:off x="0" y="0"/>
          <a:ext cx="0" cy="0"/>
          <a:chOff x="0" y="0"/>
          <a:chExt cx="0" cy="0"/>
        </a:xfrm>
      </p:grpSpPr>
      <p:sp>
        <p:nvSpPr>
          <p:cNvPr id="5824" name="Google Shape;5824;p198"/>
          <p:cNvSpPr/>
          <p:nvPr/>
        </p:nvSpPr>
        <p:spPr>
          <a:xfrm rot="10800000" flipH="1">
            <a:off x="0" y="0"/>
            <a:ext cx="4282951" cy="6864731"/>
          </a:xfrm>
          <a:custGeom>
            <a:avLst/>
            <a:gdLst/>
            <a:ahLst/>
            <a:cxnLst/>
            <a:rect l="l" t="t" r="r" b="b"/>
            <a:pathLst>
              <a:path w="107693" h="160889" extrusionOk="0">
                <a:moveTo>
                  <a:pt x="0" y="0"/>
                </a:moveTo>
                <a:lnTo>
                  <a:pt x="0" y="160888"/>
                </a:lnTo>
                <a:lnTo>
                  <a:pt x="30790" y="160888"/>
                </a:lnTo>
                <a:cubicBezTo>
                  <a:pt x="25535" y="138070"/>
                  <a:pt x="35617" y="132978"/>
                  <a:pt x="48674" y="132978"/>
                </a:cubicBezTo>
                <a:cubicBezTo>
                  <a:pt x="59200" y="132978"/>
                  <a:pt x="71660" y="136288"/>
                  <a:pt x="79579" y="136288"/>
                </a:cubicBezTo>
                <a:cubicBezTo>
                  <a:pt x="79822" y="136288"/>
                  <a:pt x="80061" y="136285"/>
                  <a:pt x="80296" y="136278"/>
                </a:cubicBezTo>
                <a:cubicBezTo>
                  <a:pt x="94881" y="135897"/>
                  <a:pt x="107692" y="121788"/>
                  <a:pt x="100596" y="104560"/>
                </a:cubicBezTo>
                <a:cubicBezTo>
                  <a:pt x="93500" y="87320"/>
                  <a:pt x="77450" y="91832"/>
                  <a:pt x="91250" y="56912"/>
                </a:cubicBezTo>
                <a:cubicBezTo>
                  <a:pt x="104073" y="24467"/>
                  <a:pt x="87380" y="0"/>
                  <a:pt x="8738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5" name="Google Shape;5825;p198"/>
          <p:cNvSpPr/>
          <p:nvPr/>
        </p:nvSpPr>
        <p:spPr>
          <a:xfrm>
            <a:off x="9319901" y="0"/>
            <a:ext cx="2872188" cy="3040983"/>
          </a:xfrm>
          <a:custGeom>
            <a:avLst/>
            <a:gdLst/>
            <a:ahLst/>
            <a:cxnLst/>
            <a:rect l="l" t="t" r="r" b="b"/>
            <a:pathLst>
              <a:path w="94917" h="102175" extrusionOk="0">
                <a:moveTo>
                  <a:pt x="8763" y="0"/>
                </a:moveTo>
                <a:cubicBezTo>
                  <a:pt x="8478" y="4156"/>
                  <a:pt x="7942" y="8287"/>
                  <a:pt x="7168" y="12383"/>
                </a:cubicBezTo>
                <a:cubicBezTo>
                  <a:pt x="0" y="50483"/>
                  <a:pt x="43565" y="34600"/>
                  <a:pt x="59448" y="44910"/>
                </a:cubicBezTo>
                <a:cubicBezTo>
                  <a:pt x="75331" y="55233"/>
                  <a:pt x="66116" y="68461"/>
                  <a:pt x="60532" y="82772"/>
                </a:cubicBezTo>
                <a:cubicBezTo>
                  <a:pt x="56330" y="93542"/>
                  <a:pt x="64925" y="102174"/>
                  <a:pt x="76312" y="102174"/>
                </a:cubicBezTo>
                <a:cubicBezTo>
                  <a:pt x="80056" y="102174"/>
                  <a:pt x="84102" y="101241"/>
                  <a:pt x="88095" y="99143"/>
                </a:cubicBezTo>
                <a:cubicBezTo>
                  <a:pt x="90607" y="97833"/>
                  <a:pt x="92881" y="97179"/>
                  <a:pt x="94917" y="97024"/>
                </a:cubicBezTo>
                <a:lnTo>
                  <a:pt x="94917"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5826" name="Google Shape;5826;p198"/>
          <p:cNvSpPr/>
          <p:nvPr/>
        </p:nvSpPr>
        <p:spPr>
          <a:xfrm flipH="1">
            <a:off x="8765168" y="4722150"/>
            <a:ext cx="3426824" cy="2135392"/>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7" name="Google Shape;5827;p198"/>
          <p:cNvSpPr/>
          <p:nvPr/>
        </p:nvSpPr>
        <p:spPr>
          <a:xfrm rot="10800000" flipH="1">
            <a:off x="10051037" y="5114148"/>
            <a:ext cx="2140905" cy="1743852"/>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8" name="Google Shape;5828;p198"/>
          <p:cNvSpPr/>
          <p:nvPr/>
        </p:nvSpPr>
        <p:spPr>
          <a:xfrm>
            <a:off x="0" y="-100"/>
            <a:ext cx="3151747" cy="3041012"/>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29" name="Google Shape;5829;p198"/>
          <p:cNvGrpSpPr/>
          <p:nvPr/>
        </p:nvGrpSpPr>
        <p:grpSpPr>
          <a:xfrm>
            <a:off x="531747" y="474992"/>
            <a:ext cx="1266377" cy="697095"/>
            <a:chOff x="475841" y="433188"/>
            <a:chExt cx="865248" cy="476288"/>
          </a:xfrm>
        </p:grpSpPr>
        <p:sp>
          <p:nvSpPr>
            <p:cNvPr id="5830" name="Google Shape;5830;p19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1" name="Google Shape;5831;p19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2" name="Google Shape;5832;p19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3" name="Google Shape;5833;p19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4" name="Google Shape;5834;p19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5" name="Google Shape;5835;p19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6" name="Google Shape;5836;p19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7" name="Google Shape;5837;p19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8" name="Google Shape;5838;p19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9" name="Google Shape;5839;p19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0" name="Google Shape;5840;p19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1" name="Google Shape;5841;p19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2" name="Google Shape;5842;p19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3" name="Google Shape;5843;p19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4" name="Google Shape;5844;p19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5" name="Google Shape;5845;p19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6" name="Google Shape;5846;p19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7" name="Google Shape;5847;p19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8" name="Google Shape;5848;p19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9" name="Google Shape;5849;p19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0" name="Google Shape;5850;p19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1" name="Google Shape;5851;p19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2" name="Google Shape;5852;p19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3" name="Google Shape;5853;p19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4" name="Google Shape;5854;p19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5" name="Google Shape;5855;p19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6" name="Google Shape;5856;p19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7" name="Google Shape;5857;p19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8" name="Google Shape;5858;p19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9" name="Google Shape;5859;p19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0" name="Google Shape;5860;p19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1" name="Google Shape;5861;p19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2" name="Google Shape;5862;p19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3" name="Google Shape;5863;p19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4" name="Google Shape;5864;p19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5" name="Google Shape;5865;p19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6" name="Google Shape;5866;p19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7" name="Google Shape;5867;p19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8" name="Google Shape;5868;p19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9" name="Google Shape;5869;p19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0" name="Google Shape;5870;p19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71" name="Google Shape;5871;p198"/>
          <p:cNvSpPr/>
          <p:nvPr/>
        </p:nvSpPr>
        <p:spPr>
          <a:xfrm>
            <a:off x="0" y="0"/>
            <a:ext cx="2690095" cy="2235765"/>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2" name="Google Shape;5872;p198"/>
          <p:cNvSpPr/>
          <p:nvPr/>
        </p:nvSpPr>
        <p:spPr>
          <a:xfrm>
            <a:off x="1207688" y="1931800"/>
            <a:ext cx="9776629" cy="3625000"/>
          </a:xfrm>
          <a:custGeom>
            <a:avLst/>
            <a:gdLst/>
            <a:ahLst/>
            <a:cxnLst/>
            <a:rect l="l" t="t" r="r" b="b"/>
            <a:pathLst>
              <a:path w="421770" h="148186" extrusionOk="0">
                <a:moveTo>
                  <a:pt x="42918" y="9241"/>
                </a:moveTo>
                <a:cubicBezTo>
                  <a:pt x="-12317" y="17520"/>
                  <a:pt x="15548" y="31174"/>
                  <a:pt x="12150" y="52613"/>
                </a:cubicBezTo>
                <a:cubicBezTo>
                  <a:pt x="8752" y="74052"/>
                  <a:pt x="-18742" y="122366"/>
                  <a:pt x="22529" y="137874"/>
                </a:cubicBezTo>
                <a:cubicBezTo>
                  <a:pt x="63801" y="153382"/>
                  <a:pt x="195833" y="147142"/>
                  <a:pt x="259779" y="145659"/>
                </a:cubicBezTo>
                <a:cubicBezTo>
                  <a:pt x="323725" y="144176"/>
                  <a:pt x="381123" y="145660"/>
                  <a:pt x="406207" y="128978"/>
                </a:cubicBezTo>
                <a:cubicBezTo>
                  <a:pt x="431291" y="112296"/>
                  <a:pt x="420726" y="66576"/>
                  <a:pt x="410284" y="45569"/>
                </a:cubicBezTo>
                <a:cubicBezTo>
                  <a:pt x="399843" y="24563"/>
                  <a:pt x="404786" y="8994"/>
                  <a:pt x="343558" y="2939"/>
                </a:cubicBezTo>
                <a:cubicBezTo>
                  <a:pt x="282330" y="-3116"/>
                  <a:pt x="98153" y="962"/>
                  <a:pt x="42918" y="9241"/>
                </a:cubicBezTo>
                <a:close/>
              </a:path>
            </a:pathLst>
          </a:custGeom>
          <a:solidFill>
            <a:srgbClr val="FFFFFF"/>
          </a:solidFill>
          <a:ln>
            <a:noFill/>
          </a:ln>
        </p:spPr>
      </p:sp>
      <p:sp>
        <p:nvSpPr>
          <p:cNvPr id="5873" name="Google Shape;5873;p198"/>
          <p:cNvSpPr/>
          <p:nvPr/>
        </p:nvSpPr>
        <p:spPr>
          <a:xfrm>
            <a:off x="0" y="0"/>
            <a:ext cx="2690095" cy="2235765"/>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9BD1A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4" name="Google Shape;5874;p198">
            <a:hlinkClick r:id="" action="ppaction://noaction"/>
          </p:cNvPr>
          <p:cNvSpPr/>
          <p:nvPr/>
        </p:nvSpPr>
        <p:spPr>
          <a:xfrm>
            <a:off x="436875" y="1456400"/>
            <a:ext cx="1078149" cy="83662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9BD1A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875" name="Google Shape;5875;p198"/>
          <p:cNvSpPr/>
          <p:nvPr/>
        </p:nvSpPr>
        <p:spPr>
          <a:xfrm>
            <a:off x="793852" y="1796393"/>
            <a:ext cx="229326" cy="257973"/>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5876" name="Google Shape;5876;p198"/>
          <p:cNvPicPr preferRelativeResize="0"/>
          <p:nvPr/>
        </p:nvPicPr>
        <p:blipFill>
          <a:blip r:embed="rId2">
            <a:alphaModFix/>
          </a:blip>
          <a:stretch>
            <a:fillRect/>
          </a:stretch>
        </p:blipFill>
        <p:spPr>
          <a:xfrm>
            <a:off x="4508250" y="-402600"/>
            <a:ext cx="4256927" cy="3040974"/>
          </a:xfrm>
          <a:prstGeom prst="rect">
            <a:avLst/>
          </a:prstGeom>
          <a:noFill/>
          <a:ln>
            <a:noFill/>
          </a:ln>
        </p:spPr>
      </p:pic>
      <p:sp>
        <p:nvSpPr>
          <p:cNvPr id="5877" name="Google Shape;5877;p198">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98">
            <a:hlinkClick r:id="" action="ppaction://noaction"/>
          </p:cNvPr>
          <p:cNvSpPr/>
          <p:nvPr/>
        </p:nvSpPr>
        <p:spPr>
          <a:xfrm>
            <a:off x="436875" y="1481399"/>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Character Curiosity – Honesty">
  <p:cSld name="MAIN_POINT_3_1">
    <p:bg>
      <p:bgPr>
        <a:solidFill>
          <a:schemeClr val="dk1"/>
        </a:solidFill>
        <a:effectLst/>
      </p:bgPr>
    </p:bg>
    <p:spTree>
      <p:nvGrpSpPr>
        <p:cNvPr id="1" name="Shape 5879"/>
        <p:cNvGrpSpPr/>
        <p:nvPr/>
      </p:nvGrpSpPr>
      <p:grpSpPr>
        <a:xfrm>
          <a:off x="0" y="0"/>
          <a:ext cx="0" cy="0"/>
          <a:chOff x="0" y="0"/>
          <a:chExt cx="0" cy="0"/>
        </a:xfrm>
      </p:grpSpPr>
      <p:sp>
        <p:nvSpPr>
          <p:cNvPr id="5880" name="Google Shape;5880;p199"/>
          <p:cNvSpPr/>
          <p:nvPr/>
        </p:nvSpPr>
        <p:spPr>
          <a:xfrm rot="10800000" flipH="1">
            <a:off x="0" y="0"/>
            <a:ext cx="4282951" cy="6864731"/>
          </a:xfrm>
          <a:custGeom>
            <a:avLst/>
            <a:gdLst/>
            <a:ahLst/>
            <a:cxnLst/>
            <a:rect l="l" t="t" r="r" b="b"/>
            <a:pathLst>
              <a:path w="107693" h="160889" extrusionOk="0">
                <a:moveTo>
                  <a:pt x="0" y="0"/>
                </a:moveTo>
                <a:lnTo>
                  <a:pt x="0" y="160888"/>
                </a:lnTo>
                <a:lnTo>
                  <a:pt x="30790" y="160888"/>
                </a:lnTo>
                <a:cubicBezTo>
                  <a:pt x="25535" y="138070"/>
                  <a:pt x="35617" y="132978"/>
                  <a:pt x="48674" y="132978"/>
                </a:cubicBezTo>
                <a:cubicBezTo>
                  <a:pt x="59200" y="132978"/>
                  <a:pt x="71660" y="136288"/>
                  <a:pt x="79579" y="136288"/>
                </a:cubicBezTo>
                <a:cubicBezTo>
                  <a:pt x="79822" y="136288"/>
                  <a:pt x="80061" y="136285"/>
                  <a:pt x="80296" y="136278"/>
                </a:cubicBezTo>
                <a:cubicBezTo>
                  <a:pt x="94881" y="135897"/>
                  <a:pt x="107692" y="121788"/>
                  <a:pt x="100596" y="104560"/>
                </a:cubicBezTo>
                <a:cubicBezTo>
                  <a:pt x="93500" y="87320"/>
                  <a:pt x="77450" y="91832"/>
                  <a:pt x="91250" y="56912"/>
                </a:cubicBezTo>
                <a:cubicBezTo>
                  <a:pt x="104073" y="24467"/>
                  <a:pt x="87380" y="0"/>
                  <a:pt x="87380" y="0"/>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1" name="Google Shape;5881;p199"/>
          <p:cNvSpPr/>
          <p:nvPr/>
        </p:nvSpPr>
        <p:spPr>
          <a:xfrm>
            <a:off x="9319901" y="0"/>
            <a:ext cx="2872188" cy="3040983"/>
          </a:xfrm>
          <a:custGeom>
            <a:avLst/>
            <a:gdLst/>
            <a:ahLst/>
            <a:cxnLst/>
            <a:rect l="l" t="t" r="r" b="b"/>
            <a:pathLst>
              <a:path w="94917" h="102175" extrusionOk="0">
                <a:moveTo>
                  <a:pt x="8763" y="0"/>
                </a:moveTo>
                <a:cubicBezTo>
                  <a:pt x="8478" y="4156"/>
                  <a:pt x="7942" y="8287"/>
                  <a:pt x="7168" y="12383"/>
                </a:cubicBezTo>
                <a:cubicBezTo>
                  <a:pt x="0" y="50483"/>
                  <a:pt x="43565" y="34600"/>
                  <a:pt x="59448" y="44910"/>
                </a:cubicBezTo>
                <a:cubicBezTo>
                  <a:pt x="75331" y="55233"/>
                  <a:pt x="66116" y="68461"/>
                  <a:pt x="60532" y="82772"/>
                </a:cubicBezTo>
                <a:cubicBezTo>
                  <a:pt x="56330" y="93542"/>
                  <a:pt x="64925" y="102174"/>
                  <a:pt x="76312" y="102174"/>
                </a:cubicBezTo>
                <a:cubicBezTo>
                  <a:pt x="80056" y="102174"/>
                  <a:pt x="84102" y="101241"/>
                  <a:pt x="88095" y="99143"/>
                </a:cubicBezTo>
                <a:cubicBezTo>
                  <a:pt x="90607" y="97833"/>
                  <a:pt x="92881" y="97179"/>
                  <a:pt x="94917" y="97024"/>
                </a:cubicBezTo>
                <a:lnTo>
                  <a:pt x="94917" y="0"/>
                </a:ln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5882" name="Google Shape;5882;p199"/>
          <p:cNvSpPr/>
          <p:nvPr/>
        </p:nvSpPr>
        <p:spPr>
          <a:xfrm flipH="1">
            <a:off x="8765168" y="4722150"/>
            <a:ext cx="3426824" cy="2135392"/>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3" name="Google Shape;5883;p199"/>
          <p:cNvSpPr/>
          <p:nvPr/>
        </p:nvSpPr>
        <p:spPr>
          <a:xfrm rot="10800000" flipH="1">
            <a:off x="10051037" y="5114148"/>
            <a:ext cx="2140905" cy="1743852"/>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4" name="Google Shape;5884;p199"/>
          <p:cNvSpPr/>
          <p:nvPr/>
        </p:nvSpPr>
        <p:spPr>
          <a:xfrm>
            <a:off x="0" y="-100"/>
            <a:ext cx="3151747" cy="3041012"/>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85" name="Google Shape;5885;p199"/>
          <p:cNvGrpSpPr/>
          <p:nvPr/>
        </p:nvGrpSpPr>
        <p:grpSpPr>
          <a:xfrm>
            <a:off x="531747" y="474992"/>
            <a:ext cx="1266377" cy="697095"/>
            <a:chOff x="475841" y="433188"/>
            <a:chExt cx="865248" cy="476288"/>
          </a:xfrm>
        </p:grpSpPr>
        <p:sp>
          <p:nvSpPr>
            <p:cNvPr id="5886" name="Google Shape;5886;p19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7" name="Google Shape;5887;p19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8" name="Google Shape;5888;p19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9" name="Google Shape;5889;p19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0" name="Google Shape;5890;p19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1" name="Google Shape;5891;p19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2" name="Google Shape;5892;p19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3" name="Google Shape;5893;p19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4" name="Google Shape;5894;p19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5" name="Google Shape;5895;p19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6" name="Google Shape;5896;p19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7" name="Google Shape;5897;p19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8" name="Google Shape;5898;p19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9" name="Google Shape;5899;p19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0" name="Google Shape;5900;p19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1" name="Google Shape;5901;p19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2" name="Google Shape;5902;p19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3" name="Google Shape;5903;p19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4" name="Google Shape;5904;p19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5" name="Google Shape;5905;p19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6" name="Google Shape;5906;p19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7" name="Google Shape;5907;p19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8" name="Google Shape;5908;p19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9" name="Google Shape;5909;p19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19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1" name="Google Shape;5911;p19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2" name="Google Shape;5912;p19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3" name="Google Shape;5913;p19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4" name="Google Shape;5914;p19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5" name="Google Shape;5915;p19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6" name="Google Shape;5916;p19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7" name="Google Shape;5917;p19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8" name="Google Shape;5918;p19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9" name="Google Shape;5919;p19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0" name="Google Shape;5920;p19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1" name="Google Shape;5921;p19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2" name="Google Shape;5922;p19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3" name="Google Shape;5923;p19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4" name="Google Shape;5924;p19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5" name="Google Shape;5925;p19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6" name="Google Shape;5926;p19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927" name="Google Shape;5927;p199"/>
          <p:cNvSpPr/>
          <p:nvPr/>
        </p:nvSpPr>
        <p:spPr>
          <a:xfrm>
            <a:off x="0" y="0"/>
            <a:ext cx="2690095" cy="2235765"/>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8" name="Google Shape;5928;p199"/>
          <p:cNvSpPr/>
          <p:nvPr/>
        </p:nvSpPr>
        <p:spPr>
          <a:xfrm>
            <a:off x="1207688" y="1931800"/>
            <a:ext cx="9776629" cy="3625000"/>
          </a:xfrm>
          <a:custGeom>
            <a:avLst/>
            <a:gdLst/>
            <a:ahLst/>
            <a:cxnLst/>
            <a:rect l="l" t="t" r="r" b="b"/>
            <a:pathLst>
              <a:path w="421770" h="148186" extrusionOk="0">
                <a:moveTo>
                  <a:pt x="42918" y="9241"/>
                </a:moveTo>
                <a:cubicBezTo>
                  <a:pt x="-12317" y="17520"/>
                  <a:pt x="15548" y="31174"/>
                  <a:pt x="12150" y="52613"/>
                </a:cubicBezTo>
                <a:cubicBezTo>
                  <a:pt x="8752" y="74052"/>
                  <a:pt x="-18742" y="122366"/>
                  <a:pt x="22529" y="137874"/>
                </a:cubicBezTo>
                <a:cubicBezTo>
                  <a:pt x="63801" y="153382"/>
                  <a:pt x="195833" y="147142"/>
                  <a:pt x="259779" y="145659"/>
                </a:cubicBezTo>
                <a:cubicBezTo>
                  <a:pt x="323725" y="144176"/>
                  <a:pt x="381123" y="145660"/>
                  <a:pt x="406207" y="128978"/>
                </a:cubicBezTo>
                <a:cubicBezTo>
                  <a:pt x="431291" y="112296"/>
                  <a:pt x="420726" y="66576"/>
                  <a:pt x="410284" y="45569"/>
                </a:cubicBezTo>
                <a:cubicBezTo>
                  <a:pt x="399843" y="24563"/>
                  <a:pt x="404786" y="8994"/>
                  <a:pt x="343558" y="2939"/>
                </a:cubicBezTo>
                <a:cubicBezTo>
                  <a:pt x="282330" y="-3116"/>
                  <a:pt x="98153" y="962"/>
                  <a:pt x="42918" y="9241"/>
                </a:cubicBezTo>
                <a:close/>
              </a:path>
            </a:pathLst>
          </a:custGeom>
          <a:solidFill>
            <a:srgbClr val="FFFFFF"/>
          </a:solidFill>
          <a:ln>
            <a:noFill/>
          </a:ln>
        </p:spPr>
      </p:sp>
      <p:sp>
        <p:nvSpPr>
          <p:cNvPr id="5929" name="Google Shape;5929;p199"/>
          <p:cNvSpPr/>
          <p:nvPr/>
        </p:nvSpPr>
        <p:spPr>
          <a:xfrm>
            <a:off x="0" y="0"/>
            <a:ext cx="2690095" cy="2235765"/>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0" name="Google Shape;5930;p199">
            <a:hlinkClick r:id="" action="ppaction://noaction"/>
          </p:cNvPr>
          <p:cNvSpPr/>
          <p:nvPr/>
        </p:nvSpPr>
        <p:spPr>
          <a:xfrm>
            <a:off x="436875" y="1456400"/>
            <a:ext cx="1078149" cy="83662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931" name="Google Shape;5931;p199"/>
          <p:cNvSpPr/>
          <p:nvPr/>
        </p:nvSpPr>
        <p:spPr>
          <a:xfrm>
            <a:off x="793852" y="1796393"/>
            <a:ext cx="229326" cy="257973"/>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5932" name="Google Shape;5932;p199"/>
          <p:cNvPicPr preferRelativeResize="0"/>
          <p:nvPr/>
        </p:nvPicPr>
        <p:blipFill>
          <a:blip r:embed="rId2">
            <a:alphaModFix/>
          </a:blip>
          <a:stretch>
            <a:fillRect/>
          </a:stretch>
        </p:blipFill>
        <p:spPr>
          <a:xfrm>
            <a:off x="4507992" y="-402336"/>
            <a:ext cx="4261105" cy="3048245"/>
          </a:xfrm>
          <a:prstGeom prst="rect">
            <a:avLst/>
          </a:prstGeom>
          <a:noFill/>
          <a:ln>
            <a:noFill/>
          </a:ln>
        </p:spPr>
      </p:pic>
      <p:sp>
        <p:nvSpPr>
          <p:cNvPr id="5933" name="Google Shape;5933;p199">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199">
            <a:hlinkClick r:id="" action="ppaction://noaction"/>
          </p:cNvPr>
          <p:cNvSpPr/>
          <p:nvPr/>
        </p:nvSpPr>
        <p:spPr>
          <a:xfrm>
            <a:off x="436875" y="1481399"/>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Character Curiosity – Creativity">
  <p:cSld name="MAIN_POINT_3_1_1">
    <p:bg>
      <p:bgPr>
        <a:solidFill>
          <a:srgbClr val="359FAD"/>
        </a:solidFill>
        <a:effectLst/>
      </p:bgPr>
    </p:bg>
    <p:spTree>
      <p:nvGrpSpPr>
        <p:cNvPr id="1" name="Shape 5935"/>
        <p:cNvGrpSpPr/>
        <p:nvPr/>
      </p:nvGrpSpPr>
      <p:grpSpPr>
        <a:xfrm>
          <a:off x="0" y="0"/>
          <a:ext cx="0" cy="0"/>
          <a:chOff x="0" y="0"/>
          <a:chExt cx="0" cy="0"/>
        </a:xfrm>
      </p:grpSpPr>
      <p:sp>
        <p:nvSpPr>
          <p:cNvPr id="5936" name="Google Shape;5936;p200"/>
          <p:cNvSpPr/>
          <p:nvPr/>
        </p:nvSpPr>
        <p:spPr>
          <a:xfrm rot="10800000" flipH="1">
            <a:off x="0" y="0"/>
            <a:ext cx="4282951" cy="6864731"/>
          </a:xfrm>
          <a:custGeom>
            <a:avLst/>
            <a:gdLst/>
            <a:ahLst/>
            <a:cxnLst/>
            <a:rect l="l" t="t" r="r" b="b"/>
            <a:pathLst>
              <a:path w="107693" h="160889" extrusionOk="0">
                <a:moveTo>
                  <a:pt x="0" y="0"/>
                </a:moveTo>
                <a:lnTo>
                  <a:pt x="0" y="160888"/>
                </a:lnTo>
                <a:lnTo>
                  <a:pt x="30790" y="160888"/>
                </a:lnTo>
                <a:cubicBezTo>
                  <a:pt x="25535" y="138070"/>
                  <a:pt x="35617" y="132978"/>
                  <a:pt x="48674" y="132978"/>
                </a:cubicBezTo>
                <a:cubicBezTo>
                  <a:pt x="59200" y="132978"/>
                  <a:pt x="71660" y="136288"/>
                  <a:pt x="79579" y="136288"/>
                </a:cubicBezTo>
                <a:cubicBezTo>
                  <a:pt x="79822" y="136288"/>
                  <a:pt x="80061" y="136285"/>
                  <a:pt x="80296" y="136278"/>
                </a:cubicBezTo>
                <a:cubicBezTo>
                  <a:pt x="94881" y="135897"/>
                  <a:pt x="107692" y="121788"/>
                  <a:pt x="100596" y="104560"/>
                </a:cubicBezTo>
                <a:cubicBezTo>
                  <a:pt x="93500" y="87320"/>
                  <a:pt x="77450" y="91832"/>
                  <a:pt x="91250" y="56912"/>
                </a:cubicBezTo>
                <a:cubicBezTo>
                  <a:pt x="104073" y="24467"/>
                  <a:pt x="87380" y="0"/>
                  <a:pt x="87380"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7" name="Google Shape;5937;p200"/>
          <p:cNvSpPr/>
          <p:nvPr/>
        </p:nvSpPr>
        <p:spPr>
          <a:xfrm>
            <a:off x="9319901" y="0"/>
            <a:ext cx="2872188" cy="3040983"/>
          </a:xfrm>
          <a:custGeom>
            <a:avLst/>
            <a:gdLst/>
            <a:ahLst/>
            <a:cxnLst/>
            <a:rect l="l" t="t" r="r" b="b"/>
            <a:pathLst>
              <a:path w="94917" h="102175" extrusionOk="0">
                <a:moveTo>
                  <a:pt x="8763" y="0"/>
                </a:moveTo>
                <a:cubicBezTo>
                  <a:pt x="8478" y="4156"/>
                  <a:pt x="7942" y="8287"/>
                  <a:pt x="7168" y="12383"/>
                </a:cubicBezTo>
                <a:cubicBezTo>
                  <a:pt x="0" y="50483"/>
                  <a:pt x="43565" y="34600"/>
                  <a:pt x="59448" y="44910"/>
                </a:cubicBezTo>
                <a:cubicBezTo>
                  <a:pt x="75331" y="55233"/>
                  <a:pt x="66116" y="68461"/>
                  <a:pt x="60532" y="82772"/>
                </a:cubicBezTo>
                <a:cubicBezTo>
                  <a:pt x="56330" y="93542"/>
                  <a:pt x="64925" y="102174"/>
                  <a:pt x="76312" y="102174"/>
                </a:cubicBezTo>
                <a:cubicBezTo>
                  <a:pt x="80056" y="102174"/>
                  <a:pt x="84102" y="101241"/>
                  <a:pt x="88095" y="99143"/>
                </a:cubicBezTo>
                <a:cubicBezTo>
                  <a:pt x="90607" y="97833"/>
                  <a:pt x="92881" y="97179"/>
                  <a:pt x="94917" y="97024"/>
                </a:cubicBezTo>
                <a:lnTo>
                  <a:pt x="94917" y="0"/>
                </a:ln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5938" name="Google Shape;5938;p200"/>
          <p:cNvSpPr/>
          <p:nvPr/>
        </p:nvSpPr>
        <p:spPr>
          <a:xfrm flipH="1">
            <a:off x="8765168" y="4722150"/>
            <a:ext cx="3426824" cy="2135392"/>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9" name="Google Shape;5939;p200"/>
          <p:cNvSpPr/>
          <p:nvPr/>
        </p:nvSpPr>
        <p:spPr>
          <a:xfrm rot="10800000" flipH="1">
            <a:off x="10051037" y="5114148"/>
            <a:ext cx="2140905" cy="1743852"/>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0" name="Google Shape;5940;p200"/>
          <p:cNvSpPr/>
          <p:nvPr/>
        </p:nvSpPr>
        <p:spPr>
          <a:xfrm>
            <a:off x="0" y="-100"/>
            <a:ext cx="3151747" cy="3041012"/>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41" name="Google Shape;5941;p200"/>
          <p:cNvGrpSpPr/>
          <p:nvPr/>
        </p:nvGrpSpPr>
        <p:grpSpPr>
          <a:xfrm>
            <a:off x="531747" y="474992"/>
            <a:ext cx="1266377" cy="697095"/>
            <a:chOff x="475841" y="433188"/>
            <a:chExt cx="865248" cy="476288"/>
          </a:xfrm>
        </p:grpSpPr>
        <p:sp>
          <p:nvSpPr>
            <p:cNvPr id="5942" name="Google Shape;5942;p200"/>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3" name="Google Shape;5943;p200"/>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4" name="Google Shape;5944;p200"/>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5" name="Google Shape;5945;p200"/>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6" name="Google Shape;5946;p200"/>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7" name="Google Shape;5947;p200"/>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8" name="Google Shape;5948;p200"/>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9" name="Google Shape;5949;p200"/>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0" name="Google Shape;5950;p200"/>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1" name="Google Shape;5951;p200"/>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2" name="Google Shape;5952;p200"/>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3" name="Google Shape;5953;p200"/>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4" name="Google Shape;5954;p200"/>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5" name="Google Shape;5955;p200"/>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6" name="Google Shape;5956;p200"/>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7" name="Google Shape;5957;p200"/>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8" name="Google Shape;5958;p200"/>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200"/>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0" name="Google Shape;5960;p200"/>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1" name="Google Shape;5961;p200"/>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2" name="Google Shape;5962;p200"/>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3" name="Google Shape;5963;p200"/>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4" name="Google Shape;5964;p200"/>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5" name="Google Shape;5965;p200"/>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6" name="Google Shape;5966;p200"/>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7" name="Google Shape;5967;p200"/>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8" name="Google Shape;5968;p200"/>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9" name="Google Shape;5969;p200"/>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0" name="Google Shape;5970;p200"/>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1" name="Google Shape;5971;p200"/>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2" name="Google Shape;5972;p200"/>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3" name="Google Shape;5973;p200"/>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4" name="Google Shape;5974;p200"/>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5" name="Google Shape;5975;p200"/>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6" name="Google Shape;5976;p200"/>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7" name="Google Shape;5977;p200"/>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8" name="Google Shape;5978;p200"/>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200"/>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0" name="Google Shape;5980;p200"/>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1" name="Google Shape;5981;p200"/>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2" name="Google Shape;5982;p200"/>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983" name="Google Shape;5983;p200"/>
          <p:cNvSpPr/>
          <p:nvPr/>
        </p:nvSpPr>
        <p:spPr>
          <a:xfrm>
            <a:off x="0" y="0"/>
            <a:ext cx="2690095" cy="2235765"/>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4" name="Google Shape;5984;p200"/>
          <p:cNvSpPr/>
          <p:nvPr/>
        </p:nvSpPr>
        <p:spPr>
          <a:xfrm>
            <a:off x="1207688" y="1931800"/>
            <a:ext cx="9776629" cy="3625000"/>
          </a:xfrm>
          <a:custGeom>
            <a:avLst/>
            <a:gdLst/>
            <a:ahLst/>
            <a:cxnLst/>
            <a:rect l="l" t="t" r="r" b="b"/>
            <a:pathLst>
              <a:path w="421770" h="148186" extrusionOk="0">
                <a:moveTo>
                  <a:pt x="42918" y="9241"/>
                </a:moveTo>
                <a:cubicBezTo>
                  <a:pt x="-12317" y="17520"/>
                  <a:pt x="15548" y="31174"/>
                  <a:pt x="12150" y="52613"/>
                </a:cubicBezTo>
                <a:cubicBezTo>
                  <a:pt x="8752" y="74052"/>
                  <a:pt x="-18742" y="122366"/>
                  <a:pt x="22529" y="137874"/>
                </a:cubicBezTo>
                <a:cubicBezTo>
                  <a:pt x="63801" y="153382"/>
                  <a:pt x="195833" y="147142"/>
                  <a:pt x="259779" y="145659"/>
                </a:cubicBezTo>
                <a:cubicBezTo>
                  <a:pt x="323725" y="144176"/>
                  <a:pt x="381123" y="145660"/>
                  <a:pt x="406207" y="128978"/>
                </a:cubicBezTo>
                <a:cubicBezTo>
                  <a:pt x="431291" y="112296"/>
                  <a:pt x="420726" y="66576"/>
                  <a:pt x="410284" y="45569"/>
                </a:cubicBezTo>
                <a:cubicBezTo>
                  <a:pt x="399843" y="24563"/>
                  <a:pt x="404786" y="8994"/>
                  <a:pt x="343558" y="2939"/>
                </a:cubicBezTo>
                <a:cubicBezTo>
                  <a:pt x="282330" y="-3116"/>
                  <a:pt x="98153" y="962"/>
                  <a:pt x="42918" y="9241"/>
                </a:cubicBezTo>
                <a:close/>
              </a:path>
            </a:pathLst>
          </a:custGeom>
          <a:solidFill>
            <a:srgbClr val="FFFFFF"/>
          </a:solidFill>
          <a:ln>
            <a:noFill/>
          </a:ln>
        </p:spPr>
      </p:sp>
      <p:sp>
        <p:nvSpPr>
          <p:cNvPr id="5985" name="Google Shape;5985;p200"/>
          <p:cNvSpPr/>
          <p:nvPr/>
        </p:nvSpPr>
        <p:spPr>
          <a:xfrm>
            <a:off x="0" y="0"/>
            <a:ext cx="2690095" cy="2235765"/>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6" name="Google Shape;5986;p200">
            <a:hlinkClick r:id="" action="ppaction://noaction"/>
          </p:cNvPr>
          <p:cNvSpPr/>
          <p:nvPr/>
        </p:nvSpPr>
        <p:spPr>
          <a:xfrm>
            <a:off x="436875" y="1456400"/>
            <a:ext cx="1078149" cy="83662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5987" name="Google Shape;5987;p200"/>
          <p:cNvSpPr/>
          <p:nvPr/>
        </p:nvSpPr>
        <p:spPr>
          <a:xfrm>
            <a:off x="793852" y="1796393"/>
            <a:ext cx="229326" cy="257973"/>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5988" name="Google Shape;5988;p200"/>
          <p:cNvPicPr preferRelativeResize="0"/>
          <p:nvPr/>
        </p:nvPicPr>
        <p:blipFill>
          <a:blip r:embed="rId2">
            <a:alphaModFix/>
          </a:blip>
          <a:stretch>
            <a:fillRect/>
          </a:stretch>
        </p:blipFill>
        <p:spPr>
          <a:xfrm>
            <a:off x="4508000" y="-402325"/>
            <a:ext cx="4282952" cy="3059239"/>
          </a:xfrm>
          <a:prstGeom prst="rect">
            <a:avLst/>
          </a:prstGeom>
          <a:noFill/>
          <a:ln>
            <a:noFill/>
          </a:ln>
        </p:spPr>
      </p:pic>
      <p:sp>
        <p:nvSpPr>
          <p:cNvPr id="5989" name="Google Shape;5989;p200">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200">
            <a:hlinkClick r:id="" action="ppaction://noaction"/>
          </p:cNvPr>
          <p:cNvSpPr/>
          <p:nvPr/>
        </p:nvSpPr>
        <p:spPr>
          <a:xfrm>
            <a:off x="436875" y="1481399"/>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Main Menu">
  <p:cSld name="CAPTION_ONLY_5">
    <p:spTree>
      <p:nvGrpSpPr>
        <p:cNvPr id="1" name="Shape 5991"/>
        <p:cNvGrpSpPr/>
        <p:nvPr/>
      </p:nvGrpSpPr>
      <p:grpSpPr>
        <a:xfrm>
          <a:off x="0" y="0"/>
          <a:ext cx="0" cy="0"/>
          <a:chOff x="0" y="0"/>
          <a:chExt cx="0" cy="0"/>
        </a:xfrm>
      </p:grpSpPr>
      <p:sp>
        <p:nvSpPr>
          <p:cNvPr id="5992" name="Google Shape;5992;p201"/>
          <p:cNvSpPr/>
          <p:nvPr/>
        </p:nvSpPr>
        <p:spPr>
          <a:xfrm>
            <a:off x="0" y="4969098"/>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93" name="Google Shape;5993;p201"/>
          <p:cNvGrpSpPr/>
          <p:nvPr/>
        </p:nvGrpSpPr>
        <p:grpSpPr>
          <a:xfrm>
            <a:off x="532871" y="475999"/>
            <a:ext cx="1269059" cy="698572"/>
            <a:chOff x="475841" y="433188"/>
            <a:chExt cx="865248" cy="476288"/>
          </a:xfrm>
        </p:grpSpPr>
        <p:sp>
          <p:nvSpPr>
            <p:cNvPr id="5994" name="Google Shape;5994;p201"/>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5" name="Google Shape;5995;p201"/>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6" name="Google Shape;5996;p201"/>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7" name="Google Shape;5997;p201"/>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8" name="Google Shape;5998;p201"/>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9" name="Google Shape;5999;p201"/>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0" name="Google Shape;6000;p201"/>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1" name="Google Shape;6001;p201"/>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2" name="Google Shape;6002;p201"/>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3" name="Google Shape;6003;p201"/>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4" name="Google Shape;6004;p201"/>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5" name="Google Shape;6005;p201"/>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6" name="Google Shape;6006;p201"/>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7" name="Google Shape;6007;p201"/>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8" name="Google Shape;6008;p201"/>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9" name="Google Shape;6009;p201"/>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0" name="Google Shape;6010;p201"/>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1" name="Google Shape;6011;p201"/>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2" name="Google Shape;6012;p201"/>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3" name="Google Shape;6013;p201"/>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4" name="Google Shape;6014;p201"/>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5" name="Google Shape;6015;p201"/>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6" name="Google Shape;6016;p201"/>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7" name="Google Shape;6017;p201"/>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8" name="Google Shape;6018;p201"/>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9" name="Google Shape;6019;p201"/>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0" name="Google Shape;6020;p201"/>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1" name="Google Shape;6021;p201"/>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2" name="Google Shape;6022;p201"/>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3" name="Google Shape;6023;p201"/>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4" name="Google Shape;6024;p201"/>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5" name="Google Shape;6025;p201"/>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6" name="Google Shape;6026;p201"/>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7" name="Google Shape;6027;p201"/>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8" name="Google Shape;6028;p201"/>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9" name="Google Shape;6029;p201"/>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0" name="Google Shape;6030;p201"/>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1" name="Google Shape;6031;p201"/>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2" name="Google Shape;6032;p201"/>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3" name="Google Shape;6033;p201"/>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4" name="Google Shape;6034;p201"/>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035" name="Google Shape;6035;p201"/>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6" name="Google Shape;6036;p201"/>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70316E"/>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7" name="Google Shape;6037;p201"/>
          <p:cNvSpPr/>
          <p:nvPr/>
        </p:nvSpPr>
        <p:spPr>
          <a:xfrm>
            <a:off x="0" y="-100"/>
            <a:ext cx="2955629" cy="2851790"/>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038" name="Google Shape;6038;p201"/>
          <p:cNvGrpSpPr/>
          <p:nvPr/>
        </p:nvGrpSpPr>
        <p:grpSpPr>
          <a:xfrm>
            <a:off x="531747" y="474992"/>
            <a:ext cx="1266377" cy="697095"/>
            <a:chOff x="475841" y="433188"/>
            <a:chExt cx="865248" cy="476288"/>
          </a:xfrm>
        </p:grpSpPr>
        <p:sp>
          <p:nvSpPr>
            <p:cNvPr id="6039" name="Google Shape;6039;p201"/>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0" name="Google Shape;6040;p201"/>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1" name="Google Shape;6041;p201"/>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2" name="Google Shape;6042;p201"/>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3" name="Google Shape;6043;p201"/>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4" name="Google Shape;6044;p201"/>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5" name="Google Shape;6045;p201"/>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6" name="Google Shape;6046;p201"/>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7" name="Google Shape;6047;p201"/>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8" name="Google Shape;6048;p201"/>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9" name="Google Shape;6049;p201"/>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0" name="Google Shape;6050;p201"/>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1" name="Google Shape;6051;p201"/>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2" name="Google Shape;6052;p201"/>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3" name="Google Shape;6053;p201"/>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4" name="Google Shape;6054;p201"/>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5" name="Google Shape;6055;p201"/>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6" name="Google Shape;6056;p201"/>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7" name="Google Shape;6057;p201"/>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8" name="Google Shape;6058;p201"/>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9" name="Google Shape;6059;p201"/>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0" name="Google Shape;6060;p201"/>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1" name="Google Shape;6061;p201"/>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2" name="Google Shape;6062;p201"/>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3" name="Google Shape;6063;p201"/>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4" name="Google Shape;6064;p201"/>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5" name="Google Shape;6065;p201"/>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6" name="Google Shape;6066;p201"/>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7" name="Google Shape;6067;p201"/>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8" name="Google Shape;6068;p201"/>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9" name="Google Shape;6069;p201"/>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0" name="Google Shape;6070;p201"/>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1" name="Google Shape;6071;p201"/>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2" name="Google Shape;6072;p201"/>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3" name="Google Shape;6073;p201"/>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4" name="Google Shape;6074;p201"/>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5" name="Google Shape;6075;p201"/>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6" name="Google Shape;6076;p201"/>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7" name="Google Shape;6077;p201"/>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8" name="Google Shape;6078;p201"/>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9" name="Google Shape;6079;p201"/>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080" name="Google Shape;6080;p201"/>
          <p:cNvSpPr/>
          <p:nvPr/>
        </p:nvSpPr>
        <p:spPr>
          <a:xfrm>
            <a:off x="0" y="0"/>
            <a:ext cx="2690095" cy="2235765"/>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1" name="Google Shape;6081;p201">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Character Curiosity – Game Index">
  <p:cSld name="CAPTION_ONLY_6">
    <p:spTree>
      <p:nvGrpSpPr>
        <p:cNvPr id="1" name="Shape 6082"/>
        <p:cNvGrpSpPr/>
        <p:nvPr/>
      </p:nvGrpSpPr>
      <p:grpSpPr>
        <a:xfrm>
          <a:off x="0" y="0"/>
          <a:ext cx="0" cy="0"/>
          <a:chOff x="0" y="0"/>
          <a:chExt cx="0" cy="0"/>
        </a:xfrm>
      </p:grpSpPr>
      <p:sp>
        <p:nvSpPr>
          <p:cNvPr id="6083" name="Google Shape;6083;p202"/>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4" name="Google Shape;6084;p202"/>
          <p:cNvSpPr/>
          <p:nvPr/>
        </p:nvSpPr>
        <p:spPr>
          <a:xfrm>
            <a:off x="-15" y="2108309"/>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5" name="Google Shape;6085;p202"/>
          <p:cNvSpPr/>
          <p:nvPr/>
        </p:nvSpPr>
        <p:spPr>
          <a:xfrm>
            <a:off x="0" y="4969098"/>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086" name="Google Shape;6086;p202"/>
          <p:cNvGrpSpPr/>
          <p:nvPr/>
        </p:nvGrpSpPr>
        <p:grpSpPr>
          <a:xfrm>
            <a:off x="532871" y="475999"/>
            <a:ext cx="1269059" cy="698572"/>
            <a:chOff x="475841" y="433188"/>
            <a:chExt cx="865248" cy="476288"/>
          </a:xfrm>
        </p:grpSpPr>
        <p:sp>
          <p:nvSpPr>
            <p:cNvPr id="6087" name="Google Shape;6087;p202"/>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8" name="Google Shape;6088;p202"/>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9" name="Google Shape;6089;p202"/>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0" name="Google Shape;6090;p202"/>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1" name="Google Shape;6091;p202"/>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2" name="Google Shape;6092;p202"/>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3" name="Google Shape;6093;p202"/>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4" name="Google Shape;6094;p202"/>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5" name="Google Shape;6095;p202"/>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6" name="Google Shape;6096;p202"/>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7" name="Google Shape;6097;p202"/>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8" name="Google Shape;6098;p202"/>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9" name="Google Shape;6099;p202"/>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0" name="Google Shape;6100;p202"/>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1" name="Google Shape;6101;p202"/>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2" name="Google Shape;6102;p202"/>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3" name="Google Shape;6103;p202"/>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4" name="Google Shape;6104;p202"/>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5" name="Google Shape;6105;p202"/>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6" name="Google Shape;6106;p202"/>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7" name="Google Shape;6107;p202"/>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8" name="Google Shape;6108;p202"/>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9" name="Google Shape;6109;p202"/>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0" name="Google Shape;6110;p202"/>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1" name="Google Shape;6111;p202"/>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2" name="Google Shape;6112;p202"/>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3" name="Google Shape;6113;p202"/>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4" name="Google Shape;6114;p202"/>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5" name="Google Shape;6115;p202"/>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6" name="Google Shape;6116;p202"/>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7" name="Google Shape;6117;p202"/>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8" name="Google Shape;6118;p202"/>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9" name="Google Shape;6119;p202"/>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0" name="Google Shape;6120;p202"/>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1" name="Google Shape;6121;p202"/>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2" name="Google Shape;6122;p202"/>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3" name="Google Shape;6123;p202"/>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4" name="Google Shape;6124;p202"/>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5" name="Google Shape;6125;p202"/>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6" name="Google Shape;6126;p202"/>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7" name="Google Shape;6127;p202"/>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28" name="Google Shape;6128;p202"/>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9" name="Google Shape;6129;p202"/>
          <p:cNvSpPr txBox="1">
            <a:spLocks noGrp="1"/>
          </p:cNvSpPr>
          <p:nvPr>
            <p:ph type="body" idx="1"/>
          </p:nvPr>
        </p:nvSpPr>
        <p:spPr>
          <a:xfrm>
            <a:off x="3212200" y="1795567"/>
            <a:ext cx="5767500" cy="3705300"/>
          </a:xfrm>
          <a:prstGeom prst="rect">
            <a:avLst/>
          </a:prstGeom>
          <a:noFill/>
          <a:ln>
            <a:noFill/>
          </a:ln>
        </p:spPr>
        <p:txBody>
          <a:bodyPr spcFirstLastPara="1" wrap="square" lIns="121900" tIns="121900" rIns="121900" bIns="121900" anchor="t" anchorCtr="0">
            <a:spAutoFit/>
          </a:bodyPr>
          <a:lstStyle>
            <a:lvl1pPr marL="457200" lvl="0" indent="-438150" algn="l" rtl="0">
              <a:lnSpc>
                <a:spcPct val="115000"/>
              </a:lnSpc>
              <a:spcBef>
                <a:spcPts val="0"/>
              </a:spcBef>
              <a:spcAft>
                <a:spcPts val="0"/>
              </a:spcAft>
              <a:buClr>
                <a:schemeClr val="dk1"/>
              </a:buClr>
              <a:buSzPts val="3300"/>
              <a:buChar char="●"/>
              <a:defRPr sz="3300">
                <a:solidFill>
                  <a:schemeClr val="dk1"/>
                </a:solidFill>
              </a:defRPr>
            </a:lvl1pPr>
          </a:lstStyle>
          <a:p>
            <a:endParaRPr/>
          </a:p>
        </p:txBody>
      </p:sp>
      <p:sp>
        <p:nvSpPr>
          <p:cNvPr id="6130" name="Google Shape;6130;p202"/>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accen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1" name="Google Shape;6131;p202">
            <a:hlinkClick r:id="" action="ppaction://noaction"/>
          </p:cNvPr>
          <p:cNvSpPr/>
          <p:nvPr/>
        </p:nvSpPr>
        <p:spPr>
          <a:xfrm>
            <a:off x="282988" y="295038"/>
            <a:ext cx="1768800" cy="15126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202"/>
          <p:cNvSpPr/>
          <p:nvPr/>
        </p:nvSpPr>
        <p:spPr>
          <a:xfrm flipH="1">
            <a:off x="420625" y="1260525"/>
            <a:ext cx="1493537" cy="506505"/>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F0AD1D"/>
          </a:solidFill>
          <a:ln>
            <a:noFill/>
          </a:ln>
        </p:spPr>
        <p:txBody>
          <a:bodyPr spcFirstLastPara="1" wrap="square" lIns="121900" tIns="121900" rIns="121900" bIns="121900" anchor="ctr" anchorCtr="0">
            <a:noAutofit/>
          </a:bodyPr>
          <a:lstStyle/>
          <a:p>
            <a:pPr marL="0" lvl="0" indent="0" algn="ctr" rtl="0">
              <a:spcBef>
                <a:spcPts val="0"/>
              </a:spcBef>
              <a:spcAft>
                <a:spcPts val="0"/>
              </a:spcAft>
              <a:buClr>
                <a:srgbClr val="000000"/>
              </a:buClr>
              <a:buSzPts val="9600"/>
              <a:buFont typeface="Arial"/>
              <a:buNone/>
            </a:pPr>
            <a:r>
              <a:rPr lang="en-US" sz="1700" b="1">
                <a:solidFill>
                  <a:srgbClr val="0D3258"/>
                </a:solidFill>
                <a:highlight>
                  <a:srgbClr val="F0AD1E"/>
                </a:highlight>
                <a:latin typeface="Zilla Slab"/>
                <a:ea typeface="Zilla Slab"/>
                <a:cs typeface="Zilla Slab"/>
                <a:sym typeface="Zilla Slab"/>
              </a:rPr>
              <a:t>Main Menu</a:t>
            </a:r>
            <a:endParaRPr sz="1700" b="1">
              <a:solidFill>
                <a:srgbClr val="0D3258"/>
              </a:solidFill>
              <a:highlight>
                <a:srgbClr val="F0AD1E"/>
              </a:highlight>
              <a:latin typeface="Zilla Slab"/>
              <a:ea typeface="Zilla Slab"/>
              <a:cs typeface="Zilla Slab"/>
              <a:sym typeface="Zilla Slab"/>
            </a:endParaRPr>
          </a:p>
        </p:txBody>
      </p:sp>
      <p:sp>
        <p:nvSpPr>
          <p:cNvPr id="6133" name="Google Shape;6133;p202">
            <a:hlinkClick r:id="" action="ppaction://noaction"/>
          </p:cNvPr>
          <p:cNvSpPr/>
          <p:nvPr/>
        </p:nvSpPr>
        <p:spPr>
          <a:xfrm>
            <a:off x="283000" y="156530"/>
            <a:ext cx="1768800" cy="1651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Character Curiosity – Gratitude">
  <p:cSld name="SECTION_HEADER_1">
    <p:spTree>
      <p:nvGrpSpPr>
        <p:cNvPr id="1" name="Shape 6134"/>
        <p:cNvGrpSpPr/>
        <p:nvPr/>
      </p:nvGrpSpPr>
      <p:grpSpPr>
        <a:xfrm>
          <a:off x="0" y="0"/>
          <a:ext cx="0" cy="0"/>
          <a:chOff x="0" y="0"/>
          <a:chExt cx="0" cy="0"/>
        </a:xfrm>
      </p:grpSpPr>
      <p:sp>
        <p:nvSpPr>
          <p:cNvPr id="6135" name="Google Shape;6135;p203"/>
          <p:cNvSpPr/>
          <p:nvPr/>
        </p:nvSpPr>
        <p:spPr>
          <a:xfrm>
            <a:off x="9487722" y="4060553"/>
            <a:ext cx="2704133" cy="2797315"/>
          </a:xfrm>
          <a:custGeom>
            <a:avLst/>
            <a:gdLst/>
            <a:ahLst/>
            <a:cxnLst/>
            <a:rect l="l" t="t" r="r" b="b"/>
            <a:pathLst>
              <a:path w="69155" h="71538" extrusionOk="0">
                <a:moveTo>
                  <a:pt x="51342" y="0"/>
                </a:moveTo>
                <a:cubicBezTo>
                  <a:pt x="13316" y="0"/>
                  <a:pt x="0" y="41002"/>
                  <a:pt x="11838" y="71537"/>
                </a:cubicBezTo>
                <a:lnTo>
                  <a:pt x="69155" y="71537"/>
                </a:lnTo>
                <a:lnTo>
                  <a:pt x="69155" y="4053"/>
                </a:lnTo>
                <a:cubicBezTo>
                  <a:pt x="64512" y="1969"/>
                  <a:pt x="59880" y="338"/>
                  <a:pt x="55177" y="135"/>
                </a:cubicBezTo>
                <a:cubicBezTo>
                  <a:pt x="53872" y="45"/>
                  <a:pt x="52594" y="0"/>
                  <a:pt x="51342" y="0"/>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6" name="Google Shape;6136;p203"/>
          <p:cNvSpPr/>
          <p:nvPr/>
        </p:nvSpPr>
        <p:spPr>
          <a:xfrm>
            <a:off x="0" y="0"/>
            <a:ext cx="3450858" cy="685813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7" name="Google Shape;6137;p203"/>
          <p:cNvSpPr/>
          <p:nvPr/>
        </p:nvSpPr>
        <p:spPr>
          <a:xfrm>
            <a:off x="0" y="1"/>
            <a:ext cx="4654743" cy="3036947"/>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38" name="Google Shape;6138;p203"/>
          <p:cNvGrpSpPr/>
          <p:nvPr/>
        </p:nvGrpSpPr>
        <p:grpSpPr>
          <a:xfrm>
            <a:off x="532871" y="475999"/>
            <a:ext cx="1269059" cy="698572"/>
            <a:chOff x="475841" y="433188"/>
            <a:chExt cx="865248" cy="476288"/>
          </a:xfrm>
        </p:grpSpPr>
        <p:sp>
          <p:nvSpPr>
            <p:cNvPr id="6139" name="Google Shape;6139;p20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0" name="Google Shape;6140;p20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1" name="Google Shape;6141;p20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2" name="Google Shape;6142;p20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3" name="Google Shape;6143;p20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4" name="Google Shape;6144;p20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5" name="Google Shape;6145;p20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6" name="Google Shape;6146;p20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7" name="Google Shape;6147;p20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8" name="Google Shape;6148;p20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9" name="Google Shape;6149;p20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0" name="Google Shape;6150;p20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1" name="Google Shape;6151;p20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2" name="Google Shape;6152;p20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3" name="Google Shape;6153;p20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4" name="Google Shape;6154;p20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5" name="Google Shape;6155;p20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6" name="Google Shape;6156;p20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7" name="Google Shape;6157;p20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8" name="Google Shape;6158;p20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9" name="Google Shape;6159;p20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0" name="Google Shape;6160;p20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1" name="Google Shape;6161;p20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2" name="Google Shape;6162;p20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3" name="Google Shape;6163;p20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4" name="Google Shape;6164;p20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5" name="Google Shape;6165;p20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6" name="Google Shape;6166;p20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7" name="Google Shape;6167;p20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8" name="Google Shape;6168;p20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9" name="Google Shape;6169;p20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0" name="Google Shape;6170;p20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1" name="Google Shape;6171;p20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2" name="Google Shape;6172;p20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3" name="Google Shape;6173;p20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4" name="Google Shape;6174;p20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5" name="Google Shape;6175;p20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6" name="Google Shape;6176;p20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7" name="Google Shape;6177;p20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8" name="Google Shape;6178;p20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9" name="Google Shape;6179;p20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80" name="Google Shape;6180;p203"/>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1" name="Google Shape;6181;p203"/>
          <p:cNvSpPr/>
          <p:nvPr/>
        </p:nvSpPr>
        <p:spPr>
          <a:xfrm>
            <a:off x="8870450" y="2377150"/>
            <a:ext cx="3321366" cy="4480523"/>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2" name="Google Shape;6182;p203"/>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83" name="Google Shape;6183;p203"/>
          <p:cNvGrpSpPr/>
          <p:nvPr/>
        </p:nvGrpSpPr>
        <p:grpSpPr>
          <a:xfrm>
            <a:off x="532871" y="475999"/>
            <a:ext cx="1269059" cy="698572"/>
            <a:chOff x="475841" y="433188"/>
            <a:chExt cx="865248" cy="476288"/>
          </a:xfrm>
        </p:grpSpPr>
        <p:sp>
          <p:nvSpPr>
            <p:cNvPr id="6184" name="Google Shape;6184;p203"/>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5" name="Google Shape;6185;p203"/>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6" name="Google Shape;6186;p203"/>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7" name="Google Shape;6187;p203"/>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8" name="Google Shape;6188;p203"/>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9" name="Google Shape;6189;p203"/>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0" name="Google Shape;6190;p203"/>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1" name="Google Shape;6191;p203"/>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2" name="Google Shape;6192;p203"/>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3" name="Google Shape;6193;p203"/>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4" name="Google Shape;6194;p203"/>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5" name="Google Shape;6195;p203"/>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6" name="Google Shape;6196;p203"/>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7" name="Google Shape;6197;p203"/>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8" name="Google Shape;6198;p203"/>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9" name="Google Shape;6199;p203"/>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0" name="Google Shape;6200;p203"/>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1" name="Google Shape;6201;p203"/>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2" name="Google Shape;6202;p203"/>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3" name="Google Shape;6203;p203"/>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4" name="Google Shape;6204;p203"/>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5" name="Google Shape;6205;p203"/>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6" name="Google Shape;6206;p203"/>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7" name="Google Shape;6207;p203"/>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8" name="Google Shape;6208;p203"/>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9" name="Google Shape;6209;p203"/>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0" name="Google Shape;6210;p203"/>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1" name="Google Shape;6211;p203"/>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2" name="Google Shape;6212;p203"/>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3" name="Google Shape;6213;p203"/>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4" name="Google Shape;6214;p203"/>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5" name="Google Shape;6215;p203"/>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6" name="Google Shape;6216;p203"/>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7" name="Google Shape;6217;p203"/>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8" name="Google Shape;6218;p203"/>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9" name="Google Shape;6219;p203"/>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0" name="Google Shape;6220;p203"/>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1" name="Google Shape;6221;p203"/>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2" name="Google Shape;6222;p203"/>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3" name="Google Shape;6223;p203"/>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4" name="Google Shape;6224;p203"/>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25" name="Google Shape;6225;p203">
            <a:hlinkClick r:id="" action="ppaction://noaction"/>
          </p:cNvPr>
          <p:cNvSpPr/>
          <p:nvPr/>
        </p:nvSpPr>
        <p:spPr>
          <a:xfrm>
            <a:off x="563875" y="1456395"/>
            <a:ext cx="1207051" cy="936649"/>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226" name="Google Shape;6226;p203">
            <a:hlinkClick r:id="" action="ppaction://noaction"/>
          </p:cNvPr>
          <p:cNvSpPr/>
          <p:nvPr/>
        </p:nvSpPr>
        <p:spPr>
          <a:xfrm>
            <a:off x="963532" y="1837037"/>
            <a:ext cx="256744" cy="288814"/>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227" name="Google Shape;6227;p203">
            <a:hlinkClick r:id="" action="ppaction://noaction"/>
          </p:cNvPr>
          <p:cNvSpPr/>
          <p:nvPr/>
        </p:nvSpPr>
        <p:spPr>
          <a:xfrm>
            <a:off x="193800" y="368300"/>
            <a:ext cx="2031000" cy="1076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203">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203">
            <a:hlinkClick r:id="" action="ppaction://noaction"/>
          </p:cNvPr>
          <p:cNvSpPr/>
          <p:nvPr/>
        </p:nvSpPr>
        <p:spPr>
          <a:xfrm>
            <a:off x="636950" y="1537437"/>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Character Curiosity – Creativity">
  <p:cSld name="SECTION_HEADER_1_1_1">
    <p:spTree>
      <p:nvGrpSpPr>
        <p:cNvPr id="1" name="Shape 6230"/>
        <p:cNvGrpSpPr/>
        <p:nvPr/>
      </p:nvGrpSpPr>
      <p:grpSpPr>
        <a:xfrm>
          <a:off x="0" y="0"/>
          <a:ext cx="0" cy="0"/>
          <a:chOff x="0" y="0"/>
          <a:chExt cx="0" cy="0"/>
        </a:xfrm>
      </p:grpSpPr>
      <p:sp>
        <p:nvSpPr>
          <p:cNvPr id="6231" name="Google Shape;6231;p204"/>
          <p:cNvSpPr/>
          <p:nvPr/>
        </p:nvSpPr>
        <p:spPr>
          <a:xfrm>
            <a:off x="0" y="0"/>
            <a:ext cx="3450858" cy="685813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2" name="Google Shape;6232;p204"/>
          <p:cNvSpPr/>
          <p:nvPr/>
        </p:nvSpPr>
        <p:spPr>
          <a:xfrm>
            <a:off x="0" y="1"/>
            <a:ext cx="4654743" cy="3036947"/>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33" name="Google Shape;6233;p204"/>
          <p:cNvGrpSpPr/>
          <p:nvPr/>
        </p:nvGrpSpPr>
        <p:grpSpPr>
          <a:xfrm>
            <a:off x="532871" y="475999"/>
            <a:ext cx="1269059" cy="698572"/>
            <a:chOff x="475841" y="433188"/>
            <a:chExt cx="865248" cy="476288"/>
          </a:xfrm>
        </p:grpSpPr>
        <p:sp>
          <p:nvSpPr>
            <p:cNvPr id="6234" name="Google Shape;6234;p204"/>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5" name="Google Shape;6235;p204"/>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6" name="Google Shape;6236;p204"/>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7" name="Google Shape;6237;p204"/>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8" name="Google Shape;6238;p204"/>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9" name="Google Shape;6239;p204"/>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0" name="Google Shape;6240;p204"/>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1" name="Google Shape;6241;p204"/>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2" name="Google Shape;6242;p204"/>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3" name="Google Shape;6243;p204"/>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4" name="Google Shape;6244;p204"/>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5" name="Google Shape;6245;p204"/>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6" name="Google Shape;6246;p204"/>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7" name="Google Shape;6247;p204"/>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8" name="Google Shape;6248;p204"/>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9" name="Google Shape;6249;p204"/>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0" name="Google Shape;6250;p204"/>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1" name="Google Shape;6251;p204"/>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2" name="Google Shape;6252;p204"/>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3" name="Google Shape;6253;p204"/>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4" name="Google Shape;6254;p204"/>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5" name="Google Shape;6255;p204"/>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6" name="Google Shape;6256;p204"/>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7" name="Google Shape;6257;p204"/>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8" name="Google Shape;6258;p204"/>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9" name="Google Shape;6259;p204"/>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0" name="Google Shape;6260;p204"/>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1" name="Google Shape;6261;p204"/>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2" name="Google Shape;6262;p204"/>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3" name="Google Shape;6263;p204"/>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204"/>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5" name="Google Shape;6265;p204"/>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6" name="Google Shape;6266;p204"/>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7" name="Google Shape;6267;p204"/>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8" name="Google Shape;6268;p204"/>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9" name="Google Shape;6269;p204"/>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0" name="Google Shape;6270;p204"/>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1" name="Google Shape;6271;p204"/>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2" name="Google Shape;6272;p204"/>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3" name="Google Shape;6273;p204"/>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4" name="Google Shape;6274;p204"/>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75" name="Google Shape;6275;p204"/>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3"/>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6" name="Google Shape;6276;p204"/>
          <p:cNvSpPr/>
          <p:nvPr/>
        </p:nvSpPr>
        <p:spPr>
          <a:xfrm>
            <a:off x="8870450" y="2377150"/>
            <a:ext cx="3321366" cy="4480523"/>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7" name="Google Shape;6277;p204"/>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8" name="Google Shape;6278;p204">
            <a:hlinkClick r:id="" action="ppaction://noaction"/>
          </p:cNvPr>
          <p:cNvSpPr/>
          <p:nvPr/>
        </p:nvSpPr>
        <p:spPr>
          <a:xfrm>
            <a:off x="436875" y="1456400"/>
            <a:ext cx="1078149" cy="83662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279" name="Google Shape;6279;p204"/>
          <p:cNvSpPr/>
          <p:nvPr/>
        </p:nvSpPr>
        <p:spPr>
          <a:xfrm>
            <a:off x="793852" y="1796393"/>
            <a:ext cx="229326" cy="257973"/>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280" name="Google Shape;6280;p204">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204">
            <a:hlinkClick r:id="" action="ppaction://noaction"/>
          </p:cNvPr>
          <p:cNvSpPr/>
          <p:nvPr/>
        </p:nvSpPr>
        <p:spPr>
          <a:xfrm>
            <a:off x="436875" y="1481399"/>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Character Curiosity – Honesty">
  <p:cSld name="SECTION_HEADER_1_1_2">
    <p:spTree>
      <p:nvGrpSpPr>
        <p:cNvPr id="1" name="Shape 6282"/>
        <p:cNvGrpSpPr/>
        <p:nvPr/>
      </p:nvGrpSpPr>
      <p:grpSpPr>
        <a:xfrm>
          <a:off x="0" y="0"/>
          <a:ext cx="0" cy="0"/>
          <a:chOff x="0" y="0"/>
          <a:chExt cx="0" cy="0"/>
        </a:xfrm>
      </p:grpSpPr>
      <p:sp>
        <p:nvSpPr>
          <p:cNvPr id="6283" name="Google Shape;6283;p205"/>
          <p:cNvSpPr/>
          <p:nvPr/>
        </p:nvSpPr>
        <p:spPr>
          <a:xfrm>
            <a:off x="0" y="0"/>
            <a:ext cx="3450858" cy="6858138"/>
          </a:xfrm>
          <a:custGeom>
            <a:avLst/>
            <a:gdLst/>
            <a:ahLst/>
            <a:cxnLst/>
            <a:rect l="l" t="t" r="r" b="b"/>
            <a:pathLst>
              <a:path w="79844" h="125492" extrusionOk="0">
                <a:moveTo>
                  <a:pt x="0" y="0"/>
                </a:moveTo>
                <a:lnTo>
                  <a:pt x="0" y="125432"/>
                </a:lnTo>
                <a:cubicBezTo>
                  <a:pt x="560" y="125468"/>
                  <a:pt x="1131" y="125480"/>
                  <a:pt x="1715" y="125492"/>
                </a:cubicBezTo>
                <a:cubicBezTo>
                  <a:pt x="16264" y="124730"/>
                  <a:pt x="30087" y="110454"/>
                  <a:pt x="33838" y="96714"/>
                </a:cubicBezTo>
                <a:cubicBezTo>
                  <a:pt x="36600" y="85284"/>
                  <a:pt x="27968" y="71056"/>
                  <a:pt x="31909" y="60686"/>
                </a:cubicBezTo>
                <a:cubicBezTo>
                  <a:pt x="37707" y="43458"/>
                  <a:pt x="61043" y="38850"/>
                  <a:pt x="70402" y="24813"/>
                </a:cubicBezTo>
                <a:cubicBezTo>
                  <a:pt x="76283" y="16478"/>
                  <a:pt x="79236" y="8084"/>
                  <a:pt x="79843"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4" name="Google Shape;6284;p205"/>
          <p:cNvSpPr/>
          <p:nvPr/>
        </p:nvSpPr>
        <p:spPr>
          <a:xfrm>
            <a:off x="0" y="1"/>
            <a:ext cx="4654743" cy="3036947"/>
          </a:xfrm>
          <a:custGeom>
            <a:avLst/>
            <a:gdLst/>
            <a:ahLst/>
            <a:cxnLst/>
            <a:rect l="l" t="t" r="r" b="b"/>
            <a:pathLst>
              <a:path w="121099" h="79010" extrusionOk="0">
                <a:moveTo>
                  <a:pt x="0" y="0"/>
                </a:moveTo>
                <a:lnTo>
                  <a:pt x="0" y="79010"/>
                </a:lnTo>
                <a:cubicBezTo>
                  <a:pt x="4560" y="77760"/>
                  <a:pt x="8811" y="75831"/>
                  <a:pt x="12323" y="73342"/>
                </a:cubicBezTo>
                <a:cubicBezTo>
                  <a:pt x="21669" y="66282"/>
                  <a:pt x="23967" y="49804"/>
                  <a:pt x="33564" y="44327"/>
                </a:cubicBezTo>
                <a:cubicBezTo>
                  <a:pt x="38484" y="41255"/>
                  <a:pt x="43979" y="40328"/>
                  <a:pt x="49705" y="40328"/>
                </a:cubicBezTo>
                <a:cubicBezTo>
                  <a:pt x="58423" y="40328"/>
                  <a:pt x="67676" y="42478"/>
                  <a:pt x="76249" y="42478"/>
                </a:cubicBezTo>
                <a:cubicBezTo>
                  <a:pt x="79634" y="42478"/>
                  <a:pt x="82913" y="42142"/>
                  <a:pt x="86011" y="41207"/>
                </a:cubicBezTo>
                <a:cubicBezTo>
                  <a:pt x="108776" y="35016"/>
                  <a:pt x="119515" y="18431"/>
                  <a:pt x="12109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85" name="Google Shape;6285;p205"/>
          <p:cNvGrpSpPr/>
          <p:nvPr/>
        </p:nvGrpSpPr>
        <p:grpSpPr>
          <a:xfrm>
            <a:off x="532871" y="475999"/>
            <a:ext cx="1269059" cy="698572"/>
            <a:chOff x="475841" y="433188"/>
            <a:chExt cx="865248" cy="476288"/>
          </a:xfrm>
        </p:grpSpPr>
        <p:sp>
          <p:nvSpPr>
            <p:cNvPr id="6286" name="Google Shape;6286;p205"/>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7" name="Google Shape;6287;p205"/>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8" name="Google Shape;6288;p205"/>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9" name="Google Shape;6289;p205"/>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0" name="Google Shape;6290;p205"/>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1" name="Google Shape;6291;p205"/>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2" name="Google Shape;6292;p205"/>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205"/>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4" name="Google Shape;6294;p205"/>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5" name="Google Shape;6295;p205"/>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6" name="Google Shape;6296;p205"/>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7" name="Google Shape;6297;p205"/>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8" name="Google Shape;6298;p205"/>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9" name="Google Shape;6299;p205"/>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0" name="Google Shape;6300;p205"/>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1" name="Google Shape;6301;p205"/>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2" name="Google Shape;6302;p205"/>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3" name="Google Shape;6303;p205"/>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4" name="Google Shape;6304;p205"/>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5" name="Google Shape;6305;p205"/>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6" name="Google Shape;6306;p205"/>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7" name="Google Shape;6307;p205"/>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8" name="Google Shape;6308;p205"/>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9" name="Google Shape;6309;p205"/>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0" name="Google Shape;6310;p205"/>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1" name="Google Shape;6311;p205"/>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2" name="Google Shape;6312;p205"/>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3" name="Google Shape;6313;p205"/>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4" name="Google Shape;6314;p205"/>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5" name="Google Shape;6315;p205"/>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6" name="Google Shape;6316;p205"/>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7" name="Google Shape;6317;p205"/>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8" name="Google Shape;6318;p205"/>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9" name="Google Shape;6319;p205"/>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0" name="Google Shape;6320;p205"/>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1" name="Google Shape;6321;p205"/>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2" name="Google Shape;6322;p205"/>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3" name="Google Shape;6323;p205"/>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4" name="Google Shape;6324;p205"/>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5" name="Google Shape;6325;p205"/>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6" name="Google Shape;6326;p205"/>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327" name="Google Shape;6327;p205"/>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8" name="Google Shape;6328;p205"/>
          <p:cNvSpPr/>
          <p:nvPr/>
        </p:nvSpPr>
        <p:spPr>
          <a:xfrm>
            <a:off x="8870450" y="2377150"/>
            <a:ext cx="3321366" cy="4480523"/>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9" name="Google Shape;6329;p205"/>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0" name="Google Shape;6330;p205">
            <a:hlinkClick r:id="" action="ppaction://noaction"/>
          </p:cNvPr>
          <p:cNvSpPr/>
          <p:nvPr/>
        </p:nvSpPr>
        <p:spPr>
          <a:xfrm>
            <a:off x="436875" y="1456400"/>
            <a:ext cx="1078149" cy="83662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369DA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331" name="Google Shape;6331;p205"/>
          <p:cNvSpPr/>
          <p:nvPr/>
        </p:nvSpPr>
        <p:spPr>
          <a:xfrm>
            <a:off x="793852" y="1796393"/>
            <a:ext cx="229326" cy="257973"/>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332" name="Google Shape;6332;p205">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205">
            <a:hlinkClick r:id="" action="ppaction://noaction"/>
          </p:cNvPr>
          <p:cNvSpPr/>
          <p:nvPr/>
        </p:nvSpPr>
        <p:spPr>
          <a:xfrm>
            <a:off x="436875" y="1481399"/>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Game Index">
  <p:cSld name="CAPTION_ONLY_9">
    <p:spTree>
      <p:nvGrpSpPr>
        <p:cNvPr id="1" name="Shape 6334"/>
        <p:cNvGrpSpPr/>
        <p:nvPr/>
      </p:nvGrpSpPr>
      <p:grpSpPr>
        <a:xfrm>
          <a:off x="0" y="0"/>
          <a:ext cx="0" cy="0"/>
          <a:chOff x="0" y="0"/>
          <a:chExt cx="0" cy="0"/>
        </a:xfrm>
      </p:grpSpPr>
      <p:sp>
        <p:nvSpPr>
          <p:cNvPr id="6335" name="Google Shape;6335;p206"/>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6" name="Google Shape;6336;p206"/>
          <p:cNvSpPr/>
          <p:nvPr/>
        </p:nvSpPr>
        <p:spPr>
          <a:xfrm>
            <a:off x="-15" y="2108309"/>
            <a:ext cx="1241436" cy="2072203"/>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rgbClr val="9BD1A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7" name="Google Shape;6337;p206"/>
          <p:cNvSpPr/>
          <p:nvPr/>
        </p:nvSpPr>
        <p:spPr>
          <a:xfrm>
            <a:off x="0" y="4969098"/>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338" name="Google Shape;6338;p206"/>
          <p:cNvGrpSpPr/>
          <p:nvPr/>
        </p:nvGrpSpPr>
        <p:grpSpPr>
          <a:xfrm>
            <a:off x="532871" y="475999"/>
            <a:ext cx="1269059" cy="698572"/>
            <a:chOff x="475841" y="433188"/>
            <a:chExt cx="865248" cy="476288"/>
          </a:xfrm>
        </p:grpSpPr>
        <p:sp>
          <p:nvSpPr>
            <p:cNvPr id="6339" name="Google Shape;6339;p206"/>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0" name="Google Shape;6340;p206"/>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1" name="Google Shape;6341;p206"/>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2" name="Google Shape;6342;p206"/>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3" name="Google Shape;6343;p206"/>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4" name="Google Shape;6344;p206"/>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5" name="Google Shape;6345;p206"/>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6" name="Google Shape;6346;p206"/>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7" name="Google Shape;6347;p206"/>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8" name="Google Shape;6348;p206"/>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9" name="Google Shape;6349;p206"/>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0" name="Google Shape;6350;p206"/>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1" name="Google Shape;6351;p206"/>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2" name="Google Shape;6352;p206"/>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3" name="Google Shape;6353;p206"/>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4" name="Google Shape;6354;p206"/>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5" name="Google Shape;6355;p206"/>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6" name="Google Shape;6356;p206"/>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7" name="Google Shape;6357;p206"/>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8" name="Google Shape;6358;p206"/>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9" name="Google Shape;6359;p206"/>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0" name="Google Shape;6360;p206"/>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1" name="Google Shape;6361;p206"/>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2" name="Google Shape;6362;p206"/>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3" name="Google Shape;6363;p206"/>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4" name="Google Shape;6364;p206"/>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5" name="Google Shape;6365;p206"/>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6" name="Google Shape;6366;p206"/>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7" name="Google Shape;6367;p206"/>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8" name="Google Shape;6368;p206"/>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9" name="Google Shape;6369;p206"/>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0" name="Google Shape;6370;p206"/>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1" name="Google Shape;6371;p206"/>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2" name="Google Shape;6372;p206"/>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3" name="Google Shape;6373;p206"/>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4" name="Google Shape;6374;p206"/>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5" name="Google Shape;6375;p206"/>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6" name="Google Shape;6376;p206"/>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7" name="Google Shape;6377;p206"/>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8" name="Google Shape;6378;p206"/>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9" name="Google Shape;6379;p206"/>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380" name="Google Shape;6380;p206"/>
          <p:cNvSpPr/>
          <p:nvPr/>
        </p:nvSpPr>
        <p:spPr>
          <a:xfrm>
            <a:off x="9786303" y="6262765"/>
            <a:ext cx="2405720" cy="595206"/>
          </a:xfrm>
          <a:custGeom>
            <a:avLst/>
            <a:gdLst/>
            <a:ahLst/>
            <a:cxnLst/>
            <a:rect l="l" t="t" r="r" b="b"/>
            <a:pathLst>
              <a:path w="64770" h="16026" extrusionOk="0">
                <a:moveTo>
                  <a:pt x="18279" y="0"/>
                </a:moveTo>
                <a:cubicBezTo>
                  <a:pt x="16631" y="0"/>
                  <a:pt x="14906" y="184"/>
                  <a:pt x="13085" y="607"/>
                </a:cubicBezTo>
                <a:cubicBezTo>
                  <a:pt x="6584" y="2108"/>
                  <a:pt x="691" y="8942"/>
                  <a:pt x="0" y="16026"/>
                </a:cubicBezTo>
                <a:lnTo>
                  <a:pt x="64770" y="16014"/>
                </a:lnTo>
                <a:lnTo>
                  <a:pt x="64770" y="3846"/>
                </a:lnTo>
                <a:cubicBezTo>
                  <a:pt x="64663" y="3786"/>
                  <a:pt x="64568" y="3739"/>
                  <a:pt x="64460" y="3691"/>
                </a:cubicBezTo>
                <a:cubicBezTo>
                  <a:pt x="63516" y="3257"/>
                  <a:pt x="62604" y="3075"/>
                  <a:pt x="61702" y="3075"/>
                </a:cubicBezTo>
                <a:cubicBezTo>
                  <a:pt x="57214" y="3075"/>
                  <a:pt x="52965" y="7571"/>
                  <a:pt x="46125" y="7799"/>
                </a:cubicBezTo>
                <a:cubicBezTo>
                  <a:pt x="45949" y="7805"/>
                  <a:pt x="45774" y="7807"/>
                  <a:pt x="45600" y="7807"/>
                </a:cubicBezTo>
                <a:cubicBezTo>
                  <a:pt x="36485" y="7807"/>
                  <a:pt x="29025" y="0"/>
                  <a:pt x="18279"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1" name="Google Shape;6381;p206"/>
          <p:cNvSpPr txBox="1">
            <a:spLocks noGrp="1"/>
          </p:cNvSpPr>
          <p:nvPr>
            <p:ph type="body" idx="1"/>
          </p:nvPr>
        </p:nvSpPr>
        <p:spPr>
          <a:xfrm>
            <a:off x="3212200" y="1795567"/>
            <a:ext cx="5767500" cy="3705300"/>
          </a:xfrm>
          <a:prstGeom prst="rect">
            <a:avLst/>
          </a:prstGeom>
          <a:noFill/>
          <a:ln>
            <a:noFill/>
          </a:ln>
        </p:spPr>
        <p:txBody>
          <a:bodyPr spcFirstLastPara="1" wrap="square" lIns="121900" tIns="121900" rIns="121900" bIns="121900" anchor="t" anchorCtr="0">
            <a:spAutoFit/>
          </a:bodyPr>
          <a:lstStyle>
            <a:lvl1pPr marL="457200" lvl="0" indent="-438150" algn="l" rtl="0">
              <a:lnSpc>
                <a:spcPct val="115000"/>
              </a:lnSpc>
              <a:spcBef>
                <a:spcPts val="0"/>
              </a:spcBef>
              <a:spcAft>
                <a:spcPts val="0"/>
              </a:spcAft>
              <a:buClr>
                <a:schemeClr val="dk1"/>
              </a:buClr>
              <a:buSzPts val="3300"/>
              <a:buChar char="●"/>
              <a:defRPr sz="3300">
                <a:solidFill>
                  <a:schemeClr val="dk1"/>
                </a:solidFill>
              </a:defRPr>
            </a:lvl1pPr>
          </a:lstStyle>
          <a:p>
            <a:endParaRPr/>
          </a:p>
        </p:txBody>
      </p:sp>
      <p:sp>
        <p:nvSpPr>
          <p:cNvPr id="6382" name="Google Shape;6382;p206"/>
          <p:cNvSpPr/>
          <p:nvPr/>
        </p:nvSpPr>
        <p:spPr>
          <a:xfrm>
            <a:off x="10131247" y="-29"/>
            <a:ext cx="2060257" cy="1724071"/>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3" name="Google Shape;6383;p206"/>
          <p:cNvSpPr/>
          <p:nvPr/>
        </p:nvSpPr>
        <p:spPr>
          <a:xfrm flipH="1">
            <a:off x="420625" y="1260525"/>
            <a:ext cx="1493537" cy="506505"/>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F0AD1D"/>
          </a:solidFill>
          <a:ln>
            <a:noFill/>
          </a:ln>
        </p:spPr>
        <p:txBody>
          <a:bodyPr spcFirstLastPara="1" wrap="square" lIns="121900" tIns="121900" rIns="121900" bIns="121900" anchor="ctr" anchorCtr="0">
            <a:noAutofit/>
          </a:bodyPr>
          <a:lstStyle/>
          <a:p>
            <a:pPr marL="0" lvl="0" indent="0" algn="ctr" rtl="0">
              <a:spcBef>
                <a:spcPts val="0"/>
              </a:spcBef>
              <a:spcAft>
                <a:spcPts val="0"/>
              </a:spcAft>
              <a:buClr>
                <a:srgbClr val="000000"/>
              </a:buClr>
              <a:buSzPts val="9600"/>
              <a:buFont typeface="Arial"/>
              <a:buNone/>
            </a:pPr>
            <a:r>
              <a:rPr lang="en-US" sz="1700" b="1">
                <a:solidFill>
                  <a:srgbClr val="0D3258"/>
                </a:solidFill>
                <a:highlight>
                  <a:srgbClr val="F0AD1E"/>
                </a:highlight>
                <a:latin typeface="Zilla Slab"/>
                <a:ea typeface="Zilla Slab"/>
                <a:cs typeface="Zilla Slab"/>
                <a:sym typeface="Zilla Slab"/>
              </a:rPr>
              <a:t>Main Menu</a:t>
            </a:r>
            <a:endParaRPr sz="1700" b="1">
              <a:solidFill>
                <a:srgbClr val="0D3258"/>
              </a:solidFill>
              <a:highlight>
                <a:srgbClr val="F0AD1E"/>
              </a:highlight>
              <a:latin typeface="Zilla Slab"/>
              <a:ea typeface="Zilla Slab"/>
              <a:cs typeface="Zilla Slab"/>
              <a:sym typeface="Zilla Slab"/>
            </a:endParaRPr>
          </a:p>
        </p:txBody>
      </p:sp>
      <p:sp>
        <p:nvSpPr>
          <p:cNvPr id="6384" name="Google Shape;6384;p206">
            <a:hlinkClick r:id="" action="ppaction://noaction"/>
          </p:cNvPr>
          <p:cNvSpPr/>
          <p:nvPr/>
        </p:nvSpPr>
        <p:spPr>
          <a:xfrm>
            <a:off x="283000" y="156530"/>
            <a:ext cx="1768800" cy="1651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Peanut Butter and Jelly – End">
  <p:cSld name="MAIN_POINT_1_2">
    <p:bg>
      <p:bgPr>
        <a:solidFill>
          <a:schemeClr val="lt1"/>
        </a:solidFill>
        <a:effectLst/>
      </p:bgPr>
    </p:bg>
    <p:spTree>
      <p:nvGrpSpPr>
        <p:cNvPr id="1" name="Shape 6385"/>
        <p:cNvGrpSpPr/>
        <p:nvPr/>
      </p:nvGrpSpPr>
      <p:grpSpPr>
        <a:xfrm>
          <a:off x="0" y="0"/>
          <a:ext cx="0" cy="0"/>
          <a:chOff x="0" y="0"/>
          <a:chExt cx="0" cy="0"/>
        </a:xfrm>
      </p:grpSpPr>
      <p:sp>
        <p:nvSpPr>
          <p:cNvPr id="6386" name="Google Shape;6386;p207"/>
          <p:cNvSpPr/>
          <p:nvPr/>
        </p:nvSpPr>
        <p:spPr>
          <a:xfrm>
            <a:off x="0" y="0"/>
            <a:ext cx="3780563" cy="6864731"/>
          </a:xfrm>
          <a:custGeom>
            <a:avLst/>
            <a:gdLst/>
            <a:ahLst/>
            <a:cxnLst/>
            <a:rect l="l" t="t" r="r" b="b"/>
            <a:pathLst>
              <a:path w="107693" h="160889" extrusionOk="0">
                <a:moveTo>
                  <a:pt x="0" y="0"/>
                </a:moveTo>
                <a:lnTo>
                  <a:pt x="0" y="160888"/>
                </a:lnTo>
                <a:lnTo>
                  <a:pt x="30790" y="160888"/>
                </a:lnTo>
                <a:cubicBezTo>
                  <a:pt x="25535" y="138070"/>
                  <a:pt x="35617" y="132978"/>
                  <a:pt x="48674" y="132978"/>
                </a:cubicBezTo>
                <a:cubicBezTo>
                  <a:pt x="59200" y="132978"/>
                  <a:pt x="71660" y="136288"/>
                  <a:pt x="79579" y="136288"/>
                </a:cubicBezTo>
                <a:cubicBezTo>
                  <a:pt x="79822" y="136288"/>
                  <a:pt x="80061" y="136285"/>
                  <a:pt x="80296" y="136278"/>
                </a:cubicBezTo>
                <a:cubicBezTo>
                  <a:pt x="94881" y="135897"/>
                  <a:pt x="107692" y="121788"/>
                  <a:pt x="100596" y="104560"/>
                </a:cubicBezTo>
                <a:cubicBezTo>
                  <a:pt x="93500" y="87320"/>
                  <a:pt x="77450" y="91832"/>
                  <a:pt x="91250" y="56912"/>
                </a:cubicBezTo>
                <a:cubicBezTo>
                  <a:pt x="104073" y="24467"/>
                  <a:pt x="87380" y="0"/>
                  <a:pt x="87380" y="0"/>
                </a:cubicBez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7" name="Google Shape;6387;p207"/>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8" name="Google Shape;6388;p207"/>
          <p:cNvSpPr/>
          <p:nvPr/>
        </p:nvSpPr>
        <p:spPr>
          <a:xfrm>
            <a:off x="8017500" y="0"/>
            <a:ext cx="4213603" cy="4170273"/>
          </a:xfrm>
          <a:custGeom>
            <a:avLst/>
            <a:gdLst/>
            <a:ahLst/>
            <a:cxnLst/>
            <a:rect l="l" t="t" r="r" b="b"/>
            <a:pathLst>
              <a:path w="94917" h="102175" extrusionOk="0">
                <a:moveTo>
                  <a:pt x="8763" y="0"/>
                </a:moveTo>
                <a:cubicBezTo>
                  <a:pt x="8478" y="4156"/>
                  <a:pt x="7942" y="8287"/>
                  <a:pt x="7168" y="12383"/>
                </a:cubicBezTo>
                <a:cubicBezTo>
                  <a:pt x="0" y="50483"/>
                  <a:pt x="43565" y="34600"/>
                  <a:pt x="59448" y="44910"/>
                </a:cubicBezTo>
                <a:cubicBezTo>
                  <a:pt x="75331" y="55233"/>
                  <a:pt x="66116" y="68461"/>
                  <a:pt x="60532" y="82772"/>
                </a:cubicBezTo>
                <a:cubicBezTo>
                  <a:pt x="56330" y="93542"/>
                  <a:pt x="64925" y="102174"/>
                  <a:pt x="76312" y="102174"/>
                </a:cubicBezTo>
                <a:cubicBezTo>
                  <a:pt x="80056" y="102174"/>
                  <a:pt x="84102" y="101241"/>
                  <a:pt x="88095" y="99143"/>
                </a:cubicBezTo>
                <a:cubicBezTo>
                  <a:pt x="90607" y="97833"/>
                  <a:pt x="92881" y="97179"/>
                  <a:pt x="94917" y="97024"/>
                </a:cubicBezTo>
                <a:lnTo>
                  <a:pt x="94917" y="0"/>
                </a:ln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grpSp>
        <p:nvGrpSpPr>
          <p:cNvPr id="6389" name="Google Shape;6389;p207"/>
          <p:cNvGrpSpPr/>
          <p:nvPr/>
        </p:nvGrpSpPr>
        <p:grpSpPr>
          <a:xfrm>
            <a:off x="532871" y="475999"/>
            <a:ext cx="1269059" cy="698572"/>
            <a:chOff x="475841" y="433188"/>
            <a:chExt cx="865248" cy="476288"/>
          </a:xfrm>
        </p:grpSpPr>
        <p:sp>
          <p:nvSpPr>
            <p:cNvPr id="6390" name="Google Shape;6390;p207"/>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1" name="Google Shape;6391;p207"/>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2" name="Google Shape;6392;p207"/>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3" name="Google Shape;6393;p207"/>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4" name="Google Shape;6394;p207"/>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5" name="Google Shape;6395;p207"/>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6" name="Google Shape;6396;p207"/>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7" name="Google Shape;6397;p207"/>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8" name="Google Shape;6398;p207"/>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9" name="Google Shape;6399;p207"/>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0" name="Google Shape;6400;p207"/>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1" name="Google Shape;6401;p207"/>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2" name="Google Shape;6402;p207"/>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3" name="Google Shape;6403;p207"/>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4" name="Google Shape;6404;p207"/>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5" name="Google Shape;6405;p207"/>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6" name="Google Shape;6406;p207"/>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7" name="Google Shape;6407;p207"/>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8" name="Google Shape;6408;p207"/>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9" name="Google Shape;6409;p207"/>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0" name="Google Shape;6410;p207"/>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1" name="Google Shape;6411;p207"/>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2" name="Google Shape;6412;p207"/>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3" name="Google Shape;6413;p207"/>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4" name="Google Shape;6414;p207"/>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5" name="Google Shape;6415;p207"/>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6" name="Google Shape;6416;p207"/>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7" name="Google Shape;6417;p207"/>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8" name="Google Shape;6418;p207"/>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9" name="Google Shape;6419;p207"/>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0" name="Google Shape;6420;p207"/>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1" name="Google Shape;6421;p207"/>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2" name="Google Shape;6422;p207"/>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3" name="Google Shape;6423;p207"/>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4" name="Google Shape;6424;p207"/>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5" name="Google Shape;6425;p207"/>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6" name="Google Shape;6426;p207"/>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7" name="Google Shape;6427;p207"/>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8" name="Google Shape;6428;p207"/>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9" name="Google Shape;6429;p207"/>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0" name="Google Shape;6430;p207"/>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431" name="Google Shape;6431;p207"/>
          <p:cNvSpPr/>
          <p:nvPr/>
        </p:nvSpPr>
        <p:spPr>
          <a:xfrm>
            <a:off x="0" y="0"/>
            <a:ext cx="2861356" cy="2350951"/>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chemeClr val="accent4"/>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2" name="Google Shape;6432;p207"/>
          <p:cNvSpPr/>
          <p:nvPr/>
        </p:nvSpPr>
        <p:spPr>
          <a:xfrm>
            <a:off x="8687225" y="2818025"/>
            <a:ext cx="3543909" cy="4046664"/>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dk1"/>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33" name="Google Shape;6433;p207"/>
          <p:cNvSpPr txBox="1"/>
          <p:nvPr/>
        </p:nvSpPr>
        <p:spPr>
          <a:xfrm>
            <a:off x="3840650" y="1611800"/>
            <a:ext cx="4786500" cy="1182000"/>
          </a:xfrm>
          <a:prstGeom prst="rect">
            <a:avLst/>
          </a:prstGeom>
          <a:noFill/>
          <a:ln>
            <a:noFill/>
          </a:ln>
        </p:spPr>
        <p:txBody>
          <a:bodyPr spcFirstLastPara="1" wrap="square" lIns="91425" tIns="91425" rIns="91425" bIns="91425" anchor="t" anchorCtr="0">
            <a:spAutoFit/>
          </a:bodyPr>
          <a:lstStyle/>
          <a:p>
            <a:pPr marL="0" lvl="0" indent="0" algn="ctr" rtl="0">
              <a:lnSpc>
                <a:spcPct val="90000"/>
              </a:lnSpc>
              <a:spcBef>
                <a:spcPts val="0"/>
              </a:spcBef>
              <a:spcAft>
                <a:spcPts val="0"/>
              </a:spcAft>
              <a:buNone/>
            </a:pPr>
            <a:r>
              <a:rPr lang="en-US" sz="7200" b="1">
                <a:solidFill>
                  <a:schemeClr val="dk1"/>
                </a:solidFill>
                <a:latin typeface="Zilla Slab"/>
                <a:ea typeface="Zilla Slab"/>
                <a:cs typeface="Zilla Slab"/>
                <a:sym typeface="Zilla Slab"/>
              </a:rPr>
              <a:t>THE END</a:t>
            </a:r>
            <a:endParaRPr sz="7200">
              <a:solidFill>
                <a:schemeClr val="dk1"/>
              </a:solidFill>
              <a:latin typeface="Zilla Slab"/>
              <a:ea typeface="Zilla Slab"/>
              <a:cs typeface="Zilla Slab"/>
              <a:sym typeface="Zilla Slab"/>
            </a:endParaRPr>
          </a:p>
        </p:txBody>
      </p:sp>
      <p:grpSp>
        <p:nvGrpSpPr>
          <p:cNvPr id="6434" name="Google Shape;6434;p207"/>
          <p:cNvGrpSpPr/>
          <p:nvPr/>
        </p:nvGrpSpPr>
        <p:grpSpPr>
          <a:xfrm>
            <a:off x="4269295" y="2792857"/>
            <a:ext cx="3929210" cy="2069948"/>
            <a:chOff x="478525" y="1967950"/>
            <a:chExt cx="6638300" cy="3497125"/>
          </a:xfrm>
        </p:grpSpPr>
        <p:sp>
          <p:nvSpPr>
            <p:cNvPr id="6435" name="Google Shape;6435;p207"/>
            <p:cNvSpPr/>
            <p:nvPr/>
          </p:nvSpPr>
          <p:spPr>
            <a:xfrm>
              <a:off x="1123375" y="2045000"/>
              <a:ext cx="2422750" cy="2711675"/>
            </a:xfrm>
            <a:custGeom>
              <a:avLst/>
              <a:gdLst/>
              <a:ahLst/>
              <a:cxnLst/>
              <a:rect l="l" t="t" r="r" b="b"/>
              <a:pathLst>
                <a:path w="96910" h="108467" extrusionOk="0">
                  <a:moveTo>
                    <a:pt x="63065" y="0"/>
                  </a:moveTo>
                  <a:cubicBezTo>
                    <a:pt x="49256" y="0"/>
                    <a:pt x="35535" y="3419"/>
                    <a:pt x="22631" y="8452"/>
                  </a:cubicBezTo>
                  <a:cubicBezTo>
                    <a:pt x="17230" y="10547"/>
                    <a:pt x="11849" y="12991"/>
                    <a:pt x="7537" y="16852"/>
                  </a:cubicBezTo>
                  <a:cubicBezTo>
                    <a:pt x="3204" y="20692"/>
                    <a:pt x="0" y="26154"/>
                    <a:pt x="82" y="31966"/>
                  </a:cubicBezTo>
                  <a:cubicBezTo>
                    <a:pt x="164" y="37757"/>
                    <a:pt x="4128" y="43610"/>
                    <a:pt x="9816" y="44760"/>
                  </a:cubicBezTo>
                  <a:cubicBezTo>
                    <a:pt x="9015" y="63407"/>
                    <a:pt x="10330" y="81725"/>
                    <a:pt x="15772" y="99591"/>
                  </a:cubicBezTo>
                  <a:cubicBezTo>
                    <a:pt x="16182" y="100926"/>
                    <a:pt x="16634" y="102323"/>
                    <a:pt x="17558" y="103370"/>
                  </a:cubicBezTo>
                  <a:cubicBezTo>
                    <a:pt x="18688" y="104643"/>
                    <a:pt x="20351" y="105259"/>
                    <a:pt x="21953" y="105752"/>
                  </a:cubicBezTo>
                  <a:cubicBezTo>
                    <a:pt x="28210" y="107698"/>
                    <a:pt x="34659" y="108467"/>
                    <a:pt x="41176" y="108467"/>
                  </a:cubicBezTo>
                  <a:cubicBezTo>
                    <a:pt x="51855" y="108467"/>
                    <a:pt x="62715" y="106402"/>
                    <a:pt x="73211" y="104068"/>
                  </a:cubicBezTo>
                  <a:cubicBezTo>
                    <a:pt x="81651" y="102199"/>
                    <a:pt x="90400" y="99982"/>
                    <a:pt x="96910" y="94272"/>
                  </a:cubicBezTo>
                  <a:cubicBezTo>
                    <a:pt x="96396" y="72073"/>
                    <a:pt x="87463" y="51434"/>
                    <a:pt x="85697" y="29296"/>
                  </a:cubicBezTo>
                  <a:cubicBezTo>
                    <a:pt x="89209" y="25148"/>
                    <a:pt x="92946" y="20384"/>
                    <a:pt x="92494" y="14983"/>
                  </a:cubicBezTo>
                  <a:cubicBezTo>
                    <a:pt x="92042" y="9582"/>
                    <a:pt x="87422" y="5392"/>
                    <a:pt x="82473" y="3216"/>
                  </a:cubicBezTo>
                  <a:cubicBezTo>
                    <a:pt x="77955" y="1224"/>
                    <a:pt x="73026" y="443"/>
                    <a:pt x="68118" y="156"/>
                  </a:cubicBezTo>
                  <a:cubicBezTo>
                    <a:pt x="66433" y="51"/>
                    <a:pt x="64748" y="0"/>
                    <a:pt x="63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207"/>
            <p:cNvSpPr/>
            <p:nvPr/>
          </p:nvSpPr>
          <p:spPr>
            <a:xfrm>
              <a:off x="1046350" y="1967950"/>
              <a:ext cx="2577300" cy="2865650"/>
            </a:xfrm>
            <a:custGeom>
              <a:avLst/>
              <a:gdLst/>
              <a:ahLst/>
              <a:cxnLst/>
              <a:rect l="l" t="t" r="r" b="b"/>
              <a:pathLst>
                <a:path w="103092" h="114626" extrusionOk="0">
                  <a:moveTo>
                    <a:pt x="66229" y="6154"/>
                  </a:moveTo>
                  <a:cubicBezTo>
                    <a:pt x="67831" y="6154"/>
                    <a:pt x="69433" y="6195"/>
                    <a:pt x="70994" y="6298"/>
                  </a:cubicBezTo>
                  <a:cubicBezTo>
                    <a:pt x="76497" y="6647"/>
                    <a:pt x="80728" y="7530"/>
                    <a:pt x="84301" y="9111"/>
                  </a:cubicBezTo>
                  <a:cubicBezTo>
                    <a:pt x="88039" y="10754"/>
                    <a:pt x="92146" y="14019"/>
                    <a:pt x="92515" y="18311"/>
                  </a:cubicBezTo>
                  <a:cubicBezTo>
                    <a:pt x="92865" y="22439"/>
                    <a:pt x="89702" y="26546"/>
                    <a:pt x="86437" y="30366"/>
                  </a:cubicBezTo>
                  <a:lnTo>
                    <a:pt x="85595" y="31331"/>
                  </a:lnTo>
                  <a:lnTo>
                    <a:pt x="85697" y="32604"/>
                  </a:lnTo>
                  <a:cubicBezTo>
                    <a:pt x="86539" y="43057"/>
                    <a:pt x="88942" y="53202"/>
                    <a:pt x="91263" y="63039"/>
                  </a:cubicBezTo>
                  <a:cubicBezTo>
                    <a:pt x="93789" y="73738"/>
                    <a:pt x="96417" y="84807"/>
                    <a:pt x="96869" y="95938"/>
                  </a:cubicBezTo>
                  <a:cubicBezTo>
                    <a:pt x="91139" y="100414"/>
                    <a:pt x="83541" y="102386"/>
                    <a:pt x="75614" y="104152"/>
                  </a:cubicBezTo>
                  <a:cubicBezTo>
                    <a:pt x="65760" y="106333"/>
                    <a:pt x="54945" y="108449"/>
                    <a:pt x="44260" y="108449"/>
                  </a:cubicBezTo>
                  <a:cubicBezTo>
                    <a:pt x="38044" y="108449"/>
                    <a:pt x="31872" y="107733"/>
                    <a:pt x="25958" y="105897"/>
                  </a:cubicBezTo>
                  <a:cubicBezTo>
                    <a:pt x="24747" y="105528"/>
                    <a:pt x="23556" y="105076"/>
                    <a:pt x="22960" y="104419"/>
                  </a:cubicBezTo>
                  <a:cubicBezTo>
                    <a:pt x="22467" y="103844"/>
                    <a:pt x="22139" y="102879"/>
                    <a:pt x="21789" y="101770"/>
                  </a:cubicBezTo>
                  <a:cubicBezTo>
                    <a:pt x="16943" y="85875"/>
                    <a:pt x="15095" y="68789"/>
                    <a:pt x="15957" y="47965"/>
                  </a:cubicBezTo>
                  <a:lnTo>
                    <a:pt x="16080" y="45337"/>
                  </a:lnTo>
                  <a:lnTo>
                    <a:pt x="13493" y="44803"/>
                  </a:lnTo>
                  <a:cubicBezTo>
                    <a:pt x="9570" y="44022"/>
                    <a:pt x="6305" y="39628"/>
                    <a:pt x="6244" y="35007"/>
                  </a:cubicBezTo>
                  <a:cubicBezTo>
                    <a:pt x="6182" y="30551"/>
                    <a:pt x="8523" y="25910"/>
                    <a:pt x="12651" y="22234"/>
                  </a:cubicBezTo>
                  <a:cubicBezTo>
                    <a:pt x="16696" y="18619"/>
                    <a:pt x="21872" y="16340"/>
                    <a:pt x="26821" y="14389"/>
                  </a:cubicBezTo>
                  <a:cubicBezTo>
                    <a:pt x="40867" y="8926"/>
                    <a:pt x="54113" y="6154"/>
                    <a:pt x="66229" y="6154"/>
                  </a:cubicBezTo>
                  <a:close/>
                  <a:moveTo>
                    <a:pt x="66253" y="1"/>
                  </a:moveTo>
                  <a:cubicBezTo>
                    <a:pt x="53352" y="1"/>
                    <a:pt x="39361" y="2901"/>
                    <a:pt x="24603" y="8659"/>
                  </a:cubicBezTo>
                  <a:cubicBezTo>
                    <a:pt x="19079" y="10795"/>
                    <a:pt x="13329" y="13383"/>
                    <a:pt x="8564" y="17633"/>
                  </a:cubicBezTo>
                  <a:cubicBezTo>
                    <a:pt x="3081" y="22501"/>
                    <a:pt x="1" y="28846"/>
                    <a:pt x="83" y="35089"/>
                  </a:cubicBezTo>
                  <a:cubicBezTo>
                    <a:pt x="186" y="41722"/>
                    <a:pt x="4170" y="47719"/>
                    <a:pt x="9714" y="50060"/>
                  </a:cubicBezTo>
                  <a:cubicBezTo>
                    <a:pt x="9057" y="70534"/>
                    <a:pt x="11029" y="87600"/>
                    <a:pt x="15896" y="103577"/>
                  </a:cubicBezTo>
                  <a:cubicBezTo>
                    <a:pt x="16306" y="104891"/>
                    <a:pt x="16922" y="106883"/>
                    <a:pt x="18339" y="108485"/>
                  </a:cubicBezTo>
                  <a:cubicBezTo>
                    <a:pt x="19941" y="110313"/>
                    <a:pt x="22056" y="111155"/>
                    <a:pt x="24131" y="111791"/>
                  </a:cubicBezTo>
                  <a:cubicBezTo>
                    <a:pt x="30702" y="113824"/>
                    <a:pt x="37499" y="114625"/>
                    <a:pt x="44276" y="114625"/>
                  </a:cubicBezTo>
                  <a:cubicBezTo>
                    <a:pt x="55510" y="114625"/>
                    <a:pt x="66743" y="112428"/>
                    <a:pt x="76949" y="110169"/>
                  </a:cubicBezTo>
                  <a:cubicBezTo>
                    <a:pt x="86211" y="108095"/>
                    <a:pt x="95082" y="105754"/>
                    <a:pt x="102024" y="99675"/>
                  </a:cubicBezTo>
                  <a:lnTo>
                    <a:pt x="103091" y="98730"/>
                  </a:lnTo>
                  <a:lnTo>
                    <a:pt x="103071" y="97293"/>
                  </a:lnTo>
                  <a:cubicBezTo>
                    <a:pt x="102783" y="84992"/>
                    <a:pt x="99970" y="73101"/>
                    <a:pt x="97259" y="61622"/>
                  </a:cubicBezTo>
                  <a:cubicBezTo>
                    <a:pt x="95082" y="52422"/>
                    <a:pt x="92844" y="42934"/>
                    <a:pt x="91961" y="33385"/>
                  </a:cubicBezTo>
                  <a:cubicBezTo>
                    <a:pt x="95740" y="28826"/>
                    <a:pt x="99149" y="23856"/>
                    <a:pt x="98656" y="17798"/>
                  </a:cubicBezTo>
                  <a:cubicBezTo>
                    <a:pt x="98142" y="11883"/>
                    <a:pt x="93706" y="6523"/>
                    <a:pt x="86786" y="3484"/>
                  </a:cubicBezTo>
                  <a:cubicBezTo>
                    <a:pt x="82514" y="1595"/>
                    <a:pt x="77627" y="547"/>
                    <a:pt x="71384" y="157"/>
                  </a:cubicBezTo>
                  <a:cubicBezTo>
                    <a:pt x="69694" y="53"/>
                    <a:pt x="67983" y="1"/>
                    <a:pt x="66253"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207"/>
            <p:cNvSpPr/>
            <p:nvPr/>
          </p:nvSpPr>
          <p:spPr>
            <a:xfrm>
              <a:off x="1513025" y="2348900"/>
              <a:ext cx="1833900" cy="2190425"/>
            </a:xfrm>
            <a:custGeom>
              <a:avLst/>
              <a:gdLst/>
              <a:ahLst/>
              <a:cxnLst/>
              <a:rect l="l" t="t" r="r" b="b"/>
              <a:pathLst>
                <a:path w="73356" h="87617" extrusionOk="0">
                  <a:moveTo>
                    <a:pt x="51960" y="1"/>
                  </a:moveTo>
                  <a:cubicBezTo>
                    <a:pt x="50525" y="1"/>
                    <a:pt x="49063" y="236"/>
                    <a:pt x="47727" y="629"/>
                  </a:cubicBezTo>
                  <a:cubicBezTo>
                    <a:pt x="43880" y="1763"/>
                    <a:pt x="40213" y="3855"/>
                    <a:pt x="36214" y="3855"/>
                  </a:cubicBezTo>
                  <a:cubicBezTo>
                    <a:pt x="36157" y="3855"/>
                    <a:pt x="36099" y="3854"/>
                    <a:pt x="36042" y="3854"/>
                  </a:cubicBezTo>
                  <a:cubicBezTo>
                    <a:pt x="33310" y="3833"/>
                    <a:pt x="30682" y="2786"/>
                    <a:pt x="27992" y="2272"/>
                  </a:cubicBezTo>
                  <a:cubicBezTo>
                    <a:pt x="26674" y="2012"/>
                    <a:pt x="25341" y="1887"/>
                    <a:pt x="24009" y="1887"/>
                  </a:cubicBezTo>
                  <a:cubicBezTo>
                    <a:pt x="15871" y="1887"/>
                    <a:pt x="7800" y="6572"/>
                    <a:pt x="4005" y="13896"/>
                  </a:cubicBezTo>
                  <a:cubicBezTo>
                    <a:pt x="2465" y="15518"/>
                    <a:pt x="1705" y="16483"/>
                    <a:pt x="843" y="18557"/>
                  </a:cubicBezTo>
                  <a:cubicBezTo>
                    <a:pt x="1" y="20652"/>
                    <a:pt x="21" y="23260"/>
                    <a:pt x="1480" y="24985"/>
                  </a:cubicBezTo>
                  <a:cubicBezTo>
                    <a:pt x="2260" y="25909"/>
                    <a:pt x="3369" y="26505"/>
                    <a:pt x="4149" y="27449"/>
                  </a:cubicBezTo>
                  <a:cubicBezTo>
                    <a:pt x="6716" y="30633"/>
                    <a:pt x="4005" y="35212"/>
                    <a:pt x="3697" y="39299"/>
                  </a:cubicBezTo>
                  <a:cubicBezTo>
                    <a:pt x="3246" y="45336"/>
                    <a:pt x="8256" y="50368"/>
                    <a:pt x="9571" y="56282"/>
                  </a:cubicBezTo>
                  <a:cubicBezTo>
                    <a:pt x="10577" y="60780"/>
                    <a:pt x="9386" y="65421"/>
                    <a:pt x="9304" y="70021"/>
                  </a:cubicBezTo>
                  <a:cubicBezTo>
                    <a:pt x="9242" y="74621"/>
                    <a:pt x="10906" y="79940"/>
                    <a:pt x="15177" y="81521"/>
                  </a:cubicBezTo>
                  <a:cubicBezTo>
                    <a:pt x="17169" y="82281"/>
                    <a:pt x="19387" y="82055"/>
                    <a:pt x="21502" y="82383"/>
                  </a:cubicBezTo>
                  <a:cubicBezTo>
                    <a:pt x="26819" y="83237"/>
                    <a:pt x="31369" y="87616"/>
                    <a:pt x="36690" y="87616"/>
                  </a:cubicBezTo>
                  <a:cubicBezTo>
                    <a:pt x="36877" y="87616"/>
                    <a:pt x="37064" y="87611"/>
                    <a:pt x="37253" y="87600"/>
                  </a:cubicBezTo>
                  <a:cubicBezTo>
                    <a:pt x="43127" y="87271"/>
                    <a:pt x="47172" y="81603"/>
                    <a:pt x="52532" y="79180"/>
                  </a:cubicBezTo>
                  <a:cubicBezTo>
                    <a:pt x="57543" y="76921"/>
                    <a:pt x="63724" y="77496"/>
                    <a:pt x="68098" y="74148"/>
                  </a:cubicBezTo>
                  <a:cubicBezTo>
                    <a:pt x="72308" y="70904"/>
                    <a:pt x="73356" y="64168"/>
                    <a:pt x="70357" y="59712"/>
                  </a:cubicBezTo>
                  <a:cubicBezTo>
                    <a:pt x="69269" y="58130"/>
                    <a:pt x="67770" y="56816"/>
                    <a:pt x="66928" y="55091"/>
                  </a:cubicBezTo>
                  <a:cubicBezTo>
                    <a:pt x="64176" y="49505"/>
                    <a:pt x="69454" y="42831"/>
                    <a:pt x="67955" y="36773"/>
                  </a:cubicBezTo>
                  <a:cubicBezTo>
                    <a:pt x="66476" y="30715"/>
                    <a:pt x="58837" y="27655"/>
                    <a:pt x="57625" y="21515"/>
                  </a:cubicBezTo>
                  <a:cubicBezTo>
                    <a:pt x="56393" y="15313"/>
                    <a:pt x="62328" y="8413"/>
                    <a:pt x="58857" y="3135"/>
                  </a:cubicBezTo>
                  <a:cubicBezTo>
                    <a:pt x="57372" y="866"/>
                    <a:pt x="54715" y="1"/>
                    <a:pt x="51960"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207"/>
            <p:cNvSpPr/>
            <p:nvPr/>
          </p:nvSpPr>
          <p:spPr>
            <a:xfrm>
              <a:off x="2452550" y="3460875"/>
              <a:ext cx="229525" cy="131150"/>
            </a:xfrm>
            <a:custGeom>
              <a:avLst/>
              <a:gdLst/>
              <a:ahLst/>
              <a:cxnLst/>
              <a:rect l="l" t="t" r="r" b="b"/>
              <a:pathLst>
                <a:path w="9181" h="5246" extrusionOk="0">
                  <a:moveTo>
                    <a:pt x="5266" y="0"/>
                  </a:moveTo>
                  <a:cubicBezTo>
                    <a:pt x="5077" y="0"/>
                    <a:pt x="4889" y="12"/>
                    <a:pt x="4704" y="36"/>
                  </a:cubicBezTo>
                  <a:cubicBezTo>
                    <a:pt x="3410" y="200"/>
                    <a:pt x="2219" y="857"/>
                    <a:pt x="1192" y="1658"/>
                  </a:cubicBezTo>
                  <a:cubicBezTo>
                    <a:pt x="945" y="1843"/>
                    <a:pt x="720" y="2028"/>
                    <a:pt x="494" y="2254"/>
                  </a:cubicBezTo>
                  <a:cubicBezTo>
                    <a:pt x="350" y="2418"/>
                    <a:pt x="21" y="2726"/>
                    <a:pt x="1" y="2952"/>
                  </a:cubicBezTo>
                  <a:lnTo>
                    <a:pt x="1" y="2973"/>
                  </a:lnTo>
                  <a:cubicBezTo>
                    <a:pt x="1" y="3178"/>
                    <a:pt x="370" y="3486"/>
                    <a:pt x="514" y="3630"/>
                  </a:cubicBezTo>
                  <a:cubicBezTo>
                    <a:pt x="720" y="3856"/>
                    <a:pt x="966" y="4040"/>
                    <a:pt x="1212" y="4225"/>
                  </a:cubicBezTo>
                  <a:cubicBezTo>
                    <a:pt x="2151" y="4889"/>
                    <a:pt x="3316" y="5245"/>
                    <a:pt x="4465" y="5245"/>
                  </a:cubicBezTo>
                  <a:cubicBezTo>
                    <a:pt x="5553" y="5245"/>
                    <a:pt x="6626" y="4925"/>
                    <a:pt x="7476" y="4246"/>
                  </a:cubicBezTo>
                  <a:cubicBezTo>
                    <a:pt x="8297" y="3589"/>
                    <a:pt x="8872" y="2665"/>
                    <a:pt x="9180" y="1658"/>
                  </a:cubicBezTo>
                  <a:cubicBezTo>
                    <a:pt x="8183" y="661"/>
                    <a:pt x="6690" y="0"/>
                    <a:pt x="5266" y="0"/>
                  </a:cubicBezTo>
                  <a:close/>
                </a:path>
              </a:pathLst>
            </a:custGeom>
            <a:solidFill>
              <a:srgbClr val="FF4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207"/>
            <p:cNvSpPr/>
            <p:nvPr/>
          </p:nvSpPr>
          <p:spPr>
            <a:xfrm>
              <a:off x="2417650" y="3355050"/>
              <a:ext cx="275200" cy="180150"/>
            </a:xfrm>
            <a:custGeom>
              <a:avLst/>
              <a:gdLst/>
              <a:ahLst/>
              <a:cxnLst/>
              <a:rect l="l" t="t" r="r" b="b"/>
              <a:pathLst>
                <a:path w="11008" h="7206" extrusionOk="0">
                  <a:moveTo>
                    <a:pt x="8305" y="0"/>
                  </a:moveTo>
                  <a:cubicBezTo>
                    <a:pt x="7291" y="0"/>
                    <a:pt x="6277" y="383"/>
                    <a:pt x="5566" y="1106"/>
                  </a:cubicBezTo>
                  <a:cubicBezTo>
                    <a:pt x="5114" y="860"/>
                    <a:pt x="4611" y="752"/>
                    <a:pt x="4100" y="752"/>
                  </a:cubicBezTo>
                  <a:cubicBezTo>
                    <a:pt x="3589" y="752"/>
                    <a:pt x="3071" y="860"/>
                    <a:pt x="2588" y="1045"/>
                  </a:cubicBezTo>
                  <a:cubicBezTo>
                    <a:pt x="1643" y="1414"/>
                    <a:pt x="801" y="2031"/>
                    <a:pt x="0" y="2667"/>
                  </a:cubicBezTo>
                  <a:cubicBezTo>
                    <a:pt x="21" y="4289"/>
                    <a:pt x="432" y="5932"/>
                    <a:pt x="1356" y="7206"/>
                  </a:cubicBezTo>
                  <a:lnTo>
                    <a:pt x="1397" y="7206"/>
                  </a:lnTo>
                  <a:lnTo>
                    <a:pt x="1397" y="7185"/>
                  </a:lnTo>
                  <a:cubicBezTo>
                    <a:pt x="1417" y="6959"/>
                    <a:pt x="1746" y="6651"/>
                    <a:pt x="1890" y="6487"/>
                  </a:cubicBezTo>
                  <a:cubicBezTo>
                    <a:pt x="2116" y="6281"/>
                    <a:pt x="2341" y="6076"/>
                    <a:pt x="2588" y="5891"/>
                  </a:cubicBezTo>
                  <a:cubicBezTo>
                    <a:pt x="3615" y="5090"/>
                    <a:pt x="4806" y="4433"/>
                    <a:pt x="6100" y="4269"/>
                  </a:cubicBezTo>
                  <a:cubicBezTo>
                    <a:pt x="6285" y="4245"/>
                    <a:pt x="6473" y="4233"/>
                    <a:pt x="6662" y="4233"/>
                  </a:cubicBezTo>
                  <a:cubicBezTo>
                    <a:pt x="8086" y="4233"/>
                    <a:pt x="9579" y="4894"/>
                    <a:pt x="10576" y="5891"/>
                  </a:cubicBezTo>
                  <a:cubicBezTo>
                    <a:pt x="10720" y="5481"/>
                    <a:pt x="10802" y="5070"/>
                    <a:pt x="10843" y="4639"/>
                  </a:cubicBezTo>
                  <a:cubicBezTo>
                    <a:pt x="11008" y="3181"/>
                    <a:pt x="10679" y="1887"/>
                    <a:pt x="10186" y="490"/>
                  </a:cubicBezTo>
                  <a:cubicBezTo>
                    <a:pt x="9614" y="160"/>
                    <a:pt x="8960" y="0"/>
                    <a:pt x="830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207"/>
            <p:cNvSpPr/>
            <p:nvPr/>
          </p:nvSpPr>
          <p:spPr>
            <a:xfrm>
              <a:off x="2417650" y="3346250"/>
              <a:ext cx="275200" cy="255700"/>
            </a:xfrm>
            <a:custGeom>
              <a:avLst/>
              <a:gdLst/>
              <a:ahLst/>
              <a:cxnLst/>
              <a:rect l="l" t="t" r="r" b="b"/>
              <a:pathLst>
                <a:path w="11008" h="10228" fill="none" extrusionOk="0">
                  <a:moveTo>
                    <a:pt x="10576" y="6243"/>
                  </a:moveTo>
                  <a:lnTo>
                    <a:pt x="10576" y="6243"/>
                  </a:lnTo>
                  <a:cubicBezTo>
                    <a:pt x="9447" y="5114"/>
                    <a:pt x="7681" y="4416"/>
                    <a:pt x="6100" y="4621"/>
                  </a:cubicBezTo>
                  <a:cubicBezTo>
                    <a:pt x="4806" y="4785"/>
                    <a:pt x="3615" y="5442"/>
                    <a:pt x="2588" y="6243"/>
                  </a:cubicBezTo>
                  <a:cubicBezTo>
                    <a:pt x="2341" y="6428"/>
                    <a:pt x="2116" y="6633"/>
                    <a:pt x="1890" y="6839"/>
                  </a:cubicBezTo>
                  <a:cubicBezTo>
                    <a:pt x="1746" y="7003"/>
                    <a:pt x="1417" y="7311"/>
                    <a:pt x="1397" y="7537"/>
                  </a:cubicBezTo>
                  <a:lnTo>
                    <a:pt x="1397" y="7558"/>
                  </a:lnTo>
                  <a:cubicBezTo>
                    <a:pt x="1397" y="7763"/>
                    <a:pt x="1766" y="8071"/>
                    <a:pt x="1910" y="8215"/>
                  </a:cubicBezTo>
                  <a:cubicBezTo>
                    <a:pt x="2136" y="8441"/>
                    <a:pt x="2362" y="8625"/>
                    <a:pt x="2608" y="8810"/>
                  </a:cubicBezTo>
                  <a:cubicBezTo>
                    <a:pt x="4436" y="10104"/>
                    <a:pt x="7126" y="10227"/>
                    <a:pt x="8872" y="8831"/>
                  </a:cubicBezTo>
                  <a:cubicBezTo>
                    <a:pt x="9693" y="8174"/>
                    <a:pt x="10268" y="7250"/>
                    <a:pt x="10576" y="6243"/>
                  </a:cubicBezTo>
                  <a:cubicBezTo>
                    <a:pt x="10720" y="5833"/>
                    <a:pt x="10802" y="5422"/>
                    <a:pt x="10843" y="4991"/>
                  </a:cubicBezTo>
                  <a:cubicBezTo>
                    <a:pt x="11008" y="3533"/>
                    <a:pt x="10679" y="2239"/>
                    <a:pt x="10186" y="842"/>
                  </a:cubicBezTo>
                  <a:cubicBezTo>
                    <a:pt x="8728" y="0"/>
                    <a:pt x="6736" y="267"/>
                    <a:pt x="5566" y="1458"/>
                  </a:cubicBezTo>
                  <a:cubicBezTo>
                    <a:pt x="4662" y="966"/>
                    <a:pt x="3553" y="1027"/>
                    <a:pt x="2588" y="1397"/>
                  </a:cubicBezTo>
                  <a:cubicBezTo>
                    <a:pt x="1643" y="1766"/>
                    <a:pt x="801" y="2383"/>
                    <a:pt x="0" y="3019"/>
                  </a:cubicBezTo>
                  <a:cubicBezTo>
                    <a:pt x="21" y="4641"/>
                    <a:pt x="432" y="6284"/>
                    <a:pt x="1356" y="7558"/>
                  </a:cubicBezTo>
                </a:path>
              </a:pathLst>
            </a:custGeom>
            <a:noFill/>
            <a:ln w="6675" cap="flat" cmpd="sng">
              <a:solidFill>
                <a:srgbClr val="000000"/>
              </a:solidFill>
              <a:prstDash val="solid"/>
              <a:miter lim="205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207"/>
            <p:cNvSpPr/>
            <p:nvPr/>
          </p:nvSpPr>
          <p:spPr>
            <a:xfrm>
              <a:off x="2084250" y="3120900"/>
              <a:ext cx="227650" cy="234125"/>
            </a:xfrm>
            <a:custGeom>
              <a:avLst/>
              <a:gdLst/>
              <a:ahLst/>
              <a:cxnLst/>
              <a:rect l="l" t="t" r="r" b="b"/>
              <a:pathLst>
                <a:path w="9106" h="9365" extrusionOk="0">
                  <a:moveTo>
                    <a:pt x="4794" y="0"/>
                  </a:moveTo>
                  <a:cubicBezTo>
                    <a:pt x="919" y="0"/>
                    <a:pt x="1" y="7971"/>
                    <a:pt x="3808" y="9240"/>
                  </a:cubicBezTo>
                  <a:cubicBezTo>
                    <a:pt x="4068" y="9325"/>
                    <a:pt x="4338" y="9365"/>
                    <a:pt x="4609" y="9365"/>
                  </a:cubicBezTo>
                  <a:cubicBezTo>
                    <a:pt x="5385" y="9365"/>
                    <a:pt x="6171" y="9039"/>
                    <a:pt x="6765" y="8521"/>
                  </a:cubicBezTo>
                  <a:cubicBezTo>
                    <a:pt x="7566" y="7844"/>
                    <a:pt x="8079" y="6858"/>
                    <a:pt x="8449" y="5872"/>
                  </a:cubicBezTo>
                  <a:cubicBezTo>
                    <a:pt x="8880" y="4722"/>
                    <a:pt x="9106" y="3387"/>
                    <a:pt x="8551" y="2299"/>
                  </a:cubicBezTo>
                  <a:cubicBezTo>
                    <a:pt x="8285" y="1806"/>
                    <a:pt x="7874" y="1395"/>
                    <a:pt x="7422" y="1046"/>
                  </a:cubicBezTo>
                  <a:cubicBezTo>
                    <a:pt x="6440" y="311"/>
                    <a:pt x="5559" y="0"/>
                    <a:pt x="479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207"/>
            <p:cNvSpPr/>
            <p:nvPr/>
          </p:nvSpPr>
          <p:spPr>
            <a:xfrm>
              <a:off x="2723050" y="3033150"/>
              <a:ext cx="159750" cy="203300"/>
            </a:xfrm>
            <a:custGeom>
              <a:avLst/>
              <a:gdLst/>
              <a:ahLst/>
              <a:cxnLst/>
              <a:rect l="l" t="t" r="r" b="b"/>
              <a:pathLst>
                <a:path w="6390" h="8132" extrusionOk="0">
                  <a:moveTo>
                    <a:pt x="3049" y="0"/>
                  </a:moveTo>
                  <a:cubicBezTo>
                    <a:pt x="1270" y="0"/>
                    <a:pt x="0" y="2777"/>
                    <a:pt x="147" y="5008"/>
                  </a:cubicBezTo>
                  <a:cubicBezTo>
                    <a:pt x="209" y="6035"/>
                    <a:pt x="558" y="7123"/>
                    <a:pt x="1379" y="7698"/>
                  </a:cubicBezTo>
                  <a:cubicBezTo>
                    <a:pt x="1794" y="7993"/>
                    <a:pt x="2296" y="8131"/>
                    <a:pt x="2804" y="8131"/>
                  </a:cubicBezTo>
                  <a:cubicBezTo>
                    <a:pt x="3252" y="8131"/>
                    <a:pt x="3706" y="8024"/>
                    <a:pt x="4110" y="7822"/>
                  </a:cubicBezTo>
                  <a:cubicBezTo>
                    <a:pt x="4952" y="7390"/>
                    <a:pt x="5569" y="6569"/>
                    <a:pt x="5897" y="5686"/>
                  </a:cubicBezTo>
                  <a:cubicBezTo>
                    <a:pt x="6390" y="4310"/>
                    <a:pt x="6246" y="2708"/>
                    <a:pt x="5363" y="1538"/>
                  </a:cubicBezTo>
                  <a:cubicBezTo>
                    <a:pt x="4549" y="442"/>
                    <a:pt x="3758" y="0"/>
                    <a:pt x="304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207"/>
            <p:cNvSpPr/>
            <p:nvPr/>
          </p:nvSpPr>
          <p:spPr>
            <a:xfrm>
              <a:off x="2230775" y="3237925"/>
              <a:ext cx="57000" cy="57000"/>
            </a:xfrm>
            <a:custGeom>
              <a:avLst/>
              <a:gdLst/>
              <a:ahLst/>
              <a:cxnLst/>
              <a:rect l="l" t="t" r="r" b="b"/>
              <a:pathLst>
                <a:path w="2280" h="2280" extrusionOk="0">
                  <a:moveTo>
                    <a:pt x="1130" y="0"/>
                  </a:moveTo>
                  <a:cubicBezTo>
                    <a:pt x="514" y="0"/>
                    <a:pt x="0" y="514"/>
                    <a:pt x="0" y="1150"/>
                  </a:cubicBezTo>
                  <a:cubicBezTo>
                    <a:pt x="0" y="1787"/>
                    <a:pt x="514" y="2280"/>
                    <a:pt x="1130" y="2280"/>
                  </a:cubicBezTo>
                  <a:cubicBezTo>
                    <a:pt x="1766" y="2280"/>
                    <a:pt x="2280" y="1787"/>
                    <a:pt x="2280" y="1150"/>
                  </a:cubicBezTo>
                  <a:cubicBezTo>
                    <a:pt x="2280" y="514"/>
                    <a:pt x="1766" y="0"/>
                    <a:pt x="11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207"/>
            <p:cNvSpPr/>
            <p:nvPr/>
          </p:nvSpPr>
          <p:spPr>
            <a:xfrm>
              <a:off x="2801675" y="3134725"/>
              <a:ext cx="57525" cy="57525"/>
            </a:xfrm>
            <a:custGeom>
              <a:avLst/>
              <a:gdLst/>
              <a:ahLst/>
              <a:cxnLst/>
              <a:rect l="l" t="t" r="r" b="b"/>
              <a:pathLst>
                <a:path w="2301" h="2301" extrusionOk="0">
                  <a:moveTo>
                    <a:pt x="1150" y="0"/>
                  </a:moveTo>
                  <a:cubicBezTo>
                    <a:pt x="514" y="0"/>
                    <a:pt x="0" y="514"/>
                    <a:pt x="0" y="1150"/>
                  </a:cubicBezTo>
                  <a:cubicBezTo>
                    <a:pt x="0" y="1787"/>
                    <a:pt x="514" y="2301"/>
                    <a:pt x="1150" y="2301"/>
                  </a:cubicBezTo>
                  <a:cubicBezTo>
                    <a:pt x="1787" y="2301"/>
                    <a:pt x="2300" y="1787"/>
                    <a:pt x="2300" y="1150"/>
                  </a:cubicBezTo>
                  <a:cubicBezTo>
                    <a:pt x="2300" y="514"/>
                    <a:pt x="1787" y="0"/>
                    <a:pt x="11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207"/>
            <p:cNvSpPr/>
            <p:nvPr/>
          </p:nvSpPr>
          <p:spPr>
            <a:xfrm>
              <a:off x="1963800" y="3474900"/>
              <a:ext cx="250050" cy="111950"/>
            </a:xfrm>
            <a:custGeom>
              <a:avLst/>
              <a:gdLst/>
              <a:ahLst/>
              <a:cxnLst/>
              <a:rect l="l" t="t" r="r" b="b"/>
              <a:pathLst>
                <a:path w="10002" h="4478" extrusionOk="0">
                  <a:moveTo>
                    <a:pt x="6808" y="0"/>
                  </a:moveTo>
                  <a:cubicBezTo>
                    <a:pt x="6118" y="0"/>
                    <a:pt x="5352" y="82"/>
                    <a:pt x="4560" y="255"/>
                  </a:cubicBezTo>
                  <a:cubicBezTo>
                    <a:pt x="1931" y="830"/>
                    <a:pt x="1" y="2186"/>
                    <a:pt x="226" y="3274"/>
                  </a:cubicBezTo>
                  <a:cubicBezTo>
                    <a:pt x="398" y="4045"/>
                    <a:pt x="1570" y="4478"/>
                    <a:pt x="3151" y="4478"/>
                  </a:cubicBezTo>
                  <a:cubicBezTo>
                    <a:pt x="3846" y="4478"/>
                    <a:pt x="4620" y="4394"/>
                    <a:pt x="5422" y="4219"/>
                  </a:cubicBezTo>
                  <a:cubicBezTo>
                    <a:pt x="8051" y="3644"/>
                    <a:pt x="10002" y="2288"/>
                    <a:pt x="9755" y="1200"/>
                  </a:cubicBezTo>
                  <a:cubicBezTo>
                    <a:pt x="9597" y="440"/>
                    <a:pt x="8407" y="0"/>
                    <a:pt x="6808" y="0"/>
                  </a:cubicBezTo>
                  <a:close/>
                </a:path>
              </a:pathLst>
            </a:custGeom>
            <a:solidFill>
              <a:srgbClr val="FF4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207"/>
            <p:cNvSpPr/>
            <p:nvPr/>
          </p:nvSpPr>
          <p:spPr>
            <a:xfrm>
              <a:off x="2824775" y="3266450"/>
              <a:ext cx="250550" cy="111875"/>
            </a:xfrm>
            <a:custGeom>
              <a:avLst/>
              <a:gdLst/>
              <a:ahLst/>
              <a:cxnLst/>
              <a:rect l="l" t="t" r="r" b="b"/>
              <a:pathLst>
                <a:path w="10022" h="4475" extrusionOk="0">
                  <a:moveTo>
                    <a:pt x="6825" y="0"/>
                  </a:moveTo>
                  <a:cubicBezTo>
                    <a:pt x="6137" y="0"/>
                    <a:pt x="5372" y="82"/>
                    <a:pt x="4580" y="256"/>
                  </a:cubicBezTo>
                  <a:cubicBezTo>
                    <a:pt x="1951" y="831"/>
                    <a:pt x="0" y="2186"/>
                    <a:pt x="247" y="3274"/>
                  </a:cubicBezTo>
                  <a:cubicBezTo>
                    <a:pt x="405" y="4035"/>
                    <a:pt x="1595" y="4474"/>
                    <a:pt x="3194" y="4474"/>
                  </a:cubicBezTo>
                  <a:cubicBezTo>
                    <a:pt x="3884" y="4474"/>
                    <a:pt x="4650" y="4392"/>
                    <a:pt x="5442" y="4219"/>
                  </a:cubicBezTo>
                  <a:cubicBezTo>
                    <a:pt x="8071" y="3644"/>
                    <a:pt x="10022" y="2289"/>
                    <a:pt x="9776" y="1200"/>
                  </a:cubicBezTo>
                  <a:cubicBezTo>
                    <a:pt x="9603" y="440"/>
                    <a:pt x="8419" y="0"/>
                    <a:pt x="6825" y="0"/>
                  </a:cubicBezTo>
                  <a:close/>
                </a:path>
              </a:pathLst>
            </a:custGeom>
            <a:solidFill>
              <a:srgbClr val="FF4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207"/>
            <p:cNvSpPr/>
            <p:nvPr/>
          </p:nvSpPr>
          <p:spPr>
            <a:xfrm>
              <a:off x="4080025" y="2045000"/>
              <a:ext cx="2422250" cy="2711675"/>
            </a:xfrm>
            <a:custGeom>
              <a:avLst/>
              <a:gdLst/>
              <a:ahLst/>
              <a:cxnLst/>
              <a:rect l="l" t="t" r="r" b="b"/>
              <a:pathLst>
                <a:path w="96890" h="108467" extrusionOk="0">
                  <a:moveTo>
                    <a:pt x="33846" y="0"/>
                  </a:moveTo>
                  <a:cubicBezTo>
                    <a:pt x="32162" y="0"/>
                    <a:pt x="30477" y="51"/>
                    <a:pt x="28792" y="156"/>
                  </a:cubicBezTo>
                  <a:cubicBezTo>
                    <a:pt x="23884" y="443"/>
                    <a:pt x="18935" y="1224"/>
                    <a:pt x="14438" y="3216"/>
                  </a:cubicBezTo>
                  <a:cubicBezTo>
                    <a:pt x="9489" y="5392"/>
                    <a:pt x="4868" y="9582"/>
                    <a:pt x="4416" y="14983"/>
                  </a:cubicBezTo>
                  <a:cubicBezTo>
                    <a:pt x="3944" y="20384"/>
                    <a:pt x="7681" y="25148"/>
                    <a:pt x="11214" y="29296"/>
                  </a:cubicBezTo>
                  <a:cubicBezTo>
                    <a:pt x="9448" y="51434"/>
                    <a:pt x="514" y="72073"/>
                    <a:pt x="1" y="94272"/>
                  </a:cubicBezTo>
                  <a:cubicBezTo>
                    <a:pt x="6490" y="99982"/>
                    <a:pt x="15259" y="102199"/>
                    <a:pt x="23699" y="104068"/>
                  </a:cubicBezTo>
                  <a:cubicBezTo>
                    <a:pt x="34183" y="106402"/>
                    <a:pt x="45038" y="108467"/>
                    <a:pt x="55720" y="108467"/>
                  </a:cubicBezTo>
                  <a:cubicBezTo>
                    <a:pt x="62239" y="108467"/>
                    <a:pt x="68692" y="107698"/>
                    <a:pt x="74957" y="105752"/>
                  </a:cubicBezTo>
                  <a:cubicBezTo>
                    <a:pt x="76559" y="105259"/>
                    <a:pt x="78223" y="104643"/>
                    <a:pt x="79352" y="103370"/>
                  </a:cubicBezTo>
                  <a:cubicBezTo>
                    <a:pt x="80276" y="102323"/>
                    <a:pt x="80728" y="100926"/>
                    <a:pt x="81139" y="99591"/>
                  </a:cubicBezTo>
                  <a:cubicBezTo>
                    <a:pt x="86581" y="81725"/>
                    <a:pt x="87874" y="63407"/>
                    <a:pt x="87094" y="44760"/>
                  </a:cubicBezTo>
                  <a:cubicBezTo>
                    <a:pt x="92783" y="43610"/>
                    <a:pt x="96746" y="37757"/>
                    <a:pt x="96828" y="31966"/>
                  </a:cubicBezTo>
                  <a:cubicBezTo>
                    <a:pt x="96890" y="26154"/>
                    <a:pt x="93707" y="20692"/>
                    <a:pt x="89374" y="16852"/>
                  </a:cubicBezTo>
                  <a:cubicBezTo>
                    <a:pt x="85061" y="12991"/>
                    <a:pt x="79681" y="10547"/>
                    <a:pt x="74280" y="8452"/>
                  </a:cubicBezTo>
                  <a:cubicBezTo>
                    <a:pt x="61375" y="3419"/>
                    <a:pt x="47655" y="0"/>
                    <a:pt x="338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207"/>
            <p:cNvSpPr/>
            <p:nvPr/>
          </p:nvSpPr>
          <p:spPr>
            <a:xfrm>
              <a:off x="4002000" y="1967950"/>
              <a:ext cx="2577800" cy="2865650"/>
            </a:xfrm>
            <a:custGeom>
              <a:avLst/>
              <a:gdLst/>
              <a:ahLst/>
              <a:cxnLst/>
              <a:rect l="l" t="t" r="r" b="b"/>
              <a:pathLst>
                <a:path w="103112" h="114626" extrusionOk="0">
                  <a:moveTo>
                    <a:pt x="36920" y="6169"/>
                  </a:moveTo>
                  <a:cubicBezTo>
                    <a:pt x="49032" y="6169"/>
                    <a:pt x="62252" y="8939"/>
                    <a:pt x="76271" y="14409"/>
                  </a:cubicBezTo>
                  <a:cubicBezTo>
                    <a:pt x="81241" y="16340"/>
                    <a:pt x="86395" y="18619"/>
                    <a:pt x="90462" y="22234"/>
                  </a:cubicBezTo>
                  <a:cubicBezTo>
                    <a:pt x="94589" y="25910"/>
                    <a:pt x="96930" y="30571"/>
                    <a:pt x="96869" y="35007"/>
                  </a:cubicBezTo>
                  <a:cubicBezTo>
                    <a:pt x="96807" y="39628"/>
                    <a:pt x="93542" y="44022"/>
                    <a:pt x="89620" y="44823"/>
                  </a:cubicBezTo>
                  <a:lnTo>
                    <a:pt x="87032" y="45337"/>
                  </a:lnTo>
                  <a:lnTo>
                    <a:pt x="87155" y="47965"/>
                  </a:lnTo>
                  <a:cubicBezTo>
                    <a:pt x="88018" y="68789"/>
                    <a:pt x="86170" y="85875"/>
                    <a:pt x="81323" y="101770"/>
                  </a:cubicBezTo>
                  <a:cubicBezTo>
                    <a:pt x="80974" y="102899"/>
                    <a:pt x="80645" y="103864"/>
                    <a:pt x="80152" y="104419"/>
                  </a:cubicBezTo>
                  <a:cubicBezTo>
                    <a:pt x="79557" y="105097"/>
                    <a:pt x="78366" y="105528"/>
                    <a:pt x="77154" y="105897"/>
                  </a:cubicBezTo>
                  <a:cubicBezTo>
                    <a:pt x="71230" y="107736"/>
                    <a:pt x="65047" y="108454"/>
                    <a:pt x="58820" y="108454"/>
                  </a:cubicBezTo>
                  <a:cubicBezTo>
                    <a:pt x="48145" y="108454"/>
                    <a:pt x="37343" y="106344"/>
                    <a:pt x="27498" y="104152"/>
                  </a:cubicBezTo>
                  <a:cubicBezTo>
                    <a:pt x="19572" y="102386"/>
                    <a:pt x="11974" y="100415"/>
                    <a:pt x="6244" y="95938"/>
                  </a:cubicBezTo>
                  <a:lnTo>
                    <a:pt x="6244" y="95938"/>
                  </a:lnTo>
                  <a:cubicBezTo>
                    <a:pt x="6698" y="84794"/>
                    <a:pt x="9325" y="73752"/>
                    <a:pt x="11850" y="63039"/>
                  </a:cubicBezTo>
                  <a:cubicBezTo>
                    <a:pt x="14170" y="53222"/>
                    <a:pt x="16573" y="43057"/>
                    <a:pt x="17394" y="32625"/>
                  </a:cubicBezTo>
                  <a:lnTo>
                    <a:pt x="17497" y="31352"/>
                  </a:lnTo>
                  <a:lnTo>
                    <a:pt x="16676" y="30386"/>
                  </a:lnTo>
                  <a:cubicBezTo>
                    <a:pt x="13410" y="26546"/>
                    <a:pt x="10248" y="22459"/>
                    <a:pt x="10597" y="18332"/>
                  </a:cubicBezTo>
                  <a:cubicBezTo>
                    <a:pt x="10967" y="14040"/>
                    <a:pt x="15074" y="10754"/>
                    <a:pt x="18811" y="9132"/>
                  </a:cubicBezTo>
                  <a:cubicBezTo>
                    <a:pt x="22385" y="7550"/>
                    <a:pt x="26615" y="6647"/>
                    <a:pt x="32119" y="6318"/>
                  </a:cubicBezTo>
                  <a:cubicBezTo>
                    <a:pt x="33699" y="6219"/>
                    <a:pt x="35300" y="6169"/>
                    <a:pt x="36920" y="6169"/>
                  </a:cubicBezTo>
                  <a:close/>
                  <a:moveTo>
                    <a:pt x="36859" y="1"/>
                  </a:moveTo>
                  <a:cubicBezTo>
                    <a:pt x="35129" y="1"/>
                    <a:pt x="33419" y="53"/>
                    <a:pt x="31729" y="157"/>
                  </a:cubicBezTo>
                  <a:cubicBezTo>
                    <a:pt x="25486" y="547"/>
                    <a:pt x="20598" y="1595"/>
                    <a:pt x="16327" y="3484"/>
                  </a:cubicBezTo>
                  <a:cubicBezTo>
                    <a:pt x="9385" y="6523"/>
                    <a:pt x="4970" y="11883"/>
                    <a:pt x="4457" y="17798"/>
                  </a:cubicBezTo>
                  <a:cubicBezTo>
                    <a:pt x="3943" y="23856"/>
                    <a:pt x="7352" y="28826"/>
                    <a:pt x="11152" y="33385"/>
                  </a:cubicBezTo>
                  <a:cubicBezTo>
                    <a:pt x="10268" y="42934"/>
                    <a:pt x="8030" y="52422"/>
                    <a:pt x="5853" y="61622"/>
                  </a:cubicBezTo>
                  <a:cubicBezTo>
                    <a:pt x="3142" y="73101"/>
                    <a:pt x="329" y="84992"/>
                    <a:pt x="42" y="97293"/>
                  </a:cubicBezTo>
                  <a:lnTo>
                    <a:pt x="0" y="98730"/>
                  </a:lnTo>
                  <a:lnTo>
                    <a:pt x="1089" y="99675"/>
                  </a:lnTo>
                  <a:cubicBezTo>
                    <a:pt x="8030" y="105754"/>
                    <a:pt x="16902" y="108115"/>
                    <a:pt x="26163" y="110169"/>
                  </a:cubicBezTo>
                  <a:cubicBezTo>
                    <a:pt x="36370" y="112428"/>
                    <a:pt x="47582" y="114625"/>
                    <a:pt x="58836" y="114625"/>
                  </a:cubicBezTo>
                  <a:cubicBezTo>
                    <a:pt x="65613" y="114625"/>
                    <a:pt x="72390" y="113824"/>
                    <a:pt x="78982" y="111791"/>
                  </a:cubicBezTo>
                  <a:cubicBezTo>
                    <a:pt x="81036" y="111155"/>
                    <a:pt x="83171" y="110313"/>
                    <a:pt x="84773" y="108485"/>
                  </a:cubicBezTo>
                  <a:cubicBezTo>
                    <a:pt x="86190" y="106883"/>
                    <a:pt x="86806" y="104891"/>
                    <a:pt x="87196" y="103577"/>
                  </a:cubicBezTo>
                  <a:cubicBezTo>
                    <a:pt x="92084" y="87600"/>
                    <a:pt x="94055" y="70534"/>
                    <a:pt x="93378" y="50060"/>
                  </a:cubicBezTo>
                  <a:cubicBezTo>
                    <a:pt x="98943" y="47719"/>
                    <a:pt x="102927" y="41722"/>
                    <a:pt x="103030" y="35089"/>
                  </a:cubicBezTo>
                  <a:cubicBezTo>
                    <a:pt x="103112" y="28846"/>
                    <a:pt x="100011" y="22480"/>
                    <a:pt x="94548" y="17633"/>
                  </a:cubicBezTo>
                  <a:cubicBezTo>
                    <a:pt x="89763" y="13383"/>
                    <a:pt x="84013" y="10795"/>
                    <a:pt x="78510" y="8659"/>
                  </a:cubicBezTo>
                  <a:cubicBezTo>
                    <a:pt x="63734" y="2901"/>
                    <a:pt x="49756" y="1"/>
                    <a:pt x="36859"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207"/>
            <p:cNvSpPr/>
            <p:nvPr/>
          </p:nvSpPr>
          <p:spPr>
            <a:xfrm>
              <a:off x="4278725" y="2348900"/>
              <a:ext cx="1834400" cy="2190425"/>
            </a:xfrm>
            <a:custGeom>
              <a:avLst/>
              <a:gdLst/>
              <a:ahLst/>
              <a:cxnLst/>
              <a:rect l="l" t="t" r="r" b="b"/>
              <a:pathLst>
                <a:path w="73376" h="87617" extrusionOk="0">
                  <a:moveTo>
                    <a:pt x="21417" y="1"/>
                  </a:moveTo>
                  <a:cubicBezTo>
                    <a:pt x="18662" y="1"/>
                    <a:pt x="16005" y="866"/>
                    <a:pt x="14519" y="3135"/>
                  </a:cubicBezTo>
                  <a:cubicBezTo>
                    <a:pt x="11049" y="8413"/>
                    <a:pt x="16984" y="15313"/>
                    <a:pt x="15751" y="21515"/>
                  </a:cubicBezTo>
                  <a:cubicBezTo>
                    <a:pt x="14540" y="27655"/>
                    <a:pt x="6900" y="30715"/>
                    <a:pt x="5422" y="36773"/>
                  </a:cubicBezTo>
                  <a:cubicBezTo>
                    <a:pt x="3923" y="42831"/>
                    <a:pt x="9201" y="49505"/>
                    <a:pt x="6449" y="55091"/>
                  </a:cubicBezTo>
                  <a:cubicBezTo>
                    <a:pt x="5607" y="56816"/>
                    <a:pt x="4108" y="58130"/>
                    <a:pt x="3019" y="59712"/>
                  </a:cubicBezTo>
                  <a:cubicBezTo>
                    <a:pt x="0" y="64168"/>
                    <a:pt x="1068" y="70904"/>
                    <a:pt x="5278" y="74148"/>
                  </a:cubicBezTo>
                  <a:cubicBezTo>
                    <a:pt x="9632" y="77496"/>
                    <a:pt x="15834" y="76921"/>
                    <a:pt x="20844" y="79180"/>
                  </a:cubicBezTo>
                  <a:cubicBezTo>
                    <a:pt x="26204" y="81603"/>
                    <a:pt x="30250" y="87271"/>
                    <a:pt x="36123" y="87600"/>
                  </a:cubicBezTo>
                  <a:cubicBezTo>
                    <a:pt x="36311" y="87611"/>
                    <a:pt x="36499" y="87616"/>
                    <a:pt x="36685" y="87616"/>
                  </a:cubicBezTo>
                  <a:cubicBezTo>
                    <a:pt x="41988" y="87616"/>
                    <a:pt x="46557" y="83237"/>
                    <a:pt x="51874" y="82383"/>
                  </a:cubicBezTo>
                  <a:cubicBezTo>
                    <a:pt x="53990" y="82055"/>
                    <a:pt x="56187" y="82281"/>
                    <a:pt x="58199" y="81521"/>
                  </a:cubicBezTo>
                  <a:cubicBezTo>
                    <a:pt x="62471" y="79940"/>
                    <a:pt x="64134" y="74621"/>
                    <a:pt x="64052" y="70021"/>
                  </a:cubicBezTo>
                  <a:cubicBezTo>
                    <a:pt x="63991" y="65421"/>
                    <a:pt x="62799" y="60780"/>
                    <a:pt x="63785" y="56282"/>
                  </a:cubicBezTo>
                  <a:cubicBezTo>
                    <a:pt x="65100" y="50368"/>
                    <a:pt x="70110" y="45336"/>
                    <a:pt x="69658" y="39299"/>
                  </a:cubicBezTo>
                  <a:cubicBezTo>
                    <a:pt x="69350" y="35212"/>
                    <a:pt x="66660" y="30633"/>
                    <a:pt x="69227" y="27449"/>
                  </a:cubicBezTo>
                  <a:cubicBezTo>
                    <a:pt x="69987" y="26505"/>
                    <a:pt x="71117" y="25909"/>
                    <a:pt x="71897" y="24985"/>
                  </a:cubicBezTo>
                  <a:cubicBezTo>
                    <a:pt x="73355" y="23260"/>
                    <a:pt x="73376" y="20652"/>
                    <a:pt x="72513" y="18557"/>
                  </a:cubicBezTo>
                  <a:cubicBezTo>
                    <a:pt x="71671" y="16483"/>
                    <a:pt x="70911" y="15518"/>
                    <a:pt x="69371" y="13896"/>
                  </a:cubicBezTo>
                  <a:cubicBezTo>
                    <a:pt x="65577" y="6572"/>
                    <a:pt x="57506" y="1887"/>
                    <a:pt x="49368" y="1887"/>
                  </a:cubicBezTo>
                  <a:cubicBezTo>
                    <a:pt x="48036" y="1887"/>
                    <a:pt x="46702" y="2012"/>
                    <a:pt x="45385" y="2272"/>
                  </a:cubicBezTo>
                  <a:cubicBezTo>
                    <a:pt x="42695" y="2786"/>
                    <a:pt x="40066" y="3833"/>
                    <a:pt x="37335" y="3854"/>
                  </a:cubicBezTo>
                  <a:cubicBezTo>
                    <a:pt x="37277" y="3854"/>
                    <a:pt x="37220" y="3855"/>
                    <a:pt x="37162" y="3855"/>
                  </a:cubicBezTo>
                  <a:cubicBezTo>
                    <a:pt x="33163" y="3855"/>
                    <a:pt x="29496" y="1763"/>
                    <a:pt x="25650" y="629"/>
                  </a:cubicBezTo>
                  <a:cubicBezTo>
                    <a:pt x="24314" y="236"/>
                    <a:pt x="22852" y="1"/>
                    <a:pt x="21417" y="1"/>
                  </a:cubicBezTo>
                  <a:close/>
                </a:path>
              </a:pathLst>
            </a:custGeom>
            <a:solidFill>
              <a:srgbClr val="B717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207"/>
            <p:cNvSpPr/>
            <p:nvPr/>
          </p:nvSpPr>
          <p:spPr>
            <a:xfrm>
              <a:off x="4944100" y="3460875"/>
              <a:ext cx="229500" cy="131150"/>
            </a:xfrm>
            <a:custGeom>
              <a:avLst/>
              <a:gdLst/>
              <a:ahLst/>
              <a:cxnLst/>
              <a:rect l="l" t="t" r="r" b="b"/>
              <a:pathLst>
                <a:path w="9180" h="5246" extrusionOk="0">
                  <a:moveTo>
                    <a:pt x="3908" y="0"/>
                  </a:moveTo>
                  <a:cubicBezTo>
                    <a:pt x="2470" y="0"/>
                    <a:pt x="979" y="661"/>
                    <a:pt x="0" y="1658"/>
                  </a:cubicBezTo>
                  <a:cubicBezTo>
                    <a:pt x="308" y="2665"/>
                    <a:pt x="883" y="3589"/>
                    <a:pt x="1705" y="4246"/>
                  </a:cubicBezTo>
                  <a:cubicBezTo>
                    <a:pt x="2554" y="4925"/>
                    <a:pt x="3627" y="5245"/>
                    <a:pt x="4714" y="5245"/>
                  </a:cubicBezTo>
                  <a:cubicBezTo>
                    <a:pt x="5859" y="5245"/>
                    <a:pt x="7020" y="4889"/>
                    <a:pt x="7947" y="4225"/>
                  </a:cubicBezTo>
                  <a:cubicBezTo>
                    <a:pt x="8214" y="4040"/>
                    <a:pt x="8440" y="3856"/>
                    <a:pt x="8666" y="3630"/>
                  </a:cubicBezTo>
                  <a:cubicBezTo>
                    <a:pt x="8810" y="3486"/>
                    <a:pt x="9180" y="3178"/>
                    <a:pt x="9180" y="2973"/>
                  </a:cubicBezTo>
                  <a:lnTo>
                    <a:pt x="9180" y="2952"/>
                  </a:lnTo>
                  <a:cubicBezTo>
                    <a:pt x="9159" y="2726"/>
                    <a:pt x="8810" y="2418"/>
                    <a:pt x="8666" y="2254"/>
                  </a:cubicBezTo>
                  <a:cubicBezTo>
                    <a:pt x="8461" y="2028"/>
                    <a:pt x="8235" y="1843"/>
                    <a:pt x="7989" y="1658"/>
                  </a:cubicBezTo>
                  <a:cubicBezTo>
                    <a:pt x="6962" y="857"/>
                    <a:pt x="5771" y="200"/>
                    <a:pt x="4477" y="36"/>
                  </a:cubicBezTo>
                  <a:cubicBezTo>
                    <a:pt x="4289" y="12"/>
                    <a:pt x="4099" y="0"/>
                    <a:pt x="3908" y="0"/>
                  </a:cubicBezTo>
                  <a:close/>
                </a:path>
              </a:pathLst>
            </a:custGeom>
            <a:solidFill>
              <a:srgbClr val="FF4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207"/>
            <p:cNvSpPr/>
            <p:nvPr/>
          </p:nvSpPr>
          <p:spPr>
            <a:xfrm>
              <a:off x="4933300" y="3355050"/>
              <a:ext cx="275225" cy="180150"/>
            </a:xfrm>
            <a:custGeom>
              <a:avLst/>
              <a:gdLst/>
              <a:ahLst/>
              <a:cxnLst/>
              <a:rect l="l" t="t" r="r" b="b"/>
              <a:pathLst>
                <a:path w="11009" h="7206" extrusionOk="0">
                  <a:moveTo>
                    <a:pt x="2689" y="0"/>
                  </a:moveTo>
                  <a:cubicBezTo>
                    <a:pt x="2036" y="0"/>
                    <a:pt x="1386" y="160"/>
                    <a:pt x="822" y="490"/>
                  </a:cubicBezTo>
                  <a:cubicBezTo>
                    <a:pt x="309" y="1887"/>
                    <a:pt x="1" y="3181"/>
                    <a:pt x="165" y="4639"/>
                  </a:cubicBezTo>
                  <a:cubicBezTo>
                    <a:pt x="206" y="5070"/>
                    <a:pt x="288" y="5501"/>
                    <a:pt x="411" y="5891"/>
                  </a:cubicBezTo>
                  <a:cubicBezTo>
                    <a:pt x="1409" y="4894"/>
                    <a:pt x="2902" y="4233"/>
                    <a:pt x="4340" y="4233"/>
                  </a:cubicBezTo>
                  <a:cubicBezTo>
                    <a:pt x="4531" y="4233"/>
                    <a:pt x="4721" y="4245"/>
                    <a:pt x="4909" y="4269"/>
                  </a:cubicBezTo>
                  <a:cubicBezTo>
                    <a:pt x="6203" y="4433"/>
                    <a:pt x="7394" y="5090"/>
                    <a:pt x="8421" y="5891"/>
                  </a:cubicBezTo>
                  <a:cubicBezTo>
                    <a:pt x="8667" y="6076"/>
                    <a:pt x="8893" y="6281"/>
                    <a:pt x="9098" y="6487"/>
                  </a:cubicBezTo>
                  <a:cubicBezTo>
                    <a:pt x="9242" y="6651"/>
                    <a:pt x="9591" y="6959"/>
                    <a:pt x="9612" y="7185"/>
                  </a:cubicBezTo>
                  <a:lnTo>
                    <a:pt x="9612" y="7206"/>
                  </a:lnTo>
                  <a:lnTo>
                    <a:pt x="9653" y="7206"/>
                  </a:lnTo>
                  <a:cubicBezTo>
                    <a:pt x="10577" y="5932"/>
                    <a:pt x="10988" y="4289"/>
                    <a:pt x="11008" y="2667"/>
                  </a:cubicBezTo>
                  <a:cubicBezTo>
                    <a:pt x="10207" y="2031"/>
                    <a:pt x="9365" y="1414"/>
                    <a:pt x="8421" y="1045"/>
                  </a:cubicBezTo>
                  <a:cubicBezTo>
                    <a:pt x="7938" y="860"/>
                    <a:pt x="7419" y="752"/>
                    <a:pt x="6909" y="752"/>
                  </a:cubicBezTo>
                  <a:cubicBezTo>
                    <a:pt x="6398" y="752"/>
                    <a:pt x="5895" y="860"/>
                    <a:pt x="5443" y="1106"/>
                  </a:cubicBezTo>
                  <a:cubicBezTo>
                    <a:pt x="4719" y="383"/>
                    <a:pt x="3700" y="0"/>
                    <a:pt x="26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207"/>
            <p:cNvSpPr/>
            <p:nvPr/>
          </p:nvSpPr>
          <p:spPr>
            <a:xfrm>
              <a:off x="4933300" y="3346250"/>
              <a:ext cx="275225" cy="255700"/>
            </a:xfrm>
            <a:custGeom>
              <a:avLst/>
              <a:gdLst/>
              <a:ahLst/>
              <a:cxnLst/>
              <a:rect l="l" t="t" r="r" b="b"/>
              <a:pathLst>
                <a:path w="11009" h="10228" fill="none" extrusionOk="0">
                  <a:moveTo>
                    <a:pt x="432" y="6243"/>
                  </a:moveTo>
                  <a:cubicBezTo>
                    <a:pt x="1541" y="5114"/>
                    <a:pt x="3307" y="4416"/>
                    <a:pt x="4909" y="4621"/>
                  </a:cubicBezTo>
                  <a:cubicBezTo>
                    <a:pt x="6203" y="4785"/>
                    <a:pt x="7394" y="5442"/>
                    <a:pt x="8421" y="6243"/>
                  </a:cubicBezTo>
                  <a:cubicBezTo>
                    <a:pt x="8667" y="6428"/>
                    <a:pt x="8893" y="6633"/>
                    <a:pt x="9098" y="6839"/>
                  </a:cubicBezTo>
                  <a:cubicBezTo>
                    <a:pt x="9242" y="7003"/>
                    <a:pt x="9591" y="7311"/>
                    <a:pt x="9612" y="7537"/>
                  </a:cubicBezTo>
                  <a:lnTo>
                    <a:pt x="9612" y="7558"/>
                  </a:lnTo>
                  <a:cubicBezTo>
                    <a:pt x="9612" y="7763"/>
                    <a:pt x="9242" y="8071"/>
                    <a:pt x="9098" y="8215"/>
                  </a:cubicBezTo>
                  <a:cubicBezTo>
                    <a:pt x="8872" y="8441"/>
                    <a:pt x="8646" y="8625"/>
                    <a:pt x="8379" y="8810"/>
                  </a:cubicBezTo>
                  <a:cubicBezTo>
                    <a:pt x="6572" y="10104"/>
                    <a:pt x="3882" y="10227"/>
                    <a:pt x="2137" y="8831"/>
                  </a:cubicBezTo>
                  <a:cubicBezTo>
                    <a:pt x="1315" y="8174"/>
                    <a:pt x="740" y="7250"/>
                    <a:pt x="432" y="6243"/>
                  </a:cubicBezTo>
                  <a:cubicBezTo>
                    <a:pt x="288" y="5853"/>
                    <a:pt x="206" y="5422"/>
                    <a:pt x="165" y="4991"/>
                  </a:cubicBezTo>
                  <a:cubicBezTo>
                    <a:pt x="1" y="3533"/>
                    <a:pt x="329" y="2239"/>
                    <a:pt x="822" y="842"/>
                  </a:cubicBezTo>
                  <a:cubicBezTo>
                    <a:pt x="2260" y="0"/>
                    <a:pt x="4272" y="267"/>
                    <a:pt x="5443" y="1458"/>
                  </a:cubicBezTo>
                  <a:cubicBezTo>
                    <a:pt x="6346" y="966"/>
                    <a:pt x="7455" y="1027"/>
                    <a:pt x="8421" y="1397"/>
                  </a:cubicBezTo>
                  <a:cubicBezTo>
                    <a:pt x="9365" y="1766"/>
                    <a:pt x="10207" y="2383"/>
                    <a:pt x="11008" y="3019"/>
                  </a:cubicBezTo>
                  <a:cubicBezTo>
                    <a:pt x="10988" y="4641"/>
                    <a:pt x="10577" y="6284"/>
                    <a:pt x="9653" y="7558"/>
                  </a:cubicBezTo>
                </a:path>
              </a:pathLst>
            </a:custGeom>
            <a:noFill/>
            <a:ln w="6675" cap="flat" cmpd="sng">
              <a:solidFill>
                <a:srgbClr val="000000"/>
              </a:solidFill>
              <a:prstDash val="solid"/>
              <a:miter lim="2053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207"/>
            <p:cNvSpPr/>
            <p:nvPr/>
          </p:nvSpPr>
          <p:spPr>
            <a:xfrm>
              <a:off x="5313725" y="3120900"/>
              <a:ext cx="227675" cy="234125"/>
            </a:xfrm>
            <a:custGeom>
              <a:avLst/>
              <a:gdLst/>
              <a:ahLst/>
              <a:cxnLst/>
              <a:rect l="l" t="t" r="r" b="b"/>
              <a:pathLst>
                <a:path w="9107" h="9365" extrusionOk="0">
                  <a:moveTo>
                    <a:pt x="4325" y="0"/>
                  </a:moveTo>
                  <a:cubicBezTo>
                    <a:pt x="3562" y="0"/>
                    <a:pt x="2684" y="311"/>
                    <a:pt x="1705" y="1046"/>
                  </a:cubicBezTo>
                  <a:cubicBezTo>
                    <a:pt x="1254" y="1395"/>
                    <a:pt x="843" y="1806"/>
                    <a:pt x="576" y="2299"/>
                  </a:cubicBezTo>
                  <a:cubicBezTo>
                    <a:pt x="1" y="3387"/>
                    <a:pt x="247" y="4722"/>
                    <a:pt x="679" y="5872"/>
                  </a:cubicBezTo>
                  <a:cubicBezTo>
                    <a:pt x="1028" y="6858"/>
                    <a:pt x="1541" y="7844"/>
                    <a:pt x="2363" y="8521"/>
                  </a:cubicBezTo>
                  <a:cubicBezTo>
                    <a:pt x="2956" y="9039"/>
                    <a:pt x="3731" y="9365"/>
                    <a:pt x="4502" y="9365"/>
                  </a:cubicBezTo>
                  <a:cubicBezTo>
                    <a:pt x="4770" y="9365"/>
                    <a:pt x="5039" y="9325"/>
                    <a:pt x="5299" y="9240"/>
                  </a:cubicBezTo>
                  <a:cubicBezTo>
                    <a:pt x="9106" y="7971"/>
                    <a:pt x="8188" y="0"/>
                    <a:pt x="432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207"/>
            <p:cNvSpPr/>
            <p:nvPr/>
          </p:nvSpPr>
          <p:spPr>
            <a:xfrm>
              <a:off x="4742825" y="3033150"/>
              <a:ext cx="160300" cy="203300"/>
            </a:xfrm>
            <a:custGeom>
              <a:avLst/>
              <a:gdLst/>
              <a:ahLst/>
              <a:cxnLst/>
              <a:rect l="l" t="t" r="r" b="b"/>
              <a:pathLst>
                <a:path w="6412" h="8132" extrusionOk="0">
                  <a:moveTo>
                    <a:pt x="3355" y="0"/>
                  </a:moveTo>
                  <a:cubicBezTo>
                    <a:pt x="2643" y="0"/>
                    <a:pt x="1848" y="442"/>
                    <a:pt x="1028" y="1538"/>
                  </a:cubicBezTo>
                  <a:cubicBezTo>
                    <a:pt x="165" y="2708"/>
                    <a:pt x="1" y="4310"/>
                    <a:pt x="514" y="5686"/>
                  </a:cubicBezTo>
                  <a:cubicBezTo>
                    <a:pt x="843" y="6569"/>
                    <a:pt x="1459" y="7390"/>
                    <a:pt x="2301" y="7822"/>
                  </a:cubicBezTo>
                  <a:cubicBezTo>
                    <a:pt x="2696" y="8024"/>
                    <a:pt x="3144" y="8131"/>
                    <a:pt x="3590" y="8131"/>
                  </a:cubicBezTo>
                  <a:cubicBezTo>
                    <a:pt x="4095" y="8131"/>
                    <a:pt x="4597" y="7993"/>
                    <a:pt x="5012" y="7698"/>
                  </a:cubicBezTo>
                  <a:cubicBezTo>
                    <a:pt x="5854" y="7123"/>
                    <a:pt x="6203" y="6035"/>
                    <a:pt x="6264" y="5008"/>
                  </a:cubicBezTo>
                  <a:cubicBezTo>
                    <a:pt x="6411" y="2777"/>
                    <a:pt x="5142" y="0"/>
                    <a:pt x="335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207"/>
            <p:cNvSpPr/>
            <p:nvPr/>
          </p:nvSpPr>
          <p:spPr>
            <a:xfrm>
              <a:off x="5338375" y="3237925"/>
              <a:ext cx="57025" cy="57000"/>
            </a:xfrm>
            <a:custGeom>
              <a:avLst/>
              <a:gdLst/>
              <a:ahLst/>
              <a:cxnLst/>
              <a:rect l="l" t="t" r="r" b="b"/>
              <a:pathLst>
                <a:path w="2281" h="2280" extrusionOk="0">
                  <a:moveTo>
                    <a:pt x="1130" y="0"/>
                  </a:moveTo>
                  <a:cubicBezTo>
                    <a:pt x="494" y="0"/>
                    <a:pt x="1" y="514"/>
                    <a:pt x="1" y="1150"/>
                  </a:cubicBezTo>
                  <a:cubicBezTo>
                    <a:pt x="1" y="1787"/>
                    <a:pt x="494" y="2280"/>
                    <a:pt x="1130" y="2280"/>
                  </a:cubicBezTo>
                  <a:cubicBezTo>
                    <a:pt x="1767" y="2280"/>
                    <a:pt x="2280" y="1787"/>
                    <a:pt x="2280" y="1150"/>
                  </a:cubicBezTo>
                  <a:cubicBezTo>
                    <a:pt x="2280" y="514"/>
                    <a:pt x="1767" y="0"/>
                    <a:pt x="11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207"/>
            <p:cNvSpPr/>
            <p:nvPr/>
          </p:nvSpPr>
          <p:spPr>
            <a:xfrm>
              <a:off x="4766975" y="3134725"/>
              <a:ext cx="57000" cy="57525"/>
            </a:xfrm>
            <a:custGeom>
              <a:avLst/>
              <a:gdLst/>
              <a:ahLst/>
              <a:cxnLst/>
              <a:rect l="l" t="t" r="r" b="b"/>
              <a:pathLst>
                <a:path w="2280" h="2301" extrusionOk="0">
                  <a:moveTo>
                    <a:pt x="1150" y="0"/>
                  </a:moveTo>
                  <a:cubicBezTo>
                    <a:pt x="514" y="0"/>
                    <a:pt x="0" y="514"/>
                    <a:pt x="0" y="1150"/>
                  </a:cubicBezTo>
                  <a:cubicBezTo>
                    <a:pt x="0" y="1787"/>
                    <a:pt x="514" y="2301"/>
                    <a:pt x="1150" y="2301"/>
                  </a:cubicBezTo>
                  <a:cubicBezTo>
                    <a:pt x="1766" y="2301"/>
                    <a:pt x="2280" y="1787"/>
                    <a:pt x="2280" y="1150"/>
                  </a:cubicBezTo>
                  <a:cubicBezTo>
                    <a:pt x="2280" y="514"/>
                    <a:pt x="1766" y="0"/>
                    <a:pt x="11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207"/>
            <p:cNvSpPr/>
            <p:nvPr/>
          </p:nvSpPr>
          <p:spPr>
            <a:xfrm>
              <a:off x="5411800" y="3474900"/>
              <a:ext cx="250550" cy="111875"/>
            </a:xfrm>
            <a:custGeom>
              <a:avLst/>
              <a:gdLst/>
              <a:ahLst/>
              <a:cxnLst/>
              <a:rect l="l" t="t" r="r" b="b"/>
              <a:pathLst>
                <a:path w="10022" h="4475" extrusionOk="0">
                  <a:moveTo>
                    <a:pt x="3197" y="0"/>
                  </a:moveTo>
                  <a:cubicBezTo>
                    <a:pt x="1603" y="0"/>
                    <a:pt x="419" y="440"/>
                    <a:pt x="247" y="1200"/>
                  </a:cubicBezTo>
                  <a:cubicBezTo>
                    <a:pt x="0" y="2288"/>
                    <a:pt x="1951" y="3644"/>
                    <a:pt x="4580" y="4219"/>
                  </a:cubicBezTo>
                  <a:cubicBezTo>
                    <a:pt x="5372" y="4392"/>
                    <a:pt x="6137" y="4474"/>
                    <a:pt x="6825" y="4474"/>
                  </a:cubicBezTo>
                  <a:cubicBezTo>
                    <a:pt x="8419" y="4474"/>
                    <a:pt x="9603" y="4034"/>
                    <a:pt x="9775" y="3274"/>
                  </a:cubicBezTo>
                  <a:cubicBezTo>
                    <a:pt x="10022" y="2186"/>
                    <a:pt x="8071" y="830"/>
                    <a:pt x="5442" y="255"/>
                  </a:cubicBezTo>
                  <a:cubicBezTo>
                    <a:pt x="4650" y="82"/>
                    <a:pt x="3885" y="0"/>
                    <a:pt x="3197" y="0"/>
                  </a:cubicBezTo>
                  <a:close/>
                </a:path>
              </a:pathLst>
            </a:custGeom>
            <a:solidFill>
              <a:srgbClr val="FF4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207"/>
            <p:cNvSpPr/>
            <p:nvPr/>
          </p:nvSpPr>
          <p:spPr>
            <a:xfrm>
              <a:off x="4550825" y="3266350"/>
              <a:ext cx="250050" cy="111975"/>
            </a:xfrm>
            <a:custGeom>
              <a:avLst/>
              <a:gdLst/>
              <a:ahLst/>
              <a:cxnLst/>
              <a:rect l="l" t="t" r="r" b="b"/>
              <a:pathLst>
                <a:path w="10002" h="4479" extrusionOk="0">
                  <a:moveTo>
                    <a:pt x="3151" y="0"/>
                  </a:moveTo>
                  <a:cubicBezTo>
                    <a:pt x="1570" y="0"/>
                    <a:pt x="398" y="434"/>
                    <a:pt x="226" y="1204"/>
                  </a:cubicBezTo>
                  <a:cubicBezTo>
                    <a:pt x="0" y="2293"/>
                    <a:pt x="1931" y="3648"/>
                    <a:pt x="4559" y="4223"/>
                  </a:cubicBezTo>
                  <a:cubicBezTo>
                    <a:pt x="5358" y="4396"/>
                    <a:pt x="6127" y="4478"/>
                    <a:pt x="6817" y="4478"/>
                  </a:cubicBezTo>
                  <a:cubicBezTo>
                    <a:pt x="8417" y="4478"/>
                    <a:pt x="9597" y="4039"/>
                    <a:pt x="9755" y="3278"/>
                  </a:cubicBezTo>
                  <a:cubicBezTo>
                    <a:pt x="10001" y="2190"/>
                    <a:pt x="8051" y="835"/>
                    <a:pt x="5422" y="260"/>
                  </a:cubicBezTo>
                  <a:cubicBezTo>
                    <a:pt x="4620" y="84"/>
                    <a:pt x="3846" y="0"/>
                    <a:pt x="3151" y="0"/>
                  </a:cubicBezTo>
                  <a:close/>
                </a:path>
              </a:pathLst>
            </a:custGeom>
            <a:solidFill>
              <a:srgbClr val="FF4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207"/>
            <p:cNvSpPr/>
            <p:nvPr/>
          </p:nvSpPr>
          <p:spPr>
            <a:xfrm>
              <a:off x="2306750" y="4744750"/>
              <a:ext cx="246975" cy="720325"/>
            </a:xfrm>
            <a:custGeom>
              <a:avLst/>
              <a:gdLst/>
              <a:ahLst/>
              <a:cxnLst/>
              <a:rect l="l" t="t" r="r" b="b"/>
              <a:pathLst>
                <a:path w="9879" h="28813" extrusionOk="0">
                  <a:moveTo>
                    <a:pt x="6921" y="1"/>
                  </a:moveTo>
                  <a:cubicBezTo>
                    <a:pt x="5504" y="5032"/>
                    <a:pt x="5894" y="10228"/>
                    <a:pt x="6264" y="15259"/>
                  </a:cubicBezTo>
                  <a:cubicBezTo>
                    <a:pt x="6367" y="16471"/>
                    <a:pt x="6469" y="17723"/>
                    <a:pt x="6531" y="18935"/>
                  </a:cubicBezTo>
                  <a:cubicBezTo>
                    <a:pt x="6552" y="19346"/>
                    <a:pt x="6552" y="19756"/>
                    <a:pt x="6531" y="20105"/>
                  </a:cubicBezTo>
                  <a:lnTo>
                    <a:pt x="6408" y="20085"/>
                  </a:lnTo>
                  <a:cubicBezTo>
                    <a:pt x="6346" y="20455"/>
                    <a:pt x="6244" y="20824"/>
                    <a:pt x="6120" y="21173"/>
                  </a:cubicBezTo>
                  <a:cubicBezTo>
                    <a:pt x="5710" y="21563"/>
                    <a:pt x="4929" y="21851"/>
                    <a:pt x="4190" y="22097"/>
                  </a:cubicBezTo>
                  <a:lnTo>
                    <a:pt x="3923" y="22200"/>
                  </a:lnTo>
                  <a:cubicBezTo>
                    <a:pt x="3143" y="22467"/>
                    <a:pt x="740" y="23330"/>
                    <a:pt x="206" y="25589"/>
                  </a:cubicBezTo>
                  <a:cubicBezTo>
                    <a:pt x="1" y="26410"/>
                    <a:pt x="185" y="27314"/>
                    <a:pt x="699" y="27950"/>
                  </a:cubicBezTo>
                  <a:cubicBezTo>
                    <a:pt x="1110" y="28505"/>
                    <a:pt x="1746" y="28813"/>
                    <a:pt x="2403" y="28813"/>
                  </a:cubicBezTo>
                  <a:lnTo>
                    <a:pt x="2424" y="28813"/>
                  </a:lnTo>
                  <a:cubicBezTo>
                    <a:pt x="2999" y="28813"/>
                    <a:pt x="3471" y="28566"/>
                    <a:pt x="3677" y="28464"/>
                  </a:cubicBezTo>
                  <a:cubicBezTo>
                    <a:pt x="6018" y="27211"/>
                    <a:pt x="7866" y="25137"/>
                    <a:pt x="8831" y="22693"/>
                  </a:cubicBezTo>
                  <a:cubicBezTo>
                    <a:pt x="8852" y="22652"/>
                    <a:pt x="8872" y="22631"/>
                    <a:pt x="8893" y="22611"/>
                  </a:cubicBezTo>
                  <a:cubicBezTo>
                    <a:pt x="9673" y="21379"/>
                    <a:pt x="9673" y="19982"/>
                    <a:pt x="9591" y="18771"/>
                  </a:cubicBezTo>
                  <a:cubicBezTo>
                    <a:pt x="9529" y="17518"/>
                    <a:pt x="9447" y="16265"/>
                    <a:pt x="9344" y="15033"/>
                  </a:cubicBezTo>
                  <a:cubicBezTo>
                    <a:pt x="8975" y="10043"/>
                    <a:pt x="8626" y="5319"/>
                    <a:pt x="9878" y="822"/>
                  </a:cubicBezTo>
                  <a:lnTo>
                    <a:pt x="6921" y="1"/>
                  </a:ln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207"/>
            <p:cNvSpPr/>
            <p:nvPr/>
          </p:nvSpPr>
          <p:spPr>
            <a:xfrm>
              <a:off x="2846850" y="4661575"/>
              <a:ext cx="306000" cy="623300"/>
            </a:xfrm>
            <a:custGeom>
              <a:avLst/>
              <a:gdLst/>
              <a:ahLst/>
              <a:cxnLst/>
              <a:rect l="l" t="t" r="r" b="b"/>
              <a:pathLst>
                <a:path w="12240" h="24932" extrusionOk="0">
                  <a:moveTo>
                    <a:pt x="1972" y="1"/>
                  </a:moveTo>
                  <a:lnTo>
                    <a:pt x="0" y="2383"/>
                  </a:lnTo>
                  <a:cubicBezTo>
                    <a:pt x="2075" y="4087"/>
                    <a:pt x="3060" y="6490"/>
                    <a:pt x="3533" y="8215"/>
                  </a:cubicBezTo>
                  <a:cubicBezTo>
                    <a:pt x="4087" y="10228"/>
                    <a:pt x="4313" y="12569"/>
                    <a:pt x="4190" y="15547"/>
                  </a:cubicBezTo>
                  <a:lnTo>
                    <a:pt x="4169" y="15998"/>
                  </a:lnTo>
                  <a:cubicBezTo>
                    <a:pt x="4108" y="17682"/>
                    <a:pt x="4026" y="19613"/>
                    <a:pt x="4765" y="21399"/>
                  </a:cubicBezTo>
                  <a:cubicBezTo>
                    <a:pt x="5525" y="23309"/>
                    <a:pt x="7414" y="24932"/>
                    <a:pt x="9550" y="24932"/>
                  </a:cubicBezTo>
                  <a:cubicBezTo>
                    <a:pt x="9940" y="24932"/>
                    <a:pt x="10371" y="24870"/>
                    <a:pt x="10782" y="24726"/>
                  </a:cubicBezTo>
                  <a:lnTo>
                    <a:pt x="11275" y="24582"/>
                  </a:lnTo>
                  <a:lnTo>
                    <a:pt x="11562" y="24172"/>
                  </a:lnTo>
                  <a:cubicBezTo>
                    <a:pt x="12240" y="23268"/>
                    <a:pt x="12178" y="21954"/>
                    <a:pt x="11439" y="20968"/>
                  </a:cubicBezTo>
                  <a:cubicBezTo>
                    <a:pt x="10946" y="20311"/>
                    <a:pt x="10268" y="19941"/>
                    <a:pt x="9776" y="19674"/>
                  </a:cubicBezTo>
                  <a:lnTo>
                    <a:pt x="7229" y="18298"/>
                  </a:lnTo>
                  <a:cubicBezTo>
                    <a:pt x="7188" y="17621"/>
                    <a:pt x="7229" y="16881"/>
                    <a:pt x="7250" y="16122"/>
                  </a:cubicBezTo>
                  <a:lnTo>
                    <a:pt x="7270" y="15649"/>
                  </a:lnTo>
                  <a:cubicBezTo>
                    <a:pt x="7393" y="12343"/>
                    <a:pt x="7147" y="9714"/>
                    <a:pt x="6510" y="7394"/>
                  </a:cubicBezTo>
                  <a:cubicBezTo>
                    <a:pt x="5668" y="4313"/>
                    <a:pt x="4087" y="1767"/>
                    <a:pt x="1972"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207"/>
            <p:cNvSpPr/>
            <p:nvPr/>
          </p:nvSpPr>
          <p:spPr>
            <a:xfrm>
              <a:off x="4545700" y="4626150"/>
              <a:ext cx="257225" cy="574525"/>
            </a:xfrm>
            <a:custGeom>
              <a:avLst/>
              <a:gdLst/>
              <a:ahLst/>
              <a:cxnLst/>
              <a:rect l="l" t="t" r="r" b="b"/>
              <a:pathLst>
                <a:path w="10289" h="22981" extrusionOk="0">
                  <a:moveTo>
                    <a:pt x="8748" y="1"/>
                  </a:moveTo>
                  <a:cubicBezTo>
                    <a:pt x="7886" y="1"/>
                    <a:pt x="7208" y="678"/>
                    <a:pt x="7208" y="1541"/>
                  </a:cubicBezTo>
                  <a:lnTo>
                    <a:pt x="7188" y="14109"/>
                  </a:lnTo>
                  <a:cubicBezTo>
                    <a:pt x="7188" y="14417"/>
                    <a:pt x="7188" y="14705"/>
                    <a:pt x="7188" y="14992"/>
                  </a:cubicBezTo>
                  <a:cubicBezTo>
                    <a:pt x="4847" y="16080"/>
                    <a:pt x="2649" y="17436"/>
                    <a:pt x="616" y="19017"/>
                  </a:cubicBezTo>
                  <a:cubicBezTo>
                    <a:pt x="247" y="19305"/>
                    <a:pt x="41" y="19715"/>
                    <a:pt x="21" y="20188"/>
                  </a:cubicBezTo>
                  <a:cubicBezTo>
                    <a:pt x="0" y="20886"/>
                    <a:pt x="267" y="21564"/>
                    <a:pt x="780" y="22077"/>
                  </a:cubicBezTo>
                  <a:cubicBezTo>
                    <a:pt x="1355" y="22652"/>
                    <a:pt x="2177" y="22981"/>
                    <a:pt x="2978" y="22981"/>
                  </a:cubicBezTo>
                  <a:lnTo>
                    <a:pt x="3039" y="22981"/>
                  </a:lnTo>
                  <a:cubicBezTo>
                    <a:pt x="4169" y="22960"/>
                    <a:pt x="5052" y="22426"/>
                    <a:pt x="5791" y="21913"/>
                  </a:cubicBezTo>
                  <a:cubicBezTo>
                    <a:pt x="7414" y="20824"/>
                    <a:pt x="9365" y="19264"/>
                    <a:pt x="10001" y="16922"/>
                  </a:cubicBezTo>
                  <a:cubicBezTo>
                    <a:pt x="10268" y="15937"/>
                    <a:pt x="10268" y="14972"/>
                    <a:pt x="10268" y="14109"/>
                  </a:cubicBezTo>
                  <a:lnTo>
                    <a:pt x="10289" y="1541"/>
                  </a:lnTo>
                  <a:cubicBezTo>
                    <a:pt x="10289" y="678"/>
                    <a:pt x="9590" y="1"/>
                    <a:pt x="8748"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207"/>
            <p:cNvSpPr/>
            <p:nvPr/>
          </p:nvSpPr>
          <p:spPr>
            <a:xfrm>
              <a:off x="5214650" y="4697925"/>
              <a:ext cx="210000" cy="564350"/>
            </a:xfrm>
            <a:custGeom>
              <a:avLst/>
              <a:gdLst/>
              <a:ahLst/>
              <a:cxnLst/>
              <a:rect l="l" t="t" r="r" b="b"/>
              <a:pathLst>
                <a:path w="8400" h="22574" extrusionOk="0">
                  <a:moveTo>
                    <a:pt x="1612" y="1"/>
                  </a:moveTo>
                  <a:cubicBezTo>
                    <a:pt x="1575" y="1"/>
                    <a:pt x="1537" y="2"/>
                    <a:pt x="1500" y="5"/>
                  </a:cubicBezTo>
                  <a:cubicBezTo>
                    <a:pt x="658" y="46"/>
                    <a:pt x="1" y="785"/>
                    <a:pt x="62" y="1627"/>
                  </a:cubicBezTo>
                  <a:lnTo>
                    <a:pt x="719" y="12368"/>
                  </a:lnTo>
                  <a:cubicBezTo>
                    <a:pt x="781" y="13333"/>
                    <a:pt x="842" y="14339"/>
                    <a:pt x="1007" y="15386"/>
                  </a:cubicBezTo>
                  <a:cubicBezTo>
                    <a:pt x="1007" y="15427"/>
                    <a:pt x="1007" y="15448"/>
                    <a:pt x="1007" y="15489"/>
                  </a:cubicBezTo>
                  <a:cubicBezTo>
                    <a:pt x="1151" y="16310"/>
                    <a:pt x="1335" y="17152"/>
                    <a:pt x="1643" y="17953"/>
                  </a:cubicBezTo>
                  <a:cubicBezTo>
                    <a:pt x="2526" y="20233"/>
                    <a:pt x="4149" y="21896"/>
                    <a:pt x="6120" y="22512"/>
                  </a:cubicBezTo>
                  <a:cubicBezTo>
                    <a:pt x="6264" y="22553"/>
                    <a:pt x="6428" y="22574"/>
                    <a:pt x="6572" y="22574"/>
                  </a:cubicBezTo>
                  <a:cubicBezTo>
                    <a:pt x="6880" y="22574"/>
                    <a:pt x="7168" y="22492"/>
                    <a:pt x="7435" y="22328"/>
                  </a:cubicBezTo>
                  <a:cubicBezTo>
                    <a:pt x="7825" y="22061"/>
                    <a:pt x="8071" y="21650"/>
                    <a:pt x="8112" y="21177"/>
                  </a:cubicBezTo>
                  <a:cubicBezTo>
                    <a:pt x="8400" y="18179"/>
                    <a:pt x="6613" y="15243"/>
                    <a:pt x="3923" y="14051"/>
                  </a:cubicBezTo>
                  <a:cubicBezTo>
                    <a:pt x="3861" y="13435"/>
                    <a:pt x="3841" y="12799"/>
                    <a:pt x="3800" y="12183"/>
                  </a:cubicBezTo>
                  <a:lnTo>
                    <a:pt x="3122" y="1442"/>
                  </a:lnTo>
                  <a:cubicBezTo>
                    <a:pt x="3083" y="618"/>
                    <a:pt x="2406" y="1"/>
                    <a:pt x="1612"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207"/>
            <p:cNvSpPr/>
            <p:nvPr/>
          </p:nvSpPr>
          <p:spPr>
            <a:xfrm>
              <a:off x="478525" y="2956325"/>
              <a:ext cx="911825" cy="820175"/>
            </a:xfrm>
            <a:custGeom>
              <a:avLst/>
              <a:gdLst/>
              <a:ahLst/>
              <a:cxnLst/>
              <a:rect l="l" t="t" r="r" b="b"/>
              <a:pathLst>
                <a:path w="36473" h="32807" extrusionOk="0">
                  <a:moveTo>
                    <a:pt x="2048" y="1"/>
                  </a:moveTo>
                  <a:cubicBezTo>
                    <a:pt x="1948" y="1"/>
                    <a:pt x="1847" y="11"/>
                    <a:pt x="1746" y="31"/>
                  </a:cubicBezTo>
                  <a:cubicBezTo>
                    <a:pt x="1233" y="134"/>
                    <a:pt x="802" y="503"/>
                    <a:pt x="617" y="976"/>
                  </a:cubicBezTo>
                  <a:cubicBezTo>
                    <a:pt x="1" y="2536"/>
                    <a:pt x="453" y="4467"/>
                    <a:pt x="1767" y="5863"/>
                  </a:cubicBezTo>
                  <a:cubicBezTo>
                    <a:pt x="2404" y="6541"/>
                    <a:pt x="3143" y="6911"/>
                    <a:pt x="3780" y="7219"/>
                  </a:cubicBezTo>
                  <a:cubicBezTo>
                    <a:pt x="4211" y="7445"/>
                    <a:pt x="4560" y="7609"/>
                    <a:pt x="4827" y="7835"/>
                  </a:cubicBezTo>
                  <a:cubicBezTo>
                    <a:pt x="4991" y="7978"/>
                    <a:pt x="5114" y="8102"/>
                    <a:pt x="5258" y="8225"/>
                  </a:cubicBezTo>
                  <a:cubicBezTo>
                    <a:pt x="5279" y="8245"/>
                    <a:pt x="5299" y="8266"/>
                    <a:pt x="5320" y="8266"/>
                  </a:cubicBezTo>
                  <a:cubicBezTo>
                    <a:pt x="7188" y="10012"/>
                    <a:pt x="8647" y="12188"/>
                    <a:pt x="10187" y="14488"/>
                  </a:cubicBezTo>
                  <a:cubicBezTo>
                    <a:pt x="11172" y="15946"/>
                    <a:pt x="12179" y="17466"/>
                    <a:pt x="13329" y="18883"/>
                  </a:cubicBezTo>
                  <a:cubicBezTo>
                    <a:pt x="17580" y="24120"/>
                    <a:pt x="23556" y="27755"/>
                    <a:pt x="28813" y="30958"/>
                  </a:cubicBezTo>
                  <a:cubicBezTo>
                    <a:pt x="29983" y="31677"/>
                    <a:pt x="31832" y="32807"/>
                    <a:pt x="33885" y="32807"/>
                  </a:cubicBezTo>
                  <a:cubicBezTo>
                    <a:pt x="34296" y="32807"/>
                    <a:pt x="34727" y="32745"/>
                    <a:pt x="35159" y="32642"/>
                  </a:cubicBezTo>
                  <a:cubicBezTo>
                    <a:pt x="35980" y="32437"/>
                    <a:pt x="36473" y="31595"/>
                    <a:pt x="36267" y="30773"/>
                  </a:cubicBezTo>
                  <a:cubicBezTo>
                    <a:pt x="36094" y="30078"/>
                    <a:pt x="35463" y="29618"/>
                    <a:pt x="34775" y="29618"/>
                  </a:cubicBezTo>
                  <a:cubicBezTo>
                    <a:pt x="34651" y="29618"/>
                    <a:pt x="34525" y="29633"/>
                    <a:pt x="34399" y="29665"/>
                  </a:cubicBezTo>
                  <a:cubicBezTo>
                    <a:pt x="34233" y="29705"/>
                    <a:pt x="34061" y="29724"/>
                    <a:pt x="33885" y="29724"/>
                  </a:cubicBezTo>
                  <a:cubicBezTo>
                    <a:pt x="32821" y="29724"/>
                    <a:pt x="31595" y="29035"/>
                    <a:pt x="30415" y="28330"/>
                  </a:cubicBezTo>
                  <a:cubicBezTo>
                    <a:pt x="25116" y="25085"/>
                    <a:pt x="19633" y="21758"/>
                    <a:pt x="15731" y="16932"/>
                  </a:cubicBezTo>
                  <a:cubicBezTo>
                    <a:pt x="14664" y="15638"/>
                    <a:pt x="13678" y="14180"/>
                    <a:pt x="12733" y="12763"/>
                  </a:cubicBezTo>
                  <a:cubicBezTo>
                    <a:pt x="11275" y="10566"/>
                    <a:pt x="9755" y="8307"/>
                    <a:pt x="7805" y="6377"/>
                  </a:cubicBezTo>
                  <a:cubicBezTo>
                    <a:pt x="7538" y="4919"/>
                    <a:pt x="6655" y="3810"/>
                    <a:pt x="5874" y="2988"/>
                  </a:cubicBezTo>
                  <a:cubicBezTo>
                    <a:pt x="5381" y="2454"/>
                    <a:pt x="4847" y="2002"/>
                    <a:pt x="4334" y="1551"/>
                  </a:cubicBezTo>
                  <a:cubicBezTo>
                    <a:pt x="3923" y="1181"/>
                    <a:pt x="3513" y="832"/>
                    <a:pt x="3143" y="462"/>
                  </a:cubicBezTo>
                  <a:cubicBezTo>
                    <a:pt x="2846" y="165"/>
                    <a:pt x="2456" y="1"/>
                    <a:pt x="2048"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207"/>
            <p:cNvSpPr/>
            <p:nvPr/>
          </p:nvSpPr>
          <p:spPr>
            <a:xfrm>
              <a:off x="6247100" y="2652325"/>
              <a:ext cx="869725" cy="1020475"/>
            </a:xfrm>
            <a:custGeom>
              <a:avLst/>
              <a:gdLst/>
              <a:ahLst/>
              <a:cxnLst/>
              <a:rect l="l" t="t" r="r" b="b"/>
              <a:pathLst>
                <a:path w="34789" h="40819" extrusionOk="0">
                  <a:moveTo>
                    <a:pt x="33163" y="1"/>
                  </a:moveTo>
                  <a:cubicBezTo>
                    <a:pt x="32832" y="1"/>
                    <a:pt x="32499" y="110"/>
                    <a:pt x="32221" y="321"/>
                  </a:cubicBezTo>
                  <a:cubicBezTo>
                    <a:pt x="30476" y="1656"/>
                    <a:pt x="28114" y="3771"/>
                    <a:pt x="27765" y="6790"/>
                  </a:cubicBezTo>
                  <a:cubicBezTo>
                    <a:pt x="27703" y="7365"/>
                    <a:pt x="27724" y="7919"/>
                    <a:pt x="27724" y="8412"/>
                  </a:cubicBezTo>
                  <a:cubicBezTo>
                    <a:pt x="27745" y="8803"/>
                    <a:pt x="27765" y="9172"/>
                    <a:pt x="27724" y="9501"/>
                  </a:cubicBezTo>
                  <a:cubicBezTo>
                    <a:pt x="27724" y="9521"/>
                    <a:pt x="27724" y="9521"/>
                    <a:pt x="27724" y="9542"/>
                  </a:cubicBezTo>
                  <a:cubicBezTo>
                    <a:pt x="27703" y="9645"/>
                    <a:pt x="27703" y="9747"/>
                    <a:pt x="27683" y="9850"/>
                  </a:cubicBezTo>
                  <a:cubicBezTo>
                    <a:pt x="27519" y="10569"/>
                    <a:pt x="26964" y="11308"/>
                    <a:pt x="26451" y="12006"/>
                  </a:cubicBezTo>
                  <a:lnTo>
                    <a:pt x="13082" y="30016"/>
                  </a:lnTo>
                  <a:cubicBezTo>
                    <a:pt x="11583" y="32029"/>
                    <a:pt x="10043" y="34124"/>
                    <a:pt x="8092" y="35643"/>
                  </a:cubicBezTo>
                  <a:cubicBezTo>
                    <a:pt x="6365" y="36982"/>
                    <a:pt x="4457" y="37717"/>
                    <a:pt x="2717" y="37717"/>
                  </a:cubicBezTo>
                  <a:cubicBezTo>
                    <a:pt x="2430" y="37717"/>
                    <a:pt x="2146" y="37697"/>
                    <a:pt x="1869" y="37656"/>
                  </a:cubicBezTo>
                  <a:cubicBezTo>
                    <a:pt x="1804" y="37648"/>
                    <a:pt x="1739" y="37644"/>
                    <a:pt x="1675" y="37644"/>
                  </a:cubicBezTo>
                  <a:cubicBezTo>
                    <a:pt x="910" y="37644"/>
                    <a:pt x="237" y="38193"/>
                    <a:pt x="124" y="38970"/>
                  </a:cubicBezTo>
                  <a:cubicBezTo>
                    <a:pt x="0" y="39812"/>
                    <a:pt x="575" y="40592"/>
                    <a:pt x="1417" y="40716"/>
                  </a:cubicBezTo>
                  <a:cubicBezTo>
                    <a:pt x="1849" y="40777"/>
                    <a:pt x="2280" y="40798"/>
                    <a:pt x="2711" y="40798"/>
                  </a:cubicBezTo>
                  <a:lnTo>
                    <a:pt x="2711" y="40818"/>
                  </a:lnTo>
                  <a:cubicBezTo>
                    <a:pt x="5155" y="40818"/>
                    <a:pt x="7701" y="39853"/>
                    <a:pt x="9981" y="38066"/>
                  </a:cubicBezTo>
                  <a:cubicBezTo>
                    <a:pt x="12260" y="36300"/>
                    <a:pt x="13944" y="34021"/>
                    <a:pt x="15567" y="31844"/>
                  </a:cubicBezTo>
                  <a:lnTo>
                    <a:pt x="28915" y="13854"/>
                  </a:lnTo>
                  <a:cubicBezTo>
                    <a:pt x="29572" y="12971"/>
                    <a:pt x="30373" y="11883"/>
                    <a:pt x="30681" y="10507"/>
                  </a:cubicBezTo>
                  <a:cubicBezTo>
                    <a:pt x="30702" y="10425"/>
                    <a:pt x="30722" y="10343"/>
                    <a:pt x="30722" y="10261"/>
                  </a:cubicBezTo>
                  <a:cubicBezTo>
                    <a:pt x="32653" y="7529"/>
                    <a:pt x="34070" y="4490"/>
                    <a:pt x="34645" y="1861"/>
                  </a:cubicBezTo>
                  <a:cubicBezTo>
                    <a:pt x="34788" y="1245"/>
                    <a:pt x="34521" y="588"/>
                    <a:pt x="33967" y="239"/>
                  </a:cubicBezTo>
                  <a:cubicBezTo>
                    <a:pt x="33722" y="79"/>
                    <a:pt x="33443" y="1"/>
                    <a:pt x="33163"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207"/>
            <p:cNvSpPr/>
            <p:nvPr/>
          </p:nvSpPr>
          <p:spPr>
            <a:xfrm>
              <a:off x="3342275" y="2590525"/>
              <a:ext cx="915425" cy="893325"/>
            </a:xfrm>
            <a:custGeom>
              <a:avLst/>
              <a:gdLst/>
              <a:ahLst/>
              <a:cxnLst/>
              <a:rect l="l" t="t" r="r" b="b"/>
              <a:pathLst>
                <a:path w="36617" h="35733" extrusionOk="0">
                  <a:moveTo>
                    <a:pt x="19982" y="0"/>
                  </a:moveTo>
                  <a:cubicBezTo>
                    <a:pt x="19346" y="0"/>
                    <a:pt x="18791" y="390"/>
                    <a:pt x="18545" y="965"/>
                  </a:cubicBezTo>
                  <a:cubicBezTo>
                    <a:pt x="17518" y="3430"/>
                    <a:pt x="16471" y="5915"/>
                    <a:pt x="15423" y="8379"/>
                  </a:cubicBezTo>
                  <a:cubicBezTo>
                    <a:pt x="13596" y="12609"/>
                    <a:pt x="11912" y="16409"/>
                    <a:pt x="9673" y="19900"/>
                  </a:cubicBezTo>
                  <a:cubicBezTo>
                    <a:pt x="7147" y="23822"/>
                    <a:pt x="4211" y="26779"/>
                    <a:pt x="986" y="28648"/>
                  </a:cubicBezTo>
                  <a:cubicBezTo>
                    <a:pt x="268" y="29079"/>
                    <a:pt x="1" y="30024"/>
                    <a:pt x="432" y="30743"/>
                  </a:cubicBezTo>
                  <a:cubicBezTo>
                    <a:pt x="723" y="31241"/>
                    <a:pt x="1246" y="31525"/>
                    <a:pt x="1784" y="31525"/>
                  </a:cubicBezTo>
                  <a:cubicBezTo>
                    <a:pt x="2043" y="31525"/>
                    <a:pt x="2306" y="31458"/>
                    <a:pt x="2547" y="31318"/>
                  </a:cubicBezTo>
                  <a:cubicBezTo>
                    <a:pt x="6182" y="29182"/>
                    <a:pt x="9468" y="25917"/>
                    <a:pt x="12261" y="21563"/>
                  </a:cubicBezTo>
                  <a:cubicBezTo>
                    <a:pt x="14643" y="17887"/>
                    <a:pt x="16368" y="13965"/>
                    <a:pt x="18257" y="9591"/>
                  </a:cubicBezTo>
                  <a:cubicBezTo>
                    <a:pt x="18791" y="8297"/>
                    <a:pt x="19346" y="7003"/>
                    <a:pt x="19900" y="5709"/>
                  </a:cubicBezTo>
                  <a:cubicBezTo>
                    <a:pt x="20455" y="7229"/>
                    <a:pt x="21009" y="8790"/>
                    <a:pt x="21543" y="10289"/>
                  </a:cubicBezTo>
                  <a:cubicBezTo>
                    <a:pt x="24623" y="18996"/>
                    <a:pt x="27806" y="27991"/>
                    <a:pt x="33680" y="35179"/>
                  </a:cubicBezTo>
                  <a:cubicBezTo>
                    <a:pt x="33988" y="35548"/>
                    <a:pt x="34440" y="35733"/>
                    <a:pt x="34891" y="35733"/>
                  </a:cubicBezTo>
                  <a:cubicBezTo>
                    <a:pt x="35220" y="35733"/>
                    <a:pt x="35569" y="35630"/>
                    <a:pt x="35857" y="35384"/>
                  </a:cubicBezTo>
                  <a:cubicBezTo>
                    <a:pt x="36514" y="34850"/>
                    <a:pt x="36616" y="33885"/>
                    <a:pt x="36082" y="33228"/>
                  </a:cubicBezTo>
                  <a:cubicBezTo>
                    <a:pt x="30538" y="26451"/>
                    <a:pt x="27437" y="17702"/>
                    <a:pt x="24439" y="9262"/>
                  </a:cubicBezTo>
                  <a:cubicBezTo>
                    <a:pt x="23473" y="6531"/>
                    <a:pt x="22467" y="3697"/>
                    <a:pt x="21399" y="986"/>
                  </a:cubicBezTo>
                  <a:cubicBezTo>
                    <a:pt x="21173" y="390"/>
                    <a:pt x="20619" y="21"/>
                    <a:pt x="19982" y="0"/>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207"/>
            <p:cNvSpPr/>
            <p:nvPr/>
          </p:nvSpPr>
          <p:spPr>
            <a:xfrm>
              <a:off x="3777650" y="2515375"/>
              <a:ext cx="211550" cy="134200"/>
            </a:xfrm>
            <a:custGeom>
              <a:avLst/>
              <a:gdLst/>
              <a:ahLst/>
              <a:cxnLst/>
              <a:rect l="l" t="t" r="r" b="b"/>
              <a:pathLst>
                <a:path w="8462" h="5368" extrusionOk="0">
                  <a:moveTo>
                    <a:pt x="4367" y="1"/>
                  </a:moveTo>
                  <a:cubicBezTo>
                    <a:pt x="4134" y="1"/>
                    <a:pt x="3897" y="15"/>
                    <a:pt x="3656" y="49"/>
                  </a:cubicBezTo>
                  <a:cubicBezTo>
                    <a:pt x="3101" y="111"/>
                    <a:pt x="2608" y="275"/>
                    <a:pt x="2177" y="419"/>
                  </a:cubicBezTo>
                  <a:cubicBezTo>
                    <a:pt x="1212" y="768"/>
                    <a:pt x="575" y="1261"/>
                    <a:pt x="267" y="1938"/>
                  </a:cubicBezTo>
                  <a:cubicBezTo>
                    <a:pt x="21" y="2452"/>
                    <a:pt x="0" y="3068"/>
                    <a:pt x="206" y="3643"/>
                  </a:cubicBezTo>
                  <a:cubicBezTo>
                    <a:pt x="575" y="4690"/>
                    <a:pt x="1643" y="5368"/>
                    <a:pt x="2834" y="5368"/>
                  </a:cubicBezTo>
                  <a:cubicBezTo>
                    <a:pt x="2916" y="5368"/>
                    <a:pt x="2998" y="5368"/>
                    <a:pt x="3101" y="5347"/>
                  </a:cubicBezTo>
                  <a:cubicBezTo>
                    <a:pt x="3142" y="5347"/>
                    <a:pt x="7167" y="4629"/>
                    <a:pt x="8091" y="3150"/>
                  </a:cubicBezTo>
                  <a:cubicBezTo>
                    <a:pt x="8379" y="2698"/>
                    <a:pt x="8461" y="2123"/>
                    <a:pt x="8256" y="1630"/>
                  </a:cubicBezTo>
                  <a:cubicBezTo>
                    <a:pt x="8050" y="1014"/>
                    <a:pt x="7537" y="604"/>
                    <a:pt x="6777" y="398"/>
                  </a:cubicBezTo>
                  <a:cubicBezTo>
                    <a:pt x="6092" y="219"/>
                    <a:pt x="5265" y="1"/>
                    <a:pt x="4367"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207"/>
            <p:cNvSpPr/>
            <p:nvPr/>
          </p:nvSpPr>
          <p:spPr>
            <a:xfrm>
              <a:off x="3699100" y="2521675"/>
              <a:ext cx="206925" cy="136125"/>
            </a:xfrm>
            <a:custGeom>
              <a:avLst/>
              <a:gdLst/>
              <a:ahLst/>
              <a:cxnLst/>
              <a:rect l="l" t="t" r="r" b="b"/>
              <a:pathLst>
                <a:path w="8277" h="5445" extrusionOk="0">
                  <a:moveTo>
                    <a:pt x="4544" y="1"/>
                  </a:moveTo>
                  <a:cubicBezTo>
                    <a:pt x="4514" y="1"/>
                    <a:pt x="4485" y="1"/>
                    <a:pt x="4457" y="2"/>
                  </a:cubicBezTo>
                  <a:cubicBezTo>
                    <a:pt x="3512" y="23"/>
                    <a:pt x="2711" y="290"/>
                    <a:pt x="1992" y="516"/>
                  </a:cubicBezTo>
                  <a:cubicBezTo>
                    <a:pt x="1664" y="639"/>
                    <a:pt x="1109" y="803"/>
                    <a:pt x="678" y="1255"/>
                  </a:cubicBezTo>
                  <a:cubicBezTo>
                    <a:pt x="206" y="1748"/>
                    <a:pt x="0" y="2405"/>
                    <a:pt x="103" y="3083"/>
                  </a:cubicBezTo>
                  <a:cubicBezTo>
                    <a:pt x="226" y="3843"/>
                    <a:pt x="740" y="4520"/>
                    <a:pt x="1479" y="4911"/>
                  </a:cubicBezTo>
                  <a:cubicBezTo>
                    <a:pt x="1992" y="5157"/>
                    <a:pt x="3286" y="5444"/>
                    <a:pt x="4580" y="5444"/>
                  </a:cubicBezTo>
                  <a:cubicBezTo>
                    <a:pt x="5627" y="5444"/>
                    <a:pt x="6674" y="5260"/>
                    <a:pt x="7291" y="4705"/>
                  </a:cubicBezTo>
                  <a:cubicBezTo>
                    <a:pt x="8050" y="4027"/>
                    <a:pt x="8276" y="3062"/>
                    <a:pt x="7907" y="2138"/>
                  </a:cubicBezTo>
                  <a:cubicBezTo>
                    <a:pt x="7385" y="835"/>
                    <a:pt x="5767" y="1"/>
                    <a:pt x="4544"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68" name="Google Shape;6468;p207">
            <a:hlinkClick r:id="" action="ppaction://noaction"/>
          </p:cNvPr>
          <p:cNvSpPr/>
          <p:nvPr/>
        </p:nvSpPr>
        <p:spPr>
          <a:xfrm flipH="1">
            <a:off x="9064863" y="5372274"/>
            <a:ext cx="2788611" cy="994505"/>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ctr" rtl="0">
              <a:spcBef>
                <a:spcPts val="0"/>
              </a:spcBef>
              <a:spcAft>
                <a:spcPts val="0"/>
              </a:spcAft>
              <a:buClr>
                <a:srgbClr val="000000"/>
              </a:buClr>
              <a:buSzPts val="9600"/>
              <a:buFont typeface="Arial"/>
              <a:buNone/>
            </a:pPr>
            <a:r>
              <a:rPr lang="en-US" sz="2900" b="1">
                <a:solidFill>
                  <a:schemeClr val="dk1"/>
                </a:solidFill>
                <a:latin typeface="Zilla Slab"/>
                <a:ea typeface="Zilla Slab"/>
                <a:cs typeface="Zilla Slab"/>
                <a:sym typeface="Zilla Slab"/>
              </a:rPr>
              <a:t>Done</a:t>
            </a:r>
            <a:endParaRPr sz="2900" b="1">
              <a:solidFill>
                <a:schemeClr val="dk1"/>
              </a:solidFill>
              <a:latin typeface="Zilla Slab"/>
              <a:ea typeface="Zilla Slab"/>
              <a:cs typeface="Zilla Slab"/>
              <a:sym typeface="Zilla Slab"/>
            </a:endParaRPr>
          </a:p>
        </p:txBody>
      </p:sp>
      <p:sp>
        <p:nvSpPr>
          <p:cNvPr id="6469" name="Google Shape;6469;p207">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207">
            <a:hlinkClick r:id="" action="ppaction://noaction"/>
          </p:cNvPr>
          <p:cNvSpPr/>
          <p:nvPr/>
        </p:nvSpPr>
        <p:spPr>
          <a:xfrm>
            <a:off x="2466600" y="3363"/>
            <a:ext cx="9725400" cy="685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Peanut Butter and Jelly">
  <p:cSld name="MAIN_POINT_1_2_1">
    <p:bg>
      <p:bgPr>
        <a:solidFill>
          <a:schemeClr val="lt1"/>
        </a:solidFill>
        <a:effectLst/>
      </p:bgPr>
    </p:bg>
    <p:spTree>
      <p:nvGrpSpPr>
        <p:cNvPr id="1" name="Shape 6471"/>
        <p:cNvGrpSpPr/>
        <p:nvPr/>
      </p:nvGrpSpPr>
      <p:grpSpPr>
        <a:xfrm>
          <a:off x="0" y="0"/>
          <a:ext cx="0" cy="0"/>
          <a:chOff x="0" y="0"/>
          <a:chExt cx="0" cy="0"/>
        </a:xfrm>
      </p:grpSpPr>
      <p:sp>
        <p:nvSpPr>
          <p:cNvPr id="6472" name="Google Shape;6472;p208"/>
          <p:cNvSpPr/>
          <p:nvPr/>
        </p:nvSpPr>
        <p:spPr>
          <a:xfrm>
            <a:off x="0" y="0"/>
            <a:ext cx="4282951" cy="6864731"/>
          </a:xfrm>
          <a:custGeom>
            <a:avLst/>
            <a:gdLst/>
            <a:ahLst/>
            <a:cxnLst/>
            <a:rect l="l" t="t" r="r" b="b"/>
            <a:pathLst>
              <a:path w="107693" h="160889" extrusionOk="0">
                <a:moveTo>
                  <a:pt x="0" y="0"/>
                </a:moveTo>
                <a:lnTo>
                  <a:pt x="0" y="160888"/>
                </a:lnTo>
                <a:lnTo>
                  <a:pt x="30790" y="160888"/>
                </a:lnTo>
                <a:cubicBezTo>
                  <a:pt x="25535" y="138070"/>
                  <a:pt x="35617" y="132978"/>
                  <a:pt x="48674" y="132978"/>
                </a:cubicBezTo>
                <a:cubicBezTo>
                  <a:pt x="59200" y="132978"/>
                  <a:pt x="71660" y="136288"/>
                  <a:pt x="79579" y="136288"/>
                </a:cubicBezTo>
                <a:cubicBezTo>
                  <a:pt x="79822" y="136288"/>
                  <a:pt x="80061" y="136285"/>
                  <a:pt x="80296" y="136278"/>
                </a:cubicBezTo>
                <a:cubicBezTo>
                  <a:pt x="94881" y="135897"/>
                  <a:pt x="107692" y="121788"/>
                  <a:pt x="100596" y="104560"/>
                </a:cubicBezTo>
                <a:cubicBezTo>
                  <a:pt x="93500" y="87320"/>
                  <a:pt x="77450" y="91832"/>
                  <a:pt x="91250" y="56912"/>
                </a:cubicBezTo>
                <a:cubicBezTo>
                  <a:pt x="104073" y="24467"/>
                  <a:pt x="87380" y="0"/>
                  <a:pt x="87380" y="0"/>
                </a:cubicBezTo>
                <a:close/>
              </a:path>
            </a:pathLst>
          </a:custGeom>
          <a:solidFill>
            <a:srgbClr val="369DAB"/>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3" name="Google Shape;6473;p208"/>
          <p:cNvSpPr/>
          <p:nvPr/>
        </p:nvSpPr>
        <p:spPr>
          <a:xfrm flipH="1">
            <a:off x="38" y="4267675"/>
            <a:ext cx="2033888" cy="2597047"/>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chemeClr val="accent6"/>
          </a:solidFill>
          <a:ln>
            <a:noFill/>
          </a:ln>
        </p:spPr>
        <p:txBody>
          <a:bodyPr spcFirstLastPara="1" wrap="square" lIns="121925" tIns="121925" rIns="121925" bIns="121925" anchor="ctr" anchorCtr="0">
            <a:noAutofit/>
          </a:bodyPr>
          <a:lstStyle/>
          <a:p>
            <a:pPr marL="0" marR="0" lvl="0" indent="0" algn="l" rtl="0">
              <a:lnSpc>
                <a:spcPct val="100000"/>
              </a:lnSpc>
              <a:spcBef>
                <a:spcPts val="0"/>
              </a:spcBef>
              <a:spcAft>
                <a:spcPts val="0"/>
              </a:spcAft>
              <a:buClr>
                <a:srgbClr val="000000"/>
              </a:buClr>
              <a:buSzPts val="1500"/>
              <a:buFont typeface="Arial"/>
              <a:buNone/>
            </a:pPr>
            <a:endParaRPr sz="1500" b="0" i="0" u="none" strike="noStrike" cap="none">
              <a:solidFill>
                <a:srgbClr val="000000"/>
              </a:solidFill>
              <a:latin typeface="Arial"/>
              <a:ea typeface="Arial"/>
              <a:cs typeface="Arial"/>
              <a:sym typeface="Arial"/>
            </a:endParaRPr>
          </a:p>
        </p:txBody>
      </p:sp>
      <p:sp>
        <p:nvSpPr>
          <p:cNvPr id="6474" name="Google Shape;6474;p208"/>
          <p:cNvSpPr/>
          <p:nvPr/>
        </p:nvSpPr>
        <p:spPr>
          <a:xfrm>
            <a:off x="8017500" y="0"/>
            <a:ext cx="4213603" cy="4170273"/>
          </a:xfrm>
          <a:custGeom>
            <a:avLst/>
            <a:gdLst/>
            <a:ahLst/>
            <a:cxnLst/>
            <a:rect l="l" t="t" r="r" b="b"/>
            <a:pathLst>
              <a:path w="94917" h="102175" extrusionOk="0">
                <a:moveTo>
                  <a:pt x="8763" y="0"/>
                </a:moveTo>
                <a:cubicBezTo>
                  <a:pt x="8478" y="4156"/>
                  <a:pt x="7942" y="8287"/>
                  <a:pt x="7168" y="12383"/>
                </a:cubicBezTo>
                <a:cubicBezTo>
                  <a:pt x="0" y="50483"/>
                  <a:pt x="43565" y="34600"/>
                  <a:pt x="59448" y="44910"/>
                </a:cubicBezTo>
                <a:cubicBezTo>
                  <a:pt x="75331" y="55233"/>
                  <a:pt x="66116" y="68461"/>
                  <a:pt x="60532" y="82772"/>
                </a:cubicBezTo>
                <a:cubicBezTo>
                  <a:pt x="56330" y="93542"/>
                  <a:pt x="64925" y="102174"/>
                  <a:pt x="76312" y="102174"/>
                </a:cubicBezTo>
                <a:cubicBezTo>
                  <a:pt x="80056" y="102174"/>
                  <a:pt x="84102" y="101241"/>
                  <a:pt x="88095" y="99143"/>
                </a:cubicBezTo>
                <a:cubicBezTo>
                  <a:pt x="90607" y="97833"/>
                  <a:pt x="92881" y="97179"/>
                  <a:pt x="94917" y="97024"/>
                </a:cubicBezTo>
                <a:lnTo>
                  <a:pt x="94917" y="0"/>
                </a:lnTo>
                <a:close/>
              </a:path>
            </a:pathLst>
          </a:custGeom>
          <a:solidFill>
            <a:srgbClr val="1B7D7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grpSp>
        <p:nvGrpSpPr>
          <p:cNvPr id="6475" name="Google Shape;6475;p208"/>
          <p:cNvGrpSpPr/>
          <p:nvPr/>
        </p:nvGrpSpPr>
        <p:grpSpPr>
          <a:xfrm>
            <a:off x="532871" y="475999"/>
            <a:ext cx="1269059" cy="698572"/>
            <a:chOff x="475841" y="433188"/>
            <a:chExt cx="865248" cy="476288"/>
          </a:xfrm>
        </p:grpSpPr>
        <p:sp>
          <p:nvSpPr>
            <p:cNvPr id="6476" name="Google Shape;6476;p208"/>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7" name="Google Shape;6477;p208"/>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8" name="Google Shape;6478;p208"/>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9" name="Google Shape;6479;p208"/>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0" name="Google Shape;6480;p208"/>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1" name="Google Shape;6481;p208"/>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2" name="Google Shape;6482;p208"/>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3" name="Google Shape;6483;p208"/>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4" name="Google Shape;6484;p208"/>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5" name="Google Shape;6485;p208"/>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6" name="Google Shape;6486;p208"/>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7" name="Google Shape;6487;p208"/>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8" name="Google Shape;6488;p208"/>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9" name="Google Shape;6489;p208"/>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0" name="Google Shape;6490;p208"/>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1" name="Google Shape;6491;p208"/>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2" name="Google Shape;6492;p208"/>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3" name="Google Shape;6493;p208"/>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4" name="Google Shape;6494;p208"/>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5" name="Google Shape;6495;p208"/>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6" name="Google Shape;6496;p208"/>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7" name="Google Shape;6497;p208"/>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8" name="Google Shape;6498;p208"/>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9" name="Google Shape;6499;p208"/>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0" name="Google Shape;6500;p208"/>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1" name="Google Shape;6501;p208"/>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2" name="Google Shape;6502;p208"/>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3" name="Google Shape;6503;p208"/>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4" name="Google Shape;6504;p208"/>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5" name="Google Shape;6505;p208"/>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6" name="Google Shape;6506;p208"/>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7" name="Google Shape;6507;p208"/>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8" name="Google Shape;6508;p208"/>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9" name="Google Shape;6509;p208"/>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0" name="Google Shape;6510;p208"/>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1" name="Google Shape;6511;p208"/>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2" name="Google Shape;6512;p208"/>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3" name="Google Shape;6513;p208"/>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4" name="Google Shape;6514;p208"/>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5" name="Google Shape;6515;p208"/>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6" name="Google Shape;6516;p208"/>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517" name="Google Shape;6517;p208"/>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18" name="Google Shape;6518;p208"/>
          <p:cNvGrpSpPr/>
          <p:nvPr/>
        </p:nvGrpSpPr>
        <p:grpSpPr>
          <a:xfrm flipH="1">
            <a:off x="6758831" y="2095110"/>
            <a:ext cx="3729706" cy="4242395"/>
            <a:chOff x="1489675" y="238025"/>
            <a:chExt cx="4604575" cy="5237525"/>
          </a:xfrm>
        </p:grpSpPr>
        <p:sp>
          <p:nvSpPr>
            <p:cNvPr id="6519" name="Google Shape;6519;p208"/>
            <p:cNvSpPr/>
            <p:nvPr/>
          </p:nvSpPr>
          <p:spPr>
            <a:xfrm>
              <a:off x="1489675" y="238025"/>
              <a:ext cx="4604575" cy="5237525"/>
            </a:xfrm>
            <a:custGeom>
              <a:avLst/>
              <a:gdLst/>
              <a:ahLst/>
              <a:cxnLst/>
              <a:rect l="l" t="t" r="r" b="b"/>
              <a:pathLst>
                <a:path w="184183" h="209501" extrusionOk="0">
                  <a:moveTo>
                    <a:pt x="114630" y="1"/>
                  </a:moveTo>
                  <a:cubicBezTo>
                    <a:pt x="92415" y="1"/>
                    <a:pt x="70140" y="4097"/>
                    <a:pt x="48775" y="10384"/>
                  </a:cubicBezTo>
                  <a:cubicBezTo>
                    <a:pt x="37879" y="13614"/>
                    <a:pt x="26961" y="17490"/>
                    <a:pt x="17874" y="24295"/>
                  </a:cubicBezTo>
                  <a:cubicBezTo>
                    <a:pt x="8765" y="31078"/>
                    <a:pt x="1637" y="41242"/>
                    <a:pt x="819" y="52569"/>
                  </a:cubicBezTo>
                  <a:cubicBezTo>
                    <a:pt x="0" y="63896"/>
                    <a:pt x="6784" y="75998"/>
                    <a:pt x="17680" y="79186"/>
                  </a:cubicBezTo>
                  <a:cubicBezTo>
                    <a:pt x="13050" y="115492"/>
                    <a:pt x="12533" y="151498"/>
                    <a:pt x="20199" y="187288"/>
                  </a:cubicBezTo>
                  <a:cubicBezTo>
                    <a:pt x="20781" y="189979"/>
                    <a:pt x="21427" y="192757"/>
                    <a:pt x="23064" y="194975"/>
                  </a:cubicBezTo>
                  <a:cubicBezTo>
                    <a:pt x="25045" y="197624"/>
                    <a:pt x="28189" y="199131"/>
                    <a:pt x="31247" y="200380"/>
                  </a:cubicBezTo>
                  <a:cubicBezTo>
                    <a:pt x="48003" y="207179"/>
                    <a:pt x="65887" y="209501"/>
                    <a:pt x="84025" y="209501"/>
                  </a:cubicBezTo>
                  <a:cubicBezTo>
                    <a:pt x="99896" y="209501"/>
                    <a:pt x="115962" y="207724"/>
                    <a:pt x="131639" y="205613"/>
                  </a:cubicBezTo>
                  <a:cubicBezTo>
                    <a:pt x="148436" y="203352"/>
                    <a:pt x="165943" y="200467"/>
                    <a:pt x="179575" y="190410"/>
                  </a:cubicBezTo>
                  <a:cubicBezTo>
                    <a:pt x="182266" y="146975"/>
                    <a:pt x="168269" y="105134"/>
                    <a:pt x="168506" y="61614"/>
                  </a:cubicBezTo>
                  <a:cubicBezTo>
                    <a:pt x="176064" y="54120"/>
                    <a:pt x="184161" y="45441"/>
                    <a:pt x="184161" y="34803"/>
                  </a:cubicBezTo>
                  <a:cubicBezTo>
                    <a:pt x="184183" y="24187"/>
                    <a:pt x="175849" y="15207"/>
                    <a:pt x="166525" y="10125"/>
                  </a:cubicBezTo>
                  <a:cubicBezTo>
                    <a:pt x="158062" y="5517"/>
                    <a:pt x="148544" y="3170"/>
                    <a:pt x="139004" y="1748"/>
                  </a:cubicBezTo>
                  <a:cubicBezTo>
                    <a:pt x="130919" y="552"/>
                    <a:pt x="122779" y="1"/>
                    <a:pt x="114630"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208"/>
            <p:cNvSpPr/>
            <p:nvPr/>
          </p:nvSpPr>
          <p:spPr>
            <a:xfrm>
              <a:off x="1897200" y="405850"/>
              <a:ext cx="4000025" cy="4669425"/>
            </a:xfrm>
            <a:custGeom>
              <a:avLst/>
              <a:gdLst/>
              <a:ahLst/>
              <a:cxnLst/>
              <a:rect l="l" t="t" r="r" b="b"/>
              <a:pathLst>
                <a:path w="160001" h="186777" extrusionOk="0">
                  <a:moveTo>
                    <a:pt x="99944" y="0"/>
                  </a:moveTo>
                  <a:cubicBezTo>
                    <a:pt x="80558" y="0"/>
                    <a:pt x="61116" y="3693"/>
                    <a:pt x="42466" y="9377"/>
                  </a:cubicBezTo>
                  <a:cubicBezTo>
                    <a:pt x="32991" y="12263"/>
                    <a:pt x="23516" y="15751"/>
                    <a:pt x="15592" y="21824"/>
                  </a:cubicBezTo>
                  <a:cubicBezTo>
                    <a:pt x="7688" y="27897"/>
                    <a:pt x="1465" y="36984"/>
                    <a:pt x="733" y="47062"/>
                  </a:cubicBezTo>
                  <a:cubicBezTo>
                    <a:pt x="1" y="57162"/>
                    <a:pt x="5858" y="67950"/>
                    <a:pt x="15333" y="70750"/>
                  </a:cubicBezTo>
                  <a:cubicBezTo>
                    <a:pt x="11242" y="103137"/>
                    <a:pt x="10703" y="135223"/>
                    <a:pt x="17293" y="167116"/>
                  </a:cubicBezTo>
                  <a:cubicBezTo>
                    <a:pt x="17788" y="169506"/>
                    <a:pt x="18348" y="171982"/>
                    <a:pt x="19769" y="173942"/>
                  </a:cubicBezTo>
                  <a:cubicBezTo>
                    <a:pt x="21492" y="176311"/>
                    <a:pt x="24205" y="177646"/>
                    <a:pt x="26876" y="178744"/>
                  </a:cubicBezTo>
                  <a:cubicBezTo>
                    <a:pt x="41286" y="184725"/>
                    <a:pt x="56673" y="186776"/>
                    <a:pt x="72294" y="186776"/>
                  </a:cubicBezTo>
                  <a:cubicBezTo>
                    <a:pt x="86201" y="186776"/>
                    <a:pt x="100293" y="185150"/>
                    <a:pt x="114046" y="183223"/>
                  </a:cubicBezTo>
                  <a:cubicBezTo>
                    <a:pt x="128625" y="181156"/>
                    <a:pt x="143828" y="178572"/>
                    <a:pt x="155694" y="169571"/>
                  </a:cubicBezTo>
                  <a:cubicBezTo>
                    <a:pt x="158105" y="130852"/>
                    <a:pt x="146046" y="93598"/>
                    <a:pt x="146326" y="54793"/>
                  </a:cubicBezTo>
                  <a:cubicBezTo>
                    <a:pt x="152894" y="48117"/>
                    <a:pt x="159957" y="40365"/>
                    <a:pt x="159979" y="30868"/>
                  </a:cubicBezTo>
                  <a:cubicBezTo>
                    <a:pt x="160000" y="21415"/>
                    <a:pt x="152786" y="13426"/>
                    <a:pt x="144711" y="8925"/>
                  </a:cubicBezTo>
                  <a:cubicBezTo>
                    <a:pt x="137368" y="4833"/>
                    <a:pt x="129099" y="2745"/>
                    <a:pt x="120830" y="1517"/>
                  </a:cubicBezTo>
                  <a:cubicBezTo>
                    <a:pt x="113901" y="479"/>
                    <a:pt x="106926" y="0"/>
                    <a:pt x="999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1" name="Google Shape;6521;p208"/>
          <p:cNvGrpSpPr/>
          <p:nvPr/>
        </p:nvGrpSpPr>
        <p:grpSpPr>
          <a:xfrm>
            <a:off x="1690944" y="2095110"/>
            <a:ext cx="3729706" cy="4242395"/>
            <a:chOff x="1489675" y="238025"/>
            <a:chExt cx="4604575" cy="5237525"/>
          </a:xfrm>
        </p:grpSpPr>
        <p:sp>
          <p:nvSpPr>
            <p:cNvPr id="6522" name="Google Shape;6522;p208"/>
            <p:cNvSpPr/>
            <p:nvPr/>
          </p:nvSpPr>
          <p:spPr>
            <a:xfrm>
              <a:off x="1489675" y="238025"/>
              <a:ext cx="4604575" cy="5237525"/>
            </a:xfrm>
            <a:custGeom>
              <a:avLst/>
              <a:gdLst/>
              <a:ahLst/>
              <a:cxnLst/>
              <a:rect l="l" t="t" r="r" b="b"/>
              <a:pathLst>
                <a:path w="184183" h="209501" extrusionOk="0">
                  <a:moveTo>
                    <a:pt x="114630" y="1"/>
                  </a:moveTo>
                  <a:cubicBezTo>
                    <a:pt x="92415" y="1"/>
                    <a:pt x="70140" y="4097"/>
                    <a:pt x="48775" y="10384"/>
                  </a:cubicBezTo>
                  <a:cubicBezTo>
                    <a:pt x="37879" y="13614"/>
                    <a:pt x="26961" y="17490"/>
                    <a:pt x="17874" y="24295"/>
                  </a:cubicBezTo>
                  <a:cubicBezTo>
                    <a:pt x="8765" y="31078"/>
                    <a:pt x="1637" y="41242"/>
                    <a:pt x="819" y="52569"/>
                  </a:cubicBezTo>
                  <a:cubicBezTo>
                    <a:pt x="0" y="63896"/>
                    <a:pt x="6784" y="75998"/>
                    <a:pt x="17680" y="79186"/>
                  </a:cubicBezTo>
                  <a:cubicBezTo>
                    <a:pt x="13050" y="115492"/>
                    <a:pt x="12533" y="151498"/>
                    <a:pt x="20199" y="187288"/>
                  </a:cubicBezTo>
                  <a:cubicBezTo>
                    <a:pt x="20781" y="189979"/>
                    <a:pt x="21427" y="192757"/>
                    <a:pt x="23064" y="194975"/>
                  </a:cubicBezTo>
                  <a:cubicBezTo>
                    <a:pt x="25045" y="197624"/>
                    <a:pt x="28189" y="199131"/>
                    <a:pt x="31247" y="200380"/>
                  </a:cubicBezTo>
                  <a:cubicBezTo>
                    <a:pt x="48003" y="207179"/>
                    <a:pt x="65887" y="209501"/>
                    <a:pt x="84025" y="209501"/>
                  </a:cubicBezTo>
                  <a:cubicBezTo>
                    <a:pt x="99896" y="209501"/>
                    <a:pt x="115962" y="207724"/>
                    <a:pt x="131639" y="205613"/>
                  </a:cubicBezTo>
                  <a:cubicBezTo>
                    <a:pt x="148436" y="203352"/>
                    <a:pt x="165943" y="200467"/>
                    <a:pt x="179575" y="190410"/>
                  </a:cubicBezTo>
                  <a:cubicBezTo>
                    <a:pt x="182266" y="146975"/>
                    <a:pt x="168269" y="105134"/>
                    <a:pt x="168506" y="61614"/>
                  </a:cubicBezTo>
                  <a:cubicBezTo>
                    <a:pt x="176064" y="54120"/>
                    <a:pt x="184161" y="45441"/>
                    <a:pt x="184161" y="34803"/>
                  </a:cubicBezTo>
                  <a:cubicBezTo>
                    <a:pt x="184183" y="24187"/>
                    <a:pt x="175849" y="15207"/>
                    <a:pt x="166525" y="10125"/>
                  </a:cubicBezTo>
                  <a:cubicBezTo>
                    <a:pt x="158062" y="5517"/>
                    <a:pt x="148544" y="3170"/>
                    <a:pt x="139004" y="1748"/>
                  </a:cubicBezTo>
                  <a:cubicBezTo>
                    <a:pt x="130919" y="552"/>
                    <a:pt x="122779" y="1"/>
                    <a:pt x="114630" y="1"/>
                  </a:cubicBezTo>
                  <a:close/>
                </a:path>
              </a:pathLst>
            </a:custGeom>
            <a:solidFill>
              <a:srgbClr val="F0AD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208"/>
            <p:cNvSpPr/>
            <p:nvPr/>
          </p:nvSpPr>
          <p:spPr>
            <a:xfrm>
              <a:off x="1897200" y="405850"/>
              <a:ext cx="4000025" cy="4669425"/>
            </a:xfrm>
            <a:custGeom>
              <a:avLst/>
              <a:gdLst/>
              <a:ahLst/>
              <a:cxnLst/>
              <a:rect l="l" t="t" r="r" b="b"/>
              <a:pathLst>
                <a:path w="160001" h="186777" extrusionOk="0">
                  <a:moveTo>
                    <a:pt x="99944" y="0"/>
                  </a:moveTo>
                  <a:cubicBezTo>
                    <a:pt x="80558" y="0"/>
                    <a:pt x="61116" y="3693"/>
                    <a:pt x="42466" y="9377"/>
                  </a:cubicBezTo>
                  <a:cubicBezTo>
                    <a:pt x="32991" y="12263"/>
                    <a:pt x="23516" y="15751"/>
                    <a:pt x="15592" y="21824"/>
                  </a:cubicBezTo>
                  <a:cubicBezTo>
                    <a:pt x="7688" y="27897"/>
                    <a:pt x="1465" y="36984"/>
                    <a:pt x="733" y="47062"/>
                  </a:cubicBezTo>
                  <a:cubicBezTo>
                    <a:pt x="1" y="57162"/>
                    <a:pt x="5858" y="67950"/>
                    <a:pt x="15333" y="70750"/>
                  </a:cubicBezTo>
                  <a:cubicBezTo>
                    <a:pt x="11242" y="103137"/>
                    <a:pt x="10703" y="135223"/>
                    <a:pt x="17293" y="167116"/>
                  </a:cubicBezTo>
                  <a:cubicBezTo>
                    <a:pt x="17788" y="169506"/>
                    <a:pt x="18348" y="171982"/>
                    <a:pt x="19769" y="173942"/>
                  </a:cubicBezTo>
                  <a:cubicBezTo>
                    <a:pt x="21492" y="176311"/>
                    <a:pt x="24205" y="177646"/>
                    <a:pt x="26876" y="178744"/>
                  </a:cubicBezTo>
                  <a:cubicBezTo>
                    <a:pt x="41286" y="184725"/>
                    <a:pt x="56673" y="186776"/>
                    <a:pt x="72294" y="186776"/>
                  </a:cubicBezTo>
                  <a:cubicBezTo>
                    <a:pt x="86201" y="186776"/>
                    <a:pt x="100293" y="185150"/>
                    <a:pt x="114046" y="183223"/>
                  </a:cubicBezTo>
                  <a:cubicBezTo>
                    <a:pt x="128625" y="181156"/>
                    <a:pt x="143828" y="178572"/>
                    <a:pt x="155694" y="169571"/>
                  </a:cubicBezTo>
                  <a:cubicBezTo>
                    <a:pt x="158105" y="130852"/>
                    <a:pt x="146046" y="93598"/>
                    <a:pt x="146326" y="54793"/>
                  </a:cubicBezTo>
                  <a:cubicBezTo>
                    <a:pt x="152894" y="48117"/>
                    <a:pt x="159957" y="40365"/>
                    <a:pt x="159979" y="30868"/>
                  </a:cubicBezTo>
                  <a:cubicBezTo>
                    <a:pt x="160000" y="21415"/>
                    <a:pt x="152786" y="13426"/>
                    <a:pt x="144711" y="8925"/>
                  </a:cubicBezTo>
                  <a:cubicBezTo>
                    <a:pt x="137368" y="4833"/>
                    <a:pt x="129099" y="2745"/>
                    <a:pt x="120830" y="1517"/>
                  </a:cubicBezTo>
                  <a:cubicBezTo>
                    <a:pt x="113901" y="479"/>
                    <a:pt x="106926" y="0"/>
                    <a:pt x="999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4" name="Google Shape;6524;p208"/>
          <p:cNvSpPr/>
          <p:nvPr/>
        </p:nvSpPr>
        <p:spPr>
          <a:xfrm>
            <a:off x="5023162" y="1520825"/>
            <a:ext cx="2145670" cy="161974"/>
          </a:xfrm>
          <a:custGeom>
            <a:avLst/>
            <a:gdLst/>
            <a:ahLst/>
            <a:cxnLst/>
            <a:rect l="l" t="t" r="r" b="b"/>
            <a:pathLst>
              <a:path w="51809" h="3911" extrusionOk="0">
                <a:moveTo>
                  <a:pt x="37663" y="1"/>
                </a:moveTo>
                <a:lnTo>
                  <a:pt x="36946" y="299"/>
                </a:lnTo>
                <a:lnTo>
                  <a:pt x="36618" y="568"/>
                </a:lnTo>
                <a:lnTo>
                  <a:pt x="36171" y="1105"/>
                </a:lnTo>
                <a:lnTo>
                  <a:pt x="35753" y="1672"/>
                </a:lnTo>
                <a:lnTo>
                  <a:pt x="35484" y="2090"/>
                </a:lnTo>
                <a:lnTo>
                  <a:pt x="35156" y="2508"/>
                </a:lnTo>
                <a:lnTo>
                  <a:pt x="35007" y="2657"/>
                </a:lnTo>
                <a:lnTo>
                  <a:pt x="34708" y="2806"/>
                </a:lnTo>
                <a:lnTo>
                  <a:pt x="34380" y="2806"/>
                </a:lnTo>
                <a:lnTo>
                  <a:pt x="34052" y="2657"/>
                </a:lnTo>
                <a:lnTo>
                  <a:pt x="33902" y="2508"/>
                </a:lnTo>
                <a:lnTo>
                  <a:pt x="33544" y="2030"/>
                </a:lnTo>
                <a:lnTo>
                  <a:pt x="33216" y="1523"/>
                </a:lnTo>
                <a:lnTo>
                  <a:pt x="32828" y="1015"/>
                </a:lnTo>
                <a:lnTo>
                  <a:pt x="32410" y="538"/>
                </a:lnTo>
                <a:lnTo>
                  <a:pt x="32112" y="299"/>
                </a:lnTo>
                <a:lnTo>
                  <a:pt x="31455" y="31"/>
                </a:lnTo>
                <a:lnTo>
                  <a:pt x="30769" y="31"/>
                </a:lnTo>
                <a:lnTo>
                  <a:pt x="30082" y="269"/>
                </a:lnTo>
                <a:lnTo>
                  <a:pt x="29784" y="478"/>
                </a:lnTo>
                <a:lnTo>
                  <a:pt x="29366" y="956"/>
                </a:lnTo>
                <a:lnTo>
                  <a:pt x="28978" y="1463"/>
                </a:lnTo>
                <a:lnTo>
                  <a:pt x="28650" y="1941"/>
                </a:lnTo>
                <a:lnTo>
                  <a:pt x="28322" y="2418"/>
                </a:lnTo>
                <a:lnTo>
                  <a:pt x="28172" y="2597"/>
                </a:lnTo>
                <a:lnTo>
                  <a:pt x="27814" y="2806"/>
                </a:lnTo>
                <a:lnTo>
                  <a:pt x="27456" y="2806"/>
                </a:lnTo>
                <a:lnTo>
                  <a:pt x="27098" y="2627"/>
                </a:lnTo>
                <a:lnTo>
                  <a:pt x="26919" y="2448"/>
                </a:lnTo>
                <a:lnTo>
                  <a:pt x="26591" y="1970"/>
                </a:lnTo>
                <a:lnTo>
                  <a:pt x="26292" y="1493"/>
                </a:lnTo>
                <a:lnTo>
                  <a:pt x="25994" y="1075"/>
                </a:lnTo>
                <a:lnTo>
                  <a:pt x="25695" y="717"/>
                </a:lnTo>
                <a:lnTo>
                  <a:pt x="25367" y="389"/>
                </a:lnTo>
                <a:lnTo>
                  <a:pt x="24591" y="31"/>
                </a:lnTo>
                <a:lnTo>
                  <a:pt x="23756" y="31"/>
                </a:lnTo>
                <a:lnTo>
                  <a:pt x="22950" y="389"/>
                </a:lnTo>
                <a:lnTo>
                  <a:pt x="22622" y="717"/>
                </a:lnTo>
                <a:lnTo>
                  <a:pt x="22264" y="1194"/>
                </a:lnTo>
                <a:lnTo>
                  <a:pt x="21935" y="1672"/>
                </a:lnTo>
                <a:lnTo>
                  <a:pt x="21637" y="2090"/>
                </a:lnTo>
                <a:lnTo>
                  <a:pt x="21338" y="2508"/>
                </a:lnTo>
                <a:lnTo>
                  <a:pt x="21189" y="2657"/>
                </a:lnTo>
                <a:lnTo>
                  <a:pt x="20861" y="2806"/>
                </a:lnTo>
                <a:lnTo>
                  <a:pt x="20533" y="2806"/>
                </a:lnTo>
                <a:lnTo>
                  <a:pt x="20204" y="2657"/>
                </a:lnTo>
                <a:lnTo>
                  <a:pt x="20085" y="2508"/>
                </a:lnTo>
                <a:lnTo>
                  <a:pt x="19727" y="2060"/>
                </a:lnTo>
                <a:lnTo>
                  <a:pt x="19428" y="1582"/>
                </a:lnTo>
                <a:lnTo>
                  <a:pt x="19040" y="1045"/>
                </a:lnTo>
                <a:lnTo>
                  <a:pt x="18593" y="568"/>
                </a:lnTo>
                <a:lnTo>
                  <a:pt x="18294" y="329"/>
                </a:lnTo>
                <a:lnTo>
                  <a:pt x="17608" y="60"/>
                </a:lnTo>
                <a:lnTo>
                  <a:pt x="16892" y="60"/>
                </a:lnTo>
                <a:lnTo>
                  <a:pt x="16205" y="329"/>
                </a:lnTo>
                <a:lnTo>
                  <a:pt x="15907" y="568"/>
                </a:lnTo>
                <a:lnTo>
                  <a:pt x="15459" y="1045"/>
                </a:lnTo>
                <a:lnTo>
                  <a:pt x="15101" y="1582"/>
                </a:lnTo>
                <a:lnTo>
                  <a:pt x="14803" y="2030"/>
                </a:lnTo>
                <a:lnTo>
                  <a:pt x="14504" y="2448"/>
                </a:lnTo>
                <a:lnTo>
                  <a:pt x="14355" y="2627"/>
                </a:lnTo>
                <a:lnTo>
                  <a:pt x="13997" y="2806"/>
                </a:lnTo>
                <a:lnTo>
                  <a:pt x="13639" y="2836"/>
                </a:lnTo>
                <a:lnTo>
                  <a:pt x="13281" y="2627"/>
                </a:lnTo>
                <a:lnTo>
                  <a:pt x="13102" y="2448"/>
                </a:lnTo>
                <a:lnTo>
                  <a:pt x="12803" y="2000"/>
                </a:lnTo>
                <a:lnTo>
                  <a:pt x="12475" y="1523"/>
                </a:lnTo>
                <a:lnTo>
                  <a:pt x="12147" y="1045"/>
                </a:lnTo>
                <a:lnTo>
                  <a:pt x="11759" y="598"/>
                </a:lnTo>
                <a:lnTo>
                  <a:pt x="11430" y="329"/>
                </a:lnTo>
                <a:lnTo>
                  <a:pt x="10684" y="31"/>
                </a:lnTo>
                <a:lnTo>
                  <a:pt x="9908" y="60"/>
                </a:lnTo>
                <a:lnTo>
                  <a:pt x="9192" y="389"/>
                </a:lnTo>
                <a:lnTo>
                  <a:pt x="8894" y="657"/>
                </a:lnTo>
                <a:lnTo>
                  <a:pt x="8476" y="1194"/>
                </a:lnTo>
                <a:lnTo>
                  <a:pt x="8118" y="1732"/>
                </a:lnTo>
                <a:lnTo>
                  <a:pt x="7819" y="2120"/>
                </a:lnTo>
                <a:lnTo>
                  <a:pt x="7521" y="2537"/>
                </a:lnTo>
                <a:lnTo>
                  <a:pt x="7402" y="2657"/>
                </a:lnTo>
                <a:lnTo>
                  <a:pt x="7073" y="2836"/>
                </a:lnTo>
                <a:lnTo>
                  <a:pt x="6745" y="2836"/>
                </a:lnTo>
                <a:lnTo>
                  <a:pt x="6447" y="2657"/>
                </a:lnTo>
                <a:lnTo>
                  <a:pt x="6297" y="2537"/>
                </a:lnTo>
                <a:lnTo>
                  <a:pt x="5969" y="2090"/>
                </a:lnTo>
                <a:lnTo>
                  <a:pt x="5641" y="1642"/>
                </a:lnTo>
                <a:lnTo>
                  <a:pt x="5193" y="1015"/>
                </a:lnTo>
                <a:lnTo>
                  <a:pt x="4656" y="448"/>
                </a:lnTo>
                <a:lnTo>
                  <a:pt x="4387" y="239"/>
                </a:lnTo>
                <a:lnTo>
                  <a:pt x="3731" y="31"/>
                </a:lnTo>
                <a:lnTo>
                  <a:pt x="3074" y="31"/>
                </a:lnTo>
                <a:lnTo>
                  <a:pt x="2418" y="299"/>
                </a:lnTo>
                <a:lnTo>
                  <a:pt x="2149" y="508"/>
                </a:lnTo>
                <a:lnTo>
                  <a:pt x="1701" y="956"/>
                </a:lnTo>
                <a:lnTo>
                  <a:pt x="1373" y="1463"/>
                </a:lnTo>
                <a:lnTo>
                  <a:pt x="1045" y="1911"/>
                </a:lnTo>
                <a:lnTo>
                  <a:pt x="746" y="2358"/>
                </a:lnTo>
                <a:lnTo>
                  <a:pt x="597" y="2537"/>
                </a:lnTo>
                <a:lnTo>
                  <a:pt x="239" y="2776"/>
                </a:lnTo>
                <a:lnTo>
                  <a:pt x="0" y="2836"/>
                </a:lnTo>
                <a:lnTo>
                  <a:pt x="0" y="3851"/>
                </a:lnTo>
                <a:lnTo>
                  <a:pt x="358" y="3851"/>
                </a:lnTo>
                <a:lnTo>
                  <a:pt x="985" y="3612"/>
                </a:lnTo>
                <a:lnTo>
                  <a:pt x="1224" y="3403"/>
                </a:lnTo>
                <a:lnTo>
                  <a:pt x="1672" y="2955"/>
                </a:lnTo>
                <a:lnTo>
                  <a:pt x="2030" y="2448"/>
                </a:lnTo>
                <a:lnTo>
                  <a:pt x="2358" y="1970"/>
                </a:lnTo>
                <a:lnTo>
                  <a:pt x="2686" y="1493"/>
                </a:lnTo>
                <a:lnTo>
                  <a:pt x="2865" y="1314"/>
                </a:lnTo>
                <a:lnTo>
                  <a:pt x="3223" y="1075"/>
                </a:lnTo>
                <a:lnTo>
                  <a:pt x="3611" y="1075"/>
                </a:lnTo>
                <a:lnTo>
                  <a:pt x="3970" y="1314"/>
                </a:lnTo>
                <a:lnTo>
                  <a:pt x="4149" y="1493"/>
                </a:lnTo>
                <a:lnTo>
                  <a:pt x="4477" y="1970"/>
                </a:lnTo>
                <a:lnTo>
                  <a:pt x="4805" y="2448"/>
                </a:lnTo>
                <a:lnTo>
                  <a:pt x="5133" y="2896"/>
                </a:lnTo>
                <a:lnTo>
                  <a:pt x="5492" y="3313"/>
                </a:lnTo>
                <a:lnTo>
                  <a:pt x="5820" y="3582"/>
                </a:lnTo>
                <a:lnTo>
                  <a:pt x="6536" y="3851"/>
                </a:lnTo>
                <a:lnTo>
                  <a:pt x="7282" y="3851"/>
                </a:lnTo>
                <a:lnTo>
                  <a:pt x="7998" y="3552"/>
                </a:lnTo>
                <a:lnTo>
                  <a:pt x="8297" y="3283"/>
                </a:lnTo>
                <a:lnTo>
                  <a:pt x="8744" y="2746"/>
                </a:lnTo>
                <a:lnTo>
                  <a:pt x="9132" y="2179"/>
                </a:lnTo>
                <a:lnTo>
                  <a:pt x="9401" y="1761"/>
                </a:lnTo>
                <a:lnTo>
                  <a:pt x="9699" y="1403"/>
                </a:lnTo>
                <a:lnTo>
                  <a:pt x="9819" y="1254"/>
                </a:lnTo>
                <a:lnTo>
                  <a:pt x="10147" y="1105"/>
                </a:lnTo>
                <a:lnTo>
                  <a:pt x="10446" y="1105"/>
                </a:lnTo>
                <a:lnTo>
                  <a:pt x="10744" y="1254"/>
                </a:lnTo>
                <a:lnTo>
                  <a:pt x="10893" y="1374"/>
                </a:lnTo>
                <a:lnTo>
                  <a:pt x="11251" y="1821"/>
                </a:lnTo>
                <a:lnTo>
                  <a:pt x="11580" y="2269"/>
                </a:lnTo>
                <a:lnTo>
                  <a:pt x="11908" y="2776"/>
                </a:lnTo>
                <a:lnTo>
                  <a:pt x="12326" y="3254"/>
                </a:lnTo>
                <a:lnTo>
                  <a:pt x="12654" y="3552"/>
                </a:lnTo>
                <a:lnTo>
                  <a:pt x="13400" y="3880"/>
                </a:lnTo>
                <a:lnTo>
                  <a:pt x="14206" y="3851"/>
                </a:lnTo>
                <a:lnTo>
                  <a:pt x="14952" y="3522"/>
                </a:lnTo>
                <a:lnTo>
                  <a:pt x="15280" y="3194"/>
                </a:lnTo>
                <a:lnTo>
                  <a:pt x="15638" y="2746"/>
                </a:lnTo>
                <a:lnTo>
                  <a:pt x="15967" y="2269"/>
                </a:lnTo>
                <a:lnTo>
                  <a:pt x="16265" y="1821"/>
                </a:lnTo>
                <a:lnTo>
                  <a:pt x="16563" y="1403"/>
                </a:lnTo>
                <a:lnTo>
                  <a:pt x="16742" y="1224"/>
                </a:lnTo>
                <a:lnTo>
                  <a:pt x="17071" y="1075"/>
                </a:lnTo>
                <a:lnTo>
                  <a:pt x="17399" y="1075"/>
                </a:lnTo>
                <a:lnTo>
                  <a:pt x="17697" y="1254"/>
                </a:lnTo>
                <a:lnTo>
                  <a:pt x="17847" y="1403"/>
                </a:lnTo>
                <a:lnTo>
                  <a:pt x="18175" y="1821"/>
                </a:lnTo>
                <a:lnTo>
                  <a:pt x="18444" y="2269"/>
                </a:lnTo>
                <a:lnTo>
                  <a:pt x="18742" y="2716"/>
                </a:lnTo>
                <a:lnTo>
                  <a:pt x="19070" y="3134"/>
                </a:lnTo>
                <a:lnTo>
                  <a:pt x="19428" y="3492"/>
                </a:lnTo>
                <a:lnTo>
                  <a:pt x="20264" y="3880"/>
                </a:lnTo>
                <a:lnTo>
                  <a:pt x="21159" y="3851"/>
                </a:lnTo>
                <a:lnTo>
                  <a:pt x="21965" y="3433"/>
                </a:lnTo>
                <a:lnTo>
                  <a:pt x="22293" y="3075"/>
                </a:lnTo>
                <a:lnTo>
                  <a:pt x="22711" y="2537"/>
                </a:lnTo>
                <a:lnTo>
                  <a:pt x="23039" y="2000"/>
                </a:lnTo>
                <a:lnTo>
                  <a:pt x="23218" y="1732"/>
                </a:lnTo>
                <a:lnTo>
                  <a:pt x="23427" y="1493"/>
                </a:lnTo>
                <a:lnTo>
                  <a:pt x="23606" y="1314"/>
                </a:lnTo>
                <a:lnTo>
                  <a:pt x="23965" y="1135"/>
                </a:lnTo>
                <a:lnTo>
                  <a:pt x="24293" y="1135"/>
                </a:lnTo>
                <a:lnTo>
                  <a:pt x="24651" y="1314"/>
                </a:lnTo>
                <a:lnTo>
                  <a:pt x="24800" y="1493"/>
                </a:lnTo>
                <a:lnTo>
                  <a:pt x="25099" y="1851"/>
                </a:lnTo>
                <a:lnTo>
                  <a:pt x="25337" y="2239"/>
                </a:lnTo>
                <a:lnTo>
                  <a:pt x="25695" y="2776"/>
                </a:lnTo>
                <a:lnTo>
                  <a:pt x="26143" y="3283"/>
                </a:lnTo>
                <a:lnTo>
                  <a:pt x="26471" y="3582"/>
                </a:lnTo>
                <a:lnTo>
                  <a:pt x="27218" y="3910"/>
                </a:lnTo>
                <a:lnTo>
                  <a:pt x="28023" y="3880"/>
                </a:lnTo>
                <a:lnTo>
                  <a:pt x="28740" y="3552"/>
                </a:lnTo>
                <a:lnTo>
                  <a:pt x="29068" y="3224"/>
                </a:lnTo>
                <a:lnTo>
                  <a:pt x="29486" y="2687"/>
                </a:lnTo>
                <a:lnTo>
                  <a:pt x="29874" y="2120"/>
                </a:lnTo>
                <a:lnTo>
                  <a:pt x="30112" y="1761"/>
                </a:lnTo>
                <a:lnTo>
                  <a:pt x="30381" y="1433"/>
                </a:lnTo>
                <a:lnTo>
                  <a:pt x="30530" y="1284"/>
                </a:lnTo>
                <a:lnTo>
                  <a:pt x="30829" y="1135"/>
                </a:lnTo>
                <a:lnTo>
                  <a:pt x="31157" y="1135"/>
                </a:lnTo>
                <a:lnTo>
                  <a:pt x="31455" y="1254"/>
                </a:lnTo>
                <a:lnTo>
                  <a:pt x="31604" y="1403"/>
                </a:lnTo>
                <a:lnTo>
                  <a:pt x="31873" y="1702"/>
                </a:lnTo>
                <a:lnTo>
                  <a:pt x="32112" y="2060"/>
                </a:lnTo>
                <a:lnTo>
                  <a:pt x="32470" y="2657"/>
                </a:lnTo>
                <a:lnTo>
                  <a:pt x="32888" y="3194"/>
                </a:lnTo>
                <a:lnTo>
                  <a:pt x="33246" y="3522"/>
                </a:lnTo>
                <a:lnTo>
                  <a:pt x="34022" y="3880"/>
                </a:lnTo>
                <a:lnTo>
                  <a:pt x="34887" y="3880"/>
                </a:lnTo>
                <a:lnTo>
                  <a:pt x="35693" y="3522"/>
                </a:lnTo>
                <a:lnTo>
                  <a:pt x="36021" y="3194"/>
                </a:lnTo>
                <a:lnTo>
                  <a:pt x="36439" y="2657"/>
                </a:lnTo>
                <a:lnTo>
                  <a:pt x="36827" y="2060"/>
                </a:lnTo>
                <a:lnTo>
                  <a:pt x="37066" y="1702"/>
                </a:lnTo>
                <a:lnTo>
                  <a:pt x="37364" y="1344"/>
                </a:lnTo>
                <a:lnTo>
                  <a:pt x="37633" y="1165"/>
                </a:lnTo>
                <a:lnTo>
                  <a:pt x="38230" y="1165"/>
                </a:lnTo>
                <a:lnTo>
                  <a:pt x="38468" y="1374"/>
                </a:lnTo>
                <a:lnTo>
                  <a:pt x="38827" y="1791"/>
                </a:lnTo>
                <a:lnTo>
                  <a:pt x="39095" y="2209"/>
                </a:lnTo>
                <a:lnTo>
                  <a:pt x="39334" y="2567"/>
                </a:lnTo>
                <a:lnTo>
                  <a:pt x="39811" y="3224"/>
                </a:lnTo>
                <a:lnTo>
                  <a:pt x="40110" y="3492"/>
                </a:lnTo>
                <a:lnTo>
                  <a:pt x="40408" y="3701"/>
                </a:lnTo>
                <a:lnTo>
                  <a:pt x="41035" y="3910"/>
                </a:lnTo>
                <a:lnTo>
                  <a:pt x="41721" y="3910"/>
                </a:lnTo>
                <a:lnTo>
                  <a:pt x="42318" y="3671"/>
                </a:lnTo>
                <a:lnTo>
                  <a:pt x="42587" y="3463"/>
                </a:lnTo>
                <a:lnTo>
                  <a:pt x="43064" y="2985"/>
                </a:lnTo>
                <a:lnTo>
                  <a:pt x="43452" y="2448"/>
                </a:lnTo>
                <a:lnTo>
                  <a:pt x="43781" y="1970"/>
                </a:lnTo>
                <a:lnTo>
                  <a:pt x="44109" y="1493"/>
                </a:lnTo>
                <a:lnTo>
                  <a:pt x="44288" y="1314"/>
                </a:lnTo>
                <a:lnTo>
                  <a:pt x="44616" y="1135"/>
                </a:lnTo>
                <a:lnTo>
                  <a:pt x="44974" y="1135"/>
                </a:lnTo>
                <a:lnTo>
                  <a:pt x="45332" y="1314"/>
                </a:lnTo>
                <a:lnTo>
                  <a:pt x="45482" y="1493"/>
                </a:lnTo>
                <a:lnTo>
                  <a:pt x="45810" y="1911"/>
                </a:lnTo>
                <a:lnTo>
                  <a:pt x="46108" y="2388"/>
                </a:lnTo>
                <a:lnTo>
                  <a:pt x="46466" y="2866"/>
                </a:lnTo>
                <a:lnTo>
                  <a:pt x="46825" y="3313"/>
                </a:lnTo>
                <a:lnTo>
                  <a:pt x="47183" y="3582"/>
                </a:lnTo>
                <a:lnTo>
                  <a:pt x="47959" y="3910"/>
                </a:lnTo>
                <a:lnTo>
                  <a:pt x="48735" y="3880"/>
                </a:lnTo>
                <a:lnTo>
                  <a:pt x="49481" y="3522"/>
                </a:lnTo>
                <a:lnTo>
                  <a:pt x="49809" y="3224"/>
                </a:lnTo>
                <a:lnTo>
                  <a:pt x="50227" y="2687"/>
                </a:lnTo>
                <a:lnTo>
                  <a:pt x="50585" y="2120"/>
                </a:lnTo>
                <a:lnTo>
                  <a:pt x="50883" y="1732"/>
                </a:lnTo>
                <a:lnTo>
                  <a:pt x="51182" y="1374"/>
                </a:lnTo>
                <a:lnTo>
                  <a:pt x="51450" y="1224"/>
                </a:lnTo>
                <a:lnTo>
                  <a:pt x="51719" y="1135"/>
                </a:lnTo>
                <a:lnTo>
                  <a:pt x="51808" y="538"/>
                </a:lnTo>
                <a:lnTo>
                  <a:pt x="51808" y="1"/>
                </a:lnTo>
                <a:lnTo>
                  <a:pt x="51241" y="90"/>
                </a:lnTo>
                <a:lnTo>
                  <a:pt x="50376" y="598"/>
                </a:lnTo>
                <a:lnTo>
                  <a:pt x="50018" y="1015"/>
                </a:lnTo>
                <a:lnTo>
                  <a:pt x="49690" y="1493"/>
                </a:lnTo>
                <a:lnTo>
                  <a:pt x="49361" y="2000"/>
                </a:lnTo>
                <a:lnTo>
                  <a:pt x="49152" y="2329"/>
                </a:lnTo>
                <a:lnTo>
                  <a:pt x="48884" y="2597"/>
                </a:lnTo>
                <a:lnTo>
                  <a:pt x="48615" y="2776"/>
                </a:lnTo>
                <a:lnTo>
                  <a:pt x="48078" y="2776"/>
                </a:lnTo>
                <a:lnTo>
                  <a:pt x="47839" y="2597"/>
                </a:lnTo>
                <a:lnTo>
                  <a:pt x="47541" y="2299"/>
                </a:lnTo>
                <a:lnTo>
                  <a:pt x="47302" y="1941"/>
                </a:lnTo>
                <a:lnTo>
                  <a:pt x="46884" y="1344"/>
                </a:lnTo>
                <a:lnTo>
                  <a:pt x="46466" y="747"/>
                </a:lnTo>
                <a:lnTo>
                  <a:pt x="46138" y="419"/>
                </a:lnTo>
                <a:lnTo>
                  <a:pt x="45332" y="31"/>
                </a:lnTo>
                <a:lnTo>
                  <a:pt x="44497" y="31"/>
                </a:lnTo>
                <a:lnTo>
                  <a:pt x="43691" y="389"/>
                </a:lnTo>
                <a:lnTo>
                  <a:pt x="43363" y="747"/>
                </a:lnTo>
                <a:lnTo>
                  <a:pt x="42945" y="1254"/>
                </a:lnTo>
                <a:lnTo>
                  <a:pt x="42587" y="1821"/>
                </a:lnTo>
                <a:lnTo>
                  <a:pt x="42318" y="2179"/>
                </a:lnTo>
                <a:lnTo>
                  <a:pt x="42050" y="2537"/>
                </a:lnTo>
                <a:lnTo>
                  <a:pt x="41900" y="2657"/>
                </a:lnTo>
                <a:lnTo>
                  <a:pt x="41602" y="2806"/>
                </a:lnTo>
                <a:lnTo>
                  <a:pt x="41274" y="2806"/>
                </a:lnTo>
                <a:lnTo>
                  <a:pt x="40975" y="2657"/>
                </a:lnTo>
                <a:lnTo>
                  <a:pt x="40826" y="2508"/>
                </a:lnTo>
                <a:lnTo>
                  <a:pt x="40498" y="2090"/>
                </a:lnTo>
                <a:lnTo>
                  <a:pt x="40199" y="1642"/>
                </a:lnTo>
                <a:lnTo>
                  <a:pt x="39811" y="1105"/>
                </a:lnTo>
                <a:lnTo>
                  <a:pt x="39423" y="598"/>
                </a:lnTo>
                <a:lnTo>
                  <a:pt x="39125" y="329"/>
                </a:lnTo>
                <a:lnTo>
                  <a:pt x="38409" y="31"/>
                </a:lnTo>
                <a:lnTo>
                  <a:pt x="376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25" name="Google Shape;6525;p208"/>
          <p:cNvGrpSpPr/>
          <p:nvPr/>
        </p:nvGrpSpPr>
        <p:grpSpPr>
          <a:xfrm>
            <a:off x="5734104" y="3866988"/>
            <a:ext cx="711263" cy="698612"/>
            <a:chOff x="1136750" y="238400"/>
            <a:chExt cx="5300025" cy="5205750"/>
          </a:xfrm>
        </p:grpSpPr>
        <p:sp>
          <p:nvSpPr>
            <p:cNvPr id="6526" name="Google Shape;6526;p208"/>
            <p:cNvSpPr/>
            <p:nvPr/>
          </p:nvSpPr>
          <p:spPr>
            <a:xfrm>
              <a:off x="2876300" y="238400"/>
              <a:ext cx="1819850" cy="2177625"/>
            </a:xfrm>
            <a:custGeom>
              <a:avLst/>
              <a:gdLst/>
              <a:ahLst/>
              <a:cxnLst/>
              <a:rect l="l" t="t" r="r" b="b"/>
              <a:pathLst>
                <a:path w="72794" h="87105" extrusionOk="0">
                  <a:moveTo>
                    <a:pt x="37304" y="1"/>
                  </a:moveTo>
                  <a:cubicBezTo>
                    <a:pt x="36844" y="1"/>
                    <a:pt x="36392" y="10"/>
                    <a:pt x="35953" y="31"/>
                  </a:cubicBezTo>
                  <a:cubicBezTo>
                    <a:pt x="29405" y="327"/>
                    <a:pt x="24039" y="1510"/>
                    <a:pt x="17406" y="4129"/>
                  </a:cubicBezTo>
                  <a:cubicBezTo>
                    <a:pt x="8661" y="7594"/>
                    <a:pt x="2070" y="14903"/>
                    <a:pt x="254" y="23183"/>
                  </a:cubicBezTo>
                  <a:cubicBezTo>
                    <a:pt x="85" y="23859"/>
                    <a:pt x="0" y="24535"/>
                    <a:pt x="0" y="25211"/>
                  </a:cubicBezTo>
                  <a:lnTo>
                    <a:pt x="0" y="76796"/>
                  </a:lnTo>
                  <a:cubicBezTo>
                    <a:pt x="0" y="82035"/>
                    <a:pt x="4267" y="86302"/>
                    <a:pt x="9506" y="86302"/>
                  </a:cubicBezTo>
                  <a:cubicBezTo>
                    <a:pt x="14787" y="86302"/>
                    <a:pt x="19012" y="82035"/>
                    <a:pt x="19012" y="76796"/>
                  </a:cubicBezTo>
                  <a:lnTo>
                    <a:pt x="19012" y="26563"/>
                  </a:lnTo>
                  <a:cubicBezTo>
                    <a:pt x="19772" y="24662"/>
                    <a:pt x="21843" y="22803"/>
                    <a:pt x="24420" y="21831"/>
                  </a:cubicBezTo>
                  <a:cubicBezTo>
                    <a:pt x="29109" y="19972"/>
                    <a:pt x="32362" y="19212"/>
                    <a:pt x="36883" y="19001"/>
                  </a:cubicBezTo>
                  <a:cubicBezTo>
                    <a:pt x="37028" y="18993"/>
                    <a:pt x="37188" y="18990"/>
                    <a:pt x="37361" y="18990"/>
                  </a:cubicBezTo>
                  <a:cubicBezTo>
                    <a:pt x="39191" y="18990"/>
                    <a:pt x="42432" y="19386"/>
                    <a:pt x="44825" y="19888"/>
                  </a:cubicBezTo>
                  <a:cubicBezTo>
                    <a:pt x="47740" y="20522"/>
                    <a:pt x="50825" y="22930"/>
                    <a:pt x="53782" y="25718"/>
                  </a:cubicBezTo>
                  <a:lnTo>
                    <a:pt x="53782" y="77556"/>
                  </a:lnTo>
                  <a:cubicBezTo>
                    <a:pt x="53782" y="82837"/>
                    <a:pt x="58049" y="87062"/>
                    <a:pt x="63288" y="87062"/>
                  </a:cubicBezTo>
                  <a:lnTo>
                    <a:pt x="63288" y="87104"/>
                  </a:lnTo>
                  <a:cubicBezTo>
                    <a:pt x="68526" y="87104"/>
                    <a:pt x="72794" y="82837"/>
                    <a:pt x="72794" y="77599"/>
                  </a:cubicBezTo>
                  <a:lnTo>
                    <a:pt x="72794" y="21704"/>
                  </a:lnTo>
                  <a:cubicBezTo>
                    <a:pt x="72794" y="19170"/>
                    <a:pt x="71822" y="16761"/>
                    <a:pt x="70005" y="14987"/>
                  </a:cubicBezTo>
                  <a:lnTo>
                    <a:pt x="69456" y="14438"/>
                  </a:lnTo>
                  <a:lnTo>
                    <a:pt x="69414" y="14396"/>
                  </a:lnTo>
                  <a:cubicBezTo>
                    <a:pt x="64006" y="9072"/>
                    <a:pt x="57542" y="3200"/>
                    <a:pt x="48839" y="1341"/>
                  </a:cubicBezTo>
                  <a:cubicBezTo>
                    <a:pt x="46403" y="808"/>
                    <a:pt x="41497" y="1"/>
                    <a:pt x="37304" y="1"/>
                  </a:cubicBez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208"/>
            <p:cNvSpPr/>
            <p:nvPr/>
          </p:nvSpPr>
          <p:spPr>
            <a:xfrm>
              <a:off x="4254625" y="1940700"/>
              <a:ext cx="2182150" cy="1819875"/>
            </a:xfrm>
            <a:custGeom>
              <a:avLst/>
              <a:gdLst/>
              <a:ahLst/>
              <a:cxnLst/>
              <a:rect l="l" t="t" r="r" b="b"/>
              <a:pathLst>
                <a:path w="87286" h="72795" extrusionOk="0">
                  <a:moveTo>
                    <a:pt x="10267" y="1"/>
                  </a:moveTo>
                  <a:cubicBezTo>
                    <a:pt x="5028" y="1"/>
                    <a:pt x="761" y="4226"/>
                    <a:pt x="761" y="9507"/>
                  </a:cubicBezTo>
                  <a:cubicBezTo>
                    <a:pt x="761" y="14745"/>
                    <a:pt x="5028" y="19012"/>
                    <a:pt x="10267" y="19012"/>
                  </a:cubicBezTo>
                  <a:lnTo>
                    <a:pt x="60500" y="19012"/>
                  </a:lnTo>
                  <a:cubicBezTo>
                    <a:pt x="62401" y="19773"/>
                    <a:pt x="64260" y="21801"/>
                    <a:pt x="65274" y="24378"/>
                  </a:cubicBezTo>
                  <a:cubicBezTo>
                    <a:pt x="67133" y="29067"/>
                    <a:pt x="67851" y="32363"/>
                    <a:pt x="68062" y="36841"/>
                  </a:cubicBezTo>
                  <a:cubicBezTo>
                    <a:pt x="68147" y="38531"/>
                    <a:pt x="67724" y="42164"/>
                    <a:pt x="67175" y="44784"/>
                  </a:cubicBezTo>
                  <a:cubicBezTo>
                    <a:pt x="66541" y="47741"/>
                    <a:pt x="64133" y="50783"/>
                    <a:pt x="61345" y="53740"/>
                  </a:cubicBezTo>
                  <a:lnTo>
                    <a:pt x="9507" y="53740"/>
                  </a:lnTo>
                  <a:cubicBezTo>
                    <a:pt x="4268" y="53740"/>
                    <a:pt x="1" y="58007"/>
                    <a:pt x="1" y="63246"/>
                  </a:cubicBezTo>
                  <a:cubicBezTo>
                    <a:pt x="1" y="68527"/>
                    <a:pt x="4268" y="72752"/>
                    <a:pt x="9507" y="72752"/>
                  </a:cubicBezTo>
                  <a:lnTo>
                    <a:pt x="65358" y="72752"/>
                  </a:lnTo>
                  <a:lnTo>
                    <a:pt x="65358" y="72794"/>
                  </a:lnTo>
                  <a:cubicBezTo>
                    <a:pt x="67893" y="72794"/>
                    <a:pt x="70301" y="71780"/>
                    <a:pt x="72076" y="70006"/>
                  </a:cubicBezTo>
                  <a:lnTo>
                    <a:pt x="72667" y="69456"/>
                  </a:lnTo>
                  <a:lnTo>
                    <a:pt x="72667" y="69414"/>
                  </a:lnTo>
                  <a:cubicBezTo>
                    <a:pt x="78033" y="64006"/>
                    <a:pt x="83863" y="57500"/>
                    <a:pt x="85764" y="48797"/>
                  </a:cubicBezTo>
                  <a:cubicBezTo>
                    <a:pt x="86356" y="46093"/>
                    <a:pt x="87285" y="40348"/>
                    <a:pt x="87074" y="35912"/>
                  </a:cubicBezTo>
                  <a:cubicBezTo>
                    <a:pt x="86736" y="29363"/>
                    <a:pt x="85553" y="23998"/>
                    <a:pt x="82934" y="17407"/>
                  </a:cubicBezTo>
                  <a:cubicBezTo>
                    <a:pt x="79511" y="8619"/>
                    <a:pt x="72203" y="2071"/>
                    <a:pt x="63922" y="212"/>
                  </a:cubicBezTo>
                  <a:cubicBezTo>
                    <a:pt x="63246" y="43"/>
                    <a:pt x="62528" y="1"/>
                    <a:pt x="61852" y="1"/>
                  </a:cubicBez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208"/>
            <p:cNvSpPr/>
            <p:nvPr/>
          </p:nvSpPr>
          <p:spPr>
            <a:xfrm>
              <a:off x="2910100" y="3267300"/>
              <a:ext cx="1819850" cy="2176850"/>
            </a:xfrm>
            <a:custGeom>
              <a:avLst/>
              <a:gdLst/>
              <a:ahLst/>
              <a:cxnLst/>
              <a:rect l="l" t="t" r="r" b="b"/>
              <a:pathLst>
                <a:path w="72794" h="87074" extrusionOk="0">
                  <a:moveTo>
                    <a:pt x="9506" y="0"/>
                  </a:moveTo>
                  <a:cubicBezTo>
                    <a:pt x="4267" y="0"/>
                    <a:pt x="0" y="4225"/>
                    <a:pt x="0" y="9506"/>
                  </a:cubicBezTo>
                  <a:lnTo>
                    <a:pt x="0" y="65358"/>
                  </a:lnTo>
                  <a:cubicBezTo>
                    <a:pt x="0" y="67893"/>
                    <a:pt x="1014" y="70301"/>
                    <a:pt x="2789" y="72075"/>
                  </a:cubicBezTo>
                  <a:lnTo>
                    <a:pt x="3338" y="72625"/>
                  </a:lnTo>
                  <a:lnTo>
                    <a:pt x="3380" y="72667"/>
                  </a:lnTo>
                  <a:cubicBezTo>
                    <a:pt x="8788" y="77990"/>
                    <a:pt x="15294" y="83862"/>
                    <a:pt x="23997" y="85764"/>
                  </a:cubicBezTo>
                  <a:cubicBezTo>
                    <a:pt x="26405" y="86271"/>
                    <a:pt x="31306" y="87073"/>
                    <a:pt x="35489" y="87073"/>
                  </a:cubicBezTo>
                  <a:cubicBezTo>
                    <a:pt x="35953" y="87073"/>
                    <a:pt x="36418" y="87073"/>
                    <a:pt x="36840" y="87031"/>
                  </a:cubicBezTo>
                  <a:cubicBezTo>
                    <a:pt x="43389" y="86735"/>
                    <a:pt x="48754" y="85552"/>
                    <a:pt x="55387" y="82933"/>
                  </a:cubicBezTo>
                  <a:cubicBezTo>
                    <a:pt x="64133" y="79469"/>
                    <a:pt x="70723" y="72160"/>
                    <a:pt x="72582" y="63879"/>
                  </a:cubicBezTo>
                  <a:cubicBezTo>
                    <a:pt x="72709" y="63203"/>
                    <a:pt x="72793" y="62527"/>
                    <a:pt x="72793" y="61851"/>
                  </a:cubicBezTo>
                  <a:lnTo>
                    <a:pt x="72793" y="10266"/>
                  </a:lnTo>
                  <a:cubicBezTo>
                    <a:pt x="72793" y="5028"/>
                    <a:pt x="68526" y="761"/>
                    <a:pt x="63288" y="761"/>
                  </a:cubicBezTo>
                  <a:cubicBezTo>
                    <a:pt x="58049" y="761"/>
                    <a:pt x="53782" y="5028"/>
                    <a:pt x="53782" y="10266"/>
                  </a:cubicBezTo>
                  <a:lnTo>
                    <a:pt x="53782" y="60499"/>
                  </a:lnTo>
                  <a:cubicBezTo>
                    <a:pt x="53021" y="62400"/>
                    <a:pt x="50951" y="64259"/>
                    <a:pt x="48416" y="65231"/>
                  </a:cubicBezTo>
                  <a:cubicBezTo>
                    <a:pt x="43685" y="67090"/>
                    <a:pt x="40432" y="67850"/>
                    <a:pt x="35953" y="68062"/>
                  </a:cubicBezTo>
                  <a:cubicBezTo>
                    <a:pt x="35808" y="68069"/>
                    <a:pt x="35648" y="68073"/>
                    <a:pt x="35475" y="68073"/>
                  </a:cubicBezTo>
                  <a:cubicBezTo>
                    <a:pt x="33645" y="68073"/>
                    <a:pt x="30404" y="67676"/>
                    <a:pt x="28011" y="67175"/>
                  </a:cubicBezTo>
                  <a:cubicBezTo>
                    <a:pt x="25053" y="66541"/>
                    <a:pt x="21969" y="64133"/>
                    <a:pt x="19012" y="61344"/>
                  </a:cubicBezTo>
                  <a:lnTo>
                    <a:pt x="19012" y="9506"/>
                  </a:lnTo>
                  <a:cubicBezTo>
                    <a:pt x="19012" y="4225"/>
                    <a:pt x="14745" y="0"/>
                    <a:pt x="9506" y="0"/>
                  </a:cubicBez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208"/>
            <p:cNvSpPr/>
            <p:nvPr/>
          </p:nvSpPr>
          <p:spPr>
            <a:xfrm>
              <a:off x="1136750" y="1922750"/>
              <a:ext cx="2182125" cy="1819850"/>
            </a:xfrm>
            <a:custGeom>
              <a:avLst/>
              <a:gdLst/>
              <a:ahLst/>
              <a:cxnLst/>
              <a:rect l="l" t="t" r="r" b="b"/>
              <a:pathLst>
                <a:path w="87285" h="72794" extrusionOk="0">
                  <a:moveTo>
                    <a:pt x="21884" y="1"/>
                  </a:moveTo>
                  <a:cubicBezTo>
                    <a:pt x="19350" y="1"/>
                    <a:pt x="16941" y="972"/>
                    <a:pt x="15167" y="2789"/>
                  </a:cubicBezTo>
                  <a:lnTo>
                    <a:pt x="14618" y="3338"/>
                  </a:lnTo>
                  <a:lnTo>
                    <a:pt x="14576" y="3380"/>
                  </a:lnTo>
                  <a:cubicBezTo>
                    <a:pt x="9252" y="8788"/>
                    <a:pt x="3380" y="15252"/>
                    <a:pt x="1521" y="23955"/>
                  </a:cubicBezTo>
                  <a:cubicBezTo>
                    <a:pt x="929" y="26659"/>
                    <a:pt x="0" y="32405"/>
                    <a:pt x="211" y="36841"/>
                  </a:cubicBezTo>
                  <a:cubicBezTo>
                    <a:pt x="507" y="43389"/>
                    <a:pt x="1690" y="48755"/>
                    <a:pt x="4309" y="55388"/>
                  </a:cubicBezTo>
                  <a:cubicBezTo>
                    <a:pt x="7774" y="64133"/>
                    <a:pt x="15083" y="70724"/>
                    <a:pt x="23363" y="72540"/>
                  </a:cubicBezTo>
                  <a:cubicBezTo>
                    <a:pt x="24039" y="72709"/>
                    <a:pt x="24715" y="72794"/>
                    <a:pt x="25433" y="72794"/>
                  </a:cubicBezTo>
                  <a:lnTo>
                    <a:pt x="76976" y="72794"/>
                  </a:lnTo>
                  <a:lnTo>
                    <a:pt x="76976" y="72752"/>
                  </a:lnTo>
                  <a:cubicBezTo>
                    <a:pt x="82214" y="72752"/>
                    <a:pt x="86482" y="68527"/>
                    <a:pt x="86482" y="63246"/>
                  </a:cubicBezTo>
                  <a:cubicBezTo>
                    <a:pt x="86482" y="58007"/>
                    <a:pt x="82214" y="53740"/>
                    <a:pt x="76976" y="53740"/>
                  </a:cubicBezTo>
                  <a:lnTo>
                    <a:pt x="26743" y="53740"/>
                  </a:lnTo>
                  <a:cubicBezTo>
                    <a:pt x="24842" y="52980"/>
                    <a:pt x="22983" y="50952"/>
                    <a:pt x="22011" y="48374"/>
                  </a:cubicBezTo>
                  <a:cubicBezTo>
                    <a:pt x="20152" y="43685"/>
                    <a:pt x="19392" y="40390"/>
                    <a:pt x="19181" y="35911"/>
                  </a:cubicBezTo>
                  <a:cubicBezTo>
                    <a:pt x="19096" y="34221"/>
                    <a:pt x="19519" y="30588"/>
                    <a:pt x="20068" y="27969"/>
                  </a:cubicBezTo>
                  <a:cubicBezTo>
                    <a:pt x="20701" y="25011"/>
                    <a:pt x="23110" y="21969"/>
                    <a:pt x="25898" y="19012"/>
                  </a:cubicBezTo>
                  <a:lnTo>
                    <a:pt x="77778" y="19012"/>
                  </a:lnTo>
                  <a:cubicBezTo>
                    <a:pt x="83017" y="19012"/>
                    <a:pt x="87284" y="14745"/>
                    <a:pt x="87284" y="9506"/>
                  </a:cubicBezTo>
                  <a:cubicBezTo>
                    <a:pt x="87284" y="4225"/>
                    <a:pt x="83017" y="1"/>
                    <a:pt x="77778" y="1"/>
                  </a:cubicBez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0" name="Google Shape;6530;p208"/>
          <p:cNvGrpSpPr/>
          <p:nvPr/>
        </p:nvGrpSpPr>
        <p:grpSpPr>
          <a:xfrm>
            <a:off x="449598" y="6113975"/>
            <a:ext cx="618806" cy="524224"/>
            <a:chOff x="701150" y="238125"/>
            <a:chExt cx="6181875" cy="5231775"/>
          </a:xfrm>
        </p:grpSpPr>
        <p:sp>
          <p:nvSpPr>
            <p:cNvPr id="6531" name="Google Shape;6531;p208"/>
            <p:cNvSpPr/>
            <p:nvPr/>
          </p:nvSpPr>
          <p:spPr>
            <a:xfrm>
              <a:off x="716000" y="1033875"/>
              <a:ext cx="646225" cy="3864900"/>
            </a:xfrm>
            <a:custGeom>
              <a:avLst/>
              <a:gdLst/>
              <a:ahLst/>
              <a:cxnLst/>
              <a:rect l="l" t="t" r="r" b="b"/>
              <a:pathLst>
                <a:path w="25849" h="154596" extrusionOk="0">
                  <a:moveTo>
                    <a:pt x="19544" y="1"/>
                  </a:moveTo>
                  <a:cubicBezTo>
                    <a:pt x="17935" y="1"/>
                    <a:pt x="16331" y="673"/>
                    <a:pt x="15195" y="1983"/>
                  </a:cubicBezTo>
                  <a:cubicBezTo>
                    <a:pt x="9711" y="8375"/>
                    <a:pt x="2864" y="16375"/>
                    <a:pt x="803" y="26470"/>
                  </a:cubicBezTo>
                  <a:cubicBezTo>
                    <a:pt x="0" y="30417"/>
                    <a:pt x="0" y="34399"/>
                    <a:pt x="0" y="37927"/>
                  </a:cubicBezTo>
                  <a:cubicBezTo>
                    <a:pt x="0" y="43341"/>
                    <a:pt x="0" y="48755"/>
                    <a:pt x="0" y="54135"/>
                  </a:cubicBezTo>
                  <a:cubicBezTo>
                    <a:pt x="35" y="59549"/>
                    <a:pt x="35" y="64963"/>
                    <a:pt x="35" y="70343"/>
                  </a:cubicBezTo>
                  <a:lnTo>
                    <a:pt x="35" y="148937"/>
                  </a:lnTo>
                  <a:cubicBezTo>
                    <a:pt x="35" y="152081"/>
                    <a:pt x="2585" y="154596"/>
                    <a:pt x="5729" y="154596"/>
                  </a:cubicBezTo>
                  <a:cubicBezTo>
                    <a:pt x="8837" y="154596"/>
                    <a:pt x="11387" y="152081"/>
                    <a:pt x="11387" y="148937"/>
                  </a:cubicBezTo>
                  <a:lnTo>
                    <a:pt x="11387" y="70343"/>
                  </a:lnTo>
                  <a:cubicBezTo>
                    <a:pt x="11387" y="64928"/>
                    <a:pt x="11387" y="59514"/>
                    <a:pt x="11352" y="54135"/>
                  </a:cubicBezTo>
                  <a:cubicBezTo>
                    <a:pt x="11352" y="48720"/>
                    <a:pt x="11352" y="43306"/>
                    <a:pt x="11352" y="37927"/>
                  </a:cubicBezTo>
                  <a:cubicBezTo>
                    <a:pt x="11352" y="34643"/>
                    <a:pt x="11352" y="31569"/>
                    <a:pt x="11911" y="28740"/>
                  </a:cubicBezTo>
                  <a:cubicBezTo>
                    <a:pt x="13413" y="21509"/>
                    <a:pt x="18932" y="15047"/>
                    <a:pt x="23823" y="9353"/>
                  </a:cubicBezTo>
                  <a:cubicBezTo>
                    <a:pt x="25849" y="6978"/>
                    <a:pt x="25604" y="3415"/>
                    <a:pt x="23229" y="1354"/>
                  </a:cubicBezTo>
                  <a:cubicBezTo>
                    <a:pt x="22164" y="446"/>
                    <a:pt x="20852" y="1"/>
                    <a:pt x="195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208"/>
            <p:cNvSpPr/>
            <p:nvPr/>
          </p:nvSpPr>
          <p:spPr>
            <a:xfrm>
              <a:off x="701150" y="4615300"/>
              <a:ext cx="2846000" cy="735825"/>
            </a:xfrm>
            <a:custGeom>
              <a:avLst/>
              <a:gdLst/>
              <a:ahLst/>
              <a:cxnLst/>
              <a:rect l="l" t="t" r="r" b="b"/>
              <a:pathLst>
                <a:path w="113840" h="29433" extrusionOk="0">
                  <a:moveTo>
                    <a:pt x="6301" y="1"/>
                  </a:moveTo>
                  <a:cubicBezTo>
                    <a:pt x="5811" y="1"/>
                    <a:pt x="5314" y="64"/>
                    <a:pt x="4821" y="196"/>
                  </a:cubicBezTo>
                  <a:cubicBezTo>
                    <a:pt x="1782" y="1034"/>
                    <a:pt x="0" y="4178"/>
                    <a:pt x="839" y="7182"/>
                  </a:cubicBezTo>
                  <a:cubicBezTo>
                    <a:pt x="4052" y="18884"/>
                    <a:pt x="16767" y="21748"/>
                    <a:pt x="20959" y="22656"/>
                  </a:cubicBezTo>
                  <a:cubicBezTo>
                    <a:pt x="41114" y="27162"/>
                    <a:pt x="59557" y="29433"/>
                    <a:pt x="76673" y="29433"/>
                  </a:cubicBezTo>
                  <a:cubicBezTo>
                    <a:pt x="87921" y="29433"/>
                    <a:pt x="98575" y="28455"/>
                    <a:pt x="108739" y="26499"/>
                  </a:cubicBezTo>
                  <a:cubicBezTo>
                    <a:pt x="111848" y="25940"/>
                    <a:pt x="113839" y="22971"/>
                    <a:pt x="113280" y="19862"/>
                  </a:cubicBezTo>
                  <a:cubicBezTo>
                    <a:pt x="112756" y="17149"/>
                    <a:pt x="110382" y="15252"/>
                    <a:pt x="107719" y="15252"/>
                  </a:cubicBezTo>
                  <a:cubicBezTo>
                    <a:pt x="107364" y="15252"/>
                    <a:pt x="107005" y="15286"/>
                    <a:pt x="106644" y="15356"/>
                  </a:cubicBezTo>
                  <a:cubicBezTo>
                    <a:pt x="97153" y="17155"/>
                    <a:pt x="87188" y="18058"/>
                    <a:pt x="76652" y="18058"/>
                  </a:cubicBezTo>
                  <a:cubicBezTo>
                    <a:pt x="60391" y="18058"/>
                    <a:pt x="42770" y="15907"/>
                    <a:pt x="23439" y="11583"/>
                  </a:cubicBezTo>
                  <a:cubicBezTo>
                    <a:pt x="18688" y="10535"/>
                    <a:pt x="13029" y="8719"/>
                    <a:pt x="11807" y="4178"/>
                  </a:cubicBezTo>
                  <a:cubicBezTo>
                    <a:pt x="11106" y="1638"/>
                    <a:pt x="8795" y="1"/>
                    <a:pt x="63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208"/>
            <p:cNvSpPr/>
            <p:nvPr/>
          </p:nvSpPr>
          <p:spPr>
            <a:xfrm>
              <a:off x="1000675" y="484375"/>
              <a:ext cx="2343875" cy="1026125"/>
            </a:xfrm>
            <a:custGeom>
              <a:avLst/>
              <a:gdLst/>
              <a:ahLst/>
              <a:cxnLst/>
              <a:rect l="l" t="t" r="r" b="b"/>
              <a:pathLst>
                <a:path w="93755" h="41045" extrusionOk="0">
                  <a:moveTo>
                    <a:pt x="35" y="0"/>
                  </a:moveTo>
                  <a:cubicBezTo>
                    <a:pt x="35" y="4087"/>
                    <a:pt x="35" y="8628"/>
                    <a:pt x="35" y="13134"/>
                  </a:cubicBezTo>
                  <a:cubicBezTo>
                    <a:pt x="0" y="17641"/>
                    <a:pt x="0" y="22182"/>
                    <a:pt x="0" y="26268"/>
                  </a:cubicBezTo>
                  <a:lnTo>
                    <a:pt x="0" y="30530"/>
                  </a:lnTo>
                  <a:lnTo>
                    <a:pt x="4087" y="31718"/>
                  </a:lnTo>
                  <a:cubicBezTo>
                    <a:pt x="20400" y="36468"/>
                    <a:pt x="34302" y="39228"/>
                    <a:pt x="47821" y="40346"/>
                  </a:cubicBezTo>
                  <a:cubicBezTo>
                    <a:pt x="53444" y="40800"/>
                    <a:pt x="58684" y="41044"/>
                    <a:pt x="63784" y="41044"/>
                  </a:cubicBezTo>
                  <a:cubicBezTo>
                    <a:pt x="65321" y="41044"/>
                    <a:pt x="66858" y="41009"/>
                    <a:pt x="68360" y="40974"/>
                  </a:cubicBezTo>
                  <a:cubicBezTo>
                    <a:pt x="78315" y="40695"/>
                    <a:pt x="84044" y="40206"/>
                    <a:pt x="93754" y="37796"/>
                  </a:cubicBezTo>
                  <a:lnTo>
                    <a:pt x="91030" y="26792"/>
                  </a:lnTo>
                  <a:cubicBezTo>
                    <a:pt x="82472" y="28888"/>
                    <a:pt x="77547" y="29342"/>
                    <a:pt x="68045" y="29622"/>
                  </a:cubicBezTo>
                  <a:cubicBezTo>
                    <a:pt x="66650" y="29662"/>
                    <a:pt x="65241" y="29682"/>
                    <a:pt x="63815" y="29682"/>
                  </a:cubicBezTo>
                  <a:cubicBezTo>
                    <a:pt x="59034" y="29682"/>
                    <a:pt x="54065" y="29459"/>
                    <a:pt x="48764" y="29028"/>
                  </a:cubicBezTo>
                  <a:cubicBezTo>
                    <a:pt x="37167" y="28050"/>
                    <a:pt x="25185" y="25814"/>
                    <a:pt x="11353" y="21972"/>
                  </a:cubicBezTo>
                  <a:cubicBezTo>
                    <a:pt x="11353" y="19143"/>
                    <a:pt x="11353" y="16139"/>
                    <a:pt x="11388" y="13169"/>
                  </a:cubicBezTo>
                  <a:cubicBezTo>
                    <a:pt x="11388" y="8628"/>
                    <a:pt x="11388" y="4122"/>
                    <a:pt x="113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208"/>
            <p:cNvSpPr/>
            <p:nvPr/>
          </p:nvSpPr>
          <p:spPr>
            <a:xfrm>
              <a:off x="805050" y="2026575"/>
              <a:ext cx="2407625" cy="457625"/>
            </a:xfrm>
            <a:custGeom>
              <a:avLst/>
              <a:gdLst/>
              <a:ahLst/>
              <a:cxnLst/>
              <a:rect l="l" t="t" r="r" b="b"/>
              <a:pathLst>
                <a:path w="96305" h="18305" extrusionOk="0">
                  <a:moveTo>
                    <a:pt x="6178" y="0"/>
                  </a:moveTo>
                  <a:cubicBezTo>
                    <a:pt x="3519" y="0"/>
                    <a:pt x="1149" y="1868"/>
                    <a:pt x="595" y="4576"/>
                  </a:cubicBezTo>
                  <a:cubicBezTo>
                    <a:pt x="1" y="7650"/>
                    <a:pt x="1992" y="10619"/>
                    <a:pt x="5066" y="11248"/>
                  </a:cubicBezTo>
                  <a:cubicBezTo>
                    <a:pt x="29063" y="15964"/>
                    <a:pt x="44503" y="18304"/>
                    <a:pt x="61234" y="18304"/>
                  </a:cubicBezTo>
                  <a:cubicBezTo>
                    <a:pt x="70247" y="18304"/>
                    <a:pt x="79643" y="17605"/>
                    <a:pt x="90961" y="16243"/>
                  </a:cubicBezTo>
                  <a:cubicBezTo>
                    <a:pt x="94069" y="15894"/>
                    <a:pt x="96305" y="13064"/>
                    <a:pt x="95921" y="9956"/>
                  </a:cubicBezTo>
                  <a:cubicBezTo>
                    <a:pt x="95566" y="7051"/>
                    <a:pt x="93124" y="4952"/>
                    <a:pt x="90303" y="4952"/>
                  </a:cubicBezTo>
                  <a:cubicBezTo>
                    <a:pt x="90070" y="4952"/>
                    <a:pt x="89835" y="4966"/>
                    <a:pt x="89598" y="4995"/>
                  </a:cubicBezTo>
                  <a:cubicBezTo>
                    <a:pt x="78902" y="6272"/>
                    <a:pt x="69990" y="6914"/>
                    <a:pt x="61416" y="6914"/>
                  </a:cubicBezTo>
                  <a:cubicBezTo>
                    <a:pt x="45352" y="6914"/>
                    <a:pt x="30475" y="4660"/>
                    <a:pt x="7267" y="105"/>
                  </a:cubicBezTo>
                  <a:cubicBezTo>
                    <a:pt x="6901" y="34"/>
                    <a:pt x="6537" y="0"/>
                    <a:pt x="61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208"/>
            <p:cNvSpPr/>
            <p:nvPr/>
          </p:nvSpPr>
          <p:spPr>
            <a:xfrm>
              <a:off x="878425" y="4080500"/>
              <a:ext cx="2186675" cy="553675"/>
            </a:xfrm>
            <a:custGeom>
              <a:avLst/>
              <a:gdLst/>
              <a:ahLst/>
              <a:cxnLst/>
              <a:rect l="l" t="t" r="r" b="b"/>
              <a:pathLst>
                <a:path w="87467" h="22147" extrusionOk="0">
                  <a:moveTo>
                    <a:pt x="1956" y="1"/>
                  </a:moveTo>
                  <a:lnTo>
                    <a:pt x="0" y="11178"/>
                  </a:lnTo>
                  <a:cubicBezTo>
                    <a:pt x="9152" y="12750"/>
                    <a:pt x="17291" y="14392"/>
                    <a:pt x="24487" y="15859"/>
                  </a:cubicBezTo>
                  <a:cubicBezTo>
                    <a:pt x="42022" y="19387"/>
                    <a:pt x="55750" y="22147"/>
                    <a:pt x="72377" y="22147"/>
                  </a:cubicBezTo>
                  <a:cubicBezTo>
                    <a:pt x="77127" y="22147"/>
                    <a:pt x="82122" y="21937"/>
                    <a:pt x="87467" y="21413"/>
                  </a:cubicBezTo>
                  <a:lnTo>
                    <a:pt x="86419" y="10131"/>
                  </a:lnTo>
                  <a:cubicBezTo>
                    <a:pt x="81509" y="10588"/>
                    <a:pt x="76927" y="10796"/>
                    <a:pt x="72539" y="10796"/>
                  </a:cubicBezTo>
                  <a:cubicBezTo>
                    <a:pt x="56823" y="10796"/>
                    <a:pt x="43598" y="8130"/>
                    <a:pt x="26722" y="4716"/>
                  </a:cubicBezTo>
                  <a:cubicBezTo>
                    <a:pt x="19457" y="3249"/>
                    <a:pt x="11248" y="1607"/>
                    <a:pt x="19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208"/>
            <p:cNvSpPr/>
            <p:nvPr/>
          </p:nvSpPr>
          <p:spPr>
            <a:xfrm>
              <a:off x="1427700" y="2613175"/>
              <a:ext cx="1754425" cy="1574775"/>
            </a:xfrm>
            <a:custGeom>
              <a:avLst/>
              <a:gdLst/>
              <a:ahLst/>
              <a:cxnLst/>
              <a:rect l="l" t="t" r="r" b="b"/>
              <a:pathLst>
                <a:path w="70177" h="62991" extrusionOk="0">
                  <a:moveTo>
                    <a:pt x="22667" y="1"/>
                  </a:moveTo>
                  <a:cubicBezTo>
                    <a:pt x="18960" y="1"/>
                    <a:pt x="15259" y="838"/>
                    <a:pt x="12017" y="2560"/>
                  </a:cubicBezTo>
                  <a:cubicBezTo>
                    <a:pt x="4367" y="6612"/>
                    <a:pt x="1" y="15135"/>
                    <a:pt x="1468" y="23274"/>
                  </a:cubicBezTo>
                  <a:cubicBezTo>
                    <a:pt x="2795" y="30784"/>
                    <a:pt x="9013" y="37665"/>
                    <a:pt x="17256" y="40774"/>
                  </a:cubicBezTo>
                  <a:cubicBezTo>
                    <a:pt x="18619" y="41298"/>
                    <a:pt x="19981" y="41682"/>
                    <a:pt x="21308" y="42067"/>
                  </a:cubicBezTo>
                  <a:cubicBezTo>
                    <a:pt x="22985" y="42591"/>
                    <a:pt x="24557" y="43045"/>
                    <a:pt x="25954" y="43673"/>
                  </a:cubicBezTo>
                  <a:cubicBezTo>
                    <a:pt x="29831" y="45385"/>
                    <a:pt x="32766" y="48459"/>
                    <a:pt x="35874" y="51707"/>
                  </a:cubicBezTo>
                  <a:cubicBezTo>
                    <a:pt x="36573" y="52441"/>
                    <a:pt x="37272" y="53209"/>
                    <a:pt x="38005" y="53908"/>
                  </a:cubicBezTo>
                  <a:cubicBezTo>
                    <a:pt x="43839" y="59811"/>
                    <a:pt x="49532" y="62781"/>
                    <a:pt x="55401" y="62990"/>
                  </a:cubicBezTo>
                  <a:lnTo>
                    <a:pt x="55994" y="62990"/>
                  </a:lnTo>
                  <a:cubicBezTo>
                    <a:pt x="58894" y="62990"/>
                    <a:pt x="61863" y="62291"/>
                    <a:pt x="64867" y="60929"/>
                  </a:cubicBezTo>
                  <a:cubicBezTo>
                    <a:pt x="66544" y="60161"/>
                    <a:pt x="67312" y="58170"/>
                    <a:pt x="66544" y="56493"/>
                  </a:cubicBezTo>
                  <a:cubicBezTo>
                    <a:pt x="65981" y="55241"/>
                    <a:pt x="64765" y="54512"/>
                    <a:pt x="63482" y="54512"/>
                  </a:cubicBezTo>
                  <a:cubicBezTo>
                    <a:pt x="63011" y="54512"/>
                    <a:pt x="62532" y="54610"/>
                    <a:pt x="62072" y="54816"/>
                  </a:cubicBezTo>
                  <a:cubicBezTo>
                    <a:pt x="59977" y="55766"/>
                    <a:pt x="57943" y="56255"/>
                    <a:pt x="55999" y="56255"/>
                  </a:cubicBezTo>
                  <a:cubicBezTo>
                    <a:pt x="55869" y="56255"/>
                    <a:pt x="55739" y="56253"/>
                    <a:pt x="55610" y="56248"/>
                  </a:cubicBezTo>
                  <a:cubicBezTo>
                    <a:pt x="51488" y="56109"/>
                    <a:pt x="47436" y="53873"/>
                    <a:pt x="42756" y="49192"/>
                  </a:cubicBezTo>
                  <a:cubicBezTo>
                    <a:pt x="42092" y="48494"/>
                    <a:pt x="41393" y="47760"/>
                    <a:pt x="40730" y="47062"/>
                  </a:cubicBezTo>
                  <a:cubicBezTo>
                    <a:pt x="37307" y="43499"/>
                    <a:pt x="33744" y="39796"/>
                    <a:pt x="28714" y="37526"/>
                  </a:cubicBezTo>
                  <a:cubicBezTo>
                    <a:pt x="26862" y="36722"/>
                    <a:pt x="25011" y="36163"/>
                    <a:pt x="23195" y="35639"/>
                  </a:cubicBezTo>
                  <a:cubicBezTo>
                    <a:pt x="21937" y="35255"/>
                    <a:pt x="20749" y="34906"/>
                    <a:pt x="19632" y="34487"/>
                  </a:cubicBezTo>
                  <a:cubicBezTo>
                    <a:pt x="13554" y="32181"/>
                    <a:pt x="9013" y="27326"/>
                    <a:pt x="8070" y="22086"/>
                  </a:cubicBezTo>
                  <a:cubicBezTo>
                    <a:pt x="7126" y="16777"/>
                    <a:pt x="10026" y="11188"/>
                    <a:pt x="15160" y="8463"/>
                  </a:cubicBezTo>
                  <a:cubicBezTo>
                    <a:pt x="17350" y="7297"/>
                    <a:pt x="19950" y="6733"/>
                    <a:pt x="22574" y="6733"/>
                  </a:cubicBezTo>
                  <a:cubicBezTo>
                    <a:pt x="26399" y="6733"/>
                    <a:pt x="30276" y="7931"/>
                    <a:pt x="33010" y="10210"/>
                  </a:cubicBezTo>
                  <a:cubicBezTo>
                    <a:pt x="34966" y="11851"/>
                    <a:pt x="36294" y="14192"/>
                    <a:pt x="37726" y="16637"/>
                  </a:cubicBezTo>
                  <a:cubicBezTo>
                    <a:pt x="39752" y="20165"/>
                    <a:pt x="42057" y="24147"/>
                    <a:pt x="46633" y="26662"/>
                  </a:cubicBezTo>
                  <a:cubicBezTo>
                    <a:pt x="48764" y="27815"/>
                    <a:pt x="51034" y="28409"/>
                    <a:pt x="53200" y="28967"/>
                  </a:cubicBezTo>
                  <a:cubicBezTo>
                    <a:pt x="53689" y="29107"/>
                    <a:pt x="54178" y="29247"/>
                    <a:pt x="54667" y="29387"/>
                  </a:cubicBezTo>
                  <a:lnTo>
                    <a:pt x="54877" y="29422"/>
                  </a:lnTo>
                  <a:cubicBezTo>
                    <a:pt x="59103" y="30609"/>
                    <a:pt x="61409" y="31273"/>
                    <a:pt x="64273" y="33613"/>
                  </a:cubicBezTo>
                  <a:cubicBezTo>
                    <a:pt x="64893" y="34112"/>
                    <a:pt x="65643" y="34356"/>
                    <a:pt x="66391" y="34356"/>
                  </a:cubicBezTo>
                  <a:cubicBezTo>
                    <a:pt x="67373" y="34356"/>
                    <a:pt x="68350" y="33937"/>
                    <a:pt x="69024" y="33124"/>
                  </a:cubicBezTo>
                  <a:cubicBezTo>
                    <a:pt x="70176" y="31692"/>
                    <a:pt x="69967" y="29561"/>
                    <a:pt x="68535" y="28409"/>
                  </a:cubicBezTo>
                  <a:cubicBezTo>
                    <a:pt x="64587" y="25160"/>
                    <a:pt x="61269" y="24252"/>
                    <a:pt x="56693" y="22959"/>
                  </a:cubicBezTo>
                  <a:lnTo>
                    <a:pt x="56483" y="22890"/>
                  </a:lnTo>
                  <a:cubicBezTo>
                    <a:pt x="55960" y="22750"/>
                    <a:pt x="55470" y="22610"/>
                    <a:pt x="54947" y="22505"/>
                  </a:cubicBezTo>
                  <a:cubicBezTo>
                    <a:pt x="53060" y="21981"/>
                    <a:pt x="51279" y="21527"/>
                    <a:pt x="49882" y="20759"/>
                  </a:cubicBezTo>
                  <a:cubicBezTo>
                    <a:pt x="46947" y="19152"/>
                    <a:pt x="45376" y="16427"/>
                    <a:pt x="43559" y="13284"/>
                  </a:cubicBezTo>
                  <a:cubicBezTo>
                    <a:pt x="41917" y="10419"/>
                    <a:pt x="40206" y="7450"/>
                    <a:pt x="37307" y="5040"/>
                  </a:cubicBezTo>
                  <a:cubicBezTo>
                    <a:pt x="33313" y="1726"/>
                    <a:pt x="27985" y="1"/>
                    <a:pt x="22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208"/>
            <p:cNvSpPr/>
            <p:nvPr/>
          </p:nvSpPr>
          <p:spPr>
            <a:xfrm>
              <a:off x="1668725" y="2951000"/>
              <a:ext cx="1216475" cy="1021250"/>
            </a:xfrm>
            <a:custGeom>
              <a:avLst/>
              <a:gdLst/>
              <a:ahLst/>
              <a:cxnLst/>
              <a:rect l="l" t="t" r="r" b="b"/>
              <a:pathLst>
                <a:path w="48659" h="40850" extrusionOk="0">
                  <a:moveTo>
                    <a:pt x="2589" y="1"/>
                  </a:moveTo>
                  <a:cubicBezTo>
                    <a:pt x="1762" y="1"/>
                    <a:pt x="991" y="549"/>
                    <a:pt x="734" y="1377"/>
                  </a:cubicBezTo>
                  <a:cubicBezTo>
                    <a:pt x="0" y="3788"/>
                    <a:pt x="909" y="6407"/>
                    <a:pt x="3459" y="9167"/>
                  </a:cubicBezTo>
                  <a:cubicBezTo>
                    <a:pt x="7825" y="13883"/>
                    <a:pt x="13309" y="17306"/>
                    <a:pt x="18653" y="20589"/>
                  </a:cubicBezTo>
                  <a:cubicBezTo>
                    <a:pt x="24068" y="23943"/>
                    <a:pt x="29202" y="27086"/>
                    <a:pt x="33220" y="31558"/>
                  </a:cubicBezTo>
                  <a:cubicBezTo>
                    <a:pt x="33778" y="32186"/>
                    <a:pt x="34337" y="32850"/>
                    <a:pt x="34896" y="33514"/>
                  </a:cubicBezTo>
                  <a:cubicBezTo>
                    <a:pt x="36014" y="34841"/>
                    <a:pt x="37132" y="36238"/>
                    <a:pt x="38494" y="37426"/>
                  </a:cubicBezTo>
                  <a:cubicBezTo>
                    <a:pt x="40939" y="39662"/>
                    <a:pt x="43699" y="40849"/>
                    <a:pt x="46353" y="40849"/>
                  </a:cubicBezTo>
                  <a:cubicBezTo>
                    <a:pt x="46493" y="40849"/>
                    <a:pt x="46633" y="40849"/>
                    <a:pt x="46808" y="40814"/>
                  </a:cubicBezTo>
                  <a:cubicBezTo>
                    <a:pt x="47855" y="40779"/>
                    <a:pt x="48659" y="39871"/>
                    <a:pt x="48624" y="38823"/>
                  </a:cubicBezTo>
                  <a:cubicBezTo>
                    <a:pt x="48557" y="37784"/>
                    <a:pt x="47718" y="37003"/>
                    <a:pt x="46725" y="37003"/>
                  </a:cubicBezTo>
                  <a:cubicBezTo>
                    <a:pt x="46683" y="37003"/>
                    <a:pt x="46640" y="37004"/>
                    <a:pt x="46598" y="37007"/>
                  </a:cubicBezTo>
                  <a:cubicBezTo>
                    <a:pt x="46523" y="37010"/>
                    <a:pt x="46449" y="37012"/>
                    <a:pt x="46374" y="37012"/>
                  </a:cubicBezTo>
                  <a:cubicBezTo>
                    <a:pt x="44123" y="37012"/>
                    <a:pt x="42092" y="35510"/>
                    <a:pt x="41044" y="34597"/>
                  </a:cubicBezTo>
                  <a:cubicBezTo>
                    <a:pt x="39926" y="33549"/>
                    <a:pt x="38913" y="32361"/>
                    <a:pt x="37830" y="31069"/>
                  </a:cubicBezTo>
                  <a:cubicBezTo>
                    <a:pt x="37271" y="30370"/>
                    <a:pt x="36678" y="29671"/>
                    <a:pt x="36084" y="29008"/>
                  </a:cubicBezTo>
                  <a:cubicBezTo>
                    <a:pt x="31683" y="24117"/>
                    <a:pt x="26094" y="20659"/>
                    <a:pt x="20644" y="17306"/>
                  </a:cubicBezTo>
                  <a:cubicBezTo>
                    <a:pt x="15335" y="14022"/>
                    <a:pt x="10270" y="10913"/>
                    <a:pt x="6288" y="6547"/>
                  </a:cubicBezTo>
                  <a:cubicBezTo>
                    <a:pt x="5205" y="5394"/>
                    <a:pt x="4017" y="3753"/>
                    <a:pt x="4437" y="2495"/>
                  </a:cubicBezTo>
                  <a:cubicBezTo>
                    <a:pt x="4716" y="1482"/>
                    <a:pt x="4157" y="399"/>
                    <a:pt x="3144" y="85"/>
                  </a:cubicBezTo>
                  <a:cubicBezTo>
                    <a:pt x="2960" y="28"/>
                    <a:pt x="2773" y="1"/>
                    <a:pt x="25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208"/>
            <p:cNvSpPr/>
            <p:nvPr/>
          </p:nvSpPr>
          <p:spPr>
            <a:xfrm>
              <a:off x="1899275" y="2824725"/>
              <a:ext cx="1168450" cy="992950"/>
            </a:xfrm>
            <a:custGeom>
              <a:avLst/>
              <a:gdLst/>
              <a:ahLst/>
              <a:cxnLst/>
              <a:rect l="l" t="t" r="r" b="b"/>
              <a:pathLst>
                <a:path w="46738" h="39718" extrusionOk="0">
                  <a:moveTo>
                    <a:pt x="1971" y="1"/>
                  </a:moveTo>
                  <a:cubicBezTo>
                    <a:pt x="1943" y="1"/>
                    <a:pt x="1915" y="1"/>
                    <a:pt x="1886" y="1"/>
                  </a:cubicBezTo>
                  <a:cubicBezTo>
                    <a:pt x="838" y="36"/>
                    <a:pt x="0" y="874"/>
                    <a:pt x="0" y="1957"/>
                  </a:cubicBezTo>
                  <a:cubicBezTo>
                    <a:pt x="0" y="3005"/>
                    <a:pt x="873" y="3843"/>
                    <a:pt x="1921" y="3843"/>
                  </a:cubicBezTo>
                  <a:lnTo>
                    <a:pt x="1991" y="3843"/>
                  </a:lnTo>
                  <a:cubicBezTo>
                    <a:pt x="5030" y="3843"/>
                    <a:pt x="7475" y="6673"/>
                    <a:pt x="8663" y="8384"/>
                  </a:cubicBezTo>
                  <a:cubicBezTo>
                    <a:pt x="9292" y="9293"/>
                    <a:pt x="9886" y="10271"/>
                    <a:pt x="10479" y="11284"/>
                  </a:cubicBezTo>
                  <a:cubicBezTo>
                    <a:pt x="11702" y="13275"/>
                    <a:pt x="12924" y="15371"/>
                    <a:pt x="14706" y="17117"/>
                  </a:cubicBezTo>
                  <a:cubicBezTo>
                    <a:pt x="17920" y="20296"/>
                    <a:pt x="22146" y="21763"/>
                    <a:pt x="26198" y="23160"/>
                  </a:cubicBezTo>
                  <a:cubicBezTo>
                    <a:pt x="26932" y="23405"/>
                    <a:pt x="27665" y="23684"/>
                    <a:pt x="28364" y="23929"/>
                  </a:cubicBezTo>
                  <a:cubicBezTo>
                    <a:pt x="32625" y="25466"/>
                    <a:pt x="35664" y="27142"/>
                    <a:pt x="38005" y="29168"/>
                  </a:cubicBezTo>
                  <a:cubicBezTo>
                    <a:pt x="40834" y="31648"/>
                    <a:pt x="42581" y="34862"/>
                    <a:pt x="42825" y="37936"/>
                  </a:cubicBezTo>
                  <a:cubicBezTo>
                    <a:pt x="42895" y="38949"/>
                    <a:pt x="43733" y="39717"/>
                    <a:pt x="44746" y="39717"/>
                  </a:cubicBezTo>
                  <a:lnTo>
                    <a:pt x="44886" y="39717"/>
                  </a:lnTo>
                  <a:cubicBezTo>
                    <a:pt x="45969" y="39648"/>
                    <a:pt x="46737" y="38704"/>
                    <a:pt x="46668" y="37657"/>
                  </a:cubicBezTo>
                  <a:cubicBezTo>
                    <a:pt x="46353" y="33570"/>
                    <a:pt x="44118" y="29448"/>
                    <a:pt x="40555" y="26304"/>
                  </a:cubicBezTo>
                  <a:cubicBezTo>
                    <a:pt x="36992" y="23195"/>
                    <a:pt x="32660" y="21414"/>
                    <a:pt x="29691" y="20331"/>
                  </a:cubicBezTo>
                  <a:cubicBezTo>
                    <a:pt x="28958" y="20051"/>
                    <a:pt x="28224" y="19807"/>
                    <a:pt x="27456" y="19527"/>
                  </a:cubicBezTo>
                  <a:cubicBezTo>
                    <a:pt x="23648" y="18200"/>
                    <a:pt x="20015" y="16943"/>
                    <a:pt x="17431" y="14393"/>
                  </a:cubicBezTo>
                  <a:cubicBezTo>
                    <a:pt x="15998" y="12960"/>
                    <a:pt x="14916" y="11179"/>
                    <a:pt x="13763" y="9293"/>
                  </a:cubicBezTo>
                  <a:cubicBezTo>
                    <a:pt x="13169" y="8280"/>
                    <a:pt x="12505" y="7197"/>
                    <a:pt x="11807" y="6184"/>
                  </a:cubicBezTo>
                  <a:cubicBezTo>
                    <a:pt x="8999" y="2198"/>
                    <a:pt x="5539" y="1"/>
                    <a:pt x="19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208"/>
            <p:cNvSpPr/>
            <p:nvPr/>
          </p:nvSpPr>
          <p:spPr>
            <a:xfrm>
              <a:off x="1598850" y="3132375"/>
              <a:ext cx="224475" cy="170950"/>
            </a:xfrm>
            <a:custGeom>
              <a:avLst/>
              <a:gdLst/>
              <a:ahLst/>
              <a:cxnLst/>
              <a:rect l="l" t="t" r="r" b="b"/>
              <a:pathLst>
                <a:path w="8979" h="6838" extrusionOk="0">
                  <a:moveTo>
                    <a:pt x="6839" y="0"/>
                  </a:moveTo>
                  <a:cubicBezTo>
                    <a:pt x="6314" y="0"/>
                    <a:pt x="5793" y="220"/>
                    <a:pt x="5415" y="654"/>
                  </a:cubicBezTo>
                  <a:cubicBezTo>
                    <a:pt x="4821" y="1353"/>
                    <a:pt x="4228" y="1982"/>
                    <a:pt x="3634" y="2436"/>
                  </a:cubicBezTo>
                  <a:cubicBezTo>
                    <a:pt x="3115" y="2792"/>
                    <a:pt x="2627" y="2999"/>
                    <a:pt x="2196" y="2999"/>
                  </a:cubicBezTo>
                  <a:cubicBezTo>
                    <a:pt x="2163" y="2999"/>
                    <a:pt x="2130" y="2997"/>
                    <a:pt x="2097" y="2995"/>
                  </a:cubicBezTo>
                  <a:cubicBezTo>
                    <a:pt x="2054" y="2992"/>
                    <a:pt x="2012" y="2991"/>
                    <a:pt x="1970" y="2991"/>
                  </a:cubicBezTo>
                  <a:cubicBezTo>
                    <a:pt x="977" y="2991"/>
                    <a:pt x="138" y="3772"/>
                    <a:pt x="71" y="4811"/>
                  </a:cubicBezTo>
                  <a:cubicBezTo>
                    <a:pt x="1" y="5859"/>
                    <a:pt x="839" y="6767"/>
                    <a:pt x="1887" y="6837"/>
                  </a:cubicBezTo>
                  <a:lnTo>
                    <a:pt x="2202" y="6837"/>
                  </a:lnTo>
                  <a:cubicBezTo>
                    <a:pt x="3424" y="6837"/>
                    <a:pt x="4682" y="6383"/>
                    <a:pt x="5869" y="5545"/>
                  </a:cubicBezTo>
                  <a:cubicBezTo>
                    <a:pt x="6847" y="4846"/>
                    <a:pt x="7616" y="3973"/>
                    <a:pt x="8280" y="3204"/>
                  </a:cubicBezTo>
                  <a:cubicBezTo>
                    <a:pt x="8978" y="2401"/>
                    <a:pt x="8908" y="1178"/>
                    <a:pt x="8105" y="480"/>
                  </a:cubicBezTo>
                  <a:cubicBezTo>
                    <a:pt x="7736" y="159"/>
                    <a:pt x="7286" y="0"/>
                    <a:pt x="68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208"/>
            <p:cNvSpPr/>
            <p:nvPr/>
          </p:nvSpPr>
          <p:spPr>
            <a:xfrm>
              <a:off x="1706275" y="3193000"/>
              <a:ext cx="351075" cy="281475"/>
            </a:xfrm>
            <a:custGeom>
              <a:avLst/>
              <a:gdLst/>
              <a:ahLst/>
              <a:cxnLst/>
              <a:rect l="l" t="t" r="r" b="b"/>
              <a:pathLst>
                <a:path w="14043" h="11259" extrusionOk="0">
                  <a:moveTo>
                    <a:pt x="11887" y="0"/>
                  </a:moveTo>
                  <a:cubicBezTo>
                    <a:pt x="11451" y="0"/>
                    <a:pt x="11014" y="152"/>
                    <a:pt x="10654" y="465"/>
                  </a:cubicBezTo>
                  <a:lnTo>
                    <a:pt x="3004" y="7032"/>
                  </a:lnTo>
                  <a:cubicBezTo>
                    <a:pt x="2725" y="7242"/>
                    <a:pt x="2585" y="7346"/>
                    <a:pt x="2481" y="7381"/>
                  </a:cubicBezTo>
                  <a:cubicBezTo>
                    <a:pt x="2383" y="7366"/>
                    <a:pt x="2285" y="7359"/>
                    <a:pt x="2188" y="7359"/>
                  </a:cubicBezTo>
                  <a:cubicBezTo>
                    <a:pt x="1377" y="7359"/>
                    <a:pt x="595" y="7867"/>
                    <a:pt x="315" y="8709"/>
                  </a:cubicBezTo>
                  <a:cubicBezTo>
                    <a:pt x="0" y="9687"/>
                    <a:pt x="559" y="10770"/>
                    <a:pt x="1572" y="11119"/>
                  </a:cubicBezTo>
                  <a:cubicBezTo>
                    <a:pt x="1887" y="11224"/>
                    <a:pt x="2236" y="11259"/>
                    <a:pt x="2550" y="11259"/>
                  </a:cubicBezTo>
                  <a:cubicBezTo>
                    <a:pt x="3948" y="11259"/>
                    <a:pt x="5030" y="10316"/>
                    <a:pt x="5485" y="9931"/>
                  </a:cubicBezTo>
                  <a:lnTo>
                    <a:pt x="13134" y="3364"/>
                  </a:lnTo>
                  <a:cubicBezTo>
                    <a:pt x="13938" y="2666"/>
                    <a:pt x="14043" y="1478"/>
                    <a:pt x="13344" y="675"/>
                  </a:cubicBezTo>
                  <a:cubicBezTo>
                    <a:pt x="12958" y="231"/>
                    <a:pt x="12423" y="0"/>
                    <a:pt x="118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208"/>
            <p:cNvSpPr/>
            <p:nvPr/>
          </p:nvSpPr>
          <p:spPr>
            <a:xfrm>
              <a:off x="1909750" y="3321950"/>
              <a:ext cx="302175" cy="279150"/>
            </a:xfrm>
            <a:custGeom>
              <a:avLst/>
              <a:gdLst/>
              <a:ahLst/>
              <a:cxnLst/>
              <a:rect l="l" t="t" r="r" b="b"/>
              <a:pathLst>
                <a:path w="12087" h="11166" extrusionOk="0">
                  <a:moveTo>
                    <a:pt x="9915" y="0"/>
                  </a:moveTo>
                  <a:cubicBezTo>
                    <a:pt x="9309" y="0"/>
                    <a:pt x="8716" y="287"/>
                    <a:pt x="8349" y="826"/>
                  </a:cubicBezTo>
                  <a:cubicBezTo>
                    <a:pt x="6428" y="3516"/>
                    <a:pt x="3982" y="5856"/>
                    <a:pt x="1188" y="7603"/>
                  </a:cubicBezTo>
                  <a:cubicBezTo>
                    <a:pt x="280" y="8196"/>
                    <a:pt x="0" y="9384"/>
                    <a:pt x="594" y="10257"/>
                  </a:cubicBezTo>
                  <a:cubicBezTo>
                    <a:pt x="943" y="10851"/>
                    <a:pt x="1572" y="11166"/>
                    <a:pt x="2201" y="11166"/>
                  </a:cubicBezTo>
                  <a:cubicBezTo>
                    <a:pt x="2550" y="11166"/>
                    <a:pt x="2900" y="11061"/>
                    <a:pt x="3214" y="10851"/>
                  </a:cubicBezTo>
                  <a:cubicBezTo>
                    <a:pt x="6428" y="8860"/>
                    <a:pt x="9292" y="6136"/>
                    <a:pt x="11492" y="3027"/>
                  </a:cubicBezTo>
                  <a:cubicBezTo>
                    <a:pt x="12086" y="2153"/>
                    <a:pt x="11877" y="966"/>
                    <a:pt x="11003" y="337"/>
                  </a:cubicBezTo>
                  <a:cubicBezTo>
                    <a:pt x="10670" y="110"/>
                    <a:pt x="10290" y="0"/>
                    <a:pt x="99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208"/>
            <p:cNvSpPr/>
            <p:nvPr/>
          </p:nvSpPr>
          <p:spPr>
            <a:xfrm>
              <a:off x="2163000" y="3542725"/>
              <a:ext cx="232300" cy="212075"/>
            </a:xfrm>
            <a:custGeom>
              <a:avLst/>
              <a:gdLst/>
              <a:ahLst/>
              <a:cxnLst/>
              <a:rect l="l" t="t" r="r" b="b"/>
              <a:pathLst>
                <a:path w="9292" h="8483" extrusionOk="0">
                  <a:moveTo>
                    <a:pt x="7119" y="1"/>
                  </a:moveTo>
                  <a:cubicBezTo>
                    <a:pt x="6534" y="1"/>
                    <a:pt x="5963" y="264"/>
                    <a:pt x="5589" y="763"/>
                  </a:cubicBezTo>
                  <a:cubicBezTo>
                    <a:pt x="4332" y="2404"/>
                    <a:pt x="2830" y="3837"/>
                    <a:pt x="1118" y="4954"/>
                  </a:cubicBezTo>
                  <a:cubicBezTo>
                    <a:pt x="245" y="5548"/>
                    <a:pt x="0" y="6736"/>
                    <a:pt x="594" y="7609"/>
                  </a:cubicBezTo>
                  <a:cubicBezTo>
                    <a:pt x="943" y="8168"/>
                    <a:pt x="1572" y="8482"/>
                    <a:pt x="2166" y="8482"/>
                  </a:cubicBezTo>
                  <a:lnTo>
                    <a:pt x="2201" y="8482"/>
                  </a:lnTo>
                  <a:cubicBezTo>
                    <a:pt x="2550" y="8482"/>
                    <a:pt x="2899" y="8378"/>
                    <a:pt x="3249" y="8168"/>
                  </a:cubicBezTo>
                  <a:cubicBezTo>
                    <a:pt x="5345" y="6771"/>
                    <a:pt x="7161" y="5059"/>
                    <a:pt x="8663" y="3068"/>
                  </a:cubicBezTo>
                  <a:cubicBezTo>
                    <a:pt x="9292" y="2230"/>
                    <a:pt x="9117" y="1007"/>
                    <a:pt x="8279" y="378"/>
                  </a:cubicBezTo>
                  <a:cubicBezTo>
                    <a:pt x="7925" y="123"/>
                    <a:pt x="7519" y="1"/>
                    <a:pt x="7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208"/>
            <p:cNvSpPr/>
            <p:nvPr/>
          </p:nvSpPr>
          <p:spPr>
            <a:xfrm>
              <a:off x="2354250" y="3662000"/>
              <a:ext cx="183400" cy="181000"/>
            </a:xfrm>
            <a:custGeom>
              <a:avLst/>
              <a:gdLst/>
              <a:ahLst/>
              <a:cxnLst/>
              <a:rect l="l" t="t" r="r" b="b"/>
              <a:pathLst>
                <a:path w="7336" h="7240" extrusionOk="0">
                  <a:moveTo>
                    <a:pt x="5181" y="1"/>
                  </a:moveTo>
                  <a:cubicBezTo>
                    <a:pt x="4646" y="1"/>
                    <a:pt x="4115" y="222"/>
                    <a:pt x="3738" y="638"/>
                  </a:cubicBezTo>
                  <a:lnTo>
                    <a:pt x="699" y="4061"/>
                  </a:lnTo>
                  <a:cubicBezTo>
                    <a:pt x="0" y="4864"/>
                    <a:pt x="70" y="6052"/>
                    <a:pt x="873" y="6785"/>
                  </a:cubicBezTo>
                  <a:cubicBezTo>
                    <a:pt x="1223" y="7100"/>
                    <a:pt x="1712" y="7239"/>
                    <a:pt x="2166" y="7239"/>
                  </a:cubicBezTo>
                  <a:cubicBezTo>
                    <a:pt x="2690" y="7239"/>
                    <a:pt x="3214" y="7030"/>
                    <a:pt x="3598" y="6611"/>
                  </a:cubicBezTo>
                  <a:lnTo>
                    <a:pt x="6602" y="3187"/>
                  </a:lnTo>
                  <a:cubicBezTo>
                    <a:pt x="7335" y="2384"/>
                    <a:pt x="7266" y="1196"/>
                    <a:pt x="6462" y="498"/>
                  </a:cubicBezTo>
                  <a:cubicBezTo>
                    <a:pt x="6093" y="161"/>
                    <a:pt x="5635" y="1"/>
                    <a:pt x="51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208"/>
            <p:cNvSpPr/>
            <p:nvPr/>
          </p:nvSpPr>
          <p:spPr>
            <a:xfrm>
              <a:off x="2482600" y="3734850"/>
              <a:ext cx="293450" cy="270575"/>
            </a:xfrm>
            <a:custGeom>
              <a:avLst/>
              <a:gdLst/>
              <a:ahLst/>
              <a:cxnLst/>
              <a:rect l="l" t="t" r="r" b="b"/>
              <a:pathLst>
                <a:path w="11738" h="10823" extrusionOk="0">
                  <a:moveTo>
                    <a:pt x="9590" y="0"/>
                  </a:moveTo>
                  <a:cubicBezTo>
                    <a:pt x="9009" y="0"/>
                    <a:pt x="8429" y="264"/>
                    <a:pt x="8035" y="762"/>
                  </a:cubicBezTo>
                  <a:cubicBezTo>
                    <a:pt x="6114" y="3312"/>
                    <a:pt x="3773" y="5513"/>
                    <a:pt x="1119" y="7295"/>
                  </a:cubicBezTo>
                  <a:cubicBezTo>
                    <a:pt x="245" y="7888"/>
                    <a:pt x="1" y="9076"/>
                    <a:pt x="595" y="9949"/>
                  </a:cubicBezTo>
                  <a:cubicBezTo>
                    <a:pt x="979" y="10508"/>
                    <a:pt x="1573" y="10823"/>
                    <a:pt x="2201" y="10823"/>
                  </a:cubicBezTo>
                  <a:lnTo>
                    <a:pt x="2201" y="10788"/>
                  </a:lnTo>
                  <a:cubicBezTo>
                    <a:pt x="2551" y="10788"/>
                    <a:pt x="2935" y="10683"/>
                    <a:pt x="3249" y="10473"/>
                  </a:cubicBezTo>
                  <a:cubicBezTo>
                    <a:pt x="6288" y="8447"/>
                    <a:pt x="8908" y="5967"/>
                    <a:pt x="11109" y="3068"/>
                  </a:cubicBezTo>
                  <a:cubicBezTo>
                    <a:pt x="11738" y="2230"/>
                    <a:pt x="11598" y="1042"/>
                    <a:pt x="10725" y="378"/>
                  </a:cubicBezTo>
                  <a:cubicBezTo>
                    <a:pt x="10385" y="123"/>
                    <a:pt x="9987" y="0"/>
                    <a:pt x="95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208"/>
            <p:cNvSpPr/>
            <p:nvPr/>
          </p:nvSpPr>
          <p:spPr>
            <a:xfrm>
              <a:off x="2049475" y="2761275"/>
              <a:ext cx="235800" cy="212825"/>
            </a:xfrm>
            <a:custGeom>
              <a:avLst/>
              <a:gdLst/>
              <a:ahLst/>
              <a:cxnLst/>
              <a:rect l="l" t="t" r="r" b="b"/>
              <a:pathLst>
                <a:path w="9432" h="8513" extrusionOk="0">
                  <a:moveTo>
                    <a:pt x="7294" y="0"/>
                  </a:moveTo>
                  <a:cubicBezTo>
                    <a:pt x="6833" y="0"/>
                    <a:pt x="6370" y="168"/>
                    <a:pt x="6008" y="513"/>
                  </a:cubicBezTo>
                  <a:lnTo>
                    <a:pt x="839" y="5194"/>
                  </a:lnTo>
                  <a:cubicBezTo>
                    <a:pt x="35" y="5892"/>
                    <a:pt x="0" y="7115"/>
                    <a:pt x="699" y="7884"/>
                  </a:cubicBezTo>
                  <a:cubicBezTo>
                    <a:pt x="1083" y="8303"/>
                    <a:pt x="1607" y="8512"/>
                    <a:pt x="2131" y="8512"/>
                  </a:cubicBezTo>
                  <a:cubicBezTo>
                    <a:pt x="2585" y="8512"/>
                    <a:pt x="3039" y="8338"/>
                    <a:pt x="3423" y="8023"/>
                  </a:cubicBezTo>
                  <a:lnTo>
                    <a:pt x="8558" y="3343"/>
                  </a:lnTo>
                  <a:cubicBezTo>
                    <a:pt x="9362" y="2644"/>
                    <a:pt x="9431" y="1421"/>
                    <a:pt x="8698" y="618"/>
                  </a:cubicBezTo>
                  <a:cubicBezTo>
                    <a:pt x="8328" y="211"/>
                    <a:pt x="7812" y="0"/>
                    <a:pt x="72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208"/>
            <p:cNvSpPr/>
            <p:nvPr/>
          </p:nvSpPr>
          <p:spPr>
            <a:xfrm>
              <a:off x="2192675" y="2867400"/>
              <a:ext cx="282975" cy="268250"/>
            </a:xfrm>
            <a:custGeom>
              <a:avLst/>
              <a:gdLst/>
              <a:ahLst/>
              <a:cxnLst/>
              <a:rect l="l" t="t" r="r" b="b"/>
              <a:pathLst>
                <a:path w="11319" h="10730" extrusionOk="0">
                  <a:moveTo>
                    <a:pt x="9208" y="1"/>
                  </a:moveTo>
                  <a:cubicBezTo>
                    <a:pt x="8706" y="1"/>
                    <a:pt x="8205" y="202"/>
                    <a:pt x="7825" y="600"/>
                  </a:cubicBezTo>
                  <a:cubicBezTo>
                    <a:pt x="5590" y="2940"/>
                    <a:pt x="3249" y="5245"/>
                    <a:pt x="839" y="7376"/>
                  </a:cubicBezTo>
                  <a:cubicBezTo>
                    <a:pt x="71" y="8075"/>
                    <a:pt x="1" y="9297"/>
                    <a:pt x="699" y="10101"/>
                  </a:cubicBezTo>
                  <a:cubicBezTo>
                    <a:pt x="1084" y="10520"/>
                    <a:pt x="1608" y="10729"/>
                    <a:pt x="2132" y="10729"/>
                  </a:cubicBezTo>
                  <a:cubicBezTo>
                    <a:pt x="2586" y="10729"/>
                    <a:pt x="3040" y="10590"/>
                    <a:pt x="3424" y="10240"/>
                  </a:cubicBezTo>
                  <a:cubicBezTo>
                    <a:pt x="5904" y="8040"/>
                    <a:pt x="8314" y="5665"/>
                    <a:pt x="10585" y="3254"/>
                  </a:cubicBezTo>
                  <a:cubicBezTo>
                    <a:pt x="11318" y="2486"/>
                    <a:pt x="11283" y="1263"/>
                    <a:pt x="10515" y="530"/>
                  </a:cubicBezTo>
                  <a:cubicBezTo>
                    <a:pt x="10144" y="176"/>
                    <a:pt x="9676" y="1"/>
                    <a:pt x="92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208"/>
            <p:cNvSpPr/>
            <p:nvPr/>
          </p:nvSpPr>
          <p:spPr>
            <a:xfrm>
              <a:off x="2454675" y="3192850"/>
              <a:ext cx="315275" cy="313075"/>
            </a:xfrm>
            <a:custGeom>
              <a:avLst/>
              <a:gdLst/>
              <a:ahLst/>
              <a:cxnLst/>
              <a:rect l="l" t="t" r="r" b="b"/>
              <a:pathLst>
                <a:path w="12611" h="12523" extrusionOk="0">
                  <a:moveTo>
                    <a:pt x="10476" y="0"/>
                  </a:moveTo>
                  <a:cubicBezTo>
                    <a:pt x="9923" y="0"/>
                    <a:pt x="9368" y="231"/>
                    <a:pt x="8977" y="681"/>
                  </a:cubicBezTo>
                  <a:lnTo>
                    <a:pt x="4751" y="5711"/>
                  </a:lnTo>
                  <a:cubicBezTo>
                    <a:pt x="3458" y="7283"/>
                    <a:pt x="2026" y="8575"/>
                    <a:pt x="1572" y="8785"/>
                  </a:cubicBezTo>
                  <a:cubicBezTo>
                    <a:pt x="559" y="9099"/>
                    <a:pt x="0" y="10182"/>
                    <a:pt x="314" y="11195"/>
                  </a:cubicBezTo>
                  <a:cubicBezTo>
                    <a:pt x="594" y="11998"/>
                    <a:pt x="1327" y="12522"/>
                    <a:pt x="2166" y="12522"/>
                  </a:cubicBezTo>
                  <a:cubicBezTo>
                    <a:pt x="2340" y="12522"/>
                    <a:pt x="2550" y="12487"/>
                    <a:pt x="2725" y="12417"/>
                  </a:cubicBezTo>
                  <a:cubicBezTo>
                    <a:pt x="4436" y="11893"/>
                    <a:pt x="6777" y="9274"/>
                    <a:pt x="7685" y="8191"/>
                  </a:cubicBezTo>
                  <a:lnTo>
                    <a:pt x="11911" y="3161"/>
                  </a:lnTo>
                  <a:cubicBezTo>
                    <a:pt x="12610" y="2322"/>
                    <a:pt x="12505" y="1135"/>
                    <a:pt x="11702" y="436"/>
                  </a:cubicBezTo>
                  <a:cubicBezTo>
                    <a:pt x="11348" y="144"/>
                    <a:pt x="10912" y="0"/>
                    <a:pt x="10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208"/>
            <p:cNvSpPr/>
            <p:nvPr/>
          </p:nvSpPr>
          <p:spPr>
            <a:xfrm>
              <a:off x="2330650" y="3039475"/>
              <a:ext cx="229700" cy="249000"/>
            </a:xfrm>
            <a:custGeom>
              <a:avLst/>
              <a:gdLst/>
              <a:ahLst/>
              <a:cxnLst/>
              <a:rect l="l" t="t" r="r" b="b"/>
              <a:pathLst>
                <a:path w="9188" h="9960" extrusionOk="0">
                  <a:moveTo>
                    <a:pt x="7044" y="0"/>
                  </a:moveTo>
                  <a:cubicBezTo>
                    <a:pt x="6249" y="0"/>
                    <a:pt x="5516" y="490"/>
                    <a:pt x="5240" y="1262"/>
                  </a:cubicBezTo>
                  <a:cubicBezTo>
                    <a:pt x="4472" y="3392"/>
                    <a:pt x="3005" y="5209"/>
                    <a:pt x="1119" y="6431"/>
                  </a:cubicBezTo>
                  <a:cubicBezTo>
                    <a:pt x="245" y="7025"/>
                    <a:pt x="1" y="8213"/>
                    <a:pt x="560" y="9121"/>
                  </a:cubicBezTo>
                  <a:cubicBezTo>
                    <a:pt x="944" y="9680"/>
                    <a:pt x="1573" y="9959"/>
                    <a:pt x="2167" y="9959"/>
                  </a:cubicBezTo>
                  <a:lnTo>
                    <a:pt x="2202" y="9959"/>
                  </a:lnTo>
                  <a:cubicBezTo>
                    <a:pt x="2551" y="9959"/>
                    <a:pt x="2900" y="9890"/>
                    <a:pt x="3249" y="9645"/>
                  </a:cubicBezTo>
                  <a:cubicBezTo>
                    <a:pt x="5799" y="7968"/>
                    <a:pt x="7790" y="5453"/>
                    <a:pt x="8838" y="2554"/>
                  </a:cubicBezTo>
                  <a:cubicBezTo>
                    <a:pt x="9188" y="1576"/>
                    <a:pt x="8699" y="458"/>
                    <a:pt x="7686" y="109"/>
                  </a:cubicBezTo>
                  <a:cubicBezTo>
                    <a:pt x="7472" y="35"/>
                    <a:pt x="7256" y="0"/>
                    <a:pt x="70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208"/>
            <p:cNvSpPr/>
            <p:nvPr/>
          </p:nvSpPr>
          <p:spPr>
            <a:xfrm>
              <a:off x="2700925" y="3316125"/>
              <a:ext cx="270750" cy="291100"/>
            </a:xfrm>
            <a:custGeom>
              <a:avLst/>
              <a:gdLst/>
              <a:ahLst/>
              <a:cxnLst/>
              <a:rect l="l" t="t" r="r" b="b"/>
              <a:pathLst>
                <a:path w="10830" h="11644" extrusionOk="0">
                  <a:moveTo>
                    <a:pt x="8654" y="1"/>
                  </a:moveTo>
                  <a:cubicBezTo>
                    <a:pt x="8117" y="1"/>
                    <a:pt x="7582" y="231"/>
                    <a:pt x="7196" y="675"/>
                  </a:cubicBezTo>
                  <a:lnTo>
                    <a:pt x="664" y="8464"/>
                  </a:lnTo>
                  <a:cubicBezTo>
                    <a:pt x="1" y="9303"/>
                    <a:pt x="105" y="10490"/>
                    <a:pt x="909" y="11189"/>
                  </a:cubicBezTo>
                  <a:cubicBezTo>
                    <a:pt x="1293" y="11468"/>
                    <a:pt x="1712" y="11643"/>
                    <a:pt x="2166" y="11643"/>
                  </a:cubicBezTo>
                  <a:lnTo>
                    <a:pt x="2166" y="11608"/>
                  </a:lnTo>
                  <a:cubicBezTo>
                    <a:pt x="2690" y="11608"/>
                    <a:pt x="3249" y="11399"/>
                    <a:pt x="3633" y="10945"/>
                  </a:cubicBezTo>
                  <a:lnTo>
                    <a:pt x="10130" y="3155"/>
                  </a:lnTo>
                  <a:cubicBezTo>
                    <a:pt x="10829" y="2352"/>
                    <a:pt x="10724" y="1129"/>
                    <a:pt x="9886" y="465"/>
                  </a:cubicBezTo>
                  <a:cubicBezTo>
                    <a:pt x="9526" y="152"/>
                    <a:pt x="9089" y="1"/>
                    <a:pt x="86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208"/>
            <p:cNvSpPr/>
            <p:nvPr/>
          </p:nvSpPr>
          <p:spPr>
            <a:xfrm>
              <a:off x="2922725" y="3429075"/>
              <a:ext cx="239300" cy="248000"/>
            </a:xfrm>
            <a:custGeom>
              <a:avLst/>
              <a:gdLst/>
              <a:ahLst/>
              <a:cxnLst/>
              <a:rect l="l" t="t" r="r" b="b"/>
              <a:pathLst>
                <a:path w="9572" h="9920" extrusionOk="0">
                  <a:moveTo>
                    <a:pt x="7403" y="0"/>
                  </a:moveTo>
                  <a:cubicBezTo>
                    <a:pt x="6748" y="0"/>
                    <a:pt x="6111" y="341"/>
                    <a:pt x="5764" y="942"/>
                  </a:cubicBezTo>
                  <a:cubicBezTo>
                    <a:pt x="4437" y="3038"/>
                    <a:pt x="2830" y="4924"/>
                    <a:pt x="944" y="6531"/>
                  </a:cubicBezTo>
                  <a:cubicBezTo>
                    <a:pt x="106" y="7195"/>
                    <a:pt x="1" y="8418"/>
                    <a:pt x="700" y="9221"/>
                  </a:cubicBezTo>
                  <a:cubicBezTo>
                    <a:pt x="1084" y="9675"/>
                    <a:pt x="1608" y="9920"/>
                    <a:pt x="2167" y="9920"/>
                  </a:cubicBezTo>
                  <a:cubicBezTo>
                    <a:pt x="2621" y="9920"/>
                    <a:pt x="3040" y="9780"/>
                    <a:pt x="3389" y="9465"/>
                  </a:cubicBezTo>
                  <a:cubicBezTo>
                    <a:pt x="5625" y="7614"/>
                    <a:pt x="7511" y="5414"/>
                    <a:pt x="9013" y="2933"/>
                  </a:cubicBezTo>
                  <a:cubicBezTo>
                    <a:pt x="9572" y="2025"/>
                    <a:pt x="9292" y="838"/>
                    <a:pt x="8384" y="279"/>
                  </a:cubicBezTo>
                  <a:cubicBezTo>
                    <a:pt x="8077" y="90"/>
                    <a:pt x="7738" y="0"/>
                    <a:pt x="74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208"/>
            <p:cNvSpPr/>
            <p:nvPr/>
          </p:nvSpPr>
          <p:spPr>
            <a:xfrm>
              <a:off x="3008325" y="1553700"/>
              <a:ext cx="3707025" cy="399550"/>
            </a:xfrm>
            <a:custGeom>
              <a:avLst/>
              <a:gdLst/>
              <a:ahLst/>
              <a:cxnLst/>
              <a:rect l="l" t="t" r="r" b="b"/>
              <a:pathLst>
                <a:path w="148281" h="15982" extrusionOk="0">
                  <a:moveTo>
                    <a:pt x="6041" y="1"/>
                  </a:moveTo>
                  <a:cubicBezTo>
                    <a:pt x="3243" y="1"/>
                    <a:pt x="804" y="2058"/>
                    <a:pt x="419" y="4908"/>
                  </a:cubicBezTo>
                  <a:cubicBezTo>
                    <a:pt x="0" y="8017"/>
                    <a:pt x="2166" y="10881"/>
                    <a:pt x="5275" y="11300"/>
                  </a:cubicBezTo>
                  <a:cubicBezTo>
                    <a:pt x="28643" y="14444"/>
                    <a:pt x="52117" y="15981"/>
                    <a:pt x="75625" y="15981"/>
                  </a:cubicBezTo>
                  <a:cubicBezTo>
                    <a:pt x="98120" y="15981"/>
                    <a:pt x="120616" y="14549"/>
                    <a:pt x="142972" y="11685"/>
                  </a:cubicBezTo>
                  <a:cubicBezTo>
                    <a:pt x="146080" y="11300"/>
                    <a:pt x="148281" y="8436"/>
                    <a:pt x="147862" y="5327"/>
                  </a:cubicBezTo>
                  <a:cubicBezTo>
                    <a:pt x="147509" y="2474"/>
                    <a:pt x="145097" y="386"/>
                    <a:pt x="142299" y="386"/>
                  </a:cubicBezTo>
                  <a:cubicBezTo>
                    <a:pt x="142049" y="386"/>
                    <a:pt x="141795" y="402"/>
                    <a:pt x="141539" y="437"/>
                  </a:cubicBezTo>
                  <a:cubicBezTo>
                    <a:pt x="119684" y="3237"/>
                    <a:pt x="97679" y="4635"/>
                    <a:pt x="75674" y="4635"/>
                  </a:cubicBezTo>
                  <a:cubicBezTo>
                    <a:pt x="52662" y="4635"/>
                    <a:pt x="29650" y="3106"/>
                    <a:pt x="6812" y="53"/>
                  </a:cubicBezTo>
                  <a:cubicBezTo>
                    <a:pt x="6553" y="18"/>
                    <a:pt x="6295" y="1"/>
                    <a:pt x="60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208"/>
            <p:cNvSpPr/>
            <p:nvPr/>
          </p:nvSpPr>
          <p:spPr>
            <a:xfrm>
              <a:off x="2979500" y="4187625"/>
              <a:ext cx="3820575" cy="487600"/>
            </a:xfrm>
            <a:custGeom>
              <a:avLst/>
              <a:gdLst/>
              <a:ahLst/>
              <a:cxnLst/>
              <a:rect l="l" t="t" r="r" b="b"/>
              <a:pathLst>
                <a:path w="152823" h="19504" extrusionOk="0">
                  <a:moveTo>
                    <a:pt x="146617" y="1"/>
                  </a:moveTo>
                  <a:cubicBezTo>
                    <a:pt x="146244" y="1"/>
                    <a:pt x="145866" y="39"/>
                    <a:pt x="145487" y="117"/>
                  </a:cubicBezTo>
                  <a:cubicBezTo>
                    <a:pt x="119531" y="5467"/>
                    <a:pt x="93305" y="8141"/>
                    <a:pt x="67040" y="8141"/>
                  </a:cubicBezTo>
                  <a:cubicBezTo>
                    <a:pt x="47000" y="8141"/>
                    <a:pt x="26936" y="6584"/>
                    <a:pt x="6952" y="3470"/>
                  </a:cubicBezTo>
                  <a:cubicBezTo>
                    <a:pt x="6670" y="3429"/>
                    <a:pt x="6390" y="3408"/>
                    <a:pt x="6113" y="3408"/>
                  </a:cubicBezTo>
                  <a:cubicBezTo>
                    <a:pt x="3361" y="3408"/>
                    <a:pt x="902" y="5397"/>
                    <a:pt x="489" y="8221"/>
                  </a:cubicBezTo>
                  <a:cubicBezTo>
                    <a:pt x="0" y="11330"/>
                    <a:pt x="2131" y="14229"/>
                    <a:pt x="5205" y="14683"/>
                  </a:cubicBezTo>
                  <a:cubicBezTo>
                    <a:pt x="25744" y="17897"/>
                    <a:pt x="46388" y="19504"/>
                    <a:pt x="66963" y="19504"/>
                  </a:cubicBezTo>
                  <a:lnTo>
                    <a:pt x="66963" y="19469"/>
                  </a:lnTo>
                  <a:cubicBezTo>
                    <a:pt x="94034" y="19469"/>
                    <a:pt x="121035" y="16744"/>
                    <a:pt x="147757" y="11225"/>
                  </a:cubicBezTo>
                  <a:cubicBezTo>
                    <a:pt x="150831" y="10596"/>
                    <a:pt x="152822" y="7592"/>
                    <a:pt x="152194" y="4518"/>
                  </a:cubicBezTo>
                  <a:cubicBezTo>
                    <a:pt x="151613" y="1858"/>
                    <a:pt x="149238" y="1"/>
                    <a:pt x="1466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208"/>
            <p:cNvSpPr/>
            <p:nvPr/>
          </p:nvSpPr>
          <p:spPr>
            <a:xfrm>
              <a:off x="3547125" y="800500"/>
              <a:ext cx="2814575" cy="283825"/>
            </a:xfrm>
            <a:custGeom>
              <a:avLst/>
              <a:gdLst/>
              <a:ahLst/>
              <a:cxnLst/>
              <a:rect l="l" t="t" r="r" b="b"/>
              <a:pathLst>
                <a:path w="112583" h="11353" extrusionOk="0">
                  <a:moveTo>
                    <a:pt x="5659" y="0"/>
                  </a:moveTo>
                  <a:cubicBezTo>
                    <a:pt x="2550" y="0"/>
                    <a:pt x="0" y="2550"/>
                    <a:pt x="0" y="5694"/>
                  </a:cubicBezTo>
                  <a:cubicBezTo>
                    <a:pt x="0" y="8803"/>
                    <a:pt x="2550" y="11353"/>
                    <a:pt x="5659" y="11353"/>
                  </a:cubicBezTo>
                  <a:lnTo>
                    <a:pt x="106888" y="11353"/>
                  </a:lnTo>
                  <a:cubicBezTo>
                    <a:pt x="110032" y="11353"/>
                    <a:pt x="112582" y="8803"/>
                    <a:pt x="112582" y="5694"/>
                  </a:cubicBezTo>
                  <a:cubicBezTo>
                    <a:pt x="112582" y="2550"/>
                    <a:pt x="110032" y="0"/>
                    <a:pt x="106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208"/>
            <p:cNvSpPr/>
            <p:nvPr/>
          </p:nvSpPr>
          <p:spPr>
            <a:xfrm>
              <a:off x="3455425" y="238125"/>
              <a:ext cx="2840775" cy="761500"/>
            </a:xfrm>
            <a:custGeom>
              <a:avLst/>
              <a:gdLst/>
              <a:ahLst/>
              <a:cxnLst/>
              <a:rect l="l" t="t" r="r" b="b"/>
              <a:pathLst>
                <a:path w="113631" h="30460" extrusionOk="0">
                  <a:moveTo>
                    <a:pt x="49200" y="0"/>
                  </a:moveTo>
                  <a:cubicBezTo>
                    <a:pt x="38440" y="0"/>
                    <a:pt x="27479" y="70"/>
                    <a:pt x="16732" y="210"/>
                  </a:cubicBezTo>
                  <a:cubicBezTo>
                    <a:pt x="14043" y="245"/>
                    <a:pt x="10724" y="279"/>
                    <a:pt x="7441" y="1292"/>
                  </a:cubicBezTo>
                  <a:cubicBezTo>
                    <a:pt x="4751" y="2096"/>
                    <a:pt x="2865" y="3388"/>
                    <a:pt x="1607" y="5309"/>
                  </a:cubicBezTo>
                  <a:cubicBezTo>
                    <a:pt x="1" y="7720"/>
                    <a:pt x="1" y="10340"/>
                    <a:pt x="1" y="11772"/>
                  </a:cubicBezTo>
                  <a:lnTo>
                    <a:pt x="105" y="24801"/>
                  </a:lnTo>
                  <a:cubicBezTo>
                    <a:pt x="105" y="27945"/>
                    <a:pt x="2655" y="30460"/>
                    <a:pt x="5764" y="30460"/>
                  </a:cubicBezTo>
                  <a:lnTo>
                    <a:pt x="5799" y="30460"/>
                  </a:lnTo>
                  <a:cubicBezTo>
                    <a:pt x="8943" y="30425"/>
                    <a:pt x="11458" y="27875"/>
                    <a:pt x="11458" y="24731"/>
                  </a:cubicBezTo>
                  <a:lnTo>
                    <a:pt x="11353" y="11981"/>
                  </a:lnTo>
                  <a:cubicBezTo>
                    <a:pt x="12995" y="11632"/>
                    <a:pt x="14951" y="11597"/>
                    <a:pt x="16872" y="11562"/>
                  </a:cubicBezTo>
                  <a:cubicBezTo>
                    <a:pt x="27674" y="11421"/>
                    <a:pt x="38685" y="11351"/>
                    <a:pt x="49485" y="11351"/>
                  </a:cubicBezTo>
                  <a:cubicBezTo>
                    <a:pt x="70782" y="11351"/>
                    <a:pt x="91259" y="11623"/>
                    <a:pt x="107692" y="12156"/>
                  </a:cubicBezTo>
                  <a:cubicBezTo>
                    <a:pt x="107756" y="12158"/>
                    <a:pt x="107821" y="12159"/>
                    <a:pt x="107885" y="12159"/>
                  </a:cubicBezTo>
                  <a:cubicBezTo>
                    <a:pt x="110910" y="12159"/>
                    <a:pt x="113457" y="9750"/>
                    <a:pt x="113525" y="6672"/>
                  </a:cubicBezTo>
                  <a:cubicBezTo>
                    <a:pt x="113630" y="3563"/>
                    <a:pt x="111185" y="908"/>
                    <a:pt x="108041" y="838"/>
                  </a:cubicBezTo>
                  <a:cubicBezTo>
                    <a:pt x="91438" y="279"/>
                    <a:pt x="70720" y="0"/>
                    <a:pt x="492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208"/>
            <p:cNvSpPr/>
            <p:nvPr/>
          </p:nvSpPr>
          <p:spPr>
            <a:xfrm>
              <a:off x="4459675" y="2629375"/>
              <a:ext cx="957125" cy="1130650"/>
            </a:xfrm>
            <a:custGeom>
              <a:avLst/>
              <a:gdLst/>
              <a:ahLst/>
              <a:cxnLst/>
              <a:rect l="l" t="t" r="r" b="b"/>
              <a:pathLst>
                <a:path w="38285" h="45226" extrusionOk="0">
                  <a:moveTo>
                    <a:pt x="19173" y="6966"/>
                  </a:moveTo>
                  <a:cubicBezTo>
                    <a:pt x="19378" y="6966"/>
                    <a:pt x="19589" y="6970"/>
                    <a:pt x="19807" y="6977"/>
                  </a:cubicBezTo>
                  <a:cubicBezTo>
                    <a:pt x="28050" y="7291"/>
                    <a:pt x="30495" y="8164"/>
                    <a:pt x="30880" y="13229"/>
                  </a:cubicBezTo>
                  <a:cubicBezTo>
                    <a:pt x="31124" y="16268"/>
                    <a:pt x="29343" y="19447"/>
                    <a:pt x="26583" y="20949"/>
                  </a:cubicBezTo>
                  <a:cubicBezTo>
                    <a:pt x="25369" y="21603"/>
                    <a:pt x="23953" y="21924"/>
                    <a:pt x="22524" y="21924"/>
                  </a:cubicBezTo>
                  <a:cubicBezTo>
                    <a:pt x="20748" y="21924"/>
                    <a:pt x="18953" y="21428"/>
                    <a:pt x="17501" y="20460"/>
                  </a:cubicBezTo>
                  <a:cubicBezTo>
                    <a:pt x="16977" y="20111"/>
                    <a:pt x="16418" y="19657"/>
                    <a:pt x="15859" y="19168"/>
                  </a:cubicBezTo>
                  <a:cubicBezTo>
                    <a:pt x="15405" y="18818"/>
                    <a:pt x="14951" y="18434"/>
                    <a:pt x="14497" y="18085"/>
                  </a:cubicBezTo>
                  <a:cubicBezTo>
                    <a:pt x="13799" y="16233"/>
                    <a:pt x="13275" y="13614"/>
                    <a:pt x="13344" y="12042"/>
                  </a:cubicBezTo>
                  <a:cubicBezTo>
                    <a:pt x="13449" y="10190"/>
                    <a:pt x="14113" y="8619"/>
                    <a:pt x="15161" y="7885"/>
                  </a:cubicBezTo>
                  <a:cubicBezTo>
                    <a:pt x="16011" y="7256"/>
                    <a:pt x="17314" y="6966"/>
                    <a:pt x="19173" y="6966"/>
                  </a:cubicBezTo>
                  <a:close/>
                  <a:moveTo>
                    <a:pt x="9293" y="23010"/>
                  </a:moveTo>
                  <a:cubicBezTo>
                    <a:pt x="9816" y="23220"/>
                    <a:pt x="10795" y="24023"/>
                    <a:pt x="11388" y="24547"/>
                  </a:cubicBezTo>
                  <a:cubicBezTo>
                    <a:pt x="12087" y="25106"/>
                    <a:pt x="12786" y="25700"/>
                    <a:pt x="13589" y="26224"/>
                  </a:cubicBezTo>
                  <a:cubicBezTo>
                    <a:pt x="16300" y="28075"/>
                    <a:pt x="19450" y="28957"/>
                    <a:pt x="22623" y="28957"/>
                  </a:cubicBezTo>
                  <a:cubicBezTo>
                    <a:pt x="22802" y="28957"/>
                    <a:pt x="22981" y="28954"/>
                    <a:pt x="23160" y="28948"/>
                  </a:cubicBezTo>
                  <a:cubicBezTo>
                    <a:pt x="23474" y="29787"/>
                    <a:pt x="23684" y="31463"/>
                    <a:pt x="23614" y="33384"/>
                  </a:cubicBezTo>
                  <a:cubicBezTo>
                    <a:pt x="23579" y="34363"/>
                    <a:pt x="23509" y="35690"/>
                    <a:pt x="23125" y="36354"/>
                  </a:cubicBezTo>
                  <a:cubicBezTo>
                    <a:pt x="22776" y="36912"/>
                    <a:pt x="21868" y="37402"/>
                    <a:pt x="20610" y="37751"/>
                  </a:cubicBezTo>
                  <a:cubicBezTo>
                    <a:pt x="19471" y="38076"/>
                    <a:pt x="18287" y="38236"/>
                    <a:pt x="17102" y="38236"/>
                  </a:cubicBezTo>
                  <a:cubicBezTo>
                    <a:pt x="14980" y="38236"/>
                    <a:pt x="12852" y="37724"/>
                    <a:pt x="10969" y="36738"/>
                  </a:cubicBezTo>
                  <a:cubicBezTo>
                    <a:pt x="9642" y="36074"/>
                    <a:pt x="8699" y="35306"/>
                    <a:pt x="8140" y="34432"/>
                  </a:cubicBezTo>
                  <a:cubicBezTo>
                    <a:pt x="7301" y="33105"/>
                    <a:pt x="7022" y="31184"/>
                    <a:pt x="7267" y="28319"/>
                  </a:cubicBezTo>
                  <a:cubicBezTo>
                    <a:pt x="7371" y="26887"/>
                    <a:pt x="7616" y="25071"/>
                    <a:pt x="8454" y="23953"/>
                  </a:cubicBezTo>
                  <a:cubicBezTo>
                    <a:pt x="8873" y="23394"/>
                    <a:pt x="9153" y="23115"/>
                    <a:pt x="9293" y="23010"/>
                  </a:cubicBezTo>
                  <a:close/>
                  <a:moveTo>
                    <a:pt x="18962" y="1"/>
                  </a:moveTo>
                  <a:cubicBezTo>
                    <a:pt x="16635" y="1"/>
                    <a:pt x="13618" y="367"/>
                    <a:pt x="11039" y="2226"/>
                  </a:cubicBezTo>
                  <a:cubicBezTo>
                    <a:pt x="8280" y="4252"/>
                    <a:pt x="6603" y="7675"/>
                    <a:pt x="6393" y="11692"/>
                  </a:cubicBezTo>
                  <a:cubicBezTo>
                    <a:pt x="6323" y="13055"/>
                    <a:pt x="6498" y="14731"/>
                    <a:pt x="6812" y="16443"/>
                  </a:cubicBezTo>
                  <a:cubicBezTo>
                    <a:pt x="5380" y="17002"/>
                    <a:pt x="4053" y="18120"/>
                    <a:pt x="2795" y="19831"/>
                  </a:cubicBezTo>
                  <a:cubicBezTo>
                    <a:pt x="944" y="22346"/>
                    <a:pt x="490" y="25385"/>
                    <a:pt x="280" y="27726"/>
                  </a:cubicBezTo>
                  <a:cubicBezTo>
                    <a:pt x="36" y="30520"/>
                    <a:pt x="1" y="34712"/>
                    <a:pt x="2271" y="38240"/>
                  </a:cubicBezTo>
                  <a:cubicBezTo>
                    <a:pt x="3529" y="40126"/>
                    <a:pt x="5345" y="41698"/>
                    <a:pt x="7721" y="42956"/>
                  </a:cubicBezTo>
                  <a:cubicBezTo>
                    <a:pt x="10620" y="44458"/>
                    <a:pt x="13868" y="45226"/>
                    <a:pt x="17082" y="45226"/>
                  </a:cubicBezTo>
                  <a:cubicBezTo>
                    <a:pt x="18898" y="45226"/>
                    <a:pt x="20715" y="44981"/>
                    <a:pt x="22461" y="44492"/>
                  </a:cubicBezTo>
                  <a:cubicBezTo>
                    <a:pt x="25535" y="43619"/>
                    <a:pt x="27736" y="42117"/>
                    <a:pt x="29028" y="40021"/>
                  </a:cubicBezTo>
                  <a:cubicBezTo>
                    <a:pt x="30391" y="37821"/>
                    <a:pt x="30495" y="35341"/>
                    <a:pt x="30565" y="33699"/>
                  </a:cubicBezTo>
                  <a:cubicBezTo>
                    <a:pt x="30635" y="32406"/>
                    <a:pt x="30635" y="29612"/>
                    <a:pt x="29902" y="27097"/>
                  </a:cubicBezTo>
                  <a:cubicBezTo>
                    <a:pt x="35106" y="24302"/>
                    <a:pt x="38285" y="18504"/>
                    <a:pt x="37866" y="12670"/>
                  </a:cubicBezTo>
                  <a:cubicBezTo>
                    <a:pt x="37447" y="7431"/>
                    <a:pt x="35106" y="3763"/>
                    <a:pt x="30915" y="1842"/>
                  </a:cubicBezTo>
                  <a:cubicBezTo>
                    <a:pt x="27561" y="270"/>
                    <a:pt x="23579" y="130"/>
                    <a:pt x="20051" y="26"/>
                  </a:cubicBezTo>
                  <a:cubicBezTo>
                    <a:pt x="19710" y="11"/>
                    <a:pt x="19346" y="1"/>
                    <a:pt x="18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208"/>
            <p:cNvSpPr/>
            <p:nvPr/>
          </p:nvSpPr>
          <p:spPr>
            <a:xfrm>
              <a:off x="4800250" y="3383625"/>
              <a:ext cx="764150" cy="730075"/>
            </a:xfrm>
            <a:custGeom>
              <a:avLst/>
              <a:gdLst/>
              <a:ahLst/>
              <a:cxnLst/>
              <a:rect l="l" t="t" r="r" b="b"/>
              <a:pathLst>
                <a:path w="30566" h="29203" extrusionOk="0">
                  <a:moveTo>
                    <a:pt x="15231" y="1"/>
                  </a:moveTo>
                  <a:lnTo>
                    <a:pt x="15231" y="6987"/>
                  </a:lnTo>
                  <a:cubicBezTo>
                    <a:pt x="17885" y="6987"/>
                    <a:pt x="21728" y="9188"/>
                    <a:pt x="22496" y="11109"/>
                  </a:cubicBezTo>
                  <a:cubicBezTo>
                    <a:pt x="23405" y="13484"/>
                    <a:pt x="23195" y="16558"/>
                    <a:pt x="21937" y="19562"/>
                  </a:cubicBezTo>
                  <a:cubicBezTo>
                    <a:pt x="21728" y="20086"/>
                    <a:pt x="21413" y="20820"/>
                    <a:pt x="20994" y="21239"/>
                  </a:cubicBezTo>
                  <a:cubicBezTo>
                    <a:pt x="20267" y="21987"/>
                    <a:pt x="18939" y="22225"/>
                    <a:pt x="17425" y="22225"/>
                  </a:cubicBezTo>
                  <a:cubicBezTo>
                    <a:pt x="16465" y="22225"/>
                    <a:pt x="15430" y="22129"/>
                    <a:pt x="14427" y="22007"/>
                  </a:cubicBezTo>
                  <a:cubicBezTo>
                    <a:pt x="11668" y="21658"/>
                    <a:pt x="8734" y="21099"/>
                    <a:pt x="7825" y="19492"/>
                  </a:cubicBezTo>
                  <a:cubicBezTo>
                    <a:pt x="7232" y="18444"/>
                    <a:pt x="7371" y="16698"/>
                    <a:pt x="7581" y="14707"/>
                  </a:cubicBezTo>
                  <a:lnTo>
                    <a:pt x="630" y="13973"/>
                  </a:lnTo>
                  <a:lnTo>
                    <a:pt x="630" y="13973"/>
                  </a:lnTo>
                  <a:cubicBezTo>
                    <a:pt x="385" y="16314"/>
                    <a:pt x="1" y="19842"/>
                    <a:pt x="1747" y="22915"/>
                  </a:cubicBezTo>
                  <a:cubicBezTo>
                    <a:pt x="4542" y="27841"/>
                    <a:pt x="10655" y="28574"/>
                    <a:pt x="13589" y="28924"/>
                  </a:cubicBezTo>
                  <a:cubicBezTo>
                    <a:pt x="14563" y="29063"/>
                    <a:pt x="15884" y="29202"/>
                    <a:pt x="17378" y="29203"/>
                  </a:cubicBezTo>
                  <a:lnTo>
                    <a:pt x="17378" y="29203"/>
                  </a:lnTo>
                  <a:cubicBezTo>
                    <a:pt x="20204" y="29201"/>
                    <a:pt x="23584" y="28639"/>
                    <a:pt x="26059" y="26059"/>
                  </a:cubicBezTo>
                  <a:cubicBezTo>
                    <a:pt x="27247" y="24802"/>
                    <a:pt x="27911" y="23370"/>
                    <a:pt x="28365" y="22287"/>
                  </a:cubicBezTo>
                  <a:cubicBezTo>
                    <a:pt x="30356" y="17571"/>
                    <a:pt x="30565" y="12716"/>
                    <a:pt x="28993" y="8629"/>
                  </a:cubicBezTo>
                  <a:cubicBezTo>
                    <a:pt x="27072" y="3529"/>
                    <a:pt x="20191" y="1"/>
                    <a:pt x="15231" y="1"/>
                  </a:cubicBezTo>
                  <a:close/>
                  <a:moveTo>
                    <a:pt x="17378" y="29203"/>
                  </a:moveTo>
                  <a:cubicBezTo>
                    <a:pt x="17373" y="29203"/>
                    <a:pt x="17367" y="29203"/>
                    <a:pt x="17361" y="29203"/>
                  </a:cubicBezTo>
                  <a:lnTo>
                    <a:pt x="17396" y="29203"/>
                  </a:lnTo>
                  <a:cubicBezTo>
                    <a:pt x="17390" y="29203"/>
                    <a:pt x="17384" y="29203"/>
                    <a:pt x="17378" y="292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208"/>
            <p:cNvSpPr/>
            <p:nvPr/>
          </p:nvSpPr>
          <p:spPr>
            <a:xfrm>
              <a:off x="5290175" y="2979850"/>
              <a:ext cx="390375" cy="686750"/>
            </a:xfrm>
            <a:custGeom>
              <a:avLst/>
              <a:gdLst/>
              <a:ahLst/>
              <a:cxnLst/>
              <a:rect l="l" t="t" r="r" b="b"/>
              <a:pathLst>
                <a:path w="15615" h="27470" extrusionOk="0">
                  <a:moveTo>
                    <a:pt x="2216" y="1"/>
                  </a:moveTo>
                  <a:cubicBezTo>
                    <a:pt x="1476" y="1"/>
                    <a:pt x="734" y="74"/>
                    <a:pt x="0" y="223"/>
                  </a:cubicBezTo>
                  <a:lnTo>
                    <a:pt x="1432" y="7070"/>
                  </a:lnTo>
                  <a:cubicBezTo>
                    <a:pt x="1695" y="7014"/>
                    <a:pt x="1966" y="6988"/>
                    <a:pt x="2240" y="6988"/>
                  </a:cubicBezTo>
                  <a:cubicBezTo>
                    <a:pt x="4039" y="6988"/>
                    <a:pt x="5990" y="8141"/>
                    <a:pt x="7021" y="9899"/>
                  </a:cubicBezTo>
                  <a:cubicBezTo>
                    <a:pt x="8209" y="11960"/>
                    <a:pt x="8314" y="14859"/>
                    <a:pt x="7301" y="17479"/>
                  </a:cubicBezTo>
                  <a:cubicBezTo>
                    <a:pt x="6637" y="19156"/>
                    <a:pt x="5449" y="20413"/>
                    <a:pt x="4506" y="20483"/>
                  </a:cubicBezTo>
                  <a:lnTo>
                    <a:pt x="4995" y="27469"/>
                  </a:lnTo>
                  <a:cubicBezTo>
                    <a:pt x="8733" y="27190"/>
                    <a:pt x="12086" y="24361"/>
                    <a:pt x="13798" y="20029"/>
                  </a:cubicBezTo>
                  <a:cubicBezTo>
                    <a:pt x="15614" y="15383"/>
                    <a:pt x="15335" y="10283"/>
                    <a:pt x="13029" y="6371"/>
                  </a:cubicBezTo>
                  <a:cubicBezTo>
                    <a:pt x="10708" y="2412"/>
                    <a:pt x="6484" y="1"/>
                    <a:pt x="2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208"/>
            <p:cNvSpPr/>
            <p:nvPr/>
          </p:nvSpPr>
          <p:spPr>
            <a:xfrm>
              <a:off x="5232525" y="2587475"/>
              <a:ext cx="651475" cy="713225"/>
            </a:xfrm>
            <a:custGeom>
              <a:avLst/>
              <a:gdLst/>
              <a:ahLst/>
              <a:cxnLst/>
              <a:rect l="l" t="t" r="r" b="b"/>
              <a:pathLst>
                <a:path w="26059" h="28529" extrusionOk="0">
                  <a:moveTo>
                    <a:pt x="11791" y="0"/>
                  </a:moveTo>
                  <a:cubicBezTo>
                    <a:pt x="7425" y="0"/>
                    <a:pt x="2882" y="1782"/>
                    <a:pt x="1" y="4251"/>
                  </a:cubicBezTo>
                  <a:lnTo>
                    <a:pt x="4542" y="9561"/>
                  </a:lnTo>
                  <a:cubicBezTo>
                    <a:pt x="6429" y="7976"/>
                    <a:pt x="9422" y="7007"/>
                    <a:pt x="11862" y="7007"/>
                  </a:cubicBezTo>
                  <a:cubicBezTo>
                    <a:pt x="12810" y="7007"/>
                    <a:pt x="13673" y="7153"/>
                    <a:pt x="14357" y="7465"/>
                  </a:cubicBezTo>
                  <a:cubicBezTo>
                    <a:pt x="17117" y="8758"/>
                    <a:pt x="19038" y="11797"/>
                    <a:pt x="19003" y="14870"/>
                  </a:cubicBezTo>
                  <a:cubicBezTo>
                    <a:pt x="18968" y="17909"/>
                    <a:pt x="16977" y="20913"/>
                    <a:pt x="14182" y="22136"/>
                  </a:cubicBezTo>
                  <a:lnTo>
                    <a:pt x="17012" y="28528"/>
                  </a:lnTo>
                  <a:cubicBezTo>
                    <a:pt x="22321" y="26188"/>
                    <a:pt x="25919" y="20739"/>
                    <a:pt x="25989" y="14940"/>
                  </a:cubicBezTo>
                  <a:cubicBezTo>
                    <a:pt x="26059" y="9142"/>
                    <a:pt x="22566" y="3588"/>
                    <a:pt x="17326" y="1143"/>
                  </a:cubicBezTo>
                  <a:cubicBezTo>
                    <a:pt x="15622" y="349"/>
                    <a:pt x="13724" y="0"/>
                    <a:pt x="117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208"/>
            <p:cNvSpPr/>
            <p:nvPr/>
          </p:nvSpPr>
          <p:spPr>
            <a:xfrm>
              <a:off x="5510225" y="2923425"/>
              <a:ext cx="675075" cy="781600"/>
            </a:xfrm>
            <a:custGeom>
              <a:avLst/>
              <a:gdLst/>
              <a:ahLst/>
              <a:cxnLst/>
              <a:rect l="l" t="t" r="r" b="b"/>
              <a:pathLst>
                <a:path w="27003" h="31264" extrusionOk="0">
                  <a:moveTo>
                    <a:pt x="13169" y="0"/>
                  </a:moveTo>
                  <a:lnTo>
                    <a:pt x="13065" y="6986"/>
                  </a:lnTo>
                  <a:cubicBezTo>
                    <a:pt x="14532" y="6986"/>
                    <a:pt x="17256" y="8628"/>
                    <a:pt x="18584" y="10270"/>
                  </a:cubicBezTo>
                  <a:cubicBezTo>
                    <a:pt x="19108" y="10899"/>
                    <a:pt x="19632" y="11562"/>
                    <a:pt x="19806" y="12051"/>
                  </a:cubicBezTo>
                  <a:cubicBezTo>
                    <a:pt x="19981" y="12575"/>
                    <a:pt x="19981" y="13449"/>
                    <a:pt x="19981" y="14147"/>
                  </a:cubicBezTo>
                  <a:cubicBezTo>
                    <a:pt x="19981" y="15475"/>
                    <a:pt x="19946" y="16802"/>
                    <a:pt x="19702" y="17955"/>
                  </a:cubicBezTo>
                  <a:cubicBezTo>
                    <a:pt x="19038" y="20889"/>
                    <a:pt x="16558" y="23404"/>
                    <a:pt x="13624" y="24103"/>
                  </a:cubicBezTo>
                  <a:cubicBezTo>
                    <a:pt x="13069" y="24228"/>
                    <a:pt x="12500" y="24288"/>
                    <a:pt x="11929" y="24288"/>
                  </a:cubicBezTo>
                  <a:cubicBezTo>
                    <a:pt x="9475" y="24288"/>
                    <a:pt x="6980" y="23172"/>
                    <a:pt x="5450" y="21273"/>
                  </a:cubicBezTo>
                  <a:lnTo>
                    <a:pt x="1" y="25674"/>
                  </a:lnTo>
                  <a:cubicBezTo>
                    <a:pt x="2865" y="29202"/>
                    <a:pt x="7371" y="31263"/>
                    <a:pt x="11912" y="31263"/>
                  </a:cubicBezTo>
                  <a:cubicBezTo>
                    <a:pt x="13030" y="31263"/>
                    <a:pt x="14113" y="31159"/>
                    <a:pt x="15230" y="30879"/>
                  </a:cubicBezTo>
                  <a:cubicBezTo>
                    <a:pt x="20749" y="29587"/>
                    <a:pt x="25290" y="25011"/>
                    <a:pt x="26513" y="19457"/>
                  </a:cubicBezTo>
                  <a:cubicBezTo>
                    <a:pt x="26932" y="17640"/>
                    <a:pt x="26967" y="15859"/>
                    <a:pt x="26967" y="14182"/>
                  </a:cubicBezTo>
                  <a:cubicBezTo>
                    <a:pt x="26967" y="13064"/>
                    <a:pt x="27002" y="11388"/>
                    <a:pt x="26408" y="9746"/>
                  </a:cubicBezTo>
                  <a:cubicBezTo>
                    <a:pt x="25814" y="8104"/>
                    <a:pt x="24801" y="6847"/>
                    <a:pt x="24033" y="5869"/>
                  </a:cubicBezTo>
                  <a:cubicBezTo>
                    <a:pt x="21762" y="3074"/>
                    <a:pt x="17187" y="70"/>
                    <a:pt x="13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208"/>
            <p:cNvSpPr/>
            <p:nvPr/>
          </p:nvSpPr>
          <p:spPr>
            <a:xfrm>
              <a:off x="5384475" y="3587975"/>
              <a:ext cx="685550" cy="523125"/>
            </a:xfrm>
            <a:custGeom>
              <a:avLst/>
              <a:gdLst/>
              <a:ahLst/>
              <a:cxnLst/>
              <a:rect l="l" t="t" r="r" b="b"/>
              <a:pathLst>
                <a:path w="27422" h="20925" extrusionOk="0">
                  <a:moveTo>
                    <a:pt x="25989" y="1"/>
                  </a:moveTo>
                  <a:lnTo>
                    <a:pt x="19387" y="2376"/>
                  </a:lnTo>
                  <a:cubicBezTo>
                    <a:pt x="20191" y="4577"/>
                    <a:pt x="19632" y="8803"/>
                    <a:pt x="18374" y="10340"/>
                  </a:cubicBezTo>
                  <a:cubicBezTo>
                    <a:pt x="16907" y="12122"/>
                    <a:pt x="14497" y="13379"/>
                    <a:pt x="11737" y="13798"/>
                  </a:cubicBezTo>
                  <a:cubicBezTo>
                    <a:pt x="11161" y="13878"/>
                    <a:pt x="10607" y="13922"/>
                    <a:pt x="10085" y="13922"/>
                  </a:cubicBezTo>
                  <a:cubicBezTo>
                    <a:pt x="9468" y="13922"/>
                    <a:pt x="8895" y="13861"/>
                    <a:pt x="8384" y="13728"/>
                  </a:cubicBezTo>
                  <a:cubicBezTo>
                    <a:pt x="7161" y="13449"/>
                    <a:pt x="5170" y="12471"/>
                    <a:pt x="4681" y="12017"/>
                  </a:cubicBezTo>
                  <a:lnTo>
                    <a:pt x="1" y="17222"/>
                  </a:lnTo>
                  <a:cubicBezTo>
                    <a:pt x="1712" y="18793"/>
                    <a:pt x="4961" y="20086"/>
                    <a:pt x="6742" y="20540"/>
                  </a:cubicBezTo>
                  <a:cubicBezTo>
                    <a:pt x="7790" y="20784"/>
                    <a:pt x="8908" y="20924"/>
                    <a:pt x="10096" y="20924"/>
                  </a:cubicBezTo>
                  <a:cubicBezTo>
                    <a:pt x="10969" y="20924"/>
                    <a:pt x="11877" y="20854"/>
                    <a:pt x="12785" y="20715"/>
                  </a:cubicBezTo>
                  <a:cubicBezTo>
                    <a:pt x="17256" y="20016"/>
                    <a:pt x="21169" y="17920"/>
                    <a:pt x="23753" y="14811"/>
                  </a:cubicBezTo>
                  <a:cubicBezTo>
                    <a:pt x="26897" y="11004"/>
                    <a:pt x="27421" y="4088"/>
                    <a:pt x="259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208"/>
            <p:cNvSpPr/>
            <p:nvPr/>
          </p:nvSpPr>
          <p:spPr>
            <a:xfrm>
              <a:off x="5874375" y="3336475"/>
              <a:ext cx="602575" cy="703875"/>
            </a:xfrm>
            <a:custGeom>
              <a:avLst/>
              <a:gdLst/>
              <a:ahLst/>
              <a:cxnLst/>
              <a:rect l="l" t="t" r="r" b="b"/>
              <a:pathLst>
                <a:path w="24103" h="28155" extrusionOk="0">
                  <a:moveTo>
                    <a:pt x="10899" y="1"/>
                  </a:moveTo>
                  <a:lnTo>
                    <a:pt x="9956" y="6917"/>
                  </a:lnTo>
                  <a:cubicBezTo>
                    <a:pt x="11912" y="7196"/>
                    <a:pt x="13833" y="8035"/>
                    <a:pt x="15335" y="9292"/>
                  </a:cubicBezTo>
                  <a:cubicBezTo>
                    <a:pt x="15824" y="9711"/>
                    <a:pt x="16174" y="10061"/>
                    <a:pt x="16348" y="10375"/>
                  </a:cubicBezTo>
                  <a:cubicBezTo>
                    <a:pt x="16663" y="10899"/>
                    <a:pt x="16837" y="11633"/>
                    <a:pt x="16907" y="12715"/>
                  </a:cubicBezTo>
                  <a:cubicBezTo>
                    <a:pt x="17012" y="15440"/>
                    <a:pt x="16243" y="17885"/>
                    <a:pt x="14776" y="19457"/>
                  </a:cubicBezTo>
                  <a:cubicBezTo>
                    <a:pt x="13754" y="20556"/>
                    <a:pt x="12283" y="21187"/>
                    <a:pt x="10952" y="21187"/>
                  </a:cubicBezTo>
                  <a:cubicBezTo>
                    <a:pt x="10463" y="21187"/>
                    <a:pt x="9994" y="21102"/>
                    <a:pt x="9572" y="20924"/>
                  </a:cubicBezTo>
                  <a:cubicBezTo>
                    <a:pt x="8489" y="20470"/>
                    <a:pt x="5939" y="18968"/>
                    <a:pt x="5380" y="18409"/>
                  </a:cubicBezTo>
                  <a:lnTo>
                    <a:pt x="5380" y="18409"/>
                  </a:lnTo>
                  <a:cubicBezTo>
                    <a:pt x="5415" y="18444"/>
                    <a:pt x="5450" y="18479"/>
                    <a:pt x="5485" y="18514"/>
                  </a:cubicBezTo>
                  <a:lnTo>
                    <a:pt x="1" y="22880"/>
                  </a:lnTo>
                  <a:cubicBezTo>
                    <a:pt x="1573" y="24836"/>
                    <a:pt x="6183" y="27072"/>
                    <a:pt x="6847" y="27351"/>
                  </a:cubicBezTo>
                  <a:cubicBezTo>
                    <a:pt x="8140" y="27910"/>
                    <a:pt x="9537" y="28155"/>
                    <a:pt x="10934" y="28155"/>
                  </a:cubicBezTo>
                  <a:cubicBezTo>
                    <a:pt x="14183" y="28155"/>
                    <a:pt x="17536" y="26758"/>
                    <a:pt x="19911" y="24208"/>
                  </a:cubicBezTo>
                  <a:cubicBezTo>
                    <a:pt x="22636" y="21273"/>
                    <a:pt x="24103" y="16977"/>
                    <a:pt x="23858" y="12366"/>
                  </a:cubicBezTo>
                  <a:cubicBezTo>
                    <a:pt x="23754" y="10131"/>
                    <a:pt x="23265" y="8279"/>
                    <a:pt x="22356" y="6777"/>
                  </a:cubicBezTo>
                  <a:cubicBezTo>
                    <a:pt x="21728" y="5764"/>
                    <a:pt x="20924" y="4856"/>
                    <a:pt x="19806" y="3913"/>
                  </a:cubicBezTo>
                  <a:cubicBezTo>
                    <a:pt x="17256" y="1817"/>
                    <a:pt x="14183" y="455"/>
                    <a:pt x="10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208"/>
            <p:cNvSpPr/>
            <p:nvPr/>
          </p:nvSpPr>
          <p:spPr>
            <a:xfrm>
              <a:off x="3998600" y="2057375"/>
              <a:ext cx="708250" cy="1052950"/>
            </a:xfrm>
            <a:custGeom>
              <a:avLst/>
              <a:gdLst/>
              <a:ahLst/>
              <a:cxnLst/>
              <a:rect l="l" t="t" r="r" b="b"/>
              <a:pathLst>
                <a:path w="28330" h="42118" extrusionOk="0">
                  <a:moveTo>
                    <a:pt x="16172" y="0"/>
                  </a:moveTo>
                  <a:cubicBezTo>
                    <a:pt x="13254" y="0"/>
                    <a:pt x="10174" y="1348"/>
                    <a:pt x="7546" y="3868"/>
                  </a:cubicBezTo>
                  <a:cubicBezTo>
                    <a:pt x="2376" y="8828"/>
                    <a:pt x="1" y="16513"/>
                    <a:pt x="1398" y="23499"/>
                  </a:cubicBezTo>
                  <a:cubicBezTo>
                    <a:pt x="1852" y="25700"/>
                    <a:pt x="2620" y="27621"/>
                    <a:pt x="3703" y="29228"/>
                  </a:cubicBezTo>
                  <a:cubicBezTo>
                    <a:pt x="5170" y="31429"/>
                    <a:pt x="7161" y="33001"/>
                    <a:pt x="8908" y="34363"/>
                  </a:cubicBezTo>
                  <a:cubicBezTo>
                    <a:pt x="12960" y="37507"/>
                    <a:pt x="17990" y="41454"/>
                    <a:pt x="24312" y="42083"/>
                  </a:cubicBezTo>
                  <a:lnTo>
                    <a:pt x="24662" y="42083"/>
                  </a:lnTo>
                  <a:lnTo>
                    <a:pt x="24662" y="42117"/>
                  </a:lnTo>
                  <a:cubicBezTo>
                    <a:pt x="26443" y="42117"/>
                    <a:pt x="27945" y="40755"/>
                    <a:pt x="28120" y="38939"/>
                  </a:cubicBezTo>
                  <a:cubicBezTo>
                    <a:pt x="28329" y="37053"/>
                    <a:pt x="26932" y="35306"/>
                    <a:pt x="25011" y="35131"/>
                  </a:cubicBezTo>
                  <a:cubicBezTo>
                    <a:pt x="21029" y="34747"/>
                    <a:pt x="17466" y="32162"/>
                    <a:pt x="13204" y="28844"/>
                  </a:cubicBezTo>
                  <a:cubicBezTo>
                    <a:pt x="11807" y="27761"/>
                    <a:pt x="10375" y="26643"/>
                    <a:pt x="9502" y="25351"/>
                  </a:cubicBezTo>
                  <a:cubicBezTo>
                    <a:pt x="8943" y="24512"/>
                    <a:pt x="8524" y="23429"/>
                    <a:pt x="8244" y="22102"/>
                  </a:cubicBezTo>
                  <a:cubicBezTo>
                    <a:pt x="7301" y="17421"/>
                    <a:pt x="8908" y="12252"/>
                    <a:pt x="12366" y="8933"/>
                  </a:cubicBezTo>
                  <a:cubicBezTo>
                    <a:pt x="13648" y="7709"/>
                    <a:pt x="15052" y="6996"/>
                    <a:pt x="16131" y="6996"/>
                  </a:cubicBezTo>
                  <a:cubicBezTo>
                    <a:pt x="16346" y="6996"/>
                    <a:pt x="16547" y="7024"/>
                    <a:pt x="16732" y="7082"/>
                  </a:cubicBezTo>
                  <a:cubicBezTo>
                    <a:pt x="17745" y="7396"/>
                    <a:pt x="18584" y="8863"/>
                    <a:pt x="18514" y="10295"/>
                  </a:cubicBezTo>
                  <a:cubicBezTo>
                    <a:pt x="18444" y="11553"/>
                    <a:pt x="17815" y="12741"/>
                    <a:pt x="16942" y="13265"/>
                  </a:cubicBezTo>
                  <a:cubicBezTo>
                    <a:pt x="15300" y="14278"/>
                    <a:pt x="14741" y="16408"/>
                    <a:pt x="15754" y="18050"/>
                  </a:cubicBezTo>
                  <a:cubicBezTo>
                    <a:pt x="16401" y="19159"/>
                    <a:pt x="17551" y="19763"/>
                    <a:pt x="18741" y="19763"/>
                  </a:cubicBezTo>
                  <a:cubicBezTo>
                    <a:pt x="19351" y="19763"/>
                    <a:pt x="19972" y="19604"/>
                    <a:pt x="20540" y="19273"/>
                  </a:cubicBezTo>
                  <a:cubicBezTo>
                    <a:pt x="23439" y="17526"/>
                    <a:pt x="25325" y="14208"/>
                    <a:pt x="25500" y="10575"/>
                  </a:cubicBezTo>
                  <a:cubicBezTo>
                    <a:pt x="25710" y="5929"/>
                    <a:pt x="22880" y="1633"/>
                    <a:pt x="18758" y="375"/>
                  </a:cubicBezTo>
                  <a:cubicBezTo>
                    <a:pt x="17923" y="124"/>
                    <a:pt x="17055" y="0"/>
                    <a:pt x="16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208"/>
            <p:cNvSpPr/>
            <p:nvPr/>
          </p:nvSpPr>
          <p:spPr>
            <a:xfrm>
              <a:off x="3442325" y="2433850"/>
              <a:ext cx="1065425" cy="1368975"/>
            </a:xfrm>
            <a:custGeom>
              <a:avLst/>
              <a:gdLst/>
              <a:ahLst/>
              <a:cxnLst/>
              <a:rect l="l" t="t" r="r" b="b"/>
              <a:pathLst>
                <a:path w="42617" h="54759" extrusionOk="0">
                  <a:moveTo>
                    <a:pt x="7266" y="0"/>
                  </a:moveTo>
                  <a:cubicBezTo>
                    <a:pt x="6380" y="0"/>
                    <a:pt x="5513" y="372"/>
                    <a:pt x="4856" y="1000"/>
                  </a:cubicBezTo>
                  <a:cubicBezTo>
                    <a:pt x="4088" y="1769"/>
                    <a:pt x="3703" y="2886"/>
                    <a:pt x="3843" y="4004"/>
                  </a:cubicBezTo>
                  <a:cubicBezTo>
                    <a:pt x="4577" y="8860"/>
                    <a:pt x="7057" y="13505"/>
                    <a:pt x="10689" y="16894"/>
                  </a:cubicBezTo>
                  <a:cubicBezTo>
                    <a:pt x="4786" y="22203"/>
                    <a:pt x="874" y="29853"/>
                    <a:pt x="175" y="37747"/>
                  </a:cubicBezTo>
                  <a:cubicBezTo>
                    <a:pt x="1" y="39669"/>
                    <a:pt x="1398" y="41345"/>
                    <a:pt x="3319" y="41520"/>
                  </a:cubicBezTo>
                  <a:cubicBezTo>
                    <a:pt x="4211" y="41613"/>
                    <a:pt x="5106" y="41659"/>
                    <a:pt x="6000" y="41659"/>
                  </a:cubicBezTo>
                  <a:cubicBezTo>
                    <a:pt x="11485" y="41659"/>
                    <a:pt x="16953" y="39942"/>
                    <a:pt x="21518" y="36909"/>
                  </a:cubicBezTo>
                  <a:cubicBezTo>
                    <a:pt x="21867" y="42603"/>
                    <a:pt x="23614" y="48192"/>
                    <a:pt x="26583" y="53082"/>
                  </a:cubicBezTo>
                  <a:cubicBezTo>
                    <a:pt x="27177" y="54060"/>
                    <a:pt x="28190" y="54689"/>
                    <a:pt x="29342" y="54759"/>
                  </a:cubicBezTo>
                  <a:lnTo>
                    <a:pt x="29552" y="54759"/>
                  </a:lnTo>
                  <a:cubicBezTo>
                    <a:pt x="30635" y="54759"/>
                    <a:pt x="31648" y="54270"/>
                    <a:pt x="32312" y="53431"/>
                  </a:cubicBezTo>
                  <a:cubicBezTo>
                    <a:pt x="38424" y="45746"/>
                    <a:pt x="42057" y="36106"/>
                    <a:pt x="42511" y="26290"/>
                  </a:cubicBezTo>
                  <a:cubicBezTo>
                    <a:pt x="42616" y="24369"/>
                    <a:pt x="41114" y="22727"/>
                    <a:pt x="39193" y="22622"/>
                  </a:cubicBezTo>
                  <a:cubicBezTo>
                    <a:pt x="39149" y="22621"/>
                    <a:pt x="39105" y="22620"/>
                    <a:pt x="39061" y="22620"/>
                  </a:cubicBezTo>
                  <a:cubicBezTo>
                    <a:pt x="37197" y="22620"/>
                    <a:pt x="35628" y="24064"/>
                    <a:pt x="35560" y="25941"/>
                  </a:cubicBezTo>
                  <a:cubicBezTo>
                    <a:pt x="35246" y="32368"/>
                    <a:pt x="33325" y="38725"/>
                    <a:pt x="30111" y="44314"/>
                  </a:cubicBezTo>
                  <a:cubicBezTo>
                    <a:pt x="28364" y="39424"/>
                    <a:pt x="27945" y="34080"/>
                    <a:pt x="29028" y="29015"/>
                  </a:cubicBezTo>
                  <a:cubicBezTo>
                    <a:pt x="29342" y="27408"/>
                    <a:pt x="28539" y="25766"/>
                    <a:pt x="27037" y="25102"/>
                  </a:cubicBezTo>
                  <a:cubicBezTo>
                    <a:pt x="26576" y="24898"/>
                    <a:pt x="26088" y="24800"/>
                    <a:pt x="25605" y="24800"/>
                  </a:cubicBezTo>
                  <a:cubicBezTo>
                    <a:pt x="24516" y="24800"/>
                    <a:pt x="23453" y="25301"/>
                    <a:pt x="22776" y="26220"/>
                  </a:cubicBezTo>
                  <a:cubicBezTo>
                    <a:pt x="19282" y="31006"/>
                    <a:pt x="13659" y="34080"/>
                    <a:pt x="7790" y="34604"/>
                  </a:cubicBezTo>
                  <a:cubicBezTo>
                    <a:pt x="9292" y="28595"/>
                    <a:pt x="13170" y="23111"/>
                    <a:pt x="18374" y="19758"/>
                  </a:cubicBezTo>
                  <a:cubicBezTo>
                    <a:pt x="19387" y="19094"/>
                    <a:pt x="20016" y="17942"/>
                    <a:pt x="19981" y="16719"/>
                  </a:cubicBezTo>
                  <a:cubicBezTo>
                    <a:pt x="19946" y="15496"/>
                    <a:pt x="19247" y="14379"/>
                    <a:pt x="18200" y="13785"/>
                  </a:cubicBezTo>
                  <a:cubicBezTo>
                    <a:pt x="15859" y="12492"/>
                    <a:pt x="13938" y="10501"/>
                    <a:pt x="12611" y="8196"/>
                  </a:cubicBezTo>
                  <a:lnTo>
                    <a:pt x="12611" y="8196"/>
                  </a:lnTo>
                  <a:cubicBezTo>
                    <a:pt x="17187" y="9383"/>
                    <a:pt x="22112" y="11060"/>
                    <a:pt x="25221" y="12562"/>
                  </a:cubicBezTo>
                  <a:cubicBezTo>
                    <a:pt x="25713" y="12798"/>
                    <a:pt x="26232" y="12910"/>
                    <a:pt x="26744" y="12910"/>
                  </a:cubicBezTo>
                  <a:cubicBezTo>
                    <a:pt x="28048" y="12910"/>
                    <a:pt x="29299" y="12185"/>
                    <a:pt x="29901" y="10955"/>
                  </a:cubicBezTo>
                  <a:cubicBezTo>
                    <a:pt x="30740" y="9209"/>
                    <a:pt x="30006" y="7113"/>
                    <a:pt x="28260" y="6275"/>
                  </a:cubicBezTo>
                  <a:cubicBezTo>
                    <a:pt x="22531" y="3515"/>
                    <a:pt x="13379" y="930"/>
                    <a:pt x="7860" y="57"/>
                  </a:cubicBezTo>
                  <a:cubicBezTo>
                    <a:pt x="7663" y="19"/>
                    <a:pt x="7464" y="0"/>
                    <a:pt x="72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208"/>
            <p:cNvSpPr/>
            <p:nvPr/>
          </p:nvSpPr>
          <p:spPr>
            <a:xfrm>
              <a:off x="3013550" y="857625"/>
              <a:ext cx="723975" cy="4129350"/>
            </a:xfrm>
            <a:custGeom>
              <a:avLst/>
              <a:gdLst/>
              <a:ahLst/>
              <a:cxnLst/>
              <a:rect l="l" t="t" r="r" b="b"/>
              <a:pathLst>
                <a:path w="28959" h="165174" extrusionOk="0">
                  <a:moveTo>
                    <a:pt x="22633" y="0"/>
                  </a:moveTo>
                  <a:cubicBezTo>
                    <a:pt x="21031" y="0"/>
                    <a:pt x="19436" y="673"/>
                    <a:pt x="18304" y="1977"/>
                  </a:cubicBezTo>
                  <a:cubicBezTo>
                    <a:pt x="17431" y="3025"/>
                    <a:pt x="16453" y="4143"/>
                    <a:pt x="15440" y="5261"/>
                  </a:cubicBezTo>
                  <a:cubicBezTo>
                    <a:pt x="9467" y="11967"/>
                    <a:pt x="2725" y="19547"/>
                    <a:pt x="874" y="28664"/>
                  </a:cubicBezTo>
                  <a:cubicBezTo>
                    <a:pt x="1" y="32891"/>
                    <a:pt x="1" y="36943"/>
                    <a:pt x="36" y="40855"/>
                  </a:cubicBezTo>
                  <a:cubicBezTo>
                    <a:pt x="36" y="46619"/>
                    <a:pt x="36" y="52417"/>
                    <a:pt x="36" y="58181"/>
                  </a:cubicBezTo>
                  <a:cubicBezTo>
                    <a:pt x="36" y="63944"/>
                    <a:pt x="71" y="69743"/>
                    <a:pt x="71" y="75506"/>
                  </a:cubicBezTo>
                  <a:lnTo>
                    <a:pt x="71" y="159480"/>
                  </a:lnTo>
                  <a:cubicBezTo>
                    <a:pt x="71" y="162624"/>
                    <a:pt x="2621" y="165174"/>
                    <a:pt x="5729" y="165174"/>
                  </a:cubicBezTo>
                  <a:cubicBezTo>
                    <a:pt x="8873" y="165174"/>
                    <a:pt x="11423" y="162624"/>
                    <a:pt x="11423" y="159480"/>
                  </a:cubicBezTo>
                  <a:lnTo>
                    <a:pt x="11423" y="75471"/>
                  </a:lnTo>
                  <a:cubicBezTo>
                    <a:pt x="11423" y="69708"/>
                    <a:pt x="11388" y="63944"/>
                    <a:pt x="11388" y="58146"/>
                  </a:cubicBezTo>
                  <a:cubicBezTo>
                    <a:pt x="11388" y="52382"/>
                    <a:pt x="11388" y="46619"/>
                    <a:pt x="11388" y="40820"/>
                  </a:cubicBezTo>
                  <a:cubicBezTo>
                    <a:pt x="11353" y="37327"/>
                    <a:pt x="11353" y="34009"/>
                    <a:pt x="11982" y="30935"/>
                  </a:cubicBezTo>
                  <a:cubicBezTo>
                    <a:pt x="13239" y="24822"/>
                    <a:pt x="18898" y="18429"/>
                    <a:pt x="23928" y="12806"/>
                  </a:cubicBezTo>
                  <a:cubicBezTo>
                    <a:pt x="24976" y="11618"/>
                    <a:pt x="25954" y="10500"/>
                    <a:pt x="26932" y="9382"/>
                  </a:cubicBezTo>
                  <a:cubicBezTo>
                    <a:pt x="28958" y="7007"/>
                    <a:pt x="28714" y="3409"/>
                    <a:pt x="26338" y="1383"/>
                  </a:cubicBezTo>
                  <a:cubicBezTo>
                    <a:pt x="25267" y="454"/>
                    <a:pt x="23948" y="0"/>
                    <a:pt x="226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208"/>
            <p:cNvSpPr/>
            <p:nvPr/>
          </p:nvSpPr>
          <p:spPr>
            <a:xfrm>
              <a:off x="2999575" y="857875"/>
              <a:ext cx="3883450" cy="4612025"/>
            </a:xfrm>
            <a:custGeom>
              <a:avLst/>
              <a:gdLst/>
              <a:ahLst/>
              <a:cxnLst/>
              <a:rect l="l" t="t" r="r" b="b"/>
              <a:pathLst>
                <a:path w="155338" h="184481" extrusionOk="0">
                  <a:moveTo>
                    <a:pt x="133048" y="1"/>
                  </a:moveTo>
                  <a:cubicBezTo>
                    <a:pt x="131682" y="1"/>
                    <a:pt x="130311" y="492"/>
                    <a:pt x="129210" y="1478"/>
                  </a:cubicBezTo>
                  <a:cubicBezTo>
                    <a:pt x="126904" y="3609"/>
                    <a:pt x="126764" y="7207"/>
                    <a:pt x="128860" y="9512"/>
                  </a:cubicBezTo>
                  <a:cubicBezTo>
                    <a:pt x="136475" y="17826"/>
                    <a:pt x="141715" y="28899"/>
                    <a:pt x="143671" y="40705"/>
                  </a:cubicBezTo>
                  <a:lnTo>
                    <a:pt x="143671" y="157479"/>
                  </a:lnTo>
                  <a:cubicBezTo>
                    <a:pt x="143671" y="157584"/>
                    <a:pt x="143671" y="157689"/>
                    <a:pt x="143671" y="157793"/>
                  </a:cubicBezTo>
                  <a:cubicBezTo>
                    <a:pt x="143845" y="160763"/>
                    <a:pt x="138082" y="163278"/>
                    <a:pt x="134659" y="164500"/>
                  </a:cubicBezTo>
                  <a:cubicBezTo>
                    <a:pt x="118642" y="170244"/>
                    <a:pt x="101055" y="173116"/>
                    <a:pt x="81603" y="173116"/>
                  </a:cubicBezTo>
                  <a:cubicBezTo>
                    <a:pt x="64147" y="173116"/>
                    <a:pt x="45190" y="170803"/>
                    <a:pt x="24522" y="166177"/>
                  </a:cubicBezTo>
                  <a:cubicBezTo>
                    <a:pt x="19317" y="165024"/>
                    <a:pt x="13170" y="163033"/>
                    <a:pt x="11772" y="157968"/>
                  </a:cubicBezTo>
                  <a:cubicBezTo>
                    <a:pt x="11070" y="155452"/>
                    <a:pt x="8775" y="153793"/>
                    <a:pt x="6262" y="153793"/>
                  </a:cubicBezTo>
                  <a:cubicBezTo>
                    <a:pt x="5775" y="153793"/>
                    <a:pt x="5280" y="153856"/>
                    <a:pt x="4786" y="153986"/>
                  </a:cubicBezTo>
                  <a:cubicBezTo>
                    <a:pt x="1782" y="154824"/>
                    <a:pt x="1" y="157968"/>
                    <a:pt x="839" y="160972"/>
                  </a:cubicBezTo>
                  <a:cubicBezTo>
                    <a:pt x="4192" y="173268"/>
                    <a:pt x="17641" y="176272"/>
                    <a:pt x="22042" y="177250"/>
                  </a:cubicBezTo>
                  <a:cubicBezTo>
                    <a:pt x="43559" y="182070"/>
                    <a:pt x="63330" y="184481"/>
                    <a:pt x="81634" y="184481"/>
                  </a:cubicBezTo>
                  <a:cubicBezTo>
                    <a:pt x="102383" y="184481"/>
                    <a:pt x="121210" y="181372"/>
                    <a:pt x="138466" y="175189"/>
                  </a:cubicBezTo>
                  <a:cubicBezTo>
                    <a:pt x="149784" y="171137"/>
                    <a:pt x="155338" y="165129"/>
                    <a:pt x="155023" y="157374"/>
                  </a:cubicBezTo>
                  <a:lnTo>
                    <a:pt x="155023" y="40251"/>
                  </a:lnTo>
                  <a:cubicBezTo>
                    <a:pt x="155023" y="39937"/>
                    <a:pt x="154988" y="39657"/>
                    <a:pt x="154953" y="39343"/>
                  </a:cubicBezTo>
                  <a:cubicBezTo>
                    <a:pt x="152683" y="25021"/>
                    <a:pt x="146570" y="12062"/>
                    <a:pt x="137244" y="1862"/>
                  </a:cubicBezTo>
                  <a:cubicBezTo>
                    <a:pt x="136115" y="623"/>
                    <a:pt x="134585" y="1"/>
                    <a:pt x="1330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208"/>
            <p:cNvSpPr/>
            <p:nvPr/>
          </p:nvSpPr>
          <p:spPr>
            <a:xfrm>
              <a:off x="1001550" y="342900"/>
              <a:ext cx="2673975" cy="286475"/>
            </a:xfrm>
            <a:custGeom>
              <a:avLst/>
              <a:gdLst/>
              <a:ahLst/>
              <a:cxnLst/>
              <a:rect l="l" t="t" r="r" b="b"/>
              <a:pathLst>
                <a:path w="106959" h="11459" extrusionOk="0">
                  <a:moveTo>
                    <a:pt x="5694" y="1"/>
                  </a:moveTo>
                  <a:cubicBezTo>
                    <a:pt x="2550" y="1"/>
                    <a:pt x="0" y="2551"/>
                    <a:pt x="0" y="5659"/>
                  </a:cubicBezTo>
                  <a:cubicBezTo>
                    <a:pt x="0" y="8803"/>
                    <a:pt x="2550" y="11353"/>
                    <a:pt x="5694" y="11353"/>
                  </a:cubicBezTo>
                  <a:lnTo>
                    <a:pt x="101264" y="11458"/>
                  </a:lnTo>
                  <a:cubicBezTo>
                    <a:pt x="104408" y="11458"/>
                    <a:pt x="106958" y="8943"/>
                    <a:pt x="106958" y="5799"/>
                  </a:cubicBezTo>
                  <a:cubicBezTo>
                    <a:pt x="106958" y="2655"/>
                    <a:pt x="104408" y="105"/>
                    <a:pt x="101264" y="105"/>
                  </a:cubicBezTo>
                  <a:lnTo>
                    <a:pt x="569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208"/>
            <p:cNvSpPr/>
            <p:nvPr/>
          </p:nvSpPr>
          <p:spPr>
            <a:xfrm>
              <a:off x="1548200" y="428475"/>
              <a:ext cx="196525" cy="845350"/>
            </a:xfrm>
            <a:custGeom>
              <a:avLst/>
              <a:gdLst/>
              <a:ahLst/>
              <a:cxnLst/>
              <a:rect l="l" t="t" r="r" b="b"/>
              <a:pathLst>
                <a:path w="7861" h="33814" extrusionOk="0">
                  <a:moveTo>
                    <a:pt x="3948" y="1"/>
                  </a:moveTo>
                  <a:cubicBezTo>
                    <a:pt x="1782" y="1"/>
                    <a:pt x="1" y="1782"/>
                    <a:pt x="1" y="3948"/>
                  </a:cubicBezTo>
                  <a:lnTo>
                    <a:pt x="1" y="29902"/>
                  </a:lnTo>
                  <a:cubicBezTo>
                    <a:pt x="1" y="32067"/>
                    <a:pt x="1782" y="33814"/>
                    <a:pt x="3948" y="33814"/>
                  </a:cubicBezTo>
                  <a:cubicBezTo>
                    <a:pt x="6114" y="33814"/>
                    <a:pt x="7860" y="32067"/>
                    <a:pt x="7860" y="29902"/>
                  </a:cubicBezTo>
                  <a:lnTo>
                    <a:pt x="7860" y="3948"/>
                  </a:lnTo>
                  <a:cubicBezTo>
                    <a:pt x="7860" y="1782"/>
                    <a:pt x="6114" y="1"/>
                    <a:pt x="39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208"/>
            <p:cNvSpPr/>
            <p:nvPr/>
          </p:nvSpPr>
          <p:spPr>
            <a:xfrm>
              <a:off x="2317550" y="428475"/>
              <a:ext cx="196525" cy="975475"/>
            </a:xfrm>
            <a:custGeom>
              <a:avLst/>
              <a:gdLst/>
              <a:ahLst/>
              <a:cxnLst/>
              <a:rect l="l" t="t" r="r" b="b"/>
              <a:pathLst>
                <a:path w="7861" h="39019" extrusionOk="0">
                  <a:moveTo>
                    <a:pt x="3913" y="1"/>
                  </a:moveTo>
                  <a:cubicBezTo>
                    <a:pt x="1747" y="1"/>
                    <a:pt x="1" y="1782"/>
                    <a:pt x="1" y="3948"/>
                  </a:cubicBezTo>
                  <a:lnTo>
                    <a:pt x="1" y="35106"/>
                  </a:lnTo>
                  <a:cubicBezTo>
                    <a:pt x="1" y="37272"/>
                    <a:pt x="1747" y="39019"/>
                    <a:pt x="3913" y="39019"/>
                  </a:cubicBezTo>
                  <a:cubicBezTo>
                    <a:pt x="6114" y="39019"/>
                    <a:pt x="7860" y="37272"/>
                    <a:pt x="7860" y="35106"/>
                  </a:cubicBezTo>
                  <a:lnTo>
                    <a:pt x="7860" y="3948"/>
                  </a:lnTo>
                  <a:cubicBezTo>
                    <a:pt x="7860" y="1782"/>
                    <a:pt x="6114" y="1"/>
                    <a:pt x="39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208"/>
            <p:cNvSpPr/>
            <p:nvPr/>
          </p:nvSpPr>
          <p:spPr>
            <a:xfrm>
              <a:off x="3007450" y="428475"/>
              <a:ext cx="196500" cy="975475"/>
            </a:xfrm>
            <a:custGeom>
              <a:avLst/>
              <a:gdLst/>
              <a:ahLst/>
              <a:cxnLst/>
              <a:rect l="l" t="t" r="r" b="b"/>
              <a:pathLst>
                <a:path w="7860" h="39019" extrusionOk="0">
                  <a:moveTo>
                    <a:pt x="3947" y="1"/>
                  </a:moveTo>
                  <a:cubicBezTo>
                    <a:pt x="1747" y="1"/>
                    <a:pt x="0" y="1782"/>
                    <a:pt x="0" y="3948"/>
                  </a:cubicBezTo>
                  <a:lnTo>
                    <a:pt x="0" y="35106"/>
                  </a:lnTo>
                  <a:cubicBezTo>
                    <a:pt x="0" y="37272"/>
                    <a:pt x="1747" y="39019"/>
                    <a:pt x="3947" y="39019"/>
                  </a:cubicBezTo>
                  <a:cubicBezTo>
                    <a:pt x="6113" y="39019"/>
                    <a:pt x="7860" y="37272"/>
                    <a:pt x="7860" y="35106"/>
                  </a:cubicBezTo>
                  <a:lnTo>
                    <a:pt x="7860" y="3948"/>
                  </a:lnTo>
                  <a:cubicBezTo>
                    <a:pt x="7860" y="1782"/>
                    <a:pt x="6113" y="1"/>
                    <a:pt x="39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208"/>
            <p:cNvSpPr/>
            <p:nvPr/>
          </p:nvSpPr>
          <p:spPr>
            <a:xfrm>
              <a:off x="6009725" y="261875"/>
              <a:ext cx="415700" cy="748225"/>
            </a:xfrm>
            <a:custGeom>
              <a:avLst/>
              <a:gdLst/>
              <a:ahLst/>
              <a:cxnLst/>
              <a:rect l="l" t="t" r="r" b="b"/>
              <a:pathLst>
                <a:path w="16628" h="29929" extrusionOk="0">
                  <a:moveTo>
                    <a:pt x="7071" y="1"/>
                  </a:moveTo>
                  <a:cubicBezTo>
                    <a:pt x="6390" y="1"/>
                    <a:pt x="5774" y="49"/>
                    <a:pt x="5241" y="98"/>
                  </a:cubicBezTo>
                  <a:cubicBezTo>
                    <a:pt x="2237" y="342"/>
                    <a:pt x="1" y="2997"/>
                    <a:pt x="245" y="6001"/>
                  </a:cubicBezTo>
                  <a:cubicBezTo>
                    <a:pt x="490" y="8796"/>
                    <a:pt x="2830" y="10961"/>
                    <a:pt x="5590" y="10996"/>
                  </a:cubicBezTo>
                  <a:cubicBezTo>
                    <a:pt x="5660" y="13546"/>
                    <a:pt x="5590" y="16131"/>
                    <a:pt x="5520" y="18856"/>
                  </a:cubicBezTo>
                  <a:cubicBezTo>
                    <a:pt x="5450" y="20707"/>
                    <a:pt x="5415" y="22593"/>
                    <a:pt x="5415" y="24480"/>
                  </a:cubicBezTo>
                  <a:cubicBezTo>
                    <a:pt x="5415" y="27484"/>
                    <a:pt x="7860" y="29929"/>
                    <a:pt x="10864" y="29929"/>
                  </a:cubicBezTo>
                  <a:cubicBezTo>
                    <a:pt x="13868" y="29929"/>
                    <a:pt x="16314" y="27484"/>
                    <a:pt x="16314" y="24480"/>
                  </a:cubicBezTo>
                  <a:cubicBezTo>
                    <a:pt x="16314" y="22733"/>
                    <a:pt x="16383" y="21021"/>
                    <a:pt x="16418" y="19170"/>
                  </a:cubicBezTo>
                  <a:cubicBezTo>
                    <a:pt x="16523" y="15642"/>
                    <a:pt x="16628" y="11974"/>
                    <a:pt x="16349" y="8272"/>
                  </a:cubicBezTo>
                  <a:cubicBezTo>
                    <a:pt x="16314" y="7573"/>
                    <a:pt x="16209" y="6316"/>
                    <a:pt x="15615" y="4953"/>
                  </a:cubicBezTo>
                  <a:cubicBezTo>
                    <a:pt x="14532" y="2613"/>
                    <a:pt x="12401" y="901"/>
                    <a:pt x="9677" y="273"/>
                  </a:cubicBezTo>
                  <a:cubicBezTo>
                    <a:pt x="8739" y="66"/>
                    <a:pt x="7861" y="1"/>
                    <a:pt x="70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208"/>
            <p:cNvSpPr/>
            <p:nvPr/>
          </p:nvSpPr>
          <p:spPr>
            <a:xfrm>
              <a:off x="3812600" y="309725"/>
              <a:ext cx="572875" cy="616550"/>
            </a:xfrm>
            <a:custGeom>
              <a:avLst/>
              <a:gdLst/>
              <a:ahLst/>
              <a:cxnLst/>
              <a:rect l="l" t="t" r="r" b="b"/>
              <a:pathLst>
                <a:path w="22915" h="24662" extrusionOk="0">
                  <a:moveTo>
                    <a:pt x="4995" y="0"/>
                  </a:moveTo>
                  <a:lnTo>
                    <a:pt x="0" y="6043"/>
                  </a:lnTo>
                  <a:cubicBezTo>
                    <a:pt x="4122" y="9432"/>
                    <a:pt x="9886" y="15859"/>
                    <a:pt x="16697" y="24661"/>
                  </a:cubicBezTo>
                  <a:lnTo>
                    <a:pt x="22915" y="19841"/>
                  </a:lnTo>
                  <a:cubicBezTo>
                    <a:pt x="15649" y="10445"/>
                    <a:pt x="9606" y="3773"/>
                    <a:pt x="49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208"/>
            <p:cNvSpPr/>
            <p:nvPr/>
          </p:nvSpPr>
          <p:spPr>
            <a:xfrm>
              <a:off x="4598525" y="330500"/>
              <a:ext cx="718725" cy="643800"/>
            </a:xfrm>
            <a:custGeom>
              <a:avLst/>
              <a:gdLst/>
              <a:ahLst/>
              <a:cxnLst/>
              <a:rect l="l" t="t" r="r" b="b"/>
              <a:pathLst>
                <a:path w="28749" h="25752" extrusionOk="0">
                  <a:moveTo>
                    <a:pt x="4433" y="1"/>
                  </a:moveTo>
                  <a:cubicBezTo>
                    <a:pt x="3291" y="1"/>
                    <a:pt x="2154" y="491"/>
                    <a:pt x="1363" y="1440"/>
                  </a:cubicBezTo>
                  <a:cubicBezTo>
                    <a:pt x="1" y="3117"/>
                    <a:pt x="245" y="5597"/>
                    <a:pt x="1922" y="6959"/>
                  </a:cubicBezTo>
                  <a:cubicBezTo>
                    <a:pt x="8699" y="12548"/>
                    <a:pt x="15370" y="18486"/>
                    <a:pt x="21693" y="24634"/>
                  </a:cubicBezTo>
                  <a:cubicBezTo>
                    <a:pt x="22461" y="25367"/>
                    <a:pt x="23439" y="25752"/>
                    <a:pt x="24418" y="25752"/>
                  </a:cubicBezTo>
                  <a:cubicBezTo>
                    <a:pt x="25430" y="25752"/>
                    <a:pt x="26478" y="25333"/>
                    <a:pt x="27247" y="24564"/>
                  </a:cubicBezTo>
                  <a:cubicBezTo>
                    <a:pt x="28749" y="22992"/>
                    <a:pt x="28714" y="20512"/>
                    <a:pt x="27142" y="18975"/>
                  </a:cubicBezTo>
                  <a:cubicBezTo>
                    <a:pt x="20680" y="12722"/>
                    <a:pt x="13868" y="6610"/>
                    <a:pt x="6917" y="881"/>
                  </a:cubicBezTo>
                  <a:cubicBezTo>
                    <a:pt x="6189" y="289"/>
                    <a:pt x="5310" y="1"/>
                    <a:pt x="44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208"/>
            <p:cNvSpPr/>
            <p:nvPr/>
          </p:nvSpPr>
          <p:spPr>
            <a:xfrm>
              <a:off x="5353925" y="300850"/>
              <a:ext cx="793800" cy="663850"/>
            </a:xfrm>
            <a:custGeom>
              <a:avLst/>
              <a:gdLst/>
              <a:ahLst/>
              <a:cxnLst/>
              <a:rect l="l" t="t" r="r" b="b"/>
              <a:pathLst>
                <a:path w="31752" h="26554" extrusionOk="0">
                  <a:moveTo>
                    <a:pt x="4484" y="1"/>
                  </a:moveTo>
                  <a:cubicBezTo>
                    <a:pt x="3175" y="1"/>
                    <a:pt x="1900" y="657"/>
                    <a:pt x="1153" y="1857"/>
                  </a:cubicBezTo>
                  <a:cubicBezTo>
                    <a:pt x="0" y="3709"/>
                    <a:pt x="559" y="6119"/>
                    <a:pt x="2410" y="7272"/>
                  </a:cubicBezTo>
                  <a:cubicBezTo>
                    <a:pt x="9850" y="11882"/>
                    <a:pt x="18548" y="18973"/>
                    <a:pt x="24556" y="25331"/>
                  </a:cubicBezTo>
                  <a:cubicBezTo>
                    <a:pt x="25320" y="26164"/>
                    <a:pt x="26361" y="26549"/>
                    <a:pt x="27403" y="26553"/>
                  </a:cubicBezTo>
                  <a:lnTo>
                    <a:pt x="27403" y="26553"/>
                  </a:lnTo>
                  <a:cubicBezTo>
                    <a:pt x="28375" y="26549"/>
                    <a:pt x="29346" y="26200"/>
                    <a:pt x="30110" y="25506"/>
                  </a:cubicBezTo>
                  <a:cubicBezTo>
                    <a:pt x="31682" y="24003"/>
                    <a:pt x="31752" y="21523"/>
                    <a:pt x="30250" y="19952"/>
                  </a:cubicBezTo>
                  <a:cubicBezTo>
                    <a:pt x="23718" y="13035"/>
                    <a:pt x="14636" y="5630"/>
                    <a:pt x="6567" y="600"/>
                  </a:cubicBezTo>
                  <a:cubicBezTo>
                    <a:pt x="5915" y="194"/>
                    <a:pt x="5195" y="1"/>
                    <a:pt x="4484" y="1"/>
                  </a:cubicBezTo>
                  <a:close/>
                  <a:moveTo>
                    <a:pt x="27403" y="26553"/>
                  </a:moveTo>
                  <a:lnTo>
                    <a:pt x="27403" y="26553"/>
                  </a:lnTo>
                  <a:cubicBezTo>
                    <a:pt x="27397" y="26553"/>
                    <a:pt x="27391" y="26553"/>
                    <a:pt x="27386" y="26553"/>
                  </a:cubicBezTo>
                  <a:lnTo>
                    <a:pt x="27421" y="26553"/>
                  </a:lnTo>
                  <a:cubicBezTo>
                    <a:pt x="27415" y="26553"/>
                    <a:pt x="27409" y="26553"/>
                    <a:pt x="27403" y="2655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4" name="Google Shape;6574;p208"/>
          <p:cNvSpPr txBox="1"/>
          <p:nvPr/>
        </p:nvSpPr>
        <p:spPr>
          <a:xfrm>
            <a:off x="7885850" y="1738900"/>
            <a:ext cx="1436400" cy="48024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US" sz="30000">
                <a:solidFill>
                  <a:schemeClr val="dk1"/>
                </a:solidFill>
                <a:latin typeface="Zilla Slab"/>
                <a:ea typeface="Zilla Slab"/>
                <a:cs typeface="Zilla Slab"/>
                <a:sym typeface="Zilla Slab"/>
              </a:rPr>
              <a:t>?</a:t>
            </a:r>
            <a:endParaRPr sz="30000">
              <a:solidFill>
                <a:schemeClr val="dk1"/>
              </a:solidFill>
              <a:latin typeface="Zilla Slab"/>
              <a:ea typeface="Zilla Slab"/>
              <a:cs typeface="Zilla Slab"/>
              <a:sym typeface="Zilla Slab"/>
            </a:endParaRPr>
          </a:p>
        </p:txBody>
      </p:sp>
      <p:sp>
        <p:nvSpPr>
          <p:cNvPr id="6575" name="Google Shape;6575;p208"/>
          <p:cNvSpPr txBox="1"/>
          <p:nvPr/>
        </p:nvSpPr>
        <p:spPr>
          <a:xfrm rot="-294048">
            <a:off x="7516588" y="3790809"/>
            <a:ext cx="1436251" cy="1723805"/>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US" sz="10000" b="1">
                <a:solidFill>
                  <a:schemeClr val="dk1"/>
                </a:solidFill>
                <a:latin typeface="Zilla Slab"/>
                <a:ea typeface="Zilla Slab"/>
                <a:cs typeface="Zilla Slab"/>
                <a:sym typeface="Zilla Slab"/>
              </a:rPr>
              <a:t>?</a:t>
            </a:r>
            <a:endParaRPr sz="10000" b="1">
              <a:solidFill>
                <a:schemeClr val="dk1"/>
              </a:solidFill>
              <a:latin typeface="Zilla Slab"/>
              <a:ea typeface="Zilla Slab"/>
              <a:cs typeface="Zilla Slab"/>
              <a:sym typeface="Zilla Slab"/>
            </a:endParaRPr>
          </a:p>
        </p:txBody>
      </p:sp>
      <p:sp>
        <p:nvSpPr>
          <p:cNvPr id="6576" name="Google Shape;6576;p208">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208"/>
          <p:cNvSpPr/>
          <p:nvPr/>
        </p:nvSpPr>
        <p:spPr>
          <a:xfrm>
            <a:off x="10803720" y="5728749"/>
            <a:ext cx="1033081" cy="756564"/>
          </a:xfrm>
          <a:custGeom>
            <a:avLst/>
            <a:gdLst/>
            <a:ahLst/>
            <a:cxnLst/>
            <a:rect l="l" t="t" r="r" b="b"/>
            <a:pathLst>
              <a:path w="1193" h="863" extrusionOk="0">
                <a:moveTo>
                  <a:pt x="1178" y="371"/>
                </a:moveTo>
                <a:cubicBezTo>
                  <a:pt x="1141" y="306"/>
                  <a:pt x="1090" y="258"/>
                  <a:pt x="1040" y="212"/>
                </a:cubicBezTo>
                <a:cubicBezTo>
                  <a:pt x="991" y="167"/>
                  <a:pt x="945" y="124"/>
                  <a:pt x="917" y="68"/>
                </a:cubicBezTo>
                <a:cubicBezTo>
                  <a:pt x="906" y="47"/>
                  <a:pt x="884" y="3"/>
                  <a:pt x="832" y="1"/>
                </a:cubicBezTo>
                <a:cubicBezTo>
                  <a:pt x="802" y="0"/>
                  <a:pt x="774" y="14"/>
                  <a:pt x="756" y="40"/>
                </a:cubicBezTo>
                <a:cubicBezTo>
                  <a:pt x="733" y="74"/>
                  <a:pt x="735" y="110"/>
                  <a:pt x="736" y="135"/>
                </a:cubicBezTo>
                <a:cubicBezTo>
                  <a:pt x="741" y="223"/>
                  <a:pt x="741" y="223"/>
                  <a:pt x="741" y="223"/>
                </a:cubicBezTo>
                <a:cubicBezTo>
                  <a:pt x="729" y="223"/>
                  <a:pt x="729" y="223"/>
                  <a:pt x="729" y="223"/>
                </a:cubicBezTo>
                <a:cubicBezTo>
                  <a:pt x="729" y="223"/>
                  <a:pt x="729" y="223"/>
                  <a:pt x="729" y="223"/>
                </a:cubicBezTo>
                <a:cubicBezTo>
                  <a:pt x="619" y="222"/>
                  <a:pt x="513" y="223"/>
                  <a:pt x="411" y="224"/>
                </a:cubicBezTo>
                <a:cubicBezTo>
                  <a:pt x="325" y="225"/>
                  <a:pt x="236" y="226"/>
                  <a:pt x="144" y="225"/>
                </a:cubicBezTo>
                <a:cubicBezTo>
                  <a:pt x="144" y="225"/>
                  <a:pt x="143" y="225"/>
                  <a:pt x="143" y="225"/>
                </a:cubicBezTo>
                <a:cubicBezTo>
                  <a:pt x="79" y="225"/>
                  <a:pt x="25" y="270"/>
                  <a:pt x="13" y="333"/>
                </a:cubicBezTo>
                <a:cubicBezTo>
                  <a:pt x="3" y="389"/>
                  <a:pt x="0" y="446"/>
                  <a:pt x="4" y="503"/>
                </a:cubicBezTo>
                <a:cubicBezTo>
                  <a:pt x="6" y="525"/>
                  <a:pt x="11" y="592"/>
                  <a:pt x="63" y="626"/>
                </a:cubicBezTo>
                <a:cubicBezTo>
                  <a:pt x="94" y="647"/>
                  <a:pt x="129" y="647"/>
                  <a:pt x="152" y="648"/>
                </a:cubicBezTo>
                <a:cubicBezTo>
                  <a:pt x="345" y="652"/>
                  <a:pt x="541" y="650"/>
                  <a:pt x="735" y="641"/>
                </a:cubicBezTo>
                <a:cubicBezTo>
                  <a:pt x="741" y="641"/>
                  <a:pt x="741" y="641"/>
                  <a:pt x="741" y="641"/>
                </a:cubicBezTo>
                <a:cubicBezTo>
                  <a:pt x="736" y="729"/>
                  <a:pt x="736" y="729"/>
                  <a:pt x="736" y="729"/>
                </a:cubicBezTo>
                <a:cubicBezTo>
                  <a:pt x="735" y="753"/>
                  <a:pt x="733" y="790"/>
                  <a:pt x="756" y="823"/>
                </a:cubicBezTo>
                <a:cubicBezTo>
                  <a:pt x="773" y="848"/>
                  <a:pt x="800" y="863"/>
                  <a:pt x="828" y="863"/>
                </a:cubicBezTo>
                <a:cubicBezTo>
                  <a:pt x="830" y="863"/>
                  <a:pt x="831" y="863"/>
                  <a:pt x="832" y="863"/>
                </a:cubicBezTo>
                <a:cubicBezTo>
                  <a:pt x="884" y="860"/>
                  <a:pt x="906" y="817"/>
                  <a:pt x="917" y="796"/>
                </a:cubicBezTo>
                <a:cubicBezTo>
                  <a:pt x="946" y="738"/>
                  <a:pt x="993" y="688"/>
                  <a:pt x="1042" y="635"/>
                </a:cubicBezTo>
                <a:cubicBezTo>
                  <a:pt x="1091" y="582"/>
                  <a:pt x="1142" y="527"/>
                  <a:pt x="1178" y="461"/>
                </a:cubicBezTo>
                <a:cubicBezTo>
                  <a:pt x="1193" y="433"/>
                  <a:pt x="1193" y="399"/>
                  <a:pt x="1178" y="371"/>
                </a:cubicBezTo>
                <a:close/>
                <a:moveTo>
                  <a:pt x="965" y="563"/>
                </a:moveTo>
                <a:cubicBezTo>
                  <a:pt x="921" y="609"/>
                  <a:pt x="877" y="657"/>
                  <a:pt x="842" y="713"/>
                </a:cubicBezTo>
                <a:cubicBezTo>
                  <a:pt x="848" y="610"/>
                  <a:pt x="848" y="610"/>
                  <a:pt x="848" y="610"/>
                </a:cubicBezTo>
                <a:cubicBezTo>
                  <a:pt x="848" y="602"/>
                  <a:pt x="850" y="575"/>
                  <a:pt x="829" y="555"/>
                </a:cubicBezTo>
                <a:cubicBezTo>
                  <a:pt x="810" y="536"/>
                  <a:pt x="785" y="535"/>
                  <a:pt x="778" y="536"/>
                </a:cubicBezTo>
                <a:cubicBezTo>
                  <a:pt x="739" y="536"/>
                  <a:pt x="739" y="536"/>
                  <a:pt x="739" y="536"/>
                </a:cubicBezTo>
                <a:cubicBezTo>
                  <a:pt x="739" y="535"/>
                  <a:pt x="739" y="535"/>
                  <a:pt x="739" y="535"/>
                </a:cubicBezTo>
                <a:cubicBezTo>
                  <a:pt x="737" y="535"/>
                  <a:pt x="735" y="536"/>
                  <a:pt x="732" y="536"/>
                </a:cubicBezTo>
                <a:cubicBezTo>
                  <a:pt x="728" y="536"/>
                  <a:pt x="728" y="536"/>
                  <a:pt x="728" y="536"/>
                </a:cubicBezTo>
                <a:cubicBezTo>
                  <a:pt x="538" y="545"/>
                  <a:pt x="345" y="547"/>
                  <a:pt x="154" y="543"/>
                </a:cubicBezTo>
                <a:cubicBezTo>
                  <a:pt x="144" y="542"/>
                  <a:pt x="127" y="542"/>
                  <a:pt x="121" y="538"/>
                </a:cubicBezTo>
                <a:cubicBezTo>
                  <a:pt x="120" y="537"/>
                  <a:pt x="112" y="531"/>
                  <a:pt x="109" y="495"/>
                </a:cubicBezTo>
                <a:cubicBezTo>
                  <a:pt x="106" y="447"/>
                  <a:pt x="108" y="399"/>
                  <a:pt x="117" y="352"/>
                </a:cubicBezTo>
                <a:cubicBezTo>
                  <a:pt x="119" y="339"/>
                  <a:pt x="130" y="330"/>
                  <a:pt x="143" y="330"/>
                </a:cubicBezTo>
                <a:cubicBezTo>
                  <a:pt x="143" y="330"/>
                  <a:pt x="143" y="330"/>
                  <a:pt x="143" y="330"/>
                </a:cubicBezTo>
                <a:cubicBezTo>
                  <a:pt x="236" y="331"/>
                  <a:pt x="325" y="330"/>
                  <a:pt x="412" y="329"/>
                </a:cubicBezTo>
                <a:cubicBezTo>
                  <a:pt x="517" y="328"/>
                  <a:pt x="625" y="327"/>
                  <a:pt x="737" y="329"/>
                </a:cubicBezTo>
                <a:cubicBezTo>
                  <a:pt x="737" y="328"/>
                  <a:pt x="737" y="328"/>
                  <a:pt x="737" y="328"/>
                </a:cubicBezTo>
                <a:cubicBezTo>
                  <a:pt x="777" y="328"/>
                  <a:pt x="777" y="328"/>
                  <a:pt x="777" y="328"/>
                </a:cubicBezTo>
                <a:cubicBezTo>
                  <a:pt x="786" y="328"/>
                  <a:pt x="810" y="328"/>
                  <a:pt x="829" y="309"/>
                </a:cubicBezTo>
                <a:cubicBezTo>
                  <a:pt x="850" y="288"/>
                  <a:pt x="848" y="262"/>
                  <a:pt x="848" y="253"/>
                </a:cubicBezTo>
                <a:cubicBezTo>
                  <a:pt x="842" y="150"/>
                  <a:pt x="842" y="150"/>
                  <a:pt x="842" y="150"/>
                </a:cubicBezTo>
                <a:cubicBezTo>
                  <a:pt x="878" y="205"/>
                  <a:pt x="924" y="248"/>
                  <a:pt x="968" y="289"/>
                </a:cubicBezTo>
                <a:cubicBezTo>
                  <a:pt x="1012" y="330"/>
                  <a:pt x="1054" y="368"/>
                  <a:pt x="1082" y="416"/>
                </a:cubicBezTo>
                <a:cubicBezTo>
                  <a:pt x="1053" y="468"/>
                  <a:pt x="1010" y="514"/>
                  <a:pt x="965" y="563"/>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70316E"/>
              </a:solidFill>
              <a:latin typeface="Calibri"/>
              <a:ea typeface="Calibri"/>
              <a:cs typeface="Calibri"/>
              <a:sym typeface="Calibri"/>
            </a:endParaRPr>
          </a:p>
        </p:txBody>
      </p:sp>
      <p:sp>
        <p:nvSpPr>
          <p:cNvPr id="6578" name="Google Shape;6578;p208">
            <a:hlinkClick r:id="" action="ppaction://hlinkshowjump?jump=nextslide"/>
          </p:cNvPr>
          <p:cNvSpPr/>
          <p:nvPr/>
        </p:nvSpPr>
        <p:spPr>
          <a:xfrm>
            <a:off x="10647350" y="5650575"/>
            <a:ext cx="1345800" cy="9129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Rock-Paper-Scissors">
  <p:cSld name="1_Title Left - Content Right 2">
    <p:spTree>
      <p:nvGrpSpPr>
        <p:cNvPr id="1" name="Shape 6579"/>
        <p:cNvGrpSpPr/>
        <p:nvPr/>
      </p:nvGrpSpPr>
      <p:grpSpPr>
        <a:xfrm>
          <a:off x="0" y="0"/>
          <a:ext cx="0" cy="0"/>
          <a:chOff x="0" y="0"/>
          <a:chExt cx="0" cy="0"/>
        </a:xfrm>
      </p:grpSpPr>
      <p:sp>
        <p:nvSpPr>
          <p:cNvPr id="6580" name="Google Shape;6580;p209"/>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1" name="Google Shape;6581;p209"/>
          <p:cNvSpPr/>
          <p:nvPr/>
        </p:nvSpPr>
        <p:spPr>
          <a:xfrm>
            <a:off x="9169000" y="3297925"/>
            <a:ext cx="3023015" cy="3559794"/>
          </a:xfrm>
          <a:custGeom>
            <a:avLst/>
            <a:gdLst/>
            <a:ahLst/>
            <a:cxnLst/>
            <a:rect l="l" t="t" r="r" b="b"/>
            <a:pathLst>
              <a:path w="84940" h="97716" extrusionOk="0">
                <a:moveTo>
                  <a:pt x="84940" y="1"/>
                </a:moveTo>
                <a:cubicBezTo>
                  <a:pt x="78308" y="3156"/>
                  <a:pt x="72427" y="8180"/>
                  <a:pt x="68867" y="13800"/>
                </a:cubicBezTo>
                <a:cubicBezTo>
                  <a:pt x="63390" y="23063"/>
                  <a:pt x="67116" y="37839"/>
                  <a:pt x="60877" y="45852"/>
                </a:cubicBezTo>
                <a:cubicBezTo>
                  <a:pt x="51162" y="59377"/>
                  <a:pt x="29505" y="57103"/>
                  <a:pt x="17539" y="66866"/>
                </a:cubicBezTo>
                <a:cubicBezTo>
                  <a:pt x="6061" y="75712"/>
                  <a:pt x="751" y="86618"/>
                  <a:pt x="1" y="97715"/>
                </a:cubicBezTo>
                <a:lnTo>
                  <a:pt x="84940" y="97715"/>
                </a:lnTo>
                <a:lnTo>
                  <a:pt x="84940" y="1"/>
                </a:ln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2" name="Google Shape;6582;p209"/>
          <p:cNvSpPr/>
          <p:nvPr/>
        </p:nvSpPr>
        <p:spPr>
          <a:xfrm>
            <a:off x="2200525" y="847325"/>
            <a:ext cx="7790949" cy="5354824"/>
          </a:xfrm>
          <a:custGeom>
            <a:avLst/>
            <a:gdLst/>
            <a:ahLst/>
            <a:cxnLst/>
            <a:rect l="l" t="t" r="r" b="b"/>
            <a:pathLst>
              <a:path w="2141" h="1496" extrusionOk="0">
                <a:moveTo>
                  <a:pt x="1849" y="0"/>
                </a:moveTo>
                <a:cubicBezTo>
                  <a:pt x="2141" y="0"/>
                  <a:pt x="2088" y="232"/>
                  <a:pt x="2113" y="940"/>
                </a:cubicBezTo>
                <a:cubicBezTo>
                  <a:pt x="2133" y="1496"/>
                  <a:pt x="1957" y="1417"/>
                  <a:pt x="1577" y="1415"/>
                </a:cubicBezTo>
                <a:cubicBezTo>
                  <a:pt x="1053" y="1412"/>
                  <a:pt x="729" y="1407"/>
                  <a:pt x="429" y="1412"/>
                </a:cubicBezTo>
                <a:cubicBezTo>
                  <a:pt x="98" y="1417"/>
                  <a:pt x="5" y="1364"/>
                  <a:pt x="1" y="420"/>
                </a:cubicBezTo>
                <a:cubicBezTo>
                  <a:pt x="0" y="72"/>
                  <a:pt x="30" y="31"/>
                  <a:pt x="181" y="24"/>
                </a:cubicBezTo>
                <a:cubicBezTo>
                  <a:pt x="697" y="0"/>
                  <a:pt x="1362" y="0"/>
                  <a:pt x="1849" y="0"/>
                </a:cubicBezTo>
                <a:close/>
              </a:path>
            </a:pathLst>
          </a:custGeom>
          <a:solidFill>
            <a:srgbClr val="9BD1A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583" name="Google Shape;6583;p209"/>
          <p:cNvSpPr/>
          <p:nvPr/>
        </p:nvSpPr>
        <p:spPr>
          <a:xfrm>
            <a:off x="2704227" y="1187796"/>
            <a:ext cx="6816300" cy="4365000"/>
          </a:xfrm>
          <a:prstGeom prst="roundRect">
            <a:avLst>
              <a:gd name="adj" fmla="val 6980"/>
            </a:avLst>
          </a:prstGeom>
          <a:solidFill>
            <a:srgbClr val="0D3258"/>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500" b="0" i="0" u="none" strike="noStrike" cap="none">
              <a:solidFill>
                <a:srgbClr val="FFFFFF"/>
              </a:solidFill>
              <a:latin typeface="Arial"/>
              <a:ea typeface="Arial"/>
              <a:cs typeface="Arial"/>
              <a:sym typeface="Arial"/>
            </a:endParaRPr>
          </a:p>
        </p:txBody>
      </p:sp>
      <p:sp>
        <p:nvSpPr>
          <p:cNvPr id="6584" name="Google Shape;6584;p209"/>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85" name="Google Shape;6585;p209"/>
          <p:cNvGrpSpPr/>
          <p:nvPr/>
        </p:nvGrpSpPr>
        <p:grpSpPr>
          <a:xfrm>
            <a:off x="532871" y="475999"/>
            <a:ext cx="1269059" cy="698572"/>
            <a:chOff x="475841" y="433188"/>
            <a:chExt cx="865248" cy="476288"/>
          </a:xfrm>
        </p:grpSpPr>
        <p:sp>
          <p:nvSpPr>
            <p:cNvPr id="6586" name="Google Shape;6586;p209"/>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7" name="Google Shape;6587;p209"/>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8" name="Google Shape;6588;p209"/>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9" name="Google Shape;6589;p209"/>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0" name="Google Shape;6590;p209"/>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1" name="Google Shape;6591;p209"/>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2" name="Google Shape;6592;p209"/>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3" name="Google Shape;6593;p209"/>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4" name="Google Shape;6594;p209"/>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5" name="Google Shape;6595;p209"/>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6" name="Google Shape;6596;p209"/>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7" name="Google Shape;6597;p209"/>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8" name="Google Shape;6598;p209"/>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9" name="Google Shape;6599;p209"/>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0" name="Google Shape;6600;p209"/>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1" name="Google Shape;6601;p209"/>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2" name="Google Shape;6602;p209"/>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3" name="Google Shape;6603;p209"/>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4" name="Google Shape;6604;p209"/>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5" name="Google Shape;6605;p209"/>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6" name="Google Shape;6606;p209"/>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7" name="Google Shape;6607;p209"/>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8" name="Google Shape;6608;p209"/>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9" name="Google Shape;6609;p209"/>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0" name="Google Shape;6610;p209"/>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1" name="Google Shape;6611;p209"/>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2" name="Google Shape;6612;p209"/>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3" name="Google Shape;6613;p209"/>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4" name="Google Shape;6614;p209"/>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5" name="Google Shape;6615;p209"/>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6" name="Google Shape;6616;p209"/>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7" name="Google Shape;6617;p209"/>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8" name="Google Shape;6618;p209"/>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9" name="Google Shape;6619;p209"/>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0" name="Google Shape;6620;p209"/>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1" name="Google Shape;6621;p209"/>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2" name="Google Shape;6622;p209"/>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3" name="Google Shape;6623;p209"/>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4" name="Google Shape;6624;p209"/>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5" name="Google Shape;6625;p209"/>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6" name="Google Shape;6626;p209"/>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27" name="Google Shape;6627;p209">
            <a:hlinkClick r:id="" action="ppaction://noaction"/>
          </p:cNvPr>
          <p:cNvSpPr/>
          <p:nvPr/>
        </p:nvSpPr>
        <p:spPr>
          <a:xfrm>
            <a:off x="563875" y="1456395"/>
            <a:ext cx="1207051" cy="936649"/>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628" name="Google Shape;6628;p209">
            <a:hlinkClick r:id="" action="ppaction://noaction"/>
          </p:cNvPr>
          <p:cNvSpPr/>
          <p:nvPr/>
        </p:nvSpPr>
        <p:spPr>
          <a:xfrm>
            <a:off x="963532" y="1837037"/>
            <a:ext cx="256744" cy="288814"/>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629" name="Google Shape;6629;p209"/>
          <p:cNvSpPr/>
          <p:nvPr/>
        </p:nvSpPr>
        <p:spPr>
          <a:xfrm>
            <a:off x="10008700" y="3525"/>
            <a:ext cx="2183566" cy="2340574"/>
          </a:xfrm>
          <a:custGeom>
            <a:avLst/>
            <a:gdLst/>
            <a:ahLst/>
            <a:cxnLst/>
            <a:rect l="l" t="t" r="r" b="b"/>
            <a:pathLst>
              <a:path w="94917" h="102175" extrusionOk="0">
                <a:moveTo>
                  <a:pt x="8763" y="0"/>
                </a:moveTo>
                <a:cubicBezTo>
                  <a:pt x="8478" y="4156"/>
                  <a:pt x="7942" y="8287"/>
                  <a:pt x="7168" y="12383"/>
                </a:cubicBezTo>
                <a:cubicBezTo>
                  <a:pt x="0" y="50483"/>
                  <a:pt x="43565" y="34600"/>
                  <a:pt x="59448" y="44910"/>
                </a:cubicBezTo>
                <a:cubicBezTo>
                  <a:pt x="75331" y="55233"/>
                  <a:pt x="66116" y="68461"/>
                  <a:pt x="60532" y="82772"/>
                </a:cubicBezTo>
                <a:cubicBezTo>
                  <a:pt x="56330" y="93542"/>
                  <a:pt x="64925" y="102174"/>
                  <a:pt x="76312" y="102174"/>
                </a:cubicBezTo>
                <a:cubicBezTo>
                  <a:pt x="80056" y="102174"/>
                  <a:pt x="84102" y="101241"/>
                  <a:pt x="88095" y="99143"/>
                </a:cubicBezTo>
                <a:cubicBezTo>
                  <a:pt x="90607" y="97833"/>
                  <a:pt x="92881" y="97179"/>
                  <a:pt x="94917" y="97024"/>
                </a:cubicBezTo>
                <a:lnTo>
                  <a:pt x="94917" y="0"/>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6630" name="Google Shape;6630;p209"/>
          <p:cNvSpPr/>
          <p:nvPr/>
        </p:nvSpPr>
        <p:spPr>
          <a:xfrm rot="10800000">
            <a:off x="-124" y="6147605"/>
            <a:ext cx="4179990" cy="709824"/>
          </a:xfrm>
          <a:custGeom>
            <a:avLst/>
            <a:gdLst/>
            <a:ahLst/>
            <a:cxnLst/>
            <a:rect l="l" t="t" r="r" b="b"/>
            <a:pathLst>
              <a:path w="108038" h="18350" extrusionOk="0">
                <a:moveTo>
                  <a:pt x="1" y="0"/>
                </a:moveTo>
                <a:cubicBezTo>
                  <a:pt x="3334" y="214"/>
                  <a:pt x="6656" y="548"/>
                  <a:pt x="9978" y="1024"/>
                </a:cubicBezTo>
                <a:cubicBezTo>
                  <a:pt x="23599" y="3000"/>
                  <a:pt x="36731" y="7477"/>
                  <a:pt x="49674" y="12144"/>
                </a:cubicBezTo>
                <a:cubicBezTo>
                  <a:pt x="54722" y="13978"/>
                  <a:pt x="59782" y="15835"/>
                  <a:pt x="65021" y="16990"/>
                </a:cubicBezTo>
                <a:cubicBezTo>
                  <a:pt x="69142" y="17886"/>
                  <a:pt x="73341" y="18349"/>
                  <a:pt x="77554" y="18349"/>
                </a:cubicBezTo>
                <a:cubicBezTo>
                  <a:pt x="77710" y="18349"/>
                  <a:pt x="77866" y="18349"/>
                  <a:pt x="78022" y="18347"/>
                </a:cubicBezTo>
                <a:cubicBezTo>
                  <a:pt x="86190" y="18276"/>
                  <a:pt x="94501" y="16407"/>
                  <a:pt x="101299" y="11906"/>
                </a:cubicBezTo>
                <a:cubicBezTo>
                  <a:pt x="103787" y="10251"/>
                  <a:pt x="106050" y="8287"/>
                  <a:pt x="108038" y="6072"/>
                </a:cubicBezTo>
                <a:lnTo>
                  <a:pt x="108038"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1" name="Google Shape;6631;p209"/>
          <p:cNvSpPr/>
          <p:nvPr/>
        </p:nvSpPr>
        <p:spPr>
          <a:xfrm>
            <a:off x="-25" y="4642375"/>
            <a:ext cx="1241436" cy="2091389"/>
          </a:xfrm>
          <a:custGeom>
            <a:avLst/>
            <a:gdLst/>
            <a:ahLst/>
            <a:cxnLst/>
            <a:rect l="l" t="t" r="r" b="b"/>
            <a:pathLst>
              <a:path w="29099" h="48572" extrusionOk="0">
                <a:moveTo>
                  <a:pt x="0" y="1"/>
                </a:moveTo>
                <a:lnTo>
                  <a:pt x="0" y="441"/>
                </a:lnTo>
                <a:cubicBezTo>
                  <a:pt x="2596" y="477"/>
                  <a:pt x="5179" y="786"/>
                  <a:pt x="7703" y="1358"/>
                </a:cubicBezTo>
                <a:cubicBezTo>
                  <a:pt x="10263" y="1917"/>
                  <a:pt x="12752" y="2775"/>
                  <a:pt x="15121" y="3894"/>
                </a:cubicBezTo>
                <a:cubicBezTo>
                  <a:pt x="17443" y="4989"/>
                  <a:pt x="19610" y="6406"/>
                  <a:pt x="21550" y="8097"/>
                </a:cubicBezTo>
                <a:cubicBezTo>
                  <a:pt x="23432" y="9740"/>
                  <a:pt x="25027" y="11704"/>
                  <a:pt x="26229" y="13895"/>
                </a:cubicBezTo>
                <a:cubicBezTo>
                  <a:pt x="27527" y="16300"/>
                  <a:pt x="28313" y="18943"/>
                  <a:pt x="28539" y="21658"/>
                </a:cubicBezTo>
                <a:cubicBezTo>
                  <a:pt x="28766" y="24444"/>
                  <a:pt x="28492" y="27242"/>
                  <a:pt x="27718" y="29933"/>
                </a:cubicBezTo>
                <a:cubicBezTo>
                  <a:pt x="26944" y="32636"/>
                  <a:pt x="25706" y="35184"/>
                  <a:pt x="24063" y="37458"/>
                </a:cubicBezTo>
                <a:cubicBezTo>
                  <a:pt x="22360" y="39767"/>
                  <a:pt x="20264" y="41756"/>
                  <a:pt x="17871" y="43327"/>
                </a:cubicBezTo>
                <a:cubicBezTo>
                  <a:pt x="15478" y="44911"/>
                  <a:pt x="12859" y="46125"/>
                  <a:pt x="10097" y="46923"/>
                </a:cubicBezTo>
                <a:cubicBezTo>
                  <a:pt x="7373" y="47710"/>
                  <a:pt x="4545" y="48126"/>
                  <a:pt x="1704" y="48126"/>
                </a:cubicBezTo>
                <a:cubicBezTo>
                  <a:pt x="1664" y="48126"/>
                  <a:pt x="1624" y="48126"/>
                  <a:pt x="1584" y="48126"/>
                </a:cubicBezTo>
                <a:cubicBezTo>
                  <a:pt x="1048" y="48126"/>
                  <a:pt x="524" y="48114"/>
                  <a:pt x="0" y="48090"/>
                </a:cubicBezTo>
                <a:lnTo>
                  <a:pt x="0" y="48530"/>
                </a:lnTo>
                <a:cubicBezTo>
                  <a:pt x="534" y="48558"/>
                  <a:pt x="1068" y="48572"/>
                  <a:pt x="1603" y="48572"/>
                </a:cubicBezTo>
                <a:cubicBezTo>
                  <a:pt x="3821" y="48572"/>
                  <a:pt x="6037" y="48334"/>
                  <a:pt x="8215" y="47864"/>
                </a:cubicBezTo>
                <a:cubicBezTo>
                  <a:pt x="11073" y="47245"/>
                  <a:pt x="13823" y="46209"/>
                  <a:pt x="16371" y="44780"/>
                </a:cubicBezTo>
                <a:cubicBezTo>
                  <a:pt x="18919" y="43363"/>
                  <a:pt x="21193" y="41518"/>
                  <a:pt x="23122" y="39339"/>
                </a:cubicBezTo>
                <a:cubicBezTo>
                  <a:pt x="25003" y="37184"/>
                  <a:pt x="26480" y="34719"/>
                  <a:pt x="27480" y="32040"/>
                </a:cubicBezTo>
                <a:cubicBezTo>
                  <a:pt x="28504" y="29385"/>
                  <a:pt x="29039" y="26563"/>
                  <a:pt x="29063" y="23706"/>
                </a:cubicBezTo>
                <a:cubicBezTo>
                  <a:pt x="29099" y="20884"/>
                  <a:pt x="28563" y="18074"/>
                  <a:pt x="27480" y="15467"/>
                </a:cubicBezTo>
                <a:cubicBezTo>
                  <a:pt x="26480" y="13109"/>
                  <a:pt x="25039" y="10954"/>
                  <a:pt x="23265" y="9109"/>
                </a:cubicBezTo>
                <a:cubicBezTo>
                  <a:pt x="21455" y="7263"/>
                  <a:pt x="19383" y="5680"/>
                  <a:pt x="17121" y="4430"/>
                </a:cubicBezTo>
                <a:cubicBezTo>
                  <a:pt x="14788" y="3144"/>
                  <a:pt x="12323" y="2132"/>
                  <a:pt x="9751" y="1417"/>
                </a:cubicBezTo>
                <a:cubicBezTo>
                  <a:pt x="7191" y="691"/>
                  <a:pt x="4560" y="239"/>
                  <a:pt x="1905" y="72"/>
                </a:cubicBezTo>
                <a:cubicBezTo>
                  <a:pt x="1274" y="36"/>
                  <a:pt x="631" y="1"/>
                  <a:pt x="0" y="1"/>
                </a:cubicBezTo>
                <a:close/>
              </a:path>
            </a:pathLst>
          </a:custGeom>
          <a:solidFill>
            <a:schemeClr val="accent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32" name="Google Shape;6632;p209"/>
          <p:cNvGrpSpPr/>
          <p:nvPr/>
        </p:nvGrpSpPr>
        <p:grpSpPr>
          <a:xfrm>
            <a:off x="10579224" y="114388"/>
            <a:ext cx="771687" cy="694784"/>
            <a:chOff x="2668125" y="1829500"/>
            <a:chExt cx="2285125" cy="2057400"/>
          </a:xfrm>
        </p:grpSpPr>
        <p:sp>
          <p:nvSpPr>
            <p:cNvPr id="6633" name="Google Shape;6633;p209"/>
            <p:cNvSpPr/>
            <p:nvPr/>
          </p:nvSpPr>
          <p:spPr>
            <a:xfrm>
              <a:off x="2668125" y="1829500"/>
              <a:ext cx="2085325" cy="2057400"/>
            </a:xfrm>
            <a:custGeom>
              <a:avLst/>
              <a:gdLst/>
              <a:ahLst/>
              <a:cxnLst/>
              <a:rect l="l" t="t" r="r" b="b"/>
              <a:pathLst>
                <a:path w="83413" h="82296" extrusionOk="0">
                  <a:moveTo>
                    <a:pt x="44208" y="1"/>
                  </a:moveTo>
                  <a:lnTo>
                    <a:pt x="42252" y="168"/>
                  </a:lnTo>
                  <a:lnTo>
                    <a:pt x="40380" y="504"/>
                  </a:lnTo>
                  <a:lnTo>
                    <a:pt x="37725" y="1202"/>
                  </a:lnTo>
                  <a:lnTo>
                    <a:pt x="34567" y="2460"/>
                  </a:lnTo>
                  <a:lnTo>
                    <a:pt x="31857" y="3913"/>
                  </a:lnTo>
                  <a:lnTo>
                    <a:pt x="29649" y="5394"/>
                  </a:lnTo>
                  <a:lnTo>
                    <a:pt x="27330" y="7238"/>
                  </a:lnTo>
                  <a:lnTo>
                    <a:pt x="26743" y="7797"/>
                  </a:lnTo>
                  <a:lnTo>
                    <a:pt x="25765" y="8635"/>
                  </a:lnTo>
                  <a:lnTo>
                    <a:pt x="24815" y="9446"/>
                  </a:lnTo>
                  <a:lnTo>
                    <a:pt x="23558" y="10480"/>
                  </a:lnTo>
                  <a:lnTo>
                    <a:pt x="21126" y="12687"/>
                  </a:lnTo>
                  <a:lnTo>
                    <a:pt x="19450" y="14532"/>
                  </a:lnTo>
                  <a:lnTo>
                    <a:pt x="18416" y="15901"/>
                  </a:lnTo>
                  <a:lnTo>
                    <a:pt x="17522" y="17382"/>
                  </a:lnTo>
                  <a:lnTo>
                    <a:pt x="16739" y="19030"/>
                  </a:lnTo>
                  <a:lnTo>
                    <a:pt x="16432" y="19925"/>
                  </a:lnTo>
                  <a:lnTo>
                    <a:pt x="16320" y="20260"/>
                  </a:lnTo>
                  <a:lnTo>
                    <a:pt x="16180" y="20679"/>
                  </a:lnTo>
                  <a:lnTo>
                    <a:pt x="16041" y="21070"/>
                  </a:lnTo>
                  <a:lnTo>
                    <a:pt x="15649" y="21098"/>
                  </a:lnTo>
                  <a:lnTo>
                    <a:pt x="15342" y="21126"/>
                  </a:lnTo>
                  <a:lnTo>
                    <a:pt x="11681" y="21322"/>
                  </a:lnTo>
                  <a:lnTo>
                    <a:pt x="10480" y="21434"/>
                  </a:lnTo>
                  <a:lnTo>
                    <a:pt x="8161" y="22020"/>
                  </a:lnTo>
                  <a:lnTo>
                    <a:pt x="6065" y="22998"/>
                  </a:lnTo>
                  <a:lnTo>
                    <a:pt x="4193" y="24340"/>
                  </a:lnTo>
                  <a:lnTo>
                    <a:pt x="2628" y="26016"/>
                  </a:lnTo>
                  <a:lnTo>
                    <a:pt x="1370" y="27945"/>
                  </a:lnTo>
                  <a:lnTo>
                    <a:pt x="504" y="30096"/>
                  </a:lnTo>
                  <a:lnTo>
                    <a:pt x="29" y="32416"/>
                  </a:lnTo>
                  <a:lnTo>
                    <a:pt x="1" y="33645"/>
                  </a:lnTo>
                  <a:lnTo>
                    <a:pt x="1" y="34204"/>
                  </a:lnTo>
                  <a:lnTo>
                    <a:pt x="29" y="34735"/>
                  </a:lnTo>
                  <a:lnTo>
                    <a:pt x="1622" y="52814"/>
                  </a:lnTo>
                  <a:lnTo>
                    <a:pt x="1761" y="53960"/>
                  </a:lnTo>
                  <a:lnTo>
                    <a:pt x="2348" y="56168"/>
                  </a:lnTo>
                  <a:lnTo>
                    <a:pt x="3326" y="58152"/>
                  </a:lnTo>
                  <a:lnTo>
                    <a:pt x="4612" y="59940"/>
                  </a:lnTo>
                  <a:lnTo>
                    <a:pt x="6204" y="61449"/>
                  </a:lnTo>
                  <a:lnTo>
                    <a:pt x="8021" y="62651"/>
                  </a:lnTo>
                  <a:lnTo>
                    <a:pt x="10033" y="63517"/>
                  </a:lnTo>
                  <a:lnTo>
                    <a:pt x="12212" y="63992"/>
                  </a:lnTo>
                  <a:lnTo>
                    <a:pt x="13358" y="64076"/>
                  </a:lnTo>
                  <a:lnTo>
                    <a:pt x="14783" y="64132"/>
                  </a:lnTo>
                  <a:lnTo>
                    <a:pt x="17326" y="64439"/>
                  </a:lnTo>
                  <a:lnTo>
                    <a:pt x="19590" y="65026"/>
                  </a:lnTo>
                  <a:lnTo>
                    <a:pt x="21546" y="65892"/>
                  </a:lnTo>
                  <a:lnTo>
                    <a:pt x="22440" y="66423"/>
                  </a:lnTo>
                  <a:lnTo>
                    <a:pt x="23753" y="67345"/>
                  </a:lnTo>
                  <a:lnTo>
                    <a:pt x="24983" y="68379"/>
                  </a:lnTo>
                  <a:lnTo>
                    <a:pt x="25821" y="69106"/>
                  </a:lnTo>
                  <a:lnTo>
                    <a:pt x="27581" y="70447"/>
                  </a:lnTo>
                  <a:lnTo>
                    <a:pt x="28504" y="71062"/>
                  </a:lnTo>
                  <a:lnTo>
                    <a:pt x="29761" y="71844"/>
                  </a:lnTo>
                  <a:lnTo>
                    <a:pt x="31019" y="72655"/>
                  </a:lnTo>
                  <a:lnTo>
                    <a:pt x="32639" y="73660"/>
                  </a:lnTo>
                  <a:lnTo>
                    <a:pt x="36020" y="75644"/>
                  </a:lnTo>
                  <a:lnTo>
                    <a:pt x="38703" y="76986"/>
                  </a:lnTo>
                  <a:lnTo>
                    <a:pt x="40547" y="77740"/>
                  </a:lnTo>
                  <a:lnTo>
                    <a:pt x="42448" y="78355"/>
                  </a:lnTo>
                  <a:lnTo>
                    <a:pt x="44404" y="78802"/>
                  </a:lnTo>
                  <a:lnTo>
                    <a:pt x="45410" y="78942"/>
                  </a:lnTo>
                  <a:lnTo>
                    <a:pt x="48427" y="79193"/>
                  </a:lnTo>
                  <a:lnTo>
                    <a:pt x="51389" y="79333"/>
                  </a:lnTo>
                  <a:lnTo>
                    <a:pt x="54631" y="79501"/>
                  </a:lnTo>
                  <a:lnTo>
                    <a:pt x="57733" y="79808"/>
                  </a:lnTo>
                  <a:lnTo>
                    <a:pt x="59242" y="80004"/>
                  </a:lnTo>
                  <a:lnTo>
                    <a:pt x="62288" y="80646"/>
                  </a:lnTo>
                  <a:lnTo>
                    <a:pt x="63852" y="81010"/>
                  </a:lnTo>
                  <a:lnTo>
                    <a:pt x="66339" y="81541"/>
                  </a:lnTo>
                  <a:lnTo>
                    <a:pt x="68910" y="82044"/>
                  </a:lnTo>
                  <a:lnTo>
                    <a:pt x="69804" y="82183"/>
                  </a:lnTo>
                  <a:lnTo>
                    <a:pt x="71509" y="82295"/>
                  </a:lnTo>
                  <a:lnTo>
                    <a:pt x="73130" y="82239"/>
                  </a:lnTo>
                  <a:lnTo>
                    <a:pt x="74695" y="82016"/>
                  </a:lnTo>
                  <a:lnTo>
                    <a:pt x="76148" y="81624"/>
                  </a:lnTo>
                  <a:lnTo>
                    <a:pt x="77517" y="81038"/>
                  </a:lnTo>
                  <a:lnTo>
                    <a:pt x="78774" y="80283"/>
                  </a:lnTo>
                  <a:lnTo>
                    <a:pt x="79920" y="79361"/>
                  </a:lnTo>
                  <a:lnTo>
                    <a:pt x="80451" y="78858"/>
                  </a:lnTo>
                  <a:lnTo>
                    <a:pt x="80926" y="78299"/>
                  </a:lnTo>
                  <a:lnTo>
                    <a:pt x="81792" y="77098"/>
                  </a:lnTo>
                  <a:lnTo>
                    <a:pt x="82463" y="75784"/>
                  </a:lnTo>
                  <a:lnTo>
                    <a:pt x="82966" y="74387"/>
                  </a:lnTo>
                  <a:lnTo>
                    <a:pt x="83273" y="72906"/>
                  </a:lnTo>
                  <a:lnTo>
                    <a:pt x="83413" y="71313"/>
                  </a:lnTo>
                  <a:lnTo>
                    <a:pt x="83357" y="69665"/>
                  </a:lnTo>
                  <a:lnTo>
                    <a:pt x="83134" y="67960"/>
                  </a:lnTo>
                  <a:lnTo>
                    <a:pt x="82966" y="67066"/>
                  </a:lnTo>
                  <a:lnTo>
                    <a:pt x="82631" y="65808"/>
                  </a:lnTo>
                  <a:lnTo>
                    <a:pt x="81597" y="63070"/>
                  </a:lnTo>
                  <a:lnTo>
                    <a:pt x="80507" y="61058"/>
                  </a:lnTo>
                  <a:lnTo>
                    <a:pt x="79641" y="59800"/>
                  </a:lnTo>
                  <a:lnTo>
                    <a:pt x="78691" y="58711"/>
                  </a:lnTo>
                  <a:lnTo>
                    <a:pt x="77601" y="57788"/>
                  </a:lnTo>
                  <a:lnTo>
                    <a:pt x="77014" y="57397"/>
                  </a:lnTo>
                  <a:lnTo>
                    <a:pt x="76483" y="57118"/>
                  </a:lnTo>
                  <a:lnTo>
                    <a:pt x="75337" y="56950"/>
                  </a:lnTo>
                  <a:lnTo>
                    <a:pt x="74220" y="57230"/>
                  </a:lnTo>
                  <a:lnTo>
                    <a:pt x="73297" y="57900"/>
                  </a:lnTo>
                  <a:lnTo>
                    <a:pt x="72934" y="58403"/>
                  </a:lnTo>
                  <a:lnTo>
                    <a:pt x="72683" y="58934"/>
                  </a:lnTo>
                  <a:lnTo>
                    <a:pt x="72515" y="60108"/>
                  </a:lnTo>
                  <a:lnTo>
                    <a:pt x="72822" y="61198"/>
                  </a:lnTo>
                  <a:lnTo>
                    <a:pt x="73521" y="62120"/>
                  </a:lnTo>
                  <a:lnTo>
                    <a:pt x="74052" y="62455"/>
                  </a:lnTo>
                  <a:lnTo>
                    <a:pt x="74499" y="62762"/>
                  </a:lnTo>
                  <a:lnTo>
                    <a:pt x="75421" y="63936"/>
                  </a:lnTo>
                  <a:lnTo>
                    <a:pt x="76287" y="65529"/>
                  </a:lnTo>
                  <a:lnTo>
                    <a:pt x="77014" y="67429"/>
                  </a:lnTo>
                  <a:lnTo>
                    <a:pt x="77265" y="68379"/>
                  </a:lnTo>
                  <a:lnTo>
                    <a:pt x="77461" y="69413"/>
                  </a:lnTo>
                  <a:lnTo>
                    <a:pt x="77573" y="71257"/>
                  </a:lnTo>
                  <a:lnTo>
                    <a:pt x="77293" y="72906"/>
                  </a:lnTo>
                  <a:lnTo>
                    <a:pt x="76651" y="74275"/>
                  </a:lnTo>
                  <a:lnTo>
                    <a:pt x="76204" y="74806"/>
                  </a:lnTo>
                  <a:lnTo>
                    <a:pt x="75673" y="75309"/>
                  </a:lnTo>
                  <a:lnTo>
                    <a:pt x="74359" y="76008"/>
                  </a:lnTo>
                  <a:lnTo>
                    <a:pt x="72766" y="76399"/>
                  </a:lnTo>
                  <a:lnTo>
                    <a:pt x="70922" y="76399"/>
                  </a:lnTo>
                  <a:lnTo>
                    <a:pt x="69916" y="76259"/>
                  </a:lnTo>
                  <a:lnTo>
                    <a:pt x="67569" y="75812"/>
                  </a:lnTo>
                  <a:lnTo>
                    <a:pt x="65166" y="75253"/>
                  </a:lnTo>
                  <a:lnTo>
                    <a:pt x="63545" y="74890"/>
                  </a:lnTo>
                  <a:lnTo>
                    <a:pt x="60192" y="74191"/>
                  </a:lnTo>
                  <a:lnTo>
                    <a:pt x="58487" y="73940"/>
                  </a:lnTo>
                  <a:lnTo>
                    <a:pt x="56755" y="73744"/>
                  </a:lnTo>
                  <a:lnTo>
                    <a:pt x="53346" y="73521"/>
                  </a:lnTo>
                  <a:lnTo>
                    <a:pt x="51669" y="73437"/>
                  </a:lnTo>
                  <a:lnTo>
                    <a:pt x="48791" y="73325"/>
                  </a:lnTo>
                  <a:lnTo>
                    <a:pt x="46052" y="73074"/>
                  </a:lnTo>
                  <a:lnTo>
                    <a:pt x="45298" y="72962"/>
                  </a:lnTo>
                  <a:lnTo>
                    <a:pt x="43789" y="72627"/>
                  </a:lnTo>
                  <a:lnTo>
                    <a:pt x="41553" y="71816"/>
                  </a:lnTo>
                  <a:lnTo>
                    <a:pt x="38563" y="70335"/>
                  </a:lnTo>
                  <a:lnTo>
                    <a:pt x="35601" y="68575"/>
                  </a:lnTo>
                  <a:lnTo>
                    <a:pt x="34148" y="67653"/>
                  </a:lnTo>
                  <a:lnTo>
                    <a:pt x="32835" y="66814"/>
                  </a:lnTo>
                  <a:lnTo>
                    <a:pt x="31522" y="66032"/>
                  </a:lnTo>
                  <a:lnTo>
                    <a:pt x="30068" y="65026"/>
                  </a:lnTo>
                  <a:lnTo>
                    <a:pt x="28727" y="63908"/>
                  </a:lnTo>
                  <a:lnTo>
                    <a:pt x="27218" y="62623"/>
                  </a:lnTo>
                  <a:lnTo>
                    <a:pt x="25625" y="61505"/>
                  </a:lnTo>
                  <a:lnTo>
                    <a:pt x="24396" y="60750"/>
                  </a:lnTo>
                  <a:lnTo>
                    <a:pt x="21685" y="59577"/>
                  </a:lnTo>
                  <a:lnTo>
                    <a:pt x="18667" y="58766"/>
                  </a:lnTo>
                  <a:lnTo>
                    <a:pt x="15342" y="58291"/>
                  </a:lnTo>
                  <a:lnTo>
                    <a:pt x="13526" y="58236"/>
                  </a:lnTo>
                  <a:lnTo>
                    <a:pt x="12911" y="58180"/>
                  </a:lnTo>
                  <a:lnTo>
                    <a:pt x="11793" y="57928"/>
                  </a:lnTo>
                  <a:lnTo>
                    <a:pt x="10759" y="57481"/>
                  </a:lnTo>
                  <a:lnTo>
                    <a:pt x="9809" y="56838"/>
                  </a:lnTo>
                  <a:lnTo>
                    <a:pt x="8999" y="56056"/>
                  </a:lnTo>
                  <a:lnTo>
                    <a:pt x="8328" y="55134"/>
                  </a:lnTo>
                  <a:lnTo>
                    <a:pt x="7825" y="54072"/>
                  </a:lnTo>
                  <a:lnTo>
                    <a:pt x="7518" y="52926"/>
                  </a:lnTo>
                  <a:lnTo>
                    <a:pt x="7462" y="52311"/>
                  </a:lnTo>
                  <a:lnTo>
                    <a:pt x="5869" y="34232"/>
                  </a:lnTo>
                  <a:lnTo>
                    <a:pt x="5841" y="33561"/>
                  </a:lnTo>
                  <a:lnTo>
                    <a:pt x="5981" y="32220"/>
                  </a:lnTo>
                  <a:lnTo>
                    <a:pt x="6400" y="30990"/>
                  </a:lnTo>
                  <a:lnTo>
                    <a:pt x="7043" y="29901"/>
                  </a:lnTo>
                  <a:lnTo>
                    <a:pt x="7881" y="28923"/>
                  </a:lnTo>
                  <a:lnTo>
                    <a:pt x="8887" y="28140"/>
                  </a:lnTo>
                  <a:lnTo>
                    <a:pt x="10061" y="27553"/>
                  </a:lnTo>
                  <a:lnTo>
                    <a:pt x="11346" y="27218"/>
                  </a:lnTo>
                  <a:lnTo>
                    <a:pt x="12045" y="27162"/>
                  </a:lnTo>
                  <a:lnTo>
                    <a:pt x="15677" y="26967"/>
                  </a:lnTo>
                  <a:lnTo>
                    <a:pt x="16460" y="26939"/>
                  </a:lnTo>
                  <a:lnTo>
                    <a:pt x="17941" y="26631"/>
                  </a:lnTo>
                  <a:lnTo>
                    <a:pt x="19003" y="26184"/>
                  </a:lnTo>
                  <a:lnTo>
                    <a:pt x="19534" y="25849"/>
                  </a:lnTo>
                  <a:lnTo>
                    <a:pt x="20037" y="25430"/>
                  </a:lnTo>
                  <a:lnTo>
                    <a:pt x="20847" y="24452"/>
                  </a:lnTo>
                  <a:lnTo>
                    <a:pt x="21601" y="22943"/>
                  </a:lnTo>
                  <a:lnTo>
                    <a:pt x="21881" y="22104"/>
                  </a:lnTo>
                  <a:lnTo>
                    <a:pt x="21993" y="21797"/>
                  </a:lnTo>
                  <a:lnTo>
                    <a:pt x="22216" y="21182"/>
                  </a:lnTo>
                  <a:lnTo>
                    <a:pt x="22747" y="20064"/>
                  </a:lnTo>
                  <a:lnTo>
                    <a:pt x="23781" y="18500"/>
                  </a:lnTo>
                  <a:lnTo>
                    <a:pt x="25486" y="16627"/>
                  </a:lnTo>
                  <a:lnTo>
                    <a:pt x="27498" y="14839"/>
                  </a:lnTo>
                  <a:lnTo>
                    <a:pt x="28587" y="13917"/>
                  </a:lnTo>
                  <a:lnTo>
                    <a:pt x="29621" y="13051"/>
                  </a:lnTo>
                  <a:lnTo>
                    <a:pt x="30683" y="12128"/>
                  </a:lnTo>
                  <a:lnTo>
                    <a:pt x="30767" y="12073"/>
                  </a:lnTo>
                  <a:lnTo>
                    <a:pt x="30823" y="11989"/>
                  </a:lnTo>
                  <a:lnTo>
                    <a:pt x="31074" y="11765"/>
                  </a:lnTo>
                  <a:lnTo>
                    <a:pt x="32723" y="10396"/>
                  </a:lnTo>
                  <a:lnTo>
                    <a:pt x="34428" y="9222"/>
                  </a:lnTo>
                  <a:lnTo>
                    <a:pt x="36579" y="8021"/>
                  </a:lnTo>
                  <a:lnTo>
                    <a:pt x="39122" y="6931"/>
                  </a:lnTo>
                  <a:lnTo>
                    <a:pt x="41972" y="6148"/>
                  </a:lnTo>
                  <a:lnTo>
                    <a:pt x="44292" y="5869"/>
                  </a:lnTo>
                  <a:lnTo>
                    <a:pt x="45913" y="5841"/>
                  </a:lnTo>
                  <a:lnTo>
                    <a:pt x="46723" y="5925"/>
                  </a:lnTo>
                  <a:lnTo>
                    <a:pt x="47310" y="5981"/>
                  </a:lnTo>
                  <a:lnTo>
                    <a:pt x="48427" y="6344"/>
                  </a:lnTo>
                  <a:lnTo>
                    <a:pt x="49405" y="6931"/>
                  </a:lnTo>
                  <a:lnTo>
                    <a:pt x="50272" y="7685"/>
                  </a:lnTo>
                  <a:lnTo>
                    <a:pt x="50635" y="8160"/>
                  </a:lnTo>
                  <a:lnTo>
                    <a:pt x="50970" y="8663"/>
                  </a:lnTo>
                  <a:lnTo>
                    <a:pt x="51417" y="9725"/>
                  </a:lnTo>
                  <a:lnTo>
                    <a:pt x="51641" y="10871"/>
                  </a:lnTo>
                  <a:lnTo>
                    <a:pt x="51641" y="12045"/>
                  </a:lnTo>
                  <a:lnTo>
                    <a:pt x="51529" y="12631"/>
                  </a:lnTo>
                  <a:lnTo>
                    <a:pt x="51082" y="14643"/>
                  </a:lnTo>
                  <a:lnTo>
                    <a:pt x="50635" y="18416"/>
                  </a:lnTo>
                  <a:lnTo>
                    <a:pt x="50523" y="21937"/>
                  </a:lnTo>
                  <a:lnTo>
                    <a:pt x="50607" y="25178"/>
                  </a:lnTo>
                  <a:lnTo>
                    <a:pt x="50691" y="26743"/>
                  </a:lnTo>
                  <a:lnTo>
                    <a:pt x="50775" y="28671"/>
                  </a:lnTo>
                  <a:lnTo>
                    <a:pt x="50831" y="32416"/>
                  </a:lnTo>
                  <a:lnTo>
                    <a:pt x="50579" y="35238"/>
                  </a:lnTo>
                  <a:lnTo>
                    <a:pt x="50216" y="37138"/>
                  </a:lnTo>
                  <a:lnTo>
                    <a:pt x="49657" y="39122"/>
                  </a:lnTo>
                  <a:lnTo>
                    <a:pt x="48875" y="41162"/>
                  </a:lnTo>
                  <a:lnTo>
                    <a:pt x="48372" y="42224"/>
                  </a:lnTo>
                  <a:lnTo>
                    <a:pt x="48120" y="42783"/>
                  </a:lnTo>
                  <a:lnTo>
                    <a:pt x="47701" y="44068"/>
                  </a:lnTo>
                  <a:lnTo>
                    <a:pt x="47170" y="46359"/>
                  </a:lnTo>
                  <a:lnTo>
                    <a:pt x="46835" y="48092"/>
                  </a:lnTo>
                  <a:lnTo>
                    <a:pt x="46527" y="49657"/>
                  </a:lnTo>
                  <a:lnTo>
                    <a:pt x="45913" y="52367"/>
                  </a:lnTo>
                  <a:lnTo>
                    <a:pt x="45437" y="53876"/>
                  </a:lnTo>
                  <a:lnTo>
                    <a:pt x="45186" y="54407"/>
                  </a:lnTo>
                  <a:lnTo>
                    <a:pt x="44348" y="54072"/>
                  </a:lnTo>
                  <a:lnTo>
                    <a:pt x="42923" y="53178"/>
                  </a:lnTo>
                  <a:lnTo>
                    <a:pt x="41749" y="52116"/>
                  </a:lnTo>
                  <a:lnTo>
                    <a:pt x="40827" y="50858"/>
                  </a:lnTo>
                  <a:lnTo>
                    <a:pt x="40100" y="49433"/>
                  </a:lnTo>
                  <a:lnTo>
                    <a:pt x="39597" y="47868"/>
                  </a:lnTo>
                  <a:lnTo>
                    <a:pt x="39290" y="46164"/>
                  </a:lnTo>
                  <a:lnTo>
                    <a:pt x="39150" y="44348"/>
                  </a:lnTo>
                  <a:lnTo>
                    <a:pt x="39206" y="41441"/>
                  </a:lnTo>
                  <a:lnTo>
                    <a:pt x="39793" y="37250"/>
                  </a:lnTo>
                  <a:lnTo>
                    <a:pt x="40799" y="32835"/>
                  </a:lnTo>
                  <a:lnTo>
                    <a:pt x="42112" y="28308"/>
                  </a:lnTo>
                  <a:lnTo>
                    <a:pt x="42867" y="26044"/>
                  </a:lnTo>
                  <a:lnTo>
                    <a:pt x="43118" y="25234"/>
                  </a:lnTo>
                  <a:lnTo>
                    <a:pt x="43258" y="24647"/>
                  </a:lnTo>
                  <a:lnTo>
                    <a:pt x="43174" y="23501"/>
                  </a:lnTo>
                  <a:lnTo>
                    <a:pt x="42671" y="22496"/>
                  </a:lnTo>
                  <a:lnTo>
                    <a:pt x="41805" y="21741"/>
                  </a:lnTo>
                  <a:lnTo>
                    <a:pt x="41246" y="21517"/>
                  </a:lnTo>
                  <a:lnTo>
                    <a:pt x="40659" y="21378"/>
                  </a:lnTo>
                  <a:lnTo>
                    <a:pt x="39513" y="21462"/>
                  </a:lnTo>
                  <a:lnTo>
                    <a:pt x="38507" y="21993"/>
                  </a:lnTo>
                  <a:lnTo>
                    <a:pt x="37753" y="22859"/>
                  </a:lnTo>
                  <a:lnTo>
                    <a:pt x="37529" y="23418"/>
                  </a:lnTo>
                  <a:lnTo>
                    <a:pt x="37278" y="24228"/>
                  </a:lnTo>
                  <a:lnTo>
                    <a:pt x="36719" y="25877"/>
                  </a:lnTo>
                  <a:lnTo>
                    <a:pt x="35434" y="30096"/>
                  </a:lnTo>
                  <a:lnTo>
                    <a:pt x="34232" y="35098"/>
                  </a:lnTo>
                  <a:lnTo>
                    <a:pt x="33589" y="39122"/>
                  </a:lnTo>
                  <a:lnTo>
                    <a:pt x="33366" y="41861"/>
                  </a:lnTo>
                  <a:lnTo>
                    <a:pt x="33338" y="44571"/>
                  </a:lnTo>
                  <a:lnTo>
                    <a:pt x="33561" y="47254"/>
                  </a:lnTo>
                  <a:lnTo>
                    <a:pt x="34064" y="49797"/>
                  </a:lnTo>
                  <a:lnTo>
                    <a:pt x="34875" y="52228"/>
                  </a:lnTo>
                  <a:lnTo>
                    <a:pt x="36104" y="54463"/>
                  </a:lnTo>
                  <a:lnTo>
                    <a:pt x="37697" y="56475"/>
                  </a:lnTo>
                  <a:lnTo>
                    <a:pt x="39234" y="57788"/>
                  </a:lnTo>
                  <a:lnTo>
                    <a:pt x="40380" y="58571"/>
                  </a:lnTo>
                  <a:lnTo>
                    <a:pt x="41665" y="59297"/>
                  </a:lnTo>
                  <a:lnTo>
                    <a:pt x="43090" y="59912"/>
                  </a:lnTo>
                  <a:lnTo>
                    <a:pt x="43845" y="60192"/>
                  </a:lnTo>
                  <a:lnTo>
                    <a:pt x="44348" y="60331"/>
                  </a:lnTo>
                  <a:lnTo>
                    <a:pt x="45410" y="60471"/>
                  </a:lnTo>
                  <a:lnTo>
                    <a:pt x="46471" y="60387"/>
                  </a:lnTo>
                  <a:lnTo>
                    <a:pt x="47477" y="60052"/>
                  </a:lnTo>
                  <a:lnTo>
                    <a:pt x="47952" y="59800"/>
                  </a:lnTo>
                  <a:lnTo>
                    <a:pt x="48483" y="59465"/>
                  </a:lnTo>
                  <a:lnTo>
                    <a:pt x="49405" y="58571"/>
                  </a:lnTo>
                  <a:lnTo>
                    <a:pt x="50160" y="57481"/>
                  </a:lnTo>
                  <a:lnTo>
                    <a:pt x="50775" y="56196"/>
                  </a:lnTo>
                  <a:lnTo>
                    <a:pt x="51529" y="54044"/>
                  </a:lnTo>
                  <a:lnTo>
                    <a:pt x="52256" y="50830"/>
                  </a:lnTo>
                  <a:lnTo>
                    <a:pt x="52563" y="49210"/>
                  </a:lnTo>
                  <a:lnTo>
                    <a:pt x="52815" y="47868"/>
                  </a:lnTo>
                  <a:lnTo>
                    <a:pt x="53346" y="45493"/>
                  </a:lnTo>
                  <a:lnTo>
                    <a:pt x="53625" y="44795"/>
                  </a:lnTo>
                  <a:lnTo>
                    <a:pt x="54240" y="43481"/>
                  </a:lnTo>
                  <a:lnTo>
                    <a:pt x="55218" y="40938"/>
                  </a:lnTo>
                  <a:lnTo>
                    <a:pt x="55888" y="38507"/>
                  </a:lnTo>
                  <a:lnTo>
                    <a:pt x="56336" y="36188"/>
                  </a:lnTo>
                  <a:lnTo>
                    <a:pt x="56671" y="32807"/>
                  </a:lnTo>
                  <a:lnTo>
                    <a:pt x="56615" y="28531"/>
                  </a:lnTo>
                  <a:lnTo>
                    <a:pt x="56531" y="26436"/>
                  </a:lnTo>
                  <a:lnTo>
                    <a:pt x="56391" y="23529"/>
                  </a:lnTo>
                  <a:lnTo>
                    <a:pt x="56447" y="18919"/>
                  </a:lnTo>
                  <a:lnTo>
                    <a:pt x="56839" y="15677"/>
                  </a:lnTo>
                  <a:lnTo>
                    <a:pt x="57230" y="13945"/>
                  </a:lnTo>
                  <a:lnTo>
                    <a:pt x="57342" y="13330"/>
                  </a:lnTo>
                  <a:lnTo>
                    <a:pt x="57509" y="12073"/>
                  </a:lnTo>
                  <a:lnTo>
                    <a:pt x="57481" y="10256"/>
                  </a:lnTo>
                  <a:lnTo>
                    <a:pt x="57006" y="7909"/>
                  </a:lnTo>
                  <a:lnTo>
                    <a:pt x="56028" y="5757"/>
                  </a:lnTo>
                  <a:lnTo>
                    <a:pt x="54659" y="3829"/>
                  </a:lnTo>
                  <a:lnTo>
                    <a:pt x="52926" y="2236"/>
                  </a:lnTo>
                  <a:lnTo>
                    <a:pt x="50887" y="1035"/>
                  </a:lnTo>
                  <a:lnTo>
                    <a:pt x="49154" y="420"/>
                  </a:lnTo>
                  <a:lnTo>
                    <a:pt x="47924" y="168"/>
                  </a:lnTo>
                  <a:lnTo>
                    <a:pt x="47282" y="85"/>
                  </a:lnTo>
                  <a:lnTo>
                    <a:pt x="462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209"/>
            <p:cNvSpPr/>
            <p:nvPr/>
          </p:nvSpPr>
          <p:spPr>
            <a:xfrm>
              <a:off x="3956350" y="1928000"/>
              <a:ext cx="839025" cy="600825"/>
            </a:xfrm>
            <a:custGeom>
              <a:avLst/>
              <a:gdLst/>
              <a:ahLst/>
              <a:cxnLst/>
              <a:rect l="l" t="t" r="r" b="b"/>
              <a:pathLst>
                <a:path w="33561" h="24033" extrusionOk="0">
                  <a:moveTo>
                    <a:pt x="19896" y="1"/>
                  </a:moveTo>
                  <a:lnTo>
                    <a:pt x="16236" y="85"/>
                  </a:lnTo>
                  <a:lnTo>
                    <a:pt x="8914" y="448"/>
                  </a:lnTo>
                  <a:lnTo>
                    <a:pt x="5282" y="727"/>
                  </a:lnTo>
                  <a:lnTo>
                    <a:pt x="4695" y="839"/>
                  </a:lnTo>
                  <a:lnTo>
                    <a:pt x="3689" y="1370"/>
                  </a:lnTo>
                  <a:lnTo>
                    <a:pt x="2962" y="2208"/>
                  </a:lnTo>
                  <a:lnTo>
                    <a:pt x="2599" y="3298"/>
                  </a:lnTo>
                  <a:lnTo>
                    <a:pt x="2599" y="3913"/>
                  </a:lnTo>
                  <a:lnTo>
                    <a:pt x="2711" y="4500"/>
                  </a:lnTo>
                  <a:lnTo>
                    <a:pt x="3242" y="5506"/>
                  </a:lnTo>
                  <a:lnTo>
                    <a:pt x="4080" y="6232"/>
                  </a:lnTo>
                  <a:lnTo>
                    <a:pt x="5170" y="6596"/>
                  </a:lnTo>
                  <a:lnTo>
                    <a:pt x="5785" y="6568"/>
                  </a:lnTo>
                  <a:lnTo>
                    <a:pt x="9305" y="6316"/>
                  </a:lnTo>
                  <a:lnTo>
                    <a:pt x="16431" y="5953"/>
                  </a:lnTo>
                  <a:lnTo>
                    <a:pt x="19980" y="5869"/>
                  </a:lnTo>
                  <a:lnTo>
                    <a:pt x="20986" y="5869"/>
                  </a:lnTo>
                  <a:lnTo>
                    <a:pt x="22830" y="6288"/>
                  </a:lnTo>
                  <a:lnTo>
                    <a:pt x="24451" y="7127"/>
                  </a:lnTo>
                  <a:lnTo>
                    <a:pt x="25820" y="8328"/>
                  </a:lnTo>
                  <a:lnTo>
                    <a:pt x="26854" y="9781"/>
                  </a:lnTo>
                  <a:lnTo>
                    <a:pt x="27525" y="11458"/>
                  </a:lnTo>
                  <a:lnTo>
                    <a:pt x="27748" y="13274"/>
                  </a:lnTo>
                  <a:lnTo>
                    <a:pt x="27525" y="15146"/>
                  </a:lnTo>
                  <a:lnTo>
                    <a:pt x="27189" y="16096"/>
                  </a:lnTo>
                  <a:lnTo>
                    <a:pt x="27134" y="16236"/>
                  </a:lnTo>
                  <a:lnTo>
                    <a:pt x="26770" y="16655"/>
                  </a:lnTo>
                  <a:lnTo>
                    <a:pt x="25904" y="17186"/>
                  </a:lnTo>
                  <a:lnTo>
                    <a:pt x="24367" y="17689"/>
                  </a:lnTo>
                  <a:lnTo>
                    <a:pt x="21992" y="18053"/>
                  </a:lnTo>
                  <a:lnTo>
                    <a:pt x="18527" y="18192"/>
                  </a:lnTo>
                  <a:lnTo>
                    <a:pt x="13860" y="17997"/>
                  </a:lnTo>
                  <a:lnTo>
                    <a:pt x="7741" y="17382"/>
                  </a:lnTo>
                  <a:lnTo>
                    <a:pt x="3996" y="16851"/>
                  </a:lnTo>
                  <a:lnTo>
                    <a:pt x="3353" y="16767"/>
                  </a:lnTo>
                  <a:lnTo>
                    <a:pt x="2739" y="16711"/>
                  </a:lnTo>
                  <a:lnTo>
                    <a:pt x="1649" y="16991"/>
                  </a:lnTo>
                  <a:lnTo>
                    <a:pt x="727" y="17661"/>
                  </a:lnTo>
                  <a:lnTo>
                    <a:pt x="140" y="18639"/>
                  </a:lnTo>
                  <a:lnTo>
                    <a:pt x="28" y="19226"/>
                  </a:lnTo>
                  <a:lnTo>
                    <a:pt x="0" y="19450"/>
                  </a:lnTo>
                  <a:lnTo>
                    <a:pt x="0" y="19673"/>
                  </a:lnTo>
                  <a:lnTo>
                    <a:pt x="28" y="20204"/>
                  </a:lnTo>
                  <a:lnTo>
                    <a:pt x="391" y="21154"/>
                  </a:lnTo>
                  <a:lnTo>
                    <a:pt x="1062" y="21937"/>
                  </a:lnTo>
                  <a:lnTo>
                    <a:pt x="1956" y="22440"/>
                  </a:lnTo>
                  <a:lnTo>
                    <a:pt x="2487" y="22551"/>
                  </a:lnTo>
                  <a:lnTo>
                    <a:pt x="3130" y="22635"/>
                  </a:lnTo>
                  <a:lnTo>
                    <a:pt x="5589" y="22999"/>
                  </a:lnTo>
                  <a:lnTo>
                    <a:pt x="10479" y="23585"/>
                  </a:lnTo>
                  <a:lnTo>
                    <a:pt x="15230" y="23977"/>
                  </a:lnTo>
                  <a:lnTo>
                    <a:pt x="19701" y="24032"/>
                  </a:lnTo>
                  <a:lnTo>
                    <a:pt x="22774" y="23809"/>
                  </a:lnTo>
                  <a:lnTo>
                    <a:pt x="24675" y="23529"/>
                  </a:lnTo>
                  <a:lnTo>
                    <a:pt x="26407" y="23110"/>
                  </a:lnTo>
                  <a:lnTo>
                    <a:pt x="28000" y="22579"/>
                  </a:lnTo>
                  <a:lnTo>
                    <a:pt x="29425" y="21881"/>
                  </a:lnTo>
                  <a:lnTo>
                    <a:pt x="30627" y="21043"/>
                  </a:lnTo>
                  <a:lnTo>
                    <a:pt x="31633" y="20009"/>
                  </a:lnTo>
                  <a:lnTo>
                    <a:pt x="32415" y="18807"/>
                  </a:lnTo>
                  <a:lnTo>
                    <a:pt x="32694" y="18136"/>
                  </a:lnTo>
                  <a:lnTo>
                    <a:pt x="32974" y="17354"/>
                  </a:lnTo>
                  <a:lnTo>
                    <a:pt x="33365" y="15761"/>
                  </a:lnTo>
                  <a:lnTo>
                    <a:pt x="33561" y="14140"/>
                  </a:lnTo>
                  <a:lnTo>
                    <a:pt x="33561" y="12492"/>
                  </a:lnTo>
                  <a:lnTo>
                    <a:pt x="33365" y="10899"/>
                  </a:lnTo>
                  <a:lnTo>
                    <a:pt x="32974" y="9306"/>
                  </a:lnTo>
                  <a:lnTo>
                    <a:pt x="32387" y="7797"/>
                  </a:lnTo>
                  <a:lnTo>
                    <a:pt x="31605" y="6344"/>
                  </a:lnTo>
                  <a:lnTo>
                    <a:pt x="31157" y="5646"/>
                  </a:lnTo>
                  <a:lnTo>
                    <a:pt x="30654" y="4975"/>
                  </a:lnTo>
                  <a:lnTo>
                    <a:pt x="29537" y="3745"/>
                  </a:lnTo>
                  <a:lnTo>
                    <a:pt x="28307" y="2683"/>
                  </a:lnTo>
                  <a:lnTo>
                    <a:pt x="26966" y="1789"/>
                  </a:lnTo>
                  <a:lnTo>
                    <a:pt x="25513" y="1063"/>
                  </a:lnTo>
                  <a:lnTo>
                    <a:pt x="23976" y="504"/>
                  </a:lnTo>
                  <a:lnTo>
                    <a:pt x="22383" y="141"/>
                  </a:lnTo>
                  <a:lnTo>
                    <a:pt x="207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209"/>
            <p:cNvSpPr/>
            <p:nvPr/>
          </p:nvSpPr>
          <p:spPr>
            <a:xfrm>
              <a:off x="3916525" y="2345075"/>
              <a:ext cx="1036725" cy="619675"/>
            </a:xfrm>
            <a:custGeom>
              <a:avLst/>
              <a:gdLst/>
              <a:ahLst/>
              <a:cxnLst/>
              <a:rect l="l" t="t" r="r" b="b"/>
              <a:pathLst>
                <a:path w="41469" h="24787" extrusionOk="0">
                  <a:moveTo>
                    <a:pt x="29816" y="0"/>
                  </a:moveTo>
                  <a:lnTo>
                    <a:pt x="28755" y="391"/>
                  </a:lnTo>
                  <a:lnTo>
                    <a:pt x="27916" y="1174"/>
                  </a:lnTo>
                  <a:lnTo>
                    <a:pt x="27637" y="1705"/>
                  </a:lnTo>
                  <a:lnTo>
                    <a:pt x="27441" y="2264"/>
                  </a:lnTo>
                  <a:lnTo>
                    <a:pt x="27413" y="3409"/>
                  </a:lnTo>
                  <a:lnTo>
                    <a:pt x="27832" y="4443"/>
                  </a:lnTo>
                  <a:lnTo>
                    <a:pt x="28615" y="5282"/>
                  </a:lnTo>
                  <a:lnTo>
                    <a:pt x="29146" y="5561"/>
                  </a:lnTo>
                  <a:lnTo>
                    <a:pt x="29844" y="5868"/>
                  </a:lnTo>
                  <a:lnTo>
                    <a:pt x="30822" y="6288"/>
                  </a:lnTo>
                  <a:lnTo>
                    <a:pt x="32443" y="7154"/>
                  </a:lnTo>
                  <a:lnTo>
                    <a:pt x="33421" y="7936"/>
                  </a:lnTo>
                  <a:lnTo>
                    <a:pt x="33840" y="8411"/>
                  </a:lnTo>
                  <a:lnTo>
                    <a:pt x="34259" y="8998"/>
                  </a:lnTo>
                  <a:lnTo>
                    <a:pt x="34930" y="10228"/>
                  </a:lnTo>
                  <a:lnTo>
                    <a:pt x="35210" y="10870"/>
                  </a:lnTo>
                  <a:lnTo>
                    <a:pt x="35237" y="10982"/>
                  </a:lnTo>
                  <a:lnTo>
                    <a:pt x="35377" y="11317"/>
                  </a:lnTo>
                  <a:lnTo>
                    <a:pt x="35545" y="12072"/>
                  </a:lnTo>
                  <a:lnTo>
                    <a:pt x="35601" y="13413"/>
                  </a:lnTo>
                  <a:lnTo>
                    <a:pt x="35517" y="14475"/>
                  </a:lnTo>
                  <a:lnTo>
                    <a:pt x="35433" y="15146"/>
                  </a:lnTo>
                  <a:lnTo>
                    <a:pt x="35237" y="16236"/>
                  </a:lnTo>
                  <a:lnTo>
                    <a:pt x="34958" y="17046"/>
                  </a:lnTo>
                  <a:lnTo>
                    <a:pt x="34539" y="17605"/>
                  </a:lnTo>
                  <a:lnTo>
                    <a:pt x="34287" y="17800"/>
                  </a:lnTo>
                  <a:lnTo>
                    <a:pt x="33784" y="18080"/>
                  </a:lnTo>
                  <a:lnTo>
                    <a:pt x="32499" y="18415"/>
                  </a:lnTo>
                  <a:lnTo>
                    <a:pt x="31912" y="18527"/>
                  </a:lnTo>
                  <a:lnTo>
                    <a:pt x="30878" y="18695"/>
                  </a:lnTo>
                  <a:lnTo>
                    <a:pt x="28866" y="18890"/>
                  </a:lnTo>
                  <a:lnTo>
                    <a:pt x="25988" y="18918"/>
                  </a:lnTo>
                  <a:lnTo>
                    <a:pt x="22327" y="18555"/>
                  </a:lnTo>
                  <a:lnTo>
                    <a:pt x="18751" y="17940"/>
                  </a:lnTo>
                  <a:lnTo>
                    <a:pt x="16962" y="17577"/>
                  </a:lnTo>
                  <a:lnTo>
                    <a:pt x="13749" y="16934"/>
                  </a:lnTo>
                  <a:lnTo>
                    <a:pt x="8551" y="16208"/>
                  </a:lnTo>
                  <a:lnTo>
                    <a:pt x="4807" y="16012"/>
                  </a:lnTo>
                  <a:lnTo>
                    <a:pt x="2795" y="16068"/>
                  </a:lnTo>
                  <a:lnTo>
                    <a:pt x="2208" y="16124"/>
                  </a:lnTo>
                  <a:lnTo>
                    <a:pt x="1202" y="16599"/>
                  </a:lnTo>
                  <a:lnTo>
                    <a:pt x="448" y="17381"/>
                  </a:lnTo>
                  <a:lnTo>
                    <a:pt x="28" y="18415"/>
                  </a:lnTo>
                  <a:lnTo>
                    <a:pt x="0" y="19002"/>
                  </a:lnTo>
                  <a:lnTo>
                    <a:pt x="0" y="19142"/>
                  </a:lnTo>
                  <a:lnTo>
                    <a:pt x="56" y="19729"/>
                  </a:lnTo>
                  <a:lnTo>
                    <a:pt x="559" y="20762"/>
                  </a:lnTo>
                  <a:lnTo>
                    <a:pt x="1370" y="21517"/>
                  </a:lnTo>
                  <a:lnTo>
                    <a:pt x="2459" y="21908"/>
                  </a:lnTo>
                  <a:lnTo>
                    <a:pt x="3046" y="21936"/>
                  </a:lnTo>
                  <a:lnTo>
                    <a:pt x="4807" y="21880"/>
                  </a:lnTo>
                  <a:lnTo>
                    <a:pt x="8104" y="22048"/>
                  </a:lnTo>
                  <a:lnTo>
                    <a:pt x="12743" y="22719"/>
                  </a:lnTo>
                  <a:lnTo>
                    <a:pt x="15817" y="23333"/>
                  </a:lnTo>
                  <a:lnTo>
                    <a:pt x="17745" y="23725"/>
                  </a:lnTo>
                  <a:lnTo>
                    <a:pt x="21685" y="24395"/>
                  </a:lnTo>
                  <a:lnTo>
                    <a:pt x="25904" y="24786"/>
                  </a:lnTo>
                  <a:lnTo>
                    <a:pt x="29258" y="24730"/>
                  </a:lnTo>
                  <a:lnTo>
                    <a:pt x="31633" y="24507"/>
                  </a:lnTo>
                  <a:lnTo>
                    <a:pt x="32862" y="24311"/>
                  </a:lnTo>
                  <a:lnTo>
                    <a:pt x="33952" y="24116"/>
                  </a:lnTo>
                  <a:lnTo>
                    <a:pt x="35796" y="23585"/>
                  </a:lnTo>
                  <a:lnTo>
                    <a:pt x="36998" y="23026"/>
                  </a:lnTo>
                  <a:lnTo>
                    <a:pt x="37585" y="22663"/>
                  </a:lnTo>
                  <a:lnTo>
                    <a:pt x="38172" y="22216"/>
                  </a:lnTo>
                  <a:lnTo>
                    <a:pt x="39150" y="21238"/>
                  </a:lnTo>
                  <a:lnTo>
                    <a:pt x="39904" y="20176"/>
                  </a:lnTo>
                  <a:lnTo>
                    <a:pt x="40463" y="19086"/>
                  </a:lnTo>
                  <a:lnTo>
                    <a:pt x="40994" y="17437"/>
                  </a:lnTo>
                  <a:lnTo>
                    <a:pt x="41301" y="15593"/>
                  </a:lnTo>
                  <a:lnTo>
                    <a:pt x="41357" y="14978"/>
                  </a:lnTo>
                  <a:lnTo>
                    <a:pt x="41413" y="14196"/>
                  </a:lnTo>
                  <a:lnTo>
                    <a:pt x="41469" y="12631"/>
                  </a:lnTo>
                  <a:lnTo>
                    <a:pt x="41329" y="11010"/>
                  </a:lnTo>
                  <a:lnTo>
                    <a:pt x="40938" y="9389"/>
                  </a:lnTo>
                  <a:lnTo>
                    <a:pt x="40603" y="8607"/>
                  </a:lnTo>
                  <a:lnTo>
                    <a:pt x="40575" y="8495"/>
                  </a:lnTo>
                  <a:lnTo>
                    <a:pt x="40128" y="7489"/>
                  </a:lnTo>
                  <a:lnTo>
                    <a:pt x="39066" y="5589"/>
                  </a:lnTo>
                  <a:lnTo>
                    <a:pt x="38395" y="4723"/>
                  </a:lnTo>
                  <a:lnTo>
                    <a:pt x="37613" y="3829"/>
                  </a:lnTo>
                  <a:lnTo>
                    <a:pt x="35936" y="2459"/>
                  </a:lnTo>
                  <a:lnTo>
                    <a:pt x="33421" y="1034"/>
                  </a:lnTo>
                  <a:lnTo>
                    <a:pt x="32080" y="475"/>
                  </a:lnTo>
                  <a:lnTo>
                    <a:pt x="31521" y="224"/>
                  </a:lnTo>
                  <a:lnTo>
                    <a:pt x="309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209"/>
            <p:cNvSpPr/>
            <p:nvPr/>
          </p:nvSpPr>
          <p:spPr>
            <a:xfrm>
              <a:off x="3612625" y="2817325"/>
              <a:ext cx="1235850" cy="581950"/>
            </a:xfrm>
            <a:custGeom>
              <a:avLst/>
              <a:gdLst/>
              <a:ahLst/>
              <a:cxnLst/>
              <a:rect l="l" t="t" r="r" b="b"/>
              <a:pathLst>
                <a:path w="49434" h="23278" extrusionOk="0">
                  <a:moveTo>
                    <a:pt x="42392" y="0"/>
                  </a:moveTo>
                  <a:lnTo>
                    <a:pt x="41302" y="336"/>
                  </a:lnTo>
                  <a:lnTo>
                    <a:pt x="40827" y="671"/>
                  </a:lnTo>
                  <a:lnTo>
                    <a:pt x="40380" y="1090"/>
                  </a:lnTo>
                  <a:lnTo>
                    <a:pt x="39877" y="2096"/>
                  </a:lnTo>
                  <a:lnTo>
                    <a:pt x="39765" y="3242"/>
                  </a:lnTo>
                  <a:lnTo>
                    <a:pt x="40100" y="4332"/>
                  </a:lnTo>
                  <a:lnTo>
                    <a:pt x="40463" y="4807"/>
                  </a:lnTo>
                  <a:lnTo>
                    <a:pt x="40855" y="5310"/>
                  </a:lnTo>
                  <a:lnTo>
                    <a:pt x="41609" y="6427"/>
                  </a:lnTo>
                  <a:lnTo>
                    <a:pt x="42531" y="8272"/>
                  </a:lnTo>
                  <a:lnTo>
                    <a:pt x="43342" y="10898"/>
                  </a:lnTo>
                  <a:lnTo>
                    <a:pt x="43565" y="12826"/>
                  </a:lnTo>
                  <a:lnTo>
                    <a:pt x="43537" y="14028"/>
                  </a:lnTo>
                  <a:lnTo>
                    <a:pt x="43453" y="14587"/>
                  </a:lnTo>
                  <a:lnTo>
                    <a:pt x="43370" y="15090"/>
                  </a:lnTo>
                  <a:lnTo>
                    <a:pt x="42922" y="15928"/>
                  </a:lnTo>
                  <a:lnTo>
                    <a:pt x="42252" y="16571"/>
                  </a:lnTo>
                  <a:lnTo>
                    <a:pt x="41302" y="17018"/>
                  </a:lnTo>
                  <a:lnTo>
                    <a:pt x="40100" y="17297"/>
                  </a:lnTo>
                  <a:lnTo>
                    <a:pt x="38647" y="17437"/>
                  </a:lnTo>
                  <a:lnTo>
                    <a:pt x="35992" y="17437"/>
                  </a:lnTo>
                  <a:lnTo>
                    <a:pt x="33813" y="17297"/>
                  </a:lnTo>
                  <a:lnTo>
                    <a:pt x="21043" y="16431"/>
                  </a:lnTo>
                  <a:lnTo>
                    <a:pt x="17633" y="16180"/>
                  </a:lnTo>
                  <a:lnTo>
                    <a:pt x="12520" y="15705"/>
                  </a:lnTo>
                  <a:lnTo>
                    <a:pt x="9166" y="15285"/>
                  </a:lnTo>
                  <a:lnTo>
                    <a:pt x="7518" y="15006"/>
                  </a:lnTo>
                  <a:lnTo>
                    <a:pt x="6987" y="14922"/>
                  </a:lnTo>
                  <a:lnTo>
                    <a:pt x="6456" y="14755"/>
                  </a:lnTo>
                  <a:lnTo>
                    <a:pt x="6344" y="14643"/>
                  </a:lnTo>
                  <a:lnTo>
                    <a:pt x="6149" y="14475"/>
                  </a:lnTo>
                  <a:lnTo>
                    <a:pt x="5394" y="13832"/>
                  </a:lnTo>
                  <a:lnTo>
                    <a:pt x="4612" y="13274"/>
                  </a:lnTo>
                  <a:lnTo>
                    <a:pt x="4248" y="13022"/>
                  </a:lnTo>
                  <a:lnTo>
                    <a:pt x="3466" y="12771"/>
                  </a:lnTo>
                  <a:lnTo>
                    <a:pt x="2684" y="12743"/>
                  </a:lnTo>
                  <a:lnTo>
                    <a:pt x="1929" y="12910"/>
                  </a:lnTo>
                  <a:lnTo>
                    <a:pt x="1258" y="13274"/>
                  </a:lnTo>
                  <a:lnTo>
                    <a:pt x="672" y="13776"/>
                  </a:lnTo>
                  <a:lnTo>
                    <a:pt x="252" y="14447"/>
                  </a:lnTo>
                  <a:lnTo>
                    <a:pt x="29" y="15230"/>
                  </a:lnTo>
                  <a:lnTo>
                    <a:pt x="1" y="15677"/>
                  </a:lnTo>
                  <a:lnTo>
                    <a:pt x="1" y="16012"/>
                  </a:lnTo>
                  <a:lnTo>
                    <a:pt x="169" y="16711"/>
                  </a:lnTo>
                  <a:lnTo>
                    <a:pt x="504" y="17325"/>
                  </a:lnTo>
                  <a:lnTo>
                    <a:pt x="951" y="17856"/>
                  </a:lnTo>
                  <a:lnTo>
                    <a:pt x="1230" y="18080"/>
                  </a:lnTo>
                  <a:lnTo>
                    <a:pt x="1761" y="18443"/>
                  </a:lnTo>
                  <a:lnTo>
                    <a:pt x="2264" y="18890"/>
                  </a:lnTo>
                  <a:lnTo>
                    <a:pt x="2684" y="19253"/>
                  </a:lnTo>
                  <a:lnTo>
                    <a:pt x="3494" y="19812"/>
                  </a:lnTo>
                  <a:lnTo>
                    <a:pt x="4444" y="20259"/>
                  </a:lnTo>
                  <a:lnTo>
                    <a:pt x="5673" y="20623"/>
                  </a:lnTo>
                  <a:lnTo>
                    <a:pt x="6484" y="20762"/>
                  </a:lnTo>
                  <a:lnTo>
                    <a:pt x="8244" y="21070"/>
                  </a:lnTo>
                  <a:lnTo>
                    <a:pt x="11793" y="21517"/>
                  </a:lnTo>
                  <a:lnTo>
                    <a:pt x="17130" y="22020"/>
                  </a:lnTo>
                  <a:lnTo>
                    <a:pt x="20623" y="22271"/>
                  </a:lnTo>
                  <a:lnTo>
                    <a:pt x="33394" y="23138"/>
                  </a:lnTo>
                  <a:lnTo>
                    <a:pt x="35322" y="23277"/>
                  </a:lnTo>
                  <a:lnTo>
                    <a:pt x="38843" y="23277"/>
                  </a:lnTo>
                  <a:lnTo>
                    <a:pt x="41330" y="22998"/>
                  </a:lnTo>
                  <a:lnTo>
                    <a:pt x="43118" y="22523"/>
                  </a:lnTo>
                  <a:lnTo>
                    <a:pt x="44264" y="22104"/>
                  </a:lnTo>
                  <a:lnTo>
                    <a:pt x="45354" y="21545"/>
                  </a:lnTo>
                  <a:lnTo>
                    <a:pt x="46360" y="20846"/>
                  </a:lnTo>
                  <a:lnTo>
                    <a:pt x="47254" y="19980"/>
                  </a:lnTo>
                  <a:lnTo>
                    <a:pt x="48008" y="18946"/>
                  </a:lnTo>
                  <a:lnTo>
                    <a:pt x="48651" y="17745"/>
                  </a:lnTo>
                  <a:lnTo>
                    <a:pt x="49098" y="16347"/>
                  </a:lnTo>
                  <a:lnTo>
                    <a:pt x="49238" y="15565"/>
                  </a:lnTo>
                  <a:lnTo>
                    <a:pt x="49377" y="14671"/>
                  </a:lnTo>
                  <a:lnTo>
                    <a:pt x="49433" y="12826"/>
                  </a:lnTo>
                  <a:lnTo>
                    <a:pt x="49294" y="10926"/>
                  </a:lnTo>
                  <a:lnTo>
                    <a:pt x="48930" y="8998"/>
                  </a:lnTo>
                  <a:lnTo>
                    <a:pt x="48344" y="7098"/>
                  </a:lnTo>
                  <a:lnTo>
                    <a:pt x="47589" y="5254"/>
                  </a:lnTo>
                  <a:lnTo>
                    <a:pt x="46667" y="3465"/>
                  </a:lnTo>
                  <a:lnTo>
                    <a:pt x="45577" y="1817"/>
                  </a:lnTo>
                  <a:lnTo>
                    <a:pt x="44962" y="1034"/>
                  </a:lnTo>
                  <a:lnTo>
                    <a:pt x="44543" y="615"/>
                  </a:lnTo>
                  <a:lnTo>
                    <a:pt x="43509" y="84"/>
                  </a:lnTo>
                  <a:lnTo>
                    <a:pt x="423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7" name="Google Shape;6637;p209"/>
          <p:cNvSpPr/>
          <p:nvPr/>
        </p:nvSpPr>
        <p:spPr>
          <a:xfrm>
            <a:off x="10579223" y="2840167"/>
            <a:ext cx="934870" cy="859703"/>
          </a:xfrm>
          <a:custGeom>
            <a:avLst/>
            <a:gdLst/>
            <a:ahLst/>
            <a:cxnLst/>
            <a:rect l="l" t="t" r="r" b="b"/>
            <a:pathLst>
              <a:path w="109150" h="100374" extrusionOk="0">
                <a:moveTo>
                  <a:pt x="42895" y="5896"/>
                </a:moveTo>
                <a:lnTo>
                  <a:pt x="43733" y="6008"/>
                </a:lnTo>
                <a:lnTo>
                  <a:pt x="44599" y="6399"/>
                </a:lnTo>
                <a:lnTo>
                  <a:pt x="45409" y="7014"/>
                </a:lnTo>
                <a:lnTo>
                  <a:pt x="46527" y="8160"/>
                </a:lnTo>
                <a:lnTo>
                  <a:pt x="47645" y="9976"/>
                </a:lnTo>
                <a:lnTo>
                  <a:pt x="47980" y="10842"/>
                </a:lnTo>
                <a:lnTo>
                  <a:pt x="48232" y="11681"/>
                </a:lnTo>
                <a:lnTo>
                  <a:pt x="48427" y="13637"/>
                </a:lnTo>
                <a:lnTo>
                  <a:pt x="48288" y="15844"/>
                </a:lnTo>
                <a:lnTo>
                  <a:pt x="47841" y="18275"/>
                </a:lnTo>
                <a:lnTo>
                  <a:pt x="47477" y="19589"/>
                </a:lnTo>
                <a:lnTo>
                  <a:pt x="47142" y="20650"/>
                </a:lnTo>
                <a:lnTo>
                  <a:pt x="46276" y="22690"/>
                </a:lnTo>
                <a:lnTo>
                  <a:pt x="45717" y="23668"/>
                </a:lnTo>
                <a:lnTo>
                  <a:pt x="45046" y="24898"/>
                </a:lnTo>
                <a:lnTo>
                  <a:pt x="44236" y="26547"/>
                </a:lnTo>
                <a:lnTo>
                  <a:pt x="43900" y="27301"/>
                </a:lnTo>
                <a:lnTo>
                  <a:pt x="43397" y="28754"/>
                </a:lnTo>
                <a:lnTo>
                  <a:pt x="43230" y="29900"/>
                </a:lnTo>
                <a:lnTo>
                  <a:pt x="43230" y="30515"/>
                </a:lnTo>
                <a:lnTo>
                  <a:pt x="43258" y="31018"/>
                </a:lnTo>
                <a:lnTo>
                  <a:pt x="43425" y="31968"/>
                </a:lnTo>
                <a:lnTo>
                  <a:pt x="43733" y="32862"/>
                </a:lnTo>
                <a:lnTo>
                  <a:pt x="44180" y="33700"/>
                </a:lnTo>
                <a:lnTo>
                  <a:pt x="45074" y="34846"/>
                </a:lnTo>
                <a:lnTo>
                  <a:pt x="46583" y="36159"/>
                </a:lnTo>
                <a:lnTo>
                  <a:pt x="48427" y="37249"/>
                </a:lnTo>
                <a:lnTo>
                  <a:pt x="50467" y="38143"/>
                </a:lnTo>
                <a:lnTo>
                  <a:pt x="52647" y="38842"/>
                </a:lnTo>
                <a:lnTo>
                  <a:pt x="54854" y="39401"/>
                </a:lnTo>
                <a:lnTo>
                  <a:pt x="55944" y="39624"/>
                </a:lnTo>
                <a:lnTo>
                  <a:pt x="56922" y="39792"/>
                </a:lnTo>
                <a:lnTo>
                  <a:pt x="58850" y="39792"/>
                </a:lnTo>
                <a:lnTo>
                  <a:pt x="61673" y="39401"/>
                </a:lnTo>
                <a:lnTo>
                  <a:pt x="63405" y="38982"/>
                </a:lnTo>
                <a:lnTo>
                  <a:pt x="64858" y="38618"/>
                </a:lnTo>
                <a:lnTo>
                  <a:pt x="66339" y="38367"/>
                </a:lnTo>
                <a:lnTo>
                  <a:pt x="70587" y="37920"/>
                </a:lnTo>
                <a:lnTo>
                  <a:pt x="79138" y="37193"/>
                </a:lnTo>
                <a:lnTo>
                  <a:pt x="83413" y="36942"/>
                </a:lnTo>
                <a:lnTo>
                  <a:pt x="84531" y="36886"/>
                </a:lnTo>
                <a:lnTo>
                  <a:pt x="86515" y="36886"/>
                </a:lnTo>
                <a:lnTo>
                  <a:pt x="88275" y="37109"/>
                </a:lnTo>
                <a:lnTo>
                  <a:pt x="89784" y="37668"/>
                </a:lnTo>
                <a:lnTo>
                  <a:pt x="90455" y="38143"/>
                </a:lnTo>
                <a:lnTo>
                  <a:pt x="90846" y="38479"/>
                </a:lnTo>
                <a:lnTo>
                  <a:pt x="91293" y="39401"/>
                </a:lnTo>
                <a:lnTo>
                  <a:pt x="91293" y="39932"/>
                </a:lnTo>
                <a:lnTo>
                  <a:pt x="91237" y="40351"/>
                </a:lnTo>
                <a:lnTo>
                  <a:pt x="90930" y="41133"/>
                </a:lnTo>
                <a:lnTo>
                  <a:pt x="90399" y="41832"/>
                </a:lnTo>
                <a:lnTo>
                  <a:pt x="89588" y="42475"/>
                </a:lnTo>
                <a:lnTo>
                  <a:pt x="88555" y="43033"/>
                </a:lnTo>
                <a:lnTo>
                  <a:pt x="87213" y="43536"/>
                </a:lnTo>
                <a:lnTo>
                  <a:pt x="84754" y="44207"/>
                </a:lnTo>
                <a:lnTo>
                  <a:pt x="82686" y="44570"/>
                </a:lnTo>
                <a:lnTo>
                  <a:pt x="80786" y="44850"/>
                </a:lnTo>
                <a:lnTo>
                  <a:pt x="78914" y="45157"/>
                </a:lnTo>
                <a:lnTo>
                  <a:pt x="75365" y="45688"/>
                </a:lnTo>
                <a:lnTo>
                  <a:pt x="70168" y="46610"/>
                </a:lnTo>
                <a:lnTo>
                  <a:pt x="66647" y="47365"/>
                </a:lnTo>
                <a:lnTo>
                  <a:pt x="64858" y="47840"/>
                </a:lnTo>
                <a:lnTo>
                  <a:pt x="64299" y="48035"/>
                </a:lnTo>
                <a:lnTo>
                  <a:pt x="63461" y="48650"/>
                </a:lnTo>
                <a:lnTo>
                  <a:pt x="62902" y="49460"/>
                </a:lnTo>
                <a:lnTo>
                  <a:pt x="62679" y="50411"/>
                </a:lnTo>
                <a:lnTo>
                  <a:pt x="62735" y="51389"/>
                </a:lnTo>
                <a:lnTo>
                  <a:pt x="63098" y="52283"/>
                </a:lnTo>
                <a:lnTo>
                  <a:pt x="63741" y="53009"/>
                </a:lnTo>
                <a:lnTo>
                  <a:pt x="64691" y="53512"/>
                </a:lnTo>
                <a:lnTo>
                  <a:pt x="65249" y="53624"/>
                </a:lnTo>
                <a:lnTo>
                  <a:pt x="70699" y="54295"/>
                </a:lnTo>
                <a:lnTo>
                  <a:pt x="79333" y="55245"/>
                </a:lnTo>
                <a:lnTo>
                  <a:pt x="85117" y="55720"/>
                </a:lnTo>
                <a:lnTo>
                  <a:pt x="87968" y="55887"/>
                </a:lnTo>
                <a:lnTo>
                  <a:pt x="88499" y="55915"/>
                </a:lnTo>
                <a:lnTo>
                  <a:pt x="90650" y="56027"/>
                </a:lnTo>
                <a:lnTo>
                  <a:pt x="94283" y="56390"/>
                </a:lnTo>
                <a:lnTo>
                  <a:pt x="97161" y="56810"/>
                </a:lnTo>
                <a:lnTo>
                  <a:pt x="99341" y="57341"/>
                </a:lnTo>
                <a:lnTo>
                  <a:pt x="100934" y="57899"/>
                </a:lnTo>
                <a:lnTo>
                  <a:pt x="102023" y="58458"/>
                </a:lnTo>
                <a:lnTo>
                  <a:pt x="102722" y="59017"/>
                </a:lnTo>
                <a:lnTo>
                  <a:pt x="103085" y="59520"/>
                </a:lnTo>
                <a:lnTo>
                  <a:pt x="103169" y="59744"/>
                </a:lnTo>
                <a:lnTo>
                  <a:pt x="103253" y="60107"/>
                </a:lnTo>
                <a:lnTo>
                  <a:pt x="103197" y="60498"/>
                </a:lnTo>
                <a:lnTo>
                  <a:pt x="102946" y="60778"/>
                </a:lnTo>
                <a:lnTo>
                  <a:pt x="101744" y="61309"/>
                </a:lnTo>
                <a:lnTo>
                  <a:pt x="99425" y="61756"/>
                </a:lnTo>
                <a:lnTo>
                  <a:pt x="95680" y="61979"/>
                </a:lnTo>
                <a:lnTo>
                  <a:pt x="91517" y="61979"/>
                </a:lnTo>
                <a:lnTo>
                  <a:pt x="63154" y="62510"/>
                </a:lnTo>
                <a:lnTo>
                  <a:pt x="62567" y="62538"/>
                </a:lnTo>
                <a:lnTo>
                  <a:pt x="61561" y="62957"/>
                </a:lnTo>
                <a:lnTo>
                  <a:pt x="60834" y="63684"/>
                </a:lnTo>
                <a:lnTo>
                  <a:pt x="60387" y="64578"/>
                </a:lnTo>
                <a:lnTo>
                  <a:pt x="60248" y="65556"/>
                </a:lnTo>
                <a:lnTo>
                  <a:pt x="60443" y="66534"/>
                </a:lnTo>
                <a:lnTo>
                  <a:pt x="60974" y="67428"/>
                </a:lnTo>
                <a:lnTo>
                  <a:pt x="61840" y="68071"/>
                </a:lnTo>
                <a:lnTo>
                  <a:pt x="62427" y="68295"/>
                </a:lnTo>
                <a:lnTo>
                  <a:pt x="86123" y="75029"/>
                </a:lnTo>
                <a:lnTo>
                  <a:pt x="88443" y="75672"/>
                </a:lnTo>
                <a:lnTo>
                  <a:pt x="92355" y="77125"/>
                </a:lnTo>
                <a:lnTo>
                  <a:pt x="94590" y="78270"/>
                </a:lnTo>
                <a:lnTo>
                  <a:pt x="95708" y="78969"/>
                </a:lnTo>
                <a:lnTo>
                  <a:pt x="96546" y="79640"/>
                </a:lnTo>
                <a:lnTo>
                  <a:pt x="97021" y="80254"/>
                </a:lnTo>
                <a:lnTo>
                  <a:pt x="97105" y="80506"/>
                </a:lnTo>
                <a:lnTo>
                  <a:pt x="97105" y="80674"/>
                </a:lnTo>
                <a:lnTo>
                  <a:pt x="96630" y="81372"/>
                </a:lnTo>
                <a:lnTo>
                  <a:pt x="96071" y="81903"/>
                </a:lnTo>
                <a:lnTo>
                  <a:pt x="95540" y="82322"/>
                </a:lnTo>
                <a:lnTo>
                  <a:pt x="94283" y="82797"/>
                </a:lnTo>
                <a:lnTo>
                  <a:pt x="93612" y="82853"/>
                </a:lnTo>
                <a:lnTo>
                  <a:pt x="91824" y="82853"/>
                </a:lnTo>
                <a:lnTo>
                  <a:pt x="88163" y="82546"/>
                </a:lnTo>
                <a:lnTo>
                  <a:pt x="82519" y="81652"/>
                </a:lnTo>
                <a:lnTo>
                  <a:pt x="78774" y="80869"/>
                </a:lnTo>
                <a:lnTo>
                  <a:pt x="76511" y="80422"/>
                </a:lnTo>
                <a:lnTo>
                  <a:pt x="74415" y="80003"/>
                </a:lnTo>
                <a:lnTo>
                  <a:pt x="71369" y="79276"/>
                </a:lnTo>
                <a:lnTo>
                  <a:pt x="69413" y="78690"/>
                </a:lnTo>
                <a:lnTo>
                  <a:pt x="68463" y="78326"/>
                </a:lnTo>
                <a:lnTo>
                  <a:pt x="66926" y="77572"/>
                </a:lnTo>
                <a:lnTo>
                  <a:pt x="65333" y="76789"/>
                </a:lnTo>
                <a:lnTo>
                  <a:pt x="64802" y="76538"/>
                </a:lnTo>
                <a:lnTo>
                  <a:pt x="63685" y="76454"/>
                </a:lnTo>
                <a:lnTo>
                  <a:pt x="62623" y="76789"/>
                </a:lnTo>
                <a:lnTo>
                  <a:pt x="61757" y="77516"/>
                </a:lnTo>
                <a:lnTo>
                  <a:pt x="61421" y="77991"/>
                </a:lnTo>
                <a:lnTo>
                  <a:pt x="61170" y="78522"/>
                </a:lnTo>
                <a:lnTo>
                  <a:pt x="61058" y="79640"/>
                </a:lnTo>
                <a:lnTo>
                  <a:pt x="61337" y="80702"/>
                </a:lnTo>
                <a:lnTo>
                  <a:pt x="62036" y="81596"/>
                </a:lnTo>
                <a:lnTo>
                  <a:pt x="62511" y="81931"/>
                </a:lnTo>
                <a:lnTo>
                  <a:pt x="63377" y="82434"/>
                </a:lnTo>
                <a:lnTo>
                  <a:pt x="65166" y="83328"/>
                </a:lnTo>
                <a:lnTo>
                  <a:pt x="66088" y="83719"/>
                </a:lnTo>
                <a:lnTo>
                  <a:pt x="67597" y="84502"/>
                </a:lnTo>
                <a:lnTo>
                  <a:pt x="70000" y="85676"/>
                </a:lnTo>
                <a:lnTo>
                  <a:pt x="72487" y="86905"/>
                </a:lnTo>
                <a:lnTo>
                  <a:pt x="74052" y="87660"/>
                </a:lnTo>
                <a:lnTo>
                  <a:pt x="76315" y="89029"/>
                </a:lnTo>
                <a:lnTo>
                  <a:pt x="77573" y="90091"/>
                </a:lnTo>
                <a:lnTo>
                  <a:pt x="78076" y="90705"/>
                </a:lnTo>
                <a:lnTo>
                  <a:pt x="78383" y="91180"/>
                </a:lnTo>
                <a:lnTo>
                  <a:pt x="78662" y="92270"/>
                </a:lnTo>
                <a:lnTo>
                  <a:pt x="78607" y="92829"/>
                </a:lnTo>
                <a:lnTo>
                  <a:pt x="78523" y="93220"/>
                </a:lnTo>
                <a:lnTo>
                  <a:pt x="78132" y="93863"/>
                </a:lnTo>
                <a:lnTo>
                  <a:pt x="77824" y="94115"/>
                </a:lnTo>
                <a:lnTo>
                  <a:pt x="77573" y="94254"/>
                </a:lnTo>
                <a:lnTo>
                  <a:pt x="76846" y="94450"/>
                </a:lnTo>
                <a:lnTo>
                  <a:pt x="75868" y="94478"/>
                </a:lnTo>
                <a:lnTo>
                  <a:pt x="74527" y="94282"/>
                </a:lnTo>
                <a:lnTo>
                  <a:pt x="72850" y="93835"/>
                </a:lnTo>
                <a:lnTo>
                  <a:pt x="70726" y="93053"/>
                </a:lnTo>
                <a:lnTo>
                  <a:pt x="68156" y="91879"/>
                </a:lnTo>
                <a:lnTo>
                  <a:pt x="65082" y="90286"/>
                </a:lnTo>
                <a:lnTo>
                  <a:pt x="63321" y="89308"/>
                </a:lnTo>
                <a:lnTo>
                  <a:pt x="61281" y="88163"/>
                </a:lnTo>
                <a:lnTo>
                  <a:pt x="59186" y="86961"/>
                </a:lnTo>
                <a:lnTo>
                  <a:pt x="55162" y="84865"/>
                </a:lnTo>
                <a:lnTo>
                  <a:pt x="52060" y="83636"/>
                </a:lnTo>
                <a:lnTo>
                  <a:pt x="49880" y="83021"/>
                </a:lnTo>
                <a:lnTo>
                  <a:pt x="47533" y="82574"/>
                </a:lnTo>
                <a:lnTo>
                  <a:pt x="45018" y="82350"/>
                </a:lnTo>
                <a:lnTo>
                  <a:pt x="43677" y="82322"/>
                </a:lnTo>
                <a:lnTo>
                  <a:pt x="43146" y="82322"/>
                </a:lnTo>
                <a:lnTo>
                  <a:pt x="40966" y="82350"/>
                </a:lnTo>
                <a:lnTo>
                  <a:pt x="36579" y="82210"/>
                </a:lnTo>
                <a:lnTo>
                  <a:pt x="33422" y="81791"/>
                </a:lnTo>
                <a:lnTo>
                  <a:pt x="31410" y="81316"/>
                </a:lnTo>
                <a:lnTo>
                  <a:pt x="29482" y="80674"/>
                </a:lnTo>
                <a:lnTo>
                  <a:pt x="27693" y="79779"/>
                </a:lnTo>
                <a:lnTo>
                  <a:pt x="26855" y="79248"/>
                </a:lnTo>
                <a:lnTo>
                  <a:pt x="25625" y="78298"/>
                </a:lnTo>
                <a:lnTo>
                  <a:pt x="24508" y="77264"/>
                </a:lnTo>
                <a:lnTo>
                  <a:pt x="23222" y="76035"/>
                </a:lnTo>
                <a:lnTo>
                  <a:pt x="21853" y="74945"/>
                </a:lnTo>
                <a:lnTo>
                  <a:pt x="20791" y="74219"/>
                </a:lnTo>
                <a:lnTo>
                  <a:pt x="18444" y="73045"/>
                </a:lnTo>
                <a:lnTo>
                  <a:pt x="15845" y="72151"/>
                </a:lnTo>
                <a:lnTo>
                  <a:pt x="12939" y="71564"/>
                </a:lnTo>
                <a:lnTo>
                  <a:pt x="11346" y="71396"/>
                </a:lnTo>
                <a:lnTo>
                  <a:pt x="10843" y="71340"/>
                </a:lnTo>
                <a:lnTo>
                  <a:pt x="9893" y="71061"/>
                </a:lnTo>
                <a:lnTo>
                  <a:pt x="8999" y="70670"/>
                </a:lnTo>
                <a:lnTo>
                  <a:pt x="8216" y="70083"/>
                </a:lnTo>
                <a:lnTo>
                  <a:pt x="7574" y="69412"/>
                </a:lnTo>
                <a:lnTo>
                  <a:pt x="7015" y="68602"/>
                </a:lnTo>
                <a:lnTo>
                  <a:pt x="6624" y="67736"/>
                </a:lnTo>
                <a:lnTo>
                  <a:pt x="6400" y="66758"/>
                </a:lnTo>
                <a:lnTo>
                  <a:pt x="6372" y="66255"/>
                </a:lnTo>
                <a:lnTo>
                  <a:pt x="5925" y="50103"/>
                </a:lnTo>
                <a:lnTo>
                  <a:pt x="5925" y="49516"/>
                </a:lnTo>
                <a:lnTo>
                  <a:pt x="6121" y="48427"/>
                </a:lnTo>
                <a:lnTo>
                  <a:pt x="6512" y="47448"/>
                </a:lnTo>
                <a:lnTo>
                  <a:pt x="7071" y="46554"/>
                </a:lnTo>
                <a:lnTo>
                  <a:pt x="7825" y="45772"/>
                </a:lnTo>
                <a:lnTo>
                  <a:pt x="8691" y="45185"/>
                </a:lnTo>
                <a:lnTo>
                  <a:pt x="9697" y="44738"/>
                </a:lnTo>
                <a:lnTo>
                  <a:pt x="10759" y="44514"/>
                </a:lnTo>
                <a:lnTo>
                  <a:pt x="15286" y="44514"/>
                </a:lnTo>
                <a:lnTo>
                  <a:pt x="16711" y="44319"/>
                </a:lnTo>
                <a:lnTo>
                  <a:pt x="17717" y="43956"/>
                </a:lnTo>
                <a:lnTo>
                  <a:pt x="18220" y="43648"/>
                </a:lnTo>
                <a:lnTo>
                  <a:pt x="18751" y="43285"/>
                </a:lnTo>
                <a:lnTo>
                  <a:pt x="19561" y="42419"/>
                </a:lnTo>
                <a:lnTo>
                  <a:pt x="20372" y="41049"/>
                </a:lnTo>
                <a:lnTo>
                  <a:pt x="20679" y="40267"/>
                </a:lnTo>
                <a:lnTo>
                  <a:pt x="20763" y="40015"/>
                </a:lnTo>
                <a:lnTo>
                  <a:pt x="21210" y="39037"/>
                </a:lnTo>
                <a:lnTo>
                  <a:pt x="22468" y="37277"/>
                </a:lnTo>
                <a:lnTo>
                  <a:pt x="24060" y="35740"/>
                </a:lnTo>
                <a:lnTo>
                  <a:pt x="25905" y="34287"/>
                </a:lnTo>
                <a:lnTo>
                  <a:pt x="26883" y="33533"/>
                </a:lnTo>
                <a:lnTo>
                  <a:pt x="27861" y="32806"/>
                </a:lnTo>
                <a:lnTo>
                  <a:pt x="28839" y="32051"/>
                </a:lnTo>
                <a:lnTo>
                  <a:pt x="30236" y="30962"/>
                </a:lnTo>
                <a:lnTo>
                  <a:pt x="32667" y="28922"/>
                </a:lnTo>
                <a:lnTo>
                  <a:pt x="34819" y="26742"/>
                </a:lnTo>
                <a:lnTo>
                  <a:pt x="36831" y="24199"/>
                </a:lnTo>
                <a:lnTo>
                  <a:pt x="37865" y="22662"/>
                </a:lnTo>
                <a:lnTo>
                  <a:pt x="38703" y="21209"/>
                </a:lnTo>
                <a:lnTo>
                  <a:pt x="40212" y="18219"/>
                </a:lnTo>
                <a:lnTo>
                  <a:pt x="40883" y="16682"/>
                </a:lnTo>
                <a:lnTo>
                  <a:pt x="41106" y="16096"/>
                </a:lnTo>
                <a:lnTo>
                  <a:pt x="41358" y="14782"/>
                </a:lnTo>
                <a:lnTo>
                  <a:pt x="41525" y="12686"/>
                </a:lnTo>
                <a:lnTo>
                  <a:pt x="41525" y="11205"/>
                </a:lnTo>
                <a:lnTo>
                  <a:pt x="41553" y="9613"/>
                </a:lnTo>
                <a:lnTo>
                  <a:pt x="41777" y="7182"/>
                </a:lnTo>
                <a:lnTo>
                  <a:pt x="42056" y="6343"/>
                </a:lnTo>
                <a:lnTo>
                  <a:pt x="42308" y="6008"/>
                </a:lnTo>
                <a:lnTo>
                  <a:pt x="42475" y="5952"/>
                </a:lnTo>
                <a:lnTo>
                  <a:pt x="42895" y="5896"/>
                </a:lnTo>
                <a:close/>
                <a:moveTo>
                  <a:pt x="42895" y="0"/>
                </a:moveTo>
                <a:lnTo>
                  <a:pt x="41777" y="84"/>
                </a:lnTo>
                <a:lnTo>
                  <a:pt x="41218" y="196"/>
                </a:lnTo>
                <a:lnTo>
                  <a:pt x="40715" y="307"/>
                </a:lnTo>
                <a:lnTo>
                  <a:pt x="39793" y="643"/>
                </a:lnTo>
                <a:lnTo>
                  <a:pt x="38647" y="1313"/>
                </a:lnTo>
                <a:lnTo>
                  <a:pt x="37473" y="2515"/>
                </a:lnTo>
                <a:lnTo>
                  <a:pt x="36663" y="3940"/>
                </a:lnTo>
                <a:lnTo>
                  <a:pt x="36132" y="5561"/>
                </a:lnTo>
                <a:lnTo>
                  <a:pt x="35825" y="7237"/>
                </a:lnTo>
                <a:lnTo>
                  <a:pt x="35629" y="9697"/>
                </a:lnTo>
                <a:lnTo>
                  <a:pt x="35629" y="11150"/>
                </a:lnTo>
                <a:lnTo>
                  <a:pt x="35601" y="12156"/>
                </a:lnTo>
                <a:lnTo>
                  <a:pt x="35517" y="14028"/>
                </a:lnTo>
                <a:lnTo>
                  <a:pt x="35378" y="14615"/>
                </a:lnTo>
                <a:lnTo>
                  <a:pt x="34791" y="15872"/>
                </a:lnTo>
                <a:lnTo>
                  <a:pt x="33533" y="18331"/>
                </a:lnTo>
                <a:lnTo>
                  <a:pt x="32863" y="19533"/>
                </a:lnTo>
                <a:lnTo>
                  <a:pt x="32024" y="20818"/>
                </a:lnTo>
                <a:lnTo>
                  <a:pt x="30348" y="22914"/>
                </a:lnTo>
                <a:lnTo>
                  <a:pt x="28531" y="24702"/>
                </a:lnTo>
                <a:lnTo>
                  <a:pt x="26408" y="26463"/>
                </a:lnTo>
                <a:lnTo>
                  <a:pt x="25178" y="27441"/>
                </a:lnTo>
                <a:lnTo>
                  <a:pt x="24284" y="28139"/>
                </a:lnTo>
                <a:lnTo>
                  <a:pt x="23362" y="28838"/>
                </a:lnTo>
                <a:lnTo>
                  <a:pt x="22216" y="29676"/>
                </a:lnTo>
                <a:lnTo>
                  <a:pt x="19953" y="31521"/>
                </a:lnTo>
                <a:lnTo>
                  <a:pt x="18332" y="33113"/>
                </a:lnTo>
                <a:lnTo>
                  <a:pt x="17326" y="34287"/>
                </a:lnTo>
                <a:lnTo>
                  <a:pt x="16404" y="35600"/>
                </a:lnTo>
                <a:lnTo>
                  <a:pt x="15621" y="37053"/>
                </a:lnTo>
                <a:lnTo>
                  <a:pt x="15286" y="37836"/>
                </a:lnTo>
                <a:lnTo>
                  <a:pt x="15174" y="38143"/>
                </a:lnTo>
                <a:lnTo>
                  <a:pt x="15063" y="38367"/>
                </a:lnTo>
                <a:lnTo>
                  <a:pt x="14979" y="38618"/>
                </a:lnTo>
                <a:lnTo>
                  <a:pt x="11318" y="38618"/>
                </a:lnTo>
                <a:lnTo>
                  <a:pt x="10117" y="38674"/>
                </a:lnTo>
                <a:lnTo>
                  <a:pt x="7881" y="39149"/>
                </a:lnTo>
                <a:lnTo>
                  <a:pt x="5813" y="40015"/>
                </a:lnTo>
                <a:lnTo>
                  <a:pt x="3997" y="41301"/>
                </a:lnTo>
                <a:lnTo>
                  <a:pt x="2460" y="42866"/>
                </a:lnTo>
                <a:lnTo>
                  <a:pt x="1230" y="44738"/>
                </a:lnTo>
                <a:lnTo>
                  <a:pt x="420" y="46834"/>
                </a:lnTo>
                <a:lnTo>
                  <a:pt x="1" y="49097"/>
                </a:lnTo>
                <a:lnTo>
                  <a:pt x="1" y="50271"/>
                </a:lnTo>
                <a:lnTo>
                  <a:pt x="476" y="66450"/>
                </a:lnTo>
                <a:lnTo>
                  <a:pt x="560" y="67512"/>
                </a:lnTo>
                <a:lnTo>
                  <a:pt x="1007" y="69524"/>
                </a:lnTo>
                <a:lnTo>
                  <a:pt x="1817" y="71396"/>
                </a:lnTo>
                <a:lnTo>
                  <a:pt x="2935" y="73073"/>
                </a:lnTo>
                <a:lnTo>
                  <a:pt x="4304" y="74526"/>
                </a:lnTo>
                <a:lnTo>
                  <a:pt x="5925" y="75700"/>
                </a:lnTo>
                <a:lnTo>
                  <a:pt x="7741" y="76594"/>
                </a:lnTo>
                <a:lnTo>
                  <a:pt x="9753" y="77153"/>
                </a:lnTo>
                <a:lnTo>
                  <a:pt x="10815" y="77264"/>
                </a:lnTo>
                <a:lnTo>
                  <a:pt x="11989" y="77404"/>
                </a:lnTo>
                <a:lnTo>
                  <a:pt x="14140" y="77795"/>
                </a:lnTo>
                <a:lnTo>
                  <a:pt x="16013" y="78410"/>
                </a:lnTo>
                <a:lnTo>
                  <a:pt x="17633" y="79221"/>
                </a:lnTo>
                <a:lnTo>
                  <a:pt x="18360" y="79723"/>
                </a:lnTo>
                <a:lnTo>
                  <a:pt x="19450" y="80590"/>
                </a:lnTo>
                <a:lnTo>
                  <a:pt x="20484" y="81568"/>
                </a:lnTo>
                <a:lnTo>
                  <a:pt x="21210" y="82238"/>
                </a:lnTo>
                <a:lnTo>
                  <a:pt x="22719" y="83524"/>
                </a:lnTo>
                <a:lnTo>
                  <a:pt x="23529" y="84111"/>
                </a:lnTo>
                <a:lnTo>
                  <a:pt x="24619" y="84837"/>
                </a:lnTo>
                <a:lnTo>
                  <a:pt x="26911" y="85983"/>
                </a:lnTo>
                <a:lnTo>
                  <a:pt x="29314" y="86877"/>
                </a:lnTo>
                <a:lnTo>
                  <a:pt x="31773" y="87492"/>
                </a:lnTo>
                <a:lnTo>
                  <a:pt x="34288" y="87883"/>
                </a:lnTo>
                <a:lnTo>
                  <a:pt x="36831" y="88135"/>
                </a:lnTo>
                <a:lnTo>
                  <a:pt x="40687" y="88246"/>
                </a:lnTo>
                <a:lnTo>
                  <a:pt x="43258" y="88218"/>
                </a:lnTo>
                <a:lnTo>
                  <a:pt x="44348" y="88218"/>
                </a:lnTo>
                <a:lnTo>
                  <a:pt x="46415" y="88386"/>
                </a:lnTo>
                <a:lnTo>
                  <a:pt x="48288" y="88721"/>
                </a:lnTo>
                <a:lnTo>
                  <a:pt x="50076" y="89196"/>
                </a:lnTo>
                <a:lnTo>
                  <a:pt x="52703" y="90230"/>
                </a:lnTo>
                <a:lnTo>
                  <a:pt x="56335" y="92131"/>
                </a:lnTo>
                <a:lnTo>
                  <a:pt x="58375" y="93276"/>
                </a:lnTo>
                <a:lnTo>
                  <a:pt x="60415" y="94450"/>
                </a:lnTo>
                <a:lnTo>
                  <a:pt x="62511" y="95623"/>
                </a:lnTo>
                <a:lnTo>
                  <a:pt x="66675" y="97719"/>
                </a:lnTo>
                <a:lnTo>
                  <a:pt x="69720" y="98977"/>
                </a:lnTo>
                <a:lnTo>
                  <a:pt x="71677" y="99647"/>
                </a:lnTo>
                <a:lnTo>
                  <a:pt x="73577" y="100094"/>
                </a:lnTo>
                <a:lnTo>
                  <a:pt x="75421" y="100346"/>
                </a:lnTo>
                <a:lnTo>
                  <a:pt x="76287" y="100374"/>
                </a:lnTo>
                <a:lnTo>
                  <a:pt x="76930" y="100374"/>
                </a:lnTo>
                <a:lnTo>
                  <a:pt x="78187" y="100206"/>
                </a:lnTo>
                <a:lnTo>
                  <a:pt x="79417" y="99871"/>
                </a:lnTo>
                <a:lnTo>
                  <a:pt x="80563" y="99340"/>
                </a:lnTo>
                <a:lnTo>
                  <a:pt x="81122" y="99033"/>
                </a:lnTo>
                <a:lnTo>
                  <a:pt x="81764" y="98558"/>
                </a:lnTo>
                <a:lnTo>
                  <a:pt x="82854" y="97412"/>
                </a:lnTo>
                <a:lnTo>
                  <a:pt x="83720" y="96071"/>
                </a:lnTo>
                <a:lnTo>
                  <a:pt x="84279" y="94590"/>
                </a:lnTo>
                <a:lnTo>
                  <a:pt x="84419" y="93807"/>
                </a:lnTo>
                <a:lnTo>
                  <a:pt x="84531" y="93025"/>
                </a:lnTo>
                <a:lnTo>
                  <a:pt x="84503" y="91460"/>
                </a:lnTo>
                <a:lnTo>
                  <a:pt x="84195" y="89923"/>
                </a:lnTo>
                <a:lnTo>
                  <a:pt x="83609" y="88442"/>
                </a:lnTo>
                <a:lnTo>
                  <a:pt x="83217" y="87771"/>
                </a:lnTo>
                <a:lnTo>
                  <a:pt x="85816" y="88218"/>
                </a:lnTo>
                <a:lnTo>
                  <a:pt x="91097" y="88721"/>
                </a:lnTo>
                <a:lnTo>
                  <a:pt x="93752" y="88749"/>
                </a:lnTo>
                <a:lnTo>
                  <a:pt x="94590" y="88721"/>
                </a:lnTo>
                <a:lnTo>
                  <a:pt x="96267" y="88386"/>
                </a:lnTo>
                <a:lnTo>
                  <a:pt x="97832" y="87771"/>
                </a:lnTo>
                <a:lnTo>
                  <a:pt x="99285" y="86905"/>
                </a:lnTo>
                <a:lnTo>
                  <a:pt x="99956" y="86374"/>
                </a:lnTo>
                <a:lnTo>
                  <a:pt x="100514" y="85843"/>
                </a:lnTo>
                <a:lnTo>
                  <a:pt x="101437" y="84809"/>
                </a:lnTo>
                <a:lnTo>
                  <a:pt x="102107" y="83831"/>
                </a:lnTo>
                <a:lnTo>
                  <a:pt x="102582" y="82853"/>
                </a:lnTo>
                <a:lnTo>
                  <a:pt x="102974" y="81484"/>
                </a:lnTo>
                <a:lnTo>
                  <a:pt x="102974" y="79863"/>
                </a:lnTo>
                <a:lnTo>
                  <a:pt x="102834" y="79165"/>
                </a:lnTo>
                <a:lnTo>
                  <a:pt x="102694" y="78662"/>
                </a:lnTo>
                <a:lnTo>
                  <a:pt x="102303" y="77712"/>
                </a:lnTo>
                <a:lnTo>
                  <a:pt x="101744" y="76789"/>
                </a:lnTo>
                <a:lnTo>
                  <a:pt x="101045" y="75923"/>
                </a:lnTo>
                <a:lnTo>
                  <a:pt x="99788" y="74750"/>
                </a:lnTo>
                <a:lnTo>
                  <a:pt x="97776" y="73324"/>
                </a:lnTo>
                <a:lnTo>
                  <a:pt x="95540" y="72123"/>
                </a:lnTo>
                <a:lnTo>
                  <a:pt x="93165" y="71117"/>
                </a:lnTo>
                <a:lnTo>
                  <a:pt x="89700" y="69915"/>
                </a:lnTo>
                <a:lnTo>
                  <a:pt x="87688" y="69356"/>
                </a:lnTo>
                <a:lnTo>
                  <a:pt x="83050" y="68043"/>
                </a:lnTo>
                <a:lnTo>
                  <a:pt x="91628" y="67875"/>
                </a:lnTo>
                <a:lnTo>
                  <a:pt x="92998" y="67875"/>
                </a:lnTo>
                <a:lnTo>
                  <a:pt x="95149" y="67903"/>
                </a:lnTo>
                <a:lnTo>
                  <a:pt x="98419" y="67792"/>
                </a:lnTo>
                <a:lnTo>
                  <a:pt x="100542" y="67568"/>
                </a:lnTo>
                <a:lnTo>
                  <a:pt x="102526" y="67177"/>
                </a:lnTo>
                <a:lnTo>
                  <a:pt x="104371" y="66618"/>
                </a:lnTo>
                <a:lnTo>
                  <a:pt x="105991" y="65808"/>
                </a:lnTo>
                <a:lnTo>
                  <a:pt x="107333" y="64746"/>
                </a:lnTo>
                <a:lnTo>
                  <a:pt x="107892" y="64103"/>
                </a:lnTo>
                <a:lnTo>
                  <a:pt x="108227" y="63628"/>
                </a:lnTo>
                <a:lnTo>
                  <a:pt x="108814" y="62454"/>
                </a:lnTo>
                <a:lnTo>
                  <a:pt x="109149" y="60973"/>
                </a:lnTo>
                <a:lnTo>
                  <a:pt x="109065" y="59157"/>
                </a:lnTo>
                <a:lnTo>
                  <a:pt x="108814" y="58123"/>
                </a:lnTo>
                <a:lnTo>
                  <a:pt x="108590" y="57452"/>
                </a:lnTo>
                <a:lnTo>
                  <a:pt x="107975" y="56251"/>
                </a:lnTo>
                <a:lnTo>
                  <a:pt x="107165" y="55189"/>
                </a:lnTo>
                <a:lnTo>
                  <a:pt x="106187" y="54267"/>
                </a:lnTo>
                <a:lnTo>
                  <a:pt x="105041" y="53456"/>
                </a:lnTo>
                <a:lnTo>
                  <a:pt x="103756" y="52786"/>
                </a:lnTo>
                <a:lnTo>
                  <a:pt x="101688" y="51919"/>
                </a:lnTo>
                <a:lnTo>
                  <a:pt x="98670" y="51109"/>
                </a:lnTo>
                <a:lnTo>
                  <a:pt x="95568" y="50578"/>
                </a:lnTo>
                <a:lnTo>
                  <a:pt x="91153" y="50159"/>
                </a:lnTo>
                <a:lnTo>
                  <a:pt x="88778" y="50047"/>
                </a:lnTo>
                <a:lnTo>
                  <a:pt x="88247" y="50019"/>
                </a:lnTo>
                <a:lnTo>
                  <a:pt x="87269" y="49963"/>
                </a:lnTo>
                <a:lnTo>
                  <a:pt x="86291" y="49908"/>
                </a:lnTo>
                <a:lnTo>
                  <a:pt x="87940" y="49516"/>
                </a:lnTo>
                <a:lnTo>
                  <a:pt x="90594" y="48566"/>
                </a:lnTo>
                <a:lnTo>
                  <a:pt x="92299" y="47700"/>
                </a:lnTo>
                <a:lnTo>
                  <a:pt x="93892" y="46610"/>
                </a:lnTo>
                <a:lnTo>
                  <a:pt x="95289" y="45241"/>
                </a:lnTo>
                <a:lnTo>
                  <a:pt x="96351" y="43564"/>
                </a:lnTo>
                <a:lnTo>
                  <a:pt x="96882" y="42083"/>
                </a:lnTo>
                <a:lnTo>
                  <a:pt x="97105" y="40993"/>
                </a:lnTo>
                <a:lnTo>
                  <a:pt x="97161" y="40407"/>
                </a:lnTo>
                <a:lnTo>
                  <a:pt x="97189" y="39401"/>
                </a:lnTo>
                <a:lnTo>
                  <a:pt x="96826" y="37473"/>
                </a:lnTo>
                <a:lnTo>
                  <a:pt x="96043" y="35712"/>
                </a:lnTo>
                <a:lnTo>
                  <a:pt x="94842" y="34147"/>
                </a:lnTo>
                <a:lnTo>
                  <a:pt x="94087" y="33505"/>
                </a:lnTo>
                <a:lnTo>
                  <a:pt x="93389" y="33002"/>
                </a:lnTo>
                <a:lnTo>
                  <a:pt x="91992" y="32219"/>
                </a:lnTo>
                <a:lnTo>
                  <a:pt x="90539" y="31632"/>
                </a:lnTo>
                <a:lnTo>
                  <a:pt x="89113" y="31269"/>
                </a:lnTo>
                <a:lnTo>
                  <a:pt x="86962" y="30990"/>
                </a:lnTo>
                <a:lnTo>
                  <a:pt x="84279" y="30990"/>
                </a:lnTo>
                <a:lnTo>
                  <a:pt x="83078" y="31073"/>
                </a:lnTo>
                <a:lnTo>
                  <a:pt x="78718" y="31325"/>
                </a:lnTo>
                <a:lnTo>
                  <a:pt x="70000" y="32051"/>
                </a:lnTo>
                <a:lnTo>
                  <a:pt x="65669" y="32527"/>
                </a:lnTo>
                <a:lnTo>
                  <a:pt x="63824" y="32806"/>
                </a:lnTo>
                <a:lnTo>
                  <a:pt x="62008" y="33253"/>
                </a:lnTo>
                <a:lnTo>
                  <a:pt x="60639" y="33588"/>
                </a:lnTo>
                <a:lnTo>
                  <a:pt x="58739" y="33896"/>
                </a:lnTo>
                <a:lnTo>
                  <a:pt x="57593" y="33924"/>
                </a:lnTo>
                <a:lnTo>
                  <a:pt x="57062" y="33840"/>
                </a:lnTo>
                <a:lnTo>
                  <a:pt x="55050" y="33421"/>
                </a:lnTo>
                <a:lnTo>
                  <a:pt x="52032" y="32415"/>
                </a:lnTo>
                <a:lnTo>
                  <a:pt x="50104" y="31409"/>
                </a:lnTo>
                <a:lnTo>
                  <a:pt x="49182" y="30598"/>
                </a:lnTo>
                <a:lnTo>
                  <a:pt x="49098" y="30347"/>
                </a:lnTo>
                <a:lnTo>
                  <a:pt x="49266" y="29648"/>
                </a:lnTo>
                <a:lnTo>
                  <a:pt x="49573" y="29034"/>
                </a:lnTo>
                <a:lnTo>
                  <a:pt x="50244" y="27636"/>
                </a:lnTo>
                <a:lnTo>
                  <a:pt x="50886" y="26491"/>
                </a:lnTo>
                <a:lnTo>
                  <a:pt x="51585" y="25233"/>
                </a:lnTo>
                <a:lnTo>
                  <a:pt x="52703" y="22607"/>
                </a:lnTo>
                <a:lnTo>
                  <a:pt x="53122" y="21209"/>
                </a:lnTo>
                <a:lnTo>
                  <a:pt x="53597" y="19477"/>
                </a:lnTo>
                <a:lnTo>
                  <a:pt x="54184" y="16179"/>
                </a:lnTo>
                <a:lnTo>
                  <a:pt x="54296" y="13134"/>
                </a:lnTo>
                <a:lnTo>
                  <a:pt x="53960" y="10339"/>
                </a:lnTo>
                <a:lnTo>
                  <a:pt x="53597" y="9054"/>
                </a:lnTo>
                <a:lnTo>
                  <a:pt x="53290" y="8215"/>
                </a:lnTo>
                <a:lnTo>
                  <a:pt x="52451" y="6511"/>
                </a:lnTo>
                <a:lnTo>
                  <a:pt x="51334" y="4806"/>
                </a:lnTo>
                <a:lnTo>
                  <a:pt x="49964" y="3214"/>
                </a:lnTo>
                <a:lnTo>
                  <a:pt x="48344" y="1844"/>
                </a:lnTo>
                <a:lnTo>
                  <a:pt x="46499" y="782"/>
                </a:lnTo>
                <a:lnTo>
                  <a:pt x="45018" y="252"/>
                </a:lnTo>
                <a:lnTo>
                  <a:pt x="43956" y="56"/>
                </a:lnTo>
                <a:lnTo>
                  <a:pt x="428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8" name="Google Shape;6638;p209"/>
          <p:cNvGrpSpPr/>
          <p:nvPr/>
        </p:nvGrpSpPr>
        <p:grpSpPr>
          <a:xfrm>
            <a:off x="10613780" y="5730878"/>
            <a:ext cx="973409" cy="704439"/>
            <a:chOff x="2576625" y="1965025"/>
            <a:chExt cx="2467450" cy="1785650"/>
          </a:xfrm>
        </p:grpSpPr>
        <p:sp>
          <p:nvSpPr>
            <p:cNvPr id="6639" name="Google Shape;6639;p209"/>
            <p:cNvSpPr/>
            <p:nvPr/>
          </p:nvSpPr>
          <p:spPr>
            <a:xfrm>
              <a:off x="3947950" y="2553250"/>
              <a:ext cx="1096125" cy="645525"/>
            </a:xfrm>
            <a:custGeom>
              <a:avLst/>
              <a:gdLst/>
              <a:ahLst/>
              <a:cxnLst/>
              <a:rect l="l" t="t" r="r" b="b"/>
              <a:pathLst>
                <a:path w="43845" h="25821" extrusionOk="0">
                  <a:moveTo>
                    <a:pt x="4723" y="1"/>
                  </a:moveTo>
                  <a:lnTo>
                    <a:pt x="3773" y="196"/>
                  </a:lnTo>
                  <a:lnTo>
                    <a:pt x="2963" y="699"/>
                  </a:lnTo>
                  <a:lnTo>
                    <a:pt x="2376" y="1482"/>
                  </a:lnTo>
                  <a:lnTo>
                    <a:pt x="2236" y="1985"/>
                  </a:lnTo>
                  <a:lnTo>
                    <a:pt x="2181" y="2488"/>
                  </a:lnTo>
                  <a:lnTo>
                    <a:pt x="2348" y="3466"/>
                  </a:lnTo>
                  <a:lnTo>
                    <a:pt x="2851" y="4276"/>
                  </a:lnTo>
                  <a:lnTo>
                    <a:pt x="3662" y="4835"/>
                  </a:lnTo>
                  <a:lnTo>
                    <a:pt x="4137" y="4974"/>
                  </a:lnTo>
                  <a:lnTo>
                    <a:pt x="23418" y="9278"/>
                  </a:lnTo>
                  <a:lnTo>
                    <a:pt x="23557" y="9306"/>
                  </a:lnTo>
                  <a:lnTo>
                    <a:pt x="23697" y="9306"/>
                  </a:lnTo>
                  <a:lnTo>
                    <a:pt x="24759" y="9445"/>
                  </a:lnTo>
                  <a:lnTo>
                    <a:pt x="27078" y="9948"/>
                  </a:lnTo>
                  <a:lnTo>
                    <a:pt x="30655" y="11010"/>
                  </a:lnTo>
                  <a:lnTo>
                    <a:pt x="32891" y="11793"/>
                  </a:lnTo>
                  <a:lnTo>
                    <a:pt x="34176" y="12296"/>
                  </a:lnTo>
                  <a:lnTo>
                    <a:pt x="36188" y="13358"/>
                  </a:lnTo>
                  <a:lnTo>
                    <a:pt x="37362" y="14308"/>
                  </a:lnTo>
                  <a:lnTo>
                    <a:pt x="37865" y="14895"/>
                  </a:lnTo>
                  <a:lnTo>
                    <a:pt x="38172" y="15342"/>
                  </a:lnTo>
                  <a:lnTo>
                    <a:pt x="38647" y="16431"/>
                  </a:lnTo>
                  <a:lnTo>
                    <a:pt x="38843" y="17605"/>
                  </a:lnTo>
                  <a:lnTo>
                    <a:pt x="38703" y="18723"/>
                  </a:lnTo>
                  <a:lnTo>
                    <a:pt x="38451" y="19226"/>
                  </a:lnTo>
                  <a:lnTo>
                    <a:pt x="38200" y="19533"/>
                  </a:lnTo>
                  <a:lnTo>
                    <a:pt x="37669" y="20036"/>
                  </a:lnTo>
                  <a:lnTo>
                    <a:pt x="37026" y="20427"/>
                  </a:lnTo>
                  <a:lnTo>
                    <a:pt x="36328" y="20679"/>
                  </a:lnTo>
                  <a:lnTo>
                    <a:pt x="35964" y="20735"/>
                  </a:lnTo>
                  <a:lnTo>
                    <a:pt x="35014" y="20847"/>
                  </a:lnTo>
                  <a:lnTo>
                    <a:pt x="32947" y="20707"/>
                  </a:lnTo>
                  <a:lnTo>
                    <a:pt x="31885" y="20539"/>
                  </a:lnTo>
                  <a:lnTo>
                    <a:pt x="29370" y="20120"/>
                  </a:lnTo>
                  <a:lnTo>
                    <a:pt x="24452" y="19030"/>
                  </a:lnTo>
                  <a:lnTo>
                    <a:pt x="17214" y="17158"/>
                  </a:lnTo>
                  <a:lnTo>
                    <a:pt x="12715" y="15873"/>
                  </a:lnTo>
                  <a:lnTo>
                    <a:pt x="7909" y="14475"/>
                  </a:lnTo>
                  <a:lnTo>
                    <a:pt x="3103" y="13218"/>
                  </a:lnTo>
                  <a:lnTo>
                    <a:pt x="2600" y="13134"/>
                  </a:lnTo>
                  <a:lnTo>
                    <a:pt x="1622" y="13274"/>
                  </a:lnTo>
                  <a:lnTo>
                    <a:pt x="811" y="13777"/>
                  </a:lnTo>
                  <a:lnTo>
                    <a:pt x="224" y="14559"/>
                  </a:lnTo>
                  <a:lnTo>
                    <a:pt x="57" y="15062"/>
                  </a:lnTo>
                  <a:lnTo>
                    <a:pt x="1" y="15342"/>
                  </a:lnTo>
                  <a:lnTo>
                    <a:pt x="1" y="15649"/>
                  </a:lnTo>
                  <a:lnTo>
                    <a:pt x="29" y="16068"/>
                  </a:lnTo>
                  <a:lnTo>
                    <a:pt x="308" y="16851"/>
                  </a:lnTo>
                  <a:lnTo>
                    <a:pt x="811" y="17493"/>
                  </a:lnTo>
                  <a:lnTo>
                    <a:pt x="1510" y="17940"/>
                  </a:lnTo>
                  <a:lnTo>
                    <a:pt x="1901" y="18080"/>
                  </a:lnTo>
                  <a:lnTo>
                    <a:pt x="6596" y="19282"/>
                  </a:lnTo>
                  <a:lnTo>
                    <a:pt x="11346" y="20651"/>
                  </a:lnTo>
                  <a:lnTo>
                    <a:pt x="15929" y="21992"/>
                  </a:lnTo>
                  <a:lnTo>
                    <a:pt x="23362" y="23920"/>
                  </a:lnTo>
                  <a:lnTo>
                    <a:pt x="28476" y="25038"/>
                  </a:lnTo>
                  <a:lnTo>
                    <a:pt x="31074" y="25457"/>
                  </a:lnTo>
                  <a:lnTo>
                    <a:pt x="32472" y="25681"/>
                  </a:lnTo>
                  <a:lnTo>
                    <a:pt x="34623" y="25821"/>
                  </a:lnTo>
                  <a:lnTo>
                    <a:pt x="36104" y="25765"/>
                  </a:lnTo>
                  <a:lnTo>
                    <a:pt x="36859" y="25653"/>
                  </a:lnTo>
                  <a:lnTo>
                    <a:pt x="37753" y="25485"/>
                  </a:lnTo>
                  <a:lnTo>
                    <a:pt x="39429" y="24815"/>
                  </a:lnTo>
                  <a:lnTo>
                    <a:pt x="40911" y="23864"/>
                  </a:lnTo>
                  <a:lnTo>
                    <a:pt x="42196" y="22579"/>
                  </a:lnTo>
                  <a:lnTo>
                    <a:pt x="42699" y="21825"/>
                  </a:lnTo>
                  <a:lnTo>
                    <a:pt x="43034" y="21266"/>
                  </a:lnTo>
                  <a:lnTo>
                    <a:pt x="43509" y="20092"/>
                  </a:lnTo>
                  <a:lnTo>
                    <a:pt x="43761" y="18807"/>
                  </a:lnTo>
                  <a:lnTo>
                    <a:pt x="43845" y="17493"/>
                  </a:lnTo>
                  <a:lnTo>
                    <a:pt x="43733" y="16180"/>
                  </a:lnTo>
                  <a:lnTo>
                    <a:pt x="43425" y="14867"/>
                  </a:lnTo>
                  <a:lnTo>
                    <a:pt x="42922" y="13581"/>
                  </a:lnTo>
                  <a:lnTo>
                    <a:pt x="42224" y="12380"/>
                  </a:lnTo>
                  <a:lnTo>
                    <a:pt x="41805" y="11793"/>
                  </a:lnTo>
                  <a:lnTo>
                    <a:pt x="41022" y="10871"/>
                  </a:lnTo>
                  <a:lnTo>
                    <a:pt x="39262" y="9362"/>
                  </a:lnTo>
                  <a:lnTo>
                    <a:pt x="37334" y="8244"/>
                  </a:lnTo>
                  <a:lnTo>
                    <a:pt x="35461" y="7406"/>
                  </a:lnTo>
                  <a:lnTo>
                    <a:pt x="34567" y="7098"/>
                  </a:lnTo>
                  <a:lnTo>
                    <a:pt x="32080" y="6204"/>
                  </a:lnTo>
                  <a:lnTo>
                    <a:pt x="28168" y="5058"/>
                  </a:lnTo>
                  <a:lnTo>
                    <a:pt x="25597" y="4499"/>
                  </a:lnTo>
                  <a:lnTo>
                    <a:pt x="24368" y="4332"/>
                  </a:lnTo>
                  <a:lnTo>
                    <a:pt x="5226" y="84"/>
                  </a:lnTo>
                  <a:lnTo>
                    <a:pt x="47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209"/>
            <p:cNvSpPr/>
            <p:nvPr/>
          </p:nvSpPr>
          <p:spPr>
            <a:xfrm>
              <a:off x="3637075" y="2962625"/>
              <a:ext cx="760100" cy="468075"/>
            </a:xfrm>
            <a:custGeom>
              <a:avLst/>
              <a:gdLst/>
              <a:ahLst/>
              <a:cxnLst/>
              <a:rect l="l" t="t" r="r" b="b"/>
              <a:pathLst>
                <a:path w="30404" h="18723" extrusionOk="0">
                  <a:moveTo>
                    <a:pt x="12184" y="5002"/>
                  </a:moveTo>
                  <a:lnTo>
                    <a:pt x="14057" y="5086"/>
                  </a:lnTo>
                  <a:lnTo>
                    <a:pt x="14588" y="5114"/>
                  </a:lnTo>
                  <a:lnTo>
                    <a:pt x="23194" y="5478"/>
                  </a:lnTo>
                  <a:lnTo>
                    <a:pt x="23194" y="5505"/>
                  </a:lnTo>
                  <a:lnTo>
                    <a:pt x="23669" y="5645"/>
                  </a:lnTo>
                  <a:lnTo>
                    <a:pt x="24005" y="5729"/>
                  </a:lnTo>
                  <a:lnTo>
                    <a:pt x="24144" y="5897"/>
                  </a:lnTo>
                  <a:lnTo>
                    <a:pt x="24424" y="6148"/>
                  </a:lnTo>
                  <a:lnTo>
                    <a:pt x="24787" y="6539"/>
                  </a:lnTo>
                  <a:lnTo>
                    <a:pt x="24983" y="6819"/>
                  </a:lnTo>
                  <a:lnTo>
                    <a:pt x="25094" y="7182"/>
                  </a:lnTo>
                  <a:lnTo>
                    <a:pt x="25290" y="7769"/>
                  </a:lnTo>
                  <a:lnTo>
                    <a:pt x="25402" y="8970"/>
                  </a:lnTo>
                  <a:lnTo>
                    <a:pt x="25206" y="10088"/>
                  </a:lnTo>
                  <a:lnTo>
                    <a:pt x="24731" y="11066"/>
                  </a:lnTo>
                  <a:lnTo>
                    <a:pt x="24368" y="11485"/>
                  </a:lnTo>
                  <a:lnTo>
                    <a:pt x="23977" y="11877"/>
                  </a:lnTo>
                  <a:lnTo>
                    <a:pt x="22887" y="12519"/>
                  </a:lnTo>
                  <a:lnTo>
                    <a:pt x="21490" y="13022"/>
                  </a:lnTo>
                  <a:lnTo>
                    <a:pt x="19729" y="13358"/>
                  </a:lnTo>
                  <a:lnTo>
                    <a:pt x="18723" y="13497"/>
                  </a:lnTo>
                  <a:lnTo>
                    <a:pt x="17410" y="13609"/>
                  </a:lnTo>
                  <a:lnTo>
                    <a:pt x="14811" y="13693"/>
                  </a:lnTo>
                  <a:lnTo>
                    <a:pt x="12212" y="13581"/>
                  </a:lnTo>
                  <a:lnTo>
                    <a:pt x="9642" y="13274"/>
                  </a:lnTo>
                  <a:lnTo>
                    <a:pt x="8356" y="13050"/>
                  </a:lnTo>
                  <a:lnTo>
                    <a:pt x="7769" y="12938"/>
                  </a:lnTo>
                  <a:lnTo>
                    <a:pt x="6484" y="12547"/>
                  </a:lnTo>
                  <a:lnTo>
                    <a:pt x="5729" y="12156"/>
                  </a:lnTo>
                  <a:lnTo>
                    <a:pt x="5478" y="11933"/>
                  </a:lnTo>
                  <a:lnTo>
                    <a:pt x="5366" y="11737"/>
                  </a:lnTo>
                  <a:lnTo>
                    <a:pt x="5171" y="11206"/>
                  </a:lnTo>
                  <a:lnTo>
                    <a:pt x="5031" y="10172"/>
                  </a:lnTo>
                  <a:lnTo>
                    <a:pt x="5003" y="9362"/>
                  </a:lnTo>
                  <a:lnTo>
                    <a:pt x="5003" y="8775"/>
                  </a:lnTo>
                  <a:lnTo>
                    <a:pt x="5171" y="7517"/>
                  </a:lnTo>
                  <a:lnTo>
                    <a:pt x="5590" y="6344"/>
                  </a:lnTo>
                  <a:lnTo>
                    <a:pt x="6093" y="5673"/>
                  </a:lnTo>
                  <a:lnTo>
                    <a:pt x="6512" y="5394"/>
                  </a:lnTo>
                  <a:lnTo>
                    <a:pt x="6763" y="5338"/>
                  </a:lnTo>
                  <a:lnTo>
                    <a:pt x="7574" y="5170"/>
                  </a:lnTo>
                  <a:lnTo>
                    <a:pt x="9334" y="5002"/>
                  </a:lnTo>
                  <a:close/>
                  <a:moveTo>
                    <a:pt x="12184" y="1"/>
                  </a:moveTo>
                  <a:lnTo>
                    <a:pt x="8859" y="28"/>
                  </a:lnTo>
                  <a:lnTo>
                    <a:pt x="6707" y="224"/>
                  </a:lnTo>
                  <a:lnTo>
                    <a:pt x="5674" y="448"/>
                  </a:lnTo>
                  <a:lnTo>
                    <a:pt x="5171" y="559"/>
                  </a:lnTo>
                  <a:lnTo>
                    <a:pt x="4165" y="979"/>
                  </a:lnTo>
                  <a:lnTo>
                    <a:pt x="3187" y="1621"/>
                  </a:lnTo>
                  <a:lnTo>
                    <a:pt x="2264" y="2460"/>
                  </a:lnTo>
                  <a:lnTo>
                    <a:pt x="1426" y="3494"/>
                  </a:lnTo>
                  <a:lnTo>
                    <a:pt x="755" y="4779"/>
                  </a:lnTo>
                  <a:lnTo>
                    <a:pt x="280" y="6316"/>
                  </a:lnTo>
                  <a:lnTo>
                    <a:pt x="1" y="8076"/>
                  </a:lnTo>
                  <a:lnTo>
                    <a:pt x="1" y="9082"/>
                  </a:lnTo>
                  <a:lnTo>
                    <a:pt x="1" y="9278"/>
                  </a:lnTo>
                  <a:lnTo>
                    <a:pt x="1" y="9501"/>
                  </a:lnTo>
                  <a:lnTo>
                    <a:pt x="29" y="10731"/>
                  </a:lnTo>
                  <a:lnTo>
                    <a:pt x="448" y="12938"/>
                  </a:lnTo>
                  <a:lnTo>
                    <a:pt x="1119" y="14420"/>
                  </a:lnTo>
                  <a:lnTo>
                    <a:pt x="1622" y="15146"/>
                  </a:lnTo>
                  <a:lnTo>
                    <a:pt x="2236" y="15789"/>
                  </a:lnTo>
                  <a:lnTo>
                    <a:pt x="3634" y="16767"/>
                  </a:lnTo>
                  <a:lnTo>
                    <a:pt x="5143" y="17409"/>
                  </a:lnTo>
                  <a:lnTo>
                    <a:pt x="6679" y="17829"/>
                  </a:lnTo>
                  <a:lnTo>
                    <a:pt x="7378" y="17968"/>
                  </a:lnTo>
                  <a:lnTo>
                    <a:pt x="8859" y="18248"/>
                  </a:lnTo>
                  <a:lnTo>
                    <a:pt x="11821" y="18583"/>
                  </a:lnTo>
                  <a:lnTo>
                    <a:pt x="14783" y="18723"/>
                  </a:lnTo>
                  <a:lnTo>
                    <a:pt x="17745" y="18611"/>
                  </a:lnTo>
                  <a:lnTo>
                    <a:pt x="19226" y="18471"/>
                  </a:lnTo>
                  <a:lnTo>
                    <a:pt x="20232" y="18360"/>
                  </a:lnTo>
                  <a:lnTo>
                    <a:pt x="22468" y="17940"/>
                  </a:lnTo>
                  <a:lnTo>
                    <a:pt x="24787" y="17158"/>
                  </a:lnTo>
                  <a:lnTo>
                    <a:pt x="26464" y="16236"/>
                  </a:lnTo>
                  <a:lnTo>
                    <a:pt x="27498" y="15453"/>
                  </a:lnTo>
                  <a:lnTo>
                    <a:pt x="27973" y="14978"/>
                  </a:lnTo>
                  <a:lnTo>
                    <a:pt x="28392" y="14531"/>
                  </a:lnTo>
                  <a:lnTo>
                    <a:pt x="29118" y="13525"/>
                  </a:lnTo>
                  <a:lnTo>
                    <a:pt x="29677" y="12408"/>
                  </a:lnTo>
                  <a:lnTo>
                    <a:pt x="30068" y="11234"/>
                  </a:lnTo>
                  <a:lnTo>
                    <a:pt x="30320" y="10004"/>
                  </a:lnTo>
                  <a:lnTo>
                    <a:pt x="30404" y="8719"/>
                  </a:lnTo>
                  <a:lnTo>
                    <a:pt x="30292" y="7434"/>
                  </a:lnTo>
                  <a:lnTo>
                    <a:pt x="30040" y="6148"/>
                  </a:lnTo>
                  <a:lnTo>
                    <a:pt x="29817" y="5505"/>
                  </a:lnTo>
                  <a:lnTo>
                    <a:pt x="29565" y="4807"/>
                  </a:lnTo>
                  <a:lnTo>
                    <a:pt x="28811" y="3549"/>
                  </a:lnTo>
                  <a:lnTo>
                    <a:pt x="28308" y="2991"/>
                  </a:lnTo>
                  <a:lnTo>
                    <a:pt x="28001" y="2683"/>
                  </a:lnTo>
                  <a:lnTo>
                    <a:pt x="27777" y="2460"/>
                  </a:lnTo>
                  <a:lnTo>
                    <a:pt x="27414" y="2068"/>
                  </a:lnTo>
                  <a:lnTo>
                    <a:pt x="26743" y="1509"/>
                  </a:lnTo>
                  <a:lnTo>
                    <a:pt x="25653" y="1007"/>
                  </a:lnTo>
                  <a:lnTo>
                    <a:pt x="24508" y="671"/>
                  </a:lnTo>
                  <a:lnTo>
                    <a:pt x="24284" y="587"/>
                  </a:lnTo>
                  <a:lnTo>
                    <a:pt x="23977" y="531"/>
                  </a:lnTo>
                  <a:lnTo>
                    <a:pt x="23697" y="504"/>
                  </a:lnTo>
                  <a:lnTo>
                    <a:pt x="14280" y="84"/>
                  </a:lnTo>
                  <a:lnTo>
                    <a:pt x="121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209"/>
            <p:cNvSpPr/>
            <p:nvPr/>
          </p:nvSpPr>
          <p:spPr>
            <a:xfrm>
              <a:off x="3621725" y="3291675"/>
              <a:ext cx="663675" cy="459000"/>
            </a:xfrm>
            <a:custGeom>
              <a:avLst/>
              <a:gdLst/>
              <a:ahLst/>
              <a:cxnLst/>
              <a:rect l="l" t="t" r="r" b="b"/>
              <a:pathLst>
                <a:path w="26547" h="18360" extrusionOk="0">
                  <a:moveTo>
                    <a:pt x="4331" y="0"/>
                  </a:moveTo>
                  <a:lnTo>
                    <a:pt x="3381" y="168"/>
                  </a:lnTo>
                  <a:lnTo>
                    <a:pt x="2543" y="727"/>
                  </a:lnTo>
                  <a:lnTo>
                    <a:pt x="2236" y="1174"/>
                  </a:lnTo>
                  <a:lnTo>
                    <a:pt x="1705" y="1928"/>
                  </a:lnTo>
                  <a:lnTo>
                    <a:pt x="894" y="3605"/>
                  </a:lnTo>
                  <a:lnTo>
                    <a:pt x="308" y="5365"/>
                  </a:lnTo>
                  <a:lnTo>
                    <a:pt x="28" y="7210"/>
                  </a:lnTo>
                  <a:lnTo>
                    <a:pt x="0" y="8160"/>
                  </a:lnTo>
                  <a:lnTo>
                    <a:pt x="28" y="9166"/>
                  </a:lnTo>
                  <a:lnTo>
                    <a:pt x="168" y="10144"/>
                  </a:lnTo>
                  <a:lnTo>
                    <a:pt x="308" y="10786"/>
                  </a:lnTo>
                  <a:lnTo>
                    <a:pt x="671" y="11988"/>
                  </a:lnTo>
                  <a:lnTo>
                    <a:pt x="1202" y="13106"/>
                  </a:lnTo>
                  <a:lnTo>
                    <a:pt x="1844" y="14168"/>
                  </a:lnTo>
                  <a:lnTo>
                    <a:pt x="2627" y="15118"/>
                  </a:lnTo>
                  <a:lnTo>
                    <a:pt x="3521" y="15984"/>
                  </a:lnTo>
                  <a:lnTo>
                    <a:pt x="4527" y="16738"/>
                  </a:lnTo>
                  <a:lnTo>
                    <a:pt x="5617" y="17353"/>
                  </a:lnTo>
                  <a:lnTo>
                    <a:pt x="6204" y="17605"/>
                  </a:lnTo>
                  <a:lnTo>
                    <a:pt x="7266" y="17940"/>
                  </a:lnTo>
                  <a:lnTo>
                    <a:pt x="9417" y="18303"/>
                  </a:lnTo>
                  <a:lnTo>
                    <a:pt x="10507" y="18331"/>
                  </a:lnTo>
                  <a:lnTo>
                    <a:pt x="11541" y="18359"/>
                  </a:lnTo>
                  <a:lnTo>
                    <a:pt x="13553" y="18247"/>
                  </a:lnTo>
                  <a:lnTo>
                    <a:pt x="15565" y="17996"/>
                  </a:lnTo>
                  <a:lnTo>
                    <a:pt x="17577" y="17605"/>
                  </a:lnTo>
                  <a:lnTo>
                    <a:pt x="18555" y="17353"/>
                  </a:lnTo>
                  <a:lnTo>
                    <a:pt x="19645" y="17018"/>
                  </a:lnTo>
                  <a:lnTo>
                    <a:pt x="21573" y="16207"/>
                  </a:lnTo>
                  <a:lnTo>
                    <a:pt x="22914" y="15453"/>
                  </a:lnTo>
                  <a:lnTo>
                    <a:pt x="23557" y="14950"/>
                  </a:lnTo>
                  <a:lnTo>
                    <a:pt x="24311" y="14307"/>
                  </a:lnTo>
                  <a:lnTo>
                    <a:pt x="25485" y="12714"/>
                  </a:lnTo>
                  <a:lnTo>
                    <a:pt x="26239" y="10898"/>
                  </a:lnTo>
                  <a:lnTo>
                    <a:pt x="26547" y="8942"/>
                  </a:lnTo>
                  <a:lnTo>
                    <a:pt x="26491" y="7936"/>
                  </a:lnTo>
                  <a:lnTo>
                    <a:pt x="26463" y="7685"/>
                  </a:lnTo>
                  <a:lnTo>
                    <a:pt x="26463" y="7349"/>
                  </a:lnTo>
                  <a:lnTo>
                    <a:pt x="26407" y="6455"/>
                  </a:lnTo>
                  <a:lnTo>
                    <a:pt x="26100" y="4247"/>
                  </a:lnTo>
                  <a:lnTo>
                    <a:pt x="25541" y="2655"/>
                  </a:lnTo>
                  <a:lnTo>
                    <a:pt x="24954" y="1733"/>
                  </a:lnTo>
                  <a:lnTo>
                    <a:pt x="24144" y="1034"/>
                  </a:lnTo>
                  <a:lnTo>
                    <a:pt x="23082" y="671"/>
                  </a:lnTo>
                  <a:lnTo>
                    <a:pt x="22439" y="615"/>
                  </a:lnTo>
                  <a:lnTo>
                    <a:pt x="21964" y="643"/>
                  </a:lnTo>
                  <a:lnTo>
                    <a:pt x="21154" y="922"/>
                  </a:lnTo>
                  <a:lnTo>
                    <a:pt x="20539" y="1453"/>
                  </a:lnTo>
                  <a:lnTo>
                    <a:pt x="20120" y="2124"/>
                  </a:lnTo>
                  <a:lnTo>
                    <a:pt x="19924" y="2878"/>
                  </a:lnTo>
                  <a:lnTo>
                    <a:pt x="19952" y="3661"/>
                  </a:lnTo>
                  <a:lnTo>
                    <a:pt x="20259" y="4415"/>
                  </a:lnTo>
                  <a:lnTo>
                    <a:pt x="20818" y="5058"/>
                  </a:lnTo>
                  <a:lnTo>
                    <a:pt x="21209" y="5309"/>
                  </a:lnTo>
                  <a:lnTo>
                    <a:pt x="21377" y="6483"/>
                  </a:lnTo>
                  <a:lnTo>
                    <a:pt x="21461" y="7657"/>
                  </a:lnTo>
                  <a:lnTo>
                    <a:pt x="21489" y="8104"/>
                  </a:lnTo>
                  <a:lnTo>
                    <a:pt x="21517" y="8439"/>
                  </a:lnTo>
                  <a:lnTo>
                    <a:pt x="21545" y="8830"/>
                  </a:lnTo>
                  <a:lnTo>
                    <a:pt x="21405" y="9557"/>
                  </a:lnTo>
                  <a:lnTo>
                    <a:pt x="21126" y="10227"/>
                  </a:lnTo>
                  <a:lnTo>
                    <a:pt x="20679" y="10814"/>
                  </a:lnTo>
                  <a:lnTo>
                    <a:pt x="20427" y="11066"/>
                  </a:lnTo>
                  <a:lnTo>
                    <a:pt x="19812" y="11485"/>
                  </a:lnTo>
                  <a:lnTo>
                    <a:pt x="18247" y="12211"/>
                  </a:lnTo>
                  <a:lnTo>
                    <a:pt x="17214" y="12519"/>
                  </a:lnTo>
                  <a:lnTo>
                    <a:pt x="15593" y="12938"/>
                  </a:lnTo>
                  <a:lnTo>
                    <a:pt x="12323" y="13329"/>
                  </a:lnTo>
                  <a:lnTo>
                    <a:pt x="9976" y="13329"/>
                  </a:lnTo>
                  <a:lnTo>
                    <a:pt x="8663" y="13134"/>
                  </a:lnTo>
                  <a:lnTo>
                    <a:pt x="8020" y="12938"/>
                  </a:lnTo>
                  <a:lnTo>
                    <a:pt x="7489" y="12686"/>
                  </a:lnTo>
                  <a:lnTo>
                    <a:pt x="6539" y="11960"/>
                  </a:lnTo>
                  <a:lnTo>
                    <a:pt x="5785" y="10982"/>
                  </a:lnTo>
                  <a:lnTo>
                    <a:pt x="5254" y="9836"/>
                  </a:lnTo>
                  <a:lnTo>
                    <a:pt x="5114" y="9221"/>
                  </a:lnTo>
                  <a:lnTo>
                    <a:pt x="5002" y="8551"/>
                  </a:lnTo>
                  <a:lnTo>
                    <a:pt x="5058" y="7154"/>
                  </a:lnTo>
                  <a:lnTo>
                    <a:pt x="5393" y="5840"/>
                  </a:lnTo>
                  <a:lnTo>
                    <a:pt x="5952" y="4583"/>
                  </a:lnTo>
                  <a:lnTo>
                    <a:pt x="6343" y="4024"/>
                  </a:lnTo>
                  <a:lnTo>
                    <a:pt x="6623" y="3577"/>
                  </a:lnTo>
                  <a:lnTo>
                    <a:pt x="6846" y="2599"/>
                  </a:lnTo>
                  <a:lnTo>
                    <a:pt x="6707" y="1621"/>
                  </a:lnTo>
                  <a:lnTo>
                    <a:pt x="6176" y="782"/>
                  </a:lnTo>
                  <a:lnTo>
                    <a:pt x="5757" y="447"/>
                  </a:lnTo>
                  <a:lnTo>
                    <a:pt x="5309" y="196"/>
                  </a:lnTo>
                  <a:lnTo>
                    <a:pt x="43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209"/>
            <p:cNvSpPr/>
            <p:nvPr/>
          </p:nvSpPr>
          <p:spPr>
            <a:xfrm>
              <a:off x="3842475" y="1965025"/>
              <a:ext cx="1083550" cy="685350"/>
            </a:xfrm>
            <a:custGeom>
              <a:avLst/>
              <a:gdLst/>
              <a:ahLst/>
              <a:cxnLst/>
              <a:rect l="l" t="t" r="r" b="b"/>
              <a:pathLst>
                <a:path w="43342" h="27414" extrusionOk="0">
                  <a:moveTo>
                    <a:pt x="34483" y="1"/>
                  </a:moveTo>
                  <a:lnTo>
                    <a:pt x="33114" y="57"/>
                  </a:lnTo>
                  <a:lnTo>
                    <a:pt x="31130" y="336"/>
                  </a:lnTo>
                  <a:lnTo>
                    <a:pt x="28754" y="951"/>
                  </a:lnTo>
                  <a:lnTo>
                    <a:pt x="27693" y="1258"/>
                  </a:lnTo>
                  <a:lnTo>
                    <a:pt x="23445" y="2600"/>
                  </a:lnTo>
                  <a:lnTo>
                    <a:pt x="15006" y="5450"/>
                  </a:lnTo>
                  <a:lnTo>
                    <a:pt x="10843" y="6959"/>
                  </a:lnTo>
                  <a:lnTo>
                    <a:pt x="9054" y="7685"/>
                  </a:lnTo>
                  <a:lnTo>
                    <a:pt x="7294" y="8524"/>
                  </a:lnTo>
                  <a:lnTo>
                    <a:pt x="5952" y="9166"/>
                  </a:lnTo>
                  <a:lnTo>
                    <a:pt x="3996" y="10005"/>
                  </a:lnTo>
                  <a:lnTo>
                    <a:pt x="2795" y="10340"/>
                  </a:lnTo>
                  <a:lnTo>
                    <a:pt x="2236" y="10424"/>
                  </a:lnTo>
                  <a:lnTo>
                    <a:pt x="1789" y="10508"/>
                  </a:lnTo>
                  <a:lnTo>
                    <a:pt x="978" y="10927"/>
                  </a:lnTo>
                  <a:lnTo>
                    <a:pt x="364" y="11598"/>
                  </a:lnTo>
                  <a:lnTo>
                    <a:pt x="28" y="12436"/>
                  </a:lnTo>
                  <a:lnTo>
                    <a:pt x="0" y="12911"/>
                  </a:lnTo>
                  <a:lnTo>
                    <a:pt x="0" y="13051"/>
                  </a:lnTo>
                  <a:lnTo>
                    <a:pt x="28" y="13190"/>
                  </a:lnTo>
                  <a:lnTo>
                    <a:pt x="112" y="13693"/>
                  </a:lnTo>
                  <a:lnTo>
                    <a:pt x="587" y="14532"/>
                  </a:lnTo>
                  <a:lnTo>
                    <a:pt x="1314" y="15146"/>
                  </a:lnTo>
                  <a:lnTo>
                    <a:pt x="2264" y="15426"/>
                  </a:lnTo>
                  <a:lnTo>
                    <a:pt x="2767" y="15398"/>
                  </a:lnTo>
                  <a:lnTo>
                    <a:pt x="3633" y="15286"/>
                  </a:lnTo>
                  <a:lnTo>
                    <a:pt x="5338" y="14839"/>
                  </a:lnTo>
                  <a:lnTo>
                    <a:pt x="7853" y="13833"/>
                  </a:lnTo>
                  <a:lnTo>
                    <a:pt x="9473" y="13051"/>
                  </a:lnTo>
                  <a:lnTo>
                    <a:pt x="11094" y="12268"/>
                  </a:lnTo>
                  <a:lnTo>
                    <a:pt x="12575" y="11653"/>
                  </a:lnTo>
                  <a:lnTo>
                    <a:pt x="16655" y="10172"/>
                  </a:lnTo>
                  <a:lnTo>
                    <a:pt x="24982" y="7350"/>
                  </a:lnTo>
                  <a:lnTo>
                    <a:pt x="29146" y="6065"/>
                  </a:lnTo>
                  <a:lnTo>
                    <a:pt x="30180" y="5757"/>
                  </a:lnTo>
                  <a:lnTo>
                    <a:pt x="32108" y="5254"/>
                  </a:lnTo>
                  <a:lnTo>
                    <a:pt x="33896" y="5031"/>
                  </a:lnTo>
                  <a:lnTo>
                    <a:pt x="35545" y="5143"/>
                  </a:lnTo>
                  <a:lnTo>
                    <a:pt x="36355" y="5366"/>
                  </a:lnTo>
                  <a:lnTo>
                    <a:pt x="36663" y="5478"/>
                  </a:lnTo>
                  <a:lnTo>
                    <a:pt x="37249" y="5813"/>
                  </a:lnTo>
                  <a:lnTo>
                    <a:pt x="37724" y="6260"/>
                  </a:lnTo>
                  <a:lnTo>
                    <a:pt x="38116" y="6791"/>
                  </a:lnTo>
                  <a:lnTo>
                    <a:pt x="38255" y="7127"/>
                  </a:lnTo>
                  <a:lnTo>
                    <a:pt x="38339" y="7546"/>
                  </a:lnTo>
                  <a:lnTo>
                    <a:pt x="38255" y="8412"/>
                  </a:lnTo>
                  <a:lnTo>
                    <a:pt x="37864" y="9250"/>
                  </a:lnTo>
                  <a:lnTo>
                    <a:pt x="37249" y="10033"/>
                  </a:lnTo>
                  <a:lnTo>
                    <a:pt x="36076" y="11095"/>
                  </a:lnTo>
                  <a:lnTo>
                    <a:pt x="34427" y="12212"/>
                  </a:lnTo>
                  <a:lnTo>
                    <a:pt x="33784" y="12576"/>
                  </a:lnTo>
                  <a:lnTo>
                    <a:pt x="32136" y="13470"/>
                  </a:lnTo>
                  <a:lnTo>
                    <a:pt x="28810" y="15118"/>
                  </a:lnTo>
                  <a:lnTo>
                    <a:pt x="25429" y="16627"/>
                  </a:lnTo>
                  <a:lnTo>
                    <a:pt x="21964" y="18025"/>
                  </a:lnTo>
                  <a:lnTo>
                    <a:pt x="18471" y="19254"/>
                  </a:lnTo>
                  <a:lnTo>
                    <a:pt x="14950" y="20344"/>
                  </a:lnTo>
                  <a:lnTo>
                    <a:pt x="11346" y="21294"/>
                  </a:lnTo>
                  <a:lnTo>
                    <a:pt x="7713" y="22076"/>
                  </a:lnTo>
                  <a:lnTo>
                    <a:pt x="5897" y="22412"/>
                  </a:lnTo>
                  <a:lnTo>
                    <a:pt x="5394" y="22524"/>
                  </a:lnTo>
                  <a:lnTo>
                    <a:pt x="4527" y="23054"/>
                  </a:lnTo>
                  <a:lnTo>
                    <a:pt x="3968" y="23837"/>
                  </a:lnTo>
                  <a:lnTo>
                    <a:pt x="3717" y="24815"/>
                  </a:lnTo>
                  <a:lnTo>
                    <a:pt x="3773" y="25346"/>
                  </a:lnTo>
                  <a:lnTo>
                    <a:pt x="3913" y="25849"/>
                  </a:lnTo>
                  <a:lnTo>
                    <a:pt x="4471" y="26687"/>
                  </a:lnTo>
                  <a:lnTo>
                    <a:pt x="5282" y="27218"/>
                  </a:lnTo>
                  <a:lnTo>
                    <a:pt x="6260" y="27414"/>
                  </a:lnTo>
                  <a:lnTo>
                    <a:pt x="6763" y="27358"/>
                  </a:lnTo>
                  <a:lnTo>
                    <a:pt x="8691" y="26995"/>
                  </a:lnTo>
                  <a:lnTo>
                    <a:pt x="12519" y="26156"/>
                  </a:lnTo>
                  <a:lnTo>
                    <a:pt x="16320" y="25150"/>
                  </a:lnTo>
                  <a:lnTo>
                    <a:pt x="20064" y="24005"/>
                  </a:lnTo>
                  <a:lnTo>
                    <a:pt x="23753" y="22691"/>
                  </a:lnTo>
                  <a:lnTo>
                    <a:pt x="27385" y="21238"/>
                  </a:lnTo>
                  <a:lnTo>
                    <a:pt x="30934" y="19645"/>
                  </a:lnTo>
                  <a:lnTo>
                    <a:pt x="34455" y="17913"/>
                  </a:lnTo>
                  <a:lnTo>
                    <a:pt x="36188" y="16963"/>
                  </a:lnTo>
                  <a:lnTo>
                    <a:pt x="37557" y="16180"/>
                  </a:lnTo>
                  <a:lnTo>
                    <a:pt x="39764" y="14560"/>
                  </a:lnTo>
                  <a:lnTo>
                    <a:pt x="41357" y="12939"/>
                  </a:lnTo>
                  <a:lnTo>
                    <a:pt x="42419" y="11374"/>
                  </a:lnTo>
                  <a:lnTo>
                    <a:pt x="43062" y="9865"/>
                  </a:lnTo>
                  <a:lnTo>
                    <a:pt x="43341" y="8468"/>
                  </a:lnTo>
                  <a:lnTo>
                    <a:pt x="43341" y="7210"/>
                  </a:lnTo>
                  <a:lnTo>
                    <a:pt x="43173" y="6093"/>
                  </a:lnTo>
                  <a:lnTo>
                    <a:pt x="43034" y="5646"/>
                  </a:lnTo>
                  <a:lnTo>
                    <a:pt x="42726" y="4779"/>
                  </a:lnTo>
                  <a:lnTo>
                    <a:pt x="41804" y="3270"/>
                  </a:lnTo>
                  <a:lnTo>
                    <a:pt x="40519" y="1985"/>
                  </a:lnTo>
                  <a:lnTo>
                    <a:pt x="38926" y="1007"/>
                  </a:lnTo>
                  <a:lnTo>
                    <a:pt x="38004" y="644"/>
                  </a:lnTo>
                  <a:lnTo>
                    <a:pt x="37305" y="392"/>
                  </a:lnTo>
                  <a:lnTo>
                    <a:pt x="35880" y="113"/>
                  </a:lnTo>
                  <a:lnTo>
                    <a:pt x="3448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209"/>
            <p:cNvSpPr/>
            <p:nvPr/>
          </p:nvSpPr>
          <p:spPr>
            <a:xfrm>
              <a:off x="2576625" y="2097775"/>
              <a:ext cx="1490125" cy="1629125"/>
            </a:xfrm>
            <a:custGeom>
              <a:avLst/>
              <a:gdLst/>
              <a:ahLst/>
              <a:cxnLst/>
              <a:rect l="l" t="t" r="r" b="b"/>
              <a:pathLst>
                <a:path w="59605" h="65165" extrusionOk="0">
                  <a:moveTo>
                    <a:pt x="39010" y="0"/>
                  </a:moveTo>
                  <a:lnTo>
                    <a:pt x="36942" y="252"/>
                  </a:lnTo>
                  <a:lnTo>
                    <a:pt x="33980" y="866"/>
                  </a:lnTo>
                  <a:lnTo>
                    <a:pt x="30487" y="2068"/>
                  </a:lnTo>
                  <a:lnTo>
                    <a:pt x="28978" y="2711"/>
                  </a:lnTo>
                  <a:lnTo>
                    <a:pt x="27693" y="3298"/>
                  </a:lnTo>
                  <a:lnTo>
                    <a:pt x="25289" y="4499"/>
                  </a:lnTo>
                  <a:lnTo>
                    <a:pt x="23166" y="5812"/>
                  </a:lnTo>
                  <a:lnTo>
                    <a:pt x="21266" y="7182"/>
                  </a:lnTo>
                  <a:lnTo>
                    <a:pt x="19589" y="8635"/>
                  </a:lnTo>
                  <a:lnTo>
                    <a:pt x="18164" y="10172"/>
                  </a:lnTo>
                  <a:lnTo>
                    <a:pt x="16990" y="11820"/>
                  </a:lnTo>
                  <a:lnTo>
                    <a:pt x="16012" y="13553"/>
                  </a:lnTo>
                  <a:lnTo>
                    <a:pt x="15621" y="14447"/>
                  </a:lnTo>
                  <a:lnTo>
                    <a:pt x="15509" y="14754"/>
                  </a:lnTo>
                  <a:lnTo>
                    <a:pt x="15341" y="15146"/>
                  </a:lnTo>
                  <a:lnTo>
                    <a:pt x="15146" y="15537"/>
                  </a:lnTo>
                  <a:lnTo>
                    <a:pt x="14811" y="15565"/>
                  </a:lnTo>
                  <a:lnTo>
                    <a:pt x="9194" y="15565"/>
                  </a:lnTo>
                  <a:lnTo>
                    <a:pt x="8244" y="15593"/>
                  </a:lnTo>
                  <a:lnTo>
                    <a:pt x="6455" y="15956"/>
                  </a:lnTo>
                  <a:lnTo>
                    <a:pt x="4807" y="16655"/>
                  </a:lnTo>
                  <a:lnTo>
                    <a:pt x="3354" y="17633"/>
                  </a:lnTo>
                  <a:lnTo>
                    <a:pt x="2096" y="18862"/>
                  </a:lnTo>
                  <a:lnTo>
                    <a:pt x="1118" y="20315"/>
                  </a:lnTo>
                  <a:lnTo>
                    <a:pt x="420" y="21964"/>
                  </a:lnTo>
                  <a:lnTo>
                    <a:pt x="56" y="23752"/>
                  </a:lnTo>
                  <a:lnTo>
                    <a:pt x="0" y="24702"/>
                  </a:lnTo>
                  <a:lnTo>
                    <a:pt x="0" y="24842"/>
                  </a:lnTo>
                  <a:lnTo>
                    <a:pt x="28" y="24982"/>
                  </a:lnTo>
                  <a:lnTo>
                    <a:pt x="615" y="45045"/>
                  </a:lnTo>
                  <a:lnTo>
                    <a:pt x="671" y="45940"/>
                  </a:lnTo>
                  <a:lnTo>
                    <a:pt x="1062" y="47644"/>
                  </a:lnTo>
                  <a:lnTo>
                    <a:pt x="1733" y="49209"/>
                  </a:lnTo>
                  <a:lnTo>
                    <a:pt x="2683" y="50578"/>
                  </a:lnTo>
                  <a:lnTo>
                    <a:pt x="3857" y="51780"/>
                  </a:lnTo>
                  <a:lnTo>
                    <a:pt x="5226" y="52730"/>
                  </a:lnTo>
                  <a:lnTo>
                    <a:pt x="6763" y="53429"/>
                  </a:lnTo>
                  <a:lnTo>
                    <a:pt x="8467" y="53848"/>
                  </a:lnTo>
                  <a:lnTo>
                    <a:pt x="9362" y="53904"/>
                  </a:lnTo>
                  <a:lnTo>
                    <a:pt x="10843" y="54015"/>
                  </a:lnTo>
                  <a:lnTo>
                    <a:pt x="13497" y="54407"/>
                  </a:lnTo>
                  <a:lnTo>
                    <a:pt x="15789" y="55077"/>
                  </a:lnTo>
                  <a:lnTo>
                    <a:pt x="17745" y="56027"/>
                  </a:lnTo>
                  <a:lnTo>
                    <a:pt x="18611" y="56614"/>
                  </a:lnTo>
                  <a:lnTo>
                    <a:pt x="19757" y="57508"/>
                  </a:lnTo>
                  <a:lnTo>
                    <a:pt x="20818" y="58542"/>
                  </a:lnTo>
                  <a:lnTo>
                    <a:pt x="21517" y="59213"/>
                  </a:lnTo>
                  <a:lnTo>
                    <a:pt x="23054" y="60498"/>
                  </a:lnTo>
                  <a:lnTo>
                    <a:pt x="23864" y="61085"/>
                  </a:lnTo>
                  <a:lnTo>
                    <a:pt x="25010" y="61840"/>
                  </a:lnTo>
                  <a:lnTo>
                    <a:pt x="27469" y="62929"/>
                  </a:lnTo>
                  <a:lnTo>
                    <a:pt x="30012" y="63684"/>
                  </a:lnTo>
                  <a:lnTo>
                    <a:pt x="32527" y="64187"/>
                  </a:lnTo>
                  <a:lnTo>
                    <a:pt x="33756" y="64383"/>
                  </a:lnTo>
                  <a:lnTo>
                    <a:pt x="35377" y="64578"/>
                  </a:lnTo>
                  <a:lnTo>
                    <a:pt x="38647" y="64913"/>
                  </a:lnTo>
                  <a:lnTo>
                    <a:pt x="41916" y="65109"/>
                  </a:lnTo>
                  <a:lnTo>
                    <a:pt x="45213" y="65165"/>
                  </a:lnTo>
                  <a:lnTo>
                    <a:pt x="46862" y="65137"/>
                  </a:lnTo>
                  <a:lnTo>
                    <a:pt x="47365" y="65081"/>
                  </a:lnTo>
                  <a:lnTo>
                    <a:pt x="48231" y="64662"/>
                  </a:lnTo>
                  <a:lnTo>
                    <a:pt x="48874" y="63963"/>
                  </a:lnTo>
                  <a:lnTo>
                    <a:pt x="49209" y="63069"/>
                  </a:lnTo>
                  <a:lnTo>
                    <a:pt x="49237" y="62566"/>
                  </a:lnTo>
                  <a:lnTo>
                    <a:pt x="49181" y="62063"/>
                  </a:lnTo>
                  <a:lnTo>
                    <a:pt x="48790" y="61197"/>
                  </a:lnTo>
                  <a:lnTo>
                    <a:pt x="48119" y="60526"/>
                  </a:lnTo>
                  <a:lnTo>
                    <a:pt x="47225" y="60163"/>
                  </a:lnTo>
                  <a:lnTo>
                    <a:pt x="46750" y="60135"/>
                  </a:lnTo>
                  <a:lnTo>
                    <a:pt x="43648" y="60163"/>
                  </a:lnTo>
                  <a:lnTo>
                    <a:pt x="37501" y="59800"/>
                  </a:lnTo>
                  <a:lnTo>
                    <a:pt x="34455" y="59409"/>
                  </a:lnTo>
                  <a:lnTo>
                    <a:pt x="33421" y="59269"/>
                  </a:lnTo>
                  <a:lnTo>
                    <a:pt x="31353" y="58878"/>
                  </a:lnTo>
                  <a:lnTo>
                    <a:pt x="29369" y="58319"/>
                  </a:lnTo>
                  <a:lnTo>
                    <a:pt x="27525" y="57508"/>
                  </a:lnTo>
                  <a:lnTo>
                    <a:pt x="26687" y="56977"/>
                  </a:lnTo>
                  <a:lnTo>
                    <a:pt x="25401" y="55971"/>
                  </a:lnTo>
                  <a:lnTo>
                    <a:pt x="24228" y="54882"/>
                  </a:lnTo>
                  <a:lnTo>
                    <a:pt x="22942" y="53652"/>
                  </a:lnTo>
                  <a:lnTo>
                    <a:pt x="21545" y="52562"/>
                  </a:lnTo>
                  <a:lnTo>
                    <a:pt x="20371" y="51752"/>
                  </a:lnTo>
                  <a:lnTo>
                    <a:pt x="17801" y="50495"/>
                  </a:lnTo>
                  <a:lnTo>
                    <a:pt x="14838" y="49572"/>
                  </a:lnTo>
                  <a:lnTo>
                    <a:pt x="11485" y="49041"/>
                  </a:lnTo>
                  <a:lnTo>
                    <a:pt x="9613" y="48930"/>
                  </a:lnTo>
                  <a:lnTo>
                    <a:pt x="9194" y="48902"/>
                  </a:lnTo>
                  <a:lnTo>
                    <a:pt x="8439" y="48706"/>
                  </a:lnTo>
                  <a:lnTo>
                    <a:pt x="7713" y="48399"/>
                  </a:lnTo>
                  <a:lnTo>
                    <a:pt x="7098" y="47952"/>
                  </a:lnTo>
                  <a:lnTo>
                    <a:pt x="6567" y="47421"/>
                  </a:lnTo>
                  <a:lnTo>
                    <a:pt x="6120" y="46778"/>
                  </a:lnTo>
                  <a:lnTo>
                    <a:pt x="5813" y="46079"/>
                  </a:lnTo>
                  <a:lnTo>
                    <a:pt x="5645" y="45297"/>
                  </a:lnTo>
                  <a:lnTo>
                    <a:pt x="5617" y="44906"/>
                  </a:lnTo>
                  <a:lnTo>
                    <a:pt x="5030" y="24814"/>
                  </a:lnTo>
                  <a:lnTo>
                    <a:pt x="5030" y="24395"/>
                  </a:lnTo>
                  <a:lnTo>
                    <a:pt x="5170" y="23557"/>
                  </a:lnTo>
                  <a:lnTo>
                    <a:pt x="5477" y="22802"/>
                  </a:lnTo>
                  <a:lnTo>
                    <a:pt x="5896" y="22132"/>
                  </a:lnTo>
                  <a:lnTo>
                    <a:pt x="6455" y="21545"/>
                  </a:lnTo>
                  <a:lnTo>
                    <a:pt x="7126" y="21098"/>
                  </a:lnTo>
                  <a:lnTo>
                    <a:pt x="7880" y="20762"/>
                  </a:lnTo>
                  <a:lnTo>
                    <a:pt x="8691" y="20595"/>
                  </a:lnTo>
                  <a:lnTo>
                    <a:pt x="9110" y="20567"/>
                  </a:lnTo>
                  <a:lnTo>
                    <a:pt x="14391" y="20595"/>
                  </a:lnTo>
                  <a:lnTo>
                    <a:pt x="15090" y="20595"/>
                  </a:lnTo>
                  <a:lnTo>
                    <a:pt x="16431" y="20399"/>
                  </a:lnTo>
                  <a:lnTo>
                    <a:pt x="17381" y="20064"/>
                  </a:lnTo>
                  <a:lnTo>
                    <a:pt x="17856" y="19784"/>
                  </a:lnTo>
                  <a:lnTo>
                    <a:pt x="18331" y="19449"/>
                  </a:lnTo>
                  <a:lnTo>
                    <a:pt x="19086" y="18639"/>
                  </a:lnTo>
                  <a:lnTo>
                    <a:pt x="19840" y="17353"/>
                  </a:lnTo>
                  <a:lnTo>
                    <a:pt x="20120" y="16599"/>
                  </a:lnTo>
                  <a:lnTo>
                    <a:pt x="20232" y="16319"/>
                  </a:lnTo>
                  <a:lnTo>
                    <a:pt x="20511" y="15677"/>
                  </a:lnTo>
                  <a:lnTo>
                    <a:pt x="21266" y="14391"/>
                  </a:lnTo>
                  <a:lnTo>
                    <a:pt x="22188" y="13162"/>
                  </a:lnTo>
                  <a:lnTo>
                    <a:pt x="23305" y="11988"/>
                  </a:lnTo>
                  <a:lnTo>
                    <a:pt x="24647" y="10870"/>
                  </a:lnTo>
                  <a:lnTo>
                    <a:pt x="26184" y="9781"/>
                  </a:lnTo>
                  <a:lnTo>
                    <a:pt x="27916" y="8775"/>
                  </a:lnTo>
                  <a:lnTo>
                    <a:pt x="29872" y="7797"/>
                  </a:lnTo>
                  <a:lnTo>
                    <a:pt x="30934" y="7321"/>
                  </a:lnTo>
                  <a:lnTo>
                    <a:pt x="32778" y="6539"/>
                  </a:lnTo>
                  <a:lnTo>
                    <a:pt x="36132" y="5505"/>
                  </a:lnTo>
                  <a:lnTo>
                    <a:pt x="38423" y="5086"/>
                  </a:lnTo>
                  <a:lnTo>
                    <a:pt x="39848" y="5002"/>
                  </a:lnTo>
                  <a:lnTo>
                    <a:pt x="41189" y="5030"/>
                  </a:lnTo>
                  <a:lnTo>
                    <a:pt x="42475" y="5198"/>
                  </a:lnTo>
                  <a:lnTo>
                    <a:pt x="43090" y="5365"/>
                  </a:lnTo>
                  <a:lnTo>
                    <a:pt x="43704" y="5505"/>
                  </a:lnTo>
                  <a:lnTo>
                    <a:pt x="44850" y="5952"/>
                  </a:lnTo>
                  <a:lnTo>
                    <a:pt x="45996" y="6539"/>
                  </a:lnTo>
                  <a:lnTo>
                    <a:pt x="47086" y="7266"/>
                  </a:lnTo>
                  <a:lnTo>
                    <a:pt x="48594" y="8523"/>
                  </a:lnTo>
                  <a:lnTo>
                    <a:pt x="50383" y="10647"/>
                  </a:lnTo>
                  <a:lnTo>
                    <a:pt x="51137" y="11876"/>
                  </a:lnTo>
                  <a:lnTo>
                    <a:pt x="51221" y="12044"/>
                  </a:lnTo>
                  <a:lnTo>
                    <a:pt x="51864" y="12966"/>
                  </a:lnTo>
                  <a:lnTo>
                    <a:pt x="52060" y="13218"/>
                  </a:lnTo>
                  <a:lnTo>
                    <a:pt x="52283" y="13441"/>
                  </a:lnTo>
                  <a:lnTo>
                    <a:pt x="52618" y="13804"/>
                  </a:lnTo>
                  <a:lnTo>
                    <a:pt x="53261" y="15230"/>
                  </a:lnTo>
                  <a:lnTo>
                    <a:pt x="53485" y="16180"/>
                  </a:lnTo>
                  <a:lnTo>
                    <a:pt x="53960" y="19142"/>
                  </a:lnTo>
                  <a:lnTo>
                    <a:pt x="54519" y="25150"/>
                  </a:lnTo>
                  <a:lnTo>
                    <a:pt x="54574" y="28167"/>
                  </a:lnTo>
                  <a:lnTo>
                    <a:pt x="54574" y="28978"/>
                  </a:lnTo>
                  <a:lnTo>
                    <a:pt x="54463" y="30571"/>
                  </a:lnTo>
                  <a:lnTo>
                    <a:pt x="54239" y="31213"/>
                  </a:lnTo>
                  <a:lnTo>
                    <a:pt x="53960" y="31660"/>
                  </a:lnTo>
                  <a:lnTo>
                    <a:pt x="53205" y="32387"/>
                  </a:lnTo>
                  <a:lnTo>
                    <a:pt x="52730" y="32638"/>
                  </a:lnTo>
                  <a:lnTo>
                    <a:pt x="52143" y="32918"/>
                  </a:lnTo>
                  <a:lnTo>
                    <a:pt x="50914" y="33197"/>
                  </a:lnTo>
                  <a:lnTo>
                    <a:pt x="49628" y="33169"/>
                  </a:lnTo>
                  <a:lnTo>
                    <a:pt x="48427" y="32834"/>
                  </a:lnTo>
                  <a:lnTo>
                    <a:pt x="47840" y="32555"/>
                  </a:lnTo>
                  <a:lnTo>
                    <a:pt x="47225" y="32163"/>
                  </a:lnTo>
                  <a:lnTo>
                    <a:pt x="46108" y="31130"/>
                  </a:lnTo>
                  <a:lnTo>
                    <a:pt x="45157" y="29844"/>
                  </a:lnTo>
                  <a:lnTo>
                    <a:pt x="44459" y="28335"/>
                  </a:lnTo>
                  <a:lnTo>
                    <a:pt x="44207" y="27497"/>
                  </a:lnTo>
                  <a:lnTo>
                    <a:pt x="43984" y="26379"/>
                  </a:lnTo>
                  <a:lnTo>
                    <a:pt x="43704" y="24144"/>
                  </a:lnTo>
                  <a:lnTo>
                    <a:pt x="43648" y="22998"/>
                  </a:lnTo>
                  <a:lnTo>
                    <a:pt x="43537" y="21293"/>
                  </a:lnTo>
                  <a:lnTo>
                    <a:pt x="43313" y="19533"/>
                  </a:lnTo>
                  <a:lnTo>
                    <a:pt x="43229" y="19030"/>
                  </a:lnTo>
                  <a:lnTo>
                    <a:pt x="42726" y="18164"/>
                  </a:lnTo>
                  <a:lnTo>
                    <a:pt x="41944" y="17549"/>
                  </a:lnTo>
                  <a:lnTo>
                    <a:pt x="40994" y="17297"/>
                  </a:lnTo>
                  <a:lnTo>
                    <a:pt x="40463" y="17353"/>
                  </a:lnTo>
                  <a:lnTo>
                    <a:pt x="39960" y="17465"/>
                  </a:lnTo>
                  <a:lnTo>
                    <a:pt x="39122" y="17968"/>
                  </a:lnTo>
                  <a:lnTo>
                    <a:pt x="38535" y="18778"/>
                  </a:lnTo>
                  <a:lnTo>
                    <a:pt x="38311" y="19756"/>
                  </a:lnTo>
                  <a:lnTo>
                    <a:pt x="38367" y="20259"/>
                  </a:lnTo>
                  <a:lnTo>
                    <a:pt x="38535" y="21740"/>
                  </a:lnTo>
                  <a:lnTo>
                    <a:pt x="38647" y="23333"/>
                  </a:lnTo>
                  <a:lnTo>
                    <a:pt x="38730" y="24702"/>
                  </a:lnTo>
                  <a:lnTo>
                    <a:pt x="39094" y="27441"/>
                  </a:lnTo>
                  <a:lnTo>
                    <a:pt x="39373" y="28782"/>
                  </a:lnTo>
                  <a:lnTo>
                    <a:pt x="39764" y="30096"/>
                  </a:lnTo>
                  <a:lnTo>
                    <a:pt x="40938" y="32499"/>
                  </a:lnTo>
                  <a:lnTo>
                    <a:pt x="42475" y="34595"/>
                  </a:lnTo>
                  <a:lnTo>
                    <a:pt x="43872" y="35880"/>
                  </a:lnTo>
                  <a:lnTo>
                    <a:pt x="44878" y="36606"/>
                  </a:lnTo>
                  <a:lnTo>
                    <a:pt x="45409" y="36914"/>
                  </a:lnTo>
                  <a:lnTo>
                    <a:pt x="45968" y="37221"/>
                  </a:lnTo>
                  <a:lnTo>
                    <a:pt x="47141" y="37696"/>
                  </a:lnTo>
                  <a:lnTo>
                    <a:pt x="48343" y="38004"/>
                  </a:lnTo>
                  <a:lnTo>
                    <a:pt x="49573" y="38199"/>
                  </a:lnTo>
                  <a:lnTo>
                    <a:pt x="50802" y="38227"/>
                  </a:lnTo>
                  <a:lnTo>
                    <a:pt x="52060" y="38088"/>
                  </a:lnTo>
                  <a:lnTo>
                    <a:pt x="53261" y="37808"/>
                  </a:lnTo>
                  <a:lnTo>
                    <a:pt x="54435" y="37389"/>
                  </a:lnTo>
                  <a:lnTo>
                    <a:pt x="55022" y="37109"/>
                  </a:lnTo>
                  <a:lnTo>
                    <a:pt x="55636" y="36774"/>
                  </a:lnTo>
                  <a:lnTo>
                    <a:pt x="56754" y="35992"/>
                  </a:lnTo>
                  <a:lnTo>
                    <a:pt x="57704" y="35014"/>
                  </a:lnTo>
                  <a:lnTo>
                    <a:pt x="58487" y="33868"/>
                  </a:lnTo>
                  <a:lnTo>
                    <a:pt x="58822" y="33253"/>
                  </a:lnTo>
                  <a:lnTo>
                    <a:pt x="59073" y="32611"/>
                  </a:lnTo>
                  <a:lnTo>
                    <a:pt x="59409" y="31297"/>
                  </a:lnTo>
                  <a:lnTo>
                    <a:pt x="59604" y="29341"/>
                  </a:lnTo>
                  <a:lnTo>
                    <a:pt x="59604" y="28112"/>
                  </a:lnTo>
                  <a:lnTo>
                    <a:pt x="59520" y="24898"/>
                  </a:lnTo>
                  <a:lnTo>
                    <a:pt x="58934" y="18471"/>
                  </a:lnTo>
                  <a:lnTo>
                    <a:pt x="58431" y="15313"/>
                  </a:lnTo>
                  <a:lnTo>
                    <a:pt x="58263" y="14503"/>
                  </a:lnTo>
                  <a:lnTo>
                    <a:pt x="57788" y="12966"/>
                  </a:lnTo>
                  <a:lnTo>
                    <a:pt x="57145" y="11569"/>
                  </a:lnTo>
                  <a:lnTo>
                    <a:pt x="56335" y="10395"/>
                  </a:lnTo>
                  <a:lnTo>
                    <a:pt x="55888" y="9920"/>
                  </a:lnTo>
                  <a:lnTo>
                    <a:pt x="55441" y="9278"/>
                  </a:lnTo>
                  <a:lnTo>
                    <a:pt x="54938" y="8467"/>
                  </a:lnTo>
                  <a:lnTo>
                    <a:pt x="53848" y="6902"/>
                  </a:lnTo>
                  <a:lnTo>
                    <a:pt x="52646" y="5505"/>
                  </a:lnTo>
                  <a:lnTo>
                    <a:pt x="51305" y="4220"/>
                  </a:lnTo>
                  <a:lnTo>
                    <a:pt x="49908" y="3102"/>
                  </a:lnTo>
                  <a:lnTo>
                    <a:pt x="48399" y="2124"/>
                  </a:lnTo>
                  <a:lnTo>
                    <a:pt x="46834" y="1342"/>
                  </a:lnTo>
                  <a:lnTo>
                    <a:pt x="45213" y="727"/>
                  </a:lnTo>
                  <a:lnTo>
                    <a:pt x="44375" y="503"/>
                  </a:lnTo>
                  <a:lnTo>
                    <a:pt x="43285" y="252"/>
                  </a:lnTo>
                  <a:lnTo>
                    <a:pt x="411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44" name="Google Shape;6644;p209">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209">
            <a:hlinkClick r:id="" action="ppaction://noaction"/>
          </p:cNvPr>
          <p:cNvSpPr/>
          <p:nvPr/>
        </p:nvSpPr>
        <p:spPr>
          <a:xfrm>
            <a:off x="636950" y="1537449"/>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extLst>
    <p:ext uri="{DCECCB84-F9BA-43D5-87BE-67443E8EF086}">
      <p15:sldGuideLst xmlns:p15="http://schemas.microsoft.com/office/powerpoint/2012/main">
        <p15:guide id="1" pos="3500">
          <p15:clr>
            <a:srgbClr val="FBAE40"/>
          </p15:clr>
        </p15:guide>
      </p15:sldGuideLst>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My Happy Place">
  <p:cSld name="CAPTION_ONLY_7">
    <p:spTree>
      <p:nvGrpSpPr>
        <p:cNvPr id="1" name="Shape 6646"/>
        <p:cNvGrpSpPr/>
        <p:nvPr/>
      </p:nvGrpSpPr>
      <p:grpSpPr>
        <a:xfrm>
          <a:off x="0" y="0"/>
          <a:ext cx="0" cy="0"/>
          <a:chOff x="0" y="0"/>
          <a:chExt cx="0" cy="0"/>
        </a:xfrm>
      </p:grpSpPr>
      <p:sp>
        <p:nvSpPr>
          <p:cNvPr id="6647" name="Google Shape;6647;p210"/>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8" name="Google Shape;6648;p210"/>
          <p:cNvSpPr/>
          <p:nvPr/>
        </p:nvSpPr>
        <p:spPr>
          <a:xfrm flipH="1">
            <a:off x="9098975" y="4969573"/>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9" name="Google Shape;6649;p210"/>
          <p:cNvSpPr/>
          <p:nvPr/>
        </p:nvSpPr>
        <p:spPr>
          <a:xfrm rot="5800516">
            <a:off x="9975327" y="4910292"/>
            <a:ext cx="2373221" cy="1796429"/>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50" name="Google Shape;6650;p210"/>
          <p:cNvGrpSpPr/>
          <p:nvPr/>
        </p:nvGrpSpPr>
        <p:grpSpPr>
          <a:xfrm>
            <a:off x="532871" y="475999"/>
            <a:ext cx="1269059" cy="698572"/>
            <a:chOff x="475841" y="433188"/>
            <a:chExt cx="865248" cy="476288"/>
          </a:xfrm>
        </p:grpSpPr>
        <p:sp>
          <p:nvSpPr>
            <p:cNvPr id="6651" name="Google Shape;6651;p210"/>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2" name="Google Shape;6652;p210"/>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3" name="Google Shape;6653;p210"/>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4" name="Google Shape;6654;p210"/>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5" name="Google Shape;6655;p210"/>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6" name="Google Shape;6656;p210"/>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7" name="Google Shape;6657;p210"/>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8" name="Google Shape;6658;p210"/>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9" name="Google Shape;6659;p210"/>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0" name="Google Shape;6660;p210"/>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1" name="Google Shape;6661;p210"/>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2" name="Google Shape;6662;p210"/>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3" name="Google Shape;6663;p210"/>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4" name="Google Shape;6664;p210"/>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5" name="Google Shape;6665;p210"/>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6" name="Google Shape;6666;p210"/>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7" name="Google Shape;6667;p210"/>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8" name="Google Shape;6668;p210"/>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9" name="Google Shape;6669;p210"/>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0" name="Google Shape;6670;p210"/>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1" name="Google Shape;6671;p210"/>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2" name="Google Shape;6672;p210"/>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3" name="Google Shape;6673;p210"/>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4" name="Google Shape;6674;p210"/>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5" name="Google Shape;6675;p210"/>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6" name="Google Shape;6676;p210"/>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7" name="Google Shape;6677;p210"/>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8" name="Google Shape;6678;p210"/>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9" name="Google Shape;6679;p210"/>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0" name="Google Shape;6680;p210"/>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1" name="Google Shape;6681;p210"/>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2" name="Google Shape;6682;p210"/>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3" name="Google Shape;6683;p210"/>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4" name="Google Shape;6684;p210"/>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5" name="Google Shape;6685;p210"/>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6" name="Google Shape;6686;p210"/>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7" name="Google Shape;6687;p210"/>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8" name="Google Shape;6688;p210"/>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9" name="Google Shape;6689;p210"/>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0" name="Google Shape;6690;p210"/>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1" name="Google Shape;6691;p210"/>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92" name="Google Shape;6692;p210"/>
          <p:cNvGrpSpPr/>
          <p:nvPr/>
        </p:nvGrpSpPr>
        <p:grpSpPr>
          <a:xfrm rot="-5400000">
            <a:off x="-70687" y="2794038"/>
            <a:ext cx="988400" cy="474550"/>
            <a:chOff x="8790888" y="248538"/>
            <a:chExt cx="988400" cy="474550"/>
          </a:xfrm>
        </p:grpSpPr>
        <p:sp>
          <p:nvSpPr>
            <p:cNvPr id="6693" name="Google Shape;6693;p210"/>
            <p:cNvSpPr/>
            <p:nvPr/>
          </p:nvSpPr>
          <p:spPr>
            <a:xfrm rot="5400000">
              <a:off x="97239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210"/>
            <p:cNvSpPr/>
            <p:nvPr/>
          </p:nvSpPr>
          <p:spPr>
            <a:xfrm rot="5400000">
              <a:off x="97239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210"/>
            <p:cNvSpPr/>
            <p:nvPr/>
          </p:nvSpPr>
          <p:spPr>
            <a:xfrm rot="5400000">
              <a:off x="94910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210"/>
            <p:cNvSpPr/>
            <p:nvPr/>
          </p:nvSpPr>
          <p:spPr>
            <a:xfrm rot="5400000">
              <a:off x="94910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210"/>
            <p:cNvSpPr/>
            <p:nvPr/>
          </p:nvSpPr>
          <p:spPr>
            <a:xfrm rot="5400000">
              <a:off x="9257413" y="247813"/>
              <a:ext cx="55350" cy="56800"/>
            </a:xfrm>
            <a:custGeom>
              <a:avLst/>
              <a:gdLst/>
              <a:ahLst/>
              <a:cxnLst/>
              <a:rect l="l" t="t" r="r" b="b"/>
              <a:pathLst>
                <a:path w="2214" h="2272" extrusionOk="0">
                  <a:moveTo>
                    <a:pt x="1107" y="1"/>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210"/>
            <p:cNvSpPr/>
            <p:nvPr/>
          </p:nvSpPr>
          <p:spPr>
            <a:xfrm rot="5400000">
              <a:off x="9257413" y="247813"/>
              <a:ext cx="55350" cy="56800"/>
            </a:xfrm>
            <a:custGeom>
              <a:avLst/>
              <a:gdLst/>
              <a:ahLst/>
              <a:cxnLst/>
              <a:rect l="l" t="t" r="r" b="b"/>
              <a:pathLst>
                <a:path w="2214" h="2272" extrusionOk="0">
                  <a:moveTo>
                    <a:pt x="1107" y="1"/>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210"/>
            <p:cNvSpPr/>
            <p:nvPr/>
          </p:nvSpPr>
          <p:spPr>
            <a:xfrm rot="5400000">
              <a:off x="9024513" y="247813"/>
              <a:ext cx="55350" cy="56800"/>
            </a:xfrm>
            <a:custGeom>
              <a:avLst/>
              <a:gdLst/>
              <a:ahLst/>
              <a:cxnLst/>
              <a:rect l="l" t="t" r="r" b="b"/>
              <a:pathLst>
                <a:path w="2214" h="2272" extrusionOk="0">
                  <a:moveTo>
                    <a:pt x="1107" y="0"/>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210"/>
            <p:cNvSpPr/>
            <p:nvPr/>
          </p:nvSpPr>
          <p:spPr>
            <a:xfrm rot="5400000">
              <a:off x="9024513" y="247813"/>
              <a:ext cx="55350" cy="56800"/>
            </a:xfrm>
            <a:custGeom>
              <a:avLst/>
              <a:gdLst/>
              <a:ahLst/>
              <a:cxnLst/>
              <a:rect l="l" t="t" r="r" b="b"/>
              <a:pathLst>
                <a:path w="2214" h="2272" extrusionOk="0">
                  <a:moveTo>
                    <a:pt x="1107" y="0"/>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210"/>
            <p:cNvSpPr/>
            <p:nvPr/>
          </p:nvSpPr>
          <p:spPr>
            <a:xfrm rot="5400000">
              <a:off x="8791613" y="247813"/>
              <a:ext cx="55350" cy="56800"/>
            </a:xfrm>
            <a:custGeom>
              <a:avLst/>
              <a:gdLst/>
              <a:ahLst/>
              <a:cxnLst/>
              <a:rect l="l" t="t" r="r" b="b"/>
              <a:pathLst>
                <a:path w="2214" h="2272" extrusionOk="0">
                  <a:moveTo>
                    <a:pt x="1107" y="0"/>
                  </a:moveTo>
                  <a:lnTo>
                    <a:pt x="641" y="59"/>
                  </a:lnTo>
                  <a:lnTo>
                    <a:pt x="59" y="699"/>
                  </a:lnTo>
                  <a:lnTo>
                    <a:pt x="1" y="1165"/>
                  </a:lnTo>
                  <a:lnTo>
                    <a:pt x="59" y="1572"/>
                  </a:lnTo>
                  <a:lnTo>
                    <a:pt x="641" y="2213"/>
                  </a:lnTo>
                  <a:lnTo>
                    <a:pt x="1107" y="2271"/>
                  </a:lnTo>
                  <a:lnTo>
                    <a:pt x="1514" y="2213"/>
                  </a:lnTo>
                  <a:lnTo>
                    <a:pt x="2155" y="1572"/>
                  </a:lnTo>
                  <a:lnTo>
                    <a:pt x="2213" y="1165"/>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210"/>
            <p:cNvSpPr/>
            <p:nvPr/>
          </p:nvSpPr>
          <p:spPr>
            <a:xfrm rot="5400000">
              <a:off x="8791613" y="247813"/>
              <a:ext cx="55350" cy="56800"/>
            </a:xfrm>
            <a:custGeom>
              <a:avLst/>
              <a:gdLst/>
              <a:ahLst/>
              <a:cxnLst/>
              <a:rect l="l" t="t" r="r" b="b"/>
              <a:pathLst>
                <a:path w="2214" h="2272" extrusionOk="0">
                  <a:moveTo>
                    <a:pt x="1107" y="0"/>
                  </a:moveTo>
                  <a:lnTo>
                    <a:pt x="641" y="59"/>
                  </a:lnTo>
                  <a:lnTo>
                    <a:pt x="59" y="699"/>
                  </a:lnTo>
                  <a:lnTo>
                    <a:pt x="1" y="1165"/>
                  </a:lnTo>
                  <a:lnTo>
                    <a:pt x="59" y="1572"/>
                  </a:lnTo>
                  <a:lnTo>
                    <a:pt x="641" y="2213"/>
                  </a:lnTo>
                  <a:lnTo>
                    <a:pt x="1107" y="2271"/>
                  </a:lnTo>
                  <a:lnTo>
                    <a:pt x="1514" y="2213"/>
                  </a:lnTo>
                  <a:lnTo>
                    <a:pt x="2155" y="1572"/>
                  </a:lnTo>
                  <a:lnTo>
                    <a:pt x="2213" y="1165"/>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210"/>
            <p:cNvSpPr/>
            <p:nvPr/>
          </p:nvSpPr>
          <p:spPr>
            <a:xfrm rot="5400000">
              <a:off x="97232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210"/>
            <p:cNvSpPr/>
            <p:nvPr/>
          </p:nvSpPr>
          <p:spPr>
            <a:xfrm rot="5400000">
              <a:off x="97232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210"/>
            <p:cNvSpPr/>
            <p:nvPr/>
          </p:nvSpPr>
          <p:spPr>
            <a:xfrm rot="5400000">
              <a:off x="94903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210"/>
            <p:cNvSpPr/>
            <p:nvPr/>
          </p:nvSpPr>
          <p:spPr>
            <a:xfrm rot="5400000">
              <a:off x="94903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210"/>
            <p:cNvSpPr/>
            <p:nvPr/>
          </p:nvSpPr>
          <p:spPr>
            <a:xfrm rot="5400000">
              <a:off x="9256688" y="456688"/>
              <a:ext cx="56800" cy="56800"/>
            </a:xfrm>
            <a:custGeom>
              <a:avLst/>
              <a:gdLst/>
              <a:ahLst/>
              <a:cxnLst/>
              <a:rect l="l" t="t" r="r" b="b"/>
              <a:pathLst>
                <a:path w="2272" h="2272" extrusionOk="0">
                  <a:moveTo>
                    <a:pt x="1165" y="1"/>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210"/>
            <p:cNvSpPr/>
            <p:nvPr/>
          </p:nvSpPr>
          <p:spPr>
            <a:xfrm rot="5400000">
              <a:off x="9256688" y="456688"/>
              <a:ext cx="56800" cy="56800"/>
            </a:xfrm>
            <a:custGeom>
              <a:avLst/>
              <a:gdLst/>
              <a:ahLst/>
              <a:cxnLst/>
              <a:rect l="l" t="t" r="r" b="b"/>
              <a:pathLst>
                <a:path w="2272" h="2272" extrusionOk="0">
                  <a:moveTo>
                    <a:pt x="1165" y="1"/>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210"/>
            <p:cNvSpPr/>
            <p:nvPr/>
          </p:nvSpPr>
          <p:spPr>
            <a:xfrm rot="5400000">
              <a:off x="9023788" y="456688"/>
              <a:ext cx="56800" cy="56800"/>
            </a:xfrm>
            <a:custGeom>
              <a:avLst/>
              <a:gdLst/>
              <a:ahLst/>
              <a:cxnLst/>
              <a:rect l="l" t="t" r="r" b="b"/>
              <a:pathLst>
                <a:path w="2272" h="2272" extrusionOk="0">
                  <a:moveTo>
                    <a:pt x="1165" y="0"/>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210"/>
            <p:cNvSpPr/>
            <p:nvPr/>
          </p:nvSpPr>
          <p:spPr>
            <a:xfrm rot="5400000">
              <a:off x="9023788" y="456688"/>
              <a:ext cx="56800" cy="56800"/>
            </a:xfrm>
            <a:custGeom>
              <a:avLst/>
              <a:gdLst/>
              <a:ahLst/>
              <a:cxnLst/>
              <a:rect l="l" t="t" r="r" b="b"/>
              <a:pathLst>
                <a:path w="2272" h="2272" extrusionOk="0">
                  <a:moveTo>
                    <a:pt x="1165" y="0"/>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210"/>
            <p:cNvSpPr/>
            <p:nvPr/>
          </p:nvSpPr>
          <p:spPr>
            <a:xfrm rot="5400000">
              <a:off x="8790888" y="456688"/>
              <a:ext cx="56800" cy="56800"/>
            </a:xfrm>
            <a:custGeom>
              <a:avLst/>
              <a:gdLst/>
              <a:ahLst/>
              <a:cxnLst/>
              <a:rect l="l" t="t" r="r" b="b"/>
              <a:pathLst>
                <a:path w="2272" h="2272" extrusionOk="0">
                  <a:moveTo>
                    <a:pt x="1165" y="0"/>
                  </a:moveTo>
                  <a:lnTo>
                    <a:pt x="699" y="59"/>
                  </a:lnTo>
                  <a:lnTo>
                    <a:pt x="59" y="699"/>
                  </a:lnTo>
                  <a:lnTo>
                    <a:pt x="1" y="1165"/>
                  </a:lnTo>
                  <a:lnTo>
                    <a:pt x="117" y="1572"/>
                  </a:lnTo>
                  <a:lnTo>
                    <a:pt x="699" y="2213"/>
                  </a:lnTo>
                  <a:lnTo>
                    <a:pt x="1165" y="2271"/>
                  </a:lnTo>
                  <a:lnTo>
                    <a:pt x="1573" y="2213"/>
                  </a:lnTo>
                  <a:lnTo>
                    <a:pt x="2213" y="1572"/>
                  </a:lnTo>
                  <a:lnTo>
                    <a:pt x="2271" y="1165"/>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210"/>
            <p:cNvSpPr/>
            <p:nvPr/>
          </p:nvSpPr>
          <p:spPr>
            <a:xfrm rot="5400000">
              <a:off x="8790888" y="456688"/>
              <a:ext cx="56800" cy="56800"/>
            </a:xfrm>
            <a:custGeom>
              <a:avLst/>
              <a:gdLst/>
              <a:ahLst/>
              <a:cxnLst/>
              <a:rect l="l" t="t" r="r" b="b"/>
              <a:pathLst>
                <a:path w="2272" h="2272" extrusionOk="0">
                  <a:moveTo>
                    <a:pt x="1165" y="0"/>
                  </a:moveTo>
                  <a:lnTo>
                    <a:pt x="699" y="59"/>
                  </a:lnTo>
                  <a:lnTo>
                    <a:pt x="59" y="699"/>
                  </a:lnTo>
                  <a:lnTo>
                    <a:pt x="1" y="1165"/>
                  </a:lnTo>
                  <a:lnTo>
                    <a:pt x="117" y="1572"/>
                  </a:lnTo>
                  <a:lnTo>
                    <a:pt x="699" y="2213"/>
                  </a:lnTo>
                  <a:lnTo>
                    <a:pt x="1165" y="2271"/>
                  </a:lnTo>
                  <a:lnTo>
                    <a:pt x="1573" y="2213"/>
                  </a:lnTo>
                  <a:lnTo>
                    <a:pt x="2213" y="1572"/>
                  </a:lnTo>
                  <a:lnTo>
                    <a:pt x="2271" y="1165"/>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210"/>
            <p:cNvSpPr/>
            <p:nvPr/>
          </p:nvSpPr>
          <p:spPr>
            <a:xfrm rot="5400000">
              <a:off x="97232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210"/>
            <p:cNvSpPr/>
            <p:nvPr/>
          </p:nvSpPr>
          <p:spPr>
            <a:xfrm rot="5400000">
              <a:off x="97232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210"/>
            <p:cNvSpPr/>
            <p:nvPr/>
          </p:nvSpPr>
          <p:spPr>
            <a:xfrm rot="5400000">
              <a:off x="94903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210"/>
            <p:cNvSpPr/>
            <p:nvPr/>
          </p:nvSpPr>
          <p:spPr>
            <a:xfrm rot="5400000">
              <a:off x="94903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210"/>
            <p:cNvSpPr/>
            <p:nvPr/>
          </p:nvSpPr>
          <p:spPr>
            <a:xfrm rot="5400000">
              <a:off x="9256688" y="666288"/>
              <a:ext cx="56800" cy="56800"/>
            </a:xfrm>
            <a:custGeom>
              <a:avLst/>
              <a:gdLst/>
              <a:ahLst/>
              <a:cxnLst/>
              <a:rect l="l" t="t" r="r" b="b"/>
              <a:pathLst>
                <a:path w="2272" h="2272" extrusionOk="0">
                  <a:moveTo>
                    <a:pt x="1107" y="1"/>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210"/>
            <p:cNvSpPr/>
            <p:nvPr/>
          </p:nvSpPr>
          <p:spPr>
            <a:xfrm rot="5400000">
              <a:off x="9256688" y="666288"/>
              <a:ext cx="56800" cy="56800"/>
            </a:xfrm>
            <a:custGeom>
              <a:avLst/>
              <a:gdLst/>
              <a:ahLst/>
              <a:cxnLst/>
              <a:rect l="l" t="t" r="r" b="b"/>
              <a:pathLst>
                <a:path w="2272" h="2272" extrusionOk="0">
                  <a:moveTo>
                    <a:pt x="1107" y="1"/>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210"/>
            <p:cNvSpPr/>
            <p:nvPr/>
          </p:nvSpPr>
          <p:spPr>
            <a:xfrm rot="5400000">
              <a:off x="9023788" y="666288"/>
              <a:ext cx="56800" cy="56800"/>
            </a:xfrm>
            <a:custGeom>
              <a:avLst/>
              <a:gdLst/>
              <a:ahLst/>
              <a:cxnLst/>
              <a:rect l="l" t="t" r="r" b="b"/>
              <a:pathLst>
                <a:path w="2272" h="2272" extrusionOk="0">
                  <a:moveTo>
                    <a:pt x="1107" y="0"/>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210"/>
            <p:cNvSpPr/>
            <p:nvPr/>
          </p:nvSpPr>
          <p:spPr>
            <a:xfrm rot="5400000">
              <a:off x="9023788" y="666288"/>
              <a:ext cx="56800" cy="56800"/>
            </a:xfrm>
            <a:custGeom>
              <a:avLst/>
              <a:gdLst/>
              <a:ahLst/>
              <a:cxnLst/>
              <a:rect l="l" t="t" r="r" b="b"/>
              <a:pathLst>
                <a:path w="2272" h="2272" extrusionOk="0">
                  <a:moveTo>
                    <a:pt x="1107" y="0"/>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210"/>
            <p:cNvSpPr/>
            <p:nvPr/>
          </p:nvSpPr>
          <p:spPr>
            <a:xfrm rot="5400000">
              <a:off x="8790888" y="666288"/>
              <a:ext cx="56800" cy="56800"/>
            </a:xfrm>
            <a:custGeom>
              <a:avLst/>
              <a:gdLst/>
              <a:ahLst/>
              <a:cxnLst/>
              <a:rect l="l" t="t" r="r" b="b"/>
              <a:pathLst>
                <a:path w="2272" h="2272" extrusionOk="0">
                  <a:moveTo>
                    <a:pt x="1107" y="0"/>
                  </a:moveTo>
                  <a:lnTo>
                    <a:pt x="700" y="59"/>
                  </a:lnTo>
                  <a:lnTo>
                    <a:pt x="59" y="699"/>
                  </a:lnTo>
                  <a:lnTo>
                    <a:pt x="1" y="1165"/>
                  </a:lnTo>
                  <a:lnTo>
                    <a:pt x="59" y="1572"/>
                  </a:lnTo>
                  <a:lnTo>
                    <a:pt x="700" y="2213"/>
                  </a:lnTo>
                  <a:lnTo>
                    <a:pt x="1107" y="2271"/>
                  </a:lnTo>
                  <a:lnTo>
                    <a:pt x="1573" y="2213"/>
                  </a:lnTo>
                  <a:lnTo>
                    <a:pt x="2155" y="1572"/>
                  </a:lnTo>
                  <a:lnTo>
                    <a:pt x="2272" y="1165"/>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210"/>
            <p:cNvSpPr/>
            <p:nvPr/>
          </p:nvSpPr>
          <p:spPr>
            <a:xfrm rot="5400000">
              <a:off x="8790888" y="666288"/>
              <a:ext cx="56800" cy="56800"/>
            </a:xfrm>
            <a:custGeom>
              <a:avLst/>
              <a:gdLst/>
              <a:ahLst/>
              <a:cxnLst/>
              <a:rect l="l" t="t" r="r" b="b"/>
              <a:pathLst>
                <a:path w="2272" h="2272" extrusionOk="0">
                  <a:moveTo>
                    <a:pt x="1107" y="0"/>
                  </a:moveTo>
                  <a:lnTo>
                    <a:pt x="700" y="59"/>
                  </a:lnTo>
                  <a:lnTo>
                    <a:pt x="59" y="699"/>
                  </a:lnTo>
                  <a:lnTo>
                    <a:pt x="1" y="1165"/>
                  </a:lnTo>
                  <a:lnTo>
                    <a:pt x="59" y="1572"/>
                  </a:lnTo>
                  <a:lnTo>
                    <a:pt x="700" y="2213"/>
                  </a:lnTo>
                  <a:lnTo>
                    <a:pt x="1107" y="2271"/>
                  </a:lnTo>
                  <a:lnTo>
                    <a:pt x="1573" y="2213"/>
                  </a:lnTo>
                  <a:lnTo>
                    <a:pt x="2155" y="1572"/>
                  </a:lnTo>
                  <a:lnTo>
                    <a:pt x="2272" y="1165"/>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23" name="Google Shape;6723;p210"/>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4" name="Google Shape;6724;p210">
            <a:hlinkClick r:id="" action="ppaction://noaction"/>
          </p:cNvPr>
          <p:cNvSpPr/>
          <p:nvPr/>
        </p:nvSpPr>
        <p:spPr>
          <a:xfrm>
            <a:off x="563875" y="1472945"/>
            <a:ext cx="1207051" cy="936649"/>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359FA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725" name="Google Shape;6725;p210">
            <a:hlinkClick r:id="" action="ppaction://noaction"/>
          </p:cNvPr>
          <p:cNvSpPr/>
          <p:nvPr/>
        </p:nvSpPr>
        <p:spPr>
          <a:xfrm>
            <a:off x="963532" y="1837037"/>
            <a:ext cx="256744" cy="288814"/>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nvGrpSpPr>
          <p:cNvPr id="6726" name="Google Shape;6726;p210"/>
          <p:cNvGrpSpPr/>
          <p:nvPr/>
        </p:nvGrpSpPr>
        <p:grpSpPr>
          <a:xfrm>
            <a:off x="11680689" y="6092410"/>
            <a:ext cx="399066" cy="576093"/>
            <a:chOff x="1945475" y="237900"/>
            <a:chExt cx="3715700" cy="5208800"/>
          </a:xfrm>
        </p:grpSpPr>
        <p:sp>
          <p:nvSpPr>
            <p:cNvPr id="6727" name="Google Shape;6727;p210"/>
            <p:cNvSpPr/>
            <p:nvPr/>
          </p:nvSpPr>
          <p:spPr>
            <a:xfrm>
              <a:off x="2447300" y="748900"/>
              <a:ext cx="2771700" cy="2505175"/>
            </a:xfrm>
            <a:custGeom>
              <a:avLst/>
              <a:gdLst/>
              <a:ahLst/>
              <a:cxnLst/>
              <a:rect l="l" t="t" r="r" b="b"/>
              <a:pathLst>
                <a:path w="110868" h="100207" extrusionOk="0">
                  <a:moveTo>
                    <a:pt x="56038" y="9497"/>
                  </a:moveTo>
                  <a:cubicBezTo>
                    <a:pt x="60782" y="9497"/>
                    <a:pt x="65499" y="10058"/>
                    <a:pt x="69963" y="11209"/>
                  </a:cubicBezTo>
                  <a:cubicBezTo>
                    <a:pt x="89531" y="16235"/>
                    <a:pt x="95398" y="28981"/>
                    <a:pt x="97139" y="36140"/>
                  </a:cubicBezTo>
                  <a:cubicBezTo>
                    <a:pt x="98964" y="43692"/>
                    <a:pt x="98290" y="51890"/>
                    <a:pt x="95230" y="59863"/>
                  </a:cubicBezTo>
                  <a:cubicBezTo>
                    <a:pt x="92254" y="67555"/>
                    <a:pt x="87116" y="74630"/>
                    <a:pt x="80743" y="79796"/>
                  </a:cubicBezTo>
                  <a:cubicBezTo>
                    <a:pt x="72162" y="86802"/>
                    <a:pt x="61521" y="90718"/>
                    <a:pt x="51226" y="90718"/>
                  </a:cubicBezTo>
                  <a:cubicBezTo>
                    <a:pt x="50507" y="90718"/>
                    <a:pt x="49790" y="90699"/>
                    <a:pt x="49075" y="90661"/>
                  </a:cubicBezTo>
                  <a:cubicBezTo>
                    <a:pt x="41607" y="90268"/>
                    <a:pt x="34224" y="87685"/>
                    <a:pt x="27766" y="83193"/>
                  </a:cubicBezTo>
                  <a:cubicBezTo>
                    <a:pt x="21281" y="78673"/>
                    <a:pt x="16312" y="72665"/>
                    <a:pt x="13392" y="65815"/>
                  </a:cubicBezTo>
                  <a:cubicBezTo>
                    <a:pt x="7469" y="51833"/>
                    <a:pt x="10444" y="34287"/>
                    <a:pt x="20636" y="23169"/>
                  </a:cubicBezTo>
                  <a:cubicBezTo>
                    <a:pt x="25942" y="17358"/>
                    <a:pt x="33606" y="13146"/>
                    <a:pt x="42786" y="11013"/>
                  </a:cubicBezTo>
                  <a:cubicBezTo>
                    <a:pt x="47082" y="10002"/>
                    <a:pt x="51574" y="9497"/>
                    <a:pt x="56009" y="9497"/>
                  </a:cubicBezTo>
                  <a:close/>
                  <a:moveTo>
                    <a:pt x="56045" y="1"/>
                  </a:moveTo>
                  <a:cubicBezTo>
                    <a:pt x="39524" y="1"/>
                    <a:pt x="23446" y="6080"/>
                    <a:pt x="13645" y="16768"/>
                  </a:cubicBezTo>
                  <a:cubicBezTo>
                    <a:pt x="7384" y="23590"/>
                    <a:pt x="3229" y="32265"/>
                    <a:pt x="1601" y="41839"/>
                  </a:cubicBezTo>
                  <a:cubicBezTo>
                    <a:pt x="1" y="51412"/>
                    <a:pt x="1039" y="60958"/>
                    <a:pt x="4661" y="69521"/>
                  </a:cubicBezTo>
                  <a:cubicBezTo>
                    <a:pt x="12017" y="86843"/>
                    <a:pt x="29676" y="99139"/>
                    <a:pt x="48570" y="100122"/>
                  </a:cubicBezTo>
                  <a:cubicBezTo>
                    <a:pt x="49440" y="100178"/>
                    <a:pt x="50282" y="100206"/>
                    <a:pt x="51153" y="100206"/>
                  </a:cubicBezTo>
                  <a:cubicBezTo>
                    <a:pt x="63618" y="100206"/>
                    <a:pt x="76448" y="95518"/>
                    <a:pt x="86723" y="87151"/>
                  </a:cubicBezTo>
                  <a:cubicBezTo>
                    <a:pt x="102978" y="73928"/>
                    <a:pt x="110867" y="52535"/>
                    <a:pt x="106319" y="33922"/>
                  </a:cubicBezTo>
                  <a:cubicBezTo>
                    <a:pt x="102501" y="18228"/>
                    <a:pt x="90092" y="6605"/>
                    <a:pt x="72293" y="2029"/>
                  </a:cubicBezTo>
                  <a:cubicBezTo>
                    <a:pt x="66967" y="659"/>
                    <a:pt x="61482" y="1"/>
                    <a:pt x="560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210"/>
            <p:cNvSpPr/>
            <p:nvPr/>
          </p:nvSpPr>
          <p:spPr>
            <a:xfrm>
              <a:off x="1945475" y="237900"/>
              <a:ext cx="1991200" cy="5208800"/>
            </a:xfrm>
            <a:custGeom>
              <a:avLst/>
              <a:gdLst/>
              <a:ahLst/>
              <a:cxnLst/>
              <a:rect l="l" t="t" r="r" b="b"/>
              <a:pathLst>
                <a:path w="79648" h="208352" extrusionOk="0">
                  <a:moveTo>
                    <a:pt x="73257" y="1"/>
                  </a:moveTo>
                  <a:cubicBezTo>
                    <a:pt x="63903" y="1"/>
                    <a:pt x="53661" y="1647"/>
                    <a:pt x="44274" y="4641"/>
                  </a:cubicBezTo>
                  <a:cubicBezTo>
                    <a:pt x="36694" y="7084"/>
                    <a:pt x="26138" y="11576"/>
                    <a:pt x="18838" y="19184"/>
                  </a:cubicBezTo>
                  <a:cubicBezTo>
                    <a:pt x="8114" y="30414"/>
                    <a:pt x="1966" y="45659"/>
                    <a:pt x="1095" y="63290"/>
                  </a:cubicBezTo>
                  <a:cubicBezTo>
                    <a:pt x="0" y="85412"/>
                    <a:pt x="6738" y="109416"/>
                    <a:pt x="21646" y="136677"/>
                  </a:cubicBezTo>
                  <a:cubicBezTo>
                    <a:pt x="34027" y="159305"/>
                    <a:pt x="54325" y="185892"/>
                    <a:pt x="70608" y="206527"/>
                  </a:cubicBezTo>
                  <a:cubicBezTo>
                    <a:pt x="71534" y="207734"/>
                    <a:pt x="72910" y="208352"/>
                    <a:pt x="74314" y="208352"/>
                  </a:cubicBezTo>
                  <a:lnTo>
                    <a:pt x="74314" y="208324"/>
                  </a:lnTo>
                  <a:cubicBezTo>
                    <a:pt x="75353" y="208324"/>
                    <a:pt x="76391" y="208015"/>
                    <a:pt x="77262" y="207313"/>
                  </a:cubicBezTo>
                  <a:cubicBezTo>
                    <a:pt x="79311" y="205685"/>
                    <a:pt x="79648" y="202709"/>
                    <a:pt x="78048" y="200659"/>
                  </a:cubicBezTo>
                  <a:cubicBezTo>
                    <a:pt x="61989" y="180305"/>
                    <a:pt x="42000" y="154139"/>
                    <a:pt x="29956" y="132129"/>
                  </a:cubicBezTo>
                  <a:cubicBezTo>
                    <a:pt x="15891" y="106440"/>
                    <a:pt x="9546" y="84093"/>
                    <a:pt x="10556" y="63767"/>
                  </a:cubicBezTo>
                  <a:cubicBezTo>
                    <a:pt x="11090" y="53070"/>
                    <a:pt x="14150" y="37798"/>
                    <a:pt x="25689" y="25754"/>
                  </a:cubicBezTo>
                  <a:cubicBezTo>
                    <a:pt x="33342" y="17770"/>
                    <a:pt x="52389" y="9489"/>
                    <a:pt x="73033" y="9489"/>
                  </a:cubicBezTo>
                  <a:cubicBezTo>
                    <a:pt x="73441" y="9489"/>
                    <a:pt x="73849" y="9492"/>
                    <a:pt x="74258" y="9498"/>
                  </a:cubicBezTo>
                  <a:cubicBezTo>
                    <a:pt x="74291" y="9499"/>
                    <a:pt x="74325" y="9499"/>
                    <a:pt x="74359" y="9499"/>
                  </a:cubicBezTo>
                  <a:cubicBezTo>
                    <a:pt x="76897" y="9499"/>
                    <a:pt x="79003" y="7415"/>
                    <a:pt x="79058" y="4838"/>
                  </a:cubicBezTo>
                  <a:cubicBezTo>
                    <a:pt x="79086" y="2227"/>
                    <a:pt x="77009" y="65"/>
                    <a:pt x="74398" y="9"/>
                  </a:cubicBezTo>
                  <a:cubicBezTo>
                    <a:pt x="74019" y="3"/>
                    <a:pt x="73639" y="1"/>
                    <a:pt x="732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210"/>
            <p:cNvSpPr/>
            <p:nvPr/>
          </p:nvSpPr>
          <p:spPr>
            <a:xfrm>
              <a:off x="3669950" y="237900"/>
              <a:ext cx="1991225" cy="5208800"/>
            </a:xfrm>
            <a:custGeom>
              <a:avLst/>
              <a:gdLst/>
              <a:ahLst/>
              <a:cxnLst/>
              <a:rect l="l" t="t" r="r" b="b"/>
              <a:pathLst>
                <a:path w="79649" h="208352" extrusionOk="0">
                  <a:moveTo>
                    <a:pt x="6419" y="1"/>
                  </a:moveTo>
                  <a:cubicBezTo>
                    <a:pt x="6037" y="1"/>
                    <a:pt x="5657" y="3"/>
                    <a:pt x="5279" y="9"/>
                  </a:cubicBezTo>
                  <a:cubicBezTo>
                    <a:pt x="2640" y="65"/>
                    <a:pt x="562" y="2227"/>
                    <a:pt x="590" y="4838"/>
                  </a:cubicBezTo>
                  <a:cubicBezTo>
                    <a:pt x="646" y="7415"/>
                    <a:pt x="2752" y="9499"/>
                    <a:pt x="5317" y="9499"/>
                  </a:cubicBezTo>
                  <a:cubicBezTo>
                    <a:pt x="5351" y="9499"/>
                    <a:pt x="5385" y="9499"/>
                    <a:pt x="5419" y="9498"/>
                  </a:cubicBezTo>
                  <a:cubicBezTo>
                    <a:pt x="5812" y="9470"/>
                    <a:pt x="6233" y="9470"/>
                    <a:pt x="6626" y="9470"/>
                  </a:cubicBezTo>
                  <a:cubicBezTo>
                    <a:pt x="27261" y="9470"/>
                    <a:pt x="46324" y="17780"/>
                    <a:pt x="53960" y="25754"/>
                  </a:cubicBezTo>
                  <a:cubicBezTo>
                    <a:pt x="65527" y="37798"/>
                    <a:pt x="68587" y="53070"/>
                    <a:pt x="69092" y="63767"/>
                  </a:cubicBezTo>
                  <a:cubicBezTo>
                    <a:pt x="70103" y="84093"/>
                    <a:pt x="63758" y="106440"/>
                    <a:pt x="49693" y="132129"/>
                  </a:cubicBezTo>
                  <a:cubicBezTo>
                    <a:pt x="37649" y="154139"/>
                    <a:pt x="17688" y="180305"/>
                    <a:pt x="1629" y="200659"/>
                  </a:cubicBezTo>
                  <a:cubicBezTo>
                    <a:pt x="1" y="202709"/>
                    <a:pt x="366" y="205713"/>
                    <a:pt x="2415" y="207313"/>
                  </a:cubicBezTo>
                  <a:cubicBezTo>
                    <a:pt x="3285" y="208015"/>
                    <a:pt x="4324" y="208352"/>
                    <a:pt x="5335" y="208352"/>
                  </a:cubicBezTo>
                  <a:cubicBezTo>
                    <a:pt x="6739" y="208352"/>
                    <a:pt x="8114" y="207734"/>
                    <a:pt x="9069" y="206527"/>
                  </a:cubicBezTo>
                  <a:cubicBezTo>
                    <a:pt x="25352" y="185892"/>
                    <a:pt x="45622" y="159305"/>
                    <a:pt x="58003" y="136677"/>
                  </a:cubicBezTo>
                  <a:cubicBezTo>
                    <a:pt x="72938" y="109416"/>
                    <a:pt x="79648" y="85412"/>
                    <a:pt x="78553" y="63290"/>
                  </a:cubicBezTo>
                  <a:cubicBezTo>
                    <a:pt x="77683" y="45659"/>
                    <a:pt x="71563" y="30414"/>
                    <a:pt x="60810" y="19212"/>
                  </a:cubicBezTo>
                  <a:cubicBezTo>
                    <a:pt x="53511" y="11604"/>
                    <a:pt x="42955" y="7084"/>
                    <a:pt x="35375" y="4641"/>
                  </a:cubicBezTo>
                  <a:cubicBezTo>
                    <a:pt x="25988" y="1647"/>
                    <a:pt x="15771" y="1"/>
                    <a:pt x="64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210"/>
            <p:cNvSpPr/>
            <p:nvPr/>
          </p:nvSpPr>
          <p:spPr>
            <a:xfrm>
              <a:off x="2882450" y="1457225"/>
              <a:ext cx="717350" cy="367850"/>
            </a:xfrm>
            <a:custGeom>
              <a:avLst/>
              <a:gdLst/>
              <a:ahLst/>
              <a:cxnLst/>
              <a:rect l="l" t="t" r="r" b="b"/>
              <a:pathLst>
                <a:path w="28694" h="14714" extrusionOk="0">
                  <a:moveTo>
                    <a:pt x="15356" y="0"/>
                  </a:moveTo>
                  <a:cubicBezTo>
                    <a:pt x="14740" y="0"/>
                    <a:pt x="14121" y="38"/>
                    <a:pt x="13505" y="114"/>
                  </a:cubicBezTo>
                  <a:cubicBezTo>
                    <a:pt x="9013" y="676"/>
                    <a:pt x="4689" y="3202"/>
                    <a:pt x="1629" y="7021"/>
                  </a:cubicBezTo>
                  <a:cubicBezTo>
                    <a:pt x="1" y="9070"/>
                    <a:pt x="338" y="12046"/>
                    <a:pt x="2387" y="13674"/>
                  </a:cubicBezTo>
                  <a:cubicBezTo>
                    <a:pt x="3258" y="14376"/>
                    <a:pt x="4296" y="14713"/>
                    <a:pt x="5335" y="14713"/>
                  </a:cubicBezTo>
                  <a:cubicBezTo>
                    <a:pt x="6739" y="14713"/>
                    <a:pt x="8115" y="14095"/>
                    <a:pt x="9041" y="12916"/>
                  </a:cubicBezTo>
                  <a:cubicBezTo>
                    <a:pt x="10557" y="11035"/>
                    <a:pt x="12663" y="9772"/>
                    <a:pt x="14656" y="9519"/>
                  </a:cubicBezTo>
                  <a:cubicBezTo>
                    <a:pt x="14889" y="9492"/>
                    <a:pt x="15123" y="9479"/>
                    <a:pt x="15355" y="9479"/>
                  </a:cubicBezTo>
                  <a:cubicBezTo>
                    <a:pt x="17053" y="9479"/>
                    <a:pt x="18683" y="10183"/>
                    <a:pt x="19597" y="11344"/>
                  </a:cubicBezTo>
                  <a:cubicBezTo>
                    <a:pt x="20528" y="12552"/>
                    <a:pt x="21924" y="13181"/>
                    <a:pt x="23338" y="13181"/>
                  </a:cubicBezTo>
                  <a:cubicBezTo>
                    <a:pt x="24355" y="13181"/>
                    <a:pt x="25381" y="12856"/>
                    <a:pt x="26251" y="12186"/>
                  </a:cubicBezTo>
                  <a:cubicBezTo>
                    <a:pt x="28300" y="10586"/>
                    <a:pt x="28693" y="7610"/>
                    <a:pt x="27093" y="5533"/>
                  </a:cubicBezTo>
                  <a:cubicBezTo>
                    <a:pt x="24421" y="2068"/>
                    <a:pt x="19938" y="0"/>
                    <a:pt x="153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210"/>
            <p:cNvSpPr/>
            <p:nvPr/>
          </p:nvSpPr>
          <p:spPr>
            <a:xfrm>
              <a:off x="3994925" y="1457225"/>
              <a:ext cx="717325" cy="367850"/>
            </a:xfrm>
            <a:custGeom>
              <a:avLst/>
              <a:gdLst/>
              <a:ahLst/>
              <a:cxnLst/>
              <a:rect l="l" t="t" r="r" b="b"/>
              <a:pathLst>
                <a:path w="28693" h="14714" extrusionOk="0">
                  <a:moveTo>
                    <a:pt x="13338" y="0"/>
                  </a:moveTo>
                  <a:cubicBezTo>
                    <a:pt x="8761" y="0"/>
                    <a:pt x="4297" y="2068"/>
                    <a:pt x="1600" y="5533"/>
                  </a:cubicBezTo>
                  <a:cubicBezTo>
                    <a:pt x="0" y="7610"/>
                    <a:pt x="393" y="10586"/>
                    <a:pt x="2443" y="12186"/>
                  </a:cubicBezTo>
                  <a:cubicBezTo>
                    <a:pt x="3312" y="12856"/>
                    <a:pt x="4338" y="13181"/>
                    <a:pt x="5356" y="13181"/>
                  </a:cubicBezTo>
                  <a:cubicBezTo>
                    <a:pt x="6770" y="13181"/>
                    <a:pt x="8166" y="12552"/>
                    <a:pt x="9096" y="11344"/>
                  </a:cubicBezTo>
                  <a:cubicBezTo>
                    <a:pt x="10010" y="10183"/>
                    <a:pt x="11640" y="9479"/>
                    <a:pt x="13338" y="9479"/>
                  </a:cubicBezTo>
                  <a:cubicBezTo>
                    <a:pt x="13570" y="9479"/>
                    <a:pt x="13804" y="9492"/>
                    <a:pt x="14037" y="9519"/>
                  </a:cubicBezTo>
                  <a:cubicBezTo>
                    <a:pt x="16059" y="9772"/>
                    <a:pt x="18164" y="11035"/>
                    <a:pt x="19652" y="12916"/>
                  </a:cubicBezTo>
                  <a:cubicBezTo>
                    <a:pt x="20607" y="14095"/>
                    <a:pt x="21983" y="14713"/>
                    <a:pt x="23358" y="14713"/>
                  </a:cubicBezTo>
                  <a:cubicBezTo>
                    <a:pt x="24397" y="14713"/>
                    <a:pt x="25436" y="14376"/>
                    <a:pt x="26306" y="13674"/>
                  </a:cubicBezTo>
                  <a:cubicBezTo>
                    <a:pt x="28355" y="12046"/>
                    <a:pt x="28692" y="9070"/>
                    <a:pt x="27064" y="7021"/>
                  </a:cubicBezTo>
                  <a:cubicBezTo>
                    <a:pt x="24004" y="3202"/>
                    <a:pt x="19680" y="676"/>
                    <a:pt x="15189" y="114"/>
                  </a:cubicBezTo>
                  <a:cubicBezTo>
                    <a:pt x="14572" y="38"/>
                    <a:pt x="13954" y="0"/>
                    <a:pt x="13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210"/>
            <p:cNvSpPr/>
            <p:nvPr/>
          </p:nvSpPr>
          <p:spPr>
            <a:xfrm>
              <a:off x="3121100" y="2134525"/>
              <a:ext cx="1240925" cy="469625"/>
            </a:xfrm>
            <a:custGeom>
              <a:avLst/>
              <a:gdLst/>
              <a:ahLst/>
              <a:cxnLst/>
              <a:rect l="l" t="t" r="r" b="b"/>
              <a:pathLst>
                <a:path w="49637" h="18785" extrusionOk="0">
                  <a:moveTo>
                    <a:pt x="44279" y="0"/>
                  </a:moveTo>
                  <a:cubicBezTo>
                    <a:pt x="42856" y="0"/>
                    <a:pt x="41448" y="639"/>
                    <a:pt x="40512" y="1855"/>
                  </a:cubicBezTo>
                  <a:cubicBezTo>
                    <a:pt x="36970" y="6483"/>
                    <a:pt x="31118" y="9302"/>
                    <a:pt x="25281" y="9302"/>
                  </a:cubicBezTo>
                  <a:cubicBezTo>
                    <a:pt x="24780" y="9302"/>
                    <a:pt x="24279" y="9281"/>
                    <a:pt x="23779" y="9239"/>
                  </a:cubicBezTo>
                  <a:cubicBezTo>
                    <a:pt x="18108" y="8733"/>
                    <a:pt x="12578" y="5645"/>
                    <a:pt x="7945" y="2669"/>
                  </a:cubicBezTo>
                  <a:cubicBezTo>
                    <a:pt x="7153" y="2168"/>
                    <a:pt x="6271" y="1928"/>
                    <a:pt x="5400" y="1928"/>
                  </a:cubicBezTo>
                  <a:cubicBezTo>
                    <a:pt x="3834" y="1928"/>
                    <a:pt x="2306" y="2704"/>
                    <a:pt x="1404" y="4129"/>
                  </a:cubicBezTo>
                  <a:cubicBezTo>
                    <a:pt x="0" y="6319"/>
                    <a:pt x="646" y="9267"/>
                    <a:pt x="2836" y="10670"/>
                  </a:cubicBezTo>
                  <a:cubicBezTo>
                    <a:pt x="8451" y="14236"/>
                    <a:pt x="15245" y="17998"/>
                    <a:pt x="22965" y="18672"/>
                  </a:cubicBezTo>
                  <a:cubicBezTo>
                    <a:pt x="23723" y="18728"/>
                    <a:pt x="24481" y="18756"/>
                    <a:pt x="25267" y="18756"/>
                  </a:cubicBezTo>
                  <a:lnTo>
                    <a:pt x="25267" y="18784"/>
                  </a:lnTo>
                  <a:cubicBezTo>
                    <a:pt x="33971" y="18784"/>
                    <a:pt x="42730" y="14545"/>
                    <a:pt x="48036" y="7638"/>
                  </a:cubicBezTo>
                  <a:cubicBezTo>
                    <a:pt x="49636" y="5561"/>
                    <a:pt x="49243" y="2585"/>
                    <a:pt x="47166" y="985"/>
                  </a:cubicBezTo>
                  <a:cubicBezTo>
                    <a:pt x="46304" y="321"/>
                    <a:pt x="45288" y="0"/>
                    <a:pt x="442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My Happy Place V2">
  <p:cSld name="CAPTION_ONLY_7_1">
    <p:spTree>
      <p:nvGrpSpPr>
        <p:cNvPr id="1" name="Shape 6733"/>
        <p:cNvGrpSpPr/>
        <p:nvPr/>
      </p:nvGrpSpPr>
      <p:grpSpPr>
        <a:xfrm>
          <a:off x="0" y="0"/>
          <a:ext cx="0" cy="0"/>
          <a:chOff x="0" y="0"/>
          <a:chExt cx="0" cy="0"/>
        </a:xfrm>
      </p:grpSpPr>
      <p:sp>
        <p:nvSpPr>
          <p:cNvPr id="6734" name="Google Shape;6734;p211"/>
          <p:cNvSpPr/>
          <p:nvPr/>
        </p:nvSpPr>
        <p:spPr>
          <a:xfrm>
            <a:off x="0" y="-100"/>
            <a:ext cx="2704416" cy="3377287"/>
          </a:xfrm>
          <a:custGeom>
            <a:avLst/>
            <a:gdLst/>
            <a:ahLst/>
            <a:cxnLst/>
            <a:rect l="l" t="t" r="r" b="b"/>
            <a:pathLst>
              <a:path w="72974" h="72708" extrusionOk="0">
                <a:moveTo>
                  <a:pt x="0" y="0"/>
                </a:moveTo>
                <a:lnTo>
                  <a:pt x="0" y="72628"/>
                </a:lnTo>
                <a:cubicBezTo>
                  <a:pt x="513" y="72682"/>
                  <a:pt x="1019" y="72708"/>
                  <a:pt x="1519" y="72708"/>
                </a:cubicBezTo>
                <a:cubicBezTo>
                  <a:pt x="6582" y="72708"/>
                  <a:pt x="10992" y="70044"/>
                  <a:pt x="14633" y="66306"/>
                </a:cubicBezTo>
                <a:cubicBezTo>
                  <a:pt x="18633" y="62198"/>
                  <a:pt x="21276" y="56971"/>
                  <a:pt x="23741" y="51792"/>
                </a:cubicBezTo>
                <a:cubicBezTo>
                  <a:pt x="25456" y="48208"/>
                  <a:pt x="27146" y="44541"/>
                  <a:pt x="29789" y="41565"/>
                </a:cubicBezTo>
                <a:cubicBezTo>
                  <a:pt x="39398" y="30790"/>
                  <a:pt x="58210" y="32456"/>
                  <a:pt x="67425" y="21348"/>
                </a:cubicBezTo>
                <a:cubicBezTo>
                  <a:pt x="72104" y="15692"/>
                  <a:pt x="72973" y="6620"/>
                  <a:pt x="69806" y="0"/>
                </a:cubicBezTo>
                <a:close/>
              </a:path>
            </a:pathLst>
          </a:custGeom>
          <a:solidFill>
            <a:srgbClr val="0D3258"/>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5" name="Google Shape;6735;p211"/>
          <p:cNvSpPr/>
          <p:nvPr/>
        </p:nvSpPr>
        <p:spPr>
          <a:xfrm flipH="1">
            <a:off x="9098975" y="4969573"/>
            <a:ext cx="3092517" cy="1888433"/>
          </a:xfrm>
          <a:custGeom>
            <a:avLst/>
            <a:gdLst/>
            <a:ahLst/>
            <a:cxnLst/>
            <a:rect l="l" t="t" r="r" b="b"/>
            <a:pathLst>
              <a:path w="97679" h="59652" extrusionOk="0">
                <a:moveTo>
                  <a:pt x="0" y="1"/>
                </a:moveTo>
                <a:lnTo>
                  <a:pt x="0" y="59651"/>
                </a:lnTo>
                <a:lnTo>
                  <a:pt x="97679" y="59651"/>
                </a:lnTo>
                <a:cubicBezTo>
                  <a:pt x="84534" y="55448"/>
                  <a:pt x="70973" y="52674"/>
                  <a:pt x="57233" y="51376"/>
                </a:cubicBezTo>
                <a:cubicBezTo>
                  <a:pt x="50483" y="50745"/>
                  <a:pt x="43315" y="50340"/>
                  <a:pt x="37743" y="46459"/>
                </a:cubicBezTo>
                <a:cubicBezTo>
                  <a:pt x="32028" y="42470"/>
                  <a:pt x="29147" y="35600"/>
                  <a:pt x="26944" y="28993"/>
                </a:cubicBezTo>
                <a:cubicBezTo>
                  <a:pt x="24729" y="22385"/>
                  <a:pt x="22741" y="15408"/>
                  <a:pt x="18038" y="10264"/>
                </a:cubicBezTo>
                <a:cubicBezTo>
                  <a:pt x="15419" y="7418"/>
                  <a:pt x="12109" y="5287"/>
                  <a:pt x="8680" y="3489"/>
                </a:cubicBezTo>
                <a:cubicBezTo>
                  <a:pt x="5917" y="2013"/>
                  <a:pt x="3012" y="846"/>
                  <a:pt x="0" y="1"/>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6" name="Google Shape;6736;p211"/>
          <p:cNvSpPr/>
          <p:nvPr/>
        </p:nvSpPr>
        <p:spPr>
          <a:xfrm rot="5800516">
            <a:off x="9975327" y="4910292"/>
            <a:ext cx="2373221" cy="1796429"/>
          </a:xfrm>
          <a:custGeom>
            <a:avLst/>
            <a:gdLst/>
            <a:ahLst/>
            <a:cxnLst/>
            <a:rect l="l" t="t" r="r" b="b"/>
            <a:pathLst>
              <a:path w="48292" h="42089" extrusionOk="0">
                <a:moveTo>
                  <a:pt x="33804" y="12303"/>
                </a:moveTo>
                <a:cubicBezTo>
                  <a:pt x="34851" y="12303"/>
                  <a:pt x="35890" y="12566"/>
                  <a:pt x="36826" y="13073"/>
                </a:cubicBezTo>
                <a:cubicBezTo>
                  <a:pt x="38160" y="13787"/>
                  <a:pt x="39160" y="15014"/>
                  <a:pt x="39588" y="16466"/>
                </a:cubicBezTo>
                <a:cubicBezTo>
                  <a:pt x="40589" y="19741"/>
                  <a:pt x="38957" y="23396"/>
                  <a:pt x="36207" y="25265"/>
                </a:cubicBezTo>
                <a:cubicBezTo>
                  <a:pt x="34635" y="26301"/>
                  <a:pt x="32814" y="26920"/>
                  <a:pt x="30921" y="27051"/>
                </a:cubicBezTo>
                <a:cubicBezTo>
                  <a:pt x="30635" y="26444"/>
                  <a:pt x="30361" y="25837"/>
                  <a:pt x="30123" y="25217"/>
                </a:cubicBezTo>
                <a:cubicBezTo>
                  <a:pt x="29468" y="23622"/>
                  <a:pt x="28992" y="21943"/>
                  <a:pt x="28730" y="20229"/>
                </a:cubicBezTo>
                <a:cubicBezTo>
                  <a:pt x="28492" y="18550"/>
                  <a:pt x="28504" y="16693"/>
                  <a:pt x="29254" y="15121"/>
                </a:cubicBezTo>
                <a:cubicBezTo>
                  <a:pt x="29885" y="13716"/>
                  <a:pt x="31159" y="12704"/>
                  <a:pt x="32671" y="12406"/>
                </a:cubicBezTo>
                <a:cubicBezTo>
                  <a:pt x="33047" y="12337"/>
                  <a:pt x="33426" y="12303"/>
                  <a:pt x="33804" y="12303"/>
                </a:cubicBezTo>
                <a:close/>
                <a:moveTo>
                  <a:pt x="0" y="0"/>
                </a:moveTo>
                <a:cubicBezTo>
                  <a:pt x="1453" y="3596"/>
                  <a:pt x="3298" y="7025"/>
                  <a:pt x="5513" y="10216"/>
                </a:cubicBezTo>
                <a:cubicBezTo>
                  <a:pt x="7751" y="13454"/>
                  <a:pt x="10347" y="16443"/>
                  <a:pt x="13252" y="19110"/>
                </a:cubicBezTo>
                <a:cubicBezTo>
                  <a:pt x="14704" y="20443"/>
                  <a:pt x="16252" y="21705"/>
                  <a:pt x="17848" y="22872"/>
                </a:cubicBezTo>
                <a:cubicBezTo>
                  <a:pt x="19538" y="24098"/>
                  <a:pt x="21336" y="25217"/>
                  <a:pt x="23253" y="26051"/>
                </a:cubicBezTo>
                <a:cubicBezTo>
                  <a:pt x="25342" y="26961"/>
                  <a:pt x="27623" y="27525"/>
                  <a:pt x="29897" y="27525"/>
                </a:cubicBezTo>
                <a:cubicBezTo>
                  <a:pt x="30151" y="27525"/>
                  <a:pt x="30405" y="27518"/>
                  <a:pt x="30659" y="27503"/>
                </a:cubicBezTo>
                <a:cubicBezTo>
                  <a:pt x="32242" y="30647"/>
                  <a:pt x="34397" y="33480"/>
                  <a:pt x="37005" y="35838"/>
                </a:cubicBezTo>
                <a:cubicBezTo>
                  <a:pt x="39600" y="38207"/>
                  <a:pt x="42625" y="40065"/>
                  <a:pt x="45911" y="41315"/>
                </a:cubicBezTo>
                <a:cubicBezTo>
                  <a:pt x="46685" y="41612"/>
                  <a:pt x="47482" y="41874"/>
                  <a:pt x="48292" y="42089"/>
                </a:cubicBezTo>
                <a:lnTo>
                  <a:pt x="48280" y="41624"/>
                </a:lnTo>
                <a:cubicBezTo>
                  <a:pt x="45053" y="40719"/>
                  <a:pt x="42029" y="39219"/>
                  <a:pt x="39350" y="37207"/>
                </a:cubicBezTo>
                <a:cubicBezTo>
                  <a:pt x="36612" y="35159"/>
                  <a:pt x="34266" y="32635"/>
                  <a:pt x="32433" y="29754"/>
                </a:cubicBezTo>
                <a:cubicBezTo>
                  <a:pt x="31968" y="29016"/>
                  <a:pt x="31528" y="28254"/>
                  <a:pt x="31135" y="27468"/>
                </a:cubicBezTo>
                <a:cubicBezTo>
                  <a:pt x="32338" y="27361"/>
                  <a:pt x="33528" y="27063"/>
                  <a:pt x="34659" y="26599"/>
                </a:cubicBezTo>
                <a:cubicBezTo>
                  <a:pt x="36326" y="25920"/>
                  <a:pt x="37767" y="24765"/>
                  <a:pt x="38803" y="23277"/>
                </a:cubicBezTo>
                <a:cubicBezTo>
                  <a:pt x="39767" y="21860"/>
                  <a:pt x="40291" y="20181"/>
                  <a:pt x="40315" y="18455"/>
                </a:cubicBezTo>
                <a:cubicBezTo>
                  <a:pt x="40315" y="16824"/>
                  <a:pt x="39791" y="15169"/>
                  <a:pt x="38684" y="13954"/>
                </a:cubicBezTo>
                <a:cubicBezTo>
                  <a:pt x="37636" y="12859"/>
                  <a:pt x="36255" y="12144"/>
                  <a:pt x="34755" y="11930"/>
                </a:cubicBezTo>
                <a:cubicBezTo>
                  <a:pt x="34424" y="11880"/>
                  <a:pt x="34087" y="11854"/>
                  <a:pt x="33750" y="11854"/>
                </a:cubicBezTo>
                <a:cubicBezTo>
                  <a:pt x="32632" y="11854"/>
                  <a:pt x="31511" y="12141"/>
                  <a:pt x="30587" y="12799"/>
                </a:cubicBezTo>
                <a:cubicBezTo>
                  <a:pt x="29170" y="13799"/>
                  <a:pt x="28444" y="15442"/>
                  <a:pt x="28218" y="17121"/>
                </a:cubicBezTo>
                <a:cubicBezTo>
                  <a:pt x="27992" y="18943"/>
                  <a:pt x="28278" y="20788"/>
                  <a:pt x="28754" y="22539"/>
                </a:cubicBezTo>
                <a:cubicBezTo>
                  <a:pt x="29182" y="24098"/>
                  <a:pt x="29742" y="25610"/>
                  <a:pt x="30444" y="27063"/>
                </a:cubicBezTo>
                <a:cubicBezTo>
                  <a:pt x="30240" y="27071"/>
                  <a:pt x="30035" y="27076"/>
                  <a:pt x="29831" y="27076"/>
                </a:cubicBezTo>
                <a:cubicBezTo>
                  <a:pt x="28336" y="27076"/>
                  <a:pt x="26856" y="26847"/>
                  <a:pt x="25432" y="26396"/>
                </a:cubicBezTo>
                <a:cubicBezTo>
                  <a:pt x="21610" y="25217"/>
                  <a:pt x="18241" y="22800"/>
                  <a:pt x="15204" y="20241"/>
                </a:cubicBezTo>
                <a:cubicBezTo>
                  <a:pt x="12299" y="17788"/>
                  <a:pt x="9668" y="15026"/>
                  <a:pt x="7358" y="11990"/>
                </a:cubicBezTo>
                <a:cubicBezTo>
                  <a:pt x="5037" y="8965"/>
                  <a:pt x="3060" y="5691"/>
                  <a:pt x="1453" y="2238"/>
                </a:cubicBezTo>
                <a:cubicBezTo>
                  <a:pt x="1107" y="1500"/>
                  <a:pt x="786" y="750"/>
                  <a:pt x="488" y="0"/>
                </a:cubicBezTo>
                <a:close/>
              </a:path>
            </a:pathLst>
          </a:custGeom>
          <a:solidFill>
            <a:schemeClr val="dk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737" name="Google Shape;6737;p211"/>
          <p:cNvGrpSpPr/>
          <p:nvPr/>
        </p:nvGrpSpPr>
        <p:grpSpPr>
          <a:xfrm>
            <a:off x="532871" y="475999"/>
            <a:ext cx="1269059" cy="698572"/>
            <a:chOff x="475841" y="433188"/>
            <a:chExt cx="865248" cy="476288"/>
          </a:xfrm>
        </p:grpSpPr>
        <p:sp>
          <p:nvSpPr>
            <p:cNvPr id="6738" name="Google Shape;6738;p211"/>
            <p:cNvSpPr/>
            <p:nvPr/>
          </p:nvSpPr>
          <p:spPr>
            <a:xfrm>
              <a:off x="1036673" y="592836"/>
              <a:ext cx="26336" cy="70112"/>
            </a:xfrm>
            <a:custGeom>
              <a:avLst/>
              <a:gdLst/>
              <a:ahLst/>
              <a:cxnLst/>
              <a:rect l="l" t="t" r="r" b="b"/>
              <a:pathLst>
                <a:path w="823" h="2191" extrusionOk="0">
                  <a:moveTo>
                    <a:pt x="1" y="0"/>
                  </a:moveTo>
                  <a:lnTo>
                    <a:pt x="1" y="0"/>
                  </a:lnTo>
                  <a:cubicBezTo>
                    <a:pt x="13" y="667"/>
                    <a:pt x="25" y="1334"/>
                    <a:pt x="37" y="2000"/>
                  </a:cubicBezTo>
                  <a:cubicBezTo>
                    <a:pt x="37" y="2143"/>
                    <a:pt x="120" y="2191"/>
                    <a:pt x="215" y="2191"/>
                  </a:cubicBezTo>
                  <a:cubicBezTo>
                    <a:pt x="370" y="2179"/>
                    <a:pt x="513" y="2155"/>
                    <a:pt x="668" y="2119"/>
                  </a:cubicBezTo>
                  <a:cubicBezTo>
                    <a:pt x="763" y="2107"/>
                    <a:pt x="822" y="2012"/>
                    <a:pt x="799" y="1917"/>
                  </a:cubicBezTo>
                  <a:cubicBezTo>
                    <a:pt x="787" y="1679"/>
                    <a:pt x="775" y="1441"/>
                    <a:pt x="775" y="1203"/>
                  </a:cubicBezTo>
                  <a:cubicBezTo>
                    <a:pt x="763" y="905"/>
                    <a:pt x="763" y="607"/>
                    <a:pt x="751" y="310"/>
                  </a:cubicBezTo>
                  <a:lnTo>
                    <a:pt x="751" y="119"/>
                  </a:lnTo>
                  <a:cubicBezTo>
                    <a:pt x="513" y="48"/>
                    <a:pt x="251" y="12"/>
                    <a:pt x="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9" name="Google Shape;6739;p211"/>
            <p:cNvSpPr/>
            <p:nvPr/>
          </p:nvSpPr>
          <p:spPr>
            <a:xfrm>
              <a:off x="975361" y="491844"/>
              <a:ext cx="38496" cy="24096"/>
            </a:xfrm>
            <a:custGeom>
              <a:avLst/>
              <a:gdLst/>
              <a:ahLst/>
              <a:cxnLst/>
              <a:rect l="l" t="t" r="r" b="b"/>
              <a:pathLst>
                <a:path w="1203" h="753" extrusionOk="0">
                  <a:moveTo>
                    <a:pt x="1203" y="1"/>
                  </a:moveTo>
                  <a:cubicBezTo>
                    <a:pt x="964" y="13"/>
                    <a:pt x="702" y="25"/>
                    <a:pt x="452" y="37"/>
                  </a:cubicBezTo>
                  <a:cubicBezTo>
                    <a:pt x="0" y="60"/>
                    <a:pt x="0" y="60"/>
                    <a:pt x="12" y="549"/>
                  </a:cubicBezTo>
                  <a:cubicBezTo>
                    <a:pt x="12" y="691"/>
                    <a:pt x="62" y="753"/>
                    <a:pt x="181" y="753"/>
                  </a:cubicBezTo>
                  <a:cubicBezTo>
                    <a:pt x="191" y="753"/>
                    <a:pt x="203" y="752"/>
                    <a:pt x="214" y="751"/>
                  </a:cubicBezTo>
                  <a:cubicBezTo>
                    <a:pt x="548" y="751"/>
                    <a:pt x="869" y="739"/>
                    <a:pt x="1203" y="739"/>
                  </a:cubicBezTo>
                  <a:lnTo>
                    <a:pt x="1203"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0" name="Google Shape;6740;p211"/>
            <p:cNvSpPr/>
            <p:nvPr/>
          </p:nvSpPr>
          <p:spPr>
            <a:xfrm>
              <a:off x="1014209" y="437380"/>
              <a:ext cx="80800" cy="159296"/>
            </a:xfrm>
            <a:custGeom>
              <a:avLst/>
              <a:gdLst/>
              <a:ahLst/>
              <a:cxnLst/>
              <a:rect l="l" t="t" r="r" b="b"/>
              <a:pathLst>
                <a:path w="2525" h="4978" extrusionOk="0">
                  <a:moveTo>
                    <a:pt x="2429" y="0"/>
                  </a:moveTo>
                  <a:lnTo>
                    <a:pt x="2429" y="0"/>
                  </a:lnTo>
                  <a:cubicBezTo>
                    <a:pt x="1858" y="24"/>
                    <a:pt x="1298" y="60"/>
                    <a:pt x="727" y="84"/>
                  </a:cubicBezTo>
                  <a:cubicBezTo>
                    <a:pt x="620" y="84"/>
                    <a:pt x="572" y="108"/>
                    <a:pt x="584" y="227"/>
                  </a:cubicBezTo>
                  <a:cubicBezTo>
                    <a:pt x="596" y="691"/>
                    <a:pt x="608" y="1155"/>
                    <a:pt x="620" y="1643"/>
                  </a:cubicBezTo>
                  <a:cubicBezTo>
                    <a:pt x="560" y="1667"/>
                    <a:pt x="501" y="1679"/>
                    <a:pt x="441" y="1691"/>
                  </a:cubicBezTo>
                  <a:lnTo>
                    <a:pt x="0" y="1703"/>
                  </a:lnTo>
                  <a:lnTo>
                    <a:pt x="0" y="2453"/>
                  </a:lnTo>
                  <a:lnTo>
                    <a:pt x="262" y="2453"/>
                  </a:lnTo>
                  <a:cubicBezTo>
                    <a:pt x="381" y="2453"/>
                    <a:pt x="512" y="2465"/>
                    <a:pt x="643" y="2477"/>
                  </a:cubicBezTo>
                  <a:cubicBezTo>
                    <a:pt x="655" y="3239"/>
                    <a:pt x="679" y="3977"/>
                    <a:pt x="703" y="4715"/>
                  </a:cubicBezTo>
                  <a:lnTo>
                    <a:pt x="703" y="4870"/>
                  </a:lnTo>
                  <a:cubicBezTo>
                    <a:pt x="953" y="4870"/>
                    <a:pt x="1203" y="4906"/>
                    <a:pt x="1441" y="4977"/>
                  </a:cubicBezTo>
                  <a:lnTo>
                    <a:pt x="1441" y="4084"/>
                  </a:lnTo>
                  <a:cubicBezTo>
                    <a:pt x="1441" y="3572"/>
                    <a:pt x="1429" y="3060"/>
                    <a:pt x="1417" y="2548"/>
                  </a:cubicBezTo>
                  <a:cubicBezTo>
                    <a:pt x="1417" y="2393"/>
                    <a:pt x="1477" y="2358"/>
                    <a:pt x="1608" y="2346"/>
                  </a:cubicBezTo>
                  <a:cubicBezTo>
                    <a:pt x="1664" y="2349"/>
                    <a:pt x="1718" y="2351"/>
                    <a:pt x="1773" y="2351"/>
                  </a:cubicBezTo>
                  <a:cubicBezTo>
                    <a:pt x="1904" y="2351"/>
                    <a:pt x="2033" y="2342"/>
                    <a:pt x="2167" y="2334"/>
                  </a:cubicBezTo>
                  <a:cubicBezTo>
                    <a:pt x="2175" y="2333"/>
                    <a:pt x="2183" y="2333"/>
                    <a:pt x="2191" y="2333"/>
                  </a:cubicBezTo>
                  <a:cubicBezTo>
                    <a:pt x="2236" y="2333"/>
                    <a:pt x="2288" y="2343"/>
                    <a:pt x="2336" y="2343"/>
                  </a:cubicBezTo>
                  <a:cubicBezTo>
                    <a:pt x="2403" y="2343"/>
                    <a:pt x="2463" y="2323"/>
                    <a:pt x="2489" y="2227"/>
                  </a:cubicBezTo>
                  <a:cubicBezTo>
                    <a:pt x="2513" y="2108"/>
                    <a:pt x="2525" y="1977"/>
                    <a:pt x="2513" y="1846"/>
                  </a:cubicBezTo>
                  <a:cubicBezTo>
                    <a:pt x="2513" y="1774"/>
                    <a:pt x="2489" y="1703"/>
                    <a:pt x="2477" y="1632"/>
                  </a:cubicBezTo>
                  <a:lnTo>
                    <a:pt x="1429" y="1620"/>
                  </a:lnTo>
                  <a:cubicBezTo>
                    <a:pt x="1429" y="1429"/>
                    <a:pt x="1405" y="1274"/>
                    <a:pt x="1417" y="1108"/>
                  </a:cubicBezTo>
                  <a:cubicBezTo>
                    <a:pt x="1429" y="1048"/>
                    <a:pt x="1465" y="989"/>
                    <a:pt x="1524" y="965"/>
                  </a:cubicBezTo>
                  <a:cubicBezTo>
                    <a:pt x="1715" y="917"/>
                    <a:pt x="1905" y="893"/>
                    <a:pt x="2096" y="881"/>
                  </a:cubicBezTo>
                  <a:lnTo>
                    <a:pt x="2417" y="881"/>
                  </a:lnTo>
                  <a:cubicBezTo>
                    <a:pt x="2406" y="584"/>
                    <a:pt x="2406" y="286"/>
                    <a:pt x="242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1" name="Google Shape;6741;p211"/>
            <p:cNvSpPr/>
            <p:nvPr/>
          </p:nvSpPr>
          <p:spPr>
            <a:xfrm>
              <a:off x="1091169" y="436516"/>
              <a:ext cx="48800" cy="28704"/>
            </a:xfrm>
            <a:custGeom>
              <a:avLst/>
              <a:gdLst/>
              <a:ahLst/>
              <a:cxnLst/>
              <a:rect l="l" t="t" r="r" b="b"/>
              <a:pathLst>
                <a:path w="1525" h="897" extrusionOk="0">
                  <a:moveTo>
                    <a:pt x="665" y="0"/>
                  </a:moveTo>
                  <a:cubicBezTo>
                    <a:pt x="598" y="0"/>
                    <a:pt x="532" y="1"/>
                    <a:pt x="465" y="4"/>
                  </a:cubicBezTo>
                  <a:lnTo>
                    <a:pt x="36" y="27"/>
                  </a:lnTo>
                  <a:cubicBezTo>
                    <a:pt x="1" y="313"/>
                    <a:pt x="1" y="611"/>
                    <a:pt x="36" y="897"/>
                  </a:cubicBezTo>
                  <a:cubicBezTo>
                    <a:pt x="453" y="897"/>
                    <a:pt x="870" y="885"/>
                    <a:pt x="1298" y="873"/>
                  </a:cubicBezTo>
                  <a:cubicBezTo>
                    <a:pt x="1441" y="873"/>
                    <a:pt x="1525" y="813"/>
                    <a:pt x="1525" y="646"/>
                  </a:cubicBezTo>
                  <a:cubicBezTo>
                    <a:pt x="1501" y="444"/>
                    <a:pt x="1477" y="242"/>
                    <a:pt x="1477" y="15"/>
                  </a:cubicBezTo>
                  <a:cubicBezTo>
                    <a:pt x="1201" y="15"/>
                    <a:pt x="932" y="0"/>
                    <a:pt x="6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2" name="Google Shape;6742;p211"/>
            <p:cNvSpPr/>
            <p:nvPr/>
          </p:nvSpPr>
          <p:spPr>
            <a:xfrm>
              <a:off x="1185665" y="451844"/>
              <a:ext cx="28608" cy="59872"/>
            </a:xfrm>
            <a:custGeom>
              <a:avLst/>
              <a:gdLst/>
              <a:ahLst/>
              <a:cxnLst/>
              <a:rect l="l" t="t" r="r" b="b"/>
              <a:pathLst>
                <a:path w="894" h="1871" extrusionOk="0">
                  <a:moveTo>
                    <a:pt x="238" y="1"/>
                  </a:moveTo>
                  <a:cubicBezTo>
                    <a:pt x="84" y="1"/>
                    <a:pt x="0" y="25"/>
                    <a:pt x="24" y="215"/>
                  </a:cubicBezTo>
                  <a:cubicBezTo>
                    <a:pt x="36" y="334"/>
                    <a:pt x="24" y="441"/>
                    <a:pt x="12" y="560"/>
                  </a:cubicBezTo>
                  <a:cubicBezTo>
                    <a:pt x="12" y="1001"/>
                    <a:pt x="0" y="1430"/>
                    <a:pt x="0" y="1870"/>
                  </a:cubicBezTo>
                  <a:cubicBezTo>
                    <a:pt x="266" y="1870"/>
                    <a:pt x="513" y="1844"/>
                    <a:pt x="759" y="1844"/>
                  </a:cubicBezTo>
                  <a:cubicBezTo>
                    <a:pt x="800" y="1844"/>
                    <a:pt x="840" y="1845"/>
                    <a:pt x="881" y="1846"/>
                  </a:cubicBezTo>
                  <a:cubicBezTo>
                    <a:pt x="881" y="1334"/>
                    <a:pt x="893" y="834"/>
                    <a:pt x="893" y="322"/>
                  </a:cubicBezTo>
                  <a:cubicBezTo>
                    <a:pt x="893" y="72"/>
                    <a:pt x="881" y="48"/>
                    <a:pt x="619" y="13"/>
                  </a:cubicBezTo>
                  <a:cubicBezTo>
                    <a:pt x="488" y="1"/>
                    <a:pt x="35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3" name="Google Shape;6743;p211"/>
            <p:cNvSpPr/>
            <p:nvPr/>
          </p:nvSpPr>
          <p:spPr>
            <a:xfrm>
              <a:off x="1184129" y="510820"/>
              <a:ext cx="29760" cy="79360"/>
            </a:xfrm>
            <a:custGeom>
              <a:avLst/>
              <a:gdLst/>
              <a:ahLst/>
              <a:cxnLst/>
              <a:rect l="l" t="t" r="r" b="b"/>
              <a:pathLst>
                <a:path w="930" h="2480" extrusionOk="0">
                  <a:moveTo>
                    <a:pt x="803" y="1"/>
                  </a:moveTo>
                  <a:cubicBezTo>
                    <a:pt x="552" y="1"/>
                    <a:pt x="312" y="27"/>
                    <a:pt x="36" y="27"/>
                  </a:cubicBezTo>
                  <a:cubicBezTo>
                    <a:pt x="24" y="849"/>
                    <a:pt x="13" y="1670"/>
                    <a:pt x="1" y="2480"/>
                  </a:cubicBezTo>
                  <a:lnTo>
                    <a:pt x="894" y="2480"/>
                  </a:lnTo>
                  <a:cubicBezTo>
                    <a:pt x="906" y="1765"/>
                    <a:pt x="917" y="1051"/>
                    <a:pt x="929" y="349"/>
                  </a:cubicBezTo>
                  <a:lnTo>
                    <a:pt x="929" y="3"/>
                  </a:lnTo>
                  <a:cubicBezTo>
                    <a:pt x="887" y="2"/>
                    <a:pt x="845" y="1"/>
                    <a:pt x="8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4" name="Google Shape;6744;p211"/>
            <p:cNvSpPr/>
            <p:nvPr/>
          </p:nvSpPr>
          <p:spPr>
            <a:xfrm>
              <a:off x="1183745" y="580644"/>
              <a:ext cx="28992" cy="28960"/>
            </a:xfrm>
            <a:custGeom>
              <a:avLst/>
              <a:gdLst/>
              <a:ahLst/>
              <a:cxnLst/>
              <a:rect l="l" t="t" r="r" b="b"/>
              <a:pathLst>
                <a:path w="906" h="905" extrusionOk="0">
                  <a:moveTo>
                    <a:pt x="13" y="0"/>
                  </a:moveTo>
                  <a:lnTo>
                    <a:pt x="13" y="441"/>
                  </a:lnTo>
                  <a:cubicBezTo>
                    <a:pt x="13" y="595"/>
                    <a:pt x="13" y="738"/>
                    <a:pt x="1" y="905"/>
                  </a:cubicBezTo>
                  <a:lnTo>
                    <a:pt x="894" y="905"/>
                  </a:lnTo>
                  <a:cubicBezTo>
                    <a:pt x="894" y="738"/>
                    <a:pt x="906" y="583"/>
                    <a:pt x="906" y="417"/>
                  </a:cubicBezTo>
                  <a:lnTo>
                    <a:pt x="906"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5" name="Google Shape;6745;p211"/>
            <p:cNvSpPr/>
            <p:nvPr/>
          </p:nvSpPr>
          <p:spPr>
            <a:xfrm>
              <a:off x="1183745" y="609572"/>
              <a:ext cx="42720" cy="62144"/>
            </a:xfrm>
            <a:custGeom>
              <a:avLst/>
              <a:gdLst/>
              <a:ahLst/>
              <a:cxnLst/>
              <a:rect l="l" t="t" r="r" b="b"/>
              <a:pathLst>
                <a:path w="1335" h="1942" extrusionOk="0">
                  <a:moveTo>
                    <a:pt x="13" y="1"/>
                  </a:moveTo>
                  <a:cubicBezTo>
                    <a:pt x="13" y="263"/>
                    <a:pt x="1" y="537"/>
                    <a:pt x="1" y="799"/>
                  </a:cubicBezTo>
                  <a:cubicBezTo>
                    <a:pt x="1" y="1132"/>
                    <a:pt x="13" y="1477"/>
                    <a:pt x="25" y="1811"/>
                  </a:cubicBezTo>
                  <a:cubicBezTo>
                    <a:pt x="25" y="1918"/>
                    <a:pt x="84" y="1942"/>
                    <a:pt x="179" y="1942"/>
                  </a:cubicBezTo>
                  <a:lnTo>
                    <a:pt x="1310" y="1882"/>
                  </a:lnTo>
                  <a:cubicBezTo>
                    <a:pt x="1310" y="1561"/>
                    <a:pt x="1334" y="1251"/>
                    <a:pt x="1334" y="918"/>
                  </a:cubicBezTo>
                  <a:lnTo>
                    <a:pt x="1334" y="918"/>
                  </a:lnTo>
                  <a:lnTo>
                    <a:pt x="882" y="953"/>
                  </a:lnTo>
                  <a:cubicBezTo>
                    <a:pt x="882" y="834"/>
                    <a:pt x="870" y="727"/>
                    <a:pt x="870" y="632"/>
                  </a:cubicBezTo>
                  <a:cubicBezTo>
                    <a:pt x="870" y="418"/>
                    <a:pt x="882" y="215"/>
                    <a:pt x="8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6" name="Google Shape;6746;p211"/>
            <p:cNvSpPr/>
            <p:nvPr/>
          </p:nvSpPr>
          <p:spPr>
            <a:xfrm>
              <a:off x="1225281" y="637444"/>
              <a:ext cx="35040" cy="32384"/>
            </a:xfrm>
            <a:custGeom>
              <a:avLst/>
              <a:gdLst/>
              <a:ahLst/>
              <a:cxnLst/>
              <a:rect l="l" t="t" r="r" b="b"/>
              <a:pathLst>
                <a:path w="1095" h="1012" extrusionOk="0">
                  <a:moveTo>
                    <a:pt x="865" y="0"/>
                  </a:moveTo>
                  <a:cubicBezTo>
                    <a:pt x="819" y="0"/>
                    <a:pt x="758" y="5"/>
                    <a:pt x="679" y="11"/>
                  </a:cubicBezTo>
                  <a:cubicBezTo>
                    <a:pt x="465" y="23"/>
                    <a:pt x="251" y="35"/>
                    <a:pt x="36" y="47"/>
                  </a:cubicBezTo>
                  <a:cubicBezTo>
                    <a:pt x="36" y="380"/>
                    <a:pt x="1" y="690"/>
                    <a:pt x="12" y="1011"/>
                  </a:cubicBezTo>
                  <a:lnTo>
                    <a:pt x="905" y="964"/>
                  </a:lnTo>
                  <a:cubicBezTo>
                    <a:pt x="911" y="964"/>
                    <a:pt x="918" y="965"/>
                    <a:pt x="923" y="965"/>
                  </a:cubicBezTo>
                  <a:cubicBezTo>
                    <a:pt x="1022" y="965"/>
                    <a:pt x="1095" y="874"/>
                    <a:pt x="1072" y="773"/>
                  </a:cubicBezTo>
                  <a:cubicBezTo>
                    <a:pt x="1060" y="618"/>
                    <a:pt x="1072" y="452"/>
                    <a:pt x="1048" y="297"/>
                  </a:cubicBezTo>
                  <a:cubicBezTo>
                    <a:pt x="1021" y="52"/>
                    <a:pt x="1015" y="0"/>
                    <a:pt x="8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7" name="Google Shape;6747;p211"/>
            <p:cNvSpPr/>
            <p:nvPr/>
          </p:nvSpPr>
          <p:spPr>
            <a:xfrm>
              <a:off x="1082401" y="537924"/>
              <a:ext cx="30528" cy="49216"/>
            </a:xfrm>
            <a:custGeom>
              <a:avLst/>
              <a:gdLst/>
              <a:ahLst/>
              <a:cxnLst/>
              <a:rect l="l" t="t" r="r" b="b"/>
              <a:pathLst>
                <a:path w="954" h="1538" extrusionOk="0">
                  <a:moveTo>
                    <a:pt x="580" y="1"/>
                  </a:moveTo>
                  <a:cubicBezTo>
                    <a:pt x="554" y="1"/>
                    <a:pt x="527" y="5"/>
                    <a:pt x="501" y="13"/>
                  </a:cubicBezTo>
                  <a:cubicBezTo>
                    <a:pt x="394" y="13"/>
                    <a:pt x="298" y="25"/>
                    <a:pt x="203" y="49"/>
                  </a:cubicBezTo>
                  <a:cubicBezTo>
                    <a:pt x="155" y="61"/>
                    <a:pt x="84" y="109"/>
                    <a:pt x="72" y="156"/>
                  </a:cubicBezTo>
                  <a:cubicBezTo>
                    <a:pt x="48" y="335"/>
                    <a:pt x="36" y="525"/>
                    <a:pt x="24" y="716"/>
                  </a:cubicBezTo>
                  <a:cubicBezTo>
                    <a:pt x="1" y="990"/>
                    <a:pt x="13" y="1264"/>
                    <a:pt x="36" y="1537"/>
                  </a:cubicBezTo>
                  <a:cubicBezTo>
                    <a:pt x="346" y="1514"/>
                    <a:pt x="667" y="1514"/>
                    <a:pt x="953" y="1514"/>
                  </a:cubicBezTo>
                  <a:cubicBezTo>
                    <a:pt x="894" y="1109"/>
                    <a:pt x="858" y="704"/>
                    <a:pt x="858" y="311"/>
                  </a:cubicBezTo>
                  <a:cubicBezTo>
                    <a:pt x="868" y="139"/>
                    <a:pt x="731" y="1"/>
                    <a:pt x="5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8" name="Google Shape;6748;p211"/>
            <p:cNvSpPr/>
            <p:nvPr/>
          </p:nvSpPr>
          <p:spPr>
            <a:xfrm>
              <a:off x="1083169" y="553956"/>
              <a:ext cx="89184" cy="107232"/>
            </a:xfrm>
            <a:custGeom>
              <a:avLst/>
              <a:gdLst/>
              <a:ahLst/>
              <a:cxnLst/>
              <a:rect l="l" t="t" r="r" b="b"/>
              <a:pathLst>
                <a:path w="2787" h="3351" extrusionOk="0">
                  <a:moveTo>
                    <a:pt x="2048" y="1"/>
                  </a:moveTo>
                  <a:cubicBezTo>
                    <a:pt x="2036" y="382"/>
                    <a:pt x="2013" y="751"/>
                    <a:pt x="1941" y="1120"/>
                  </a:cubicBezTo>
                  <a:cubicBezTo>
                    <a:pt x="1870" y="1548"/>
                    <a:pt x="1798" y="1977"/>
                    <a:pt x="1477" y="2370"/>
                  </a:cubicBezTo>
                  <a:cubicBezTo>
                    <a:pt x="1382" y="2299"/>
                    <a:pt x="1298" y="2215"/>
                    <a:pt x="1239" y="2120"/>
                  </a:cubicBezTo>
                  <a:cubicBezTo>
                    <a:pt x="1143" y="1953"/>
                    <a:pt x="1084" y="1775"/>
                    <a:pt x="1036" y="1584"/>
                  </a:cubicBezTo>
                  <a:cubicBezTo>
                    <a:pt x="989" y="1394"/>
                    <a:pt x="953" y="1203"/>
                    <a:pt x="917" y="1001"/>
                  </a:cubicBezTo>
                  <a:cubicBezTo>
                    <a:pt x="632" y="1001"/>
                    <a:pt x="322" y="1001"/>
                    <a:pt x="0" y="1036"/>
                  </a:cubicBezTo>
                  <a:cubicBezTo>
                    <a:pt x="36" y="1298"/>
                    <a:pt x="72" y="1572"/>
                    <a:pt x="143" y="1834"/>
                  </a:cubicBezTo>
                  <a:cubicBezTo>
                    <a:pt x="227" y="2251"/>
                    <a:pt x="405" y="2656"/>
                    <a:pt x="667" y="2989"/>
                  </a:cubicBezTo>
                  <a:cubicBezTo>
                    <a:pt x="857" y="3232"/>
                    <a:pt x="1087" y="3351"/>
                    <a:pt x="1319" y="3351"/>
                  </a:cubicBezTo>
                  <a:cubicBezTo>
                    <a:pt x="1554" y="3351"/>
                    <a:pt x="1791" y="3229"/>
                    <a:pt x="1989" y="2989"/>
                  </a:cubicBezTo>
                  <a:cubicBezTo>
                    <a:pt x="2239" y="2668"/>
                    <a:pt x="2417" y="2287"/>
                    <a:pt x="2525" y="1894"/>
                  </a:cubicBezTo>
                  <a:cubicBezTo>
                    <a:pt x="2715" y="1275"/>
                    <a:pt x="2787" y="644"/>
                    <a:pt x="276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9" name="Google Shape;6749;p211"/>
            <p:cNvSpPr/>
            <p:nvPr/>
          </p:nvSpPr>
          <p:spPr>
            <a:xfrm>
              <a:off x="1148321" y="511620"/>
              <a:ext cx="23264" cy="42368"/>
            </a:xfrm>
            <a:custGeom>
              <a:avLst/>
              <a:gdLst/>
              <a:ahLst/>
              <a:cxnLst/>
              <a:rect l="l" t="t" r="r" b="b"/>
              <a:pathLst>
                <a:path w="727" h="1324" extrusionOk="0">
                  <a:moveTo>
                    <a:pt x="505" y="0"/>
                  </a:moveTo>
                  <a:cubicBezTo>
                    <a:pt x="499" y="0"/>
                    <a:pt x="494" y="1"/>
                    <a:pt x="489" y="2"/>
                  </a:cubicBezTo>
                  <a:cubicBezTo>
                    <a:pt x="334" y="14"/>
                    <a:pt x="179" y="50"/>
                    <a:pt x="0" y="73"/>
                  </a:cubicBezTo>
                  <a:lnTo>
                    <a:pt x="0" y="300"/>
                  </a:lnTo>
                  <a:cubicBezTo>
                    <a:pt x="0" y="490"/>
                    <a:pt x="12" y="681"/>
                    <a:pt x="24" y="859"/>
                  </a:cubicBezTo>
                  <a:lnTo>
                    <a:pt x="24" y="1324"/>
                  </a:lnTo>
                  <a:lnTo>
                    <a:pt x="727" y="1324"/>
                  </a:lnTo>
                  <a:lnTo>
                    <a:pt x="727" y="1169"/>
                  </a:lnTo>
                  <a:cubicBezTo>
                    <a:pt x="727" y="1062"/>
                    <a:pt x="715" y="966"/>
                    <a:pt x="715" y="859"/>
                  </a:cubicBezTo>
                  <a:cubicBezTo>
                    <a:pt x="691" y="597"/>
                    <a:pt x="655" y="335"/>
                    <a:pt x="620" y="73"/>
                  </a:cubicBezTo>
                  <a:cubicBezTo>
                    <a:pt x="620" y="42"/>
                    <a:pt x="553" y="0"/>
                    <a:pt x="50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0" name="Google Shape;6750;p211"/>
            <p:cNvSpPr/>
            <p:nvPr/>
          </p:nvSpPr>
          <p:spPr>
            <a:xfrm>
              <a:off x="1272897" y="478084"/>
              <a:ext cx="24416" cy="21792"/>
            </a:xfrm>
            <a:custGeom>
              <a:avLst/>
              <a:gdLst/>
              <a:ahLst/>
              <a:cxnLst/>
              <a:rect l="l" t="t" r="r" b="b"/>
              <a:pathLst>
                <a:path w="763" h="681" extrusionOk="0">
                  <a:moveTo>
                    <a:pt x="639" y="1"/>
                  </a:moveTo>
                  <a:cubicBezTo>
                    <a:pt x="629" y="1"/>
                    <a:pt x="619" y="1"/>
                    <a:pt x="608" y="2"/>
                  </a:cubicBezTo>
                  <a:cubicBezTo>
                    <a:pt x="513" y="26"/>
                    <a:pt x="358" y="26"/>
                    <a:pt x="239" y="38"/>
                  </a:cubicBezTo>
                  <a:cubicBezTo>
                    <a:pt x="108" y="50"/>
                    <a:pt x="1" y="121"/>
                    <a:pt x="1" y="264"/>
                  </a:cubicBezTo>
                  <a:cubicBezTo>
                    <a:pt x="1" y="407"/>
                    <a:pt x="1" y="538"/>
                    <a:pt x="1" y="681"/>
                  </a:cubicBezTo>
                  <a:cubicBezTo>
                    <a:pt x="147" y="667"/>
                    <a:pt x="298" y="661"/>
                    <a:pt x="448" y="661"/>
                  </a:cubicBezTo>
                  <a:cubicBezTo>
                    <a:pt x="554" y="661"/>
                    <a:pt x="659" y="664"/>
                    <a:pt x="763" y="669"/>
                  </a:cubicBezTo>
                  <a:lnTo>
                    <a:pt x="763" y="133"/>
                  </a:lnTo>
                  <a:cubicBezTo>
                    <a:pt x="763" y="48"/>
                    <a:pt x="724" y="1"/>
                    <a:pt x="6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1" name="Google Shape;6751;p211"/>
            <p:cNvSpPr/>
            <p:nvPr/>
          </p:nvSpPr>
          <p:spPr>
            <a:xfrm>
              <a:off x="1272897" y="499236"/>
              <a:ext cx="24416" cy="28096"/>
            </a:xfrm>
            <a:custGeom>
              <a:avLst/>
              <a:gdLst/>
              <a:ahLst/>
              <a:cxnLst/>
              <a:rect l="l" t="t" r="r" b="b"/>
              <a:pathLst>
                <a:path w="763" h="878" extrusionOk="0">
                  <a:moveTo>
                    <a:pt x="448" y="0"/>
                  </a:moveTo>
                  <a:cubicBezTo>
                    <a:pt x="298" y="0"/>
                    <a:pt x="147" y="6"/>
                    <a:pt x="1" y="20"/>
                  </a:cubicBezTo>
                  <a:lnTo>
                    <a:pt x="1" y="496"/>
                  </a:lnTo>
                  <a:lnTo>
                    <a:pt x="1" y="877"/>
                  </a:lnTo>
                  <a:lnTo>
                    <a:pt x="763" y="877"/>
                  </a:lnTo>
                  <a:lnTo>
                    <a:pt x="763" y="8"/>
                  </a:lnTo>
                  <a:cubicBezTo>
                    <a:pt x="659" y="3"/>
                    <a:pt x="554" y="0"/>
                    <a:pt x="4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2" name="Google Shape;6752;p211"/>
            <p:cNvSpPr/>
            <p:nvPr/>
          </p:nvSpPr>
          <p:spPr>
            <a:xfrm>
              <a:off x="1273281" y="597764"/>
              <a:ext cx="67808" cy="75136"/>
            </a:xfrm>
            <a:custGeom>
              <a:avLst/>
              <a:gdLst/>
              <a:ahLst/>
              <a:cxnLst/>
              <a:rect l="l" t="t" r="r" b="b"/>
              <a:pathLst>
                <a:path w="2119" h="2348" extrusionOk="0">
                  <a:moveTo>
                    <a:pt x="1" y="1"/>
                  </a:moveTo>
                  <a:lnTo>
                    <a:pt x="1" y="227"/>
                  </a:lnTo>
                  <a:lnTo>
                    <a:pt x="1" y="2120"/>
                  </a:lnTo>
                  <a:cubicBezTo>
                    <a:pt x="1" y="2244"/>
                    <a:pt x="108" y="2347"/>
                    <a:pt x="231" y="2347"/>
                  </a:cubicBezTo>
                  <a:cubicBezTo>
                    <a:pt x="237" y="2347"/>
                    <a:pt x="244" y="2347"/>
                    <a:pt x="251" y="2346"/>
                  </a:cubicBezTo>
                  <a:lnTo>
                    <a:pt x="1060" y="2323"/>
                  </a:lnTo>
                  <a:cubicBezTo>
                    <a:pt x="1358" y="2323"/>
                    <a:pt x="1644" y="2311"/>
                    <a:pt x="1941" y="2299"/>
                  </a:cubicBezTo>
                  <a:cubicBezTo>
                    <a:pt x="1953" y="2300"/>
                    <a:pt x="1964" y="2301"/>
                    <a:pt x="1975" y="2301"/>
                  </a:cubicBezTo>
                  <a:cubicBezTo>
                    <a:pt x="2055" y="2301"/>
                    <a:pt x="2119" y="2259"/>
                    <a:pt x="2108" y="2144"/>
                  </a:cubicBezTo>
                  <a:cubicBezTo>
                    <a:pt x="2084" y="1953"/>
                    <a:pt x="2084" y="1763"/>
                    <a:pt x="2084" y="1572"/>
                  </a:cubicBezTo>
                  <a:cubicBezTo>
                    <a:pt x="2084" y="1471"/>
                    <a:pt x="2050" y="1413"/>
                    <a:pt x="1958" y="1413"/>
                  </a:cubicBezTo>
                  <a:cubicBezTo>
                    <a:pt x="1942" y="1413"/>
                    <a:pt x="1925" y="1414"/>
                    <a:pt x="1906" y="1418"/>
                  </a:cubicBezTo>
                  <a:cubicBezTo>
                    <a:pt x="1572" y="1453"/>
                    <a:pt x="1239" y="1477"/>
                    <a:pt x="870" y="1501"/>
                  </a:cubicBezTo>
                  <a:cubicBezTo>
                    <a:pt x="870" y="1203"/>
                    <a:pt x="858" y="930"/>
                    <a:pt x="858" y="656"/>
                  </a:cubicBezTo>
                  <a:cubicBezTo>
                    <a:pt x="858" y="429"/>
                    <a:pt x="846" y="215"/>
                    <a:pt x="8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3" name="Google Shape;6753;p211"/>
            <p:cNvSpPr/>
            <p:nvPr/>
          </p:nvSpPr>
          <p:spPr>
            <a:xfrm>
              <a:off x="1272897" y="527300"/>
              <a:ext cx="27488" cy="70496"/>
            </a:xfrm>
            <a:custGeom>
              <a:avLst/>
              <a:gdLst/>
              <a:ahLst/>
              <a:cxnLst/>
              <a:rect l="l" t="t" r="r" b="b"/>
              <a:pathLst>
                <a:path w="859" h="2203" extrusionOk="0">
                  <a:moveTo>
                    <a:pt x="1" y="0"/>
                  </a:moveTo>
                  <a:lnTo>
                    <a:pt x="25" y="2203"/>
                  </a:lnTo>
                  <a:lnTo>
                    <a:pt x="858" y="2203"/>
                  </a:lnTo>
                  <a:cubicBezTo>
                    <a:pt x="834" y="1929"/>
                    <a:pt x="834" y="1643"/>
                    <a:pt x="822" y="1358"/>
                  </a:cubicBezTo>
                  <a:cubicBezTo>
                    <a:pt x="810" y="977"/>
                    <a:pt x="775" y="584"/>
                    <a:pt x="775" y="191"/>
                  </a:cubicBezTo>
                  <a:lnTo>
                    <a:pt x="775"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4" name="Google Shape;6754;p211"/>
            <p:cNvSpPr/>
            <p:nvPr/>
          </p:nvSpPr>
          <p:spPr>
            <a:xfrm>
              <a:off x="767713" y="481796"/>
              <a:ext cx="176416" cy="231456"/>
            </a:xfrm>
            <a:custGeom>
              <a:avLst/>
              <a:gdLst/>
              <a:ahLst/>
              <a:cxnLst/>
              <a:rect l="l" t="t" r="r" b="b"/>
              <a:pathLst>
                <a:path w="5513" h="7233" extrusionOk="0">
                  <a:moveTo>
                    <a:pt x="4441" y="127"/>
                  </a:moveTo>
                  <a:cubicBezTo>
                    <a:pt x="4492" y="127"/>
                    <a:pt x="4542" y="130"/>
                    <a:pt x="4596" y="136"/>
                  </a:cubicBezTo>
                  <a:cubicBezTo>
                    <a:pt x="4870" y="148"/>
                    <a:pt x="5025" y="363"/>
                    <a:pt x="5144" y="577"/>
                  </a:cubicBezTo>
                  <a:cubicBezTo>
                    <a:pt x="5227" y="732"/>
                    <a:pt x="5275" y="898"/>
                    <a:pt x="5310" y="1065"/>
                  </a:cubicBezTo>
                  <a:cubicBezTo>
                    <a:pt x="5346" y="1303"/>
                    <a:pt x="5346" y="1541"/>
                    <a:pt x="5358" y="1779"/>
                  </a:cubicBezTo>
                  <a:lnTo>
                    <a:pt x="5370" y="1779"/>
                  </a:lnTo>
                  <a:cubicBezTo>
                    <a:pt x="5346" y="1791"/>
                    <a:pt x="5334" y="1791"/>
                    <a:pt x="5322" y="1803"/>
                  </a:cubicBezTo>
                  <a:cubicBezTo>
                    <a:pt x="5250" y="1808"/>
                    <a:pt x="5192" y="1812"/>
                    <a:pt x="5145" y="1812"/>
                  </a:cubicBezTo>
                  <a:cubicBezTo>
                    <a:pt x="4953" y="1812"/>
                    <a:pt x="4953" y="1748"/>
                    <a:pt x="4953" y="1422"/>
                  </a:cubicBezTo>
                  <a:cubicBezTo>
                    <a:pt x="4953" y="1267"/>
                    <a:pt x="4929" y="1113"/>
                    <a:pt x="4882" y="970"/>
                  </a:cubicBezTo>
                  <a:cubicBezTo>
                    <a:pt x="4786" y="711"/>
                    <a:pt x="4566" y="637"/>
                    <a:pt x="4366" y="637"/>
                  </a:cubicBezTo>
                  <a:cubicBezTo>
                    <a:pt x="4318" y="637"/>
                    <a:pt x="4271" y="641"/>
                    <a:pt x="4227" y="648"/>
                  </a:cubicBezTo>
                  <a:cubicBezTo>
                    <a:pt x="4001" y="684"/>
                    <a:pt x="3893" y="875"/>
                    <a:pt x="3893" y="1184"/>
                  </a:cubicBezTo>
                  <a:cubicBezTo>
                    <a:pt x="3905" y="1637"/>
                    <a:pt x="3965" y="2065"/>
                    <a:pt x="4096" y="2494"/>
                  </a:cubicBezTo>
                  <a:cubicBezTo>
                    <a:pt x="4274" y="3053"/>
                    <a:pt x="4441" y="3625"/>
                    <a:pt x="4584" y="4196"/>
                  </a:cubicBezTo>
                  <a:cubicBezTo>
                    <a:pt x="4703" y="4554"/>
                    <a:pt x="4727" y="4935"/>
                    <a:pt x="4644" y="5304"/>
                  </a:cubicBezTo>
                  <a:cubicBezTo>
                    <a:pt x="4513" y="5792"/>
                    <a:pt x="4227" y="6209"/>
                    <a:pt x="3834" y="6518"/>
                  </a:cubicBezTo>
                  <a:cubicBezTo>
                    <a:pt x="3548" y="6744"/>
                    <a:pt x="3215" y="6911"/>
                    <a:pt x="2870" y="7018"/>
                  </a:cubicBezTo>
                  <a:cubicBezTo>
                    <a:pt x="2709" y="7073"/>
                    <a:pt x="2553" y="7096"/>
                    <a:pt x="2400" y="7096"/>
                  </a:cubicBezTo>
                  <a:cubicBezTo>
                    <a:pt x="2122" y="7096"/>
                    <a:pt x="1853" y="7019"/>
                    <a:pt x="1584" y="6911"/>
                  </a:cubicBezTo>
                  <a:cubicBezTo>
                    <a:pt x="1167" y="6756"/>
                    <a:pt x="810" y="6459"/>
                    <a:pt x="584" y="6078"/>
                  </a:cubicBezTo>
                  <a:cubicBezTo>
                    <a:pt x="453" y="5851"/>
                    <a:pt x="333" y="5625"/>
                    <a:pt x="214" y="5399"/>
                  </a:cubicBezTo>
                  <a:cubicBezTo>
                    <a:pt x="155" y="5280"/>
                    <a:pt x="191" y="5220"/>
                    <a:pt x="298" y="5185"/>
                  </a:cubicBezTo>
                  <a:cubicBezTo>
                    <a:pt x="381" y="5149"/>
                    <a:pt x="464" y="5113"/>
                    <a:pt x="548" y="5077"/>
                  </a:cubicBezTo>
                  <a:cubicBezTo>
                    <a:pt x="655" y="5280"/>
                    <a:pt x="762" y="5458"/>
                    <a:pt x="845" y="5661"/>
                  </a:cubicBezTo>
                  <a:cubicBezTo>
                    <a:pt x="953" y="5863"/>
                    <a:pt x="1119" y="6042"/>
                    <a:pt x="1322" y="6173"/>
                  </a:cubicBezTo>
                  <a:cubicBezTo>
                    <a:pt x="1610" y="6391"/>
                    <a:pt x="1958" y="6502"/>
                    <a:pt x="2309" y="6502"/>
                  </a:cubicBezTo>
                  <a:cubicBezTo>
                    <a:pt x="2608" y="6502"/>
                    <a:pt x="2910" y="6421"/>
                    <a:pt x="3179" y="6256"/>
                  </a:cubicBezTo>
                  <a:cubicBezTo>
                    <a:pt x="3953" y="5756"/>
                    <a:pt x="4322" y="4804"/>
                    <a:pt x="4072" y="3911"/>
                  </a:cubicBezTo>
                  <a:cubicBezTo>
                    <a:pt x="3905" y="3291"/>
                    <a:pt x="3751" y="2660"/>
                    <a:pt x="3608" y="2029"/>
                  </a:cubicBezTo>
                  <a:cubicBezTo>
                    <a:pt x="3524" y="1708"/>
                    <a:pt x="3477" y="1375"/>
                    <a:pt x="3453" y="1041"/>
                  </a:cubicBezTo>
                  <a:cubicBezTo>
                    <a:pt x="3453" y="565"/>
                    <a:pt x="3810" y="172"/>
                    <a:pt x="4286" y="136"/>
                  </a:cubicBezTo>
                  <a:cubicBezTo>
                    <a:pt x="4340" y="130"/>
                    <a:pt x="4391" y="127"/>
                    <a:pt x="4441" y="127"/>
                  </a:cubicBezTo>
                  <a:close/>
                  <a:moveTo>
                    <a:pt x="4464" y="0"/>
                  </a:moveTo>
                  <a:cubicBezTo>
                    <a:pt x="4408" y="0"/>
                    <a:pt x="4350" y="5"/>
                    <a:pt x="4286" y="5"/>
                  </a:cubicBezTo>
                  <a:cubicBezTo>
                    <a:pt x="3739" y="17"/>
                    <a:pt x="3346" y="517"/>
                    <a:pt x="3334" y="1029"/>
                  </a:cubicBezTo>
                  <a:cubicBezTo>
                    <a:pt x="3334" y="1327"/>
                    <a:pt x="3370" y="1625"/>
                    <a:pt x="3429" y="1910"/>
                  </a:cubicBezTo>
                  <a:cubicBezTo>
                    <a:pt x="3584" y="2613"/>
                    <a:pt x="3774" y="3291"/>
                    <a:pt x="3941" y="3982"/>
                  </a:cubicBezTo>
                  <a:cubicBezTo>
                    <a:pt x="4048" y="4423"/>
                    <a:pt x="4013" y="4887"/>
                    <a:pt x="3822" y="5292"/>
                  </a:cubicBezTo>
                  <a:cubicBezTo>
                    <a:pt x="3514" y="5930"/>
                    <a:pt x="3032" y="6306"/>
                    <a:pt x="2355" y="6306"/>
                  </a:cubicBezTo>
                  <a:cubicBezTo>
                    <a:pt x="2325" y="6306"/>
                    <a:pt x="2294" y="6305"/>
                    <a:pt x="2262" y="6304"/>
                  </a:cubicBezTo>
                  <a:cubicBezTo>
                    <a:pt x="1572" y="6256"/>
                    <a:pt x="1072" y="5875"/>
                    <a:pt x="774" y="5220"/>
                  </a:cubicBezTo>
                  <a:cubicBezTo>
                    <a:pt x="750" y="5137"/>
                    <a:pt x="703" y="5066"/>
                    <a:pt x="667" y="4994"/>
                  </a:cubicBezTo>
                  <a:cubicBezTo>
                    <a:pt x="643" y="4958"/>
                    <a:pt x="595" y="4946"/>
                    <a:pt x="560" y="4946"/>
                  </a:cubicBezTo>
                  <a:cubicBezTo>
                    <a:pt x="429" y="4970"/>
                    <a:pt x="310" y="5018"/>
                    <a:pt x="203" y="5066"/>
                  </a:cubicBezTo>
                  <a:cubicBezTo>
                    <a:pt x="60" y="5113"/>
                    <a:pt x="0" y="5268"/>
                    <a:pt x="72" y="5387"/>
                  </a:cubicBezTo>
                  <a:cubicBezTo>
                    <a:pt x="179" y="5601"/>
                    <a:pt x="274" y="5816"/>
                    <a:pt x="381" y="6018"/>
                  </a:cubicBezTo>
                  <a:cubicBezTo>
                    <a:pt x="869" y="6887"/>
                    <a:pt x="1619" y="7221"/>
                    <a:pt x="2536" y="7232"/>
                  </a:cubicBezTo>
                  <a:lnTo>
                    <a:pt x="2762" y="7232"/>
                  </a:lnTo>
                  <a:cubicBezTo>
                    <a:pt x="2774" y="7232"/>
                    <a:pt x="2786" y="7232"/>
                    <a:pt x="2810" y="7221"/>
                  </a:cubicBezTo>
                  <a:cubicBezTo>
                    <a:pt x="3441" y="7042"/>
                    <a:pt x="4001" y="6673"/>
                    <a:pt x="4405" y="6173"/>
                  </a:cubicBezTo>
                  <a:cubicBezTo>
                    <a:pt x="4703" y="5792"/>
                    <a:pt x="4905" y="5387"/>
                    <a:pt x="4858" y="4887"/>
                  </a:cubicBezTo>
                  <a:cubicBezTo>
                    <a:pt x="4822" y="4577"/>
                    <a:pt x="4775" y="4268"/>
                    <a:pt x="4703" y="3958"/>
                  </a:cubicBezTo>
                  <a:cubicBezTo>
                    <a:pt x="4572" y="3458"/>
                    <a:pt x="4405" y="2958"/>
                    <a:pt x="4263" y="2458"/>
                  </a:cubicBezTo>
                  <a:cubicBezTo>
                    <a:pt x="4143" y="2041"/>
                    <a:pt x="4024" y="1625"/>
                    <a:pt x="4048" y="1172"/>
                  </a:cubicBezTo>
                  <a:cubicBezTo>
                    <a:pt x="4060" y="934"/>
                    <a:pt x="4120" y="827"/>
                    <a:pt x="4263" y="791"/>
                  </a:cubicBezTo>
                  <a:cubicBezTo>
                    <a:pt x="4308" y="775"/>
                    <a:pt x="4354" y="767"/>
                    <a:pt x="4399" y="767"/>
                  </a:cubicBezTo>
                  <a:cubicBezTo>
                    <a:pt x="4555" y="767"/>
                    <a:pt x="4698" y="858"/>
                    <a:pt x="4763" y="1005"/>
                  </a:cubicBezTo>
                  <a:cubicBezTo>
                    <a:pt x="4822" y="1208"/>
                    <a:pt x="4858" y="1410"/>
                    <a:pt x="4870" y="1625"/>
                  </a:cubicBezTo>
                  <a:cubicBezTo>
                    <a:pt x="4897" y="1868"/>
                    <a:pt x="4978" y="1981"/>
                    <a:pt x="5145" y="1981"/>
                  </a:cubicBezTo>
                  <a:cubicBezTo>
                    <a:pt x="5199" y="1981"/>
                    <a:pt x="5261" y="1969"/>
                    <a:pt x="5334" y="1946"/>
                  </a:cubicBezTo>
                  <a:cubicBezTo>
                    <a:pt x="5441" y="1910"/>
                    <a:pt x="5513" y="1863"/>
                    <a:pt x="5489" y="1720"/>
                  </a:cubicBezTo>
                  <a:cubicBezTo>
                    <a:pt x="5465" y="1398"/>
                    <a:pt x="5417" y="1077"/>
                    <a:pt x="5346" y="755"/>
                  </a:cubicBezTo>
                  <a:cubicBezTo>
                    <a:pt x="5227" y="351"/>
                    <a:pt x="5001" y="41"/>
                    <a:pt x="4548" y="5"/>
                  </a:cubicBezTo>
                  <a:cubicBezTo>
                    <a:pt x="4521" y="1"/>
                    <a:pt x="4493" y="0"/>
                    <a:pt x="446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5" name="Google Shape;6755;p211"/>
            <p:cNvSpPr/>
            <p:nvPr/>
          </p:nvSpPr>
          <p:spPr>
            <a:xfrm>
              <a:off x="767713" y="480900"/>
              <a:ext cx="177568" cy="234624"/>
            </a:xfrm>
            <a:custGeom>
              <a:avLst/>
              <a:gdLst/>
              <a:ahLst/>
              <a:cxnLst/>
              <a:rect l="l" t="t" r="r" b="b"/>
              <a:pathLst>
                <a:path w="5549" h="7332" extrusionOk="0">
                  <a:moveTo>
                    <a:pt x="4596" y="212"/>
                  </a:moveTo>
                  <a:cubicBezTo>
                    <a:pt x="4858" y="236"/>
                    <a:pt x="5001" y="426"/>
                    <a:pt x="5108" y="629"/>
                  </a:cubicBezTo>
                  <a:cubicBezTo>
                    <a:pt x="5191" y="783"/>
                    <a:pt x="5239" y="950"/>
                    <a:pt x="5263" y="1105"/>
                  </a:cubicBezTo>
                  <a:cubicBezTo>
                    <a:pt x="5286" y="1272"/>
                    <a:pt x="5298" y="1438"/>
                    <a:pt x="5310" y="1605"/>
                  </a:cubicBezTo>
                  <a:cubicBezTo>
                    <a:pt x="5310" y="1665"/>
                    <a:pt x="5322" y="1724"/>
                    <a:pt x="5322" y="1784"/>
                  </a:cubicBezTo>
                  <a:lnTo>
                    <a:pt x="5156" y="1784"/>
                  </a:lnTo>
                  <a:cubicBezTo>
                    <a:pt x="5013" y="1784"/>
                    <a:pt x="5013" y="1784"/>
                    <a:pt x="5001" y="1462"/>
                  </a:cubicBezTo>
                  <a:lnTo>
                    <a:pt x="5001" y="1438"/>
                  </a:lnTo>
                  <a:cubicBezTo>
                    <a:pt x="5001" y="1295"/>
                    <a:pt x="4977" y="1141"/>
                    <a:pt x="4941" y="998"/>
                  </a:cubicBezTo>
                  <a:cubicBezTo>
                    <a:pt x="4851" y="757"/>
                    <a:pt x="4660" y="627"/>
                    <a:pt x="4389" y="627"/>
                  </a:cubicBezTo>
                  <a:cubicBezTo>
                    <a:pt x="4337" y="627"/>
                    <a:pt x="4283" y="631"/>
                    <a:pt x="4227" y="641"/>
                  </a:cubicBezTo>
                  <a:cubicBezTo>
                    <a:pt x="4060" y="664"/>
                    <a:pt x="3858" y="783"/>
                    <a:pt x="3858" y="1224"/>
                  </a:cubicBezTo>
                  <a:cubicBezTo>
                    <a:pt x="3870" y="1665"/>
                    <a:pt x="3941" y="2117"/>
                    <a:pt x="4072" y="2546"/>
                  </a:cubicBezTo>
                  <a:lnTo>
                    <a:pt x="4143" y="2772"/>
                  </a:lnTo>
                  <a:cubicBezTo>
                    <a:pt x="4286" y="3248"/>
                    <a:pt x="4429" y="3748"/>
                    <a:pt x="4560" y="4236"/>
                  </a:cubicBezTo>
                  <a:cubicBezTo>
                    <a:pt x="4667" y="4593"/>
                    <a:pt x="4691" y="4974"/>
                    <a:pt x="4608" y="5332"/>
                  </a:cubicBezTo>
                  <a:cubicBezTo>
                    <a:pt x="4477" y="5796"/>
                    <a:pt x="4203" y="6213"/>
                    <a:pt x="3822" y="6522"/>
                  </a:cubicBezTo>
                  <a:cubicBezTo>
                    <a:pt x="3536" y="6737"/>
                    <a:pt x="3215" y="6891"/>
                    <a:pt x="2881" y="6999"/>
                  </a:cubicBezTo>
                  <a:lnTo>
                    <a:pt x="2858" y="6999"/>
                  </a:lnTo>
                  <a:cubicBezTo>
                    <a:pt x="2715" y="7058"/>
                    <a:pt x="2560" y="7082"/>
                    <a:pt x="2405" y="7082"/>
                  </a:cubicBezTo>
                  <a:cubicBezTo>
                    <a:pt x="2131" y="7070"/>
                    <a:pt x="1869" y="7010"/>
                    <a:pt x="1619" y="6903"/>
                  </a:cubicBezTo>
                  <a:cubicBezTo>
                    <a:pt x="1203" y="6748"/>
                    <a:pt x="845" y="6463"/>
                    <a:pt x="631" y="6082"/>
                  </a:cubicBezTo>
                  <a:lnTo>
                    <a:pt x="417" y="5689"/>
                  </a:lnTo>
                  <a:cubicBezTo>
                    <a:pt x="369" y="5594"/>
                    <a:pt x="322" y="5498"/>
                    <a:pt x="262" y="5403"/>
                  </a:cubicBezTo>
                  <a:cubicBezTo>
                    <a:pt x="238" y="5379"/>
                    <a:pt x="238" y="5344"/>
                    <a:pt x="238" y="5308"/>
                  </a:cubicBezTo>
                  <a:cubicBezTo>
                    <a:pt x="250" y="5284"/>
                    <a:pt x="274" y="5272"/>
                    <a:pt x="322" y="5260"/>
                  </a:cubicBezTo>
                  <a:cubicBezTo>
                    <a:pt x="393" y="5236"/>
                    <a:pt x="453" y="5213"/>
                    <a:pt x="500" y="5177"/>
                  </a:cubicBezTo>
                  <a:lnTo>
                    <a:pt x="536" y="5165"/>
                  </a:lnTo>
                  <a:lnTo>
                    <a:pt x="619" y="5320"/>
                  </a:lnTo>
                  <a:cubicBezTo>
                    <a:pt x="691" y="5451"/>
                    <a:pt x="762" y="5570"/>
                    <a:pt x="822" y="5713"/>
                  </a:cubicBezTo>
                  <a:cubicBezTo>
                    <a:pt x="929" y="5927"/>
                    <a:pt x="1095" y="6117"/>
                    <a:pt x="1298" y="6248"/>
                  </a:cubicBezTo>
                  <a:cubicBezTo>
                    <a:pt x="1596" y="6463"/>
                    <a:pt x="1953" y="6582"/>
                    <a:pt x="2334" y="6582"/>
                  </a:cubicBezTo>
                  <a:cubicBezTo>
                    <a:pt x="2643" y="6582"/>
                    <a:pt x="2941" y="6498"/>
                    <a:pt x="3215" y="6320"/>
                  </a:cubicBezTo>
                  <a:cubicBezTo>
                    <a:pt x="4001" y="5820"/>
                    <a:pt x="4370" y="4855"/>
                    <a:pt x="4120" y="3939"/>
                  </a:cubicBezTo>
                  <a:cubicBezTo>
                    <a:pt x="4084" y="3784"/>
                    <a:pt x="4036" y="3629"/>
                    <a:pt x="4001" y="3474"/>
                  </a:cubicBezTo>
                  <a:cubicBezTo>
                    <a:pt x="3882" y="3010"/>
                    <a:pt x="3762" y="2534"/>
                    <a:pt x="3655" y="2069"/>
                  </a:cubicBezTo>
                  <a:cubicBezTo>
                    <a:pt x="3572" y="1748"/>
                    <a:pt x="3524" y="1414"/>
                    <a:pt x="3512" y="1081"/>
                  </a:cubicBezTo>
                  <a:cubicBezTo>
                    <a:pt x="3501" y="629"/>
                    <a:pt x="3846" y="248"/>
                    <a:pt x="4298" y="212"/>
                  </a:cubicBezTo>
                  <a:close/>
                  <a:moveTo>
                    <a:pt x="4431" y="108"/>
                  </a:moveTo>
                  <a:cubicBezTo>
                    <a:pt x="4385" y="108"/>
                    <a:pt x="4340" y="111"/>
                    <a:pt x="4298" y="117"/>
                  </a:cubicBezTo>
                  <a:cubicBezTo>
                    <a:pt x="3798" y="152"/>
                    <a:pt x="3417" y="569"/>
                    <a:pt x="3429" y="1069"/>
                  </a:cubicBezTo>
                  <a:cubicBezTo>
                    <a:pt x="3441" y="1403"/>
                    <a:pt x="3489" y="1748"/>
                    <a:pt x="3572" y="2069"/>
                  </a:cubicBezTo>
                  <a:cubicBezTo>
                    <a:pt x="3679" y="2546"/>
                    <a:pt x="3798" y="3022"/>
                    <a:pt x="3917" y="3486"/>
                  </a:cubicBezTo>
                  <a:cubicBezTo>
                    <a:pt x="3953" y="3641"/>
                    <a:pt x="4001" y="3796"/>
                    <a:pt x="4036" y="3951"/>
                  </a:cubicBezTo>
                  <a:cubicBezTo>
                    <a:pt x="4286" y="4820"/>
                    <a:pt x="3929" y="5748"/>
                    <a:pt x="3167" y="6248"/>
                  </a:cubicBezTo>
                  <a:cubicBezTo>
                    <a:pt x="2917" y="6403"/>
                    <a:pt x="2631" y="6487"/>
                    <a:pt x="2334" y="6487"/>
                  </a:cubicBezTo>
                  <a:cubicBezTo>
                    <a:pt x="1977" y="6487"/>
                    <a:pt x="1643" y="6367"/>
                    <a:pt x="1357" y="6165"/>
                  </a:cubicBezTo>
                  <a:cubicBezTo>
                    <a:pt x="1167" y="6046"/>
                    <a:pt x="1012" y="5867"/>
                    <a:pt x="917" y="5665"/>
                  </a:cubicBezTo>
                  <a:cubicBezTo>
                    <a:pt x="845" y="5534"/>
                    <a:pt x="774" y="5391"/>
                    <a:pt x="703" y="5260"/>
                  </a:cubicBezTo>
                  <a:cubicBezTo>
                    <a:pt x="667" y="5201"/>
                    <a:pt x="631" y="5141"/>
                    <a:pt x="607" y="5082"/>
                  </a:cubicBezTo>
                  <a:lnTo>
                    <a:pt x="584" y="5046"/>
                  </a:lnTo>
                  <a:lnTo>
                    <a:pt x="548" y="5070"/>
                  </a:lnTo>
                  <a:lnTo>
                    <a:pt x="476" y="5094"/>
                  </a:lnTo>
                  <a:cubicBezTo>
                    <a:pt x="417" y="5129"/>
                    <a:pt x="357" y="5153"/>
                    <a:pt x="310" y="5177"/>
                  </a:cubicBezTo>
                  <a:cubicBezTo>
                    <a:pt x="167" y="5189"/>
                    <a:pt x="107" y="5344"/>
                    <a:pt x="191" y="5451"/>
                  </a:cubicBezTo>
                  <a:lnTo>
                    <a:pt x="345" y="5736"/>
                  </a:lnTo>
                  <a:lnTo>
                    <a:pt x="560" y="6117"/>
                  </a:lnTo>
                  <a:cubicBezTo>
                    <a:pt x="786" y="6522"/>
                    <a:pt x="1143" y="6832"/>
                    <a:pt x="1584" y="6975"/>
                  </a:cubicBezTo>
                  <a:cubicBezTo>
                    <a:pt x="1846" y="7094"/>
                    <a:pt x="2119" y="7153"/>
                    <a:pt x="2405" y="7165"/>
                  </a:cubicBezTo>
                  <a:cubicBezTo>
                    <a:pt x="2572" y="7165"/>
                    <a:pt x="2739" y="7129"/>
                    <a:pt x="2893" y="7058"/>
                  </a:cubicBezTo>
                  <a:lnTo>
                    <a:pt x="2917" y="7058"/>
                  </a:lnTo>
                  <a:cubicBezTo>
                    <a:pt x="3262" y="6951"/>
                    <a:pt x="3584" y="6784"/>
                    <a:pt x="3882" y="6570"/>
                  </a:cubicBezTo>
                  <a:cubicBezTo>
                    <a:pt x="4274" y="6248"/>
                    <a:pt x="4560" y="5820"/>
                    <a:pt x="4703" y="5332"/>
                  </a:cubicBezTo>
                  <a:cubicBezTo>
                    <a:pt x="4775" y="4951"/>
                    <a:pt x="4763" y="4558"/>
                    <a:pt x="4644" y="4201"/>
                  </a:cubicBezTo>
                  <a:cubicBezTo>
                    <a:pt x="4524" y="3700"/>
                    <a:pt x="4370" y="3200"/>
                    <a:pt x="4227" y="2724"/>
                  </a:cubicBezTo>
                  <a:lnTo>
                    <a:pt x="4155" y="2486"/>
                  </a:lnTo>
                  <a:cubicBezTo>
                    <a:pt x="4024" y="2069"/>
                    <a:pt x="3953" y="1641"/>
                    <a:pt x="3953" y="1200"/>
                  </a:cubicBezTo>
                  <a:cubicBezTo>
                    <a:pt x="3953" y="891"/>
                    <a:pt x="4048" y="736"/>
                    <a:pt x="4251" y="700"/>
                  </a:cubicBezTo>
                  <a:cubicBezTo>
                    <a:pt x="4293" y="695"/>
                    <a:pt x="4333" y="693"/>
                    <a:pt x="4371" y="693"/>
                  </a:cubicBezTo>
                  <a:cubicBezTo>
                    <a:pt x="4616" y="693"/>
                    <a:pt x="4786" y="792"/>
                    <a:pt x="4858" y="998"/>
                  </a:cubicBezTo>
                  <a:cubicBezTo>
                    <a:pt x="4905" y="1141"/>
                    <a:pt x="4917" y="1284"/>
                    <a:pt x="4917" y="1426"/>
                  </a:cubicBezTo>
                  <a:lnTo>
                    <a:pt x="4917" y="1450"/>
                  </a:lnTo>
                  <a:cubicBezTo>
                    <a:pt x="4929" y="1760"/>
                    <a:pt x="4929" y="1855"/>
                    <a:pt x="5167" y="1855"/>
                  </a:cubicBezTo>
                  <a:lnTo>
                    <a:pt x="5334" y="1855"/>
                  </a:lnTo>
                  <a:cubicBezTo>
                    <a:pt x="5346" y="1855"/>
                    <a:pt x="5370" y="1855"/>
                    <a:pt x="5370" y="1843"/>
                  </a:cubicBezTo>
                  <a:lnTo>
                    <a:pt x="5417" y="1819"/>
                  </a:lnTo>
                  <a:lnTo>
                    <a:pt x="5417" y="1795"/>
                  </a:lnTo>
                  <a:cubicBezTo>
                    <a:pt x="5406" y="1724"/>
                    <a:pt x="5406" y="1653"/>
                    <a:pt x="5406" y="1581"/>
                  </a:cubicBezTo>
                  <a:cubicBezTo>
                    <a:pt x="5394" y="1414"/>
                    <a:pt x="5382" y="1248"/>
                    <a:pt x="5358" y="1081"/>
                  </a:cubicBezTo>
                  <a:cubicBezTo>
                    <a:pt x="5334" y="903"/>
                    <a:pt x="5275" y="736"/>
                    <a:pt x="5191" y="581"/>
                  </a:cubicBezTo>
                  <a:cubicBezTo>
                    <a:pt x="5072" y="355"/>
                    <a:pt x="4905" y="129"/>
                    <a:pt x="4608" y="117"/>
                  </a:cubicBezTo>
                  <a:lnTo>
                    <a:pt x="4572" y="117"/>
                  </a:lnTo>
                  <a:cubicBezTo>
                    <a:pt x="4524" y="111"/>
                    <a:pt x="4477" y="108"/>
                    <a:pt x="4431" y="108"/>
                  </a:cubicBezTo>
                  <a:close/>
                  <a:moveTo>
                    <a:pt x="4478" y="72"/>
                  </a:moveTo>
                  <a:cubicBezTo>
                    <a:pt x="4504" y="72"/>
                    <a:pt x="4530" y="75"/>
                    <a:pt x="4560" y="81"/>
                  </a:cubicBezTo>
                  <a:cubicBezTo>
                    <a:pt x="4929" y="105"/>
                    <a:pt x="5191" y="343"/>
                    <a:pt x="5310" y="783"/>
                  </a:cubicBezTo>
                  <a:cubicBezTo>
                    <a:pt x="5358" y="986"/>
                    <a:pt x="5394" y="1200"/>
                    <a:pt x="5417" y="1414"/>
                  </a:cubicBezTo>
                  <a:cubicBezTo>
                    <a:pt x="5429" y="1522"/>
                    <a:pt x="5441" y="1629"/>
                    <a:pt x="5453" y="1748"/>
                  </a:cubicBezTo>
                  <a:cubicBezTo>
                    <a:pt x="5465" y="1855"/>
                    <a:pt x="5429" y="1891"/>
                    <a:pt x="5322" y="1915"/>
                  </a:cubicBezTo>
                  <a:cubicBezTo>
                    <a:pt x="5263" y="1938"/>
                    <a:pt x="5215" y="1950"/>
                    <a:pt x="5156" y="1950"/>
                  </a:cubicBezTo>
                  <a:cubicBezTo>
                    <a:pt x="5048" y="1950"/>
                    <a:pt x="4953" y="1915"/>
                    <a:pt x="4917" y="1641"/>
                  </a:cubicBezTo>
                  <a:lnTo>
                    <a:pt x="4917" y="1617"/>
                  </a:lnTo>
                  <a:cubicBezTo>
                    <a:pt x="4905" y="1414"/>
                    <a:pt x="4870" y="1212"/>
                    <a:pt x="4810" y="1010"/>
                  </a:cubicBezTo>
                  <a:cubicBezTo>
                    <a:pt x="4754" y="851"/>
                    <a:pt x="4601" y="747"/>
                    <a:pt x="4432" y="747"/>
                  </a:cubicBezTo>
                  <a:cubicBezTo>
                    <a:pt x="4423" y="747"/>
                    <a:pt x="4414" y="747"/>
                    <a:pt x="4405" y="748"/>
                  </a:cubicBezTo>
                  <a:cubicBezTo>
                    <a:pt x="4358" y="748"/>
                    <a:pt x="4298" y="748"/>
                    <a:pt x="4251" y="760"/>
                  </a:cubicBezTo>
                  <a:cubicBezTo>
                    <a:pt x="4060" y="819"/>
                    <a:pt x="4013" y="962"/>
                    <a:pt x="4001" y="1188"/>
                  </a:cubicBezTo>
                  <a:cubicBezTo>
                    <a:pt x="4001" y="1605"/>
                    <a:pt x="4072" y="2022"/>
                    <a:pt x="4203" y="2427"/>
                  </a:cubicBezTo>
                  <a:lnTo>
                    <a:pt x="4215" y="2486"/>
                  </a:lnTo>
                  <a:cubicBezTo>
                    <a:pt x="4274" y="2700"/>
                    <a:pt x="4346" y="2927"/>
                    <a:pt x="4417" y="3141"/>
                  </a:cubicBezTo>
                  <a:cubicBezTo>
                    <a:pt x="4501" y="3427"/>
                    <a:pt x="4584" y="3700"/>
                    <a:pt x="4655" y="3986"/>
                  </a:cubicBezTo>
                  <a:cubicBezTo>
                    <a:pt x="4727" y="4296"/>
                    <a:pt x="4775" y="4605"/>
                    <a:pt x="4810" y="4915"/>
                  </a:cubicBezTo>
                  <a:cubicBezTo>
                    <a:pt x="4846" y="5332"/>
                    <a:pt x="4715" y="5736"/>
                    <a:pt x="4370" y="6165"/>
                  </a:cubicBezTo>
                  <a:cubicBezTo>
                    <a:pt x="4001" y="6641"/>
                    <a:pt x="3501" y="6963"/>
                    <a:pt x="2786" y="7201"/>
                  </a:cubicBezTo>
                  <a:lnTo>
                    <a:pt x="2750" y="7201"/>
                  </a:lnTo>
                  <a:lnTo>
                    <a:pt x="2584" y="7213"/>
                  </a:lnTo>
                  <a:lnTo>
                    <a:pt x="2536" y="7213"/>
                  </a:lnTo>
                  <a:cubicBezTo>
                    <a:pt x="1548" y="7201"/>
                    <a:pt x="857" y="6808"/>
                    <a:pt x="417" y="6022"/>
                  </a:cubicBezTo>
                  <a:cubicBezTo>
                    <a:pt x="322" y="5844"/>
                    <a:pt x="238" y="5653"/>
                    <a:pt x="143" y="5475"/>
                  </a:cubicBezTo>
                  <a:lnTo>
                    <a:pt x="119" y="5403"/>
                  </a:lnTo>
                  <a:cubicBezTo>
                    <a:pt x="83" y="5355"/>
                    <a:pt x="83" y="5296"/>
                    <a:pt x="95" y="5236"/>
                  </a:cubicBezTo>
                  <a:cubicBezTo>
                    <a:pt x="119" y="5189"/>
                    <a:pt x="167" y="5153"/>
                    <a:pt x="214" y="5129"/>
                  </a:cubicBezTo>
                  <a:cubicBezTo>
                    <a:pt x="322" y="5082"/>
                    <a:pt x="441" y="5046"/>
                    <a:pt x="572" y="5010"/>
                  </a:cubicBezTo>
                  <a:cubicBezTo>
                    <a:pt x="595" y="5010"/>
                    <a:pt x="619" y="5022"/>
                    <a:pt x="643" y="5046"/>
                  </a:cubicBezTo>
                  <a:cubicBezTo>
                    <a:pt x="679" y="5117"/>
                    <a:pt x="714" y="5177"/>
                    <a:pt x="750" y="5248"/>
                  </a:cubicBezTo>
                  <a:lnTo>
                    <a:pt x="750" y="5260"/>
                  </a:lnTo>
                  <a:cubicBezTo>
                    <a:pt x="1060" y="5951"/>
                    <a:pt x="1560" y="6332"/>
                    <a:pt x="2262" y="6367"/>
                  </a:cubicBezTo>
                  <a:cubicBezTo>
                    <a:pt x="2306" y="6370"/>
                    <a:pt x="2348" y="6372"/>
                    <a:pt x="2390" y="6372"/>
                  </a:cubicBezTo>
                  <a:cubicBezTo>
                    <a:pt x="3042" y="6372"/>
                    <a:pt x="3545" y="6026"/>
                    <a:pt x="3870" y="5344"/>
                  </a:cubicBezTo>
                  <a:cubicBezTo>
                    <a:pt x="4072" y="4915"/>
                    <a:pt x="4108" y="4451"/>
                    <a:pt x="3989" y="3998"/>
                  </a:cubicBezTo>
                  <a:cubicBezTo>
                    <a:pt x="3917" y="3689"/>
                    <a:pt x="3846" y="3391"/>
                    <a:pt x="3774" y="3093"/>
                  </a:cubicBezTo>
                  <a:cubicBezTo>
                    <a:pt x="3667" y="2712"/>
                    <a:pt x="3572" y="2319"/>
                    <a:pt x="3489" y="1926"/>
                  </a:cubicBezTo>
                  <a:cubicBezTo>
                    <a:pt x="3417" y="1641"/>
                    <a:pt x="3393" y="1355"/>
                    <a:pt x="3393" y="1057"/>
                  </a:cubicBezTo>
                  <a:cubicBezTo>
                    <a:pt x="3405" y="593"/>
                    <a:pt x="3751" y="81"/>
                    <a:pt x="4298" y="81"/>
                  </a:cubicBezTo>
                  <a:lnTo>
                    <a:pt x="4405" y="81"/>
                  </a:lnTo>
                  <a:cubicBezTo>
                    <a:pt x="4429" y="75"/>
                    <a:pt x="4453" y="72"/>
                    <a:pt x="4478" y="72"/>
                  </a:cubicBezTo>
                  <a:close/>
                  <a:moveTo>
                    <a:pt x="4460" y="1"/>
                  </a:moveTo>
                  <a:cubicBezTo>
                    <a:pt x="4432" y="1"/>
                    <a:pt x="4405" y="4"/>
                    <a:pt x="4382" y="10"/>
                  </a:cubicBezTo>
                  <a:lnTo>
                    <a:pt x="4286" y="10"/>
                  </a:lnTo>
                  <a:cubicBezTo>
                    <a:pt x="3679" y="21"/>
                    <a:pt x="3298" y="569"/>
                    <a:pt x="3286" y="1069"/>
                  </a:cubicBezTo>
                  <a:cubicBezTo>
                    <a:pt x="3286" y="1367"/>
                    <a:pt x="3310" y="1676"/>
                    <a:pt x="3381" y="1962"/>
                  </a:cubicBezTo>
                  <a:cubicBezTo>
                    <a:pt x="3465" y="2355"/>
                    <a:pt x="3572" y="2748"/>
                    <a:pt x="3667" y="3141"/>
                  </a:cubicBezTo>
                  <a:cubicBezTo>
                    <a:pt x="3739" y="3427"/>
                    <a:pt x="3822" y="3736"/>
                    <a:pt x="3893" y="4034"/>
                  </a:cubicBezTo>
                  <a:cubicBezTo>
                    <a:pt x="4001" y="4451"/>
                    <a:pt x="3965" y="4903"/>
                    <a:pt x="3774" y="5308"/>
                  </a:cubicBezTo>
                  <a:cubicBezTo>
                    <a:pt x="3462" y="5955"/>
                    <a:pt x="2982" y="6289"/>
                    <a:pt x="2374" y="6289"/>
                  </a:cubicBezTo>
                  <a:cubicBezTo>
                    <a:pt x="2333" y="6289"/>
                    <a:pt x="2292" y="6287"/>
                    <a:pt x="2250" y="6284"/>
                  </a:cubicBezTo>
                  <a:cubicBezTo>
                    <a:pt x="1596" y="6248"/>
                    <a:pt x="1107" y="5891"/>
                    <a:pt x="810" y="5236"/>
                  </a:cubicBezTo>
                  <a:lnTo>
                    <a:pt x="810" y="5224"/>
                  </a:lnTo>
                  <a:cubicBezTo>
                    <a:pt x="774" y="5153"/>
                    <a:pt x="738" y="5070"/>
                    <a:pt x="691" y="5010"/>
                  </a:cubicBezTo>
                  <a:cubicBezTo>
                    <a:pt x="670" y="4969"/>
                    <a:pt x="622" y="4936"/>
                    <a:pt x="571" y="4936"/>
                  </a:cubicBezTo>
                  <a:cubicBezTo>
                    <a:pt x="563" y="4936"/>
                    <a:pt x="556" y="4937"/>
                    <a:pt x="548" y="4939"/>
                  </a:cubicBezTo>
                  <a:cubicBezTo>
                    <a:pt x="417" y="4963"/>
                    <a:pt x="298" y="5010"/>
                    <a:pt x="179" y="5058"/>
                  </a:cubicBezTo>
                  <a:cubicBezTo>
                    <a:pt x="107" y="5082"/>
                    <a:pt x="48" y="5141"/>
                    <a:pt x="24" y="5213"/>
                  </a:cubicBezTo>
                  <a:cubicBezTo>
                    <a:pt x="0" y="5284"/>
                    <a:pt x="0" y="5367"/>
                    <a:pt x="36" y="5439"/>
                  </a:cubicBezTo>
                  <a:lnTo>
                    <a:pt x="72" y="5510"/>
                  </a:lnTo>
                  <a:cubicBezTo>
                    <a:pt x="155" y="5689"/>
                    <a:pt x="250" y="5891"/>
                    <a:pt x="345" y="6070"/>
                  </a:cubicBezTo>
                  <a:cubicBezTo>
                    <a:pt x="798" y="6879"/>
                    <a:pt x="1512" y="7284"/>
                    <a:pt x="2536" y="7308"/>
                  </a:cubicBezTo>
                  <a:lnTo>
                    <a:pt x="2596" y="7332"/>
                  </a:lnTo>
                  <a:lnTo>
                    <a:pt x="2762" y="7320"/>
                  </a:lnTo>
                  <a:cubicBezTo>
                    <a:pt x="2774" y="7308"/>
                    <a:pt x="2798" y="7308"/>
                    <a:pt x="2822" y="7296"/>
                  </a:cubicBezTo>
                  <a:cubicBezTo>
                    <a:pt x="3548" y="7058"/>
                    <a:pt x="4060" y="6725"/>
                    <a:pt x="4441" y="6237"/>
                  </a:cubicBezTo>
                  <a:cubicBezTo>
                    <a:pt x="4786" y="5784"/>
                    <a:pt x="4929" y="5367"/>
                    <a:pt x="4882" y="4927"/>
                  </a:cubicBezTo>
                  <a:cubicBezTo>
                    <a:pt x="4858" y="4605"/>
                    <a:pt x="4810" y="4296"/>
                    <a:pt x="4727" y="3986"/>
                  </a:cubicBezTo>
                  <a:cubicBezTo>
                    <a:pt x="4655" y="3700"/>
                    <a:pt x="4572" y="3415"/>
                    <a:pt x="4489" y="3141"/>
                  </a:cubicBezTo>
                  <a:cubicBezTo>
                    <a:pt x="4417" y="2927"/>
                    <a:pt x="4346" y="2700"/>
                    <a:pt x="4286" y="2474"/>
                  </a:cubicBezTo>
                  <a:lnTo>
                    <a:pt x="4274" y="2415"/>
                  </a:lnTo>
                  <a:cubicBezTo>
                    <a:pt x="4143" y="2034"/>
                    <a:pt x="4072" y="1617"/>
                    <a:pt x="4072" y="1212"/>
                  </a:cubicBezTo>
                  <a:cubicBezTo>
                    <a:pt x="4084" y="962"/>
                    <a:pt x="4155" y="903"/>
                    <a:pt x="4263" y="867"/>
                  </a:cubicBezTo>
                  <a:cubicBezTo>
                    <a:pt x="4298" y="855"/>
                    <a:pt x="4346" y="855"/>
                    <a:pt x="4382" y="855"/>
                  </a:cubicBezTo>
                  <a:cubicBezTo>
                    <a:pt x="4391" y="854"/>
                    <a:pt x="4400" y="854"/>
                    <a:pt x="4409" y="854"/>
                  </a:cubicBezTo>
                  <a:cubicBezTo>
                    <a:pt x="4541" y="854"/>
                    <a:pt x="4658" y="935"/>
                    <a:pt x="4703" y="1057"/>
                  </a:cubicBezTo>
                  <a:cubicBezTo>
                    <a:pt x="4763" y="1248"/>
                    <a:pt x="4798" y="1450"/>
                    <a:pt x="4810" y="1653"/>
                  </a:cubicBezTo>
                  <a:lnTo>
                    <a:pt x="4810" y="1665"/>
                  </a:lnTo>
                  <a:cubicBezTo>
                    <a:pt x="4837" y="1928"/>
                    <a:pt x="4934" y="2060"/>
                    <a:pt x="5121" y="2060"/>
                  </a:cubicBezTo>
                  <a:cubicBezTo>
                    <a:pt x="5179" y="2060"/>
                    <a:pt x="5246" y="2047"/>
                    <a:pt x="5322" y="2022"/>
                  </a:cubicBezTo>
                  <a:cubicBezTo>
                    <a:pt x="5441" y="1986"/>
                    <a:pt x="5548" y="1926"/>
                    <a:pt x="5525" y="1748"/>
                  </a:cubicBezTo>
                  <a:cubicBezTo>
                    <a:pt x="5501" y="1641"/>
                    <a:pt x="5489" y="1534"/>
                    <a:pt x="5477" y="1426"/>
                  </a:cubicBezTo>
                  <a:cubicBezTo>
                    <a:pt x="5465" y="1200"/>
                    <a:pt x="5429" y="986"/>
                    <a:pt x="5382" y="783"/>
                  </a:cubicBezTo>
                  <a:cubicBezTo>
                    <a:pt x="5239" y="295"/>
                    <a:pt x="4965" y="33"/>
                    <a:pt x="4548" y="10"/>
                  </a:cubicBezTo>
                  <a:cubicBezTo>
                    <a:pt x="4519" y="4"/>
                    <a:pt x="4489" y="1"/>
                    <a:pt x="446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6" name="Google Shape;6756;p211"/>
            <p:cNvSpPr/>
            <p:nvPr/>
          </p:nvSpPr>
          <p:spPr>
            <a:xfrm>
              <a:off x="476609" y="434724"/>
              <a:ext cx="115488" cy="260128"/>
            </a:xfrm>
            <a:custGeom>
              <a:avLst/>
              <a:gdLst/>
              <a:ahLst/>
              <a:cxnLst/>
              <a:rect l="l" t="t" r="r" b="b"/>
              <a:pathLst>
                <a:path w="3609" h="8129" extrusionOk="0">
                  <a:moveTo>
                    <a:pt x="1061" y="149"/>
                  </a:moveTo>
                  <a:cubicBezTo>
                    <a:pt x="1738" y="149"/>
                    <a:pt x="2417" y="381"/>
                    <a:pt x="2906" y="929"/>
                  </a:cubicBezTo>
                  <a:cubicBezTo>
                    <a:pt x="3430" y="1524"/>
                    <a:pt x="3406" y="2310"/>
                    <a:pt x="2834" y="2929"/>
                  </a:cubicBezTo>
                  <a:cubicBezTo>
                    <a:pt x="2370" y="3429"/>
                    <a:pt x="1739" y="3739"/>
                    <a:pt x="1048" y="3786"/>
                  </a:cubicBezTo>
                  <a:cubicBezTo>
                    <a:pt x="679" y="3834"/>
                    <a:pt x="691" y="3822"/>
                    <a:pt x="691" y="4155"/>
                  </a:cubicBezTo>
                  <a:cubicBezTo>
                    <a:pt x="715" y="4870"/>
                    <a:pt x="727" y="5584"/>
                    <a:pt x="751" y="6298"/>
                  </a:cubicBezTo>
                  <a:cubicBezTo>
                    <a:pt x="763" y="6798"/>
                    <a:pt x="787" y="7287"/>
                    <a:pt x="798" y="7775"/>
                  </a:cubicBezTo>
                  <a:cubicBezTo>
                    <a:pt x="798" y="7834"/>
                    <a:pt x="798" y="7894"/>
                    <a:pt x="787" y="7965"/>
                  </a:cubicBezTo>
                  <a:cubicBezTo>
                    <a:pt x="572" y="7977"/>
                    <a:pt x="489" y="7989"/>
                    <a:pt x="275" y="7989"/>
                  </a:cubicBezTo>
                  <a:cubicBezTo>
                    <a:pt x="263" y="7882"/>
                    <a:pt x="251" y="7787"/>
                    <a:pt x="251" y="7691"/>
                  </a:cubicBezTo>
                  <a:cubicBezTo>
                    <a:pt x="239" y="6620"/>
                    <a:pt x="239" y="5560"/>
                    <a:pt x="215" y="4489"/>
                  </a:cubicBezTo>
                  <a:cubicBezTo>
                    <a:pt x="191" y="3119"/>
                    <a:pt x="167" y="1762"/>
                    <a:pt x="156" y="405"/>
                  </a:cubicBezTo>
                  <a:cubicBezTo>
                    <a:pt x="156" y="345"/>
                    <a:pt x="191" y="286"/>
                    <a:pt x="239" y="262"/>
                  </a:cubicBezTo>
                  <a:cubicBezTo>
                    <a:pt x="503" y="189"/>
                    <a:pt x="782" y="149"/>
                    <a:pt x="1061" y="149"/>
                  </a:cubicBezTo>
                  <a:close/>
                  <a:moveTo>
                    <a:pt x="1088" y="1"/>
                  </a:moveTo>
                  <a:cubicBezTo>
                    <a:pt x="825" y="1"/>
                    <a:pt x="560" y="36"/>
                    <a:pt x="298" y="107"/>
                  </a:cubicBezTo>
                  <a:cubicBezTo>
                    <a:pt x="215" y="131"/>
                    <a:pt x="96" y="131"/>
                    <a:pt x="48" y="179"/>
                  </a:cubicBezTo>
                  <a:cubicBezTo>
                    <a:pt x="1" y="226"/>
                    <a:pt x="36" y="333"/>
                    <a:pt x="36" y="417"/>
                  </a:cubicBezTo>
                  <a:lnTo>
                    <a:pt x="36" y="429"/>
                  </a:lnTo>
                  <a:lnTo>
                    <a:pt x="36" y="1083"/>
                  </a:lnTo>
                  <a:cubicBezTo>
                    <a:pt x="48" y="1572"/>
                    <a:pt x="60" y="2060"/>
                    <a:pt x="60" y="2536"/>
                  </a:cubicBezTo>
                  <a:cubicBezTo>
                    <a:pt x="72" y="3179"/>
                    <a:pt x="72" y="3834"/>
                    <a:pt x="84" y="4477"/>
                  </a:cubicBezTo>
                  <a:cubicBezTo>
                    <a:pt x="84" y="5060"/>
                    <a:pt x="120" y="5655"/>
                    <a:pt x="120" y="6227"/>
                  </a:cubicBezTo>
                  <a:cubicBezTo>
                    <a:pt x="120" y="6787"/>
                    <a:pt x="108" y="7358"/>
                    <a:pt x="108" y="7918"/>
                  </a:cubicBezTo>
                  <a:cubicBezTo>
                    <a:pt x="108" y="8061"/>
                    <a:pt x="203" y="8108"/>
                    <a:pt x="334" y="8120"/>
                  </a:cubicBezTo>
                  <a:cubicBezTo>
                    <a:pt x="394" y="8126"/>
                    <a:pt x="453" y="8129"/>
                    <a:pt x="513" y="8129"/>
                  </a:cubicBezTo>
                  <a:cubicBezTo>
                    <a:pt x="572" y="8129"/>
                    <a:pt x="632" y="8126"/>
                    <a:pt x="691" y="8120"/>
                  </a:cubicBezTo>
                  <a:cubicBezTo>
                    <a:pt x="929" y="8120"/>
                    <a:pt x="929" y="8108"/>
                    <a:pt x="929" y="7894"/>
                  </a:cubicBezTo>
                  <a:cubicBezTo>
                    <a:pt x="906" y="6941"/>
                    <a:pt x="882" y="5989"/>
                    <a:pt x="870" y="5036"/>
                  </a:cubicBezTo>
                  <a:cubicBezTo>
                    <a:pt x="870" y="4691"/>
                    <a:pt x="882" y="4346"/>
                    <a:pt x="882" y="3989"/>
                  </a:cubicBezTo>
                  <a:cubicBezTo>
                    <a:pt x="1715" y="3881"/>
                    <a:pt x="2453" y="3596"/>
                    <a:pt x="2989" y="2965"/>
                  </a:cubicBezTo>
                  <a:cubicBezTo>
                    <a:pt x="3573" y="2286"/>
                    <a:pt x="3608" y="1453"/>
                    <a:pt x="3049" y="786"/>
                  </a:cubicBezTo>
                  <a:cubicBezTo>
                    <a:pt x="2834" y="536"/>
                    <a:pt x="2561" y="357"/>
                    <a:pt x="2251" y="238"/>
                  </a:cubicBezTo>
                  <a:cubicBezTo>
                    <a:pt x="1879" y="81"/>
                    <a:pt x="1485" y="1"/>
                    <a:pt x="10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7" name="Google Shape;6757;p211"/>
            <p:cNvSpPr/>
            <p:nvPr/>
          </p:nvSpPr>
          <p:spPr>
            <a:xfrm>
              <a:off x="475841" y="433188"/>
              <a:ext cx="117760" cy="263296"/>
            </a:xfrm>
            <a:custGeom>
              <a:avLst/>
              <a:gdLst/>
              <a:ahLst/>
              <a:cxnLst/>
              <a:rect l="l" t="t" r="r" b="b"/>
              <a:pathLst>
                <a:path w="3680" h="8228" extrusionOk="0">
                  <a:moveTo>
                    <a:pt x="1139" y="238"/>
                  </a:moveTo>
                  <a:cubicBezTo>
                    <a:pt x="1803" y="238"/>
                    <a:pt x="2451" y="511"/>
                    <a:pt x="2906" y="1001"/>
                  </a:cubicBezTo>
                  <a:cubicBezTo>
                    <a:pt x="3418" y="1584"/>
                    <a:pt x="3394" y="2346"/>
                    <a:pt x="2847" y="2953"/>
                  </a:cubicBezTo>
                  <a:cubicBezTo>
                    <a:pt x="2370" y="3441"/>
                    <a:pt x="1739" y="3751"/>
                    <a:pt x="1061" y="3787"/>
                  </a:cubicBezTo>
                  <a:lnTo>
                    <a:pt x="1037" y="3787"/>
                  </a:lnTo>
                  <a:cubicBezTo>
                    <a:pt x="668" y="3834"/>
                    <a:pt x="656" y="3846"/>
                    <a:pt x="668" y="4191"/>
                  </a:cubicBezTo>
                  <a:lnTo>
                    <a:pt x="668" y="4203"/>
                  </a:lnTo>
                  <a:cubicBezTo>
                    <a:pt x="680" y="4549"/>
                    <a:pt x="680" y="4894"/>
                    <a:pt x="691" y="5239"/>
                  </a:cubicBezTo>
                  <a:cubicBezTo>
                    <a:pt x="691" y="5608"/>
                    <a:pt x="703" y="5977"/>
                    <a:pt x="715" y="6346"/>
                  </a:cubicBezTo>
                  <a:cubicBezTo>
                    <a:pt x="727" y="6644"/>
                    <a:pt x="739" y="6942"/>
                    <a:pt x="751" y="7239"/>
                  </a:cubicBezTo>
                  <a:cubicBezTo>
                    <a:pt x="763" y="7430"/>
                    <a:pt x="763" y="7620"/>
                    <a:pt x="775" y="7823"/>
                  </a:cubicBezTo>
                  <a:cubicBezTo>
                    <a:pt x="775" y="7858"/>
                    <a:pt x="763" y="7894"/>
                    <a:pt x="763" y="7942"/>
                  </a:cubicBezTo>
                  <a:cubicBezTo>
                    <a:pt x="763" y="7942"/>
                    <a:pt x="763" y="7954"/>
                    <a:pt x="763" y="7966"/>
                  </a:cubicBezTo>
                  <a:lnTo>
                    <a:pt x="549" y="7978"/>
                  </a:lnTo>
                  <a:lnTo>
                    <a:pt x="346" y="8001"/>
                  </a:lnTo>
                  <a:lnTo>
                    <a:pt x="346" y="7942"/>
                  </a:lnTo>
                  <a:cubicBezTo>
                    <a:pt x="334" y="7870"/>
                    <a:pt x="334" y="7799"/>
                    <a:pt x="334" y="7739"/>
                  </a:cubicBezTo>
                  <a:lnTo>
                    <a:pt x="310" y="6489"/>
                  </a:lnTo>
                  <a:cubicBezTo>
                    <a:pt x="310" y="5846"/>
                    <a:pt x="299" y="5191"/>
                    <a:pt x="299" y="4537"/>
                  </a:cubicBezTo>
                  <a:lnTo>
                    <a:pt x="263" y="2667"/>
                  </a:lnTo>
                  <a:cubicBezTo>
                    <a:pt x="251" y="1929"/>
                    <a:pt x="239" y="1191"/>
                    <a:pt x="227" y="441"/>
                  </a:cubicBezTo>
                  <a:cubicBezTo>
                    <a:pt x="227" y="405"/>
                    <a:pt x="251" y="369"/>
                    <a:pt x="287" y="346"/>
                  </a:cubicBezTo>
                  <a:cubicBezTo>
                    <a:pt x="549" y="274"/>
                    <a:pt x="822" y="239"/>
                    <a:pt x="1096" y="239"/>
                  </a:cubicBezTo>
                  <a:cubicBezTo>
                    <a:pt x="1110" y="238"/>
                    <a:pt x="1125" y="238"/>
                    <a:pt x="1139" y="238"/>
                  </a:cubicBezTo>
                  <a:close/>
                  <a:moveTo>
                    <a:pt x="1179" y="154"/>
                  </a:moveTo>
                  <a:cubicBezTo>
                    <a:pt x="1151" y="154"/>
                    <a:pt x="1124" y="154"/>
                    <a:pt x="1096" y="155"/>
                  </a:cubicBezTo>
                  <a:cubicBezTo>
                    <a:pt x="822" y="155"/>
                    <a:pt x="537" y="191"/>
                    <a:pt x="263" y="262"/>
                  </a:cubicBezTo>
                  <a:cubicBezTo>
                    <a:pt x="191" y="298"/>
                    <a:pt x="144" y="369"/>
                    <a:pt x="144" y="453"/>
                  </a:cubicBezTo>
                  <a:cubicBezTo>
                    <a:pt x="156" y="1191"/>
                    <a:pt x="168" y="1929"/>
                    <a:pt x="180" y="2667"/>
                  </a:cubicBezTo>
                  <a:cubicBezTo>
                    <a:pt x="191" y="3286"/>
                    <a:pt x="203" y="3918"/>
                    <a:pt x="203" y="4537"/>
                  </a:cubicBezTo>
                  <a:cubicBezTo>
                    <a:pt x="215" y="5191"/>
                    <a:pt x="227" y="5846"/>
                    <a:pt x="227" y="6501"/>
                  </a:cubicBezTo>
                  <a:lnTo>
                    <a:pt x="251" y="7739"/>
                  </a:lnTo>
                  <a:cubicBezTo>
                    <a:pt x="251" y="7811"/>
                    <a:pt x="263" y="7870"/>
                    <a:pt x="263" y="7942"/>
                  </a:cubicBezTo>
                  <a:cubicBezTo>
                    <a:pt x="263" y="7978"/>
                    <a:pt x="263" y="8013"/>
                    <a:pt x="263" y="8049"/>
                  </a:cubicBezTo>
                  <a:lnTo>
                    <a:pt x="263" y="8097"/>
                  </a:lnTo>
                  <a:lnTo>
                    <a:pt x="310" y="8085"/>
                  </a:lnTo>
                  <a:lnTo>
                    <a:pt x="549" y="8061"/>
                  </a:lnTo>
                  <a:cubicBezTo>
                    <a:pt x="620" y="8061"/>
                    <a:pt x="703" y="8049"/>
                    <a:pt x="811" y="8049"/>
                  </a:cubicBezTo>
                  <a:lnTo>
                    <a:pt x="846" y="8049"/>
                  </a:lnTo>
                  <a:lnTo>
                    <a:pt x="846" y="8013"/>
                  </a:lnTo>
                  <a:lnTo>
                    <a:pt x="858" y="7942"/>
                  </a:lnTo>
                  <a:cubicBezTo>
                    <a:pt x="858" y="7906"/>
                    <a:pt x="870" y="7858"/>
                    <a:pt x="870" y="7811"/>
                  </a:cubicBezTo>
                  <a:cubicBezTo>
                    <a:pt x="858" y="7620"/>
                    <a:pt x="846" y="7418"/>
                    <a:pt x="846" y="7227"/>
                  </a:cubicBezTo>
                  <a:cubicBezTo>
                    <a:pt x="822" y="6930"/>
                    <a:pt x="811" y="6644"/>
                    <a:pt x="811" y="6346"/>
                  </a:cubicBezTo>
                  <a:cubicBezTo>
                    <a:pt x="799" y="5977"/>
                    <a:pt x="787" y="5608"/>
                    <a:pt x="787" y="5239"/>
                  </a:cubicBezTo>
                  <a:cubicBezTo>
                    <a:pt x="775" y="4894"/>
                    <a:pt x="763" y="4549"/>
                    <a:pt x="763" y="4191"/>
                  </a:cubicBezTo>
                  <a:lnTo>
                    <a:pt x="763" y="4179"/>
                  </a:lnTo>
                  <a:cubicBezTo>
                    <a:pt x="763" y="3906"/>
                    <a:pt x="763" y="3906"/>
                    <a:pt x="1061" y="3882"/>
                  </a:cubicBezTo>
                  <a:lnTo>
                    <a:pt x="1084" y="3882"/>
                  </a:lnTo>
                  <a:cubicBezTo>
                    <a:pt x="1775" y="3822"/>
                    <a:pt x="2430" y="3513"/>
                    <a:pt x="2906" y="3013"/>
                  </a:cubicBezTo>
                  <a:cubicBezTo>
                    <a:pt x="3489" y="2370"/>
                    <a:pt x="3513" y="1560"/>
                    <a:pt x="2977" y="941"/>
                  </a:cubicBezTo>
                  <a:cubicBezTo>
                    <a:pt x="2508" y="437"/>
                    <a:pt x="1863" y="154"/>
                    <a:pt x="1179" y="154"/>
                  </a:cubicBezTo>
                  <a:close/>
                  <a:moveTo>
                    <a:pt x="1168" y="96"/>
                  </a:moveTo>
                  <a:cubicBezTo>
                    <a:pt x="1537" y="96"/>
                    <a:pt x="1906" y="179"/>
                    <a:pt x="2251" y="322"/>
                  </a:cubicBezTo>
                  <a:cubicBezTo>
                    <a:pt x="2549" y="441"/>
                    <a:pt x="2823" y="620"/>
                    <a:pt x="3025" y="870"/>
                  </a:cubicBezTo>
                  <a:cubicBezTo>
                    <a:pt x="3573" y="1512"/>
                    <a:pt x="3549" y="2322"/>
                    <a:pt x="2977" y="2989"/>
                  </a:cubicBezTo>
                  <a:cubicBezTo>
                    <a:pt x="2501" y="3548"/>
                    <a:pt x="1811" y="3882"/>
                    <a:pt x="894" y="3989"/>
                  </a:cubicBezTo>
                  <a:lnTo>
                    <a:pt x="858" y="3989"/>
                  </a:lnTo>
                  <a:lnTo>
                    <a:pt x="858" y="4037"/>
                  </a:lnTo>
                  <a:lnTo>
                    <a:pt x="858" y="4370"/>
                  </a:lnTo>
                  <a:lnTo>
                    <a:pt x="858" y="5084"/>
                  </a:lnTo>
                  <a:cubicBezTo>
                    <a:pt x="870" y="5703"/>
                    <a:pt x="882" y="6323"/>
                    <a:pt x="894" y="6954"/>
                  </a:cubicBezTo>
                  <a:cubicBezTo>
                    <a:pt x="894" y="7287"/>
                    <a:pt x="906" y="7620"/>
                    <a:pt x="906" y="7942"/>
                  </a:cubicBezTo>
                  <a:cubicBezTo>
                    <a:pt x="918" y="8120"/>
                    <a:pt x="918" y="8120"/>
                    <a:pt x="715" y="8132"/>
                  </a:cubicBezTo>
                  <a:lnTo>
                    <a:pt x="358" y="8132"/>
                  </a:lnTo>
                  <a:cubicBezTo>
                    <a:pt x="191" y="8120"/>
                    <a:pt x="180" y="8025"/>
                    <a:pt x="180" y="7966"/>
                  </a:cubicBezTo>
                  <a:lnTo>
                    <a:pt x="180" y="7775"/>
                  </a:lnTo>
                  <a:lnTo>
                    <a:pt x="180" y="6263"/>
                  </a:lnTo>
                  <a:cubicBezTo>
                    <a:pt x="180" y="5942"/>
                    <a:pt x="168" y="5608"/>
                    <a:pt x="156" y="5287"/>
                  </a:cubicBezTo>
                  <a:cubicBezTo>
                    <a:pt x="156" y="5037"/>
                    <a:pt x="144" y="4775"/>
                    <a:pt x="144" y="4525"/>
                  </a:cubicBezTo>
                  <a:cubicBezTo>
                    <a:pt x="132" y="4108"/>
                    <a:pt x="132" y="3691"/>
                    <a:pt x="132" y="3275"/>
                  </a:cubicBezTo>
                  <a:lnTo>
                    <a:pt x="132" y="2584"/>
                  </a:lnTo>
                  <a:lnTo>
                    <a:pt x="132" y="1965"/>
                  </a:lnTo>
                  <a:cubicBezTo>
                    <a:pt x="120" y="1691"/>
                    <a:pt x="120" y="1417"/>
                    <a:pt x="120" y="1131"/>
                  </a:cubicBezTo>
                  <a:lnTo>
                    <a:pt x="120" y="667"/>
                  </a:lnTo>
                  <a:lnTo>
                    <a:pt x="120" y="465"/>
                  </a:lnTo>
                  <a:cubicBezTo>
                    <a:pt x="120" y="441"/>
                    <a:pt x="132" y="429"/>
                    <a:pt x="120" y="381"/>
                  </a:cubicBezTo>
                  <a:cubicBezTo>
                    <a:pt x="108" y="334"/>
                    <a:pt x="96" y="274"/>
                    <a:pt x="120" y="250"/>
                  </a:cubicBezTo>
                  <a:cubicBezTo>
                    <a:pt x="132" y="227"/>
                    <a:pt x="203" y="215"/>
                    <a:pt x="251" y="215"/>
                  </a:cubicBezTo>
                  <a:cubicBezTo>
                    <a:pt x="287" y="215"/>
                    <a:pt x="322" y="203"/>
                    <a:pt x="346" y="203"/>
                  </a:cubicBezTo>
                  <a:cubicBezTo>
                    <a:pt x="620" y="131"/>
                    <a:pt x="894" y="96"/>
                    <a:pt x="1168" y="96"/>
                  </a:cubicBezTo>
                  <a:close/>
                  <a:moveTo>
                    <a:pt x="1156" y="0"/>
                  </a:moveTo>
                  <a:cubicBezTo>
                    <a:pt x="876" y="0"/>
                    <a:pt x="595" y="40"/>
                    <a:pt x="322" y="119"/>
                  </a:cubicBezTo>
                  <a:cubicBezTo>
                    <a:pt x="299" y="119"/>
                    <a:pt x="263" y="131"/>
                    <a:pt x="239" y="131"/>
                  </a:cubicBezTo>
                  <a:cubicBezTo>
                    <a:pt x="168" y="131"/>
                    <a:pt x="96" y="155"/>
                    <a:pt x="49" y="191"/>
                  </a:cubicBezTo>
                  <a:cubicBezTo>
                    <a:pt x="13" y="250"/>
                    <a:pt x="1" y="322"/>
                    <a:pt x="25" y="381"/>
                  </a:cubicBezTo>
                  <a:cubicBezTo>
                    <a:pt x="25" y="417"/>
                    <a:pt x="25" y="441"/>
                    <a:pt x="25" y="453"/>
                  </a:cubicBezTo>
                  <a:lnTo>
                    <a:pt x="25" y="667"/>
                  </a:lnTo>
                  <a:lnTo>
                    <a:pt x="25" y="1131"/>
                  </a:lnTo>
                  <a:cubicBezTo>
                    <a:pt x="37" y="1417"/>
                    <a:pt x="37" y="1691"/>
                    <a:pt x="37" y="1965"/>
                  </a:cubicBezTo>
                  <a:lnTo>
                    <a:pt x="49" y="2584"/>
                  </a:lnTo>
                  <a:lnTo>
                    <a:pt x="49" y="3286"/>
                  </a:lnTo>
                  <a:cubicBezTo>
                    <a:pt x="49" y="3691"/>
                    <a:pt x="49" y="4108"/>
                    <a:pt x="60" y="4525"/>
                  </a:cubicBezTo>
                  <a:cubicBezTo>
                    <a:pt x="60" y="4787"/>
                    <a:pt x="72" y="5037"/>
                    <a:pt x="72" y="5287"/>
                  </a:cubicBezTo>
                  <a:cubicBezTo>
                    <a:pt x="84" y="5608"/>
                    <a:pt x="96" y="5942"/>
                    <a:pt x="96" y="6275"/>
                  </a:cubicBezTo>
                  <a:cubicBezTo>
                    <a:pt x="108" y="6775"/>
                    <a:pt x="84" y="7287"/>
                    <a:pt x="84" y="7775"/>
                  </a:cubicBezTo>
                  <a:lnTo>
                    <a:pt x="84" y="7966"/>
                  </a:lnTo>
                  <a:cubicBezTo>
                    <a:pt x="84" y="8109"/>
                    <a:pt x="180" y="8204"/>
                    <a:pt x="346" y="8216"/>
                  </a:cubicBezTo>
                  <a:cubicBezTo>
                    <a:pt x="418" y="8228"/>
                    <a:pt x="465" y="8228"/>
                    <a:pt x="513" y="8228"/>
                  </a:cubicBezTo>
                  <a:lnTo>
                    <a:pt x="644" y="8216"/>
                  </a:lnTo>
                  <a:lnTo>
                    <a:pt x="727" y="8216"/>
                  </a:lnTo>
                  <a:cubicBezTo>
                    <a:pt x="989" y="8204"/>
                    <a:pt x="1001" y="8180"/>
                    <a:pt x="1001" y="7942"/>
                  </a:cubicBezTo>
                  <a:cubicBezTo>
                    <a:pt x="1001" y="7608"/>
                    <a:pt x="989" y="7275"/>
                    <a:pt x="989" y="6942"/>
                  </a:cubicBezTo>
                  <a:cubicBezTo>
                    <a:pt x="965" y="6323"/>
                    <a:pt x="953" y="5703"/>
                    <a:pt x="953" y="5072"/>
                  </a:cubicBezTo>
                  <a:cubicBezTo>
                    <a:pt x="942" y="4846"/>
                    <a:pt x="953" y="4608"/>
                    <a:pt x="953" y="4370"/>
                  </a:cubicBezTo>
                  <a:lnTo>
                    <a:pt x="953" y="4072"/>
                  </a:lnTo>
                  <a:cubicBezTo>
                    <a:pt x="1870" y="3941"/>
                    <a:pt x="2561" y="3608"/>
                    <a:pt x="3061" y="3036"/>
                  </a:cubicBezTo>
                  <a:cubicBezTo>
                    <a:pt x="3656" y="2346"/>
                    <a:pt x="3680" y="1489"/>
                    <a:pt x="3108" y="810"/>
                  </a:cubicBezTo>
                  <a:cubicBezTo>
                    <a:pt x="2894" y="548"/>
                    <a:pt x="2608" y="358"/>
                    <a:pt x="2299" y="239"/>
                  </a:cubicBezTo>
                  <a:cubicBezTo>
                    <a:pt x="1938" y="79"/>
                    <a:pt x="1548" y="0"/>
                    <a:pt x="115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8" name="Google Shape;6758;p211"/>
            <p:cNvSpPr/>
            <p:nvPr/>
          </p:nvSpPr>
          <p:spPr>
            <a:xfrm>
              <a:off x="526145" y="530980"/>
              <a:ext cx="96032" cy="156736"/>
            </a:xfrm>
            <a:custGeom>
              <a:avLst/>
              <a:gdLst/>
              <a:ahLst/>
              <a:cxnLst/>
              <a:rect l="l" t="t" r="r" b="b"/>
              <a:pathLst>
                <a:path w="3001" h="4898" extrusionOk="0">
                  <a:moveTo>
                    <a:pt x="2607" y="138"/>
                  </a:moveTo>
                  <a:cubicBezTo>
                    <a:pt x="2760" y="138"/>
                    <a:pt x="2759" y="191"/>
                    <a:pt x="2787" y="433"/>
                  </a:cubicBezTo>
                  <a:cubicBezTo>
                    <a:pt x="2894" y="1385"/>
                    <a:pt x="2810" y="2362"/>
                    <a:pt x="2537" y="3278"/>
                  </a:cubicBezTo>
                  <a:cubicBezTo>
                    <a:pt x="2418" y="3731"/>
                    <a:pt x="2203" y="4136"/>
                    <a:pt x="1894" y="4481"/>
                  </a:cubicBezTo>
                  <a:cubicBezTo>
                    <a:pt x="1714" y="4667"/>
                    <a:pt x="1531" y="4757"/>
                    <a:pt x="1355" y="4757"/>
                  </a:cubicBezTo>
                  <a:cubicBezTo>
                    <a:pt x="1147" y="4757"/>
                    <a:pt x="949" y="4631"/>
                    <a:pt x="774" y="4386"/>
                  </a:cubicBezTo>
                  <a:cubicBezTo>
                    <a:pt x="548" y="4052"/>
                    <a:pt x="393" y="3671"/>
                    <a:pt x="322" y="3267"/>
                  </a:cubicBezTo>
                  <a:cubicBezTo>
                    <a:pt x="191" y="2671"/>
                    <a:pt x="143" y="2064"/>
                    <a:pt x="191" y="1469"/>
                  </a:cubicBezTo>
                  <a:lnTo>
                    <a:pt x="715" y="1445"/>
                  </a:lnTo>
                  <a:lnTo>
                    <a:pt x="715" y="1445"/>
                  </a:lnTo>
                  <a:cubicBezTo>
                    <a:pt x="703" y="1671"/>
                    <a:pt x="703" y="1909"/>
                    <a:pt x="703" y="2135"/>
                  </a:cubicBezTo>
                  <a:cubicBezTo>
                    <a:pt x="667" y="2731"/>
                    <a:pt x="763" y="3314"/>
                    <a:pt x="965" y="3874"/>
                  </a:cubicBezTo>
                  <a:cubicBezTo>
                    <a:pt x="1013" y="4005"/>
                    <a:pt x="1084" y="4112"/>
                    <a:pt x="1179" y="4219"/>
                  </a:cubicBezTo>
                  <a:cubicBezTo>
                    <a:pt x="1242" y="4307"/>
                    <a:pt x="1335" y="4352"/>
                    <a:pt x="1428" y="4352"/>
                  </a:cubicBezTo>
                  <a:cubicBezTo>
                    <a:pt x="1511" y="4352"/>
                    <a:pt x="1594" y="4316"/>
                    <a:pt x="1656" y="4243"/>
                  </a:cubicBezTo>
                  <a:cubicBezTo>
                    <a:pt x="1810" y="4064"/>
                    <a:pt x="1941" y="3862"/>
                    <a:pt x="2037" y="3636"/>
                  </a:cubicBezTo>
                  <a:cubicBezTo>
                    <a:pt x="2251" y="3052"/>
                    <a:pt x="2370" y="2433"/>
                    <a:pt x="2394" y="1814"/>
                  </a:cubicBezTo>
                  <a:cubicBezTo>
                    <a:pt x="2406" y="1290"/>
                    <a:pt x="2394" y="778"/>
                    <a:pt x="2394" y="254"/>
                  </a:cubicBezTo>
                  <a:lnTo>
                    <a:pt x="2394" y="171"/>
                  </a:lnTo>
                  <a:cubicBezTo>
                    <a:pt x="2406" y="159"/>
                    <a:pt x="2418" y="159"/>
                    <a:pt x="2441" y="147"/>
                  </a:cubicBezTo>
                  <a:cubicBezTo>
                    <a:pt x="2511" y="142"/>
                    <a:pt x="2565" y="138"/>
                    <a:pt x="2607" y="138"/>
                  </a:cubicBezTo>
                  <a:close/>
                  <a:moveTo>
                    <a:pt x="2740" y="1"/>
                  </a:moveTo>
                  <a:cubicBezTo>
                    <a:pt x="2707" y="1"/>
                    <a:pt x="2667" y="2"/>
                    <a:pt x="2620" y="4"/>
                  </a:cubicBezTo>
                  <a:lnTo>
                    <a:pt x="2418" y="4"/>
                  </a:lnTo>
                  <a:cubicBezTo>
                    <a:pt x="2263" y="4"/>
                    <a:pt x="2203" y="52"/>
                    <a:pt x="2227" y="219"/>
                  </a:cubicBezTo>
                  <a:cubicBezTo>
                    <a:pt x="2310" y="981"/>
                    <a:pt x="2298" y="1754"/>
                    <a:pt x="2167" y="2505"/>
                  </a:cubicBezTo>
                  <a:cubicBezTo>
                    <a:pt x="2108" y="2969"/>
                    <a:pt x="1977" y="3409"/>
                    <a:pt x="1775" y="3826"/>
                  </a:cubicBezTo>
                  <a:cubicBezTo>
                    <a:pt x="1705" y="3976"/>
                    <a:pt x="1625" y="4160"/>
                    <a:pt x="1435" y="4160"/>
                  </a:cubicBezTo>
                  <a:cubicBezTo>
                    <a:pt x="1429" y="4160"/>
                    <a:pt x="1423" y="4160"/>
                    <a:pt x="1417" y="4160"/>
                  </a:cubicBezTo>
                  <a:cubicBezTo>
                    <a:pt x="1203" y="4148"/>
                    <a:pt x="1155" y="3945"/>
                    <a:pt x="1084" y="3790"/>
                  </a:cubicBezTo>
                  <a:cubicBezTo>
                    <a:pt x="929" y="3338"/>
                    <a:pt x="846" y="2862"/>
                    <a:pt x="846" y="2386"/>
                  </a:cubicBezTo>
                  <a:cubicBezTo>
                    <a:pt x="822" y="2076"/>
                    <a:pt x="846" y="1766"/>
                    <a:pt x="846" y="1469"/>
                  </a:cubicBezTo>
                  <a:cubicBezTo>
                    <a:pt x="846" y="1362"/>
                    <a:pt x="834" y="1266"/>
                    <a:pt x="679" y="1266"/>
                  </a:cubicBezTo>
                  <a:cubicBezTo>
                    <a:pt x="513" y="1278"/>
                    <a:pt x="358" y="1302"/>
                    <a:pt x="191" y="1302"/>
                  </a:cubicBezTo>
                  <a:cubicBezTo>
                    <a:pt x="84" y="1314"/>
                    <a:pt x="36" y="1362"/>
                    <a:pt x="36" y="1481"/>
                  </a:cubicBezTo>
                  <a:cubicBezTo>
                    <a:pt x="1" y="2088"/>
                    <a:pt x="48" y="2695"/>
                    <a:pt x="167" y="3278"/>
                  </a:cubicBezTo>
                  <a:cubicBezTo>
                    <a:pt x="286" y="3779"/>
                    <a:pt x="441" y="4267"/>
                    <a:pt x="810" y="4648"/>
                  </a:cubicBezTo>
                  <a:cubicBezTo>
                    <a:pt x="954" y="4812"/>
                    <a:pt x="1161" y="4898"/>
                    <a:pt x="1370" y="4898"/>
                  </a:cubicBezTo>
                  <a:cubicBezTo>
                    <a:pt x="1524" y="4898"/>
                    <a:pt x="1679" y="4851"/>
                    <a:pt x="1810" y="4755"/>
                  </a:cubicBezTo>
                  <a:cubicBezTo>
                    <a:pt x="2108" y="4529"/>
                    <a:pt x="2334" y="4219"/>
                    <a:pt x="2465" y="3874"/>
                  </a:cubicBezTo>
                  <a:cubicBezTo>
                    <a:pt x="2810" y="3112"/>
                    <a:pt x="2929" y="2302"/>
                    <a:pt x="3001" y="1481"/>
                  </a:cubicBezTo>
                  <a:cubicBezTo>
                    <a:pt x="2977" y="1076"/>
                    <a:pt x="2953" y="671"/>
                    <a:pt x="2918" y="266"/>
                  </a:cubicBezTo>
                  <a:cubicBezTo>
                    <a:pt x="2908" y="40"/>
                    <a:pt x="2898" y="1"/>
                    <a:pt x="27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9" name="Google Shape;6759;p211"/>
            <p:cNvSpPr/>
            <p:nvPr/>
          </p:nvSpPr>
          <p:spPr>
            <a:xfrm>
              <a:off x="524993" y="529860"/>
              <a:ext cx="99104" cy="159392"/>
            </a:xfrm>
            <a:custGeom>
              <a:avLst/>
              <a:gdLst/>
              <a:ahLst/>
              <a:cxnLst/>
              <a:rect l="l" t="t" r="r" b="b"/>
              <a:pathLst>
                <a:path w="3097" h="4981" extrusionOk="0">
                  <a:moveTo>
                    <a:pt x="2644" y="218"/>
                  </a:moveTo>
                  <a:cubicBezTo>
                    <a:pt x="2727" y="218"/>
                    <a:pt x="2739" y="218"/>
                    <a:pt x="2763" y="456"/>
                  </a:cubicBezTo>
                  <a:lnTo>
                    <a:pt x="2763" y="480"/>
                  </a:lnTo>
                  <a:cubicBezTo>
                    <a:pt x="2870" y="1420"/>
                    <a:pt x="2787" y="2385"/>
                    <a:pt x="2513" y="3302"/>
                  </a:cubicBezTo>
                  <a:cubicBezTo>
                    <a:pt x="2406" y="3742"/>
                    <a:pt x="2192" y="4147"/>
                    <a:pt x="1882" y="4492"/>
                  </a:cubicBezTo>
                  <a:cubicBezTo>
                    <a:pt x="1713" y="4662"/>
                    <a:pt x="1543" y="4746"/>
                    <a:pt x="1380" y="4746"/>
                  </a:cubicBezTo>
                  <a:cubicBezTo>
                    <a:pt x="1187" y="4746"/>
                    <a:pt x="1002" y="4629"/>
                    <a:pt x="834" y="4397"/>
                  </a:cubicBezTo>
                  <a:cubicBezTo>
                    <a:pt x="620" y="4064"/>
                    <a:pt x="465" y="3694"/>
                    <a:pt x="394" y="3302"/>
                  </a:cubicBezTo>
                  <a:cubicBezTo>
                    <a:pt x="263" y="2718"/>
                    <a:pt x="227" y="2123"/>
                    <a:pt x="263" y="1539"/>
                  </a:cubicBezTo>
                  <a:lnTo>
                    <a:pt x="691" y="1516"/>
                  </a:lnTo>
                  <a:lnTo>
                    <a:pt x="691" y="1682"/>
                  </a:lnTo>
                  <a:lnTo>
                    <a:pt x="691" y="2170"/>
                  </a:lnTo>
                  <a:cubicBezTo>
                    <a:pt x="668" y="2766"/>
                    <a:pt x="751" y="3361"/>
                    <a:pt x="953" y="3921"/>
                  </a:cubicBezTo>
                  <a:cubicBezTo>
                    <a:pt x="1013" y="4052"/>
                    <a:pt x="1084" y="4171"/>
                    <a:pt x="1180" y="4278"/>
                  </a:cubicBezTo>
                  <a:cubicBezTo>
                    <a:pt x="1248" y="4372"/>
                    <a:pt x="1357" y="4420"/>
                    <a:pt x="1465" y="4420"/>
                  </a:cubicBezTo>
                  <a:cubicBezTo>
                    <a:pt x="1562" y="4420"/>
                    <a:pt x="1659" y="4381"/>
                    <a:pt x="1727" y="4302"/>
                  </a:cubicBezTo>
                  <a:cubicBezTo>
                    <a:pt x="1894" y="4123"/>
                    <a:pt x="2025" y="3909"/>
                    <a:pt x="2108" y="3683"/>
                  </a:cubicBezTo>
                  <a:cubicBezTo>
                    <a:pt x="2323" y="3099"/>
                    <a:pt x="2442" y="2480"/>
                    <a:pt x="2454" y="1849"/>
                  </a:cubicBezTo>
                  <a:cubicBezTo>
                    <a:pt x="2465" y="1492"/>
                    <a:pt x="2454" y="1123"/>
                    <a:pt x="2454" y="777"/>
                  </a:cubicBezTo>
                  <a:lnTo>
                    <a:pt x="2454" y="289"/>
                  </a:lnTo>
                  <a:lnTo>
                    <a:pt x="2454" y="230"/>
                  </a:lnTo>
                  <a:lnTo>
                    <a:pt x="2465" y="230"/>
                  </a:lnTo>
                  <a:cubicBezTo>
                    <a:pt x="2537" y="218"/>
                    <a:pt x="2596" y="218"/>
                    <a:pt x="2644" y="218"/>
                  </a:cubicBezTo>
                  <a:close/>
                  <a:moveTo>
                    <a:pt x="2656" y="123"/>
                  </a:moveTo>
                  <a:cubicBezTo>
                    <a:pt x="2608" y="123"/>
                    <a:pt x="2549" y="135"/>
                    <a:pt x="2477" y="135"/>
                  </a:cubicBezTo>
                  <a:cubicBezTo>
                    <a:pt x="2465" y="135"/>
                    <a:pt x="2454" y="146"/>
                    <a:pt x="2442" y="146"/>
                  </a:cubicBezTo>
                  <a:lnTo>
                    <a:pt x="2382" y="170"/>
                  </a:lnTo>
                  <a:lnTo>
                    <a:pt x="2382" y="230"/>
                  </a:lnTo>
                  <a:lnTo>
                    <a:pt x="2382" y="289"/>
                  </a:lnTo>
                  <a:lnTo>
                    <a:pt x="2382" y="777"/>
                  </a:lnTo>
                  <a:cubicBezTo>
                    <a:pt x="2382" y="1123"/>
                    <a:pt x="2394" y="1492"/>
                    <a:pt x="2382" y="1849"/>
                  </a:cubicBezTo>
                  <a:cubicBezTo>
                    <a:pt x="2370" y="2468"/>
                    <a:pt x="2251" y="3075"/>
                    <a:pt x="2037" y="3659"/>
                  </a:cubicBezTo>
                  <a:cubicBezTo>
                    <a:pt x="1942" y="3873"/>
                    <a:pt x="1822" y="4075"/>
                    <a:pt x="1668" y="4254"/>
                  </a:cubicBezTo>
                  <a:cubicBezTo>
                    <a:pt x="1618" y="4315"/>
                    <a:pt x="1544" y="4345"/>
                    <a:pt x="1470" y="4345"/>
                  </a:cubicBezTo>
                  <a:cubicBezTo>
                    <a:pt x="1386" y="4345"/>
                    <a:pt x="1302" y="4306"/>
                    <a:pt x="1251" y="4230"/>
                  </a:cubicBezTo>
                  <a:cubicBezTo>
                    <a:pt x="1168" y="4123"/>
                    <a:pt x="1096" y="4016"/>
                    <a:pt x="1049" y="3885"/>
                  </a:cubicBezTo>
                  <a:cubicBezTo>
                    <a:pt x="846" y="3337"/>
                    <a:pt x="763" y="2754"/>
                    <a:pt x="787" y="2170"/>
                  </a:cubicBezTo>
                  <a:lnTo>
                    <a:pt x="787" y="1694"/>
                  </a:lnTo>
                  <a:lnTo>
                    <a:pt x="787" y="1432"/>
                  </a:lnTo>
                  <a:lnTo>
                    <a:pt x="179" y="1456"/>
                  </a:lnTo>
                  <a:lnTo>
                    <a:pt x="179" y="1492"/>
                  </a:lnTo>
                  <a:cubicBezTo>
                    <a:pt x="144" y="2099"/>
                    <a:pt x="179" y="2718"/>
                    <a:pt x="310" y="3313"/>
                  </a:cubicBezTo>
                  <a:cubicBezTo>
                    <a:pt x="394" y="3718"/>
                    <a:pt x="549" y="4111"/>
                    <a:pt x="775" y="4445"/>
                  </a:cubicBezTo>
                  <a:cubicBezTo>
                    <a:pt x="965" y="4707"/>
                    <a:pt x="1168" y="4837"/>
                    <a:pt x="1382" y="4837"/>
                  </a:cubicBezTo>
                  <a:cubicBezTo>
                    <a:pt x="1608" y="4814"/>
                    <a:pt x="1811" y="4718"/>
                    <a:pt x="1953" y="4552"/>
                  </a:cubicBezTo>
                  <a:cubicBezTo>
                    <a:pt x="2275" y="4195"/>
                    <a:pt x="2501" y="3778"/>
                    <a:pt x="2608" y="3325"/>
                  </a:cubicBezTo>
                  <a:cubicBezTo>
                    <a:pt x="2894" y="2397"/>
                    <a:pt x="2977" y="1420"/>
                    <a:pt x="2858" y="456"/>
                  </a:cubicBezTo>
                  <a:lnTo>
                    <a:pt x="2858" y="444"/>
                  </a:lnTo>
                  <a:cubicBezTo>
                    <a:pt x="2835" y="218"/>
                    <a:pt x="2835" y="123"/>
                    <a:pt x="2656" y="123"/>
                  </a:cubicBezTo>
                  <a:close/>
                  <a:moveTo>
                    <a:pt x="2763" y="87"/>
                  </a:moveTo>
                  <a:cubicBezTo>
                    <a:pt x="2894" y="87"/>
                    <a:pt x="2894" y="87"/>
                    <a:pt x="2918" y="301"/>
                  </a:cubicBezTo>
                  <a:cubicBezTo>
                    <a:pt x="2942" y="587"/>
                    <a:pt x="2954" y="873"/>
                    <a:pt x="2977" y="1147"/>
                  </a:cubicBezTo>
                  <a:cubicBezTo>
                    <a:pt x="2977" y="1266"/>
                    <a:pt x="2989" y="1397"/>
                    <a:pt x="2989" y="1504"/>
                  </a:cubicBezTo>
                  <a:cubicBezTo>
                    <a:pt x="2930" y="2230"/>
                    <a:pt x="2823" y="3075"/>
                    <a:pt x="2465" y="3885"/>
                  </a:cubicBezTo>
                  <a:cubicBezTo>
                    <a:pt x="2334" y="4218"/>
                    <a:pt x="2108" y="4516"/>
                    <a:pt x="1822" y="4742"/>
                  </a:cubicBezTo>
                  <a:cubicBezTo>
                    <a:pt x="1697" y="4833"/>
                    <a:pt x="1553" y="4876"/>
                    <a:pt x="1410" y="4876"/>
                  </a:cubicBezTo>
                  <a:cubicBezTo>
                    <a:pt x="1213" y="4876"/>
                    <a:pt x="1020" y="4794"/>
                    <a:pt x="882" y="4635"/>
                  </a:cubicBezTo>
                  <a:cubicBezTo>
                    <a:pt x="501" y="4254"/>
                    <a:pt x="358" y="3742"/>
                    <a:pt x="251" y="3302"/>
                  </a:cubicBezTo>
                  <a:cubicBezTo>
                    <a:pt x="132" y="2718"/>
                    <a:pt x="84" y="2111"/>
                    <a:pt x="120" y="1516"/>
                  </a:cubicBezTo>
                  <a:cubicBezTo>
                    <a:pt x="120" y="1420"/>
                    <a:pt x="168" y="1397"/>
                    <a:pt x="239" y="1385"/>
                  </a:cubicBezTo>
                  <a:cubicBezTo>
                    <a:pt x="310" y="1385"/>
                    <a:pt x="358" y="1385"/>
                    <a:pt x="441" y="1373"/>
                  </a:cubicBezTo>
                  <a:cubicBezTo>
                    <a:pt x="537" y="1361"/>
                    <a:pt x="620" y="1349"/>
                    <a:pt x="727" y="1349"/>
                  </a:cubicBezTo>
                  <a:cubicBezTo>
                    <a:pt x="751" y="1349"/>
                    <a:pt x="775" y="1361"/>
                    <a:pt x="799" y="1373"/>
                  </a:cubicBezTo>
                  <a:cubicBezTo>
                    <a:pt x="822" y="1408"/>
                    <a:pt x="834" y="1456"/>
                    <a:pt x="822" y="1504"/>
                  </a:cubicBezTo>
                  <a:lnTo>
                    <a:pt x="822" y="1754"/>
                  </a:lnTo>
                  <a:cubicBezTo>
                    <a:pt x="822" y="1980"/>
                    <a:pt x="810" y="2206"/>
                    <a:pt x="822" y="2421"/>
                  </a:cubicBezTo>
                  <a:cubicBezTo>
                    <a:pt x="858" y="2944"/>
                    <a:pt x="894" y="3397"/>
                    <a:pt x="1072" y="3837"/>
                  </a:cubicBezTo>
                  <a:lnTo>
                    <a:pt x="1096" y="3897"/>
                  </a:lnTo>
                  <a:cubicBezTo>
                    <a:pt x="1156" y="4040"/>
                    <a:pt x="1227" y="4230"/>
                    <a:pt x="1441" y="4242"/>
                  </a:cubicBezTo>
                  <a:lnTo>
                    <a:pt x="1453" y="4242"/>
                  </a:lnTo>
                  <a:cubicBezTo>
                    <a:pt x="1668" y="4242"/>
                    <a:pt x="1763" y="4064"/>
                    <a:pt x="1834" y="3909"/>
                  </a:cubicBezTo>
                  <a:lnTo>
                    <a:pt x="1846" y="3885"/>
                  </a:lnTo>
                  <a:cubicBezTo>
                    <a:pt x="2049" y="3456"/>
                    <a:pt x="2180" y="3004"/>
                    <a:pt x="2239" y="2540"/>
                  </a:cubicBezTo>
                  <a:cubicBezTo>
                    <a:pt x="2370" y="1778"/>
                    <a:pt x="2382" y="1004"/>
                    <a:pt x="2299" y="242"/>
                  </a:cubicBezTo>
                  <a:cubicBezTo>
                    <a:pt x="2287" y="194"/>
                    <a:pt x="2287" y="146"/>
                    <a:pt x="2311" y="111"/>
                  </a:cubicBezTo>
                  <a:cubicBezTo>
                    <a:pt x="2334" y="87"/>
                    <a:pt x="2370" y="87"/>
                    <a:pt x="2442" y="87"/>
                  </a:cubicBezTo>
                  <a:close/>
                  <a:moveTo>
                    <a:pt x="2429" y="1"/>
                  </a:moveTo>
                  <a:cubicBezTo>
                    <a:pt x="2370" y="1"/>
                    <a:pt x="2314" y="24"/>
                    <a:pt x="2275" y="63"/>
                  </a:cubicBezTo>
                  <a:cubicBezTo>
                    <a:pt x="2227" y="123"/>
                    <a:pt x="2215" y="194"/>
                    <a:pt x="2239" y="254"/>
                  </a:cubicBezTo>
                  <a:cubicBezTo>
                    <a:pt x="2323" y="1016"/>
                    <a:pt x="2311" y="1778"/>
                    <a:pt x="2180" y="2540"/>
                  </a:cubicBezTo>
                  <a:cubicBezTo>
                    <a:pt x="2120" y="2992"/>
                    <a:pt x="1989" y="3433"/>
                    <a:pt x="1799" y="3837"/>
                  </a:cubicBezTo>
                  <a:lnTo>
                    <a:pt x="1775" y="3873"/>
                  </a:lnTo>
                  <a:cubicBezTo>
                    <a:pt x="1703" y="4004"/>
                    <a:pt x="1632" y="4147"/>
                    <a:pt x="1477" y="4147"/>
                  </a:cubicBezTo>
                  <a:lnTo>
                    <a:pt x="1465" y="4147"/>
                  </a:lnTo>
                  <a:cubicBezTo>
                    <a:pt x="1311" y="4147"/>
                    <a:pt x="1263" y="4016"/>
                    <a:pt x="1203" y="3861"/>
                  </a:cubicBezTo>
                  <a:lnTo>
                    <a:pt x="1180" y="3814"/>
                  </a:lnTo>
                  <a:cubicBezTo>
                    <a:pt x="1001" y="3385"/>
                    <a:pt x="965" y="2921"/>
                    <a:pt x="941" y="2421"/>
                  </a:cubicBezTo>
                  <a:cubicBezTo>
                    <a:pt x="930" y="2206"/>
                    <a:pt x="941" y="1980"/>
                    <a:pt x="941" y="1766"/>
                  </a:cubicBezTo>
                  <a:lnTo>
                    <a:pt x="941" y="1504"/>
                  </a:lnTo>
                  <a:cubicBezTo>
                    <a:pt x="941" y="1432"/>
                    <a:pt x="918" y="1361"/>
                    <a:pt x="882" y="1313"/>
                  </a:cubicBezTo>
                  <a:cubicBezTo>
                    <a:pt x="843" y="1284"/>
                    <a:pt x="803" y="1263"/>
                    <a:pt x="758" y="1263"/>
                  </a:cubicBezTo>
                  <a:cubicBezTo>
                    <a:pt x="748" y="1263"/>
                    <a:pt x="738" y="1264"/>
                    <a:pt x="727" y="1266"/>
                  </a:cubicBezTo>
                  <a:lnTo>
                    <a:pt x="715" y="1266"/>
                  </a:lnTo>
                  <a:cubicBezTo>
                    <a:pt x="620" y="1266"/>
                    <a:pt x="537" y="1278"/>
                    <a:pt x="441" y="1278"/>
                  </a:cubicBezTo>
                  <a:cubicBezTo>
                    <a:pt x="370" y="1289"/>
                    <a:pt x="298" y="1301"/>
                    <a:pt x="239" y="1301"/>
                  </a:cubicBezTo>
                  <a:cubicBezTo>
                    <a:pt x="233" y="1301"/>
                    <a:pt x="227" y="1300"/>
                    <a:pt x="221" y="1300"/>
                  </a:cubicBezTo>
                  <a:cubicBezTo>
                    <a:pt x="110" y="1300"/>
                    <a:pt x="25" y="1403"/>
                    <a:pt x="37" y="1516"/>
                  </a:cubicBezTo>
                  <a:cubicBezTo>
                    <a:pt x="1" y="2123"/>
                    <a:pt x="48" y="2730"/>
                    <a:pt x="168" y="3325"/>
                  </a:cubicBezTo>
                  <a:cubicBezTo>
                    <a:pt x="275" y="3790"/>
                    <a:pt x="429" y="4302"/>
                    <a:pt x="822" y="4707"/>
                  </a:cubicBezTo>
                  <a:cubicBezTo>
                    <a:pt x="977" y="4873"/>
                    <a:pt x="1191" y="4968"/>
                    <a:pt x="1418" y="4980"/>
                  </a:cubicBezTo>
                  <a:cubicBezTo>
                    <a:pt x="1584" y="4980"/>
                    <a:pt x="1763" y="4933"/>
                    <a:pt x="1894" y="4826"/>
                  </a:cubicBezTo>
                  <a:cubicBezTo>
                    <a:pt x="2192" y="4587"/>
                    <a:pt x="2430" y="4278"/>
                    <a:pt x="2561" y="3933"/>
                  </a:cubicBezTo>
                  <a:cubicBezTo>
                    <a:pt x="2930" y="3111"/>
                    <a:pt x="3037" y="2254"/>
                    <a:pt x="3096" y="1516"/>
                  </a:cubicBezTo>
                  <a:cubicBezTo>
                    <a:pt x="3096" y="1385"/>
                    <a:pt x="3085" y="1266"/>
                    <a:pt x="3085" y="1147"/>
                  </a:cubicBezTo>
                  <a:cubicBezTo>
                    <a:pt x="3061" y="873"/>
                    <a:pt x="3049" y="575"/>
                    <a:pt x="3025" y="301"/>
                  </a:cubicBezTo>
                  <a:cubicBezTo>
                    <a:pt x="3001" y="75"/>
                    <a:pt x="2989" y="4"/>
                    <a:pt x="2799" y="4"/>
                  </a:cubicBezTo>
                  <a:lnTo>
                    <a:pt x="2465" y="4"/>
                  </a:lnTo>
                  <a:cubicBezTo>
                    <a:pt x="2453" y="2"/>
                    <a:pt x="2441" y="1"/>
                    <a:pt x="242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0" name="Google Shape;6760;p211"/>
            <p:cNvSpPr/>
            <p:nvPr/>
          </p:nvSpPr>
          <p:spPr>
            <a:xfrm>
              <a:off x="635489" y="500900"/>
              <a:ext cx="67488" cy="175456"/>
            </a:xfrm>
            <a:custGeom>
              <a:avLst/>
              <a:gdLst/>
              <a:ahLst/>
              <a:cxnLst/>
              <a:rect l="l" t="t" r="r" b="b"/>
              <a:pathLst>
                <a:path w="2109" h="5483" extrusionOk="0">
                  <a:moveTo>
                    <a:pt x="1246" y="156"/>
                  </a:moveTo>
                  <a:cubicBezTo>
                    <a:pt x="1362" y="156"/>
                    <a:pt x="1479" y="206"/>
                    <a:pt x="1560" y="313"/>
                  </a:cubicBezTo>
                  <a:cubicBezTo>
                    <a:pt x="1834" y="575"/>
                    <a:pt x="1953" y="956"/>
                    <a:pt x="1894" y="1325"/>
                  </a:cubicBezTo>
                  <a:cubicBezTo>
                    <a:pt x="1882" y="1397"/>
                    <a:pt x="1882" y="1468"/>
                    <a:pt x="1870" y="1551"/>
                  </a:cubicBezTo>
                  <a:cubicBezTo>
                    <a:pt x="1810" y="1551"/>
                    <a:pt x="1739" y="1563"/>
                    <a:pt x="1679" y="1563"/>
                  </a:cubicBezTo>
                  <a:cubicBezTo>
                    <a:pt x="1669" y="1565"/>
                    <a:pt x="1659" y="1565"/>
                    <a:pt x="1649" y="1565"/>
                  </a:cubicBezTo>
                  <a:cubicBezTo>
                    <a:pt x="1565" y="1565"/>
                    <a:pt x="1534" y="1517"/>
                    <a:pt x="1513" y="1421"/>
                  </a:cubicBezTo>
                  <a:cubicBezTo>
                    <a:pt x="1489" y="1290"/>
                    <a:pt x="1453" y="1159"/>
                    <a:pt x="1406" y="1040"/>
                  </a:cubicBezTo>
                  <a:cubicBezTo>
                    <a:pt x="1358" y="897"/>
                    <a:pt x="1227" y="789"/>
                    <a:pt x="1072" y="778"/>
                  </a:cubicBezTo>
                  <a:cubicBezTo>
                    <a:pt x="917" y="789"/>
                    <a:pt x="786" y="909"/>
                    <a:pt x="763" y="1063"/>
                  </a:cubicBezTo>
                  <a:cubicBezTo>
                    <a:pt x="703" y="1290"/>
                    <a:pt x="667" y="1528"/>
                    <a:pt x="644" y="1766"/>
                  </a:cubicBezTo>
                  <a:cubicBezTo>
                    <a:pt x="596" y="2742"/>
                    <a:pt x="560" y="3718"/>
                    <a:pt x="525" y="4695"/>
                  </a:cubicBezTo>
                  <a:cubicBezTo>
                    <a:pt x="513" y="4909"/>
                    <a:pt x="513" y="5111"/>
                    <a:pt x="513" y="5338"/>
                  </a:cubicBezTo>
                  <a:lnTo>
                    <a:pt x="155" y="5314"/>
                  </a:lnTo>
                  <a:lnTo>
                    <a:pt x="155" y="5100"/>
                  </a:lnTo>
                  <a:cubicBezTo>
                    <a:pt x="191" y="4040"/>
                    <a:pt x="215" y="2968"/>
                    <a:pt x="251" y="1909"/>
                  </a:cubicBezTo>
                  <a:cubicBezTo>
                    <a:pt x="263" y="1444"/>
                    <a:pt x="274" y="980"/>
                    <a:pt x="286" y="516"/>
                  </a:cubicBezTo>
                  <a:cubicBezTo>
                    <a:pt x="286" y="275"/>
                    <a:pt x="320" y="212"/>
                    <a:pt x="529" y="212"/>
                  </a:cubicBezTo>
                  <a:cubicBezTo>
                    <a:pt x="568" y="212"/>
                    <a:pt x="614" y="214"/>
                    <a:pt x="667" y="218"/>
                  </a:cubicBezTo>
                  <a:cubicBezTo>
                    <a:pt x="655" y="313"/>
                    <a:pt x="655" y="408"/>
                    <a:pt x="655" y="492"/>
                  </a:cubicBezTo>
                  <a:cubicBezTo>
                    <a:pt x="655" y="539"/>
                    <a:pt x="679" y="575"/>
                    <a:pt x="703" y="611"/>
                  </a:cubicBezTo>
                  <a:cubicBezTo>
                    <a:pt x="739" y="599"/>
                    <a:pt x="775" y="575"/>
                    <a:pt x="810" y="539"/>
                  </a:cubicBezTo>
                  <a:cubicBezTo>
                    <a:pt x="834" y="504"/>
                    <a:pt x="858" y="456"/>
                    <a:pt x="870" y="408"/>
                  </a:cubicBezTo>
                  <a:cubicBezTo>
                    <a:pt x="938" y="245"/>
                    <a:pt x="1091" y="156"/>
                    <a:pt x="1246" y="156"/>
                  </a:cubicBezTo>
                  <a:close/>
                  <a:moveTo>
                    <a:pt x="1226" y="1"/>
                  </a:moveTo>
                  <a:cubicBezTo>
                    <a:pt x="1126" y="1"/>
                    <a:pt x="1019" y="33"/>
                    <a:pt x="906" y="111"/>
                  </a:cubicBezTo>
                  <a:cubicBezTo>
                    <a:pt x="870" y="123"/>
                    <a:pt x="834" y="123"/>
                    <a:pt x="810" y="123"/>
                  </a:cubicBezTo>
                  <a:cubicBezTo>
                    <a:pt x="679" y="87"/>
                    <a:pt x="548" y="75"/>
                    <a:pt x="417" y="75"/>
                  </a:cubicBezTo>
                  <a:cubicBezTo>
                    <a:pt x="215" y="87"/>
                    <a:pt x="144" y="170"/>
                    <a:pt x="144" y="385"/>
                  </a:cubicBezTo>
                  <a:cubicBezTo>
                    <a:pt x="120" y="1361"/>
                    <a:pt x="84" y="2349"/>
                    <a:pt x="48" y="3337"/>
                  </a:cubicBezTo>
                  <a:lnTo>
                    <a:pt x="24" y="3337"/>
                  </a:lnTo>
                  <a:cubicBezTo>
                    <a:pt x="13" y="3921"/>
                    <a:pt x="13" y="4516"/>
                    <a:pt x="1" y="5111"/>
                  </a:cubicBezTo>
                  <a:cubicBezTo>
                    <a:pt x="1" y="5397"/>
                    <a:pt x="36" y="5457"/>
                    <a:pt x="334" y="5481"/>
                  </a:cubicBezTo>
                  <a:lnTo>
                    <a:pt x="477" y="5481"/>
                  </a:lnTo>
                  <a:cubicBezTo>
                    <a:pt x="490" y="5482"/>
                    <a:pt x="502" y="5483"/>
                    <a:pt x="513" y="5483"/>
                  </a:cubicBezTo>
                  <a:cubicBezTo>
                    <a:pt x="595" y="5483"/>
                    <a:pt x="632" y="5444"/>
                    <a:pt x="632" y="5350"/>
                  </a:cubicBezTo>
                  <a:cubicBezTo>
                    <a:pt x="679" y="4147"/>
                    <a:pt x="727" y="2933"/>
                    <a:pt x="798" y="1730"/>
                  </a:cubicBezTo>
                  <a:cubicBezTo>
                    <a:pt x="810" y="1516"/>
                    <a:pt x="846" y="1313"/>
                    <a:pt x="917" y="1111"/>
                  </a:cubicBezTo>
                  <a:cubicBezTo>
                    <a:pt x="929" y="1028"/>
                    <a:pt x="989" y="980"/>
                    <a:pt x="1060" y="944"/>
                  </a:cubicBezTo>
                  <a:cubicBezTo>
                    <a:pt x="1064" y="944"/>
                    <a:pt x="1067" y="943"/>
                    <a:pt x="1071" y="943"/>
                  </a:cubicBezTo>
                  <a:cubicBezTo>
                    <a:pt x="1129" y="943"/>
                    <a:pt x="1205" y="1031"/>
                    <a:pt x="1227" y="1087"/>
                  </a:cubicBezTo>
                  <a:cubicBezTo>
                    <a:pt x="1287" y="1242"/>
                    <a:pt x="1322" y="1409"/>
                    <a:pt x="1370" y="1563"/>
                  </a:cubicBezTo>
                  <a:cubicBezTo>
                    <a:pt x="1382" y="1623"/>
                    <a:pt x="1441" y="1706"/>
                    <a:pt x="1477" y="1706"/>
                  </a:cubicBezTo>
                  <a:cubicBezTo>
                    <a:pt x="1554" y="1718"/>
                    <a:pt x="1629" y="1724"/>
                    <a:pt x="1703" y="1724"/>
                  </a:cubicBezTo>
                  <a:cubicBezTo>
                    <a:pt x="1778" y="1724"/>
                    <a:pt x="1852" y="1718"/>
                    <a:pt x="1929" y="1706"/>
                  </a:cubicBezTo>
                  <a:cubicBezTo>
                    <a:pt x="1977" y="1694"/>
                    <a:pt x="2025" y="1659"/>
                    <a:pt x="2037" y="1611"/>
                  </a:cubicBezTo>
                  <a:cubicBezTo>
                    <a:pt x="2108" y="1135"/>
                    <a:pt x="2096" y="659"/>
                    <a:pt x="1739" y="278"/>
                  </a:cubicBezTo>
                  <a:cubicBezTo>
                    <a:pt x="1603" y="134"/>
                    <a:pt x="1430" y="1"/>
                    <a:pt x="12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1" name="Google Shape;6761;p211"/>
            <p:cNvSpPr/>
            <p:nvPr/>
          </p:nvSpPr>
          <p:spPr>
            <a:xfrm>
              <a:off x="633985" y="499812"/>
              <a:ext cx="70496" cy="178400"/>
            </a:xfrm>
            <a:custGeom>
              <a:avLst/>
              <a:gdLst/>
              <a:ahLst/>
              <a:cxnLst/>
              <a:rect l="l" t="t" r="r" b="b"/>
              <a:pathLst>
                <a:path w="2203" h="5575" extrusionOk="0">
                  <a:moveTo>
                    <a:pt x="1286" y="240"/>
                  </a:moveTo>
                  <a:cubicBezTo>
                    <a:pt x="1393" y="240"/>
                    <a:pt x="1500" y="288"/>
                    <a:pt x="1572" y="371"/>
                  </a:cubicBezTo>
                  <a:cubicBezTo>
                    <a:pt x="1834" y="633"/>
                    <a:pt x="1953" y="1002"/>
                    <a:pt x="1893" y="1359"/>
                  </a:cubicBezTo>
                  <a:cubicBezTo>
                    <a:pt x="1881" y="1407"/>
                    <a:pt x="1881" y="1455"/>
                    <a:pt x="1881" y="1502"/>
                  </a:cubicBezTo>
                  <a:lnTo>
                    <a:pt x="1881" y="1550"/>
                  </a:lnTo>
                  <a:lnTo>
                    <a:pt x="1857" y="1550"/>
                  </a:lnTo>
                  <a:cubicBezTo>
                    <a:pt x="1810" y="1562"/>
                    <a:pt x="1762" y="1562"/>
                    <a:pt x="1726" y="1562"/>
                  </a:cubicBezTo>
                  <a:cubicBezTo>
                    <a:pt x="1655" y="1562"/>
                    <a:pt x="1619" y="1562"/>
                    <a:pt x="1595" y="1455"/>
                  </a:cubicBezTo>
                  <a:cubicBezTo>
                    <a:pt x="1584" y="1324"/>
                    <a:pt x="1536" y="1193"/>
                    <a:pt x="1488" y="1074"/>
                  </a:cubicBezTo>
                  <a:cubicBezTo>
                    <a:pt x="1441" y="907"/>
                    <a:pt x="1298" y="788"/>
                    <a:pt x="1119" y="776"/>
                  </a:cubicBezTo>
                  <a:cubicBezTo>
                    <a:pt x="941" y="776"/>
                    <a:pt x="798" y="907"/>
                    <a:pt x="774" y="1085"/>
                  </a:cubicBezTo>
                  <a:cubicBezTo>
                    <a:pt x="702" y="1324"/>
                    <a:pt x="667" y="1562"/>
                    <a:pt x="643" y="1800"/>
                  </a:cubicBezTo>
                  <a:cubicBezTo>
                    <a:pt x="607" y="2609"/>
                    <a:pt x="572" y="3431"/>
                    <a:pt x="548" y="4241"/>
                  </a:cubicBezTo>
                  <a:lnTo>
                    <a:pt x="524" y="4729"/>
                  </a:lnTo>
                  <a:lnTo>
                    <a:pt x="524" y="5157"/>
                  </a:lnTo>
                  <a:lnTo>
                    <a:pt x="524" y="5324"/>
                  </a:lnTo>
                  <a:lnTo>
                    <a:pt x="250" y="5312"/>
                  </a:lnTo>
                  <a:lnTo>
                    <a:pt x="250" y="5276"/>
                  </a:lnTo>
                  <a:lnTo>
                    <a:pt x="250" y="5134"/>
                  </a:lnTo>
                  <a:lnTo>
                    <a:pt x="286" y="4014"/>
                  </a:lnTo>
                  <a:lnTo>
                    <a:pt x="333" y="1955"/>
                  </a:lnTo>
                  <a:cubicBezTo>
                    <a:pt x="345" y="1645"/>
                    <a:pt x="357" y="1335"/>
                    <a:pt x="357" y="1038"/>
                  </a:cubicBezTo>
                  <a:lnTo>
                    <a:pt x="369" y="562"/>
                  </a:lnTo>
                  <a:cubicBezTo>
                    <a:pt x="369" y="323"/>
                    <a:pt x="393" y="288"/>
                    <a:pt x="560" y="288"/>
                  </a:cubicBezTo>
                  <a:lnTo>
                    <a:pt x="655" y="288"/>
                  </a:lnTo>
                  <a:lnTo>
                    <a:pt x="655" y="335"/>
                  </a:lnTo>
                  <a:cubicBezTo>
                    <a:pt x="655" y="395"/>
                    <a:pt x="643" y="466"/>
                    <a:pt x="643" y="538"/>
                  </a:cubicBezTo>
                  <a:cubicBezTo>
                    <a:pt x="655" y="573"/>
                    <a:pt x="667" y="609"/>
                    <a:pt x="679" y="633"/>
                  </a:cubicBezTo>
                  <a:lnTo>
                    <a:pt x="702" y="669"/>
                  </a:lnTo>
                  <a:lnTo>
                    <a:pt x="726" y="716"/>
                  </a:lnTo>
                  <a:lnTo>
                    <a:pt x="762" y="681"/>
                  </a:lnTo>
                  <a:lnTo>
                    <a:pt x="798" y="669"/>
                  </a:lnTo>
                  <a:cubicBezTo>
                    <a:pt x="822" y="657"/>
                    <a:pt x="857" y="633"/>
                    <a:pt x="881" y="609"/>
                  </a:cubicBezTo>
                  <a:cubicBezTo>
                    <a:pt x="905" y="573"/>
                    <a:pt x="917" y="550"/>
                    <a:pt x="929" y="514"/>
                  </a:cubicBezTo>
                  <a:cubicBezTo>
                    <a:pt x="941" y="490"/>
                    <a:pt x="953" y="478"/>
                    <a:pt x="953" y="466"/>
                  </a:cubicBezTo>
                  <a:cubicBezTo>
                    <a:pt x="1012" y="335"/>
                    <a:pt x="1143" y="240"/>
                    <a:pt x="1286" y="240"/>
                  </a:cubicBezTo>
                  <a:close/>
                  <a:moveTo>
                    <a:pt x="1310" y="133"/>
                  </a:moveTo>
                  <a:cubicBezTo>
                    <a:pt x="1131" y="145"/>
                    <a:pt x="976" y="252"/>
                    <a:pt x="905" y="419"/>
                  </a:cubicBezTo>
                  <a:cubicBezTo>
                    <a:pt x="893" y="431"/>
                    <a:pt x="881" y="454"/>
                    <a:pt x="881" y="466"/>
                  </a:cubicBezTo>
                  <a:cubicBezTo>
                    <a:pt x="869" y="490"/>
                    <a:pt x="857" y="526"/>
                    <a:pt x="833" y="550"/>
                  </a:cubicBezTo>
                  <a:cubicBezTo>
                    <a:pt x="822" y="562"/>
                    <a:pt x="810" y="573"/>
                    <a:pt x="786" y="573"/>
                  </a:cubicBezTo>
                  <a:cubicBezTo>
                    <a:pt x="774" y="562"/>
                    <a:pt x="762" y="538"/>
                    <a:pt x="762" y="526"/>
                  </a:cubicBezTo>
                  <a:cubicBezTo>
                    <a:pt x="762" y="454"/>
                    <a:pt x="762" y="395"/>
                    <a:pt x="774" y="335"/>
                  </a:cubicBezTo>
                  <a:lnTo>
                    <a:pt x="774" y="252"/>
                  </a:lnTo>
                  <a:lnTo>
                    <a:pt x="774" y="204"/>
                  </a:lnTo>
                  <a:lnTo>
                    <a:pt x="583" y="204"/>
                  </a:lnTo>
                  <a:cubicBezTo>
                    <a:pt x="333" y="204"/>
                    <a:pt x="298" y="312"/>
                    <a:pt x="298" y="550"/>
                  </a:cubicBezTo>
                  <a:lnTo>
                    <a:pt x="286" y="1038"/>
                  </a:lnTo>
                  <a:cubicBezTo>
                    <a:pt x="274" y="1335"/>
                    <a:pt x="262" y="1645"/>
                    <a:pt x="262" y="1943"/>
                  </a:cubicBezTo>
                  <a:cubicBezTo>
                    <a:pt x="238" y="2633"/>
                    <a:pt x="214" y="3324"/>
                    <a:pt x="202" y="4014"/>
                  </a:cubicBezTo>
                  <a:lnTo>
                    <a:pt x="167" y="5134"/>
                  </a:lnTo>
                  <a:lnTo>
                    <a:pt x="167" y="5276"/>
                  </a:lnTo>
                  <a:lnTo>
                    <a:pt x="167" y="5384"/>
                  </a:lnTo>
                  <a:lnTo>
                    <a:pt x="607" y="5419"/>
                  </a:lnTo>
                  <a:lnTo>
                    <a:pt x="631" y="5360"/>
                  </a:lnTo>
                  <a:lnTo>
                    <a:pt x="631" y="5145"/>
                  </a:lnTo>
                  <a:lnTo>
                    <a:pt x="631" y="4729"/>
                  </a:lnTo>
                  <a:lnTo>
                    <a:pt x="655" y="4229"/>
                  </a:lnTo>
                  <a:cubicBezTo>
                    <a:pt x="691" y="3431"/>
                    <a:pt x="714" y="2598"/>
                    <a:pt x="762" y="1788"/>
                  </a:cubicBezTo>
                  <a:cubicBezTo>
                    <a:pt x="774" y="1550"/>
                    <a:pt x="810" y="1324"/>
                    <a:pt x="881" y="1097"/>
                  </a:cubicBezTo>
                  <a:cubicBezTo>
                    <a:pt x="893" y="954"/>
                    <a:pt x="1012" y="859"/>
                    <a:pt x="1143" y="847"/>
                  </a:cubicBezTo>
                  <a:cubicBezTo>
                    <a:pt x="1274" y="847"/>
                    <a:pt x="1357" y="919"/>
                    <a:pt x="1429" y="1085"/>
                  </a:cubicBezTo>
                  <a:cubicBezTo>
                    <a:pt x="1476" y="1204"/>
                    <a:pt x="1512" y="1324"/>
                    <a:pt x="1536" y="1455"/>
                  </a:cubicBezTo>
                  <a:cubicBezTo>
                    <a:pt x="1536" y="1546"/>
                    <a:pt x="1614" y="1629"/>
                    <a:pt x="1711" y="1629"/>
                  </a:cubicBezTo>
                  <a:cubicBezTo>
                    <a:pt x="1728" y="1629"/>
                    <a:pt x="1745" y="1626"/>
                    <a:pt x="1762" y="1621"/>
                  </a:cubicBezTo>
                  <a:cubicBezTo>
                    <a:pt x="1798" y="1609"/>
                    <a:pt x="1834" y="1609"/>
                    <a:pt x="1881" y="1609"/>
                  </a:cubicBezTo>
                  <a:lnTo>
                    <a:pt x="1976" y="1609"/>
                  </a:lnTo>
                  <a:lnTo>
                    <a:pt x="1988" y="1502"/>
                  </a:lnTo>
                  <a:cubicBezTo>
                    <a:pt x="2000" y="1455"/>
                    <a:pt x="2012" y="1407"/>
                    <a:pt x="2012" y="1359"/>
                  </a:cubicBezTo>
                  <a:cubicBezTo>
                    <a:pt x="2072" y="978"/>
                    <a:pt x="1941" y="585"/>
                    <a:pt x="1667" y="300"/>
                  </a:cubicBezTo>
                  <a:cubicBezTo>
                    <a:pt x="1572" y="204"/>
                    <a:pt x="1453" y="145"/>
                    <a:pt x="1310" y="133"/>
                  </a:cubicBezTo>
                  <a:close/>
                  <a:moveTo>
                    <a:pt x="1296" y="70"/>
                  </a:moveTo>
                  <a:cubicBezTo>
                    <a:pt x="1453" y="70"/>
                    <a:pt x="1607" y="154"/>
                    <a:pt x="1774" y="335"/>
                  </a:cubicBezTo>
                  <a:cubicBezTo>
                    <a:pt x="2131" y="728"/>
                    <a:pt x="2119" y="1204"/>
                    <a:pt x="2060" y="1633"/>
                  </a:cubicBezTo>
                  <a:cubicBezTo>
                    <a:pt x="2048" y="1657"/>
                    <a:pt x="2012" y="1681"/>
                    <a:pt x="1976" y="1693"/>
                  </a:cubicBezTo>
                  <a:cubicBezTo>
                    <a:pt x="1884" y="1701"/>
                    <a:pt x="1779" y="1709"/>
                    <a:pt x="1676" y="1709"/>
                  </a:cubicBezTo>
                  <a:cubicBezTo>
                    <a:pt x="1633" y="1709"/>
                    <a:pt x="1590" y="1708"/>
                    <a:pt x="1548" y="1705"/>
                  </a:cubicBezTo>
                  <a:cubicBezTo>
                    <a:pt x="1512" y="1669"/>
                    <a:pt x="1488" y="1633"/>
                    <a:pt x="1476" y="1585"/>
                  </a:cubicBezTo>
                  <a:cubicBezTo>
                    <a:pt x="1453" y="1514"/>
                    <a:pt x="1441" y="1443"/>
                    <a:pt x="1417" y="1383"/>
                  </a:cubicBezTo>
                  <a:cubicBezTo>
                    <a:pt x="1405" y="1288"/>
                    <a:pt x="1369" y="1193"/>
                    <a:pt x="1334" y="1109"/>
                  </a:cubicBezTo>
                  <a:cubicBezTo>
                    <a:pt x="1298" y="1014"/>
                    <a:pt x="1226" y="954"/>
                    <a:pt x="1131" y="943"/>
                  </a:cubicBezTo>
                  <a:cubicBezTo>
                    <a:pt x="1036" y="966"/>
                    <a:pt x="964" y="1038"/>
                    <a:pt x="929" y="1133"/>
                  </a:cubicBezTo>
                  <a:cubicBezTo>
                    <a:pt x="869" y="1335"/>
                    <a:pt x="833" y="1550"/>
                    <a:pt x="810" y="1764"/>
                  </a:cubicBezTo>
                  <a:cubicBezTo>
                    <a:pt x="750" y="2955"/>
                    <a:pt x="702" y="4157"/>
                    <a:pt x="643" y="5384"/>
                  </a:cubicBezTo>
                  <a:cubicBezTo>
                    <a:pt x="643" y="5471"/>
                    <a:pt x="619" y="5479"/>
                    <a:pt x="578" y="5479"/>
                  </a:cubicBezTo>
                  <a:cubicBezTo>
                    <a:pt x="569" y="5479"/>
                    <a:pt x="559" y="5479"/>
                    <a:pt x="548" y="5479"/>
                  </a:cubicBezTo>
                  <a:lnTo>
                    <a:pt x="393" y="5479"/>
                  </a:lnTo>
                  <a:cubicBezTo>
                    <a:pt x="119" y="5443"/>
                    <a:pt x="95" y="5419"/>
                    <a:pt x="95" y="5145"/>
                  </a:cubicBezTo>
                  <a:cubicBezTo>
                    <a:pt x="107" y="4741"/>
                    <a:pt x="119" y="4336"/>
                    <a:pt x="119" y="3919"/>
                  </a:cubicBezTo>
                  <a:lnTo>
                    <a:pt x="119" y="3419"/>
                  </a:lnTo>
                  <a:lnTo>
                    <a:pt x="155" y="3419"/>
                  </a:lnTo>
                  <a:lnTo>
                    <a:pt x="179" y="2562"/>
                  </a:lnTo>
                  <a:lnTo>
                    <a:pt x="250" y="407"/>
                  </a:lnTo>
                  <a:cubicBezTo>
                    <a:pt x="262" y="216"/>
                    <a:pt x="310" y="157"/>
                    <a:pt x="476" y="145"/>
                  </a:cubicBezTo>
                  <a:cubicBezTo>
                    <a:pt x="560" y="145"/>
                    <a:pt x="643" y="145"/>
                    <a:pt x="726" y="169"/>
                  </a:cubicBezTo>
                  <a:cubicBezTo>
                    <a:pt x="774" y="181"/>
                    <a:pt x="822" y="192"/>
                    <a:pt x="869" y="192"/>
                  </a:cubicBezTo>
                  <a:cubicBezTo>
                    <a:pt x="905" y="192"/>
                    <a:pt x="953" y="192"/>
                    <a:pt x="988" y="169"/>
                  </a:cubicBezTo>
                  <a:cubicBezTo>
                    <a:pt x="1095" y="104"/>
                    <a:pt x="1196" y="70"/>
                    <a:pt x="1296" y="70"/>
                  </a:cubicBezTo>
                  <a:close/>
                  <a:moveTo>
                    <a:pt x="1254" y="1"/>
                  </a:moveTo>
                  <a:cubicBezTo>
                    <a:pt x="1142" y="1"/>
                    <a:pt x="1029" y="37"/>
                    <a:pt x="917" y="109"/>
                  </a:cubicBezTo>
                  <a:cubicBezTo>
                    <a:pt x="911" y="115"/>
                    <a:pt x="902" y="118"/>
                    <a:pt x="891" y="118"/>
                  </a:cubicBezTo>
                  <a:cubicBezTo>
                    <a:pt x="881" y="118"/>
                    <a:pt x="869" y="115"/>
                    <a:pt x="857" y="109"/>
                  </a:cubicBezTo>
                  <a:cubicBezTo>
                    <a:pt x="822" y="109"/>
                    <a:pt x="774" y="97"/>
                    <a:pt x="726" y="97"/>
                  </a:cubicBezTo>
                  <a:cubicBezTo>
                    <a:pt x="643" y="73"/>
                    <a:pt x="548" y="61"/>
                    <a:pt x="452" y="61"/>
                  </a:cubicBezTo>
                  <a:cubicBezTo>
                    <a:pt x="238" y="85"/>
                    <a:pt x="143" y="169"/>
                    <a:pt x="143" y="419"/>
                  </a:cubicBezTo>
                  <a:lnTo>
                    <a:pt x="83" y="2562"/>
                  </a:lnTo>
                  <a:lnTo>
                    <a:pt x="60" y="3336"/>
                  </a:lnTo>
                  <a:lnTo>
                    <a:pt x="24" y="3336"/>
                  </a:lnTo>
                  <a:lnTo>
                    <a:pt x="12" y="3931"/>
                  </a:lnTo>
                  <a:cubicBezTo>
                    <a:pt x="12" y="4336"/>
                    <a:pt x="0" y="4753"/>
                    <a:pt x="0" y="5157"/>
                  </a:cubicBezTo>
                  <a:cubicBezTo>
                    <a:pt x="0" y="5479"/>
                    <a:pt x="60" y="5538"/>
                    <a:pt x="369" y="5574"/>
                  </a:cubicBezTo>
                  <a:lnTo>
                    <a:pt x="560" y="5574"/>
                  </a:lnTo>
                  <a:cubicBezTo>
                    <a:pt x="702" y="5574"/>
                    <a:pt x="714" y="5467"/>
                    <a:pt x="726" y="5407"/>
                  </a:cubicBezTo>
                  <a:cubicBezTo>
                    <a:pt x="774" y="4181"/>
                    <a:pt x="822" y="2979"/>
                    <a:pt x="881" y="1788"/>
                  </a:cubicBezTo>
                  <a:cubicBezTo>
                    <a:pt x="905" y="1574"/>
                    <a:pt x="941" y="1371"/>
                    <a:pt x="1012" y="1169"/>
                  </a:cubicBezTo>
                  <a:cubicBezTo>
                    <a:pt x="1024" y="1109"/>
                    <a:pt x="1072" y="1074"/>
                    <a:pt x="1119" y="1050"/>
                  </a:cubicBezTo>
                  <a:cubicBezTo>
                    <a:pt x="1179" y="1062"/>
                    <a:pt x="1214" y="1109"/>
                    <a:pt x="1238" y="1157"/>
                  </a:cubicBezTo>
                  <a:cubicBezTo>
                    <a:pt x="1274" y="1240"/>
                    <a:pt x="1298" y="1335"/>
                    <a:pt x="1322" y="1419"/>
                  </a:cubicBezTo>
                  <a:cubicBezTo>
                    <a:pt x="1345" y="1490"/>
                    <a:pt x="1357" y="1562"/>
                    <a:pt x="1381" y="1633"/>
                  </a:cubicBezTo>
                  <a:cubicBezTo>
                    <a:pt x="1381" y="1633"/>
                    <a:pt x="1441" y="1800"/>
                    <a:pt x="1524" y="1812"/>
                  </a:cubicBezTo>
                  <a:cubicBezTo>
                    <a:pt x="1569" y="1815"/>
                    <a:pt x="1615" y="1817"/>
                    <a:pt x="1660" y="1817"/>
                  </a:cubicBezTo>
                  <a:cubicBezTo>
                    <a:pt x="1768" y="1817"/>
                    <a:pt x="1875" y="1808"/>
                    <a:pt x="1976" y="1800"/>
                  </a:cubicBezTo>
                  <a:cubicBezTo>
                    <a:pt x="2048" y="1776"/>
                    <a:pt x="2107" y="1728"/>
                    <a:pt x="2119" y="1657"/>
                  </a:cubicBezTo>
                  <a:cubicBezTo>
                    <a:pt x="2191" y="1216"/>
                    <a:pt x="2203" y="716"/>
                    <a:pt x="1810" y="300"/>
                  </a:cubicBezTo>
                  <a:cubicBezTo>
                    <a:pt x="1624" y="100"/>
                    <a:pt x="1439" y="1"/>
                    <a:pt x="12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2" name="Google Shape;6762;p211"/>
            <p:cNvSpPr/>
            <p:nvPr/>
          </p:nvSpPr>
          <p:spPr>
            <a:xfrm>
              <a:off x="928481" y="540804"/>
              <a:ext cx="86144" cy="118272"/>
            </a:xfrm>
            <a:custGeom>
              <a:avLst/>
              <a:gdLst/>
              <a:ahLst/>
              <a:cxnLst/>
              <a:rect l="l" t="t" r="r" b="b"/>
              <a:pathLst>
                <a:path w="2692" h="3696" extrusionOk="0">
                  <a:moveTo>
                    <a:pt x="1671" y="157"/>
                  </a:moveTo>
                  <a:cubicBezTo>
                    <a:pt x="1761" y="157"/>
                    <a:pt x="1851" y="166"/>
                    <a:pt x="1941" y="185"/>
                  </a:cubicBezTo>
                  <a:cubicBezTo>
                    <a:pt x="2382" y="293"/>
                    <a:pt x="2513" y="543"/>
                    <a:pt x="2370" y="1043"/>
                  </a:cubicBezTo>
                  <a:cubicBezTo>
                    <a:pt x="2227" y="1495"/>
                    <a:pt x="1858" y="1686"/>
                    <a:pt x="1417" y="1757"/>
                  </a:cubicBezTo>
                  <a:cubicBezTo>
                    <a:pt x="1251" y="1769"/>
                    <a:pt x="1072" y="1781"/>
                    <a:pt x="905" y="1781"/>
                  </a:cubicBezTo>
                  <a:cubicBezTo>
                    <a:pt x="893" y="1779"/>
                    <a:pt x="881" y="1778"/>
                    <a:pt x="869" y="1778"/>
                  </a:cubicBezTo>
                  <a:cubicBezTo>
                    <a:pt x="743" y="1778"/>
                    <a:pt x="644" y="1888"/>
                    <a:pt x="655" y="2019"/>
                  </a:cubicBezTo>
                  <a:cubicBezTo>
                    <a:pt x="601" y="2584"/>
                    <a:pt x="1151" y="3228"/>
                    <a:pt x="1782" y="3228"/>
                  </a:cubicBezTo>
                  <a:cubicBezTo>
                    <a:pt x="1842" y="3228"/>
                    <a:pt x="1904" y="3222"/>
                    <a:pt x="1965" y="3210"/>
                  </a:cubicBezTo>
                  <a:cubicBezTo>
                    <a:pt x="2144" y="3162"/>
                    <a:pt x="2310" y="3091"/>
                    <a:pt x="2489" y="3031"/>
                  </a:cubicBezTo>
                  <a:cubicBezTo>
                    <a:pt x="2489" y="3031"/>
                    <a:pt x="2494" y="3036"/>
                    <a:pt x="2498" y="3036"/>
                  </a:cubicBezTo>
                  <a:cubicBezTo>
                    <a:pt x="2500" y="3036"/>
                    <a:pt x="2501" y="3035"/>
                    <a:pt x="2501" y="3031"/>
                  </a:cubicBezTo>
                  <a:lnTo>
                    <a:pt x="2501" y="3031"/>
                  </a:lnTo>
                  <a:cubicBezTo>
                    <a:pt x="2537" y="3400"/>
                    <a:pt x="2465" y="3472"/>
                    <a:pt x="2001" y="3519"/>
                  </a:cubicBezTo>
                  <a:cubicBezTo>
                    <a:pt x="1941" y="3525"/>
                    <a:pt x="1881" y="3528"/>
                    <a:pt x="1823" y="3528"/>
                  </a:cubicBezTo>
                  <a:cubicBezTo>
                    <a:pt x="1063" y="3528"/>
                    <a:pt x="478" y="3030"/>
                    <a:pt x="334" y="2245"/>
                  </a:cubicBezTo>
                  <a:cubicBezTo>
                    <a:pt x="239" y="1769"/>
                    <a:pt x="310" y="1269"/>
                    <a:pt x="536" y="828"/>
                  </a:cubicBezTo>
                  <a:cubicBezTo>
                    <a:pt x="766" y="409"/>
                    <a:pt x="1205" y="157"/>
                    <a:pt x="1671" y="157"/>
                  </a:cubicBezTo>
                  <a:close/>
                  <a:moveTo>
                    <a:pt x="1510" y="1"/>
                  </a:moveTo>
                  <a:cubicBezTo>
                    <a:pt x="1312" y="1"/>
                    <a:pt x="1119" y="34"/>
                    <a:pt x="941" y="174"/>
                  </a:cubicBezTo>
                  <a:cubicBezTo>
                    <a:pt x="1" y="900"/>
                    <a:pt x="1" y="1959"/>
                    <a:pt x="358" y="2876"/>
                  </a:cubicBezTo>
                  <a:cubicBezTo>
                    <a:pt x="513" y="3269"/>
                    <a:pt x="858" y="3555"/>
                    <a:pt x="1275" y="3626"/>
                  </a:cubicBezTo>
                  <a:cubicBezTo>
                    <a:pt x="1439" y="3672"/>
                    <a:pt x="1609" y="3695"/>
                    <a:pt x="1780" y="3695"/>
                  </a:cubicBezTo>
                  <a:cubicBezTo>
                    <a:pt x="2052" y="3695"/>
                    <a:pt x="2323" y="3636"/>
                    <a:pt x="2572" y="3519"/>
                  </a:cubicBezTo>
                  <a:cubicBezTo>
                    <a:pt x="2632" y="3495"/>
                    <a:pt x="2679" y="3436"/>
                    <a:pt x="2691" y="3376"/>
                  </a:cubicBezTo>
                  <a:cubicBezTo>
                    <a:pt x="2691" y="3222"/>
                    <a:pt x="2679" y="3055"/>
                    <a:pt x="2644" y="2900"/>
                  </a:cubicBezTo>
                  <a:cubicBezTo>
                    <a:pt x="2644" y="2852"/>
                    <a:pt x="2620" y="2769"/>
                    <a:pt x="2572" y="2757"/>
                  </a:cubicBezTo>
                  <a:cubicBezTo>
                    <a:pt x="2567" y="2756"/>
                    <a:pt x="2562" y="2755"/>
                    <a:pt x="2556" y="2755"/>
                  </a:cubicBezTo>
                  <a:cubicBezTo>
                    <a:pt x="2518" y="2755"/>
                    <a:pt x="2460" y="2786"/>
                    <a:pt x="2429" y="2817"/>
                  </a:cubicBezTo>
                  <a:cubicBezTo>
                    <a:pt x="2230" y="2987"/>
                    <a:pt x="2004" y="3066"/>
                    <a:pt x="1786" y="3066"/>
                  </a:cubicBezTo>
                  <a:cubicBezTo>
                    <a:pt x="1391" y="3066"/>
                    <a:pt x="1019" y="2809"/>
                    <a:pt x="858" y="2364"/>
                  </a:cubicBezTo>
                  <a:cubicBezTo>
                    <a:pt x="822" y="2257"/>
                    <a:pt x="798" y="2138"/>
                    <a:pt x="786" y="2019"/>
                  </a:cubicBezTo>
                  <a:cubicBezTo>
                    <a:pt x="1120" y="1959"/>
                    <a:pt x="1417" y="1912"/>
                    <a:pt x="1715" y="1852"/>
                  </a:cubicBezTo>
                  <a:cubicBezTo>
                    <a:pt x="2191" y="1733"/>
                    <a:pt x="2453" y="1388"/>
                    <a:pt x="2584" y="959"/>
                  </a:cubicBezTo>
                  <a:cubicBezTo>
                    <a:pt x="2668" y="709"/>
                    <a:pt x="2596" y="447"/>
                    <a:pt x="2406" y="281"/>
                  </a:cubicBezTo>
                  <a:cubicBezTo>
                    <a:pt x="2251" y="126"/>
                    <a:pt x="2048" y="43"/>
                    <a:pt x="1834" y="19"/>
                  </a:cubicBezTo>
                  <a:cubicBezTo>
                    <a:pt x="1726" y="10"/>
                    <a:pt x="1617" y="1"/>
                    <a:pt x="15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3" name="Google Shape;6763;p211"/>
            <p:cNvSpPr/>
            <p:nvPr/>
          </p:nvSpPr>
          <p:spPr>
            <a:xfrm>
              <a:off x="922017" y="539428"/>
              <a:ext cx="93376" cy="120480"/>
            </a:xfrm>
            <a:custGeom>
              <a:avLst/>
              <a:gdLst/>
              <a:ahLst/>
              <a:cxnLst/>
              <a:rect l="l" t="t" r="r" b="b"/>
              <a:pathLst>
                <a:path w="2918" h="3765" extrusionOk="0">
                  <a:moveTo>
                    <a:pt x="1934" y="248"/>
                  </a:moveTo>
                  <a:cubicBezTo>
                    <a:pt x="2004" y="248"/>
                    <a:pt x="2074" y="259"/>
                    <a:pt x="2143" y="276"/>
                  </a:cubicBezTo>
                  <a:cubicBezTo>
                    <a:pt x="2298" y="300"/>
                    <a:pt x="2441" y="383"/>
                    <a:pt x="2536" y="514"/>
                  </a:cubicBezTo>
                  <a:cubicBezTo>
                    <a:pt x="2620" y="693"/>
                    <a:pt x="2620" y="895"/>
                    <a:pt x="2536" y="1074"/>
                  </a:cubicBezTo>
                  <a:cubicBezTo>
                    <a:pt x="2417" y="1467"/>
                    <a:pt x="2131" y="1681"/>
                    <a:pt x="1619" y="1764"/>
                  </a:cubicBezTo>
                  <a:cubicBezTo>
                    <a:pt x="1477" y="1776"/>
                    <a:pt x="1322" y="1788"/>
                    <a:pt x="1179" y="1788"/>
                  </a:cubicBezTo>
                  <a:lnTo>
                    <a:pt x="1119" y="1788"/>
                  </a:lnTo>
                  <a:cubicBezTo>
                    <a:pt x="1106" y="1786"/>
                    <a:pt x="1093" y="1785"/>
                    <a:pt x="1080" y="1785"/>
                  </a:cubicBezTo>
                  <a:cubicBezTo>
                    <a:pt x="931" y="1785"/>
                    <a:pt x="811" y="1909"/>
                    <a:pt x="822" y="2062"/>
                  </a:cubicBezTo>
                  <a:cubicBezTo>
                    <a:pt x="810" y="2372"/>
                    <a:pt x="917" y="2681"/>
                    <a:pt x="1143" y="2907"/>
                  </a:cubicBezTo>
                  <a:cubicBezTo>
                    <a:pt x="1351" y="3164"/>
                    <a:pt x="1657" y="3306"/>
                    <a:pt x="1979" y="3306"/>
                  </a:cubicBezTo>
                  <a:cubicBezTo>
                    <a:pt x="2045" y="3306"/>
                    <a:pt x="2112" y="3300"/>
                    <a:pt x="2179" y="3288"/>
                  </a:cubicBezTo>
                  <a:cubicBezTo>
                    <a:pt x="2310" y="3265"/>
                    <a:pt x="2429" y="3229"/>
                    <a:pt x="2548" y="3181"/>
                  </a:cubicBezTo>
                  <a:cubicBezTo>
                    <a:pt x="2584" y="3169"/>
                    <a:pt x="2620" y="3145"/>
                    <a:pt x="2667" y="3134"/>
                  </a:cubicBezTo>
                  <a:lnTo>
                    <a:pt x="2667" y="3134"/>
                  </a:lnTo>
                  <a:cubicBezTo>
                    <a:pt x="2691" y="3229"/>
                    <a:pt x="2679" y="3324"/>
                    <a:pt x="2631" y="3407"/>
                  </a:cubicBezTo>
                  <a:cubicBezTo>
                    <a:pt x="2572" y="3479"/>
                    <a:pt x="2429" y="3503"/>
                    <a:pt x="2203" y="3526"/>
                  </a:cubicBezTo>
                  <a:cubicBezTo>
                    <a:pt x="2143" y="3538"/>
                    <a:pt x="2084" y="3538"/>
                    <a:pt x="2024" y="3538"/>
                  </a:cubicBezTo>
                  <a:cubicBezTo>
                    <a:pt x="1286" y="3538"/>
                    <a:pt x="726" y="3050"/>
                    <a:pt x="595" y="2288"/>
                  </a:cubicBezTo>
                  <a:cubicBezTo>
                    <a:pt x="488" y="1812"/>
                    <a:pt x="560" y="1324"/>
                    <a:pt x="786" y="907"/>
                  </a:cubicBezTo>
                  <a:cubicBezTo>
                    <a:pt x="1000" y="502"/>
                    <a:pt x="1417" y="252"/>
                    <a:pt x="1869" y="252"/>
                  </a:cubicBezTo>
                  <a:lnTo>
                    <a:pt x="1858" y="252"/>
                  </a:lnTo>
                  <a:cubicBezTo>
                    <a:pt x="1883" y="249"/>
                    <a:pt x="1909" y="248"/>
                    <a:pt x="1934" y="248"/>
                  </a:cubicBezTo>
                  <a:close/>
                  <a:moveTo>
                    <a:pt x="1869" y="157"/>
                  </a:moveTo>
                  <a:cubicBezTo>
                    <a:pt x="1381" y="157"/>
                    <a:pt x="929" y="431"/>
                    <a:pt x="703" y="859"/>
                  </a:cubicBezTo>
                  <a:cubicBezTo>
                    <a:pt x="464" y="1300"/>
                    <a:pt x="393" y="1812"/>
                    <a:pt x="500" y="2300"/>
                  </a:cubicBezTo>
                  <a:cubicBezTo>
                    <a:pt x="643" y="3109"/>
                    <a:pt x="1237" y="3621"/>
                    <a:pt x="2022" y="3622"/>
                  </a:cubicBezTo>
                  <a:lnTo>
                    <a:pt x="2022" y="3622"/>
                  </a:lnTo>
                  <a:cubicBezTo>
                    <a:pt x="2089" y="3622"/>
                    <a:pt x="2146" y="3621"/>
                    <a:pt x="2203" y="3610"/>
                  </a:cubicBezTo>
                  <a:cubicBezTo>
                    <a:pt x="2453" y="3586"/>
                    <a:pt x="2608" y="3550"/>
                    <a:pt x="2691" y="3455"/>
                  </a:cubicBezTo>
                  <a:cubicBezTo>
                    <a:pt x="2750" y="3348"/>
                    <a:pt x="2774" y="3217"/>
                    <a:pt x="2739" y="3098"/>
                  </a:cubicBezTo>
                  <a:lnTo>
                    <a:pt x="2762" y="3098"/>
                  </a:lnTo>
                  <a:lnTo>
                    <a:pt x="2739" y="3062"/>
                  </a:lnTo>
                  <a:lnTo>
                    <a:pt x="2739" y="3026"/>
                  </a:lnTo>
                  <a:lnTo>
                    <a:pt x="2655" y="3026"/>
                  </a:lnTo>
                  <a:lnTo>
                    <a:pt x="2655" y="3038"/>
                  </a:lnTo>
                  <a:lnTo>
                    <a:pt x="2500" y="3098"/>
                  </a:lnTo>
                  <a:cubicBezTo>
                    <a:pt x="2381" y="3134"/>
                    <a:pt x="2262" y="3169"/>
                    <a:pt x="2143" y="3205"/>
                  </a:cubicBezTo>
                  <a:cubicBezTo>
                    <a:pt x="2089" y="3214"/>
                    <a:pt x="2035" y="3218"/>
                    <a:pt x="1982" y="3218"/>
                  </a:cubicBezTo>
                  <a:cubicBezTo>
                    <a:pt x="1681" y="3218"/>
                    <a:pt x="1393" y="3080"/>
                    <a:pt x="1191" y="2848"/>
                  </a:cubicBezTo>
                  <a:cubicBezTo>
                    <a:pt x="988" y="2633"/>
                    <a:pt x="881" y="2360"/>
                    <a:pt x="893" y="2074"/>
                  </a:cubicBezTo>
                  <a:cubicBezTo>
                    <a:pt x="905" y="1931"/>
                    <a:pt x="953" y="1871"/>
                    <a:pt x="1107" y="1871"/>
                  </a:cubicBezTo>
                  <a:lnTo>
                    <a:pt x="1167" y="1871"/>
                  </a:lnTo>
                  <a:cubicBezTo>
                    <a:pt x="1322" y="1871"/>
                    <a:pt x="1465" y="1860"/>
                    <a:pt x="1619" y="1848"/>
                  </a:cubicBezTo>
                  <a:cubicBezTo>
                    <a:pt x="2167" y="1752"/>
                    <a:pt x="2477" y="1514"/>
                    <a:pt x="2608" y="1098"/>
                  </a:cubicBezTo>
                  <a:cubicBezTo>
                    <a:pt x="2703" y="836"/>
                    <a:pt x="2691" y="621"/>
                    <a:pt x="2608" y="478"/>
                  </a:cubicBezTo>
                  <a:cubicBezTo>
                    <a:pt x="2500" y="324"/>
                    <a:pt x="2334" y="217"/>
                    <a:pt x="2155" y="193"/>
                  </a:cubicBezTo>
                  <a:cubicBezTo>
                    <a:pt x="2060" y="169"/>
                    <a:pt x="1965" y="157"/>
                    <a:pt x="1869" y="157"/>
                  </a:cubicBezTo>
                  <a:close/>
                  <a:moveTo>
                    <a:pt x="2022" y="3622"/>
                  </a:moveTo>
                  <a:lnTo>
                    <a:pt x="2022" y="3622"/>
                  </a:lnTo>
                  <a:cubicBezTo>
                    <a:pt x="2019" y="3622"/>
                    <a:pt x="2016" y="3622"/>
                    <a:pt x="2012" y="3622"/>
                  </a:cubicBezTo>
                  <a:lnTo>
                    <a:pt x="2024" y="3622"/>
                  </a:lnTo>
                  <a:cubicBezTo>
                    <a:pt x="2024" y="3622"/>
                    <a:pt x="2023" y="3622"/>
                    <a:pt x="2022" y="3622"/>
                  </a:cubicBezTo>
                  <a:close/>
                  <a:moveTo>
                    <a:pt x="1654" y="84"/>
                  </a:moveTo>
                  <a:cubicBezTo>
                    <a:pt x="1671" y="84"/>
                    <a:pt x="1687" y="85"/>
                    <a:pt x="1703" y="86"/>
                  </a:cubicBezTo>
                  <a:cubicBezTo>
                    <a:pt x="1810" y="86"/>
                    <a:pt x="1917" y="97"/>
                    <a:pt x="2036" y="109"/>
                  </a:cubicBezTo>
                  <a:cubicBezTo>
                    <a:pt x="2239" y="121"/>
                    <a:pt x="2429" y="205"/>
                    <a:pt x="2584" y="347"/>
                  </a:cubicBezTo>
                  <a:cubicBezTo>
                    <a:pt x="2750" y="514"/>
                    <a:pt x="2822" y="752"/>
                    <a:pt x="2750" y="979"/>
                  </a:cubicBezTo>
                  <a:cubicBezTo>
                    <a:pt x="2596" y="1467"/>
                    <a:pt x="2322" y="1752"/>
                    <a:pt x="1905" y="1848"/>
                  </a:cubicBezTo>
                  <a:cubicBezTo>
                    <a:pt x="1715" y="1895"/>
                    <a:pt x="1512" y="1931"/>
                    <a:pt x="1298" y="1967"/>
                  </a:cubicBezTo>
                  <a:lnTo>
                    <a:pt x="1000" y="2014"/>
                  </a:lnTo>
                  <a:lnTo>
                    <a:pt x="953" y="2026"/>
                  </a:lnTo>
                  <a:lnTo>
                    <a:pt x="953" y="2062"/>
                  </a:lnTo>
                  <a:cubicBezTo>
                    <a:pt x="965" y="2098"/>
                    <a:pt x="965" y="2133"/>
                    <a:pt x="965" y="2169"/>
                  </a:cubicBezTo>
                  <a:cubicBezTo>
                    <a:pt x="976" y="2252"/>
                    <a:pt x="988" y="2348"/>
                    <a:pt x="1024" y="2431"/>
                  </a:cubicBezTo>
                  <a:cubicBezTo>
                    <a:pt x="1167" y="2848"/>
                    <a:pt x="1548" y="3134"/>
                    <a:pt x="1988" y="3157"/>
                  </a:cubicBezTo>
                  <a:cubicBezTo>
                    <a:pt x="2239" y="3145"/>
                    <a:pt x="2477" y="3050"/>
                    <a:pt x="2667" y="2884"/>
                  </a:cubicBezTo>
                  <a:cubicBezTo>
                    <a:pt x="2691" y="2860"/>
                    <a:pt x="2727" y="2848"/>
                    <a:pt x="2762" y="2836"/>
                  </a:cubicBezTo>
                  <a:cubicBezTo>
                    <a:pt x="2786" y="2860"/>
                    <a:pt x="2798" y="2895"/>
                    <a:pt x="2810" y="2943"/>
                  </a:cubicBezTo>
                  <a:cubicBezTo>
                    <a:pt x="2834" y="3098"/>
                    <a:pt x="2846" y="3253"/>
                    <a:pt x="2846" y="3407"/>
                  </a:cubicBezTo>
                  <a:cubicBezTo>
                    <a:pt x="2834" y="3455"/>
                    <a:pt x="2798" y="3491"/>
                    <a:pt x="2762" y="3515"/>
                  </a:cubicBezTo>
                  <a:cubicBezTo>
                    <a:pt x="2516" y="3623"/>
                    <a:pt x="2251" y="3679"/>
                    <a:pt x="1985" y="3679"/>
                  </a:cubicBezTo>
                  <a:cubicBezTo>
                    <a:pt x="1815" y="3679"/>
                    <a:pt x="1644" y="3656"/>
                    <a:pt x="1477" y="3610"/>
                  </a:cubicBezTo>
                  <a:cubicBezTo>
                    <a:pt x="1084" y="3550"/>
                    <a:pt x="750" y="3276"/>
                    <a:pt x="607" y="2907"/>
                  </a:cubicBezTo>
                  <a:cubicBezTo>
                    <a:pt x="357" y="2264"/>
                    <a:pt x="107" y="1074"/>
                    <a:pt x="1179" y="240"/>
                  </a:cubicBezTo>
                  <a:cubicBezTo>
                    <a:pt x="1310" y="142"/>
                    <a:pt x="1480" y="84"/>
                    <a:pt x="1654" y="84"/>
                  </a:cubicBezTo>
                  <a:close/>
                  <a:moveTo>
                    <a:pt x="1637" y="1"/>
                  </a:moveTo>
                  <a:cubicBezTo>
                    <a:pt x="1443" y="1"/>
                    <a:pt x="1260" y="60"/>
                    <a:pt x="1107" y="169"/>
                  </a:cubicBezTo>
                  <a:cubicBezTo>
                    <a:pt x="0" y="1038"/>
                    <a:pt x="262" y="2276"/>
                    <a:pt x="512" y="2931"/>
                  </a:cubicBezTo>
                  <a:cubicBezTo>
                    <a:pt x="679" y="3336"/>
                    <a:pt x="1036" y="3622"/>
                    <a:pt x="1453" y="3705"/>
                  </a:cubicBezTo>
                  <a:cubicBezTo>
                    <a:pt x="1631" y="3741"/>
                    <a:pt x="1822" y="3765"/>
                    <a:pt x="2012" y="3765"/>
                  </a:cubicBezTo>
                  <a:cubicBezTo>
                    <a:pt x="2274" y="3765"/>
                    <a:pt x="2536" y="3705"/>
                    <a:pt x="2774" y="3598"/>
                  </a:cubicBezTo>
                  <a:cubicBezTo>
                    <a:pt x="2846" y="3562"/>
                    <a:pt x="2905" y="3491"/>
                    <a:pt x="2917" y="3407"/>
                  </a:cubicBezTo>
                  <a:cubicBezTo>
                    <a:pt x="2917" y="3253"/>
                    <a:pt x="2905" y="3086"/>
                    <a:pt x="2870" y="2931"/>
                  </a:cubicBezTo>
                  <a:cubicBezTo>
                    <a:pt x="2870" y="2919"/>
                    <a:pt x="2834" y="2776"/>
                    <a:pt x="2774" y="2753"/>
                  </a:cubicBezTo>
                  <a:cubicBezTo>
                    <a:pt x="2767" y="2749"/>
                    <a:pt x="2758" y="2747"/>
                    <a:pt x="2748" y="2747"/>
                  </a:cubicBezTo>
                  <a:cubicBezTo>
                    <a:pt x="2694" y="2747"/>
                    <a:pt x="2614" y="2794"/>
                    <a:pt x="2584" y="2824"/>
                  </a:cubicBezTo>
                  <a:cubicBezTo>
                    <a:pt x="2417" y="2979"/>
                    <a:pt x="2203" y="3062"/>
                    <a:pt x="1977" y="3062"/>
                  </a:cubicBezTo>
                  <a:cubicBezTo>
                    <a:pt x="1572" y="3050"/>
                    <a:pt x="1215" y="2788"/>
                    <a:pt x="1084" y="2395"/>
                  </a:cubicBezTo>
                  <a:cubicBezTo>
                    <a:pt x="1060" y="2324"/>
                    <a:pt x="1048" y="2241"/>
                    <a:pt x="1036" y="2157"/>
                  </a:cubicBezTo>
                  <a:lnTo>
                    <a:pt x="1036" y="2098"/>
                  </a:lnTo>
                  <a:lnTo>
                    <a:pt x="1298" y="2050"/>
                  </a:lnTo>
                  <a:cubicBezTo>
                    <a:pt x="1512" y="2014"/>
                    <a:pt x="1715" y="1979"/>
                    <a:pt x="1917" y="1931"/>
                  </a:cubicBezTo>
                  <a:cubicBezTo>
                    <a:pt x="2358" y="1836"/>
                    <a:pt x="2655" y="1526"/>
                    <a:pt x="2822" y="1014"/>
                  </a:cubicBezTo>
                  <a:cubicBezTo>
                    <a:pt x="2905" y="752"/>
                    <a:pt x="2834" y="467"/>
                    <a:pt x="2631" y="288"/>
                  </a:cubicBezTo>
                  <a:cubicBezTo>
                    <a:pt x="2465" y="133"/>
                    <a:pt x="2262" y="38"/>
                    <a:pt x="2036" y="26"/>
                  </a:cubicBezTo>
                  <a:cubicBezTo>
                    <a:pt x="1917" y="2"/>
                    <a:pt x="1798" y="2"/>
                    <a:pt x="1691" y="2"/>
                  </a:cubicBezTo>
                  <a:cubicBezTo>
                    <a:pt x="1673" y="1"/>
                    <a:pt x="1655" y="1"/>
                    <a:pt x="16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4" name="Google Shape;6764;p211"/>
            <p:cNvSpPr/>
            <p:nvPr/>
          </p:nvSpPr>
          <p:spPr>
            <a:xfrm>
              <a:off x="713217" y="491876"/>
              <a:ext cx="71648" cy="177952"/>
            </a:xfrm>
            <a:custGeom>
              <a:avLst/>
              <a:gdLst/>
              <a:ahLst/>
              <a:cxnLst/>
              <a:rect l="l" t="t" r="r" b="b"/>
              <a:pathLst>
                <a:path w="2239" h="5561" extrusionOk="0">
                  <a:moveTo>
                    <a:pt x="741" y="164"/>
                  </a:moveTo>
                  <a:cubicBezTo>
                    <a:pt x="1090" y="164"/>
                    <a:pt x="1429" y="345"/>
                    <a:pt x="1608" y="667"/>
                  </a:cubicBezTo>
                  <a:cubicBezTo>
                    <a:pt x="2013" y="1345"/>
                    <a:pt x="1989" y="2203"/>
                    <a:pt x="1525" y="2857"/>
                  </a:cubicBezTo>
                  <a:cubicBezTo>
                    <a:pt x="1334" y="3143"/>
                    <a:pt x="1013" y="3322"/>
                    <a:pt x="667" y="3334"/>
                  </a:cubicBezTo>
                  <a:cubicBezTo>
                    <a:pt x="536" y="3334"/>
                    <a:pt x="536" y="3417"/>
                    <a:pt x="536" y="3512"/>
                  </a:cubicBezTo>
                  <a:lnTo>
                    <a:pt x="536" y="5215"/>
                  </a:lnTo>
                  <a:cubicBezTo>
                    <a:pt x="536" y="5274"/>
                    <a:pt x="524" y="5334"/>
                    <a:pt x="524" y="5405"/>
                  </a:cubicBezTo>
                  <a:lnTo>
                    <a:pt x="405" y="5405"/>
                  </a:lnTo>
                  <a:cubicBezTo>
                    <a:pt x="179" y="5393"/>
                    <a:pt x="179" y="5393"/>
                    <a:pt x="179" y="5167"/>
                  </a:cubicBezTo>
                  <a:cubicBezTo>
                    <a:pt x="203" y="3596"/>
                    <a:pt x="227" y="2012"/>
                    <a:pt x="251" y="440"/>
                  </a:cubicBezTo>
                  <a:cubicBezTo>
                    <a:pt x="239" y="345"/>
                    <a:pt x="298" y="250"/>
                    <a:pt x="393" y="226"/>
                  </a:cubicBezTo>
                  <a:cubicBezTo>
                    <a:pt x="507" y="184"/>
                    <a:pt x="624" y="164"/>
                    <a:pt x="741" y="164"/>
                  </a:cubicBezTo>
                  <a:close/>
                  <a:moveTo>
                    <a:pt x="734" y="0"/>
                  </a:moveTo>
                  <a:cubicBezTo>
                    <a:pt x="557" y="0"/>
                    <a:pt x="379" y="43"/>
                    <a:pt x="215" y="131"/>
                  </a:cubicBezTo>
                  <a:cubicBezTo>
                    <a:pt x="143" y="179"/>
                    <a:pt x="108" y="238"/>
                    <a:pt x="96" y="309"/>
                  </a:cubicBezTo>
                  <a:cubicBezTo>
                    <a:pt x="72" y="833"/>
                    <a:pt x="72" y="1345"/>
                    <a:pt x="60" y="1857"/>
                  </a:cubicBezTo>
                  <a:cubicBezTo>
                    <a:pt x="48" y="2774"/>
                    <a:pt x="24" y="3691"/>
                    <a:pt x="12" y="4596"/>
                  </a:cubicBezTo>
                  <a:lnTo>
                    <a:pt x="12" y="5346"/>
                  </a:lnTo>
                  <a:cubicBezTo>
                    <a:pt x="1" y="5441"/>
                    <a:pt x="72" y="5524"/>
                    <a:pt x="167" y="5524"/>
                  </a:cubicBezTo>
                  <a:cubicBezTo>
                    <a:pt x="274" y="5548"/>
                    <a:pt x="393" y="5560"/>
                    <a:pt x="501" y="5560"/>
                  </a:cubicBezTo>
                  <a:cubicBezTo>
                    <a:pt x="572" y="5536"/>
                    <a:pt x="632" y="5489"/>
                    <a:pt x="655" y="5429"/>
                  </a:cubicBezTo>
                  <a:cubicBezTo>
                    <a:pt x="679" y="5167"/>
                    <a:pt x="679" y="4905"/>
                    <a:pt x="679" y="4643"/>
                  </a:cubicBezTo>
                  <a:cubicBezTo>
                    <a:pt x="691" y="4262"/>
                    <a:pt x="703" y="3869"/>
                    <a:pt x="703" y="3477"/>
                  </a:cubicBezTo>
                  <a:cubicBezTo>
                    <a:pt x="965" y="3453"/>
                    <a:pt x="1227" y="3346"/>
                    <a:pt x="1429" y="3155"/>
                  </a:cubicBezTo>
                  <a:cubicBezTo>
                    <a:pt x="2144" y="2488"/>
                    <a:pt x="2239" y="1238"/>
                    <a:pt x="1644" y="464"/>
                  </a:cubicBezTo>
                  <a:cubicBezTo>
                    <a:pt x="1422" y="164"/>
                    <a:pt x="1081" y="0"/>
                    <a:pt x="73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5" name="Google Shape;6765;p211"/>
            <p:cNvSpPr/>
            <p:nvPr/>
          </p:nvSpPr>
          <p:spPr>
            <a:xfrm>
              <a:off x="712065" y="490340"/>
              <a:ext cx="74336" cy="180608"/>
            </a:xfrm>
            <a:custGeom>
              <a:avLst/>
              <a:gdLst/>
              <a:ahLst/>
              <a:cxnLst/>
              <a:rect l="l" t="t" r="r" b="b"/>
              <a:pathLst>
                <a:path w="2323" h="5644" extrusionOk="0">
                  <a:moveTo>
                    <a:pt x="775" y="250"/>
                  </a:moveTo>
                  <a:cubicBezTo>
                    <a:pt x="1120" y="250"/>
                    <a:pt x="1441" y="429"/>
                    <a:pt x="1608" y="727"/>
                  </a:cubicBezTo>
                  <a:cubicBezTo>
                    <a:pt x="2013" y="1393"/>
                    <a:pt x="1977" y="2239"/>
                    <a:pt x="1525" y="2870"/>
                  </a:cubicBezTo>
                  <a:cubicBezTo>
                    <a:pt x="1346" y="3144"/>
                    <a:pt x="1037" y="3310"/>
                    <a:pt x="703" y="3322"/>
                  </a:cubicBezTo>
                  <a:cubicBezTo>
                    <a:pt x="525" y="3322"/>
                    <a:pt x="525" y="3465"/>
                    <a:pt x="525" y="3548"/>
                  </a:cubicBezTo>
                  <a:lnTo>
                    <a:pt x="525" y="4537"/>
                  </a:lnTo>
                  <a:lnTo>
                    <a:pt x="525" y="5251"/>
                  </a:lnTo>
                  <a:cubicBezTo>
                    <a:pt x="525" y="5299"/>
                    <a:pt x="525" y="5334"/>
                    <a:pt x="525" y="5370"/>
                  </a:cubicBezTo>
                  <a:cubicBezTo>
                    <a:pt x="525" y="5382"/>
                    <a:pt x="525" y="5394"/>
                    <a:pt x="525" y="5406"/>
                  </a:cubicBezTo>
                  <a:lnTo>
                    <a:pt x="429" y="5406"/>
                  </a:lnTo>
                  <a:cubicBezTo>
                    <a:pt x="239" y="5394"/>
                    <a:pt x="239" y="5394"/>
                    <a:pt x="239" y="5215"/>
                  </a:cubicBezTo>
                  <a:lnTo>
                    <a:pt x="263" y="3751"/>
                  </a:lnTo>
                  <a:cubicBezTo>
                    <a:pt x="287" y="2667"/>
                    <a:pt x="298" y="1572"/>
                    <a:pt x="310" y="488"/>
                  </a:cubicBezTo>
                  <a:cubicBezTo>
                    <a:pt x="298" y="405"/>
                    <a:pt x="358" y="322"/>
                    <a:pt x="441" y="310"/>
                  </a:cubicBezTo>
                  <a:cubicBezTo>
                    <a:pt x="548" y="274"/>
                    <a:pt x="668" y="250"/>
                    <a:pt x="775" y="250"/>
                  </a:cubicBezTo>
                  <a:close/>
                  <a:moveTo>
                    <a:pt x="775" y="167"/>
                  </a:moveTo>
                  <a:cubicBezTo>
                    <a:pt x="656" y="167"/>
                    <a:pt x="525" y="191"/>
                    <a:pt x="406" y="227"/>
                  </a:cubicBezTo>
                  <a:cubicBezTo>
                    <a:pt x="298" y="262"/>
                    <a:pt x="215" y="369"/>
                    <a:pt x="227" y="488"/>
                  </a:cubicBezTo>
                  <a:cubicBezTo>
                    <a:pt x="215" y="1572"/>
                    <a:pt x="191" y="2655"/>
                    <a:pt x="179" y="3751"/>
                  </a:cubicBezTo>
                  <a:lnTo>
                    <a:pt x="156" y="5215"/>
                  </a:lnTo>
                  <a:cubicBezTo>
                    <a:pt x="144" y="5465"/>
                    <a:pt x="167" y="5489"/>
                    <a:pt x="418" y="5489"/>
                  </a:cubicBezTo>
                  <a:lnTo>
                    <a:pt x="596" y="5489"/>
                  </a:lnTo>
                  <a:lnTo>
                    <a:pt x="596" y="5453"/>
                  </a:lnTo>
                  <a:lnTo>
                    <a:pt x="596" y="5382"/>
                  </a:lnTo>
                  <a:cubicBezTo>
                    <a:pt x="596" y="5346"/>
                    <a:pt x="608" y="5299"/>
                    <a:pt x="608" y="5251"/>
                  </a:cubicBezTo>
                  <a:lnTo>
                    <a:pt x="608" y="4548"/>
                  </a:lnTo>
                  <a:lnTo>
                    <a:pt x="608" y="3548"/>
                  </a:lnTo>
                  <a:cubicBezTo>
                    <a:pt x="608" y="3453"/>
                    <a:pt x="608" y="3417"/>
                    <a:pt x="691" y="3417"/>
                  </a:cubicBezTo>
                  <a:cubicBezTo>
                    <a:pt x="1049" y="3405"/>
                    <a:pt x="1382" y="3227"/>
                    <a:pt x="1584" y="2929"/>
                  </a:cubicBezTo>
                  <a:cubicBezTo>
                    <a:pt x="2061" y="2262"/>
                    <a:pt x="2096" y="1381"/>
                    <a:pt x="1668" y="679"/>
                  </a:cubicBezTo>
                  <a:cubicBezTo>
                    <a:pt x="1489" y="369"/>
                    <a:pt x="1144" y="167"/>
                    <a:pt x="775" y="167"/>
                  </a:cubicBezTo>
                  <a:close/>
                  <a:moveTo>
                    <a:pt x="775" y="96"/>
                  </a:moveTo>
                  <a:cubicBezTo>
                    <a:pt x="1120" y="96"/>
                    <a:pt x="1453" y="262"/>
                    <a:pt x="1656" y="548"/>
                  </a:cubicBezTo>
                  <a:cubicBezTo>
                    <a:pt x="2239" y="1298"/>
                    <a:pt x="2144" y="2536"/>
                    <a:pt x="1441" y="3179"/>
                  </a:cubicBezTo>
                  <a:cubicBezTo>
                    <a:pt x="1251" y="3358"/>
                    <a:pt x="1001" y="3465"/>
                    <a:pt x="727" y="3477"/>
                  </a:cubicBezTo>
                  <a:lnTo>
                    <a:pt x="691" y="3477"/>
                  </a:lnTo>
                  <a:lnTo>
                    <a:pt x="691" y="3870"/>
                  </a:lnTo>
                  <a:cubicBezTo>
                    <a:pt x="691" y="4144"/>
                    <a:pt x="679" y="4418"/>
                    <a:pt x="679" y="4679"/>
                  </a:cubicBezTo>
                  <a:lnTo>
                    <a:pt x="679" y="4751"/>
                  </a:lnTo>
                  <a:cubicBezTo>
                    <a:pt x="679" y="4989"/>
                    <a:pt x="668" y="5227"/>
                    <a:pt x="656" y="5477"/>
                  </a:cubicBezTo>
                  <a:cubicBezTo>
                    <a:pt x="632" y="5513"/>
                    <a:pt x="596" y="5549"/>
                    <a:pt x="548" y="5561"/>
                  </a:cubicBezTo>
                  <a:cubicBezTo>
                    <a:pt x="465" y="5561"/>
                    <a:pt x="370" y="5549"/>
                    <a:pt x="287" y="5537"/>
                  </a:cubicBezTo>
                  <a:lnTo>
                    <a:pt x="215" y="5525"/>
                  </a:lnTo>
                  <a:cubicBezTo>
                    <a:pt x="132" y="5513"/>
                    <a:pt x="108" y="5477"/>
                    <a:pt x="108" y="5394"/>
                  </a:cubicBezTo>
                  <a:lnTo>
                    <a:pt x="108" y="5001"/>
                  </a:lnTo>
                  <a:lnTo>
                    <a:pt x="108" y="4644"/>
                  </a:lnTo>
                  <a:cubicBezTo>
                    <a:pt x="108" y="4144"/>
                    <a:pt x="120" y="3656"/>
                    <a:pt x="132" y="3155"/>
                  </a:cubicBezTo>
                  <a:lnTo>
                    <a:pt x="156" y="1917"/>
                  </a:lnTo>
                  <a:cubicBezTo>
                    <a:pt x="156" y="1762"/>
                    <a:pt x="156" y="1620"/>
                    <a:pt x="156" y="1465"/>
                  </a:cubicBezTo>
                  <a:cubicBezTo>
                    <a:pt x="167" y="1119"/>
                    <a:pt x="167" y="738"/>
                    <a:pt x="179" y="369"/>
                  </a:cubicBezTo>
                  <a:cubicBezTo>
                    <a:pt x="191" y="310"/>
                    <a:pt x="227" y="250"/>
                    <a:pt x="275" y="227"/>
                  </a:cubicBezTo>
                  <a:cubicBezTo>
                    <a:pt x="429" y="131"/>
                    <a:pt x="608" y="96"/>
                    <a:pt x="775" y="96"/>
                  </a:cubicBezTo>
                  <a:close/>
                  <a:moveTo>
                    <a:pt x="775" y="0"/>
                  </a:moveTo>
                  <a:cubicBezTo>
                    <a:pt x="584" y="12"/>
                    <a:pt x="394" y="60"/>
                    <a:pt x="227" y="155"/>
                  </a:cubicBezTo>
                  <a:cubicBezTo>
                    <a:pt x="144" y="203"/>
                    <a:pt x="96" y="274"/>
                    <a:pt x="84" y="369"/>
                  </a:cubicBezTo>
                  <a:cubicBezTo>
                    <a:pt x="72" y="738"/>
                    <a:pt x="60" y="1108"/>
                    <a:pt x="60" y="1465"/>
                  </a:cubicBezTo>
                  <a:lnTo>
                    <a:pt x="60" y="1917"/>
                  </a:lnTo>
                  <a:lnTo>
                    <a:pt x="37" y="3155"/>
                  </a:lnTo>
                  <a:lnTo>
                    <a:pt x="13" y="4644"/>
                  </a:lnTo>
                  <a:lnTo>
                    <a:pt x="13" y="5001"/>
                  </a:lnTo>
                  <a:lnTo>
                    <a:pt x="13" y="5394"/>
                  </a:lnTo>
                  <a:cubicBezTo>
                    <a:pt x="1" y="5513"/>
                    <a:pt x="84" y="5608"/>
                    <a:pt x="203" y="5620"/>
                  </a:cubicBezTo>
                  <a:lnTo>
                    <a:pt x="263" y="5620"/>
                  </a:lnTo>
                  <a:cubicBezTo>
                    <a:pt x="346" y="5644"/>
                    <a:pt x="418" y="5644"/>
                    <a:pt x="489" y="5644"/>
                  </a:cubicBezTo>
                  <a:lnTo>
                    <a:pt x="548" y="5644"/>
                  </a:lnTo>
                  <a:cubicBezTo>
                    <a:pt x="632" y="5632"/>
                    <a:pt x="703" y="5572"/>
                    <a:pt x="727" y="5489"/>
                  </a:cubicBezTo>
                  <a:cubicBezTo>
                    <a:pt x="751" y="5239"/>
                    <a:pt x="763" y="4989"/>
                    <a:pt x="763" y="4751"/>
                  </a:cubicBezTo>
                  <a:lnTo>
                    <a:pt x="763" y="4691"/>
                  </a:lnTo>
                  <a:cubicBezTo>
                    <a:pt x="775" y="4418"/>
                    <a:pt x="775" y="4156"/>
                    <a:pt x="775" y="3882"/>
                  </a:cubicBezTo>
                  <a:lnTo>
                    <a:pt x="775" y="3560"/>
                  </a:lnTo>
                  <a:cubicBezTo>
                    <a:pt x="1037" y="3536"/>
                    <a:pt x="1299" y="3429"/>
                    <a:pt x="1501" y="3239"/>
                  </a:cubicBezTo>
                  <a:cubicBezTo>
                    <a:pt x="2227" y="2572"/>
                    <a:pt x="2323" y="1274"/>
                    <a:pt x="1715" y="488"/>
                  </a:cubicBezTo>
                  <a:cubicBezTo>
                    <a:pt x="1489" y="191"/>
                    <a:pt x="1144" y="12"/>
                    <a:pt x="7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6" name="Google Shape;6766;p211"/>
            <p:cNvSpPr/>
            <p:nvPr/>
          </p:nvSpPr>
          <p:spPr>
            <a:xfrm>
              <a:off x="788289" y="497380"/>
              <a:ext cx="78496" cy="140480"/>
            </a:xfrm>
            <a:custGeom>
              <a:avLst/>
              <a:gdLst/>
              <a:ahLst/>
              <a:cxnLst/>
              <a:rect l="l" t="t" r="r" b="b"/>
              <a:pathLst>
                <a:path w="2453" h="4390" extrusionOk="0">
                  <a:moveTo>
                    <a:pt x="1215" y="161"/>
                  </a:moveTo>
                  <a:cubicBezTo>
                    <a:pt x="1372" y="161"/>
                    <a:pt x="1527" y="236"/>
                    <a:pt x="1679" y="388"/>
                  </a:cubicBezTo>
                  <a:cubicBezTo>
                    <a:pt x="2024" y="745"/>
                    <a:pt x="2167" y="1197"/>
                    <a:pt x="2238" y="1673"/>
                  </a:cubicBezTo>
                  <a:cubicBezTo>
                    <a:pt x="2274" y="1888"/>
                    <a:pt x="2286" y="2102"/>
                    <a:pt x="2310" y="2245"/>
                  </a:cubicBezTo>
                  <a:cubicBezTo>
                    <a:pt x="2286" y="2840"/>
                    <a:pt x="2215" y="3352"/>
                    <a:pt x="1953" y="3805"/>
                  </a:cubicBezTo>
                  <a:cubicBezTo>
                    <a:pt x="1772" y="4094"/>
                    <a:pt x="1550" y="4245"/>
                    <a:pt x="1324" y="4245"/>
                  </a:cubicBezTo>
                  <a:cubicBezTo>
                    <a:pt x="1132" y="4245"/>
                    <a:pt x="937" y="4136"/>
                    <a:pt x="762" y="3912"/>
                  </a:cubicBezTo>
                  <a:cubicBezTo>
                    <a:pt x="429" y="3507"/>
                    <a:pt x="298" y="3019"/>
                    <a:pt x="238" y="2507"/>
                  </a:cubicBezTo>
                  <a:cubicBezTo>
                    <a:pt x="167" y="2031"/>
                    <a:pt x="214" y="1542"/>
                    <a:pt x="357" y="1078"/>
                  </a:cubicBezTo>
                  <a:cubicBezTo>
                    <a:pt x="417" y="804"/>
                    <a:pt x="560" y="566"/>
                    <a:pt x="762" y="364"/>
                  </a:cubicBezTo>
                  <a:cubicBezTo>
                    <a:pt x="914" y="230"/>
                    <a:pt x="1065" y="161"/>
                    <a:pt x="1215" y="161"/>
                  </a:cubicBezTo>
                  <a:close/>
                  <a:moveTo>
                    <a:pt x="1199" y="1"/>
                  </a:moveTo>
                  <a:cubicBezTo>
                    <a:pt x="826" y="1"/>
                    <a:pt x="580" y="250"/>
                    <a:pt x="405" y="590"/>
                  </a:cubicBezTo>
                  <a:cubicBezTo>
                    <a:pt x="36" y="1292"/>
                    <a:pt x="0" y="2054"/>
                    <a:pt x="131" y="2828"/>
                  </a:cubicBezTo>
                  <a:cubicBezTo>
                    <a:pt x="191" y="3245"/>
                    <a:pt x="345" y="3638"/>
                    <a:pt x="583" y="3971"/>
                  </a:cubicBezTo>
                  <a:cubicBezTo>
                    <a:pt x="738" y="4209"/>
                    <a:pt x="988" y="4364"/>
                    <a:pt x="1274" y="4388"/>
                  </a:cubicBezTo>
                  <a:cubicBezTo>
                    <a:pt x="1293" y="4389"/>
                    <a:pt x="1311" y="4390"/>
                    <a:pt x="1329" y="4390"/>
                  </a:cubicBezTo>
                  <a:cubicBezTo>
                    <a:pt x="1667" y="4390"/>
                    <a:pt x="1890" y="4182"/>
                    <a:pt x="2060" y="3900"/>
                  </a:cubicBezTo>
                  <a:cubicBezTo>
                    <a:pt x="2357" y="3424"/>
                    <a:pt x="2441" y="2876"/>
                    <a:pt x="2453" y="2281"/>
                  </a:cubicBezTo>
                  <a:cubicBezTo>
                    <a:pt x="2453" y="2197"/>
                    <a:pt x="2453" y="2066"/>
                    <a:pt x="2441" y="1935"/>
                  </a:cubicBezTo>
                  <a:cubicBezTo>
                    <a:pt x="2405" y="1435"/>
                    <a:pt x="2250" y="935"/>
                    <a:pt x="1976" y="507"/>
                  </a:cubicBezTo>
                  <a:cubicBezTo>
                    <a:pt x="1810" y="257"/>
                    <a:pt x="1607" y="42"/>
                    <a:pt x="1298" y="7"/>
                  </a:cubicBezTo>
                  <a:cubicBezTo>
                    <a:pt x="1264" y="3"/>
                    <a:pt x="1231" y="1"/>
                    <a:pt x="1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7" name="Google Shape;6767;p211"/>
            <p:cNvSpPr/>
            <p:nvPr/>
          </p:nvSpPr>
          <p:spPr>
            <a:xfrm>
              <a:off x="785985" y="496196"/>
              <a:ext cx="82336" cy="143136"/>
            </a:xfrm>
            <a:custGeom>
              <a:avLst/>
              <a:gdLst/>
              <a:ahLst/>
              <a:cxnLst/>
              <a:rect l="l" t="t" r="r" b="b"/>
              <a:pathLst>
                <a:path w="2573" h="4473" extrusionOk="0">
                  <a:moveTo>
                    <a:pt x="1298" y="234"/>
                  </a:moveTo>
                  <a:cubicBezTo>
                    <a:pt x="1465" y="258"/>
                    <a:pt x="1620" y="329"/>
                    <a:pt x="1727" y="460"/>
                  </a:cubicBezTo>
                  <a:cubicBezTo>
                    <a:pt x="2013" y="746"/>
                    <a:pt x="2179" y="1139"/>
                    <a:pt x="2275" y="1722"/>
                  </a:cubicBezTo>
                  <a:cubicBezTo>
                    <a:pt x="2299" y="1865"/>
                    <a:pt x="2310" y="2020"/>
                    <a:pt x="2322" y="2151"/>
                  </a:cubicBezTo>
                  <a:cubicBezTo>
                    <a:pt x="2334" y="2199"/>
                    <a:pt x="2334" y="2246"/>
                    <a:pt x="2334" y="2270"/>
                  </a:cubicBezTo>
                  <a:cubicBezTo>
                    <a:pt x="2310" y="2901"/>
                    <a:pt x="2239" y="3377"/>
                    <a:pt x="1989" y="3818"/>
                  </a:cubicBezTo>
                  <a:cubicBezTo>
                    <a:pt x="1822" y="4092"/>
                    <a:pt x="1620" y="4235"/>
                    <a:pt x="1406" y="4235"/>
                  </a:cubicBezTo>
                  <a:cubicBezTo>
                    <a:pt x="1191" y="4223"/>
                    <a:pt x="989" y="4104"/>
                    <a:pt x="870" y="3925"/>
                  </a:cubicBezTo>
                  <a:cubicBezTo>
                    <a:pt x="524" y="3496"/>
                    <a:pt x="417" y="2961"/>
                    <a:pt x="358" y="2544"/>
                  </a:cubicBezTo>
                  <a:cubicBezTo>
                    <a:pt x="298" y="2068"/>
                    <a:pt x="334" y="1579"/>
                    <a:pt x="477" y="1127"/>
                  </a:cubicBezTo>
                  <a:cubicBezTo>
                    <a:pt x="536" y="865"/>
                    <a:pt x="679" y="627"/>
                    <a:pt x="870" y="436"/>
                  </a:cubicBezTo>
                  <a:cubicBezTo>
                    <a:pt x="977" y="317"/>
                    <a:pt x="1132" y="246"/>
                    <a:pt x="1298" y="234"/>
                  </a:cubicBezTo>
                  <a:close/>
                  <a:moveTo>
                    <a:pt x="1293" y="146"/>
                  </a:moveTo>
                  <a:cubicBezTo>
                    <a:pt x="1134" y="146"/>
                    <a:pt x="972" y="220"/>
                    <a:pt x="810" y="365"/>
                  </a:cubicBezTo>
                  <a:cubicBezTo>
                    <a:pt x="608" y="567"/>
                    <a:pt x="465" y="817"/>
                    <a:pt x="394" y="1091"/>
                  </a:cubicBezTo>
                  <a:cubicBezTo>
                    <a:pt x="251" y="1568"/>
                    <a:pt x="203" y="2068"/>
                    <a:pt x="274" y="2556"/>
                  </a:cubicBezTo>
                  <a:cubicBezTo>
                    <a:pt x="322" y="2984"/>
                    <a:pt x="441" y="3532"/>
                    <a:pt x="798" y="3973"/>
                  </a:cubicBezTo>
                  <a:cubicBezTo>
                    <a:pt x="941" y="4175"/>
                    <a:pt x="1167" y="4306"/>
                    <a:pt x="1406" y="4318"/>
                  </a:cubicBezTo>
                  <a:cubicBezTo>
                    <a:pt x="1414" y="4318"/>
                    <a:pt x="1422" y="4318"/>
                    <a:pt x="1431" y="4318"/>
                  </a:cubicBezTo>
                  <a:cubicBezTo>
                    <a:pt x="1671" y="4318"/>
                    <a:pt x="1888" y="4153"/>
                    <a:pt x="2060" y="3865"/>
                  </a:cubicBezTo>
                  <a:cubicBezTo>
                    <a:pt x="2334" y="3413"/>
                    <a:pt x="2406" y="2913"/>
                    <a:pt x="2429" y="2282"/>
                  </a:cubicBezTo>
                  <a:cubicBezTo>
                    <a:pt x="2429" y="2246"/>
                    <a:pt x="2418" y="2199"/>
                    <a:pt x="2418" y="2151"/>
                  </a:cubicBezTo>
                  <a:cubicBezTo>
                    <a:pt x="2406" y="2020"/>
                    <a:pt x="2394" y="1853"/>
                    <a:pt x="2370" y="1698"/>
                  </a:cubicBezTo>
                  <a:cubicBezTo>
                    <a:pt x="2299" y="1294"/>
                    <a:pt x="2179" y="794"/>
                    <a:pt x="1787" y="401"/>
                  </a:cubicBezTo>
                  <a:cubicBezTo>
                    <a:pt x="1627" y="229"/>
                    <a:pt x="1462" y="146"/>
                    <a:pt x="1293" y="146"/>
                  </a:cubicBezTo>
                  <a:close/>
                  <a:moveTo>
                    <a:pt x="1370" y="91"/>
                  </a:moveTo>
                  <a:cubicBezTo>
                    <a:pt x="1679" y="127"/>
                    <a:pt x="1870" y="353"/>
                    <a:pt x="2025" y="567"/>
                  </a:cubicBezTo>
                  <a:cubicBezTo>
                    <a:pt x="2287" y="996"/>
                    <a:pt x="2441" y="1484"/>
                    <a:pt x="2465" y="1984"/>
                  </a:cubicBezTo>
                  <a:cubicBezTo>
                    <a:pt x="2477" y="2068"/>
                    <a:pt x="2477" y="2163"/>
                    <a:pt x="2477" y="2234"/>
                  </a:cubicBezTo>
                  <a:lnTo>
                    <a:pt x="2477" y="2318"/>
                  </a:lnTo>
                  <a:cubicBezTo>
                    <a:pt x="2477" y="3008"/>
                    <a:pt x="2358" y="3508"/>
                    <a:pt x="2096" y="3913"/>
                  </a:cubicBezTo>
                  <a:cubicBezTo>
                    <a:pt x="1901" y="4245"/>
                    <a:pt x="1674" y="4390"/>
                    <a:pt x="1392" y="4390"/>
                  </a:cubicBezTo>
                  <a:cubicBezTo>
                    <a:pt x="1381" y="4390"/>
                    <a:pt x="1369" y="4390"/>
                    <a:pt x="1358" y="4389"/>
                  </a:cubicBezTo>
                  <a:cubicBezTo>
                    <a:pt x="1084" y="4365"/>
                    <a:pt x="834" y="4211"/>
                    <a:pt x="691" y="3984"/>
                  </a:cubicBezTo>
                  <a:cubicBezTo>
                    <a:pt x="465" y="3651"/>
                    <a:pt x="310" y="3270"/>
                    <a:pt x="251" y="2865"/>
                  </a:cubicBezTo>
                  <a:cubicBezTo>
                    <a:pt x="96" y="1996"/>
                    <a:pt x="179" y="1282"/>
                    <a:pt x="513" y="639"/>
                  </a:cubicBezTo>
                  <a:cubicBezTo>
                    <a:pt x="715" y="258"/>
                    <a:pt x="953" y="91"/>
                    <a:pt x="1275" y="91"/>
                  </a:cubicBezTo>
                  <a:close/>
                  <a:moveTo>
                    <a:pt x="1257" y="1"/>
                  </a:moveTo>
                  <a:cubicBezTo>
                    <a:pt x="909" y="1"/>
                    <a:pt x="646" y="205"/>
                    <a:pt x="441" y="603"/>
                  </a:cubicBezTo>
                  <a:cubicBezTo>
                    <a:pt x="96" y="1258"/>
                    <a:pt x="1" y="1996"/>
                    <a:pt x="155" y="2877"/>
                  </a:cubicBezTo>
                  <a:cubicBezTo>
                    <a:pt x="227" y="3294"/>
                    <a:pt x="382" y="3699"/>
                    <a:pt x="620" y="4044"/>
                  </a:cubicBezTo>
                  <a:cubicBezTo>
                    <a:pt x="786" y="4294"/>
                    <a:pt x="1048" y="4449"/>
                    <a:pt x="1346" y="4473"/>
                  </a:cubicBezTo>
                  <a:lnTo>
                    <a:pt x="1406" y="4473"/>
                  </a:lnTo>
                  <a:cubicBezTo>
                    <a:pt x="1703" y="4473"/>
                    <a:pt x="1965" y="4306"/>
                    <a:pt x="2179" y="3961"/>
                  </a:cubicBezTo>
                  <a:cubicBezTo>
                    <a:pt x="2441" y="3544"/>
                    <a:pt x="2560" y="3032"/>
                    <a:pt x="2572" y="2330"/>
                  </a:cubicBezTo>
                  <a:lnTo>
                    <a:pt x="2572" y="2234"/>
                  </a:lnTo>
                  <a:cubicBezTo>
                    <a:pt x="2572" y="2163"/>
                    <a:pt x="2560" y="2068"/>
                    <a:pt x="2560" y="1972"/>
                  </a:cubicBezTo>
                  <a:cubicBezTo>
                    <a:pt x="2525" y="1460"/>
                    <a:pt x="2370" y="960"/>
                    <a:pt x="2096" y="532"/>
                  </a:cubicBezTo>
                  <a:cubicBezTo>
                    <a:pt x="1941" y="305"/>
                    <a:pt x="1727" y="44"/>
                    <a:pt x="1370" y="8"/>
                  </a:cubicBezTo>
                  <a:cubicBezTo>
                    <a:pt x="1331" y="3"/>
                    <a:pt x="1294" y="1"/>
                    <a:pt x="12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8" name="Google Shape;6768;p211"/>
            <p:cNvSpPr/>
            <p:nvPr/>
          </p:nvSpPr>
          <p:spPr>
            <a:xfrm>
              <a:off x="497569" y="451076"/>
              <a:ext cx="71648" cy="90464"/>
            </a:xfrm>
            <a:custGeom>
              <a:avLst/>
              <a:gdLst/>
              <a:ahLst/>
              <a:cxnLst/>
              <a:rect l="l" t="t" r="r" b="b"/>
              <a:pathLst>
                <a:path w="2239" h="2827" extrusionOk="0">
                  <a:moveTo>
                    <a:pt x="429" y="144"/>
                  </a:moveTo>
                  <a:cubicBezTo>
                    <a:pt x="834" y="144"/>
                    <a:pt x="1215" y="263"/>
                    <a:pt x="1548" y="489"/>
                  </a:cubicBezTo>
                  <a:cubicBezTo>
                    <a:pt x="2096" y="834"/>
                    <a:pt x="2179" y="1596"/>
                    <a:pt x="1715" y="2061"/>
                  </a:cubicBezTo>
                  <a:cubicBezTo>
                    <a:pt x="1339" y="2447"/>
                    <a:pt x="830" y="2660"/>
                    <a:pt x="293" y="2660"/>
                  </a:cubicBezTo>
                  <a:cubicBezTo>
                    <a:pt x="251" y="2660"/>
                    <a:pt x="209" y="2659"/>
                    <a:pt x="167" y="2656"/>
                  </a:cubicBezTo>
                  <a:cubicBezTo>
                    <a:pt x="167" y="2406"/>
                    <a:pt x="179" y="2144"/>
                    <a:pt x="179" y="1894"/>
                  </a:cubicBezTo>
                  <a:cubicBezTo>
                    <a:pt x="179" y="1394"/>
                    <a:pt x="167" y="894"/>
                    <a:pt x="167" y="394"/>
                  </a:cubicBezTo>
                  <a:cubicBezTo>
                    <a:pt x="155" y="144"/>
                    <a:pt x="155" y="144"/>
                    <a:pt x="429" y="144"/>
                  </a:cubicBezTo>
                  <a:close/>
                  <a:moveTo>
                    <a:pt x="501" y="1"/>
                  </a:moveTo>
                  <a:cubicBezTo>
                    <a:pt x="405" y="13"/>
                    <a:pt x="310" y="13"/>
                    <a:pt x="203" y="13"/>
                  </a:cubicBezTo>
                  <a:cubicBezTo>
                    <a:pt x="60" y="13"/>
                    <a:pt x="1" y="96"/>
                    <a:pt x="1" y="203"/>
                  </a:cubicBezTo>
                  <a:cubicBezTo>
                    <a:pt x="12" y="596"/>
                    <a:pt x="12" y="989"/>
                    <a:pt x="12" y="1370"/>
                  </a:cubicBezTo>
                  <a:cubicBezTo>
                    <a:pt x="24" y="1823"/>
                    <a:pt x="36" y="2275"/>
                    <a:pt x="36" y="2727"/>
                  </a:cubicBezTo>
                  <a:cubicBezTo>
                    <a:pt x="46" y="2804"/>
                    <a:pt x="86" y="2827"/>
                    <a:pt x="144" y="2827"/>
                  </a:cubicBezTo>
                  <a:cubicBezTo>
                    <a:pt x="159" y="2827"/>
                    <a:pt x="174" y="2825"/>
                    <a:pt x="191" y="2823"/>
                  </a:cubicBezTo>
                  <a:cubicBezTo>
                    <a:pt x="239" y="2823"/>
                    <a:pt x="286" y="2799"/>
                    <a:pt x="334" y="2799"/>
                  </a:cubicBezTo>
                  <a:cubicBezTo>
                    <a:pt x="727" y="2787"/>
                    <a:pt x="1096" y="2680"/>
                    <a:pt x="1429" y="2489"/>
                  </a:cubicBezTo>
                  <a:cubicBezTo>
                    <a:pt x="1929" y="2168"/>
                    <a:pt x="2239" y="1763"/>
                    <a:pt x="2168" y="1192"/>
                  </a:cubicBezTo>
                  <a:cubicBezTo>
                    <a:pt x="2084" y="501"/>
                    <a:pt x="1334" y="1"/>
                    <a:pt x="5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9" name="Google Shape;6769;p211"/>
            <p:cNvSpPr/>
            <p:nvPr/>
          </p:nvSpPr>
          <p:spPr>
            <a:xfrm>
              <a:off x="496417" y="449956"/>
              <a:ext cx="73952" cy="93376"/>
            </a:xfrm>
            <a:custGeom>
              <a:avLst/>
              <a:gdLst/>
              <a:ahLst/>
              <a:cxnLst/>
              <a:rect l="l" t="t" r="r" b="b"/>
              <a:pathLst>
                <a:path w="2311" h="2918" extrusionOk="0">
                  <a:moveTo>
                    <a:pt x="524" y="226"/>
                  </a:moveTo>
                  <a:cubicBezTo>
                    <a:pt x="896" y="226"/>
                    <a:pt x="1255" y="332"/>
                    <a:pt x="1561" y="536"/>
                  </a:cubicBezTo>
                  <a:cubicBezTo>
                    <a:pt x="1811" y="715"/>
                    <a:pt x="1977" y="988"/>
                    <a:pt x="2013" y="1286"/>
                  </a:cubicBezTo>
                  <a:cubicBezTo>
                    <a:pt x="2037" y="1572"/>
                    <a:pt x="1930" y="1858"/>
                    <a:pt x="1727" y="2060"/>
                  </a:cubicBezTo>
                  <a:cubicBezTo>
                    <a:pt x="1358" y="2417"/>
                    <a:pt x="882" y="2632"/>
                    <a:pt x="370" y="2643"/>
                  </a:cubicBezTo>
                  <a:lnTo>
                    <a:pt x="251" y="2643"/>
                  </a:lnTo>
                  <a:lnTo>
                    <a:pt x="251" y="2453"/>
                  </a:lnTo>
                  <a:lnTo>
                    <a:pt x="251" y="1929"/>
                  </a:lnTo>
                  <a:cubicBezTo>
                    <a:pt x="239" y="1572"/>
                    <a:pt x="239" y="1203"/>
                    <a:pt x="239" y="846"/>
                  </a:cubicBezTo>
                  <a:lnTo>
                    <a:pt x="239" y="429"/>
                  </a:lnTo>
                  <a:cubicBezTo>
                    <a:pt x="239" y="334"/>
                    <a:pt x="239" y="262"/>
                    <a:pt x="263" y="250"/>
                  </a:cubicBezTo>
                  <a:cubicBezTo>
                    <a:pt x="275" y="226"/>
                    <a:pt x="334" y="226"/>
                    <a:pt x="429" y="226"/>
                  </a:cubicBezTo>
                  <a:lnTo>
                    <a:pt x="465" y="226"/>
                  </a:lnTo>
                  <a:cubicBezTo>
                    <a:pt x="485" y="226"/>
                    <a:pt x="505" y="226"/>
                    <a:pt x="524" y="226"/>
                  </a:cubicBezTo>
                  <a:close/>
                  <a:moveTo>
                    <a:pt x="509" y="142"/>
                  </a:moveTo>
                  <a:cubicBezTo>
                    <a:pt x="490" y="142"/>
                    <a:pt x="472" y="143"/>
                    <a:pt x="453" y="143"/>
                  </a:cubicBezTo>
                  <a:lnTo>
                    <a:pt x="418" y="143"/>
                  </a:lnTo>
                  <a:cubicBezTo>
                    <a:pt x="299" y="143"/>
                    <a:pt x="227" y="143"/>
                    <a:pt x="191" y="179"/>
                  </a:cubicBezTo>
                  <a:cubicBezTo>
                    <a:pt x="144" y="226"/>
                    <a:pt x="144" y="298"/>
                    <a:pt x="144" y="429"/>
                  </a:cubicBezTo>
                  <a:lnTo>
                    <a:pt x="144" y="846"/>
                  </a:lnTo>
                  <a:cubicBezTo>
                    <a:pt x="156" y="1203"/>
                    <a:pt x="156" y="1560"/>
                    <a:pt x="156" y="1929"/>
                  </a:cubicBezTo>
                  <a:lnTo>
                    <a:pt x="156" y="2453"/>
                  </a:lnTo>
                  <a:lnTo>
                    <a:pt x="156" y="2727"/>
                  </a:lnTo>
                  <a:lnTo>
                    <a:pt x="203" y="2727"/>
                  </a:lnTo>
                  <a:cubicBezTo>
                    <a:pt x="251" y="2739"/>
                    <a:pt x="310" y="2739"/>
                    <a:pt x="370" y="2739"/>
                  </a:cubicBezTo>
                  <a:cubicBezTo>
                    <a:pt x="894" y="2727"/>
                    <a:pt x="1406" y="2512"/>
                    <a:pt x="1775" y="2131"/>
                  </a:cubicBezTo>
                  <a:cubicBezTo>
                    <a:pt x="2001" y="1905"/>
                    <a:pt x="2120" y="1596"/>
                    <a:pt x="2096" y="1286"/>
                  </a:cubicBezTo>
                  <a:cubicBezTo>
                    <a:pt x="2061" y="965"/>
                    <a:pt x="1882" y="667"/>
                    <a:pt x="1608" y="488"/>
                  </a:cubicBezTo>
                  <a:cubicBezTo>
                    <a:pt x="1279" y="261"/>
                    <a:pt x="895" y="142"/>
                    <a:pt x="509" y="142"/>
                  </a:cubicBezTo>
                  <a:close/>
                  <a:moveTo>
                    <a:pt x="537" y="84"/>
                  </a:moveTo>
                  <a:cubicBezTo>
                    <a:pt x="1382" y="96"/>
                    <a:pt x="2073" y="584"/>
                    <a:pt x="2156" y="1239"/>
                  </a:cubicBezTo>
                  <a:cubicBezTo>
                    <a:pt x="2215" y="1739"/>
                    <a:pt x="1977" y="2131"/>
                    <a:pt x="1442" y="2477"/>
                  </a:cubicBezTo>
                  <a:cubicBezTo>
                    <a:pt x="1108" y="2679"/>
                    <a:pt x="739" y="2786"/>
                    <a:pt x="358" y="2786"/>
                  </a:cubicBezTo>
                  <a:cubicBezTo>
                    <a:pt x="334" y="2798"/>
                    <a:pt x="299" y="2798"/>
                    <a:pt x="275" y="2798"/>
                  </a:cubicBezTo>
                  <a:lnTo>
                    <a:pt x="215" y="2810"/>
                  </a:lnTo>
                  <a:lnTo>
                    <a:pt x="168" y="2810"/>
                  </a:lnTo>
                  <a:cubicBezTo>
                    <a:pt x="132" y="2810"/>
                    <a:pt x="120" y="2810"/>
                    <a:pt x="120" y="2751"/>
                  </a:cubicBezTo>
                  <a:cubicBezTo>
                    <a:pt x="120" y="2465"/>
                    <a:pt x="108" y="2167"/>
                    <a:pt x="108" y="1870"/>
                  </a:cubicBezTo>
                  <a:lnTo>
                    <a:pt x="108" y="1405"/>
                  </a:lnTo>
                  <a:cubicBezTo>
                    <a:pt x="96" y="1012"/>
                    <a:pt x="96" y="631"/>
                    <a:pt x="96" y="238"/>
                  </a:cubicBezTo>
                  <a:cubicBezTo>
                    <a:pt x="84" y="203"/>
                    <a:pt x="96" y="155"/>
                    <a:pt x="120" y="119"/>
                  </a:cubicBezTo>
                  <a:cubicBezTo>
                    <a:pt x="156" y="96"/>
                    <a:pt x="203" y="84"/>
                    <a:pt x="251" y="84"/>
                  </a:cubicBezTo>
                  <a:close/>
                  <a:moveTo>
                    <a:pt x="251" y="0"/>
                  </a:moveTo>
                  <a:cubicBezTo>
                    <a:pt x="179" y="0"/>
                    <a:pt x="120" y="24"/>
                    <a:pt x="60" y="60"/>
                  </a:cubicBezTo>
                  <a:cubicBezTo>
                    <a:pt x="25" y="107"/>
                    <a:pt x="1" y="179"/>
                    <a:pt x="1" y="238"/>
                  </a:cubicBezTo>
                  <a:cubicBezTo>
                    <a:pt x="13" y="631"/>
                    <a:pt x="13" y="1012"/>
                    <a:pt x="13" y="1405"/>
                  </a:cubicBezTo>
                  <a:lnTo>
                    <a:pt x="13" y="1881"/>
                  </a:lnTo>
                  <a:cubicBezTo>
                    <a:pt x="37" y="2167"/>
                    <a:pt x="37" y="2465"/>
                    <a:pt x="37" y="2762"/>
                  </a:cubicBezTo>
                  <a:cubicBezTo>
                    <a:pt x="15" y="2840"/>
                    <a:pt x="84" y="2907"/>
                    <a:pt x="161" y="2907"/>
                  </a:cubicBezTo>
                  <a:cubicBezTo>
                    <a:pt x="167" y="2907"/>
                    <a:pt x="173" y="2906"/>
                    <a:pt x="179" y="2905"/>
                  </a:cubicBezTo>
                  <a:lnTo>
                    <a:pt x="227" y="2917"/>
                  </a:lnTo>
                  <a:lnTo>
                    <a:pt x="299" y="2905"/>
                  </a:lnTo>
                  <a:cubicBezTo>
                    <a:pt x="322" y="2905"/>
                    <a:pt x="346" y="2905"/>
                    <a:pt x="370" y="2893"/>
                  </a:cubicBezTo>
                  <a:cubicBezTo>
                    <a:pt x="775" y="2893"/>
                    <a:pt x="1156" y="2774"/>
                    <a:pt x="1489" y="2572"/>
                  </a:cubicBezTo>
                  <a:cubicBezTo>
                    <a:pt x="2073" y="2203"/>
                    <a:pt x="2311" y="1762"/>
                    <a:pt x="2251" y="1239"/>
                  </a:cubicBezTo>
                  <a:cubicBezTo>
                    <a:pt x="2156" y="536"/>
                    <a:pt x="1430" y="0"/>
                    <a:pt x="53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0" name="Google Shape;6770;p211"/>
            <p:cNvSpPr/>
            <p:nvPr/>
          </p:nvSpPr>
          <p:spPr>
            <a:xfrm>
              <a:off x="953633" y="556196"/>
              <a:ext cx="43328" cy="31456"/>
            </a:xfrm>
            <a:custGeom>
              <a:avLst/>
              <a:gdLst/>
              <a:ahLst/>
              <a:cxnLst/>
              <a:rect l="l" t="t" r="r" b="b"/>
              <a:pathLst>
                <a:path w="1354" h="983" extrusionOk="0">
                  <a:moveTo>
                    <a:pt x="750" y="157"/>
                  </a:moveTo>
                  <a:cubicBezTo>
                    <a:pt x="941" y="169"/>
                    <a:pt x="1096" y="324"/>
                    <a:pt x="1108" y="526"/>
                  </a:cubicBezTo>
                  <a:cubicBezTo>
                    <a:pt x="1108" y="550"/>
                    <a:pt x="1084" y="574"/>
                    <a:pt x="1060" y="585"/>
                  </a:cubicBezTo>
                  <a:cubicBezTo>
                    <a:pt x="786" y="669"/>
                    <a:pt x="500" y="752"/>
                    <a:pt x="191" y="847"/>
                  </a:cubicBezTo>
                  <a:cubicBezTo>
                    <a:pt x="215" y="443"/>
                    <a:pt x="429" y="204"/>
                    <a:pt x="750" y="157"/>
                  </a:cubicBezTo>
                  <a:close/>
                  <a:moveTo>
                    <a:pt x="833" y="1"/>
                  </a:moveTo>
                  <a:cubicBezTo>
                    <a:pt x="821" y="1"/>
                    <a:pt x="810" y="1"/>
                    <a:pt x="798" y="2"/>
                  </a:cubicBezTo>
                  <a:cubicBezTo>
                    <a:pt x="369" y="14"/>
                    <a:pt x="36" y="347"/>
                    <a:pt x="0" y="764"/>
                  </a:cubicBezTo>
                  <a:cubicBezTo>
                    <a:pt x="0" y="892"/>
                    <a:pt x="29" y="982"/>
                    <a:pt x="155" y="982"/>
                  </a:cubicBezTo>
                  <a:cubicBezTo>
                    <a:pt x="170" y="982"/>
                    <a:pt x="186" y="981"/>
                    <a:pt x="203" y="978"/>
                  </a:cubicBezTo>
                  <a:cubicBezTo>
                    <a:pt x="441" y="943"/>
                    <a:pt x="691" y="895"/>
                    <a:pt x="929" y="836"/>
                  </a:cubicBezTo>
                  <a:cubicBezTo>
                    <a:pt x="1060" y="800"/>
                    <a:pt x="1179" y="716"/>
                    <a:pt x="1251" y="597"/>
                  </a:cubicBezTo>
                  <a:cubicBezTo>
                    <a:pt x="1354" y="299"/>
                    <a:pt x="1136" y="1"/>
                    <a:pt x="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1" name="Google Shape;6771;p211"/>
            <p:cNvSpPr/>
            <p:nvPr/>
          </p:nvSpPr>
          <p:spPr>
            <a:xfrm>
              <a:off x="952097" y="554724"/>
              <a:ext cx="44608" cy="34336"/>
            </a:xfrm>
            <a:custGeom>
              <a:avLst/>
              <a:gdLst/>
              <a:ahLst/>
              <a:cxnLst/>
              <a:rect l="l" t="t" r="r" b="b"/>
              <a:pathLst>
                <a:path w="1394" h="1073" extrusionOk="0">
                  <a:moveTo>
                    <a:pt x="822" y="250"/>
                  </a:moveTo>
                  <a:cubicBezTo>
                    <a:pt x="906" y="262"/>
                    <a:pt x="989" y="310"/>
                    <a:pt x="1037" y="381"/>
                  </a:cubicBezTo>
                  <a:cubicBezTo>
                    <a:pt x="1084" y="429"/>
                    <a:pt x="1120" y="489"/>
                    <a:pt x="1108" y="560"/>
                  </a:cubicBezTo>
                  <a:cubicBezTo>
                    <a:pt x="1108" y="572"/>
                    <a:pt x="1108" y="584"/>
                    <a:pt x="1096" y="596"/>
                  </a:cubicBezTo>
                  <a:cubicBezTo>
                    <a:pt x="870" y="667"/>
                    <a:pt x="644" y="727"/>
                    <a:pt x="406" y="798"/>
                  </a:cubicBezTo>
                  <a:lnTo>
                    <a:pt x="286" y="834"/>
                  </a:lnTo>
                  <a:cubicBezTo>
                    <a:pt x="322" y="501"/>
                    <a:pt x="501" y="286"/>
                    <a:pt x="798" y="250"/>
                  </a:cubicBezTo>
                  <a:close/>
                  <a:moveTo>
                    <a:pt x="787" y="167"/>
                  </a:moveTo>
                  <a:cubicBezTo>
                    <a:pt x="429" y="215"/>
                    <a:pt x="215" y="477"/>
                    <a:pt x="191" y="893"/>
                  </a:cubicBezTo>
                  <a:lnTo>
                    <a:pt x="191" y="953"/>
                  </a:lnTo>
                  <a:lnTo>
                    <a:pt x="429" y="882"/>
                  </a:lnTo>
                  <a:lnTo>
                    <a:pt x="1120" y="679"/>
                  </a:lnTo>
                  <a:cubicBezTo>
                    <a:pt x="1168" y="655"/>
                    <a:pt x="1191" y="620"/>
                    <a:pt x="1203" y="572"/>
                  </a:cubicBezTo>
                  <a:cubicBezTo>
                    <a:pt x="1203" y="477"/>
                    <a:pt x="1168" y="393"/>
                    <a:pt x="1108" y="322"/>
                  </a:cubicBezTo>
                  <a:cubicBezTo>
                    <a:pt x="1025" y="227"/>
                    <a:pt x="906" y="167"/>
                    <a:pt x="787" y="167"/>
                  </a:cubicBezTo>
                  <a:close/>
                  <a:moveTo>
                    <a:pt x="889" y="94"/>
                  </a:moveTo>
                  <a:cubicBezTo>
                    <a:pt x="1020" y="94"/>
                    <a:pt x="1138" y="165"/>
                    <a:pt x="1215" y="286"/>
                  </a:cubicBezTo>
                  <a:cubicBezTo>
                    <a:pt x="1287" y="381"/>
                    <a:pt x="1299" y="512"/>
                    <a:pt x="1263" y="631"/>
                  </a:cubicBezTo>
                  <a:cubicBezTo>
                    <a:pt x="1191" y="727"/>
                    <a:pt x="1084" y="810"/>
                    <a:pt x="965" y="846"/>
                  </a:cubicBezTo>
                  <a:cubicBezTo>
                    <a:pt x="787" y="882"/>
                    <a:pt x="620" y="917"/>
                    <a:pt x="453" y="941"/>
                  </a:cubicBezTo>
                  <a:lnTo>
                    <a:pt x="251" y="977"/>
                  </a:lnTo>
                  <a:cubicBezTo>
                    <a:pt x="231" y="982"/>
                    <a:pt x="211" y="985"/>
                    <a:pt x="192" y="985"/>
                  </a:cubicBezTo>
                  <a:cubicBezTo>
                    <a:pt x="166" y="985"/>
                    <a:pt x="141" y="979"/>
                    <a:pt x="120" y="965"/>
                  </a:cubicBezTo>
                  <a:cubicBezTo>
                    <a:pt x="96" y="917"/>
                    <a:pt x="84" y="858"/>
                    <a:pt x="96" y="810"/>
                  </a:cubicBezTo>
                  <a:cubicBezTo>
                    <a:pt x="120" y="405"/>
                    <a:pt x="453" y="96"/>
                    <a:pt x="858" y="96"/>
                  </a:cubicBezTo>
                  <a:cubicBezTo>
                    <a:pt x="868" y="95"/>
                    <a:pt x="879" y="94"/>
                    <a:pt x="889" y="94"/>
                  </a:cubicBezTo>
                  <a:close/>
                  <a:moveTo>
                    <a:pt x="846" y="0"/>
                  </a:moveTo>
                  <a:cubicBezTo>
                    <a:pt x="406" y="12"/>
                    <a:pt x="36" y="358"/>
                    <a:pt x="1" y="810"/>
                  </a:cubicBezTo>
                  <a:cubicBezTo>
                    <a:pt x="1" y="882"/>
                    <a:pt x="13" y="953"/>
                    <a:pt x="60" y="1012"/>
                  </a:cubicBezTo>
                  <a:cubicBezTo>
                    <a:pt x="96" y="1048"/>
                    <a:pt x="144" y="1072"/>
                    <a:pt x="191" y="1072"/>
                  </a:cubicBezTo>
                  <a:cubicBezTo>
                    <a:pt x="215" y="1072"/>
                    <a:pt x="239" y="1060"/>
                    <a:pt x="251" y="1060"/>
                  </a:cubicBezTo>
                  <a:lnTo>
                    <a:pt x="453" y="1024"/>
                  </a:lnTo>
                  <a:cubicBezTo>
                    <a:pt x="632" y="1001"/>
                    <a:pt x="810" y="965"/>
                    <a:pt x="977" y="917"/>
                  </a:cubicBezTo>
                  <a:cubicBezTo>
                    <a:pt x="1132" y="882"/>
                    <a:pt x="1263" y="786"/>
                    <a:pt x="1334" y="655"/>
                  </a:cubicBezTo>
                  <a:cubicBezTo>
                    <a:pt x="1394" y="512"/>
                    <a:pt x="1382" y="358"/>
                    <a:pt x="1287" y="227"/>
                  </a:cubicBezTo>
                  <a:cubicBezTo>
                    <a:pt x="1191" y="84"/>
                    <a:pt x="1025" y="0"/>
                    <a:pt x="8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2" name="Google Shape;6772;p211"/>
            <p:cNvSpPr/>
            <p:nvPr/>
          </p:nvSpPr>
          <p:spPr>
            <a:xfrm>
              <a:off x="730753" y="507012"/>
              <a:ext cx="34688" cy="74176"/>
            </a:xfrm>
            <a:custGeom>
              <a:avLst/>
              <a:gdLst/>
              <a:ahLst/>
              <a:cxnLst/>
              <a:rect l="l" t="t" r="r" b="b"/>
              <a:pathLst>
                <a:path w="1084" h="2318" extrusionOk="0">
                  <a:moveTo>
                    <a:pt x="274" y="170"/>
                  </a:moveTo>
                  <a:cubicBezTo>
                    <a:pt x="357" y="170"/>
                    <a:pt x="476" y="182"/>
                    <a:pt x="512" y="241"/>
                  </a:cubicBezTo>
                  <a:cubicBezTo>
                    <a:pt x="619" y="384"/>
                    <a:pt x="703" y="551"/>
                    <a:pt x="750" y="729"/>
                  </a:cubicBezTo>
                  <a:cubicBezTo>
                    <a:pt x="846" y="1146"/>
                    <a:pt x="762" y="1587"/>
                    <a:pt x="512" y="1944"/>
                  </a:cubicBezTo>
                  <a:cubicBezTo>
                    <a:pt x="429" y="2039"/>
                    <a:pt x="322" y="2122"/>
                    <a:pt x="215" y="2194"/>
                  </a:cubicBezTo>
                  <a:lnTo>
                    <a:pt x="167" y="2146"/>
                  </a:lnTo>
                  <a:cubicBezTo>
                    <a:pt x="167" y="2027"/>
                    <a:pt x="167" y="1920"/>
                    <a:pt x="167" y="1801"/>
                  </a:cubicBezTo>
                  <a:cubicBezTo>
                    <a:pt x="179" y="1325"/>
                    <a:pt x="203" y="837"/>
                    <a:pt x="226" y="360"/>
                  </a:cubicBezTo>
                  <a:cubicBezTo>
                    <a:pt x="226" y="289"/>
                    <a:pt x="262" y="170"/>
                    <a:pt x="274" y="170"/>
                  </a:cubicBezTo>
                  <a:close/>
                  <a:moveTo>
                    <a:pt x="306" y="0"/>
                  </a:moveTo>
                  <a:cubicBezTo>
                    <a:pt x="169" y="0"/>
                    <a:pt x="60" y="112"/>
                    <a:pt x="60" y="253"/>
                  </a:cubicBezTo>
                  <a:cubicBezTo>
                    <a:pt x="60" y="765"/>
                    <a:pt x="48" y="1277"/>
                    <a:pt x="48" y="1789"/>
                  </a:cubicBezTo>
                  <a:lnTo>
                    <a:pt x="12" y="1777"/>
                  </a:lnTo>
                  <a:cubicBezTo>
                    <a:pt x="12" y="1920"/>
                    <a:pt x="0" y="2051"/>
                    <a:pt x="12" y="2194"/>
                  </a:cubicBezTo>
                  <a:cubicBezTo>
                    <a:pt x="24" y="2242"/>
                    <a:pt x="60" y="2277"/>
                    <a:pt x="95" y="2301"/>
                  </a:cubicBezTo>
                  <a:cubicBezTo>
                    <a:pt x="133" y="2312"/>
                    <a:pt x="172" y="2317"/>
                    <a:pt x="210" y="2317"/>
                  </a:cubicBezTo>
                  <a:cubicBezTo>
                    <a:pt x="340" y="2317"/>
                    <a:pt x="465" y="2257"/>
                    <a:pt x="548" y="2146"/>
                  </a:cubicBezTo>
                  <a:cubicBezTo>
                    <a:pt x="977" y="1718"/>
                    <a:pt x="1084" y="801"/>
                    <a:pt x="774" y="289"/>
                  </a:cubicBezTo>
                  <a:cubicBezTo>
                    <a:pt x="691" y="122"/>
                    <a:pt x="524" y="15"/>
                    <a:pt x="345" y="3"/>
                  </a:cubicBezTo>
                  <a:cubicBezTo>
                    <a:pt x="332" y="1"/>
                    <a:pt x="319" y="0"/>
                    <a:pt x="30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3" name="Google Shape;6773;p211"/>
            <p:cNvSpPr/>
            <p:nvPr/>
          </p:nvSpPr>
          <p:spPr>
            <a:xfrm>
              <a:off x="729601" y="505540"/>
              <a:ext cx="37376" cy="77024"/>
            </a:xfrm>
            <a:custGeom>
              <a:avLst/>
              <a:gdLst/>
              <a:ahLst/>
              <a:cxnLst/>
              <a:rect l="l" t="t" r="r" b="b"/>
              <a:pathLst>
                <a:path w="1168" h="2407" extrusionOk="0">
                  <a:moveTo>
                    <a:pt x="377" y="260"/>
                  </a:moveTo>
                  <a:cubicBezTo>
                    <a:pt x="426" y="260"/>
                    <a:pt x="475" y="282"/>
                    <a:pt x="524" y="311"/>
                  </a:cubicBezTo>
                  <a:cubicBezTo>
                    <a:pt x="632" y="454"/>
                    <a:pt x="703" y="609"/>
                    <a:pt x="751" y="787"/>
                  </a:cubicBezTo>
                  <a:cubicBezTo>
                    <a:pt x="846" y="1192"/>
                    <a:pt x="762" y="1621"/>
                    <a:pt x="524" y="1966"/>
                  </a:cubicBezTo>
                  <a:cubicBezTo>
                    <a:pt x="465" y="2026"/>
                    <a:pt x="405" y="2085"/>
                    <a:pt x="334" y="2133"/>
                  </a:cubicBezTo>
                  <a:lnTo>
                    <a:pt x="262" y="2180"/>
                  </a:lnTo>
                  <a:lnTo>
                    <a:pt x="251" y="2168"/>
                  </a:lnTo>
                  <a:lnTo>
                    <a:pt x="262" y="2085"/>
                  </a:lnTo>
                  <a:lnTo>
                    <a:pt x="262" y="1859"/>
                  </a:lnTo>
                  <a:lnTo>
                    <a:pt x="262" y="1680"/>
                  </a:lnTo>
                  <a:cubicBezTo>
                    <a:pt x="274" y="1264"/>
                    <a:pt x="286" y="835"/>
                    <a:pt x="310" y="418"/>
                  </a:cubicBezTo>
                  <a:cubicBezTo>
                    <a:pt x="310" y="359"/>
                    <a:pt x="322" y="311"/>
                    <a:pt x="346" y="263"/>
                  </a:cubicBezTo>
                  <a:cubicBezTo>
                    <a:pt x="356" y="261"/>
                    <a:pt x="367" y="260"/>
                    <a:pt x="377" y="260"/>
                  </a:cubicBezTo>
                  <a:close/>
                  <a:moveTo>
                    <a:pt x="310" y="180"/>
                  </a:moveTo>
                  <a:cubicBezTo>
                    <a:pt x="227" y="180"/>
                    <a:pt x="215" y="406"/>
                    <a:pt x="215" y="406"/>
                  </a:cubicBezTo>
                  <a:cubicBezTo>
                    <a:pt x="191" y="823"/>
                    <a:pt x="179" y="1252"/>
                    <a:pt x="155" y="1680"/>
                  </a:cubicBezTo>
                  <a:lnTo>
                    <a:pt x="155" y="1847"/>
                  </a:lnTo>
                  <a:lnTo>
                    <a:pt x="155" y="2085"/>
                  </a:lnTo>
                  <a:lnTo>
                    <a:pt x="155" y="2204"/>
                  </a:lnTo>
                  <a:lnTo>
                    <a:pt x="262" y="2299"/>
                  </a:lnTo>
                  <a:lnTo>
                    <a:pt x="274" y="2276"/>
                  </a:lnTo>
                  <a:cubicBezTo>
                    <a:pt x="310" y="2252"/>
                    <a:pt x="346" y="2228"/>
                    <a:pt x="370" y="2204"/>
                  </a:cubicBezTo>
                  <a:cubicBezTo>
                    <a:pt x="453" y="2157"/>
                    <a:pt x="524" y="2085"/>
                    <a:pt x="584" y="2014"/>
                  </a:cubicBezTo>
                  <a:cubicBezTo>
                    <a:pt x="834" y="1657"/>
                    <a:pt x="929" y="1204"/>
                    <a:pt x="834" y="775"/>
                  </a:cubicBezTo>
                  <a:cubicBezTo>
                    <a:pt x="786" y="585"/>
                    <a:pt x="691" y="406"/>
                    <a:pt x="584" y="263"/>
                  </a:cubicBezTo>
                  <a:cubicBezTo>
                    <a:pt x="536" y="180"/>
                    <a:pt x="405" y="180"/>
                    <a:pt x="334" y="180"/>
                  </a:cubicBezTo>
                  <a:close/>
                  <a:moveTo>
                    <a:pt x="349" y="84"/>
                  </a:moveTo>
                  <a:cubicBezTo>
                    <a:pt x="356" y="84"/>
                    <a:pt x="363" y="84"/>
                    <a:pt x="370" y="85"/>
                  </a:cubicBezTo>
                  <a:lnTo>
                    <a:pt x="381" y="85"/>
                  </a:lnTo>
                  <a:cubicBezTo>
                    <a:pt x="548" y="97"/>
                    <a:pt x="703" y="192"/>
                    <a:pt x="774" y="347"/>
                  </a:cubicBezTo>
                  <a:cubicBezTo>
                    <a:pt x="1084" y="847"/>
                    <a:pt x="965" y="1740"/>
                    <a:pt x="560" y="2157"/>
                  </a:cubicBezTo>
                  <a:cubicBezTo>
                    <a:pt x="483" y="2262"/>
                    <a:pt x="367" y="2322"/>
                    <a:pt x="244" y="2322"/>
                  </a:cubicBezTo>
                  <a:cubicBezTo>
                    <a:pt x="215" y="2322"/>
                    <a:pt x="185" y="2318"/>
                    <a:pt x="155" y="2311"/>
                  </a:cubicBezTo>
                  <a:cubicBezTo>
                    <a:pt x="131" y="2299"/>
                    <a:pt x="108" y="2264"/>
                    <a:pt x="96" y="2240"/>
                  </a:cubicBezTo>
                  <a:lnTo>
                    <a:pt x="96" y="1942"/>
                  </a:lnTo>
                  <a:lnTo>
                    <a:pt x="96" y="1871"/>
                  </a:lnTo>
                  <a:lnTo>
                    <a:pt x="131" y="1871"/>
                  </a:lnTo>
                  <a:lnTo>
                    <a:pt x="131" y="1442"/>
                  </a:lnTo>
                  <a:cubicBezTo>
                    <a:pt x="143" y="1061"/>
                    <a:pt x="143" y="680"/>
                    <a:pt x="155" y="299"/>
                  </a:cubicBezTo>
                  <a:cubicBezTo>
                    <a:pt x="144" y="176"/>
                    <a:pt x="239" y="84"/>
                    <a:pt x="349" y="84"/>
                  </a:cubicBezTo>
                  <a:close/>
                  <a:moveTo>
                    <a:pt x="349" y="1"/>
                  </a:moveTo>
                  <a:cubicBezTo>
                    <a:pt x="180" y="1"/>
                    <a:pt x="48" y="139"/>
                    <a:pt x="48" y="299"/>
                  </a:cubicBezTo>
                  <a:cubicBezTo>
                    <a:pt x="48" y="680"/>
                    <a:pt x="36" y="1073"/>
                    <a:pt x="36" y="1454"/>
                  </a:cubicBezTo>
                  <a:lnTo>
                    <a:pt x="36" y="1787"/>
                  </a:lnTo>
                  <a:lnTo>
                    <a:pt x="12" y="1787"/>
                  </a:lnTo>
                  <a:lnTo>
                    <a:pt x="12" y="1835"/>
                  </a:lnTo>
                  <a:lnTo>
                    <a:pt x="12" y="1942"/>
                  </a:lnTo>
                  <a:cubicBezTo>
                    <a:pt x="0" y="2049"/>
                    <a:pt x="0" y="2145"/>
                    <a:pt x="12" y="2240"/>
                  </a:cubicBezTo>
                  <a:cubicBezTo>
                    <a:pt x="12" y="2311"/>
                    <a:pt x="60" y="2371"/>
                    <a:pt x="120" y="2395"/>
                  </a:cubicBezTo>
                  <a:cubicBezTo>
                    <a:pt x="167" y="2407"/>
                    <a:pt x="203" y="2407"/>
                    <a:pt x="251" y="2407"/>
                  </a:cubicBezTo>
                  <a:cubicBezTo>
                    <a:pt x="381" y="2407"/>
                    <a:pt x="512" y="2335"/>
                    <a:pt x="608" y="2228"/>
                  </a:cubicBezTo>
                  <a:cubicBezTo>
                    <a:pt x="1048" y="1787"/>
                    <a:pt x="1167" y="835"/>
                    <a:pt x="834" y="311"/>
                  </a:cubicBezTo>
                  <a:cubicBezTo>
                    <a:pt x="751" y="133"/>
                    <a:pt x="572" y="25"/>
                    <a:pt x="381" y="2"/>
                  </a:cubicBezTo>
                  <a:lnTo>
                    <a:pt x="370" y="2"/>
                  </a:lnTo>
                  <a:cubicBezTo>
                    <a:pt x="363" y="1"/>
                    <a:pt x="356" y="1"/>
                    <a:pt x="3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4" name="Google Shape;6774;p211"/>
            <p:cNvSpPr/>
            <p:nvPr/>
          </p:nvSpPr>
          <p:spPr>
            <a:xfrm>
              <a:off x="809217" y="510820"/>
              <a:ext cx="38912" cy="106400"/>
            </a:xfrm>
            <a:custGeom>
              <a:avLst/>
              <a:gdLst/>
              <a:ahLst/>
              <a:cxnLst/>
              <a:rect l="l" t="t" r="r" b="b"/>
              <a:pathLst>
                <a:path w="1216" h="3325" extrusionOk="0">
                  <a:moveTo>
                    <a:pt x="600" y="178"/>
                  </a:moveTo>
                  <a:cubicBezTo>
                    <a:pt x="745" y="178"/>
                    <a:pt x="778" y="360"/>
                    <a:pt x="811" y="491"/>
                  </a:cubicBezTo>
                  <a:cubicBezTo>
                    <a:pt x="882" y="658"/>
                    <a:pt x="930" y="849"/>
                    <a:pt x="965" y="1027"/>
                  </a:cubicBezTo>
                  <a:cubicBezTo>
                    <a:pt x="1001" y="1277"/>
                    <a:pt x="1001" y="1527"/>
                    <a:pt x="1025" y="1873"/>
                  </a:cubicBezTo>
                  <a:cubicBezTo>
                    <a:pt x="989" y="2099"/>
                    <a:pt x="930" y="2432"/>
                    <a:pt x="870" y="2754"/>
                  </a:cubicBezTo>
                  <a:cubicBezTo>
                    <a:pt x="858" y="2765"/>
                    <a:pt x="858" y="2789"/>
                    <a:pt x="846" y="2801"/>
                  </a:cubicBezTo>
                  <a:cubicBezTo>
                    <a:pt x="792" y="2921"/>
                    <a:pt x="748" y="3080"/>
                    <a:pt x="632" y="3080"/>
                  </a:cubicBezTo>
                  <a:cubicBezTo>
                    <a:pt x="621" y="3080"/>
                    <a:pt x="609" y="3078"/>
                    <a:pt x="596" y="3075"/>
                  </a:cubicBezTo>
                  <a:cubicBezTo>
                    <a:pt x="477" y="3027"/>
                    <a:pt x="394" y="2932"/>
                    <a:pt x="358" y="2813"/>
                  </a:cubicBezTo>
                  <a:cubicBezTo>
                    <a:pt x="108" y="2063"/>
                    <a:pt x="96" y="1241"/>
                    <a:pt x="322" y="491"/>
                  </a:cubicBezTo>
                  <a:cubicBezTo>
                    <a:pt x="358" y="372"/>
                    <a:pt x="465" y="194"/>
                    <a:pt x="560" y="182"/>
                  </a:cubicBezTo>
                  <a:cubicBezTo>
                    <a:pt x="575" y="179"/>
                    <a:pt x="588" y="178"/>
                    <a:pt x="600" y="178"/>
                  </a:cubicBezTo>
                  <a:close/>
                  <a:moveTo>
                    <a:pt x="577" y="0"/>
                  </a:moveTo>
                  <a:cubicBezTo>
                    <a:pt x="471" y="0"/>
                    <a:pt x="364" y="69"/>
                    <a:pt x="287" y="206"/>
                  </a:cubicBezTo>
                  <a:cubicBezTo>
                    <a:pt x="215" y="313"/>
                    <a:pt x="168" y="432"/>
                    <a:pt x="144" y="551"/>
                  </a:cubicBezTo>
                  <a:cubicBezTo>
                    <a:pt x="84" y="884"/>
                    <a:pt x="49" y="1206"/>
                    <a:pt x="1" y="1551"/>
                  </a:cubicBezTo>
                  <a:cubicBezTo>
                    <a:pt x="37" y="1873"/>
                    <a:pt x="49" y="2206"/>
                    <a:pt x="120" y="2527"/>
                  </a:cubicBezTo>
                  <a:cubicBezTo>
                    <a:pt x="168" y="2754"/>
                    <a:pt x="263" y="2968"/>
                    <a:pt x="382" y="3170"/>
                  </a:cubicBezTo>
                  <a:cubicBezTo>
                    <a:pt x="440" y="3274"/>
                    <a:pt x="509" y="3325"/>
                    <a:pt x="582" y="3325"/>
                  </a:cubicBezTo>
                  <a:cubicBezTo>
                    <a:pt x="644" y="3325"/>
                    <a:pt x="710" y="3289"/>
                    <a:pt x="775" y="3218"/>
                  </a:cubicBezTo>
                  <a:cubicBezTo>
                    <a:pt x="882" y="3087"/>
                    <a:pt x="965" y="2932"/>
                    <a:pt x="1025" y="2765"/>
                  </a:cubicBezTo>
                  <a:cubicBezTo>
                    <a:pt x="1192" y="2146"/>
                    <a:pt x="1215" y="1492"/>
                    <a:pt x="1084" y="860"/>
                  </a:cubicBezTo>
                  <a:cubicBezTo>
                    <a:pt x="1049" y="634"/>
                    <a:pt x="965" y="408"/>
                    <a:pt x="858" y="206"/>
                  </a:cubicBezTo>
                  <a:cubicBezTo>
                    <a:pt x="787" y="69"/>
                    <a:pt x="683" y="0"/>
                    <a:pt x="5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5" name="Google Shape;6775;p211"/>
            <p:cNvSpPr/>
            <p:nvPr/>
          </p:nvSpPr>
          <p:spPr>
            <a:xfrm>
              <a:off x="807713" y="509380"/>
              <a:ext cx="42304" cy="108992"/>
            </a:xfrm>
            <a:custGeom>
              <a:avLst/>
              <a:gdLst/>
              <a:ahLst/>
              <a:cxnLst/>
              <a:rect l="l" t="t" r="r" b="b"/>
              <a:pathLst>
                <a:path w="1322" h="3406" extrusionOk="0">
                  <a:moveTo>
                    <a:pt x="655" y="263"/>
                  </a:moveTo>
                  <a:cubicBezTo>
                    <a:pt x="738" y="263"/>
                    <a:pt x="762" y="358"/>
                    <a:pt x="798" y="477"/>
                  </a:cubicBezTo>
                  <a:cubicBezTo>
                    <a:pt x="810" y="501"/>
                    <a:pt x="822" y="524"/>
                    <a:pt x="822" y="548"/>
                  </a:cubicBezTo>
                  <a:cubicBezTo>
                    <a:pt x="893" y="715"/>
                    <a:pt x="941" y="894"/>
                    <a:pt x="965" y="1084"/>
                  </a:cubicBezTo>
                  <a:cubicBezTo>
                    <a:pt x="988" y="1239"/>
                    <a:pt x="1000" y="1417"/>
                    <a:pt x="1012" y="1608"/>
                  </a:cubicBezTo>
                  <a:cubicBezTo>
                    <a:pt x="1012" y="1703"/>
                    <a:pt x="1012" y="1810"/>
                    <a:pt x="1024" y="1906"/>
                  </a:cubicBezTo>
                  <a:lnTo>
                    <a:pt x="1012" y="1977"/>
                  </a:lnTo>
                  <a:cubicBezTo>
                    <a:pt x="977" y="2191"/>
                    <a:pt x="929" y="2489"/>
                    <a:pt x="869" y="2787"/>
                  </a:cubicBezTo>
                  <a:cubicBezTo>
                    <a:pt x="869" y="2799"/>
                    <a:pt x="869" y="2810"/>
                    <a:pt x="858" y="2834"/>
                  </a:cubicBezTo>
                  <a:cubicBezTo>
                    <a:pt x="846" y="2846"/>
                    <a:pt x="846" y="2870"/>
                    <a:pt x="834" y="2882"/>
                  </a:cubicBezTo>
                  <a:cubicBezTo>
                    <a:pt x="792" y="2998"/>
                    <a:pt x="749" y="3076"/>
                    <a:pt x="682" y="3076"/>
                  </a:cubicBezTo>
                  <a:cubicBezTo>
                    <a:pt x="674" y="3076"/>
                    <a:pt x="665" y="3075"/>
                    <a:pt x="655" y="3072"/>
                  </a:cubicBezTo>
                  <a:cubicBezTo>
                    <a:pt x="560" y="3025"/>
                    <a:pt x="477" y="2941"/>
                    <a:pt x="453" y="2834"/>
                  </a:cubicBezTo>
                  <a:cubicBezTo>
                    <a:pt x="203" y="2096"/>
                    <a:pt x="191" y="1298"/>
                    <a:pt x="417" y="548"/>
                  </a:cubicBezTo>
                  <a:cubicBezTo>
                    <a:pt x="453" y="429"/>
                    <a:pt x="548" y="274"/>
                    <a:pt x="631" y="263"/>
                  </a:cubicBezTo>
                  <a:close/>
                  <a:moveTo>
                    <a:pt x="667" y="183"/>
                  </a:moveTo>
                  <a:cubicBezTo>
                    <a:pt x="649" y="183"/>
                    <a:pt x="629" y="186"/>
                    <a:pt x="607" y="191"/>
                  </a:cubicBezTo>
                  <a:cubicBezTo>
                    <a:pt x="488" y="215"/>
                    <a:pt x="369" y="405"/>
                    <a:pt x="334" y="524"/>
                  </a:cubicBezTo>
                  <a:cubicBezTo>
                    <a:pt x="107" y="1298"/>
                    <a:pt x="107" y="2108"/>
                    <a:pt x="369" y="2870"/>
                  </a:cubicBezTo>
                  <a:cubicBezTo>
                    <a:pt x="405" y="2977"/>
                    <a:pt x="512" y="3144"/>
                    <a:pt x="643" y="3168"/>
                  </a:cubicBezTo>
                  <a:lnTo>
                    <a:pt x="679" y="3168"/>
                  </a:lnTo>
                  <a:cubicBezTo>
                    <a:pt x="810" y="3168"/>
                    <a:pt x="869" y="3037"/>
                    <a:pt x="917" y="2930"/>
                  </a:cubicBezTo>
                  <a:lnTo>
                    <a:pt x="941" y="2870"/>
                  </a:lnTo>
                  <a:cubicBezTo>
                    <a:pt x="953" y="2858"/>
                    <a:pt x="965" y="2834"/>
                    <a:pt x="965" y="2810"/>
                  </a:cubicBezTo>
                  <a:cubicBezTo>
                    <a:pt x="1012" y="2513"/>
                    <a:pt x="1072" y="2227"/>
                    <a:pt x="1108" y="2001"/>
                  </a:cubicBezTo>
                  <a:lnTo>
                    <a:pt x="1119" y="1918"/>
                  </a:lnTo>
                  <a:cubicBezTo>
                    <a:pt x="1108" y="1810"/>
                    <a:pt x="1096" y="1703"/>
                    <a:pt x="1096" y="1608"/>
                  </a:cubicBezTo>
                  <a:cubicBezTo>
                    <a:pt x="1096" y="1417"/>
                    <a:pt x="1084" y="1239"/>
                    <a:pt x="1060" y="1072"/>
                  </a:cubicBezTo>
                  <a:cubicBezTo>
                    <a:pt x="1024" y="882"/>
                    <a:pt x="977" y="703"/>
                    <a:pt x="905" y="524"/>
                  </a:cubicBezTo>
                  <a:cubicBezTo>
                    <a:pt x="905" y="501"/>
                    <a:pt x="893" y="477"/>
                    <a:pt x="893" y="453"/>
                  </a:cubicBezTo>
                  <a:cubicBezTo>
                    <a:pt x="851" y="337"/>
                    <a:pt x="809" y="183"/>
                    <a:pt x="667" y="183"/>
                  </a:cubicBezTo>
                  <a:close/>
                  <a:moveTo>
                    <a:pt x="631" y="96"/>
                  </a:moveTo>
                  <a:cubicBezTo>
                    <a:pt x="738" y="108"/>
                    <a:pt x="834" y="167"/>
                    <a:pt x="869" y="274"/>
                  </a:cubicBezTo>
                  <a:cubicBezTo>
                    <a:pt x="977" y="477"/>
                    <a:pt x="1060" y="691"/>
                    <a:pt x="1096" y="917"/>
                  </a:cubicBezTo>
                  <a:cubicBezTo>
                    <a:pt x="1227" y="1548"/>
                    <a:pt x="1203" y="2191"/>
                    <a:pt x="1024" y="2799"/>
                  </a:cubicBezTo>
                  <a:cubicBezTo>
                    <a:pt x="977" y="2953"/>
                    <a:pt x="893" y="3108"/>
                    <a:pt x="786" y="3227"/>
                  </a:cubicBezTo>
                  <a:cubicBezTo>
                    <a:pt x="750" y="3275"/>
                    <a:pt x="691" y="3311"/>
                    <a:pt x="631" y="3322"/>
                  </a:cubicBezTo>
                  <a:cubicBezTo>
                    <a:pt x="560" y="3322"/>
                    <a:pt x="500" y="3251"/>
                    <a:pt x="465" y="3191"/>
                  </a:cubicBezTo>
                  <a:cubicBezTo>
                    <a:pt x="346" y="2989"/>
                    <a:pt x="262" y="2787"/>
                    <a:pt x="215" y="2560"/>
                  </a:cubicBezTo>
                  <a:cubicBezTo>
                    <a:pt x="167" y="2334"/>
                    <a:pt x="131" y="2108"/>
                    <a:pt x="119" y="1882"/>
                  </a:cubicBezTo>
                  <a:cubicBezTo>
                    <a:pt x="107" y="1787"/>
                    <a:pt x="96" y="1691"/>
                    <a:pt x="84" y="1584"/>
                  </a:cubicBezTo>
                  <a:lnTo>
                    <a:pt x="131" y="1310"/>
                  </a:lnTo>
                  <a:cubicBezTo>
                    <a:pt x="167" y="1084"/>
                    <a:pt x="203" y="846"/>
                    <a:pt x="238" y="620"/>
                  </a:cubicBezTo>
                  <a:cubicBezTo>
                    <a:pt x="262" y="501"/>
                    <a:pt x="310" y="382"/>
                    <a:pt x="369" y="274"/>
                  </a:cubicBezTo>
                  <a:cubicBezTo>
                    <a:pt x="417" y="179"/>
                    <a:pt x="524" y="108"/>
                    <a:pt x="631" y="96"/>
                  </a:cubicBezTo>
                  <a:close/>
                  <a:moveTo>
                    <a:pt x="631" y="1"/>
                  </a:moveTo>
                  <a:cubicBezTo>
                    <a:pt x="488" y="13"/>
                    <a:pt x="369" y="96"/>
                    <a:pt x="298" y="227"/>
                  </a:cubicBezTo>
                  <a:cubicBezTo>
                    <a:pt x="226" y="334"/>
                    <a:pt x="179" y="465"/>
                    <a:pt x="155" y="584"/>
                  </a:cubicBezTo>
                  <a:cubicBezTo>
                    <a:pt x="107" y="822"/>
                    <a:pt x="72" y="1060"/>
                    <a:pt x="36" y="1286"/>
                  </a:cubicBezTo>
                  <a:cubicBezTo>
                    <a:pt x="24" y="1382"/>
                    <a:pt x="12" y="1489"/>
                    <a:pt x="0" y="1584"/>
                  </a:cubicBezTo>
                  <a:lnTo>
                    <a:pt x="0" y="1596"/>
                  </a:lnTo>
                  <a:cubicBezTo>
                    <a:pt x="12" y="1691"/>
                    <a:pt x="24" y="1787"/>
                    <a:pt x="36" y="1894"/>
                  </a:cubicBezTo>
                  <a:cubicBezTo>
                    <a:pt x="48" y="2120"/>
                    <a:pt x="84" y="2346"/>
                    <a:pt x="119" y="2572"/>
                  </a:cubicBezTo>
                  <a:cubicBezTo>
                    <a:pt x="179" y="2799"/>
                    <a:pt x="274" y="3025"/>
                    <a:pt x="393" y="3227"/>
                  </a:cubicBezTo>
                  <a:cubicBezTo>
                    <a:pt x="477" y="3370"/>
                    <a:pt x="572" y="3406"/>
                    <a:pt x="631" y="3406"/>
                  </a:cubicBezTo>
                  <a:cubicBezTo>
                    <a:pt x="727" y="3394"/>
                    <a:pt x="810" y="3346"/>
                    <a:pt x="858" y="3275"/>
                  </a:cubicBezTo>
                  <a:cubicBezTo>
                    <a:pt x="977" y="3144"/>
                    <a:pt x="1060" y="2989"/>
                    <a:pt x="1119" y="2822"/>
                  </a:cubicBezTo>
                  <a:cubicBezTo>
                    <a:pt x="1298" y="2191"/>
                    <a:pt x="1322" y="1525"/>
                    <a:pt x="1191" y="894"/>
                  </a:cubicBezTo>
                  <a:cubicBezTo>
                    <a:pt x="1143" y="655"/>
                    <a:pt x="1072" y="429"/>
                    <a:pt x="953" y="215"/>
                  </a:cubicBezTo>
                  <a:cubicBezTo>
                    <a:pt x="905" y="96"/>
                    <a:pt x="774" y="1"/>
                    <a:pt x="6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6" name="Google Shape;6776;p211"/>
            <p:cNvSpPr/>
            <p:nvPr/>
          </p:nvSpPr>
          <p:spPr>
            <a:xfrm>
              <a:off x="704449" y="708612"/>
              <a:ext cx="333408" cy="200864"/>
            </a:xfrm>
            <a:custGeom>
              <a:avLst/>
              <a:gdLst/>
              <a:ahLst/>
              <a:cxnLst/>
              <a:rect l="l" t="t" r="r" b="b"/>
              <a:pathLst>
                <a:path w="10419" h="6277" extrusionOk="0">
                  <a:moveTo>
                    <a:pt x="9438" y="509"/>
                  </a:moveTo>
                  <a:cubicBezTo>
                    <a:pt x="9447" y="509"/>
                    <a:pt x="9457" y="510"/>
                    <a:pt x="9466" y="514"/>
                  </a:cubicBezTo>
                  <a:cubicBezTo>
                    <a:pt x="9585" y="537"/>
                    <a:pt x="9633" y="787"/>
                    <a:pt x="9657" y="883"/>
                  </a:cubicBezTo>
                  <a:cubicBezTo>
                    <a:pt x="9680" y="1085"/>
                    <a:pt x="9669" y="1299"/>
                    <a:pt x="9609" y="1502"/>
                  </a:cubicBezTo>
                  <a:cubicBezTo>
                    <a:pt x="9419" y="2169"/>
                    <a:pt x="9073" y="2788"/>
                    <a:pt x="8597" y="3300"/>
                  </a:cubicBezTo>
                  <a:lnTo>
                    <a:pt x="8597" y="2573"/>
                  </a:lnTo>
                  <a:cubicBezTo>
                    <a:pt x="8609" y="2228"/>
                    <a:pt x="8609" y="1895"/>
                    <a:pt x="8645" y="1561"/>
                  </a:cubicBezTo>
                  <a:cubicBezTo>
                    <a:pt x="8668" y="1418"/>
                    <a:pt x="8728" y="1276"/>
                    <a:pt x="8811" y="1168"/>
                  </a:cubicBezTo>
                  <a:cubicBezTo>
                    <a:pt x="8930" y="1002"/>
                    <a:pt x="9061" y="847"/>
                    <a:pt x="9204" y="704"/>
                  </a:cubicBezTo>
                  <a:cubicBezTo>
                    <a:pt x="9252" y="645"/>
                    <a:pt x="9311" y="585"/>
                    <a:pt x="9371" y="537"/>
                  </a:cubicBezTo>
                  <a:cubicBezTo>
                    <a:pt x="9388" y="520"/>
                    <a:pt x="9412" y="509"/>
                    <a:pt x="9438" y="509"/>
                  </a:cubicBezTo>
                  <a:close/>
                  <a:moveTo>
                    <a:pt x="1599" y="2865"/>
                  </a:moveTo>
                  <a:cubicBezTo>
                    <a:pt x="1612" y="2865"/>
                    <a:pt x="1623" y="2867"/>
                    <a:pt x="1632" y="2871"/>
                  </a:cubicBezTo>
                  <a:cubicBezTo>
                    <a:pt x="1715" y="2931"/>
                    <a:pt x="1775" y="3014"/>
                    <a:pt x="1799" y="3121"/>
                  </a:cubicBezTo>
                  <a:cubicBezTo>
                    <a:pt x="1822" y="3359"/>
                    <a:pt x="1727" y="3597"/>
                    <a:pt x="1537" y="3740"/>
                  </a:cubicBezTo>
                  <a:cubicBezTo>
                    <a:pt x="1310" y="3931"/>
                    <a:pt x="1060" y="4085"/>
                    <a:pt x="810" y="4264"/>
                  </a:cubicBezTo>
                  <a:cubicBezTo>
                    <a:pt x="846" y="3764"/>
                    <a:pt x="1048" y="3300"/>
                    <a:pt x="1406" y="2954"/>
                  </a:cubicBezTo>
                  <a:cubicBezTo>
                    <a:pt x="1445" y="2906"/>
                    <a:pt x="1540" y="2865"/>
                    <a:pt x="1599" y="2865"/>
                  </a:cubicBezTo>
                  <a:close/>
                  <a:moveTo>
                    <a:pt x="6236" y="2590"/>
                  </a:moveTo>
                  <a:cubicBezTo>
                    <a:pt x="6511" y="2590"/>
                    <a:pt x="6447" y="3084"/>
                    <a:pt x="6382" y="3288"/>
                  </a:cubicBezTo>
                  <a:cubicBezTo>
                    <a:pt x="6156" y="3883"/>
                    <a:pt x="5799" y="4419"/>
                    <a:pt x="5323" y="4836"/>
                  </a:cubicBezTo>
                  <a:cubicBezTo>
                    <a:pt x="5204" y="4943"/>
                    <a:pt x="5073" y="5038"/>
                    <a:pt x="4954" y="5133"/>
                  </a:cubicBezTo>
                  <a:cubicBezTo>
                    <a:pt x="4704" y="5002"/>
                    <a:pt x="4489" y="4812"/>
                    <a:pt x="4311" y="4597"/>
                  </a:cubicBezTo>
                  <a:cubicBezTo>
                    <a:pt x="4013" y="4228"/>
                    <a:pt x="3846" y="3788"/>
                    <a:pt x="3834" y="3323"/>
                  </a:cubicBezTo>
                  <a:cubicBezTo>
                    <a:pt x="3823" y="3109"/>
                    <a:pt x="3870" y="2907"/>
                    <a:pt x="3977" y="2728"/>
                  </a:cubicBezTo>
                  <a:cubicBezTo>
                    <a:pt x="4013" y="2645"/>
                    <a:pt x="4096" y="2597"/>
                    <a:pt x="4180" y="2597"/>
                  </a:cubicBezTo>
                  <a:cubicBezTo>
                    <a:pt x="4287" y="2609"/>
                    <a:pt x="4394" y="2657"/>
                    <a:pt x="4477" y="2728"/>
                  </a:cubicBezTo>
                  <a:cubicBezTo>
                    <a:pt x="4573" y="2847"/>
                    <a:pt x="4632" y="2990"/>
                    <a:pt x="4680" y="3133"/>
                  </a:cubicBezTo>
                  <a:cubicBezTo>
                    <a:pt x="4739" y="3288"/>
                    <a:pt x="4775" y="3466"/>
                    <a:pt x="4977" y="3490"/>
                  </a:cubicBezTo>
                  <a:cubicBezTo>
                    <a:pt x="5020" y="3496"/>
                    <a:pt x="5061" y="3501"/>
                    <a:pt x="5100" y="3501"/>
                  </a:cubicBezTo>
                  <a:cubicBezTo>
                    <a:pt x="5212" y="3501"/>
                    <a:pt x="5305" y="3462"/>
                    <a:pt x="5358" y="3312"/>
                  </a:cubicBezTo>
                  <a:cubicBezTo>
                    <a:pt x="5406" y="3169"/>
                    <a:pt x="5478" y="3050"/>
                    <a:pt x="5585" y="2954"/>
                  </a:cubicBezTo>
                  <a:cubicBezTo>
                    <a:pt x="5739" y="2800"/>
                    <a:pt x="5930" y="2680"/>
                    <a:pt x="6132" y="2609"/>
                  </a:cubicBezTo>
                  <a:cubicBezTo>
                    <a:pt x="6171" y="2596"/>
                    <a:pt x="6206" y="2590"/>
                    <a:pt x="6236" y="2590"/>
                  </a:cubicBezTo>
                  <a:close/>
                  <a:moveTo>
                    <a:pt x="8270" y="0"/>
                  </a:moveTo>
                  <a:cubicBezTo>
                    <a:pt x="8256" y="0"/>
                    <a:pt x="8242" y="1"/>
                    <a:pt x="8228" y="2"/>
                  </a:cubicBezTo>
                  <a:cubicBezTo>
                    <a:pt x="8002" y="13"/>
                    <a:pt x="7906" y="97"/>
                    <a:pt x="7906" y="371"/>
                  </a:cubicBezTo>
                  <a:cubicBezTo>
                    <a:pt x="7906" y="728"/>
                    <a:pt x="7906" y="1097"/>
                    <a:pt x="7906" y="1454"/>
                  </a:cubicBezTo>
                  <a:cubicBezTo>
                    <a:pt x="7906" y="1537"/>
                    <a:pt x="7883" y="1621"/>
                    <a:pt x="7847" y="1692"/>
                  </a:cubicBezTo>
                  <a:cubicBezTo>
                    <a:pt x="7621" y="1954"/>
                    <a:pt x="7394" y="2216"/>
                    <a:pt x="7168" y="2478"/>
                  </a:cubicBezTo>
                  <a:cubicBezTo>
                    <a:pt x="6944" y="2263"/>
                    <a:pt x="6688" y="2175"/>
                    <a:pt x="6424" y="2175"/>
                  </a:cubicBezTo>
                  <a:cubicBezTo>
                    <a:pt x="6015" y="2175"/>
                    <a:pt x="5584" y="2386"/>
                    <a:pt x="5216" y="2669"/>
                  </a:cubicBezTo>
                  <a:cubicBezTo>
                    <a:pt x="4977" y="2514"/>
                    <a:pt x="4727" y="2383"/>
                    <a:pt x="4466" y="2276"/>
                  </a:cubicBezTo>
                  <a:cubicBezTo>
                    <a:pt x="4344" y="2241"/>
                    <a:pt x="4226" y="2225"/>
                    <a:pt x="4115" y="2225"/>
                  </a:cubicBezTo>
                  <a:cubicBezTo>
                    <a:pt x="3574" y="2225"/>
                    <a:pt x="3184" y="2616"/>
                    <a:pt x="3203" y="3228"/>
                  </a:cubicBezTo>
                  <a:cubicBezTo>
                    <a:pt x="3215" y="3550"/>
                    <a:pt x="3275" y="3859"/>
                    <a:pt x="3394" y="4169"/>
                  </a:cubicBezTo>
                  <a:cubicBezTo>
                    <a:pt x="3465" y="4359"/>
                    <a:pt x="3453" y="4455"/>
                    <a:pt x="3311" y="4562"/>
                  </a:cubicBezTo>
                  <a:cubicBezTo>
                    <a:pt x="2811" y="4907"/>
                    <a:pt x="2334" y="5276"/>
                    <a:pt x="1799" y="5598"/>
                  </a:cubicBezTo>
                  <a:cubicBezTo>
                    <a:pt x="1647" y="5685"/>
                    <a:pt x="1508" y="5725"/>
                    <a:pt x="1385" y="5725"/>
                  </a:cubicBezTo>
                  <a:cubicBezTo>
                    <a:pt x="1073" y="5725"/>
                    <a:pt x="857" y="5470"/>
                    <a:pt x="763" y="5086"/>
                  </a:cubicBezTo>
                  <a:cubicBezTo>
                    <a:pt x="751" y="5026"/>
                    <a:pt x="739" y="4955"/>
                    <a:pt x="739" y="4883"/>
                  </a:cubicBezTo>
                  <a:cubicBezTo>
                    <a:pt x="727" y="4764"/>
                    <a:pt x="786" y="4705"/>
                    <a:pt x="894" y="4657"/>
                  </a:cubicBezTo>
                  <a:cubicBezTo>
                    <a:pt x="1227" y="4478"/>
                    <a:pt x="1548" y="4288"/>
                    <a:pt x="1870" y="4085"/>
                  </a:cubicBezTo>
                  <a:cubicBezTo>
                    <a:pt x="2144" y="3919"/>
                    <a:pt x="2358" y="3657"/>
                    <a:pt x="2453" y="3335"/>
                  </a:cubicBezTo>
                  <a:cubicBezTo>
                    <a:pt x="2537" y="3097"/>
                    <a:pt x="2430" y="2823"/>
                    <a:pt x="2191" y="2704"/>
                  </a:cubicBezTo>
                  <a:cubicBezTo>
                    <a:pt x="2009" y="2597"/>
                    <a:pt x="1808" y="2545"/>
                    <a:pt x="1608" y="2545"/>
                  </a:cubicBezTo>
                  <a:cubicBezTo>
                    <a:pt x="1273" y="2545"/>
                    <a:pt x="942" y="2691"/>
                    <a:pt x="703" y="2966"/>
                  </a:cubicBezTo>
                  <a:cubicBezTo>
                    <a:pt x="251" y="3502"/>
                    <a:pt x="1" y="4193"/>
                    <a:pt x="36" y="4895"/>
                  </a:cubicBezTo>
                  <a:cubicBezTo>
                    <a:pt x="36" y="5443"/>
                    <a:pt x="322" y="5859"/>
                    <a:pt x="858" y="5943"/>
                  </a:cubicBezTo>
                  <a:cubicBezTo>
                    <a:pt x="1024" y="5972"/>
                    <a:pt x="1187" y="5989"/>
                    <a:pt x="1347" y="5989"/>
                  </a:cubicBezTo>
                  <a:cubicBezTo>
                    <a:pt x="1772" y="5989"/>
                    <a:pt x="2173" y="5870"/>
                    <a:pt x="2537" y="5550"/>
                  </a:cubicBezTo>
                  <a:cubicBezTo>
                    <a:pt x="2894" y="5217"/>
                    <a:pt x="3287" y="4943"/>
                    <a:pt x="3608" y="4693"/>
                  </a:cubicBezTo>
                  <a:cubicBezTo>
                    <a:pt x="4061" y="4943"/>
                    <a:pt x="4477" y="5181"/>
                    <a:pt x="4894" y="5407"/>
                  </a:cubicBezTo>
                  <a:cubicBezTo>
                    <a:pt x="4952" y="5436"/>
                    <a:pt x="5009" y="5452"/>
                    <a:pt x="5067" y="5452"/>
                  </a:cubicBezTo>
                  <a:cubicBezTo>
                    <a:pt x="5105" y="5452"/>
                    <a:pt x="5142" y="5445"/>
                    <a:pt x="5180" y="5431"/>
                  </a:cubicBezTo>
                  <a:cubicBezTo>
                    <a:pt x="5406" y="5312"/>
                    <a:pt x="5632" y="5181"/>
                    <a:pt x="5847" y="5026"/>
                  </a:cubicBezTo>
                  <a:cubicBezTo>
                    <a:pt x="6537" y="4502"/>
                    <a:pt x="7133" y="3883"/>
                    <a:pt x="7240" y="2954"/>
                  </a:cubicBezTo>
                  <a:cubicBezTo>
                    <a:pt x="7252" y="2919"/>
                    <a:pt x="7275" y="2871"/>
                    <a:pt x="7299" y="2835"/>
                  </a:cubicBezTo>
                  <a:cubicBezTo>
                    <a:pt x="7466" y="2609"/>
                    <a:pt x="7644" y="2395"/>
                    <a:pt x="7871" y="2121"/>
                  </a:cubicBezTo>
                  <a:cubicBezTo>
                    <a:pt x="7883" y="2323"/>
                    <a:pt x="7895" y="2454"/>
                    <a:pt x="7895" y="2585"/>
                  </a:cubicBezTo>
                  <a:cubicBezTo>
                    <a:pt x="7883" y="3609"/>
                    <a:pt x="7871" y="5014"/>
                    <a:pt x="7847" y="6050"/>
                  </a:cubicBezTo>
                  <a:cubicBezTo>
                    <a:pt x="7847" y="6264"/>
                    <a:pt x="7978" y="6276"/>
                    <a:pt x="8121" y="6276"/>
                  </a:cubicBezTo>
                  <a:cubicBezTo>
                    <a:pt x="8134" y="6276"/>
                    <a:pt x="8147" y="6276"/>
                    <a:pt x="8160" y="6276"/>
                  </a:cubicBezTo>
                  <a:cubicBezTo>
                    <a:pt x="8293" y="6276"/>
                    <a:pt x="8430" y="6266"/>
                    <a:pt x="8430" y="6050"/>
                  </a:cubicBezTo>
                  <a:cubicBezTo>
                    <a:pt x="8442" y="5514"/>
                    <a:pt x="8478" y="4609"/>
                    <a:pt x="8514" y="4085"/>
                  </a:cubicBezTo>
                  <a:cubicBezTo>
                    <a:pt x="8526" y="4002"/>
                    <a:pt x="8573" y="3931"/>
                    <a:pt x="8645" y="3883"/>
                  </a:cubicBezTo>
                  <a:cubicBezTo>
                    <a:pt x="8918" y="3776"/>
                    <a:pt x="9145" y="3609"/>
                    <a:pt x="9323" y="3383"/>
                  </a:cubicBezTo>
                  <a:cubicBezTo>
                    <a:pt x="9728" y="2978"/>
                    <a:pt x="9966" y="2466"/>
                    <a:pt x="10204" y="1966"/>
                  </a:cubicBezTo>
                  <a:cubicBezTo>
                    <a:pt x="10383" y="1609"/>
                    <a:pt x="10419" y="1192"/>
                    <a:pt x="10311" y="799"/>
                  </a:cubicBezTo>
                  <a:cubicBezTo>
                    <a:pt x="10240" y="502"/>
                    <a:pt x="10002" y="264"/>
                    <a:pt x="9704" y="204"/>
                  </a:cubicBezTo>
                  <a:cubicBezTo>
                    <a:pt x="9637" y="183"/>
                    <a:pt x="9568" y="172"/>
                    <a:pt x="9500" y="172"/>
                  </a:cubicBezTo>
                  <a:cubicBezTo>
                    <a:pt x="9302" y="172"/>
                    <a:pt x="9111" y="259"/>
                    <a:pt x="8978" y="418"/>
                  </a:cubicBezTo>
                  <a:cubicBezTo>
                    <a:pt x="8871" y="537"/>
                    <a:pt x="8764" y="668"/>
                    <a:pt x="8645" y="811"/>
                  </a:cubicBezTo>
                  <a:cubicBezTo>
                    <a:pt x="8621" y="645"/>
                    <a:pt x="8609" y="502"/>
                    <a:pt x="8597" y="347"/>
                  </a:cubicBezTo>
                  <a:cubicBezTo>
                    <a:pt x="8563" y="90"/>
                    <a:pt x="8477" y="0"/>
                    <a:pt x="827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7" name="Google Shape;6777;p211"/>
            <p:cNvSpPr/>
            <p:nvPr/>
          </p:nvSpPr>
          <p:spPr>
            <a:xfrm>
              <a:off x="1015361" y="702468"/>
              <a:ext cx="224064" cy="204160"/>
            </a:xfrm>
            <a:custGeom>
              <a:avLst/>
              <a:gdLst/>
              <a:ahLst/>
              <a:cxnLst/>
              <a:rect l="l" t="t" r="r" b="b"/>
              <a:pathLst>
                <a:path w="7002" h="6380" extrusionOk="0">
                  <a:moveTo>
                    <a:pt x="2250" y="289"/>
                  </a:moveTo>
                  <a:lnTo>
                    <a:pt x="2250" y="289"/>
                  </a:lnTo>
                  <a:cubicBezTo>
                    <a:pt x="2441" y="575"/>
                    <a:pt x="2286" y="1944"/>
                    <a:pt x="1977" y="2599"/>
                  </a:cubicBezTo>
                  <a:lnTo>
                    <a:pt x="1965" y="2599"/>
                  </a:lnTo>
                  <a:cubicBezTo>
                    <a:pt x="2060" y="1849"/>
                    <a:pt x="2143" y="1087"/>
                    <a:pt x="2250" y="289"/>
                  </a:cubicBezTo>
                  <a:close/>
                  <a:moveTo>
                    <a:pt x="4948" y="3070"/>
                  </a:moveTo>
                  <a:cubicBezTo>
                    <a:pt x="4960" y="3070"/>
                    <a:pt x="4970" y="3071"/>
                    <a:pt x="4977" y="3075"/>
                  </a:cubicBezTo>
                  <a:cubicBezTo>
                    <a:pt x="5287" y="3265"/>
                    <a:pt x="5060" y="3694"/>
                    <a:pt x="4870" y="3885"/>
                  </a:cubicBezTo>
                  <a:cubicBezTo>
                    <a:pt x="4644" y="4063"/>
                    <a:pt x="4405" y="4218"/>
                    <a:pt x="4167" y="4361"/>
                  </a:cubicBezTo>
                  <a:lnTo>
                    <a:pt x="4155" y="4361"/>
                  </a:lnTo>
                  <a:cubicBezTo>
                    <a:pt x="4191" y="3908"/>
                    <a:pt x="4394" y="3480"/>
                    <a:pt x="4715" y="3170"/>
                  </a:cubicBezTo>
                  <a:cubicBezTo>
                    <a:pt x="4765" y="3120"/>
                    <a:pt x="4884" y="3070"/>
                    <a:pt x="4948" y="3070"/>
                  </a:cubicBezTo>
                  <a:close/>
                  <a:moveTo>
                    <a:pt x="2241" y="1"/>
                  </a:moveTo>
                  <a:cubicBezTo>
                    <a:pt x="1977" y="1"/>
                    <a:pt x="1778" y="171"/>
                    <a:pt x="1691" y="491"/>
                  </a:cubicBezTo>
                  <a:cubicBezTo>
                    <a:pt x="1453" y="1348"/>
                    <a:pt x="1215" y="2218"/>
                    <a:pt x="1203" y="3111"/>
                  </a:cubicBezTo>
                  <a:cubicBezTo>
                    <a:pt x="1191" y="3599"/>
                    <a:pt x="1262" y="4111"/>
                    <a:pt x="1119" y="4563"/>
                  </a:cubicBezTo>
                  <a:cubicBezTo>
                    <a:pt x="965" y="5028"/>
                    <a:pt x="595" y="5409"/>
                    <a:pt x="322" y="5837"/>
                  </a:cubicBezTo>
                  <a:cubicBezTo>
                    <a:pt x="274" y="5897"/>
                    <a:pt x="36" y="6230"/>
                    <a:pt x="0" y="6290"/>
                  </a:cubicBezTo>
                  <a:cubicBezTo>
                    <a:pt x="108" y="6337"/>
                    <a:pt x="166" y="6380"/>
                    <a:pt x="220" y="6380"/>
                  </a:cubicBezTo>
                  <a:cubicBezTo>
                    <a:pt x="303" y="6380"/>
                    <a:pt x="377" y="6278"/>
                    <a:pt x="607" y="5932"/>
                  </a:cubicBezTo>
                  <a:cubicBezTo>
                    <a:pt x="762" y="5706"/>
                    <a:pt x="1072" y="5301"/>
                    <a:pt x="1227" y="5075"/>
                  </a:cubicBezTo>
                  <a:lnTo>
                    <a:pt x="1227" y="5075"/>
                  </a:lnTo>
                  <a:cubicBezTo>
                    <a:pt x="1238" y="5087"/>
                    <a:pt x="1203" y="5516"/>
                    <a:pt x="1215" y="5635"/>
                  </a:cubicBezTo>
                  <a:cubicBezTo>
                    <a:pt x="1249" y="6035"/>
                    <a:pt x="1481" y="6270"/>
                    <a:pt x="1808" y="6270"/>
                  </a:cubicBezTo>
                  <a:cubicBezTo>
                    <a:pt x="1928" y="6270"/>
                    <a:pt x="2062" y="6238"/>
                    <a:pt x="2203" y="6171"/>
                  </a:cubicBezTo>
                  <a:cubicBezTo>
                    <a:pt x="2453" y="6051"/>
                    <a:pt x="2691" y="5909"/>
                    <a:pt x="2917" y="5742"/>
                  </a:cubicBezTo>
                  <a:cubicBezTo>
                    <a:pt x="3096" y="5635"/>
                    <a:pt x="3262" y="5504"/>
                    <a:pt x="3405" y="5385"/>
                  </a:cubicBezTo>
                  <a:cubicBezTo>
                    <a:pt x="3501" y="5492"/>
                    <a:pt x="3608" y="5599"/>
                    <a:pt x="3715" y="5706"/>
                  </a:cubicBezTo>
                  <a:cubicBezTo>
                    <a:pt x="3949" y="5883"/>
                    <a:pt x="4328" y="5977"/>
                    <a:pt x="4705" y="5977"/>
                  </a:cubicBezTo>
                  <a:cubicBezTo>
                    <a:pt x="5037" y="5977"/>
                    <a:pt x="5368" y="5904"/>
                    <a:pt x="5596" y="5754"/>
                  </a:cubicBezTo>
                  <a:cubicBezTo>
                    <a:pt x="5846" y="5599"/>
                    <a:pt x="6072" y="5432"/>
                    <a:pt x="6299" y="5230"/>
                  </a:cubicBezTo>
                  <a:cubicBezTo>
                    <a:pt x="6501" y="5028"/>
                    <a:pt x="6691" y="4801"/>
                    <a:pt x="6870" y="4563"/>
                  </a:cubicBezTo>
                  <a:cubicBezTo>
                    <a:pt x="6930" y="4480"/>
                    <a:pt x="7001" y="4361"/>
                    <a:pt x="6965" y="4325"/>
                  </a:cubicBezTo>
                  <a:cubicBezTo>
                    <a:pt x="6955" y="4320"/>
                    <a:pt x="6946" y="4317"/>
                    <a:pt x="6934" y="4317"/>
                  </a:cubicBezTo>
                  <a:cubicBezTo>
                    <a:pt x="6918" y="4317"/>
                    <a:pt x="6898" y="4323"/>
                    <a:pt x="6870" y="4337"/>
                  </a:cubicBezTo>
                  <a:cubicBezTo>
                    <a:pt x="6739" y="4420"/>
                    <a:pt x="6632" y="4527"/>
                    <a:pt x="6537" y="4647"/>
                  </a:cubicBezTo>
                  <a:cubicBezTo>
                    <a:pt x="6406" y="4789"/>
                    <a:pt x="6263" y="4908"/>
                    <a:pt x="6120" y="5016"/>
                  </a:cubicBezTo>
                  <a:cubicBezTo>
                    <a:pt x="5834" y="5254"/>
                    <a:pt x="5537" y="5456"/>
                    <a:pt x="5227" y="5635"/>
                  </a:cubicBezTo>
                  <a:cubicBezTo>
                    <a:pt x="5075" y="5720"/>
                    <a:pt x="4932" y="5759"/>
                    <a:pt x="4800" y="5759"/>
                  </a:cubicBezTo>
                  <a:cubicBezTo>
                    <a:pt x="4508" y="5759"/>
                    <a:pt x="4275" y="5566"/>
                    <a:pt x="4144" y="5254"/>
                  </a:cubicBezTo>
                  <a:cubicBezTo>
                    <a:pt x="4024" y="4968"/>
                    <a:pt x="4072" y="4849"/>
                    <a:pt x="4358" y="4694"/>
                  </a:cubicBezTo>
                  <a:cubicBezTo>
                    <a:pt x="4644" y="4527"/>
                    <a:pt x="4929" y="4385"/>
                    <a:pt x="5203" y="4206"/>
                  </a:cubicBezTo>
                  <a:cubicBezTo>
                    <a:pt x="5489" y="4051"/>
                    <a:pt x="5703" y="3801"/>
                    <a:pt x="5799" y="3492"/>
                  </a:cubicBezTo>
                  <a:cubicBezTo>
                    <a:pt x="5870" y="3289"/>
                    <a:pt x="5787" y="3075"/>
                    <a:pt x="5608" y="2956"/>
                  </a:cubicBezTo>
                  <a:cubicBezTo>
                    <a:pt x="5439" y="2834"/>
                    <a:pt x="5185" y="2771"/>
                    <a:pt x="4932" y="2771"/>
                  </a:cubicBezTo>
                  <a:cubicBezTo>
                    <a:pt x="4667" y="2771"/>
                    <a:pt x="4403" y="2840"/>
                    <a:pt x="4239" y="2980"/>
                  </a:cubicBezTo>
                  <a:cubicBezTo>
                    <a:pt x="3798" y="3337"/>
                    <a:pt x="3513" y="3837"/>
                    <a:pt x="3417" y="4396"/>
                  </a:cubicBezTo>
                  <a:cubicBezTo>
                    <a:pt x="3393" y="4575"/>
                    <a:pt x="3346" y="4861"/>
                    <a:pt x="3346" y="4932"/>
                  </a:cubicBezTo>
                  <a:cubicBezTo>
                    <a:pt x="3346" y="5004"/>
                    <a:pt x="2774" y="5623"/>
                    <a:pt x="2346" y="5825"/>
                  </a:cubicBezTo>
                  <a:cubicBezTo>
                    <a:pt x="2274" y="5858"/>
                    <a:pt x="2208" y="5873"/>
                    <a:pt x="2150" y="5873"/>
                  </a:cubicBezTo>
                  <a:cubicBezTo>
                    <a:pt x="1994" y="5873"/>
                    <a:pt x="1893" y="5762"/>
                    <a:pt x="1893" y="5563"/>
                  </a:cubicBezTo>
                  <a:cubicBezTo>
                    <a:pt x="1881" y="5051"/>
                    <a:pt x="1893" y="4539"/>
                    <a:pt x="1893" y="4027"/>
                  </a:cubicBezTo>
                  <a:cubicBezTo>
                    <a:pt x="1893" y="3980"/>
                    <a:pt x="1905" y="3944"/>
                    <a:pt x="1929" y="3896"/>
                  </a:cubicBezTo>
                  <a:cubicBezTo>
                    <a:pt x="2131" y="3170"/>
                    <a:pt x="2489" y="2480"/>
                    <a:pt x="2608" y="1718"/>
                  </a:cubicBezTo>
                  <a:cubicBezTo>
                    <a:pt x="2691" y="1218"/>
                    <a:pt x="2774" y="729"/>
                    <a:pt x="2655" y="229"/>
                  </a:cubicBezTo>
                  <a:cubicBezTo>
                    <a:pt x="2608" y="122"/>
                    <a:pt x="2524" y="51"/>
                    <a:pt x="2429" y="27"/>
                  </a:cubicBezTo>
                  <a:cubicBezTo>
                    <a:pt x="2363" y="9"/>
                    <a:pt x="2300" y="1"/>
                    <a:pt x="22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8" name="Google Shape;6778;p211"/>
            <p:cNvSpPr/>
            <p:nvPr/>
          </p:nvSpPr>
          <p:spPr>
            <a:xfrm>
              <a:off x="600449" y="704036"/>
              <a:ext cx="126528" cy="205088"/>
            </a:xfrm>
            <a:custGeom>
              <a:avLst/>
              <a:gdLst/>
              <a:ahLst/>
              <a:cxnLst/>
              <a:rect l="l" t="t" r="r" b="b"/>
              <a:pathLst>
                <a:path w="3954" h="6409" extrusionOk="0">
                  <a:moveTo>
                    <a:pt x="3144" y="264"/>
                  </a:moveTo>
                  <a:cubicBezTo>
                    <a:pt x="3310" y="287"/>
                    <a:pt x="3263" y="859"/>
                    <a:pt x="3239" y="966"/>
                  </a:cubicBezTo>
                  <a:cubicBezTo>
                    <a:pt x="3072" y="1776"/>
                    <a:pt x="2739" y="2550"/>
                    <a:pt x="2262" y="3228"/>
                  </a:cubicBezTo>
                  <a:cubicBezTo>
                    <a:pt x="2120" y="3383"/>
                    <a:pt x="1977" y="3538"/>
                    <a:pt x="1810" y="3681"/>
                  </a:cubicBezTo>
                  <a:lnTo>
                    <a:pt x="1750" y="3645"/>
                  </a:lnTo>
                  <a:cubicBezTo>
                    <a:pt x="1762" y="3300"/>
                    <a:pt x="1774" y="2954"/>
                    <a:pt x="1786" y="2609"/>
                  </a:cubicBezTo>
                  <a:cubicBezTo>
                    <a:pt x="1798" y="2550"/>
                    <a:pt x="1798" y="2502"/>
                    <a:pt x="1798" y="2454"/>
                  </a:cubicBezTo>
                  <a:cubicBezTo>
                    <a:pt x="1786" y="2252"/>
                    <a:pt x="1798" y="2050"/>
                    <a:pt x="1858" y="1859"/>
                  </a:cubicBezTo>
                  <a:cubicBezTo>
                    <a:pt x="1965" y="1538"/>
                    <a:pt x="2143" y="1228"/>
                    <a:pt x="2382" y="978"/>
                  </a:cubicBezTo>
                  <a:cubicBezTo>
                    <a:pt x="2501" y="847"/>
                    <a:pt x="2620" y="716"/>
                    <a:pt x="2739" y="585"/>
                  </a:cubicBezTo>
                  <a:cubicBezTo>
                    <a:pt x="2834" y="454"/>
                    <a:pt x="2953" y="347"/>
                    <a:pt x="3084" y="276"/>
                  </a:cubicBezTo>
                  <a:cubicBezTo>
                    <a:pt x="3108" y="264"/>
                    <a:pt x="3120" y="264"/>
                    <a:pt x="3144" y="264"/>
                  </a:cubicBezTo>
                  <a:close/>
                  <a:moveTo>
                    <a:pt x="3197" y="1"/>
                  </a:moveTo>
                  <a:cubicBezTo>
                    <a:pt x="2938" y="1"/>
                    <a:pt x="2681" y="107"/>
                    <a:pt x="2501" y="299"/>
                  </a:cubicBezTo>
                  <a:cubicBezTo>
                    <a:pt x="2262" y="573"/>
                    <a:pt x="2060" y="859"/>
                    <a:pt x="1834" y="1133"/>
                  </a:cubicBezTo>
                  <a:lnTo>
                    <a:pt x="1762" y="1145"/>
                  </a:lnTo>
                  <a:cubicBezTo>
                    <a:pt x="1762" y="918"/>
                    <a:pt x="1750" y="692"/>
                    <a:pt x="1750" y="466"/>
                  </a:cubicBezTo>
                  <a:cubicBezTo>
                    <a:pt x="1750" y="323"/>
                    <a:pt x="1667" y="264"/>
                    <a:pt x="1524" y="252"/>
                  </a:cubicBezTo>
                  <a:cubicBezTo>
                    <a:pt x="1510" y="251"/>
                    <a:pt x="1497" y="251"/>
                    <a:pt x="1484" y="251"/>
                  </a:cubicBezTo>
                  <a:cubicBezTo>
                    <a:pt x="1282" y="251"/>
                    <a:pt x="1167" y="337"/>
                    <a:pt x="1167" y="549"/>
                  </a:cubicBezTo>
                  <a:cubicBezTo>
                    <a:pt x="1131" y="1621"/>
                    <a:pt x="1096" y="2693"/>
                    <a:pt x="1084" y="3776"/>
                  </a:cubicBezTo>
                  <a:cubicBezTo>
                    <a:pt x="1072" y="3966"/>
                    <a:pt x="1036" y="4050"/>
                    <a:pt x="810" y="4074"/>
                  </a:cubicBezTo>
                  <a:cubicBezTo>
                    <a:pt x="548" y="4086"/>
                    <a:pt x="274" y="4145"/>
                    <a:pt x="0" y="4181"/>
                  </a:cubicBezTo>
                  <a:lnTo>
                    <a:pt x="0" y="4264"/>
                  </a:lnTo>
                  <a:cubicBezTo>
                    <a:pt x="136" y="4345"/>
                    <a:pt x="283" y="4366"/>
                    <a:pt x="434" y="4366"/>
                  </a:cubicBezTo>
                  <a:cubicBezTo>
                    <a:pt x="597" y="4366"/>
                    <a:pt x="765" y="4341"/>
                    <a:pt x="929" y="4341"/>
                  </a:cubicBezTo>
                  <a:cubicBezTo>
                    <a:pt x="973" y="4341"/>
                    <a:pt x="1017" y="4343"/>
                    <a:pt x="1060" y="4347"/>
                  </a:cubicBezTo>
                  <a:lnTo>
                    <a:pt x="1060" y="4586"/>
                  </a:lnTo>
                  <a:lnTo>
                    <a:pt x="1060" y="6157"/>
                  </a:lnTo>
                  <a:cubicBezTo>
                    <a:pt x="1060" y="6343"/>
                    <a:pt x="1151" y="6409"/>
                    <a:pt x="1323" y="6409"/>
                  </a:cubicBezTo>
                  <a:cubicBezTo>
                    <a:pt x="1338" y="6409"/>
                    <a:pt x="1353" y="6408"/>
                    <a:pt x="1369" y="6407"/>
                  </a:cubicBezTo>
                  <a:cubicBezTo>
                    <a:pt x="1572" y="6383"/>
                    <a:pt x="1620" y="6252"/>
                    <a:pt x="1620" y="6086"/>
                  </a:cubicBezTo>
                  <a:cubicBezTo>
                    <a:pt x="1655" y="5502"/>
                    <a:pt x="1691" y="4919"/>
                    <a:pt x="1715" y="4336"/>
                  </a:cubicBezTo>
                  <a:cubicBezTo>
                    <a:pt x="1703" y="4217"/>
                    <a:pt x="1786" y="4109"/>
                    <a:pt x="1893" y="4074"/>
                  </a:cubicBezTo>
                  <a:cubicBezTo>
                    <a:pt x="2465" y="3859"/>
                    <a:pt x="2929" y="3443"/>
                    <a:pt x="3227" y="2907"/>
                  </a:cubicBezTo>
                  <a:cubicBezTo>
                    <a:pt x="3417" y="2550"/>
                    <a:pt x="3584" y="2192"/>
                    <a:pt x="3739" y="1811"/>
                  </a:cubicBezTo>
                  <a:cubicBezTo>
                    <a:pt x="3917" y="1383"/>
                    <a:pt x="3953" y="895"/>
                    <a:pt x="3834" y="442"/>
                  </a:cubicBezTo>
                  <a:cubicBezTo>
                    <a:pt x="3765" y="177"/>
                    <a:pt x="3528" y="1"/>
                    <a:pt x="3265" y="1"/>
                  </a:cubicBezTo>
                  <a:cubicBezTo>
                    <a:pt x="3256" y="1"/>
                    <a:pt x="3247" y="1"/>
                    <a:pt x="3239" y="2"/>
                  </a:cubicBezTo>
                  <a:cubicBezTo>
                    <a:pt x="3225" y="1"/>
                    <a:pt x="3211" y="1"/>
                    <a:pt x="319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79" name="Google Shape;6779;p211"/>
          <p:cNvGrpSpPr/>
          <p:nvPr/>
        </p:nvGrpSpPr>
        <p:grpSpPr>
          <a:xfrm rot="-5400000">
            <a:off x="-70687" y="2794038"/>
            <a:ext cx="988400" cy="474550"/>
            <a:chOff x="8790888" y="248538"/>
            <a:chExt cx="988400" cy="474550"/>
          </a:xfrm>
        </p:grpSpPr>
        <p:sp>
          <p:nvSpPr>
            <p:cNvPr id="6780" name="Google Shape;6780;p211"/>
            <p:cNvSpPr/>
            <p:nvPr/>
          </p:nvSpPr>
          <p:spPr>
            <a:xfrm rot="5400000">
              <a:off x="97239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211"/>
            <p:cNvSpPr/>
            <p:nvPr/>
          </p:nvSpPr>
          <p:spPr>
            <a:xfrm rot="5400000">
              <a:off x="97239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211"/>
            <p:cNvSpPr/>
            <p:nvPr/>
          </p:nvSpPr>
          <p:spPr>
            <a:xfrm rot="5400000">
              <a:off x="94910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211"/>
            <p:cNvSpPr/>
            <p:nvPr/>
          </p:nvSpPr>
          <p:spPr>
            <a:xfrm rot="5400000">
              <a:off x="9491038" y="248538"/>
              <a:ext cx="55350" cy="55350"/>
            </a:xfrm>
            <a:custGeom>
              <a:avLst/>
              <a:gdLst/>
              <a:ahLst/>
              <a:cxnLst/>
              <a:rect l="l" t="t" r="r" b="b"/>
              <a:pathLst>
                <a:path w="2214" h="2214" extrusionOk="0">
                  <a:moveTo>
                    <a:pt x="1107" y="1"/>
                  </a:moveTo>
                  <a:lnTo>
                    <a:pt x="641" y="59"/>
                  </a:lnTo>
                  <a:lnTo>
                    <a:pt x="59" y="699"/>
                  </a:lnTo>
                  <a:lnTo>
                    <a:pt x="1" y="1107"/>
                  </a:lnTo>
                  <a:lnTo>
                    <a:pt x="59" y="1573"/>
                  </a:lnTo>
                  <a:lnTo>
                    <a:pt x="641" y="2155"/>
                  </a:lnTo>
                  <a:lnTo>
                    <a:pt x="1107" y="2213"/>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211"/>
            <p:cNvSpPr/>
            <p:nvPr/>
          </p:nvSpPr>
          <p:spPr>
            <a:xfrm rot="5400000">
              <a:off x="9257413" y="247813"/>
              <a:ext cx="55350" cy="56800"/>
            </a:xfrm>
            <a:custGeom>
              <a:avLst/>
              <a:gdLst/>
              <a:ahLst/>
              <a:cxnLst/>
              <a:rect l="l" t="t" r="r" b="b"/>
              <a:pathLst>
                <a:path w="2214" h="2272" extrusionOk="0">
                  <a:moveTo>
                    <a:pt x="1107" y="1"/>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211"/>
            <p:cNvSpPr/>
            <p:nvPr/>
          </p:nvSpPr>
          <p:spPr>
            <a:xfrm rot="5400000">
              <a:off x="9257413" y="247813"/>
              <a:ext cx="55350" cy="56800"/>
            </a:xfrm>
            <a:custGeom>
              <a:avLst/>
              <a:gdLst/>
              <a:ahLst/>
              <a:cxnLst/>
              <a:rect l="l" t="t" r="r" b="b"/>
              <a:pathLst>
                <a:path w="2214" h="2272" extrusionOk="0">
                  <a:moveTo>
                    <a:pt x="1107" y="1"/>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211"/>
            <p:cNvSpPr/>
            <p:nvPr/>
          </p:nvSpPr>
          <p:spPr>
            <a:xfrm rot="5400000">
              <a:off x="9024513" y="247813"/>
              <a:ext cx="55350" cy="56800"/>
            </a:xfrm>
            <a:custGeom>
              <a:avLst/>
              <a:gdLst/>
              <a:ahLst/>
              <a:cxnLst/>
              <a:rect l="l" t="t" r="r" b="b"/>
              <a:pathLst>
                <a:path w="2214" h="2272" extrusionOk="0">
                  <a:moveTo>
                    <a:pt x="1107" y="0"/>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211"/>
            <p:cNvSpPr/>
            <p:nvPr/>
          </p:nvSpPr>
          <p:spPr>
            <a:xfrm rot="5400000">
              <a:off x="9024513" y="247813"/>
              <a:ext cx="55350" cy="56800"/>
            </a:xfrm>
            <a:custGeom>
              <a:avLst/>
              <a:gdLst/>
              <a:ahLst/>
              <a:cxnLst/>
              <a:rect l="l" t="t" r="r" b="b"/>
              <a:pathLst>
                <a:path w="2214" h="2272" extrusionOk="0">
                  <a:moveTo>
                    <a:pt x="1107" y="0"/>
                  </a:moveTo>
                  <a:lnTo>
                    <a:pt x="641" y="59"/>
                  </a:lnTo>
                  <a:lnTo>
                    <a:pt x="59" y="699"/>
                  </a:lnTo>
                  <a:lnTo>
                    <a:pt x="1" y="1107"/>
                  </a:lnTo>
                  <a:lnTo>
                    <a:pt x="59" y="1573"/>
                  </a:lnTo>
                  <a:lnTo>
                    <a:pt x="641" y="2155"/>
                  </a:lnTo>
                  <a:lnTo>
                    <a:pt x="1107" y="2271"/>
                  </a:lnTo>
                  <a:lnTo>
                    <a:pt x="1514" y="2155"/>
                  </a:lnTo>
                  <a:lnTo>
                    <a:pt x="2155" y="1573"/>
                  </a:lnTo>
                  <a:lnTo>
                    <a:pt x="2213" y="1107"/>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211"/>
            <p:cNvSpPr/>
            <p:nvPr/>
          </p:nvSpPr>
          <p:spPr>
            <a:xfrm rot="5400000">
              <a:off x="8791613" y="247813"/>
              <a:ext cx="55350" cy="56800"/>
            </a:xfrm>
            <a:custGeom>
              <a:avLst/>
              <a:gdLst/>
              <a:ahLst/>
              <a:cxnLst/>
              <a:rect l="l" t="t" r="r" b="b"/>
              <a:pathLst>
                <a:path w="2214" h="2272" extrusionOk="0">
                  <a:moveTo>
                    <a:pt x="1107" y="0"/>
                  </a:moveTo>
                  <a:lnTo>
                    <a:pt x="641" y="59"/>
                  </a:lnTo>
                  <a:lnTo>
                    <a:pt x="59" y="699"/>
                  </a:lnTo>
                  <a:lnTo>
                    <a:pt x="1" y="1165"/>
                  </a:lnTo>
                  <a:lnTo>
                    <a:pt x="59" y="1572"/>
                  </a:lnTo>
                  <a:lnTo>
                    <a:pt x="641" y="2213"/>
                  </a:lnTo>
                  <a:lnTo>
                    <a:pt x="1107" y="2271"/>
                  </a:lnTo>
                  <a:lnTo>
                    <a:pt x="1514" y="2213"/>
                  </a:lnTo>
                  <a:lnTo>
                    <a:pt x="2155" y="1572"/>
                  </a:lnTo>
                  <a:lnTo>
                    <a:pt x="2213" y="1165"/>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211"/>
            <p:cNvSpPr/>
            <p:nvPr/>
          </p:nvSpPr>
          <p:spPr>
            <a:xfrm rot="5400000">
              <a:off x="8791613" y="247813"/>
              <a:ext cx="55350" cy="56800"/>
            </a:xfrm>
            <a:custGeom>
              <a:avLst/>
              <a:gdLst/>
              <a:ahLst/>
              <a:cxnLst/>
              <a:rect l="l" t="t" r="r" b="b"/>
              <a:pathLst>
                <a:path w="2214" h="2272" extrusionOk="0">
                  <a:moveTo>
                    <a:pt x="1107" y="0"/>
                  </a:moveTo>
                  <a:lnTo>
                    <a:pt x="641" y="59"/>
                  </a:lnTo>
                  <a:lnTo>
                    <a:pt x="59" y="699"/>
                  </a:lnTo>
                  <a:lnTo>
                    <a:pt x="1" y="1165"/>
                  </a:lnTo>
                  <a:lnTo>
                    <a:pt x="59" y="1572"/>
                  </a:lnTo>
                  <a:lnTo>
                    <a:pt x="641" y="2213"/>
                  </a:lnTo>
                  <a:lnTo>
                    <a:pt x="1107" y="2271"/>
                  </a:lnTo>
                  <a:lnTo>
                    <a:pt x="1514" y="2213"/>
                  </a:lnTo>
                  <a:lnTo>
                    <a:pt x="2155" y="1572"/>
                  </a:lnTo>
                  <a:lnTo>
                    <a:pt x="2213" y="1165"/>
                  </a:lnTo>
                  <a:lnTo>
                    <a:pt x="2155" y="699"/>
                  </a:lnTo>
                  <a:lnTo>
                    <a:pt x="1514"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211"/>
            <p:cNvSpPr/>
            <p:nvPr/>
          </p:nvSpPr>
          <p:spPr>
            <a:xfrm rot="5400000">
              <a:off x="97232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211"/>
            <p:cNvSpPr/>
            <p:nvPr/>
          </p:nvSpPr>
          <p:spPr>
            <a:xfrm rot="5400000">
              <a:off x="97232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211"/>
            <p:cNvSpPr/>
            <p:nvPr/>
          </p:nvSpPr>
          <p:spPr>
            <a:xfrm rot="5400000">
              <a:off x="94903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211"/>
            <p:cNvSpPr/>
            <p:nvPr/>
          </p:nvSpPr>
          <p:spPr>
            <a:xfrm rot="5400000">
              <a:off x="9490313" y="457413"/>
              <a:ext cx="56800" cy="55350"/>
            </a:xfrm>
            <a:custGeom>
              <a:avLst/>
              <a:gdLst/>
              <a:ahLst/>
              <a:cxnLst/>
              <a:rect l="l" t="t" r="r" b="b"/>
              <a:pathLst>
                <a:path w="2272" h="2214" extrusionOk="0">
                  <a:moveTo>
                    <a:pt x="1165" y="1"/>
                  </a:moveTo>
                  <a:lnTo>
                    <a:pt x="699" y="59"/>
                  </a:lnTo>
                  <a:lnTo>
                    <a:pt x="59" y="699"/>
                  </a:lnTo>
                  <a:lnTo>
                    <a:pt x="1" y="1107"/>
                  </a:lnTo>
                  <a:lnTo>
                    <a:pt x="117" y="1573"/>
                  </a:lnTo>
                  <a:lnTo>
                    <a:pt x="699" y="2155"/>
                  </a:lnTo>
                  <a:lnTo>
                    <a:pt x="1165" y="2213"/>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211"/>
            <p:cNvSpPr/>
            <p:nvPr/>
          </p:nvSpPr>
          <p:spPr>
            <a:xfrm rot="5400000">
              <a:off x="9256688" y="456688"/>
              <a:ext cx="56800" cy="56800"/>
            </a:xfrm>
            <a:custGeom>
              <a:avLst/>
              <a:gdLst/>
              <a:ahLst/>
              <a:cxnLst/>
              <a:rect l="l" t="t" r="r" b="b"/>
              <a:pathLst>
                <a:path w="2272" h="2272" extrusionOk="0">
                  <a:moveTo>
                    <a:pt x="1165" y="1"/>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211"/>
            <p:cNvSpPr/>
            <p:nvPr/>
          </p:nvSpPr>
          <p:spPr>
            <a:xfrm rot="5400000">
              <a:off x="9256688" y="456688"/>
              <a:ext cx="56800" cy="56800"/>
            </a:xfrm>
            <a:custGeom>
              <a:avLst/>
              <a:gdLst/>
              <a:ahLst/>
              <a:cxnLst/>
              <a:rect l="l" t="t" r="r" b="b"/>
              <a:pathLst>
                <a:path w="2272" h="2272" extrusionOk="0">
                  <a:moveTo>
                    <a:pt x="1165" y="1"/>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211"/>
            <p:cNvSpPr/>
            <p:nvPr/>
          </p:nvSpPr>
          <p:spPr>
            <a:xfrm rot="5400000">
              <a:off x="9023788" y="456688"/>
              <a:ext cx="56800" cy="56800"/>
            </a:xfrm>
            <a:custGeom>
              <a:avLst/>
              <a:gdLst/>
              <a:ahLst/>
              <a:cxnLst/>
              <a:rect l="l" t="t" r="r" b="b"/>
              <a:pathLst>
                <a:path w="2272" h="2272" extrusionOk="0">
                  <a:moveTo>
                    <a:pt x="1165" y="0"/>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211"/>
            <p:cNvSpPr/>
            <p:nvPr/>
          </p:nvSpPr>
          <p:spPr>
            <a:xfrm rot="5400000">
              <a:off x="9023788" y="456688"/>
              <a:ext cx="56800" cy="56800"/>
            </a:xfrm>
            <a:custGeom>
              <a:avLst/>
              <a:gdLst/>
              <a:ahLst/>
              <a:cxnLst/>
              <a:rect l="l" t="t" r="r" b="b"/>
              <a:pathLst>
                <a:path w="2272" h="2272" extrusionOk="0">
                  <a:moveTo>
                    <a:pt x="1165" y="0"/>
                  </a:moveTo>
                  <a:lnTo>
                    <a:pt x="699" y="59"/>
                  </a:lnTo>
                  <a:lnTo>
                    <a:pt x="59" y="699"/>
                  </a:lnTo>
                  <a:lnTo>
                    <a:pt x="1" y="1107"/>
                  </a:lnTo>
                  <a:lnTo>
                    <a:pt x="117" y="1573"/>
                  </a:lnTo>
                  <a:lnTo>
                    <a:pt x="699" y="2155"/>
                  </a:lnTo>
                  <a:lnTo>
                    <a:pt x="1165" y="2271"/>
                  </a:lnTo>
                  <a:lnTo>
                    <a:pt x="1573" y="2155"/>
                  </a:lnTo>
                  <a:lnTo>
                    <a:pt x="2213" y="1573"/>
                  </a:lnTo>
                  <a:lnTo>
                    <a:pt x="2271" y="1107"/>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211"/>
            <p:cNvSpPr/>
            <p:nvPr/>
          </p:nvSpPr>
          <p:spPr>
            <a:xfrm rot="5400000">
              <a:off x="8790888" y="456688"/>
              <a:ext cx="56800" cy="56800"/>
            </a:xfrm>
            <a:custGeom>
              <a:avLst/>
              <a:gdLst/>
              <a:ahLst/>
              <a:cxnLst/>
              <a:rect l="l" t="t" r="r" b="b"/>
              <a:pathLst>
                <a:path w="2272" h="2272" extrusionOk="0">
                  <a:moveTo>
                    <a:pt x="1165" y="0"/>
                  </a:moveTo>
                  <a:lnTo>
                    <a:pt x="699" y="59"/>
                  </a:lnTo>
                  <a:lnTo>
                    <a:pt x="59" y="699"/>
                  </a:lnTo>
                  <a:lnTo>
                    <a:pt x="1" y="1165"/>
                  </a:lnTo>
                  <a:lnTo>
                    <a:pt x="117" y="1572"/>
                  </a:lnTo>
                  <a:lnTo>
                    <a:pt x="699" y="2213"/>
                  </a:lnTo>
                  <a:lnTo>
                    <a:pt x="1165" y="2271"/>
                  </a:lnTo>
                  <a:lnTo>
                    <a:pt x="1573" y="2213"/>
                  </a:lnTo>
                  <a:lnTo>
                    <a:pt x="2213" y="1572"/>
                  </a:lnTo>
                  <a:lnTo>
                    <a:pt x="2271" y="1165"/>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211"/>
            <p:cNvSpPr/>
            <p:nvPr/>
          </p:nvSpPr>
          <p:spPr>
            <a:xfrm rot="5400000">
              <a:off x="8790888" y="456688"/>
              <a:ext cx="56800" cy="56800"/>
            </a:xfrm>
            <a:custGeom>
              <a:avLst/>
              <a:gdLst/>
              <a:ahLst/>
              <a:cxnLst/>
              <a:rect l="l" t="t" r="r" b="b"/>
              <a:pathLst>
                <a:path w="2272" h="2272" extrusionOk="0">
                  <a:moveTo>
                    <a:pt x="1165" y="0"/>
                  </a:moveTo>
                  <a:lnTo>
                    <a:pt x="699" y="59"/>
                  </a:lnTo>
                  <a:lnTo>
                    <a:pt x="59" y="699"/>
                  </a:lnTo>
                  <a:lnTo>
                    <a:pt x="1" y="1165"/>
                  </a:lnTo>
                  <a:lnTo>
                    <a:pt x="117" y="1572"/>
                  </a:lnTo>
                  <a:lnTo>
                    <a:pt x="699" y="2213"/>
                  </a:lnTo>
                  <a:lnTo>
                    <a:pt x="1165" y="2271"/>
                  </a:lnTo>
                  <a:lnTo>
                    <a:pt x="1573" y="2213"/>
                  </a:lnTo>
                  <a:lnTo>
                    <a:pt x="2213" y="1572"/>
                  </a:lnTo>
                  <a:lnTo>
                    <a:pt x="2271" y="1165"/>
                  </a:lnTo>
                  <a:lnTo>
                    <a:pt x="2213" y="699"/>
                  </a:lnTo>
                  <a:lnTo>
                    <a:pt x="1573" y="59"/>
                  </a:lnTo>
                  <a:lnTo>
                    <a:pt x="11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211"/>
            <p:cNvSpPr/>
            <p:nvPr/>
          </p:nvSpPr>
          <p:spPr>
            <a:xfrm rot="5400000">
              <a:off x="97232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211"/>
            <p:cNvSpPr/>
            <p:nvPr/>
          </p:nvSpPr>
          <p:spPr>
            <a:xfrm rot="5400000">
              <a:off x="97232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211"/>
            <p:cNvSpPr/>
            <p:nvPr/>
          </p:nvSpPr>
          <p:spPr>
            <a:xfrm rot="5400000">
              <a:off x="94903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211"/>
            <p:cNvSpPr/>
            <p:nvPr/>
          </p:nvSpPr>
          <p:spPr>
            <a:xfrm rot="5400000">
              <a:off x="9490313" y="667013"/>
              <a:ext cx="56800" cy="55350"/>
            </a:xfrm>
            <a:custGeom>
              <a:avLst/>
              <a:gdLst/>
              <a:ahLst/>
              <a:cxnLst/>
              <a:rect l="l" t="t" r="r" b="b"/>
              <a:pathLst>
                <a:path w="2272" h="2214" extrusionOk="0">
                  <a:moveTo>
                    <a:pt x="1107" y="1"/>
                  </a:moveTo>
                  <a:lnTo>
                    <a:pt x="700" y="59"/>
                  </a:lnTo>
                  <a:lnTo>
                    <a:pt x="59" y="699"/>
                  </a:lnTo>
                  <a:lnTo>
                    <a:pt x="1" y="1107"/>
                  </a:lnTo>
                  <a:lnTo>
                    <a:pt x="59" y="1573"/>
                  </a:lnTo>
                  <a:lnTo>
                    <a:pt x="700" y="2155"/>
                  </a:lnTo>
                  <a:lnTo>
                    <a:pt x="1107" y="2213"/>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211"/>
            <p:cNvSpPr/>
            <p:nvPr/>
          </p:nvSpPr>
          <p:spPr>
            <a:xfrm rot="5400000">
              <a:off x="9256688" y="666288"/>
              <a:ext cx="56800" cy="56800"/>
            </a:xfrm>
            <a:custGeom>
              <a:avLst/>
              <a:gdLst/>
              <a:ahLst/>
              <a:cxnLst/>
              <a:rect l="l" t="t" r="r" b="b"/>
              <a:pathLst>
                <a:path w="2272" h="2272" extrusionOk="0">
                  <a:moveTo>
                    <a:pt x="1107" y="1"/>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211"/>
            <p:cNvSpPr/>
            <p:nvPr/>
          </p:nvSpPr>
          <p:spPr>
            <a:xfrm rot="5400000">
              <a:off x="9256688" y="666288"/>
              <a:ext cx="56800" cy="56800"/>
            </a:xfrm>
            <a:custGeom>
              <a:avLst/>
              <a:gdLst/>
              <a:ahLst/>
              <a:cxnLst/>
              <a:rect l="l" t="t" r="r" b="b"/>
              <a:pathLst>
                <a:path w="2272" h="2272" extrusionOk="0">
                  <a:moveTo>
                    <a:pt x="1107" y="1"/>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211"/>
            <p:cNvSpPr/>
            <p:nvPr/>
          </p:nvSpPr>
          <p:spPr>
            <a:xfrm rot="5400000">
              <a:off x="9023788" y="666288"/>
              <a:ext cx="56800" cy="56800"/>
            </a:xfrm>
            <a:custGeom>
              <a:avLst/>
              <a:gdLst/>
              <a:ahLst/>
              <a:cxnLst/>
              <a:rect l="l" t="t" r="r" b="b"/>
              <a:pathLst>
                <a:path w="2272" h="2272" extrusionOk="0">
                  <a:moveTo>
                    <a:pt x="1107" y="0"/>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211"/>
            <p:cNvSpPr/>
            <p:nvPr/>
          </p:nvSpPr>
          <p:spPr>
            <a:xfrm rot="5400000">
              <a:off x="9023788" y="666288"/>
              <a:ext cx="56800" cy="56800"/>
            </a:xfrm>
            <a:custGeom>
              <a:avLst/>
              <a:gdLst/>
              <a:ahLst/>
              <a:cxnLst/>
              <a:rect l="l" t="t" r="r" b="b"/>
              <a:pathLst>
                <a:path w="2272" h="2272" extrusionOk="0">
                  <a:moveTo>
                    <a:pt x="1107" y="0"/>
                  </a:moveTo>
                  <a:lnTo>
                    <a:pt x="700" y="59"/>
                  </a:lnTo>
                  <a:lnTo>
                    <a:pt x="59" y="699"/>
                  </a:lnTo>
                  <a:lnTo>
                    <a:pt x="1" y="1107"/>
                  </a:lnTo>
                  <a:lnTo>
                    <a:pt x="59" y="1573"/>
                  </a:lnTo>
                  <a:lnTo>
                    <a:pt x="700" y="2155"/>
                  </a:lnTo>
                  <a:lnTo>
                    <a:pt x="1107" y="2271"/>
                  </a:lnTo>
                  <a:lnTo>
                    <a:pt x="1573" y="2155"/>
                  </a:lnTo>
                  <a:lnTo>
                    <a:pt x="2155" y="1573"/>
                  </a:lnTo>
                  <a:lnTo>
                    <a:pt x="2272" y="1107"/>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211"/>
            <p:cNvSpPr/>
            <p:nvPr/>
          </p:nvSpPr>
          <p:spPr>
            <a:xfrm rot="5400000">
              <a:off x="8790888" y="666288"/>
              <a:ext cx="56800" cy="56800"/>
            </a:xfrm>
            <a:custGeom>
              <a:avLst/>
              <a:gdLst/>
              <a:ahLst/>
              <a:cxnLst/>
              <a:rect l="l" t="t" r="r" b="b"/>
              <a:pathLst>
                <a:path w="2272" h="2272" extrusionOk="0">
                  <a:moveTo>
                    <a:pt x="1107" y="0"/>
                  </a:moveTo>
                  <a:lnTo>
                    <a:pt x="700" y="59"/>
                  </a:lnTo>
                  <a:lnTo>
                    <a:pt x="59" y="699"/>
                  </a:lnTo>
                  <a:lnTo>
                    <a:pt x="1" y="1165"/>
                  </a:lnTo>
                  <a:lnTo>
                    <a:pt x="59" y="1572"/>
                  </a:lnTo>
                  <a:lnTo>
                    <a:pt x="700" y="2213"/>
                  </a:lnTo>
                  <a:lnTo>
                    <a:pt x="1107" y="2271"/>
                  </a:lnTo>
                  <a:lnTo>
                    <a:pt x="1573" y="2213"/>
                  </a:lnTo>
                  <a:lnTo>
                    <a:pt x="2155" y="1572"/>
                  </a:lnTo>
                  <a:lnTo>
                    <a:pt x="2272" y="1165"/>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211"/>
            <p:cNvSpPr/>
            <p:nvPr/>
          </p:nvSpPr>
          <p:spPr>
            <a:xfrm rot="5400000">
              <a:off x="8790888" y="666288"/>
              <a:ext cx="56800" cy="56800"/>
            </a:xfrm>
            <a:custGeom>
              <a:avLst/>
              <a:gdLst/>
              <a:ahLst/>
              <a:cxnLst/>
              <a:rect l="l" t="t" r="r" b="b"/>
              <a:pathLst>
                <a:path w="2272" h="2272" extrusionOk="0">
                  <a:moveTo>
                    <a:pt x="1107" y="0"/>
                  </a:moveTo>
                  <a:lnTo>
                    <a:pt x="700" y="59"/>
                  </a:lnTo>
                  <a:lnTo>
                    <a:pt x="59" y="699"/>
                  </a:lnTo>
                  <a:lnTo>
                    <a:pt x="1" y="1165"/>
                  </a:lnTo>
                  <a:lnTo>
                    <a:pt x="59" y="1572"/>
                  </a:lnTo>
                  <a:lnTo>
                    <a:pt x="700" y="2213"/>
                  </a:lnTo>
                  <a:lnTo>
                    <a:pt x="1107" y="2271"/>
                  </a:lnTo>
                  <a:lnTo>
                    <a:pt x="1573" y="2213"/>
                  </a:lnTo>
                  <a:lnTo>
                    <a:pt x="2155" y="1572"/>
                  </a:lnTo>
                  <a:lnTo>
                    <a:pt x="2272" y="1165"/>
                  </a:lnTo>
                  <a:lnTo>
                    <a:pt x="2155" y="699"/>
                  </a:lnTo>
                  <a:lnTo>
                    <a:pt x="1573" y="59"/>
                  </a:lnTo>
                  <a:lnTo>
                    <a:pt x="11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0" name="Google Shape;6810;p211"/>
          <p:cNvSpPr/>
          <p:nvPr/>
        </p:nvSpPr>
        <p:spPr>
          <a:xfrm>
            <a:off x="0" y="1"/>
            <a:ext cx="2961917" cy="2548176"/>
          </a:xfrm>
          <a:custGeom>
            <a:avLst/>
            <a:gdLst/>
            <a:ahLst/>
            <a:cxnLst/>
            <a:rect l="l" t="t" r="r" b="b"/>
            <a:pathLst>
              <a:path w="77058" h="66294" extrusionOk="0">
                <a:moveTo>
                  <a:pt x="71521" y="0"/>
                </a:moveTo>
                <a:cubicBezTo>
                  <a:pt x="75307" y="8346"/>
                  <a:pt x="76712" y="17550"/>
                  <a:pt x="75498" y="26015"/>
                </a:cubicBezTo>
                <a:cubicBezTo>
                  <a:pt x="74497" y="33016"/>
                  <a:pt x="71699" y="39219"/>
                  <a:pt x="67401" y="43970"/>
                </a:cubicBezTo>
                <a:cubicBezTo>
                  <a:pt x="62603" y="49280"/>
                  <a:pt x="56090" y="52733"/>
                  <a:pt x="48030" y="54257"/>
                </a:cubicBezTo>
                <a:cubicBezTo>
                  <a:pt x="46565" y="54574"/>
                  <a:pt x="45050" y="54706"/>
                  <a:pt x="43503" y="54706"/>
                </a:cubicBezTo>
                <a:cubicBezTo>
                  <a:pt x="39654" y="54706"/>
                  <a:pt x="35608" y="53892"/>
                  <a:pt x="31659" y="53102"/>
                </a:cubicBezTo>
                <a:cubicBezTo>
                  <a:pt x="27626" y="52286"/>
                  <a:pt x="23517" y="51459"/>
                  <a:pt x="19536" y="51459"/>
                </a:cubicBezTo>
                <a:cubicBezTo>
                  <a:pt x="16313" y="51459"/>
                  <a:pt x="13174" y="52001"/>
                  <a:pt x="10227" y="53530"/>
                </a:cubicBezTo>
                <a:cubicBezTo>
                  <a:pt x="6441" y="55316"/>
                  <a:pt x="3989" y="59269"/>
                  <a:pt x="1393" y="63460"/>
                </a:cubicBezTo>
                <a:cubicBezTo>
                  <a:pt x="941" y="64198"/>
                  <a:pt x="476" y="64937"/>
                  <a:pt x="0" y="65663"/>
                </a:cubicBezTo>
                <a:lnTo>
                  <a:pt x="0" y="66294"/>
                </a:lnTo>
                <a:cubicBezTo>
                  <a:pt x="583" y="65425"/>
                  <a:pt x="1131" y="64532"/>
                  <a:pt x="1679" y="63639"/>
                </a:cubicBezTo>
                <a:cubicBezTo>
                  <a:pt x="4251" y="59495"/>
                  <a:pt x="6679" y="55578"/>
                  <a:pt x="10382" y="53828"/>
                </a:cubicBezTo>
                <a:cubicBezTo>
                  <a:pt x="13264" y="52334"/>
                  <a:pt x="16346" y="51804"/>
                  <a:pt x="19519" y="51804"/>
                </a:cubicBezTo>
                <a:cubicBezTo>
                  <a:pt x="23476" y="51804"/>
                  <a:pt x="27574" y="52629"/>
                  <a:pt x="31599" y="53435"/>
                </a:cubicBezTo>
                <a:cubicBezTo>
                  <a:pt x="35563" y="54231"/>
                  <a:pt x="39623" y="55052"/>
                  <a:pt x="43501" y="55052"/>
                </a:cubicBezTo>
                <a:cubicBezTo>
                  <a:pt x="45075" y="55052"/>
                  <a:pt x="46618" y="54917"/>
                  <a:pt x="48113" y="54590"/>
                </a:cubicBezTo>
                <a:cubicBezTo>
                  <a:pt x="56221" y="53066"/>
                  <a:pt x="62805" y="49566"/>
                  <a:pt x="67663" y="44208"/>
                </a:cubicBezTo>
                <a:cubicBezTo>
                  <a:pt x="71997" y="39398"/>
                  <a:pt x="74831" y="33135"/>
                  <a:pt x="75843" y="26075"/>
                </a:cubicBezTo>
                <a:cubicBezTo>
                  <a:pt x="77057" y="17585"/>
                  <a:pt x="75664" y="8370"/>
                  <a:pt x="71902" y="0"/>
                </a:cubicBezTo>
                <a:close/>
              </a:path>
            </a:pathLst>
          </a:custGeom>
          <a:solidFill>
            <a:srgbClr val="359FAD"/>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1" name="Google Shape;6811;p211">
            <a:hlinkClick r:id="" action="ppaction://noaction"/>
          </p:cNvPr>
          <p:cNvSpPr/>
          <p:nvPr/>
        </p:nvSpPr>
        <p:spPr>
          <a:xfrm>
            <a:off x="563875" y="1472945"/>
            <a:ext cx="1207051" cy="936649"/>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359FA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812" name="Google Shape;6812;p211">
            <a:hlinkClick r:id="" action="ppaction://noaction"/>
          </p:cNvPr>
          <p:cNvSpPr/>
          <p:nvPr/>
        </p:nvSpPr>
        <p:spPr>
          <a:xfrm>
            <a:off x="963532" y="1837037"/>
            <a:ext cx="256744" cy="288814"/>
          </a:xfrm>
          <a:custGeom>
            <a:avLst/>
            <a:gdLst/>
            <a:ahLst/>
            <a:cxnLst/>
            <a:rect l="l" t="t" r="r" b="b"/>
            <a:pathLst>
              <a:path w="146" h="165" extrusionOk="0">
                <a:moveTo>
                  <a:pt x="133" y="4"/>
                </a:moveTo>
                <a:cubicBezTo>
                  <a:pt x="88" y="28"/>
                  <a:pt x="44" y="54"/>
                  <a:pt x="4" y="84"/>
                </a:cubicBezTo>
                <a:cubicBezTo>
                  <a:pt x="0" y="87"/>
                  <a:pt x="0" y="92"/>
                  <a:pt x="4" y="94"/>
                </a:cubicBezTo>
                <a:cubicBezTo>
                  <a:pt x="44" y="120"/>
                  <a:pt x="85" y="144"/>
                  <a:pt x="129" y="162"/>
                </a:cubicBezTo>
                <a:cubicBezTo>
                  <a:pt x="136" y="165"/>
                  <a:pt x="139" y="153"/>
                  <a:pt x="132" y="150"/>
                </a:cubicBezTo>
                <a:cubicBezTo>
                  <a:pt x="92" y="134"/>
                  <a:pt x="54" y="112"/>
                  <a:pt x="17" y="89"/>
                </a:cubicBezTo>
                <a:cubicBezTo>
                  <a:pt x="56" y="61"/>
                  <a:pt x="97" y="37"/>
                  <a:pt x="139" y="14"/>
                </a:cubicBezTo>
                <a:cubicBezTo>
                  <a:pt x="146" y="11"/>
                  <a:pt x="140" y="0"/>
                  <a:pt x="133" y="4"/>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grpSp>
        <p:nvGrpSpPr>
          <p:cNvPr id="6813" name="Google Shape;6813;p211"/>
          <p:cNvGrpSpPr/>
          <p:nvPr/>
        </p:nvGrpSpPr>
        <p:grpSpPr>
          <a:xfrm>
            <a:off x="11680689" y="6092410"/>
            <a:ext cx="399066" cy="576093"/>
            <a:chOff x="1945475" y="237900"/>
            <a:chExt cx="3715700" cy="5208800"/>
          </a:xfrm>
        </p:grpSpPr>
        <p:sp>
          <p:nvSpPr>
            <p:cNvPr id="6814" name="Google Shape;6814;p211"/>
            <p:cNvSpPr/>
            <p:nvPr/>
          </p:nvSpPr>
          <p:spPr>
            <a:xfrm>
              <a:off x="2447300" y="748900"/>
              <a:ext cx="2771700" cy="2505175"/>
            </a:xfrm>
            <a:custGeom>
              <a:avLst/>
              <a:gdLst/>
              <a:ahLst/>
              <a:cxnLst/>
              <a:rect l="l" t="t" r="r" b="b"/>
              <a:pathLst>
                <a:path w="110868" h="100207" extrusionOk="0">
                  <a:moveTo>
                    <a:pt x="56038" y="9497"/>
                  </a:moveTo>
                  <a:cubicBezTo>
                    <a:pt x="60782" y="9497"/>
                    <a:pt x="65499" y="10058"/>
                    <a:pt x="69963" y="11209"/>
                  </a:cubicBezTo>
                  <a:cubicBezTo>
                    <a:pt x="89531" y="16235"/>
                    <a:pt x="95398" y="28981"/>
                    <a:pt x="97139" y="36140"/>
                  </a:cubicBezTo>
                  <a:cubicBezTo>
                    <a:pt x="98964" y="43692"/>
                    <a:pt x="98290" y="51890"/>
                    <a:pt x="95230" y="59863"/>
                  </a:cubicBezTo>
                  <a:cubicBezTo>
                    <a:pt x="92254" y="67555"/>
                    <a:pt x="87116" y="74630"/>
                    <a:pt x="80743" y="79796"/>
                  </a:cubicBezTo>
                  <a:cubicBezTo>
                    <a:pt x="72162" y="86802"/>
                    <a:pt x="61521" y="90718"/>
                    <a:pt x="51226" y="90718"/>
                  </a:cubicBezTo>
                  <a:cubicBezTo>
                    <a:pt x="50507" y="90718"/>
                    <a:pt x="49790" y="90699"/>
                    <a:pt x="49075" y="90661"/>
                  </a:cubicBezTo>
                  <a:cubicBezTo>
                    <a:pt x="41607" y="90268"/>
                    <a:pt x="34224" y="87685"/>
                    <a:pt x="27766" y="83193"/>
                  </a:cubicBezTo>
                  <a:cubicBezTo>
                    <a:pt x="21281" y="78673"/>
                    <a:pt x="16312" y="72665"/>
                    <a:pt x="13392" y="65815"/>
                  </a:cubicBezTo>
                  <a:cubicBezTo>
                    <a:pt x="7469" y="51833"/>
                    <a:pt x="10444" y="34287"/>
                    <a:pt x="20636" y="23169"/>
                  </a:cubicBezTo>
                  <a:cubicBezTo>
                    <a:pt x="25942" y="17358"/>
                    <a:pt x="33606" y="13146"/>
                    <a:pt x="42786" y="11013"/>
                  </a:cubicBezTo>
                  <a:cubicBezTo>
                    <a:pt x="47082" y="10002"/>
                    <a:pt x="51574" y="9497"/>
                    <a:pt x="56009" y="9497"/>
                  </a:cubicBezTo>
                  <a:close/>
                  <a:moveTo>
                    <a:pt x="56045" y="1"/>
                  </a:moveTo>
                  <a:cubicBezTo>
                    <a:pt x="39524" y="1"/>
                    <a:pt x="23446" y="6080"/>
                    <a:pt x="13645" y="16768"/>
                  </a:cubicBezTo>
                  <a:cubicBezTo>
                    <a:pt x="7384" y="23590"/>
                    <a:pt x="3229" y="32265"/>
                    <a:pt x="1601" y="41839"/>
                  </a:cubicBezTo>
                  <a:cubicBezTo>
                    <a:pt x="1" y="51412"/>
                    <a:pt x="1039" y="60958"/>
                    <a:pt x="4661" y="69521"/>
                  </a:cubicBezTo>
                  <a:cubicBezTo>
                    <a:pt x="12017" y="86843"/>
                    <a:pt x="29676" y="99139"/>
                    <a:pt x="48570" y="100122"/>
                  </a:cubicBezTo>
                  <a:cubicBezTo>
                    <a:pt x="49440" y="100178"/>
                    <a:pt x="50282" y="100206"/>
                    <a:pt x="51153" y="100206"/>
                  </a:cubicBezTo>
                  <a:cubicBezTo>
                    <a:pt x="63618" y="100206"/>
                    <a:pt x="76448" y="95518"/>
                    <a:pt x="86723" y="87151"/>
                  </a:cubicBezTo>
                  <a:cubicBezTo>
                    <a:pt x="102978" y="73928"/>
                    <a:pt x="110867" y="52535"/>
                    <a:pt x="106319" y="33922"/>
                  </a:cubicBezTo>
                  <a:cubicBezTo>
                    <a:pt x="102501" y="18228"/>
                    <a:pt x="90092" y="6605"/>
                    <a:pt x="72293" y="2029"/>
                  </a:cubicBezTo>
                  <a:cubicBezTo>
                    <a:pt x="66967" y="659"/>
                    <a:pt x="61482" y="1"/>
                    <a:pt x="560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211"/>
            <p:cNvSpPr/>
            <p:nvPr/>
          </p:nvSpPr>
          <p:spPr>
            <a:xfrm>
              <a:off x="1945475" y="237900"/>
              <a:ext cx="1991200" cy="5208800"/>
            </a:xfrm>
            <a:custGeom>
              <a:avLst/>
              <a:gdLst/>
              <a:ahLst/>
              <a:cxnLst/>
              <a:rect l="l" t="t" r="r" b="b"/>
              <a:pathLst>
                <a:path w="79648" h="208352" extrusionOk="0">
                  <a:moveTo>
                    <a:pt x="73257" y="1"/>
                  </a:moveTo>
                  <a:cubicBezTo>
                    <a:pt x="63903" y="1"/>
                    <a:pt x="53661" y="1647"/>
                    <a:pt x="44274" y="4641"/>
                  </a:cubicBezTo>
                  <a:cubicBezTo>
                    <a:pt x="36694" y="7084"/>
                    <a:pt x="26138" y="11576"/>
                    <a:pt x="18838" y="19184"/>
                  </a:cubicBezTo>
                  <a:cubicBezTo>
                    <a:pt x="8114" y="30414"/>
                    <a:pt x="1966" y="45659"/>
                    <a:pt x="1095" y="63290"/>
                  </a:cubicBezTo>
                  <a:cubicBezTo>
                    <a:pt x="0" y="85412"/>
                    <a:pt x="6738" y="109416"/>
                    <a:pt x="21646" y="136677"/>
                  </a:cubicBezTo>
                  <a:cubicBezTo>
                    <a:pt x="34027" y="159305"/>
                    <a:pt x="54325" y="185892"/>
                    <a:pt x="70608" y="206527"/>
                  </a:cubicBezTo>
                  <a:cubicBezTo>
                    <a:pt x="71534" y="207734"/>
                    <a:pt x="72910" y="208352"/>
                    <a:pt x="74314" y="208352"/>
                  </a:cubicBezTo>
                  <a:lnTo>
                    <a:pt x="74314" y="208324"/>
                  </a:lnTo>
                  <a:cubicBezTo>
                    <a:pt x="75353" y="208324"/>
                    <a:pt x="76391" y="208015"/>
                    <a:pt x="77262" y="207313"/>
                  </a:cubicBezTo>
                  <a:cubicBezTo>
                    <a:pt x="79311" y="205685"/>
                    <a:pt x="79648" y="202709"/>
                    <a:pt x="78048" y="200659"/>
                  </a:cubicBezTo>
                  <a:cubicBezTo>
                    <a:pt x="61989" y="180305"/>
                    <a:pt x="42000" y="154139"/>
                    <a:pt x="29956" y="132129"/>
                  </a:cubicBezTo>
                  <a:cubicBezTo>
                    <a:pt x="15891" y="106440"/>
                    <a:pt x="9546" y="84093"/>
                    <a:pt x="10556" y="63767"/>
                  </a:cubicBezTo>
                  <a:cubicBezTo>
                    <a:pt x="11090" y="53070"/>
                    <a:pt x="14150" y="37798"/>
                    <a:pt x="25689" y="25754"/>
                  </a:cubicBezTo>
                  <a:cubicBezTo>
                    <a:pt x="33342" y="17770"/>
                    <a:pt x="52389" y="9489"/>
                    <a:pt x="73033" y="9489"/>
                  </a:cubicBezTo>
                  <a:cubicBezTo>
                    <a:pt x="73441" y="9489"/>
                    <a:pt x="73849" y="9492"/>
                    <a:pt x="74258" y="9498"/>
                  </a:cubicBezTo>
                  <a:cubicBezTo>
                    <a:pt x="74291" y="9499"/>
                    <a:pt x="74325" y="9499"/>
                    <a:pt x="74359" y="9499"/>
                  </a:cubicBezTo>
                  <a:cubicBezTo>
                    <a:pt x="76897" y="9499"/>
                    <a:pt x="79003" y="7415"/>
                    <a:pt x="79058" y="4838"/>
                  </a:cubicBezTo>
                  <a:cubicBezTo>
                    <a:pt x="79086" y="2227"/>
                    <a:pt x="77009" y="65"/>
                    <a:pt x="74398" y="9"/>
                  </a:cubicBezTo>
                  <a:cubicBezTo>
                    <a:pt x="74019" y="3"/>
                    <a:pt x="73639" y="1"/>
                    <a:pt x="732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211"/>
            <p:cNvSpPr/>
            <p:nvPr/>
          </p:nvSpPr>
          <p:spPr>
            <a:xfrm>
              <a:off x="3669950" y="237900"/>
              <a:ext cx="1991225" cy="5208800"/>
            </a:xfrm>
            <a:custGeom>
              <a:avLst/>
              <a:gdLst/>
              <a:ahLst/>
              <a:cxnLst/>
              <a:rect l="l" t="t" r="r" b="b"/>
              <a:pathLst>
                <a:path w="79649" h="208352" extrusionOk="0">
                  <a:moveTo>
                    <a:pt x="6419" y="1"/>
                  </a:moveTo>
                  <a:cubicBezTo>
                    <a:pt x="6037" y="1"/>
                    <a:pt x="5657" y="3"/>
                    <a:pt x="5279" y="9"/>
                  </a:cubicBezTo>
                  <a:cubicBezTo>
                    <a:pt x="2640" y="65"/>
                    <a:pt x="562" y="2227"/>
                    <a:pt x="590" y="4838"/>
                  </a:cubicBezTo>
                  <a:cubicBezTo>
                    <a:pt x="646" y="7415"/>
                    <a:pt x="2752" y="9499"/>
                    <a:pt x="5317" y="9499"/>
                  </a:cubicBezTo>
                  <a:cubicBezTo>
                    <a:pt x="5351" y="9499"/>
                    <a:pt x="5385" y="9499"/>
                    <a:pt x="5419" y="9498"/>
                  </a:cubicBezTo>
                  <a:cubicBezTo>
                    <a:pt x="5812" y="9470"/>
                    <a:pt x="6233" y="9470"/>
                    <a:pt x="6626" y="9470"/>
                  </a:cubicBezTo>
                  <a:cubicBezTo>
                    <a:pt x="27261" y="9470"/>
                    <a:pt x="46324" y="17780"/>
                    <a:pt x="53960" y="25754"/>
                  </a:cubicBezTo>
                  <a:cubicBezTo>
                    <a:pt x="65527" y="37798"/>
                    <a:pt x="68587" y="53070"/>
                    <a:pt x="69092" y="63767"/>
                  </a:cubicBezTo>
                  <a:cubicBezTo>
                    <a:pt x="70103" y="84093"/>
                    <a:pt x="63758" y="106440"/>
                    <a:pt x="49693" y="132129"/>
                  </a:cubicBezTo>
                  <a:cubicBezTo>
                    <a:pt x="37649" y="154139"/>
                    <a:pt x="17688" y="180305"/>
                    <a:pt x="1629" y="200659"/>
                  </a:cubicBezTo>
                  <a:cubicBezTo>
                    <a:pt x="1" y="202709"/>
                    <a:pt x="366" y="205713"/>
                    <a:pt x="2415" y="207313"/>
                  </a:cubicBezTo>
                  <a:cubicBezTo>
                    <a:pt x="3285" y="208015"/>
                    <a:pt x="4324" y="208352"/>
                    <a:pt x="5335" y="208352"/>
                  </a:cubicBezTo>
                  <a:cubicBezTo>
                    <a:pt x="6739" y="208352"/>
                    <a:pt x="8114" y="207734"/>
                    <a:pt x="9069" y="206527"/>
                  </a:cubicBezTo>
                  <a:cubicBezTo>
                    <a:pt x="25352" y="185892"/>
                    <a:pt x="45622" y="159305"/>
                    <a:pt x="58003" y="136677"/>
                  </a:cubicBezTo>
                  <a:cubicBezTo>
                    <a:pt x="72938" y="109416"/>
                    <a:pt x="79648" y="85412"/>
                    <a:pt x="78553" y="63290"/>
                  </a:cubicBezTo>
                  <a:cubicBezTo>
                    <a:pt x="77683" y="45659"/>
                    <a:pt x="71563" y="30414"/>
                    <a:pt x="60810" y="19212"/>
                  </a:cubicBezTo>
                  <a:cubicBezTo>
                    <a:pt x="53511" y="11604"/>
                    <a:pt x="42955" y="7084"/>
                    <a:pt x="35375" y="4641"/>
                  </a:cubicBezTo>
                  <a:cubicBezTo>
                    <a:pt x="25988" y="1647"/>
                    <a:pt x="15771" y="1"/>
                    <a:pt x="64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211"/>
            <p:cNvSpPr/>
            <p:nvPr/>
          </p:nvSpPr>
          <p:spPr>
            <a:xfrm>
              <a:off x="2882450" y="1457225"/>
              <a:ext cx="717350" cy="367850"/>
            </a:xfrm>
            <a:custGeom>
              <a:avLst/>
              <a:gdLst/>
              <a:ahLst/>
              <a:cxnLst/>
              <a:rect l="l" t="t" r="r" b="b"/>
              <a:pathLst>
                <a:path w="28694" h="14714" extrusionOk="0">
                  <a:moveTo>
                    <a:pt x="15356" y="0"/>
                  </a:moveTo>
                  <a:cubicBezTo>
                    <a:pt x="14740" y="0"/>
                    <a:pt x="14121" y="38"/>
                    <a:pt x="13505" y="114"/>
                  </a:cubicBezTo>
                  <a:cubicBezTo>
                    <a:pt x="9013" y="676"/>
                    <a:pt x="4689" y="3202"/>
                    <a:pt x="1629" y="7021"/>
                  </a:cubicBezTo>
                  <a:cubicBezTo>
                    <a:pt x="1" y="9070"/>
                    <a:pt x="338" y="12046"/>
                    <a:pt x="2387" y="13674"/>
                  </a:cubicBezTo>
                  <a:cubicBezTo>
                    <a:pt x="3258" y="14376"/>
                    <a:pt x="4296" y="14713"/>
                    <a:pt x="5335" y="14713"/>
                  </a:cubicBezTo>
                  <a:cubicBezTo>
                    <a:pt x="6739" y="14713"/>
                    <a:pt x="8115" y="14095"/>
                    <a:pt x="9041" y="12916"/>
                  </a:cubicBezTo>
                  <a:cubicBezTo>
                    <a:pt x="10557" y="11035"/>
                    <a:pt x="12663" y="9772"/>
                    <a:pt x="14656" y="9519"/>
                  </a:cubicBezTo>
                  <a:cubicBezTo>
                    <a:pt x="14889" y="9492"/>
                    <a:pt x="15123" y="9479"/>
                    <a:pt x="15355" y="9479"/>
                  </a:cubicBezTo>
                  <a:cubicBezTo>
                    <a:pt x="17053" y="9479"/>
                    <a:pt x="18683" y="10183"/>
                    <a:pt x="19597" y="11344"/>
                  </a:cubicBezTo>
                  <a:cubicBezTo>
                    <a:pt x="20528" y="12552"/>
                    <a:pt x="21924" y="13181"/>
                    <a:pt x="23338" y="13181"/>
                  </a:cubicBezTo>
                  <a:cubicBezTo>
                    <a:pt x="24355" y="13181"/>
                    <a:pt x="25381" y="12856"/>
                    <a:pt x="26251" y="12186"/>
                  </a:cubicBezTo>
                  <a:cubicBezTo>
                    <a:pt x="28300" y="10586"/>
                    <a:pt x="28693" y="7610"/>
                    <a:pt x="27093" y="5533"/>
                  </a:cubicBezTo>
                  <a:cubicBezTo>
                    <a:pt x="24421" y="2068"/>
                    <a:pt x="19938" y="0"/>
                    <a:pt x="153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211"/>
            <p:cNvSpPr/>
            <p:nvPr/>
          </p:nvSpPr>
          <p:spPr>
            <a:xfrm>
              <a:off x="3994925" y="1457225"/>
              <a:ext cx="717325" cy="367850"/>
            </a:xfrm>
            <a:custGeom>
              <a:avLst/>
              <a:gdLst/>
              <a:ahLst/>
              <a:cxnLst/>
              <a:rect l="l" t="t" r="r" b="b"/>
              <a:pathLst>
                <a:path w="28693" h="14714" extrusionOk="0">
                  <a:moveTo>
                    <a:pt x="13338" y="0"/>
                  </a:moveTo>
                  <a:cubicBezTo>
                    <a:pt x="8761" y="0"/>
                    <a:pt x="4297" y="2068"/>
                    <a:pt x="1600" y="5533"/>
                  </a:cubicBezTo>
                  <a:cubicBezTo>
                    <a:pt x="0" y="7610"/>
                    <a:pt x="393" y="10586"/>
                    <a:pt x="2443" y="12186"/>
                  </a:cubicBezTo>
                  <a:cubicBezTo>
                    <a:pt x="3312" y="12856"/>
                    <a:pt x="4338" y="13181"/>
                    <a:pt x="5356" y="13181"/>
                  </a:cubicBezTo>
                  <a:cubicBezTo>
                    <a:pt x="6770" y="13181"/>
                    <a:pt x="8166" y="12552"/>
                    <a:pt x="9096" y="11344"/>
                  </a:cubicBezTo>
                  <a:cubicBezTo>
                    <a:pt x="10010" y="10183"/>
                    <a:pt x="11640" y="9479"/>
                    <a:pt x="13338" y="9479"/>
                  </a:cubicBezTo>
                  <a:cubicBezTo>
                    <a:pt x="13570" y="9479"/>
                    <a:pt x="13804" y="9492"/>
                    <a:pt x="14037" y="9519"/>
                  </a:cubicBezTo>
                  <a:cubicBezTo>
                    <a:pt x="16059" y="9772"/>
                    <a:pt x="18164" y="11035"/>
                    <a:pt x="19652" y="12916"/>
                  </a:cubicBezTo>
                  <a:cubicBezTo>
                    <a:pt x="20607" y="14095"/>
                    <a:pt x="21983" y="14713"/>
                    <a:pt x="23358" y="14713"/>
                  </a:cubicBezTo>
                  <a:cubicBezTo>
                    <a:pt x="24397" y="14713"/>
                    <a:pt x="25436" y="14376"/>
                    <a:pt x="26306" y="13674"/>
                  </a:cubicBezTo>
                  <a:cubicBezTo>
                    <a:pt x="28355" y="12046"/>
                    <a:pt x="28692" y="9070"/>
                    <a:pt x="27064" y="7021"/>
                  </a:cubicBezTo>
                  <a:cubicBezTo>
                    <a:pt x="24004" y="3202"/>
                    <a:pt x="19680" y="676"/>
                    <a:pt x="15189" y="114"/>
                  </a:cubicBezTo>
                  <a:cubicBezTo>
                    <a:pt x="14572" y="38"/>
                    <a:pt x="13954" y="0"/>
                    <a:pt x="13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211"/>
            <p:cNvSpPr/>
            <p:nvPr/>
          </p:nvSpPr>
          <p:spPr>
            <a:xfrm>
              <a:off x="3121100" y="2134525"/>
              <a:ext cx="1240925" cy="469625"/>
            </a:xfrm>
            <a:custGeom>
              <a:avLst/>
              <a:gdLst/>
              <a:ahLst/>
              <a:cxnLst/>
              <a:rect l="l" t="t" r="r" b="b"/>
              <a:pathLst>
                <a:path w="49637" h="18785" extrusionOk="0">
                  <a:moveTo>
                    <a:pt x="44279" y="0"/>
                  </a:moveTo>
                  <a:cubicBezTo>
                    <a:pt x="42856" y="0"/>
                    <a:pt x="41448" y="639"/>
                    <a:pt x="40512" y="1855"/>
                  </a:cubicBezTo>
                  <a:cubicBezTo>
                    <a:pt x="36970" y="6483"/>
                    <a:pt x="31118" y="9302"/>
                    <a:pt x="25281" y="9302"/>
                  </a:cubicBezTo>
                  <a:cubicBezTo>
                    <a:pt x="24780" y="9302"/>
                    <a:pt x="24279" y="9281"/>
                    <a:pt x="23779" y="9239"/>
                  </a:cubicBezTo>
                  <a:cubicBezTo>
                    <a:pt x="18108" y="8733"/>
                    <a:pt x="12578" y="5645"/>
                    <a:pt x="7945" y="2669"/>
                  </a:cubicBezTo>
                  <a:cubicBezTo>
                    <a:pt x="7153" y="2168"/>
                    <a:pt x="6271" y="1928"/>
                    <a:pt x="5400" y="1928"/>
                  </a:cubicBezTo>
                  <a:cubicBezTo>
                    <a:pt x="3834" y="1928"/>
                    <a:pt x="2306" y="2704"/>
                    <a:pt x="1404" y="4129"/>
                  </a:cubicBezTo>
                  <a:cubicBezTo>
                    <a:pt x="0" y="6319"/>
                    <a:pt x="646" y="9267"/>
                    <a:pt x="2836" y="10670"/>
                  </a:cubicBezTo>
                  <a:cubicBezTo>
                    <a:pt x="8451" y="14236"/>
                    <a:pt x="15245" y="17998"/>
                    <a:pt x="22965" y="18672"/>
                  </a:cubicBezTo>
                  <a:cubicBezTo>
                    <a:pt x="23723" y="18728"/>
                    <a:pt x="24481" y="18756"/>
                    <a:pt x="25267" y="18756"/>
                  </a:cubicBezTo>
                  <a:lnTo>
                    <a:pt x="25267" y="18784"/>
                  </a:lnTo>
                  <a:cubicBezTo>
                    <a:pt x="33971" y="18784"/>
                    <a:pt x="42730" y="14545"/>
                    <a:pt x="48036" y="7638"/>
                  </a:cubicBezTo>
                  <a:cubicBezTo>
                    <a:pt x="49636" y="5561"/>
                    <a:pt x="49243" y="2585"/>
                    <a:pt x="47166" y="985"/>
                  </a:cubicBezTo>
                  <a:cubicBezTo>
                    <a:pt x="46304" y="321"/>
                    <a:pt x="45288" y="0"/>
                    <a:pt x="442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0" name="Google Shape;6820;p211">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211">
            <a:hlinkClick r:id="" action="ppaction://noaction"/>
          </p:cNvPr>
          <p:cNvSpPr/>
          <p:nvPr/>
        </p:nvSpPr>
        <p:spPr>
          <a:xfrm>
            <a:off x="636950" y="1537437"/>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6822" name="Google Shape;6822;p211">
            <a:hlinkClick r:id="" action="ppaction://noaction"/>
          </p:cNvPr>
          <p:cNvSpPr/>
          <p:nvPr/>
        </p:nvSpPr>
        <p:spPr>
          <a:xfrm>
            <a:off x="-10675" y="10675"/>
            <a:ext cx="12192000" cy="6858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grpSp>
        <p:nvGrpSpPr>
          <p:cNvPr id="6823" name="Google Shape;6823;p211"/>
          <p:cNvGrpSpPr/>
          <p:nvPr/>
        </p:nvGrpSpPr>
        <p:grpSpPr>
          <a:xfrm>
            <a:off x="186318" y="4608003"/>
            <a:ext cx="2606113" cy="2175554"/>
            <a:chOff x="5035551" y="4278313"/>
            <a:chExt cx="677863" cy="660400"/>
          </a:xfrm>
        </p:grpSpPr>
        <p:sp>
          <p:nvSpPr>
            <p:cNvPr id="6824" name="Google Shape;6824;p211"/>
            <p:cNvSpPr/>
            <p:nvPr/>
          </p:nvSpPr>
          <p:spPr>
            <a:xfrm>
              <a:off x="5035551" y="4278313"/>
              <a:ext cx="654050" cy="660400"/>
            </a:xfrm>
            <a:custGeom>
              <a:avLst/>
              <a:gdLst/>
              <a:ahLst/>
              <a:cxnLst/>
              <a:rect l="l" t="t" r="r" b="b"/>
              <a:pathLst>
                <a:path w="394" h="397" extrusionOk="0">
                  <a:moveTo>
                    <a:pt x="14" y="27"/>
                  </a:moveTo>
                  <a:cubicBezTo>
                    <a:pt x="14" y="28"/>
                    <a:pt x="13" y="29"/>
                    <a:pt x="13" y="30"/>
                  </a:cubicBezTo>
                  <a:cubicBezTo>
                    <a:pt x="0" y="76"/>
                    <a:pt x="7" y="134"/>
                    <a:pt x="7" y="181"/>
                  </a:cubicBezTo>
                  <a:cubicBezTo>
                    <a:pt x="7" y="203"/>
                    <a:pt x="8" y="226"/>
                    <a:pt x="10" y="248"/>
                  </a:cubicBezTo>
                  <a:cubicBezTo>
                    <a:pt x="12" y="281"/>
                    <a:pt x="12" y="310"/>
                    <a:pt x="50" y="314"/>
                  </a:cubicBezTo>
                  <a:cubicBezTo>
                    <a:pt x="58" y="314"/>
                    <a:pt x="120" y="315"/>
                    <a:pt x="140" y="309"/>
                  </a:cubicBezTo>
                  <a:cubicBezTo>
                    <a:pt x="143" y="308"/>
                    <a:pt x="147" y="310"/>
                    <a:pt x="146" y="314"/>
                  </a:cubicBezTo>
                  <a:cubicBezTo>
                    <a:pt x="144" y="345"/>
                    <a:pt x="124" y="372"/>
                    <a:pt x="106" y="397"/>
                  </a:cubicBezTo>
                  <a:cubicBezTo>
                    <a:pt x="126" y="387"/>
                    <a:pt x="146" y="377"/>
                    <a:pt x="164" y="363"/>
                  </a:cubicBezTo>
                  <a:cubicBezTo>
                    <a:pt x="180" y="350"/>
                    <a:pt x="193" y="333"/>
                    <a:pt x="199" y="313"/>
                  </a:cubicBezTo>
                  <a:cubicBezTo>
                    <a:pt x="200" y="309"/>
                    <a:pt x="204" y="306"/>
                    <a:pt x="208" y="306"/>
                  </a:cubicBezTo>
                  <a:cubicBezTo>
                    <a:pt x="283" y="306"/>
                    <a:pt x="283" y="306"/>
                    <a:pt x="283" y="306"/>
                  </a:cubicBezTo>
                  <a:cubicBezTo>
                    <a:pt x="307" y="306"/>
                    <a:pt x="335" y="310"/>
                    <a:pt x="358" y="305"/>
                  </a:cubicBezTo>
                  <a:cubicBezTo>
                    <a:pt x="368" y="303"/>
                    <a:pt x="378" y="298"/>
                    <a:pt x="381" y="288"/>
                  </a:cubicBezTo>
                  <a:cubicBezTo>
                    <a:pt x="383" y="283"/>
                    <a:pt x="383" y="278"/>
                    <a:pt x="384" y="272"/>
                  </a:cubicBezTo>
                  <a:cubicBezTo>
                    <a:pt x="386" y="220"/>
                    <a:pt x="386" y="168"/>
                    <a:pt x="387" y="116"/>
                  </a:cubicBezTo>
                  <a:cubicBezTo>
                    <a:pt x="387" y="89"/>
                    <a:pt x="394" y="58"/>
                    <a:pt x="383" y="32"/>
                  </a:cubicBezTo>
                  <a:cubicBezTo>
                    <a:pt x="373" y="5"/>
                    <a:pt x="347" y="0"/>
                    <a:pt x="322" y="0"/>
                  </a:cubicBezTo>
                  <a:cubicBezTo>
                    <a:pt x="266" y="2"/>
                    <a:pt x="209" y="5"/>
                    <a:pt x="153" y="6"/>
                  </a:cubicBezTo>
                  <a:cubicBezTo>
                    <a:pt x="124" y="7"/>
                    <a:pt x="95" y="7"/>
                    <a:pt x="65" y="6"/>
                  </a:cubicBezTo>
                  <a:cubicBezTo>
                    <a:pt x="45" y="5"/>
                    <a:pt x="22" y="4"/>
                    <a:pt x="14"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baseline="-25000">
                <a:solidFill>
                  <a:srgbClr val="000000"/>
                </a:solidFill>
                <a:latin typeface="Calibri"/>
                <a:ea typeface="Calibri"/>
                <a:cs typeface="Calibri"/>
                <a:sym typeface="Calibri"/>
              </a:endParaRPr>
            </a:p>
          </p:txBody>
        </p:sp>
        <p:sp>
          <p:nvSpPr>
            <p:cNvPr id="6825" name="Google Shape;6825;p211"/>
            <p:cNvSpPr/>
            <p:nvPr/>
          </p:nvSpPr>
          <p:spPr>
            <a:xfrm>
              <a:off x="5076826" y="4321347"/>
              <a:ext cx="636588" cy="614363"/>
            </a:xfrm>
            <a:custGeom>
              <a:avLst/>
              <a:gdLst/>
              <a:ahLst/>
              <a:cxnLst/>
              <a:rect l="l" t="t" r="r" b="b"/>
              <a:pathLst>
                <a:path w="383" h="369" extrusionOk="0">
                  <a:moveTo>
                    <a:pt x="104" y="369"/>
                  </a:moveTo>
                  <a:cubicBezTo>
                    <a:pt x="111" y="359"/>
                    <a:pt x="111" y="359"/>
                    <a:pt x="111" y="359"/>
                  </a:cubicBezTo>
                  <a:cubicBezTo>
                    <a:pt x="125" y="341"/>
                    <a:pt x="140" y="318"/>
                    <a:pt x="142" y="294"/>
                  </a:cubicBezTo>
                  <a:cubicBezTo>
                    <a:pt x="142" y="292"/>
                    <a:pt x="141" y="290"/>
                    <a:pt x="140" y="289"/>
                  </a:cubicBezTo>
                  <a:cubicBezTo>
                    <a:pt x="138" y="288"/>
                    <a:pt x="136" y="287"/>
                    <a:pt x="135" y="288"/>
                  </a:cubicBezTo>
                  <a:cubicBezTo>
                    <a:pt x="115" y="293"/>
                    <a:pt x="54" y="293"/>
                    <a:pt x="45" y="292"/>
                  </a:cubicBezTo>
                  <a:cubicBezTo>
                    <a:pt x="10" y="289"/>
                    <a:pt x="9" y="266"/>
                    <a:pt x="7" y="237"/>
                  </a:cubicBezTo>
                  <a:cubicBezTo>
                    <a:pt x="6" y="232"/>
                    <a:pt x="6" y="232"/>
                    <a:pt x="6" y="232"/>
                  </a:cubicBezTo>
                  <a:cubicBezTo>
                    <a:pt x="4" y="207"/>
                    <a:pt x="4" y="187"/>
                    <a:pt x="4" y="169"/>
                  </a:cubicBezTo>
                  <a:cubicBezTo>
                    <a:pt x="4" y="158"/>
                    <a:pt x="3" y="147"/>
                    <a:pt x="3" y="135"/>
                  </a:cubicBezTo>
                  <a:cubicBezTo>
                    <a:pt x="6" y="135"/>
                    <a:pt x="6" y="135"/>
                    <a:pt x="6" y="135"/>
                  </a:cubicBezTo>
                  <a:cubicBezTo>
                    <a:pt x="3" y="135"/>
                    <a:pt x="3" y="135"/>
                    <a:pt x="3" y="135"/>
                  </a:cubicBezTo>
                  <a:cubicBezTo>
                    <a:pt x="1" y="98"/>
                    <a:pt x="0" y="60"/>
                    <a:pt x="10" y="28"/>
                  </a:cubicBezTo>
                  <a:cubicBezTo>
                    <a:pt x="10" y="27"/>
                    <a:pt x="10" y="26"/>
                    <a:pt x="10" y="26"/>
                  </a:cubicBezTo>
                  <a:cubicBezTo>
                    <a:pt x="10" y="25"/>
                    <a:pt x="10" y="25"/>
                    <a:pt x="10" y="25"/>
                  </a:cubicBezTo>
                  <a:cubicBezTo>
                    <a:pt x="11" y="25"/>
                    <a:pt x="11" y="25"/>
                    <a:pt x="11" y="25"/>
                  </a:cubicBezTo>
                  <a:cubicBezTo>
                    <a:pt x="18" y="5"/>
                    <a:pt x="38" y="6"/>
                    <a:pt x="58" y="6"/>
                  </a:cubicBezTo>
                  <a:cubicBezTo>
                    <a:pt x="61" y="6"/>
                    <a:pt x="61" y="6"/>
                    <a:pt x="61" y="6"/>
                  </a:cubicBezTo>
                  <a:cubicBezTo>
                    <a:pt x="87" y="7"/>
                    <a:pt x="114" y="7"/>
                    <a:pt x="148" y="6"/>
                  </a:cubicBezTo>
                  <a:cubicBezTo>
                    <a:pt x="176" y="5"/>
                    <a:pt x="206" y="4"/>
                    <a:pt x="234" y="3"/>
                  </a:cubicBezTo>
                  <a:cubicBezTo>
                    <a:pt x="261" y="2"/>
                    <a:pt x="289" y="1"/>
                    <a:pt x="315" y="1"/>
                  </a:cubicBezTo>
                  <a:cubicBezTo>
                    <a:pt x="347" y="0"/>
                    <a:pt x="367" y="10"/>
                    <a:pt x="376" y="30"/>
                  </a:cubicBezTo>
                  <a:cubicBezTo>
                    <a:pt x="383" y="48"/>
                    <a:pt x="382" y="68"/>
                    <a:pt x="380" y="88"/>
                  </a:cubicBezTo>
                  <a:cubicBezTo>
                    <a:pt x="380" y="95"/>
                    <a:pt x="379" y="102"/>
                    <a:pt x="379" y="109"/>
                  </a:cubicBezTo>
                  <a:cubicBezTo>
                    <a:pt x="379" y="154"/>
                    <a:pt x="378" y="205"/>
                    <a:pt x="376" y="254"/>
                  </a:cubicBezTo>
                  <a:cubicBezTo>
                    <a:pt x="376" y="259"/>
                    <a:pt x="375" y="264"/>
                    <a:pt x="374" y="269"/>
                  </a:cubicBezTo>
                  <a:cubicBezTo>
                    <a:pt x="371" y="277"/>
                    <a:pt x="363" y="282"/>
                    <a:pt x="351" y="284"/>
                  </a:cubicBezTo>
                  <a:cubicBezTo>
                    <a:pt x="335" y="287"/>
                    <a:pt x="317" y="286"/>
                    <a:pt x="299" y="286"/>
                  </a:cubicBezTo>
                  <a:cubicBezTo>
                    <a:pt x="291" y="285"/>
                    <a:pt x="284" y="285"/>
                    <a:pt x="276" y="285"/>
                  </a:cubicBezTo>
                  <a:cubicBezTo>
                    <a:pt x="202" y="285"/>
                    <a:pt x="202" y="285"/>
                    <a:pt x="202" y="285"/>
                  </a:cubicBezTo>
                  <a:cubicBezTo>
                    <a:pt x="197" y="285"/>
                    <a:pt x="193" y="288"/>
                    <a:pt x="192" y="292"/>
                  </a:cubicBezTo>
                  <a:cubicBezTo>
                    <a:pt x="185" y="314"/>
                    <a:pt x="170" y="329"/>
                    <a:pt x="158" y="339"/>
                  </a:cubicBezTo>
                  <a:cubicBezTo>
                    <a:pt x="144" y="349"/>
                    <a:pt x="128" y="357"/>
                    <a:pt x="115" y="364"/>
                  </a:cubicBezTo>
                  <a:lnTo>
                    <a:pt x="104" y="369"/>
                  </a:lnTo>
                  <a:close/>
                  <a:moveTo>
                    <a:pt x="136" y="282"/>
                  </a:moveTo>
                  <a:cubicBezTo>
                    <a:pt x="139" y="282"/>
                    <a:pt x="142" y="283"/>
                    <a:pt x="144" y="284"/>
                  </a:cubicBezTo>
                  <a:cubicBezTo>
                    <a:pt x="147" y="287"/>
                    <a:pt x="148" y="290"/>
                    <a:pt x="148" y="294"/>
                  </a:cubicBezTo>
                  <a:cubicBezTo>
                    <a:pt x="146" y="316"/>
                    <a:pt x="135" y="336"/>
                    <a:pt x="122" y="353"/>
                  </a:cubicBezTo>
                  <a:cubicBezTo>
                    <a:pt x="133" y="348"/>
                    <a:pt x="144" y="342"/>
                    <a:pt x="154" y="334"/>
                  </a:cubicBezTo>
                  <a:cubicBezTo>
                    <a:pt x="166" y="325"/>
                    <a:pt x="180" y="311"/>
                    <a:pt x="186" y="291"/>
                  </a:cubicBezTo>
                  <a:cubicBezTo>
                    <a:pt x="189" y="284"/>
                    <a:pt x="195" y="279"/>
                    <a:pt x="202" y="279"/>
                  </a:cubicBezTo>
                  <a:cubicBezTo>
                    <a:pt x="276" y="279"/>
                    <a:pt x="276" y="279"/>
                    <a:pt x="276" y="279"/>
                  </a:cubicBezTo>
                  <a:cubicBezTo>
                    <a:pt x="284" y="279"/>
                    <a:pt x="291" y="279"/>
                    <a:pt x="299" y="280"/>
                  </a:cubicBezTo>
                  <a:cubicBezTo>
                    <a:pt x="317" y="280"/>
                    <a:pt x="335" y="281"/>
                    <a:pt x="350" y="278"/>
                  </a:cubicBezTo>
                  <a:cubicBezTo>
                    <a:pt x="357" y="277"/>
                    <a:pt x="366" y="274"/>
                    <a:pt x="368" y="267"/>
                  </a:cubicBezTo>
                  <a:cubicBezTo>
                    <a:pt x="370" y="263"/>
                    <a:pt x="370" y="258"/>
                    <a:pt x="370" y="254"/>
                  </a:cubicBezTo>
                  <a:cubicBezTo>
                    <a:pt x="372" y="204"/>
                    <a:pt x="373" y="154"/>
                    <a:pt x="373" y="109"/>
                  </a:cubicBezTo>
                  <a:cubicBezTo>
                    <a:pt x="374" y="102"/>
                    <a:pt x="374" y="94"/>
                    <a:pt x="375" y="87"/>
                  </a:cubicBezTo>
                  <a:cubicBezTo>
                    <a:pt x="376" y="68"/>
                    <a:pt x="377" y="49"/>
                    <a:pt x="370" y="32"/>
                  </a:cubicBezTo>
                  <a:cubicBezTo>
                    <a:pt x="363" y="14"/>
                    <a:pt x="345" y="6"/>
                    <a:pt x="316" y="7"/>
                  </a:cubicBezTo>
                  <a:cubicBezTo>
                    <a:pt x="316" y="7"/>
                    <a:pt x="316" y="7"/>
                    <a:pt x="316" y="7"/>
                  </a:cubicBezTo>
                  <a:cubicBezTo>
                    <a:pt x="289" y="7"/>
                    <a:pt x="261" y="8"/>
                    <a:pt x="235" y="9"/>
                  </a:cubicBezTo>
                  <a:cubicBezTo>
                    <a:pt x="206" y="10"/>
                    <a:pt x="176" y="11"/>
                    <a:pt x="148" y="12"/>
                  </a:cubicBezTo>
                  <a:cubicBezTo>
                    <a:pt x="114" y="13"/>
                    <a:pt x="87" y="13"/>
                    <a:pt x="60" y="12"/>
                  </a:cubicBezTo>
                  <a:cubicBezTo>
                    <a:pt x="58" y="12"/>
                    <a:pt x="58" y="12"/>
                    <a:pt x="58" y="12"/>
                  </a:cubicBezTo>
                  <a:cubicBezTo>
                    <a:pt x="39" y="11"/>
                    <a:pt x="22" y="11"/>
                    <a:pt x="16" y="27"/>
                  </a:cubicBezTo>
                  <a:cubicBezTo>
                    <a:pt x="16" y="27"/>
                    <a:pt x="16" y="27"/>
                    <a:pt x="16" y="27"/>
                  </a:cubicBezTo>
                  <a:cubicBezTo>
                    <a:pt x="16" y="28"/>
                    <a:pt x="15" y="29"/>
                    <a:pt x="15" y="29"/>
                  </a:cubicBezTo>
                  <a:cubicBezTo>
                    <a:pt x="6" y="61"/>
                    <a:pt x="7" y="98"/>
                    <a:pt x="9" y="135"/>
                  </a:cubicBezTo>
                  <a:cubicBezTo>
                    <a:pt x="9" y="135"/>
                    <a:pt x="9" y="135"/>
                    <a:pt x="9" y="135"/>
                  </a:cubicBezTo>
                  <a:cubicBezTo>
                    <a:pt x="9" y="147"/>
                    <a:pt x="9" y="158"/>
                    <a:pt x="9" y="169"/>
                  </a:cubicBezTo>
                  <a:cubicBezTo>
                    <a:pt x="9" y="187"/>
                    <a:pt x="10" y="206"/>
                    <a:pt x="12" y="231"/>
                  </a:cubicBezTo>
                  <a:cubicBezTo>
                    <a:pt x="12" y="237"/>
                    <a:pt x="12" y="237"/>
                    <a:pt x="12" y="237"/>
                  </a:cubicBezTo>
                  <a:cubicBezTo>
                    <a:pt x="14" y="265"/>
                    <a:pt x="16" y="283"/>
                    <a:pt x="46" y="286"/>
                  </a:cubicBezTo>
                  <a:cubicBezTo>
                    <a:pt x="54" y="287"/>
                    <a:pt x="115" y="287"/>
                    <a:pt x="133" y="282"/>
                  </a:cubicBezTo>
                  <a:cubicBezTo>
                    <a:pt x="134" y="282"/>
                    <a:pt x="135" y="282"/>
                    <a:pt x="136" y="282"/>
                  </a:cubicBezTo>
                  <a:close/>
                </a:path>
              </a:pathLst>
            </a:custGeom>
            <a:solidFill>
              <a:schemeClr val="dk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baseline="-25000">
                <a:solidFill>
                  <a:srgbClr val="000000"/>
                </a:solidFill>
                <a:latin typeface="Calibri"/>
                <a:ea typeface="Calibri"/>
                <a:cs typeface="Calibri"/>
                <a:sym typeface="Calibri"/>
              </a:endParaRPr>
            </a:p>
          </p:txBody>
        </p:sp>
      </p:grpSp>
      <p:sp>
        <p:nvSpPr>
          <p:cNvPr id="6826" name="Google Shape;6826;p211"/>
          <p:cNvSpPr txBox="1"/>
          <p:nvPr/>
        </p:nvSpPr>
        <p:spPr>
          <a:xfrm>
            <a:off x="432525" y="5028900"/>
            <a:ext cx="2113200" cy="985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SzPts val="605"/>
              <a:buNone/>
            </a:pPr>
            <a:r>
              <a:rPr lang="en-US" sz="1920">
                <a:latin typeface="Zilla Slab"/>
                <a:ea typeface="Zilla Slab"/>
                <a:cs typeface="Zilla Slab"/>
                <a:sym typeface="Zilla Slab"/>
              </a:rPr>
              <a:t>What makes you </a:t>
            </a:r>
            <a:r>
              <a:rPr lang="en-US" sz="1920" b="1">
                <a:latin typeface="Zilla Slab"/>
                <a:ea typeface="Zilla Slab"/>
                <a:cs typeface="Zilla Slab"/>
                <a:sym typeface="Zilla Slab"/>
              </a:rPr>
              <a:t>happy</a:t>
            </a:r>
            <a:r>
              <a:rPr lang="en-US" sz="1920">
                <a:latin typeface="Zilla Slab"/>
                <a:ea typeface="Zilla Slab"/>
                <a:cs typeface="Zilla Slab"/>
                <a:sym typeface="Zilla Slab"/>
              </a:rPr>
              <a:t> in this photo? What could you </a:t>
            </a:r>
            <a:r>
              <a:rPr lang="en-US" sz="1920" b="1">
                <a:latin typeface="Zilla Slab"/>
                <a:ea typeface="Zilla Slab"/>
                <a:cs typeface="Zilla Slab"/>
                <a:sym typeface="Zilla Slab"/>
              </a:rPr>
              <a:t>add?</a:t>
            </a:r>
            <a:endParaRPr sz="1920" b="1">
              <a:latin typeface="Zilla Slab"/>
              <a:ea typeface="Zilla Slab"/>
              <a:cs typeface="Zilla Slab"/>
              <a:sym typeface="Zilla Slab"/>
            </a:endParaRPr>
          </a:p>
        </p:txBody>
      </p:sp>
      <p:sp>
        <p:nvSpPr>
          <p:cNvPr id="6827" name="Google Shape;6827;p211">
            <a:hlinkClick r:id="" action="ppaction://noaction"/>
          </p:cNvPr>
          <p:cNvSpPr/>
          <p:nvPr/>
        </p:nvSpPr>
        <p:spPr>
          <a:xfrm>
            <a:off x="283000" y="156513"/>
            <a:ext cx="1768800" cy="1150200"/>
          </a:xfrm>
          <a:prstGeom prst="roundRect">
            <a:avLst>
              <a:gd name="adj" fmla="val 16667"/>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211">
            <a:hlinkClick r:id="" action="ppaction://noaction"/>
          </p:cNvPr>
          <p:cNvSpPr/>
          <p:nvPr/>
        </p:nvSpPr>
        <p:spPr>
          <a:xfrm>
            <a:off x="636950" y="1537437"/>
            <a:ext cx="909900" cy="888000"/>
          </a:xfrm>
          <a:prstGeom prst="ellipse">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 Type="http://schemas.openxmlformats.org/officeDocument/2006/relationships/slideLayout" Target="../slideLayouts/slideLayout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62.xml"/><Relationship Id="rId13" Type="http://schemas.openxmlformats.org/officeDocument/2006/relationships/slideLayout" Target="../slideLayouts/slideLayout67.xml"/><Relationship Id="rId18" Type="http://schemas.openxmlformats.org/officeDocument/2006/relationships/slideLayout" Target="../slideLayouts/slideLayout72.xml"/><Relationship Id="rId26" Type="http://schemas.openxmlformats.org/officeDocument/2006/relationships/slideLayout" Target="../slideLayouts/slideLayout80.xml"/><Relationship Id="rId3" Type="http://schemas.openxmlformats.org/officeDocument/2006/relationships/slideLayout" Target="../slideLayouts/slideLayout57.xml"/><Relationship Id="rId21" Type="http://schemas.openxmlformats.org/officeDocument/2006/relationships/slideLayout" Target="../slideLayouts/slideLayout75.xml"/><Relationship Id="rId7" Type="http://schemas.openxmlformats.org/officeDocument/2006/relationships/slideLayout" Target="../slideLayouts/slideLayout61.xml"/><Relationship Id="rId12" Type="http://schemas.openxmlformats.org/officeDocument/2006/relationships/slideLayout" Target="../slideLayouts/slideLayout66.xml"/><Relationship Id="rId17" Type="http://schemas.openxmlformats.org/officeDocument/2006/relationships/slideLayout" Target="../slideLayouts/slideLayout71.xml"/><Relationship Id="rId25" Type="http://schemas.openxmlformats.org/officeDocument/2006/relationships/slideLayout" Target="../slideLayouts/slideLayout79.xml"/><Relationship Id="rId2" Type="http://schemas.openxmlformats.org/officeDocument/2006/relationships/slideLayout" Target="../slideLayouts/slideLayout56.xml"/><Relationship Id="rId16" Type="http://schemas.openxmlformats.org/officeDocument/2006/relationships/slideLayout" Target="../slideLayouts/slideLayout70.xml"/><Relationship Id="rId20" Type="http://schemas.openxmlformats.org/officeDocument/2006/relationships/slideLayout" Target="../slideLayouts/slideLayout74.xml"/><Relationship Id="rId29" Type="http://schemas.openxmlformats.org/officeDocument/2006/relationships/slideLayout" Target="../slideLayouts/slideLayout83.xml"/><Relationship Id="rId1" Type="http://schemas.openxmlformats.org/officeDocument/2006/relationships/slideLayout" Target="../slideLayouts/slideLayout55.xml"/><Relationship Id="rId6" Type="http://schemas.openxmlformats.org/officeDocument/2006/relationships/slideLayout" Target="../slideLayouts/slideLayout60.xml"/><Relationship Id="rId11" Type="http://schemas.openxmlformats.org/officeDocument/2006/relationships/slideLayout" Target="../slideLayouts/slideLayout65.xml"/><Relationship Id="rId24" Type="http://schemas.openxmlformats.org/officeDocument/2006/relationships/slideLayout" Target="../slideLayouts/slideLayout78.xml"/><Relationship Id="rId32" Type="http://schemas.openxmlformats.org/officeDocument/2006/relationships/theme" Target="../theme/theme2.xml"/><Relationship Id="rId5" Type="http://schemas.openxmlformats.org/officeDocument/2006/relationships/slideLayout" Target="../slideLayouts/slideLayout59.xml"/><Relationship Id="rId15" Type="http://schemas.openxmlformats.org/officeDocument/2006/relationships/slideLayout" Target="../slideLayouts/slideLayout69.xml"/><Relationship Id="rId23" Type="http://schemas.openxmlformats.org/officeDocument/2006/relationships/slideLayout" Target="../slideLayouts/slideLayout77.xml"/><Relationship Id="rId28" Type="http://schemas.openxmlformats.org/officeDocument/2006/relationships/slideLayout" Target="../slideLayouts/slideLayout82.xml"/><Relationship Id="rId10" Type="http://schemas.openxmlformats.org/officeDocument/2006/relationships/slideLayout" Target="../slideLayouts/slideLayout64.xml"/><Relationship Id="rId19" Type="http://schemas.openxmlformats.org/officeDocument/2006/relationships/slideLayout" Target="../slideLayouts/slideLayout73.xml"/><Relationship Id="rId31" Type="http://schemas.openxmlformats.org/officeDocument/2006/relationships/slideLayout" Target="../slideLayouts/slideLayout85.xml"/><Relationship Id="rId4" Type="http://schemas.openxmlformats.org/officeDocument/2006/relationships/slideLayout" Target="../slideLayouts/slideLayout58.xml"/><Relationship Id="rId9" Type="http://schemas.openxmlformats.org/officeDocument/2006/relationships/slideLayout" Target="../slideLayouts/slideLayout63.xml"/><Relationship Id="rId14" Type="http://schemas.openxmlformats.org/officeDocument/2006/relationships/slideLayout" Target="../slideLayouts/slideLayout68.xml"/><Relationship Id="rId22" Type="http://schemas.openxmlformats.org/officeDocument/2006/relationships/slideLayout" Target="../slideLayouts/slideLayout76.xml"/><Relationship Id="rId27" Type="http://schemas.openxmlformats.org/officeDocument/2006/relationships/slideLayout" Target="../slideLayouts/slideLayout81.xml"/><Relationship Id="rId30" Type="http://schemas.openxmlformats.org/officeDocument/2006/relationships/slideLayout" Target="../slideLayouts/slideLayout84.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98.xml"/><Relationship Id="rId18" Type="http://schemas.openxmlformats.org/officeDocument/2006/relationships/slideLayout" Target="../slideLayouts/slideLayout103.xml"/><Relationship Id="rId26" Type="http://schemas.openxmlformats.org/officeDocument/2006/relationships/slideLayout" Target="../slideLayouts/slideLayout111.xml"/><Relationship Id="rId39" Type="http://schemas.openxmlformats.org/officeDocument/2006/relationships/slideLayout" Target="../slideLayouts/slideLayout124.xml"/><Relationship Id="rId21" Type="http://schemas.openxmlformats.org/officeDocument/2006/relationships/slideLayout" Target="../slideLayouts/slideLayout106.xml"/><Relationship Id="rId34" Type="http://schemas.openxmlformats.org/officeDocument/2006/relationships/slideLayout" Target="../slideLayouts/slideLayout119.xml"/><Relationship Id="rId42" Type="http://schemas.openxmlformats.org/officeDocument/2006/relationships/slideLayout" Target="../slideLayouts/slideLayout127.xml"/><Relationship Id="rId47" Type="http://schemas.openxmlformats.org/officeDocument/2006/relationships/slideLayout" Target="../slideLayouts/slideLayout132.xml"/><Relationship Id="rId50" Type="http://schemas.openxmlformats.org/officeDocument/2006/relationships/slideLayout" Target="../slideLayouts/slideLayout135.xml"/><Relationship Id="rId7" Type="http://schemas.openxmlformats.org/officeDocument/2006/relationships/slideLayout" Target="../slideLayouts/slideLayout92.xml"/><Relationship Id="rId2" Type="http://schemas.openxmlformats.org/officeDocument/2006/relationships/slideLayout" Target="../slideLayouts/slideLayout87.xml"/><Relationship Id="rId16" Type="http://schemas.openxmlformats.org/officeDocument/2006/relationships/slideLayout" Target="../slideLayouts/slideLayout101.xml"/><Relationship Id="rId29" Type="http://schemas.openxmlformats.org/officeDocument/2006/relationships/slideLayout" Target="../slideLayouts/slideLayout114.xml"/><Relationship Id="rId11" Type="http://schemas.openxmlformats.org/officeDocument/2006/relationships/slideLayout" Target="../slideLayouts/slideLayout96.xml"/><Relationship Id="rId24" Type="http://schemas.openxmlformats.org/officeDocument/2006/relationships/slideLayout" Target="../slideLayouts/slideLayout109.xml"/><Relationship Id="rId32" Type="http://schemas.openxmlformats.org/officeDocument/2006/relationships/slideLayout" Target="../slideLayouts/slideLayout117.xml"/><Relationship Id="rId37" Type="http://schemas.openxmlformats.org/officeDocument/2006/relationships/slideLayout" Target="../slideLayouts/slideLayout122.xml"/><Relationship Id="rId40" Type="http://schemas.openxmlformats.org/officeDocument/2006/relationships/slideLayout" Target="../slideLayouts/slideLayout125.xml"/><Relationship Id="rId45" Type="http://schemas.openxmlformats.org/officeDocument/2006/relationships/slideLayout" Target="../slideLayouts/slideLayout130.xml"/><Relationship Id="rId53" Type="http://schemas.openxmlformats.org/officeDocument/2006/relationships/slideLayout" Target="../slideLayouts/slideLayout138.xml"/><Relationship Id="rId5" Type="http://schemas.openxmlformats.org/officeDocument/2006/relationships/slideLayout" Target="../slideLayouts/slideLayout90.xml"/><Relationship Id="rId10" Type="http://schemas.openxmlformats.org/officeDocument/2006/relationships/slideLayout" Target="../slideLayouts/slideLayout95.xml"/><Relationship Id="rId19" Type="http://schemas.openxmlformats.org/officeDocument/2006/relationships/slideLayout" Target="../slideLayouts/slideLayout104.xml"/><Relationship Id="rId31" Type="http://schemas.openxmlformats.org/officeDocument/2006/relationships/slideLayout" Target="../slideLayouts/slideLayout116.xml"/><Relationship Id="rId44" Type="http://schemas.openxmlformats.org/officeDocument/2006/relationships/slideLayout" Target="../slideLayouts/slideLayout129.xml"/><Relationship Id="rId52" Type="http://schemas.openxmlformats.org/officeDocument/2006/relationships/slideLayout" Target="../slideLayouts/slideLayout137.xml"/><Relationship Id="rId4" Type="http://schemas.openxmlformats.org/officeDocument/2006/relationships/slideLayout" Target="../slideLayouts/slideLayout89.xml"/><Relationship Id="rId9" Type="http://schemas.openxmlformats.org/officeDocument/2006/relationships/slideLayout" Target="../slideLayouts/slideLayout94.xml"/><Relationship Id="rId14" Type="http://schemas.openxmlformats.org/officeDocument/2006/relationships/slideLayout" Target="../slideLayouts/slideLayout99.xml"/><Relationship Id="rId22" Type="http://schemas.openxmlformats.org/officeDocument/2006/relationships/slideLayout" Target="../slideLayouts/slideLayout107.xml"/><Relationship Id="rId27" Type="http://schemas.openxmlformats.org/officeDocument/2006/relationships/slideLayout" Target="../slideLayouts/slideLayout112.xml"/><Relationship Id="rId30" Type="http://schemas.openxmlformats.org/officeDocument/2006/relationships/slideLayout" Target="../slideLayouts/slideLayout115.xml"/><Relationship Id="rId35" Type="http://schemas.openxmlformats.org/officeDocument/2006/relationships/slideLayout" Target="../slideLayouts/slideLayout120.xml"/><Relationship Id="rId43" Type="http://schemas.openxmlformats.org/officeDocument/2006/relationships/slideLayout" Target="../slideLayouts/slideLayout128.xml"/><Relationship Id="rId48" Type="http://schemas.openxmlformats.org/officeDocument/2006/relationships/slideLayout" Target="../slideLayouts/slideLayout133.xml"/><Relationship Id="rId8" Type="http://schemas.openxmlformats.org/officeDocument/2006/relationships/slideLayout" Target="../slideLayouts/slideLayout93.xml"/><Relationship Id="rId51" Type="http://schemas.openxmlformats.org/officeDocument/2006/relationships/slideLayout" Target="../slideLayouts/slideLayout136.xml"/><Relationship Id="rId3" Type="http://schemas.openxmlformats.org/officeDocument/2006/relationships/slideLayout" Target="../slideLayouts/slideLayout88.xml"/><Relationship Id="rId12" Type="http://schemas.openxmlformats.org/officeDocument/2006/relationships/slideLayout" Target="../slideLayouts/slideLayout97.xml"/><Relationship Id="rId17" Type="http://schemas.openxmlformats.org/officeDocument/2006/relationships/slideLayout" Target="../slideLayouts/slideLayout102.xml"/><Relationship Id="rId25" Type="http://schemas.openxmlformats.org/officeDocument/2006/relationships/slideLayout" Target="../slideLayouts/slideLayout110.xml"/><Relationship Id="rId33" Type="http://schemas.openxmlformats.org/officeDocument/2006/relationships/slideLayout" Target="../slideLayouts/slideLayout118.xml"/><Relationship Id="rId38" Type="http://schemas.openxmlformats.org/officeDocument/2006/relationships/slideLayout" Target="../slideLayouts/slideLayout123.xml"/><Relationship Id="rId46" Type="http://schemas.openxmlformats.org/officeDocument/2006/relationships/slideLayout" Target="../slideLayouts/slideLayout131.xml"/><Relationship Id="rId20" Type="http://schemas.openxmlformats.org/officeDocument/2006/relationships/slideLayout" Target="../slideLayouts/slideLayout105.xml"/><Relationship Id="rId41" Type="http://schemas.openxmlformats.org/officeDocument/2006/relationships/slideLayout" Target="../slideLayouts/slideLayout126.xml"/><Relationship Id="rId54" Type="http://schemas.openxmlformats.org/officeDocument/2006/relationships/theme" Target="../theme/theme3.xml"/><Relationship Id="rId1" Type="http://schemas.openxmlformats.org/officeDocument/2006/relationships/slideLayout" Target="../slideLayouts/slideLayout86.xml"/><Relationship Id="rId6" Type="http://schemas.openxmlformats.org/officeDocument/2006/relationships/slideLayout" Target="../slideLayouts/slideLayout91.xml"/><Relationship Id="rId15" Type="http://schemas.openxmlformats.org/officeDocument/2006/relationships/slideLayout" Target="../slideLayouts/slideLayout100.xml"/><Relationship Id="rId23" Type="http://schemas.openxmlformats.org/officeDocument/2006/relationships/slideLayout" Target="../slideLayouts/slideLayout108.xml"/><Relationship Id="rId28" Type="http://schemas.openxmlformats.org/officeDocument/2006/relationships/slideLayout" Target="../slideLayouts/slideLayout113.xml"/><Relationship Id="rId36" Type="http://schemas.openxmlformats.org/officeDocument/2006/relationships/slideLayout" Target="../slideLayouts/slideLayout121.xml"/><Relationship Id="rId49" Type="http://schemas.openxmlformats.org/officeDocument/2006/relationships/slideLayout" Target="../slideLayouts/slideLayout134.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51.xml"/><Relationship Id="rId18" Type="http://schemas.openxmlformats.org/officeDocument/2006/relationships/slideLayout" Target="../slideLayouts/slideLayout156.xml"/><Relationship Id="rId26" Type="http://schemas.openxmlformats.org/officeDocument/2006/relationships/slideLayout" Target="../slideLayouts/slideLayout164.xml"/><Relationship Id="rId39" Type="http://schemas.openxmlformats.org/officeDocument/2006/relationships/slideLayout" Target="../slideLayouts/slideLayout177.xml"/><Relationship Id="rId21" Type="http://schemas.openxmlformats.org/officeDocument/2006/relationships/slideLayout" Target="../slideLayouts/slideLayout159.xml"/><Relationship Id="rId34" Type="http://schemas.openxmlformats.org/officeDocument/2006/relationships/slideLayout" Target="../slideLayouts/slideLayout172.xml"/><Relationship Id="rId42" Type="http://schemas.openxmlformats.org/officeDocument/2006/relationships/slideLayout" Target="../slideLayouts/slideLayout180.xml"/><Relationship Id="rId47" Type="http://schemas.openxmlformats.org/officeDocument/2006/relationships/slideLayout" Target="../slideLayouts/slideLayout185.xml"/><Relationship Id="rId50" Type="http://schemas.openxmlformats.org/officeDocument/2006/relationships/slideLayout" Target="../slideLayouts/slideLayout188.xml"/><Relationship Id="rId7" Type="http://schemas.openxmlformats.org/officeDocument/2006/relationships/slideLayout" Target="../slideLayouts/slideLayout145.xml"/><Relationship Id="rId2" Type="http://schemas.openxmlformats.org/officeDocument/2006/relationships/slideLayout" Target="../slideLayouts/slideLayout140.xml"/><Relationship Id="rId16" Type="http://schemas.openxmlformats.org/officeDocument/2006/relationships/slideLayout" Target="../slideLayouts/slideLayout154.xml"/><Relationship Id="rId29" Type="http://schemas.openxmlformats.org/officeDocument/2006/relationships/slideLayout" Target="../slideLayouts/slideLayout167.xml"/><Relationship Id="rId11" Type="http://schemas.openxmlformats.org/officeDocument/2006/relationships/slideLayout" Target="../slideLayouts/slideLayout149.xml"/><Relationship Id="rId24" Type="http://schemas.openxmlformats.org/officeDocument/2006/relationships/slideLayout" Target="../slideLayouts/slideLayout162.xml"/><Relationship Id="rId32" Type="http://schemas.openxmlformats.org/officeDocument/2006/relationships/slideLayout" Target="../slideLayouts/slideLayout170.xml"/><Relationship Id="rId37" Type="http://schemas.openxmlformats.org/officeDocument/2006/relationships/slideLayout" Target="../slideLayouts/slideLayout175.xml"/><Relationship Id="rId40" Type="http://schemas.openxmlformats.org/officeDocument/2006/relationships/slideLayout" Target="../slideLayouts/slideLayout178.xml"/><Relationship Id="rId45" Type="http://schemas.openxmlformats.org/officeDocument/2006/relationships/slideLayout" Target="../slideLayouts/slideLayout183.xml"/><Relationship Id="rId53" Type="http://schemas.openxmlformats.org/officeDocument/2006/relationships/slideLayout" Target="../slideLayouts/slideLayout191.xml"/><Relationship Id="rId5" Type="http://schemas.openxmlformats.org/officeDocument/2006/relationships/slideLayout" Target="../slideLayouts/slideLayout143.xml"/><Relationship Id="rId10" Type="http://schemas.openxmlformats.org/officeDocument/2006/relationships/slideLayout" Target="../slideLayouts/slideLayout148.xml"/><Relationship Id="rId19" Type="http://schemas.openxmlformats.org/officeDocument/2006/relationships/slideLayout" Target="../slideLayouts/slideLayout157.xml"/><Relationship Id="rId31" Type="http://schemas.openxmlformats.org/officeDocument/2006/relationships/slideLayout" Target="../slideLayouts/slideLayout169.xml"/><Relationship Id="rId44" Type="http://schemas.openxmlformats.org/officeDocument/2006/relationships/slideLayout" Target="../slideLayouts/slideLayout182.xml"/><Relationship Id="rId52" Type="http://schemas.openxmlformats.org/officeDocument/2006/relationships/slideLayout" Target="../slideLayouts/slideLayout190.xml"/><Relationship Id="rId4" Type="http://schemas.openxmlformats.org/officeDocument/2006/relationships/slideLayout" Target="../slideLayouts/slideLayout142.xml"/><Relationship Id="rId9" Type="http://schemas.openxmlformats.org/officeDocument/2006/relationships/slideLayout" Target="../slideLayouts/slideLayout147.xml"/><Relationship Id="rId14" Type="http://schemas.openxmlformats.org/officeDocument/2006/relationships/slideLayout" Target="../slideLayouts/slideLayout152.xml"/><Relationship Id="rId22" Type="http://schemas.openxmlformats.org/officeDocument/2006/relationships/slideLayout" Target="../slideLayouts/slideLayout160.xml"/><Relationship Id="rId27" Type="http://schemas.openxmlformats.org/officeDocument/2006/relationships/slideLayout" Target="../slideLayouts/slideLayout165.xml"/><Relationship Id="rId30" Type="http://schemas.openxmlformats.org/officeDocument/2006/relationships/slideLayout" Target="../slideLayouts/slideLayout168.xml"/><Relationship Id="rId35" Type="http://schemas.openxmlformats.org/officeDocument/2006/relationships/slideLayout" Target="../slideLayouts/slideLayout173.xml"/><Relationship Id="rId43" Type="http://schemas.openxmlformats.org/officeDocument/2006/relationships/slideLayout" Target="../slideLayouts/slideLayout181.xml"/><Relationship Id="rId48" Type="http://schemas.openxmlformats.org/officeDocument/2006/relationships/slideLayout" Target="../slideLayouts/slideLayout186.xml"/><Relationship Id="rId8" Type="http://schemas.openxmlformats.org/officeDocument/2006/relationships/slideLayout" Target="../slideLayouts/slideLayout146.xml"/><Relationship Id="rId51" Type="http://schemas.openxmlformats.org/officeDocument/2006/relationships/slideLayout" Target="../slideLayouts/slideLayout189.xml"/><Relationship Id="rId3" Type="http://schemas.openxmlformats.org/officeDocument/2006/relationships/slideLayout" Target="../slideLayouts/slideLayout141.xml"/><Relationship Id="rId12" Type="http://schemas.openxmlformats.org/officeDocument/2006/relationships/slideLayout" Target="../slideLayouts/slideLayout150.xml"/><Relationship Id="rId17" Type="http://schemas.openxmlformats.org/officeDocument/2006/relationships/slideLayout" Target="../slideLayouts/slideLayout155.xml"/><Relationship Id="rId25" Type="http://schemas.openxmlformats.org/officeDocument/2006/relationships/slideLayout" Target="../slideLayouts/slideLayout163.xml"/><Relationship Id="rId33" Type="http://schemas.openxmlformats.org/officeDocument/2006/relationships/slideLayout" Target="../slideLayouts/slideLayout171.xml"/><Relationship Id="rId38" Type="http://schemas.openxmlformats.org/officeDocument/2006/relationships/slideLayout" Target="../slideLayouts/slideLayout176.xml"/><Relationship Id="rId46" Type="http://schemas.openxmlformats.org/officeDocument/2006/relationships/slideLayout" Target="../slideLayouts/slideLayout184.xml"/><Relationship Id="rId20" Type="http://schemas.openxmlformats.org/officeDocument/2006/relationships/slideLayout" Target="../slideLayouts/slideLayout158.xml"/><Relationship Id="rId41" Type="http://schemas.openxmlformats.org/officeDocument/2006/relationships/slideLayout" Target="../slideLayouts/slideLayout179.xml"/><Relationship Id="rId54" Type="http://schemas.openxmlformats.org/officeDocument/2006/relationships/theme" Target="../theme/theme4.xml"/><Relationship Id="rId1" Type="http://schemas.openxmlformats.org/officeDocument/2006/relationships/slideLayout" Target="../slideLayouts/slideLayout139.xml"/><Relationship Id="rId6" Type="http://schemas.openxmlformats.org/officeDocument/2006/relationships/slideLayout" Target="../slideLayouts/slideLayout144.xml"/><Relationship Id="rId15" Type="http://schemas.openxmlformats.org/officeDocument/2006/relationships/slideLayout" Target="../slideLayouts/slideLayout153.xml"/><Relationship Id="rId23" Type="http://schemas.openxmlformats.org/officeDocument/2006/relationships/slideLayout" Target="../slideLayouts/slideLayout161.xml"/><Relationship Id="rId28" Type="http://schemas.openxmlformats.org/officeDocument/2006/relationships/slideLayout" Target="../slideLayouts/slideLayout166.xml"/><Relationship Id="rId36" Type="http://schemas.openxmlformats.org/officeDocument/2006/relationships/slideLayout" Target="../slideLayouts/slideLayout174.xml"/><Relationship Id="rId49" Type="http://schemas.openxmlformats.org/officeDocument/2006/relationships/slideLayout" Target="../slideLayouts/slideLayout18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99.xml"/><Relationship Id="rId13" Type="http://schemas.openxmlformats.org/officeDocument/2006/relationships/slideLayout" Target="../slideLayouts/slideLayout204.xml"/><Relationship Id="rId3" Type="http://schemas.openxmlformats.org/officeDocument/2006/relationships/slideLayout" Target="../slideLayouts/slideLayout194.xml"/><Relationship Id="rId7" Type="http://schemas.openxmlformats.org/officeDocument/2006/relationships/slideLayout" Target="../slideLayouts/slideLayout198.xml"/><Relationship Id="rId12" Type="http://schemas.openxmlformats.org/officeDocument/2006/relationships/slideLayout" Target="../slideLayouts/slideLayout203.xml"/><Relationship Id="rId2" Type="http://schemas.openxmlformats.org/officeDocument/2006/relationships/slideLayout" Target="../slideLayouts/slideLayout193.xml"/><Relationship Id="rId16" Type="http://schemas.openxmlformats.org/officeDocument/2006/relationships/theme" Target="../theme/theme5.xml"/><Relationship Id="rId1" Type="http://schemas.openxmlformats.org/officeDocument/2006/relationships/slideLayout" Target="../slideLayouts/slideLayout192.xml"/><Relationship Id="rId6" Type="http://schemas.openxmlformats.org/officeDocument/2006/relationships/slideLayout" Target="../slideLayouts/slideLayout197.xml"/><Relationship Id="rId11" Type="http://schemas.openxmlformats.org/officeDocument/2006/relationships/slideLayout" Target="../slideLayouts/slideLayout202.xml"/><Relationship Id="rId5" Type="http://schemas.openxmlformats.org/officeDocument/2006/relationships/slideLayout" Target="../slideLayouts/slideLayout196.xml"/><Relationship Id="rId15" Type="http://schemas.openxmlformats.org/officeDocument/2006/relationships/slideLayout" Target="../slideLayouts/slideLayout206.xml"/><Relationship Id="rId10" Type="http://schemas.openxmlformats.org/officeDocument/2006/relationships/slideLayout" Target="../slideLayouts/slideLayout201.xml"/><Relationship Id="rId4" Type="http://schemas.openxmlformats.org/officeDocument/2006/relationships/slideLayout" Target="../slideLayouts/slideLayout195.xml"/><Relationship Id="rId9" Type="http://schemas.openxmlformats.org/officeDocument/2006/relationships/slideLayout" Target="../slideLayouts/slideLayout200.xml"/><Relationship Id="rId14" Type="http://schemas.openxmlformats.org/officeDocument/2006/relationships/slideLayout" Target="../slideLayouts/slideLayout20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838200" y="774701"/>
            <a:ext cx="10515600" cy="707700"/>
          </a:xfrm>
          <a:prstGeom prst="rect">
            <a:avLst/>
          </a:prstGeom>
          <a:noFill/>
          <a:ln>
            <a:noFill/>
          </a:ln>
        </p:spPr>
        <p:txBody>
          <a:bodyPr spcFirstLastPara="1" wrap="square" lIns="0" tIns="0" rIns="0" bIns="0" anchor="b" anchorCtr="0">
            <a:noAutofit/>
          </a:bodyPr>
          <a:lstStyle>
            <a:lvl1pPr marR="0" lvl="0" algn="l" rtl="0">
              <a:lnSpc>
                <a:spcPct val="90000"/>
              </a:lnSpc>
              <a:spcBef>
                <a:spcPts val="0"/>
              </a:spcBef>
              <a:spcAft>
                <a:spcPts val="0"/>
              </a:spcAft>
              <a:buClr>
                <a:schemeClr val="dk2"/>
              </a:buClr>
              <a:buSzPts val="3600"/>
              <a:buFont typeface="Archivo"/>
              <a:buNone/>
              <a:defRPr sz="3600" b="1" i="0" u="none" strike="noStrike" cap="none">
                <a:solidFill>
                  <a:schemeClr val="dk2"/>
                </a:solidFill>
                <a:latin typeface="Archivo"/>
                <a:ea typeface="Archivo"/>
                <a:cs typeface="Archivo"/>
                <a:sym typeface="Archivo"/>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1" name="Google Shape;11;p1"/>
          <p:cNvSpPr txBox="1">
            <a:spLocks noGrp="1"/>
          </p:cNvSpPr>
          <p:nvPr>
            <p:ph type="body" idx="1"/>
          </p:nvPr>
        </p:nvSpPr>
        <p:spPr>
          <a:xfrm>
            <a:off x="838200" y="2076450"/>
            <a:ext cx="10515600" cy="3943500"/>
          </a:xfrm>
          <a:prstGeom prst="rect">
            <a:avLst/>
          </a:prstGeom>
          <a:noFill/>
          <a:ln>
            <a:noFill/>
          </a:ln>
        </p:spPr>
        <p:txBody>
          <a:bodyPr spcFirstLastPara="1" wrap="square" lIns="0" tIns="0" rIns="0" bIns="0" anchor="t" anchorCtr="0">
            <a:noAutofit/>
          </a:bodyPr>
          <a:lstStyle>
            <a:lvl1pPr marL="457200" marR="0" lvl="0" indent="-228600" algn="l" rtl="0">
              <a:lnSpc>
                <a:spcPct val="140000"/>
              </a:lnSpc>
              <a:spcBef>
                <a:spcPts val="0"/>
              </a:spcBef>
              <a:spcAft>
                <a:spcPts val="0"/>
              </a:spcAft>
              <a:buClr>
                <a:schemeClr val="dk2"/>
              </a:buClr>
              <a:buSzPts val="1400"/>
              <a:buFont typeface="Arial"/>
              <a:buNone/>
              <a:defRPr sz="1400" b="0" i="0" u="none" strike="noStrike" cap="none">
                <a:solidFill>
                  <a:schemeClr val="dk2"/>
                </a:solidFill>
                <a:latin typeface="Roboto Light"/>
                <a:ea typeface="Roboto Light"/>
                <a:cs typeface="Roboto Light"/>
                <a:sym typeface="Roboto Light"/>
              </a:defRPr>
            </a:lvl1pPr>
            <a:lvl2pPr marL="914400" marR="0" lvl="1" indent="-317500" algn="l" rtl="0">
              <a:lnSpc>
                <a:spcPct val="140000"/>
              </a:lnSpc>
              <a:spcBef>
                <a:spcPts val="0"/>
              </a:spcBef>
              <a:spcAft>
                <a:spcPts val="0"/>
              </a:spcAft>
              <a:buClr>
                <a:schemeClr val="accent1"/>
              </a:buClr>
              <a:buSzPts val="1400"/>
              <a:buFont typeface="Arial"/>
              <a:buChar char="•"/>
              <a:defRPr sz="1400" b="0" i="0" u="none" strike="noStrike" cap="none">
                <a:solidFill>
                  <a:schemeClr val="dk2"/>
                </a:solidFill>
                <a:latin typeface="Roboto Light"/>
                <a:ea typeface="Roboto Light"/>
                <a:cs typeface="Roboto Light"/>
                <a:sym typeface="Roboto Light"/>
              </a:defRPr>
            </a:lvl2pPr>
            <a:lvl3pPr marL="1371600" marR="0" lvl="2" indent="-317500" algn="l" rtl="0">
              <a:lnSpc>
                <a:spcPct val="140000"/>
              </a:lnSpc>
              <a:spcBef>
                <a:spcPts val="0"/>
              </a:spcBef>
              <a:spcAft>
                <a:spcPts val="0"/>
              </a:spcAft>
              <a:buClr>
                <a:schemeClr val="accent1"/>
              </a:buClr>
              <a:buSzPts val="1400"/>
              <a:buFont typeface="Noto Sans Symbols"/>
              <a:buChar char="▪"/>
              <a:defRPr sz="1400" b="0" i="0" u="none" strike="noStrike" cap="none">
                <a:solidFill>
                  <a:schemeClr val="dk2"/>
                </a:solidFill>
                <a:latin typeface="Roboto Light"/>
                <a:ea typeface="Roboto Light"/>
                <a:cs typeface="Roboto Light"/>
                <a:sym typeface="Roboto Light"/>
              </a:defRPr>
            </a:lvl3pPr>
            <a:lvl4pPr marL="1828800" marR="0" lvl="3" indent="-304800" algn="l" rtl="0">
              <a:lnSpc>
                <a:spcPct val="140000"/>
              </a:lnSpc>
              <a:spcBef>
                <a:spcPts val="0"/>
              </a:spcBef>
              <a:spcAft>
                <a:spcPts val="0"/>
              </a:spcAft>
              <a:buClr>
                <a:schemeClr val="accent1"/>
              </a:buClr>
              <a:buSzPts val="1200"/>
              <a:buFont typeface="Arial"/>
              <a:buChar char="►"/>
              <a:defRPr sz="1200" b="0" i="0" u="none" strike="noStrike" cap="none">
                <a:solidFill>
                  <a:schemeClr val="dk2"/>
                </a:solidFill>
                <a:latin typeface="Roboto Light"/>
                <a:ea typeface="Roboto Light"/>
                <a:cs typeface="Roboto Light"/>
                <a:sym typeface="Roboto Light"/>
              </a:defRPr>
            </a:lvl4pPr>
            <a:lvl5pPr marL="2286000" marR="0" lvl="4" indent="-228600" algn="l" rtl="0">
              <a:lnSpc>
                <a:spcPct val="100000"/>
              </a:lnSpc>
              <a:spcBef>
                <a:spcPts val="0"/>
              </a:spcBef>
              <a:spcAft>
                <a:spcPts val="0"/>
              </a:spcAft>
              <a:buClr>
                <a:schemeClr val="accent1"/>
              </a:buClr>
              <a:buSzPts val="2400"/>
              <a:buFont typeface="Arial"/>
              <a:buNone/>
              <a:defRPr sz="2400" b="1" i="0" u="none" strike="noStrike" cap="none">
                <a:solidFill>
                  <a:schemeClr val="accent1"/>
                </a:solidFill>
                <a:latin typeface="Archivo"/>
                <a:ea typeface="Archivo"/>
                <a:cs typeface="Archivo"/>
                <a:sym typeface="Archivo"/>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9pPr>
          </a:lstStyle>
          <a:p>
            <a:endParaRPr/>
          </a:p>
        </p:txBody>
      </p:sp>
      <p:sp>
        <p:nvSpPr>
          <p:cNvPr id="12" name="Google Shape;12;p1"/>
          <p:cNvSpPr txBox="1">
            <a:spLocks noGrp="1"/>
          </p:cNvSpPr>
          <p:nvPr>
            <p:ph type="sldNum" idx="12"/>
          </p:nvPr>
        </p:nvSpPr>
        <p:spPr>
          <a:xfrm>
            <a:off x="9003891" y="6496186"/>
            <a:ext cx="2743200" cy="301800"/>
          </a:xfrm>
          <a:prstGeom prst="rect">
            <a:avLst/>
          </a:prstGeom>
          <a:noFill/>
          <a:ln>
            <a:noFill/>
          </a:ln>
        </p:spPr>
        <p:txBody>
          <a:bodyPr spcFirstLastPara="1" wrap="square" lIns="0" tIns="0" rIns="0" bIns="0" anchor="ctr" anchorCtr="0">
            <a:no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9pPr>
          </a:lstStyle>
          <a:p>
            <a:pPr marL="0" lvl="0" indent="0" algn="r" rtl="0">
              <a:spcBef>
                <a:spcPts val="0"/>
              </a:spcBef>
              <a:spcAft>
                <a:spcPts val="0"/>
              </a:spcAft>
              <a:buNone/>
            </a:pPr>
            <a:fld id="{00000000-1234-1234-1234-123412341234}" type="slidenum">
              <a:rPr lang="en-US"/>
              <a:t>‹#›</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686">
          <p15:clr>
            <a:srgbClr val="F26B43"/>
          </p15:clr>
        </p15:guide>
        <p15:guide id="2" pos="279">
          <p15:clr>
            <a:srgbClr val="F26B43"/>
          </p15:clr>
        </p15:guide>
        <p15:guide id="3" pos="7401">
          <p15:clr>
            <a:srgbClr val="F26B43"/>
          </p15:clr>
        </p15:guide>
        <p15:guide id="4" orient="horz" pos="4088">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494"/>
        <p:cNvGrpSpPr/>
        <p:nvPr/>
      </p:nvGrpSpPr>
      <p:grpSpPr>
        <a:xfrm>
          <a:off x="0" y="0"/>
          <a:ext cx="0" cy="0"/>
          <a:chOff x="0" y="0"/>
          <a:chExt cx="0" cy="0"/>
        </a:xfrm>
      </p:grpSpPr>
      <p:sp>
        <p:nvSpPr>
          <p:cNvPr id="1495" name="Google Shape;1495;p56"/>
          <p:cNvSpPr txBox="1">
            <a:spLocks noGrp="1"/>
          </p:cNvSpPr>
          <p:nvPr>
            <p:ph type="title"/>
          </p:nvPr>
        </p:nvSpPr>
        <p:spPr>
          <a:xfrm>
            <a:off x="838200" y="774701"/>
            <a:ext cx="10515600" cy="707700"/>
          </a:xfrm>
          <a:prstGeom prst="rect">
            <a:avLst/>
          </a:prstGeom>
          <a:noFill/>
          <a:ln>
            <a:noFill/>
          </a:ln>
        </p:spPr>
        <p:txBody>
          <a:bodyPr spcFirstLastPara="1" wrap="square" lIns="0" tIns="0" rIns="0" bIns="0" anchor="b" anchorCtr="0">
            <a:noAutofit/>
          </a:bodyPr>
          <a:lstStyle>
            <a:lvl1pPr marR="0" lvl="0" algn="l" rtl="0">
              <a:lnSpc>
                <a:spcPct val="90000"/>
              </a:lnSpc>
              <a:spcBef>
                <a:spcPts val="0"/>
              </a:spcBef>
              <a:spcAft>
                <a:spcPts val="0"/>
              </a:spcAft>
              <a:buClr>
                <a:schemeClr val="dk2"/>
              </a:buClr>
              <a:buSzPts val="3600"/>
              <a:buFont typeface="Zilla Slab"/>
              <a:buNone/>
              <a:defRPr sz="3600" b="1" i="0" u="none" strike="noStrike" cap="none">
                <a:solidFill>
                  <a:schemeClr val="dk2"/>
                </a:solidFill>
                <a:latin typeface="Zilla Slab"/>
                <a:ea typeface="Zilla Slab"/>
                <a:cs typeface="Zilla Slab"/>
                <a:sym typeface="Zilla Slab"/>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496" name="Google Shape;1496;p56"/>
          <p:cNvSpPr txBox="1">
            <a:spLocks noGrp="1"/>
          </p:cNvSpPr>
          <p:nvPr>
            <p:ph type="body" idx="1"/>
          </p:nvPr>
        </p:nvSpPr>
        <p:spPr>
          <a:xfrm>
            <a:off x="838200" y="2076450"/>
            <a:ext cx="10515600" cy="3943500"/>
          </a:xfrm>
          <a:prstGeom prst="rect">
            <a:avLst/>
          </a:prstGeom>
          <a:noFill/>
          <a:ln>
            <a:noFill/>
          </a:ln>
        </p:spPr>
        <p:txBody>
          <a:bodyPr spcFirstLastPara="1" wrap="square" lIns="0" tIns="0" rIns="0" bIns="0" anchor="t" anchorCtr="0">
            <a:noAutofit/>
          </a:bodyPr>
          <a:lstStyle>
            <a:lvl1pPr marL="457200" marR="0" lvl="0" indent="-228600" algn="l" rtl="0">
              <a:lnSpc>
                <a:spcPct val="140000"/>
              </a:lnSpc>
              <a:spcBef>
                <a:spcPts val="0"/>
              </a:spcBef>
              <a:spcAft>
                <a:spcPts val="0"/>
              </a:spcAft>
              <a:buClr>
                <a:schemeClr val="dk2"/>
              </a:buClr>
              <a:buSzPts val="1400"/>
              <a:buFont typeface="Arial"/>
              <a:buNone/>
              <a:defRPr sz="1400" b="0" i="0" u="none" strike="noStrike" cap="none">
                <a:solidFill>
                  <a:schemeClr val="dk2"/>
                </a:solidFill>
                <a:latin typeface="Roboto Light"/>
                <a:ea typeface="Roboto Light"/>
                <a:cs typeface="Roboto Light"/>
                <a:sym typeface="Roboto Light"/>
              </a:defRPr>
            </a:lvl1pPr>
            <a:lvl2pPr marL="914400" marR="0" lvl="1" indent="-317500" algn="l" rtl="0">
              <a:lnSpc>
                <a:spcPct val="140000"/>
              </a:lnSpc>
              <a:spcBef>
                <a:spcPts val="0"/>
              </a:spcBef>
              <a:spcAft>
                <a:spcPts val="0"/>
              </a:spcAft>
              <a:buClr>
                <a:schemeClr val="accent1"/>
              </a:buClr>
              <a:buSzPts val="1400"/>
              <a:buFont typeface="Arial"/>
              <a:buChar char="•"/>
              <a:defRPr sz="1400" b="0" i="0" u="none" strike="noStrike" cap="none">
                <a:solidFill>
                  <a:schemeClr val="dk2"/>
                </a:solidFill>
                <a:latin typeface="Roboto Light"/>
                <a:ea typeface="Roboto Light"/>
                <a:cs typeface="Roboto Light"/>
                <a:sym typeface="Roboto Light"/>
              </a:defRPr>
            </a:lvl2pPr>
            <a:lvl3pPr marL="1371600" marR="0" lvl="2" indent="-317500" algn="l" rtl="0">
              <a:lnSpc>
                <a:spcPct val="140000"/>
              </a:lnSpc>
              <a:spcBef>
                <a:spcPts val="0"/>
              </a:spcBef>
              <a:spcAft>
                <a:spcPts val="0"/>
              </a:spcAft>
              <a:buClr>
                <a:schemeClr val="accent1"/>
              </a:buClr>
              <a:buSzPts val="1400"/>
              <a:buFont typeface="Noto Sans Symbols"/>
              <a:buChar char="▪"/>
              <a:defRPr sz="1400" b="0" i="0" u="none" strike="noStrike" cap="none">
                <a:solidFill>
                  <a:schemeClr val="dk2"/>
                </a:solidFill>
                <a:latin typeface="Roboto Light"/>
                <a:ea typeface="Roboto Light"/>
                <a:cs typeface="Roboto Light"/>
                <a:sym typeface="Roboto Light"/>
              </a:defRPr>
            </a:lvl3pPr>
            <a:lvl4pPr marL="1828800" marR="0" lvl="3" indent="-304800" algn="l" rtl="0">
              <a:lnSpc>
                <a:spcPct val="140000"/>
              </a:lnSpc>
              <a:spcBef>
                <a:spcPts val="0"/>
              </a:spcBef>
              <a:spcAft>
                <a:spcPts val="0"/>
              </a:spcAft>
              <a:buClr>
                <a:schemeClr val="accent1"/>
              </a:buClr>
              <a:buSzPts val="1200"/>
              <a:buFont typeface="Arial"/>
              <a:buChar char="►"/>
              <a:defRPr sz="1200" b="0" i="0" u="none" strike="noStrike" cap="none">
                <a:solidFill>
                  <a:schemeClr val="dk2"/>
                </a:solidFill>
                <a:latin typeface="Roboto Light"/>
                <a:ea typeface="Roboto Light"/>
                <a:cs typeface="Roboto Light"/>
                <a:sym typeface="Roboto Light"/>
              </a:defRPr>
            </a:lvl4pPr>
            <a:lvl5pPr marL="2286000" marR="0" lvl="4" indent="-228600" algn="l" rtl="0">
              <a:lnSpc>
                <a:spcPct val="100000"/>
              </a:lnSpc>
              <a:spcBef>
                <a:spcPts val="0"/>
              </a:spcBef>
              <a:spcAft>
                <a:spcPts val="0"/>
              </a:spcAft>
              <a:buClr>
                <a:schemeClr val="accent1"/>
              </a:buClr>
              <a:buSzPts val="2400"/>
              <a:buFont typeface="Arial"/>
              <a:buNone/>
              <a:defRPr sz="2400" b="1" i="0" u="none" strike="noStrike" cap="none">
                <a:solidFill>
                  <a:schemeClr val="accent1"/>
                </a:solidFill>
                <a:latin typeface="Archivo"/>
                <a:ea typeface="Archivo"/>
                <a:cs typeface="Archivo"/>
                <a:sym typeface="Archivo"/>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9pPr>
          </a:lstStyle>
          <a:p>
            <a:endParaRPr/>
          </a:p>
        </p:txBody>
      </p:sp>
      <p:sp>
        <p:nvSpPr>
          <p:cNvPr id="1497" name="Google Shape;1497;p56"/>
          <p:cNvSpPr txBox="1">
            <a:spLocks noGrp="1"/>
          </p:cNvSpPr>
          <p:nvPr>
            <p:ph type="sldNum" idx="12"/>
          </p:nvPr>
        </p:nvSpPr>
        <p:spPr>
          <a:xfrm>
            <a:off x="9003891" y="6496186"/>
            <a:ext cx="2743200" cy="301800"/>
          </a:xfrm>
          <a:prstGeom prst="rect">
            <a:avLst/>
          </a:prstGeom>
          <a:noFill/>
          <a:ln>
            <a:noFill/>
          </a:ln>
        </p:spPr>
        <p:txBody>
          <a:bodyPr spcFirstLastPara="1" wrap="square" lIns="0" tIns="0" rIns="0" bIns="0" anchor="ctr" anchorCtr="0">
            <a:no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9pPr>
          </a:lstStyle>
          <a:p>
            <a:pPr marL="0" lvl="0" indent="0" algn="r" rtl="0">
              <a:spcBef>
                <a:spcPts val="0"/>
              </a:spcBef>
              <a:spcAft>
                <a:spcPts val="0"/>
              </a:spcAft>
              <a:buNone/>
            </a:pPr>
            <a:fld id="{00000000-1234-1234-1234-123412341234}" type="slidenum">
              <a:rPr lang="en-US"/>
              <a:t>‹#›</a:t>
            </a:fld>
            <a:endParaRPr/>
          </a:p>
        </p:txBody>
      </p:sp>
    </p:spTree>
  </p:cSld>
  <p:clrMap bg1="lt1" tx1="dk1" bg2="dk2" tx2="lt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 id="2147483711" r:id="rId10"/>
    <p:sldLayoutId id="2147483712" r:id="rId11"/>
    <p:sldLayoutId id="2147483713" r:id="rId12"/>
    <p:sldLayoutId id="2147483714" r:id="rId13"/>
    <p:sldLayoutId id="2147483715" r:id="rId14"/>
    <p:sldLayoutId id="2147483716" r:id="rId15"/>
    <p:sldLayoutId id="2147483717" r:id="rId16"/>
    <p:sldLayoutId id="2147483718" r:id="rId17"/>
    <p:sldLayoutId id="2147483719" r:id="rId18"/>
    <p:sldLayoutId id="2147483720" r:id="rId19"/>
    <p:sldLayoutId id="2147483721" r:id="rId20"/>
    <p:sldLayoutId id="2147483722" r:id="rId21"/>
    <p:sldLayoutId id="2147483723" r:id="rId22"/>
    <p:sldLayoutId id="2147483724" r:id="rId23"/>
    <p:sldLayoutId id="2147483725" r:id="rId24"/>
    <p:sldLayoutId id="2147483726" r:id="rId25"/>
    <p:sldLayoutId id="2147483727" r:id="rId26"/>
    <p:sldLayoutId id="2147483728" r:id="rId27"/>
    <p:sldLayoutId id="2147483729" r:id="rId28"/>
    <p:sldLayoutId id="2147483730" r:id="rId29"/>
    <p:sldLayoutId id="2147483731" r:id="rId30"/>
    <p:sldLayoutId id="2147483732" r:id="rId3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686">
          <p15:clr>
            <a:srgbClr val="F26B43"/>
          </p15:clr>
        </p15:guide>
        <p15:guide id="2" pos="279">
          <p15:clr>
            <a:srgbClr val="F26B43"/>
          </p15:clr>
        </p15:guide>
        <p15:guide id="3" pos="7401">
          <p15:clr>
            <a:srgbClr val="F26B43"/>
          </p15:clr>
        </p15:guide>
        <p15:guide id="4" orient="horz" pos="4088">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712"/>
        <p:cNvGrpSpPr/>
        <p:nvPr/>
      </p:nvGrpSpPr>
      <p:grpSpPr>
        <a:xfrm>
          <a:off x="0" y="0"/>
          <a:ext cx="0" cy="0"/>
          <a:chOff x="0" y="0"/>
          <a:chExt cx="0" cy="0"/>
        </a:xfrm>
      </p:grpSpPr>
      <p:sp>
        <p:nvSpPr>
          <p:cNvPr id="2713" name="Google Shape;2713;p88"/>
          <p:cNvSpPr txBox="1">
            <a:spLocks noGrp="1"/>
          </p:cNvSpPr>
          <p:nvPr>
            <p:ph type="title"/>
          </p:nvPr>
        </p:nvSpPr>
        <p:spPr>
          <a:xfrm>
            <a:off x="838200" y="774701"/>
            <a:ext cx="10515600" cy="707700"/>
          </a:xfrm>
          <a:prstGeom prst="rect">
            <a:avLst/>
          </a:prstGeom>
          <a:noFill/>
          <a:ln>
            <a:noFill/>
          </a:ln>
        </p:spPr>
        <p:txBody>
          <a:bodyPr spcFirstLastPara="1" wrap="square" lIns="0" tIns="0" rIns="0" bIns="0" anchor="b" anchorCtr="0">
            <a:noAutofit/>
          </a:bodyPr>
          <a:lstStyle>
            <a:lvl1pPr marR="0" lvl="0" algn="l" rtl="0">
              <a:lnSpc>
                <a:spcPct val="90000"/>
              </a:lnSpc>
              <a:spcBef>
                <a:spcPts val="0"/>
              </a:spcBef>
              <a:spcAft>
                <a:spcPts val="0"/>
              </a:spcAft>
              <a:buClr>
                <a:schemeClr val="dk2"/>
              </a:buClr>
              <a:buSzPts val="3600"/>
              <a:buFont typeface="Archivo"/>
              <a:buNone/>
              <a:defRPr sz="3600" b="1" i="0" u="none" strike="noStrike" cap="none">
                <a:solidFill>
                  <a:schemeClr val="dk2"/>
                </a:solidFill>
                <a:latin typeface="Archivo"/>
                <a:ea typeface="Archivo"/>
                <a:cs typeface="Archivo"/>
                <a:sym typeface="Archivo"/>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2714" name="Google Shape;2714;p88"/>
          <p:cNvSpPr txBox="1">
            <a:spLocks noGrp="1"/>
          </p:cNvSpPr>
          <p:nvPr>
            <p:ph type="body" idx="1"/>
          </p:nvPr>
        </p:nvSpPr>
        <p:spPr>
          <a:xfrm>
            <a:off x="838200" y="2076450"/>
            <a:ext cx="10515600" cy="3943500"/>
          </a:xfrm>
          <a:prstGeom prst="rect">
            <a:avLst/>
          </a:prstGeom>
          <a:noFill/>
          <a:ln>
            <a:noFill/>
          </a:ln>
        </p:spPr>
        <p:txBody>
          <a:bodyPr spcFirstLastPara="1" wrap="square" lIns="0" tIns="0" rIns="0" bIns="0" anchor="t" anchorCtr="0">
            <a:noAutofit/>
          </a:bodyPr>
          <a:lstStyle>
            <a:lvl1pPr marL="457200" marR="0" lvl="0" indent="-228600" algn="l" rtl="0">
              <a:lnSpc>
                <a:spcPct val="140000"/>
              </a:lnSpc>
              <a:spcBef>
                <a:spcPts val="0"/>
              </a:spcBef>
              <a:spcAft>
                <a:spcPts val="0"/>
              </a:spcAft>
              <a:buClr>
                <a:schemeClr val="dk2"/>
              </a:buClr>
              <a:buSzPts val="1400"/>
              <a:buFont typeface="Arial"/>
              <a:buNone/>
              <a:defRPr sz="1400" b="0" i="0" u="none" strike="noStrike" cap="none">
                <a:solidFill>
                  <a:schemeClr val="dk2"/>
                </a:solidFill>
                <a:latin typeface="Roboto Light"/>
                <a:ea typeface="Roboto Light"/>
                <a:cs typeface="Roboto Light"/>
                <a:sym typeface="Roboto Light"/>
              </a:defRPr>
            </a:lvl1pPr>
            <a:lvl2pPr marL="914400" marR="0" lvl="1" indent="-317500" algn="l" rtl="0">
              <a:lnSpc>
                <a:spcPct val="140000"/>
              </a:lnSpc>
              <a:spcBef>
                <a:spcPts val="0"/>
              </a:spcBef>
              <a:spcAft>
                <a:spcPts val="0"/>
              </a:spcAft>
              <a:buClr>
                <a:schemeClr val="accent1"/>
              </a:buClr>
              <a:buSzPts val="1400"/>
              <a:buFont typeface="Arial"/>
              <a:buChar char="•"/>
              <a:defRPr sz="1400" b="0" i="0" u="none" strike="noStrike" cap="none">
                <a:solidFill>
                  <a:schemeClr val="dk2"/>
                </a:solidFill>
                <a:latin typeface="Roboto Light"/>
                <a:ea typeface="Roboto Light"/>
                <a:cs typeface="Roboto Light"/>
                <a:sym typeface="Roboto Light"/>
              </a:defRPr>
            </a:lvl2pPr>
            <a:lvl3pPr marL="1371600" marR="0" lvl="2" indent="-317500" algn="l" rtl="0">
              <a:lnSpc>
                <a:spcPct val="140000"/>
              </a:lnSpc>
              <a:spcBef>
                <a:spcPts val="0"/>
              </a:spcBef>
              <a:spcAft>
                <a:spcPts val="0"/>
              </a:spcAft>
              <a:buClr>
                <a:schemeClr val="accent1"/>
              </a:buClr>
              <a:buSzPts val="1400"/>
              <a:buFont typeface="Noto Sans Symbols"/>
              <a:buChar char="▪"/>
              <a:defRPr sz="1400" b="0" i="0" u="none" strike="noStrike" cap="none">
                <a:solidFill>
                  <a:schemeClr val="dk2"/>
                </a:solidFill>
                <a:latin typeface="Roboto Light"/>
                <a:ea typeface="Roboto Light"/>
                <a:cs typeface="Roboto Light"/>
                <a:sym typeface="Roboto Light"/>
              </a:defRPr>
            </a:lvl3pPr>
            <a:lvl4pPr marL="1828800" marR="0" lvl="3" indent="-304800" algn="l" rtl="0">
              <a:lnSpc>
                <a:spcPct val="140000"/>
              </a:lnSpc>
              <a:spcBef>
                <a:spcPts val="0"/>
              </a:spcBef>
              <a:spcAft>
                <a:spcPts val="0"/>
              </a:spcAft>
              <a:buClr>
                <a:schemeClr val="accent1"/>
              </a:buClr>
              <a:buSzPts val="1200"/>
              <a:buFont typeface="Arial"/>
              <a:buChar char="►"/>
              <a:defRPr sz="1200" b="0" i="0" u="none" strike="noStrike" cap="none">
                <a:solidFill>
                  <a:schemeClr val="dk2"/>
                </a:solidFill>
                <a:latin typeface="Roboto Light"/>
                <a:ea typeface="Roboto Light"/>
                <a:cs typeface="Roboto Light"/>
                <a:sym typeface="Roboto Light"/>
              </a:defRPr>
            </a:lvl4pPr>
            <a:lvl5pPr marL="2286000" marR="0" lvl="4" indent="-228600" algn="l" rtl="0">
              <a:lnSpc>
                <a:spcPct val="100000"/>
              </a:lnSpc>
              <a:spcBef>
                <a:spcPts val="0"/>
              </a:spcBef>
              <a:spcAft>
                <a:spcPts val="0"/>
              </a:spcAft>
              <a:buClr>
                <a:schemeClr val="accent1"/>
              </a:buClr>
              <a:buSzPts val="2400"/>
              <a:buFont typeface="Arial"/>
              <a:buNone/>
              <a:defRPr sz="2400" b="1" i="0" u="none" strike="noStrike" cap="none">
                <a:solidFill>
                  <a:schemeClr val="accent1"/>
                </a:solidFill>
                <a:latin typeface="Archivo"/>
                <a:ea typeface="Archivo"/>
                <a:cs typeface="Archivo"/>
                <a:sym typeface="Archivo"/>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9pPr>
          </a:lstStyle>
          <a:p>
            <a:endParaRPr/>
          </a:p>
        </p:txBody>
      </p:sp>
      <p:sp>
        <p:nvSpPr>
          <p:cNvPr id="2715" name="Google Shape;2715;p88"/>
          <p:cNvSpPr txBox="1">
            <a:spLocks noGrp="1"/>
          </p:cNvSpPr>
          <p:nvPr>
            <p:ph type="sldNum" idx="12"/>
          </p:nvPr>
        </p:nvSpPr>
        <p:spPr>
          <a:xfrm>
            <a:off x="9003891" y="6496186"/>
            <a:ext cx="2743200" cy="301800"/>
          </a:xfrm>
          <a:prstGeom prst="rect">
            <a:avLst/>
          </a:prstGeom>
          <a:noFill/>
          <a:ln>
            <a:noFill/>
          </a:ln>
        </p:spPr>
        <p:txBody>
          <a:bodyPr spcFirstLastPara="1" wrap="square" lIns="0" tIns="0" rIns="0" bIns="0" anchor="ctr" anchorCtr="0">
            <a:no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9pPr>
          </a:lstStyle>
          <a:p>
            <a:pPr marL="0" lvl="0" indent="0" algn="r" rtl="0">
              <a:spcBef>
                <a:spcPts val="0"/>
              </a:spcBef>
              <a:spcAft>
                <a:spcPts val="0"/>
              </a:spcAft>
              <a:buNone/>
            </a:pPr>
            <a:fld id="{00000000-1234-1234-1234-123412341234}" type="slidenum">
              <a:rPr lang="en-US"/>
              <a:t>‹#›</a:t>
            </a:fld>
            <a:endParaRPr/>
          </a:p>
        </p:txBody>
      </p:sp>
    </p:spTree>
  </p:cSld>
  <p:clrMap bg1="lt1" tx1="dk1" bg2="dk2" tx2="lt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 id="2147483744" r:id="rId12"/>
    <p:sldLayoutId id="2147483745" r:id="rId13"/>
    <p:sldLayoutId id="2147483746" r:id="rId14"/>
    <p:sldLayoutId id="2147483747" r:id="rId15"/>
    <p:sldLayoutId id="2147483748" r:id="rId16"/>
    <p:sldLayoutId id="2147483749" r:id="rId17"/>
    <p:sldLayoutId id="2147483750" r:id="rId18"/>
    <p:sldLayoutId id="2147483751" r:id="rId19"/>
    <p:sldLayoutId id="2147483752" r:id="rId20"/>
    <p:sldLayoutId id="2147483753" r:id="rId21"/>
    <p:sldLayoutId id="2147483754" r:id="rId22"/>
    <p:sldLayoutId id="2147483755" r:id="rId23"/>
    <p:sldLayoutId id="2147483756" r:id="rId24"/>
    <p:sldLayoutId id="2147483757" r:id="rId25"/>
    <p:sldLayoutId id="2147483758" r:id="rId26"/>
    <p:sldLayoutId id="2147483759" r:id="rId27"/>
    <p:sldLayoutId id="2147483760" r:id="rId28"/>
    <p:sldLayoutId id="2147483761" r:id="rId29"/>
    <p:sldLayoutId id="2147483762" r:id="rId30"/>
    <p:sldLayoutId id="2147483763" r:id="rId31"/>
    <p:sldLayoutId id="2147483764" r:id="rId32"/>
    <p:sldLayoutId id="2147483765" r:id="rId33"/>
    <p:sldLayoutId id="2147483766" r:id="rId34"/>
    <p:sldLayoutId id="2147483767" r:id="rId35"/>
    <p:sldLayoutId id="2147483768" r:id="rId36"/>
    <p:sldLayoutId id="2147483769" r:id="rId37"/>
    <p:sldLayoutId id="2147483770" r:id="rId38"/>
    <p:sldLayoutId id="2147483771" r:id="rId39"/>
    <p:sldLayoutId id="2147483772" r:id="rId40"/>
    <p:sldLayoutId id="2147483773" r:id="rId41"/>
    <p:sldLayoutId id="2147483774" r:id="rId42"/>
    <p:sldLayoutId id="2147483775" r:id="rId43"/>
    <p:sldLayoutId id="2147483776" r:id="rId44"/>
    <p:sldLayoutId id="2147483777" r:id="rId45"/>
    <p:sldLayoutId id="2147483778" r:id="rId46"/>
    <p:sldLayoutId id="2147483779" r:id="rId47"/>
    <p:sldLayoutId id="2147483780" r:id="rId48"/>
    <p:sldLayoutId id="2147483781" r:id="rId49"/>
    <p:sldLayoutId id="2147483782" r:id="rId50"/>
    <p:sldLayoutId id="2147483783" r:id="rId51"/>
    <p:sldLayoutId id="2147483784" r:id="rId52"/>
    <p:sldLayoutId id="2147483785" r:id="rId5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686">
          <p15:clr>
            <a:srgbClr val="F26B43"/>
          </p15:clr>
        </p15:guide>
        <p15:guide id="2" pos="279">
          <p15:clr>
            <a:srgbClr val="F26B43"/>
          </p15:clr>
        </p15:guide>
        <p15:guide id="3" pos="7401">
          <p15:clr>
            <a:srgbClr val="F26B43"/>
          </p15:clr>
        </p15:guide>
        <p15:guide id="4" orient="horz" pos="4088">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259"/>
        <p:cNvGrpSpPr/>
        <p:nvPr/>
      </p:nvGrpSpPr>
      <p:grpSpPr>
        <a:xfrm>
          <a:off x="0" y="0"/>
          <a:ext cx="0" cy="0"/>
          <a:chOff x="0" y="0"/>
          <a:chExt cx="0" cy="0"/>
        </a:xfrm>
      </p:grpSpPr>
      <p:sp>
        <p:nvSpPr>
          <p:cNvPr id="4260" name="Google Shape;4260;p142"/>
          <p:cNvSpPr txBox="1">
            <a:spLocks noGrp="1"/>
          </p:cNvSpPr>
          <p:nvPr>
            <p:ph type="title"/>
          </p:nvPr>
        </p:nvSpPr>
        <p:spPr>
          <a:xfrm>
            <a:off x="838200" y="774701"/>
            <a:ext cx="10515600" cy="707700"/>
          </a:xfrm>
          <a:prstGeom prst="rect">
            <a:avLst/>
          </a:prstGeom>
          <a:noFill/>
          <a:ln>
            <a:noFill/>
          </a:ln>
        </p:spPr>
        <p:txBody>
          <a:bodyPr spcFirstLastPara="1" wrap="square" lIns="0" tIns="0" rIns="0" bIns="0" anchor="b" anchorCtr="0">
            <a:noAutofit/>
          </a:bodyPr>
          <a:lstStyle>
            <a:lvl1pPr marR="0" lvl="0" algn="l" rtl="0">
              <a:lnSpc>
                <a:spcPct val="90000"/>
              </a:lnSpc>
              <a:spcBef>
                <a:spcPts val="0"/>
              </a:spcBef>
              <a:spcAft>
                <a:spcPts val="0"/>
              </a:spcAft>
              <a:buClr>
                <a:schemeClr val="dk2"/>
              </a:buClr>
              <a:buSzPts val="3600"/>
              <a:buFont typeface="Archivo"/>
              <a:buNone/>
              <a:defRPr sz="3600" b="1" i="0" u="none" strike="noStrike" cap="none">
                <a:solidFill>
                  <a:schemeClr val="dk2"/>
                </a:solidFill>
                <a:latin typeface="Archivo"/>
                <a:ea typeface="Archivo"/>
                <a:cs typeface="Archivo"/>
                <a:sym typeface="Archivo"/>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4261" name="Google Shape;4261;p142"/>
          <p:cNvSpPr txBox="1">
            <a:spLocks noGrp="1"/>
          </p:cNvSpPr>
          <p:nvPr>
            <p:ph type="body" idx="1"/>
          </p:nvPr>
        </p:nvSpPr>
        <p:spPr>
          <a:xfrm>
            <a:off x="838200" y="2076450"/>
            <a:ext cx="10515600" cy="3943500"/>
          </a:xfrm>
          <a:prstGeom prst="rect">
            <a:avLst/>
          </a:prstGeom>
          <a:noFill/>
          <a:ln>
            <a:noFill/>
          </a:ln>
        </p:spPr>
        <p:txBody>
          <a:bodyPr spcFirstLastPara="1" wrap="square" lIns="0" tIns="0" rIns="0" bIns="0" anchor="t" anchorCtr="0">
            <a:noAutofit/>
          </a:bodyPr>
          <a:lstStyle>
            <a:lvl1pPr marL="457200" marR="0" lvl="0" indent="-228600" algn="l" rtl="0">
              <a:lnSpc>
                <a:spcPct val="140000"/>
              </a:lnSpc>
              <a:spcBef>
                <a:spcPts val="0"/>
              </a:spcBef>
              <a:spcAft>
                <a:spcPts val="0"/>
              </a:spcAft>
              <a:buClr>
                <a:schemeClr val="dk2"/>
              </a:buClr>
              <a:buSzPts val="1400"/>
              <a:buFont typeface="Arial"/>
              <a:buNone/>
              <a:defRPr sz="1400" b="0" i="0" u="none" strike="noStrike" cap="none">
                <a:solidFill>
                  <a:schemeClr val="dk2"/>
                </a:solidFill>
                <a:latin typeface="Roboto Light"/>
                <a:ea typeface="Roboto Light"/>
                <a:cs typeface="Roboto Light"/>
                <a:sym typeface="Roboto Light"/>
              </a:defRPr>
            </a:lvl1pPr>
            <a:lvl2pPr marL="914400" marR="0" lvl="1" indent="-317500" algn="l" rtl="0">
              <a:lnSpc>
                <a:spcPct val="140000"/>
              </a:lnSpc>
              <a:spcBef>
                <a:spcPts val="0"/>
              </a:spcBef>
              <a:spcAft>
                <a:spcPts val="0"/>
              </a:spcAft>
              <a:buClr>
                <a:schemeClr val="accent1"/>
              </a:buClr>
              <a:buSzPts val="1400"/>
              <a:buFont typeface="Arial"/>
              <a:buChar char="•"/>
              <a:defRPr sz="1400" b="0" i="0" u="none" strike="noStrike" cap="none">
                <a:solidFill>
                  <a:schemeClr val="dk2"/>
                </a:solidFill>
                <a:latin typeface="Roboto Light"/>
                <a:ea typeface="Roboto Light"/>
                <a:cs typeface="Roboto Light"/>
                <a:sym typeface="Roboto Light"/>
              </a:defRPr>
            </a:lvl2pPr>
            <a:lvl3pPr marL="1371600" marR="0" lvl="2" indent="-317500" algn="l" rtl="0">
              <a:lnSpc>
                <a:spcPct val="140000"/>
              </a:lnSpc>
              <a:spcBef>
                <a:spcPts val="0"/>
              </a:spcBef>
              <a:spcAft>
                <a:spcPts val="0"/>
              </a:spcAft>
              <a:buClr>
                <a:schemeClr val="accent1"/>
              </a:buClr>
              <a:buSzPts val="1400"/>
              <a:buFont typeface="Noto Sans Symbols"/>
              <a:buChar char="▪"/>
              <a:defRPr sz="1400" b="0" i="0" u="none" strike="noStrike" cap="none">
                <a:solidFill>
                  <a:schemeClr val="dk2"/>
                </a:solidFill>
                <a:latin typeface="Roboto Light"/>
                <a:ea typeface="Roboto Light"/>
                <a:cs typeface="Roboto Light"/>
                <a:sym typeface="Roboto Light"/>
              </a:defRPr>
            </a:lvl3pPr>
            <a:lvl4pPr marL="1828800" marR="0" lvl="3" indent="-304800" algn="l" rtl="0">
              <a:lnSpc>
                <a:spcPct val="140000"/>
              </a:lnSpc>
              <a:spcBef>
                <a:spcPts val="0"/>
              </a:spcBef>
              <a:spcAft>
                <a:spcPts val="0"/>
              </a:spcAft>
              <a:buClr>
                <a:schemeClr val="accent1"/>
              </a:buClr>
              <a:buSzPts val="1200"/>
              <a:buFont typeface="Arial"/>
              <a:buChar char="►"/>
              <a:defRPr sz="1200" b="0" i="0" u="none" strike="noStrike" cap="none">
                <a:solidFill>
                  <a:schemeClr val="dk2"/>
                </a:solidFill>
                <a:latin typeface="Roboto Light"/>
                <a:ea typeface="Roboto Light"/>
                <a:cs typeface="Roboto Light"/>
                <a:sym typeface="Roboto Light"/>
              </a:defRPr>
            </a:lvl4pPr>
            <a:lvl5pPr marL="2286000" marR="0" lvl="4" indent="-228600" algn="l" rtl="0">
              <a:lnSpc>
                <a:spcPct val="100000"/>
              </a:lnSpc>
              <a:spcBef>
                <a:spcPts val="0"/>
              </a:spcBef>
              <a:spcAft>
                <a:spcPts val="0"/>
              </a:spcAft>
              <a:buClr>
                <a:schemeClr val="accent1"/>
              </a:buClr>
              <a:buSzPts val="2400"/>
              <a:buFont typeface="Arial"/>
              <a:buNone/>
              <a:defRPr sz="2400" b="1" i="0" u="none" strike="noStrike" cap="none">
                <a:solidFill>
                  <a:schemeClr val="accent1"/>
                </a:solidFill>
                <a:latin typeface="Archivo"/>
                <a:ea typeface="Archivo"/>
                <a:cs typeface="Archivo"/>
                <a:sym typeface="Archivo"/>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Roboto Light"/>
                <a:ea typeface="Roboto Light"/>
                <a:cs typeface="Roboto Light"/>
                <a:sym typeface="Roboto Light"/>
              </a:defRPr>
            </a:lvl9pPr>
          </a:lstStyle>
          <a:p>
            <a:endParaRPr/>
          </a:p>
        </p:txBody>
      </p:sp>
      <p:sp>
        <p:nvSpPr>
          <p:cNvPr id="4262" name="Google Shape;4262;p142"/>
          <p:cNvSpPr txBox="1">
            <a:spLocks noGrp="1"/>
          </p:cNvSpPr>
          <p:nvPr>
            <p:ph type="sldNum" idx="12"/>
          </p:nvPr>
        </p:nvSpPr>
        <p:spPr>
          <a:xfrm>
            <a:off x="9003891" y="6496186"/>
            <a:ext cx="2743200" cy="301800"/>
          </a:xfrm>
          <a:prstGeom prst="rect">
            <a:avLst/>
          </a:prstGeom>
          <a:noFill/>
          <a:ln>
            <a:noFill/>
          </a:ln>
        </p:spPr>
        <p:txBody>
          <a:bodyPr spcFirstLastPara="1" wrap="square" lIns="0" tIns="0" rIns="0" bIns="0" anchor="ctr" anchorCtr="0">
            <a:no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accent1"/>
                </a:solidFill>
                <a:latin typeface="Montserrat Medium"/>
                <a:ea typeface="Montserrat Medium"/>
                <a:cs typeface="Montserrat Medium"/>
                <a:sym typeface="Montserrat Medium"/>
              </a:defRPr>
            </a:lvl9pPr>
          </a:lstStyle>
          <a:p>
            <a:pPr marL="0" lvl="0" indent="0" algn="r" rtl="0">
              <a:spcBef>
                <a:spcPts val="0"/>
              </a:spcBef>
              <a:spcAft>
                <a:spcPts val="0"/>
              </a:spcAft>
              <a:buNone/>
            </a:pPr>
            <a:fld id="{00000000-1234-1234-1234-123412341234}" type="slidenum">
              <a:rPr lang="en-US"/>
              <a:t>‹#›</a:t>
            </a:fld>
            <a:endParaRPr/>
          </a:p>
        </p:txBody>
      </p:sp>
    </p:spTree>
  </p:cSld>
  <p:clrMap bg1="lt1" tx1="dk1" bg2="dk2" tx2="lt2" accent1="accent1" accent2="accent2" accent3="accent3" accent4="accent4" accent5="accent5" accent6="accent6" hlink="hlink" folHlink="folHlink"/>
  <p:sldLayoutIdLst>
    <p:sldLayoutId id="2147483786" r:id="rId1"/>
    <p:sldLayoutId id="2147483787" r:id="rId2"/>
    <p:sldLayoutId id="2147483788" r:id="rId3"/>
    <p:sldLayoutId id="2147483789" r:id="rId4"/>
    <p:sldLayoutId id="2147483790" r:id="rId5"/>
    <p:sldLayoutId id="2147483791" r:id="rId6"/>
    <p:sldLayoutId id="2147483792" r:id="rId7"/>
    <p:sldLayoutId id="2147483793" r:id="rId8"/>
    <p:sldLayoutId id="2147483794" r:id="rId9"/>
    <p:sldLayoutId id="2147483795" r:id="rId10"/>
    <p:sldLayoutId id="2147483796" r:id="rId11"/>
    <p:sldLayoutId id="2147483797" r:id="rId12"/>
    <p:sldLayoutId id="2147483798" r:id="rId13"/>
    <p:sldLayoutId id="2147483799" r:id="rId14"/>
    <p:sldLayoutId id="2147483800" r:id="rId15"/>
    <p:sldLayoutId id="2147483801" r:id="rId16"/>
    <p:sldLayoutId id="2147483802" r:id="rId17"/>
    <p:sldLayoutId id="2147483803" r:id="rId18"/>
    <p:sldLayoutId id="2147483804" r:id="rId19"/>
    <p:sldLayoutId id="2147483805" r:id="rId20"/>
    <p:sldLayoutId id="2147483806" r:id="rId21"/>
    <p:sldLayoutId id="2147483807" r:id="rId22"/>
    <p:sldLayoutId id="2147483808" r:id="rId23"/>
    <p:sldLayoutId id="2147483809" r:id="rId24"/>
    <p:sldLayoutId id="2147483810" r:id="rId25"/>
    <p:sldLayoutId id="2147483811" r:id="rId26"/>
    <p:sldLayoutId id="2147483812" r:id="rId27"/>
    <p:sldLayoutId id="2147483813" r:id="rId28"/>
    <p:sldLayoutId id="2147483814" r:id="rId29"/>
    <p:sldLayoutId id="2147483815" r:id="rId30"/>
    <p:sldLayoutId id="2147483816" r:id="rId31"/>
    <p:sldLayoutId id="2147483817" r:id="rId32"/>
    <p:sldLayoutId id="2147483818" r:id="rId33"/>
    <p:sldLayoutId id="2147483819" r:id="rId34"/>
    <p:sldLayoutId id="2147483820" r:id="rId35"/>
    <p:sldLayoutId id="2147483821" r:id="rId36"/>
    <p:sldLayoutId id="2147483822" r:id="rId37"/>
    <p:sldLayoutId id="2147483823" r:id="rId38"/>
    <p:sldLayoutId id="2147483824" r:id="rId39"/>
    <p:sldLayoutId id="2147483825" r:id="rId40"/>
    <p:sldLayoutId id="2147483826" r:id="rId41"/>
    <p:sldLayoutId id="2147483827" r:id="rId42"/>
    <p:sldLayoutId id="2147483828" r:id="rId43"/>
    <p:sldLayoutId id="2147483829" r:id="rId44"/>
    <p:sldLayoutId id="2147483830" r:id="rId45"/>
    <p:sldLayoutId id="2147483831" r:id="rId46"/>
    <p:sldLayoutId id="2147483832" r:id="rId47"/>
    <p:sldLayoutId id="2147483833" r:id="rId48"/>
    <p:sldLayoutId id="2147483834" r:id="rId49"/>
    <p:sldLayoutId id="2147483835" r:id="rId50"/>
    <p:sldLayoutId id="2147483836" r:id="rId51"/>
    <p:sldLayoutId id="2147483837" r:id="rId52"/>
    <p:sldLayoutId id="2147483838" r:id="rId5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686">
          <p15:clr>
            <a:srgbClr val="F26B43"/>
          </p15:clr>
        </p15:guide>
        <p15:guide id="2" pos="279">
          <p15:clr>
            <a:srgbClr val="F26B43"/>
          </p15:clr>
        </p15:guide>
        <p15:guide id="3" pos="7401">
          <p15:clr>
            <a:srgbClr val="F26B43"/>
          </p15:clr>
        </p15:guide>
        <p15:guide id="4" orient="horz" pos="4088">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807"/>
        <p:cNvGrpSpPr/>
        <p:nvPr/>
      </p:nvGrpSpPr>
      <p:grpSpPr>
        <a:xfrm>
          <a:off x="0" y="0"/>
          <a:ext cx="0" cy="0"/>
          <a:chOff x="0" y="0"/>
          <a:chExt cx="0" cy="0"/>
        </a:xfrm>
      </p:grpSpPr>
      <p:sp>
        <p:nvSpPr>
          <p:cNvPr id="5808" name="Google Shape;5808;p196"/>
          <p:cNvSpPr txBox="1">
            <a:spLocks noGrp="1"/>
          </p:cNvSpPr>
          <p:nvPr>
            <p:ph type="title"/>
          </p:nvPr>
        </p:nvSpPr>
        <p:spPr>
          <a:xfrm>
            <a:off x="415600" y="593367"/>
            <a:ext cx="11360700" cy="763500"/>
          </a:xfrm>
          <a:prstGeom prst="rect">
            <a:avLst/>
          </a:prstGeom>
          <a:noFill/>
          <a:ln>
            <a:noFill/>
          </a:ln>
        </p:spPr>
        <p:txBody>
          <a:bodyPr spcFirstLastPara="1" wrap="square" lIns="121900" tIns="121900" rIns="121900" bIns="121900" anchor="t" anchorCtr="0">
            <a:normAutofit/>
          </a:bodyPr>
          <a:lstStyle>
            <a:lvl1pPr marR="0" lvl="0" algn="l" rtl="0">
              <a:lnSpc>
                <a:spcPct val="100000"/>
              </a:lnSpc>
              <a:spcBef>
                <a:spcPts val="0"/>
              </a:spcBef>
              <a:spcAft>
                <a:spcPts val="0"/>
              </a:spcAft>
              <a:buClr>
                <a:schemeClr val="dk1"/>
              </a:buClr>
              <a:buSzPts val="3700"/>
              <a:buFont typeface="Zilla Slab"/>
              <a:buNone/>
              <a:defRPr sz="3700" b="1" i="0" u="none" strike="noStrike" cap="none">
                <a:solidFill>
                  <a:schemeClr val="dk1"/>
                </a:solidFill>
                <a:latin typeface="Zilla Slab"/>
                <a:ea typeface="Zilla Slab"/>
                <a:cs typeface="Zilla Slab"/>
                <a:sym typeface="Zilla Slab"/>
              </a:defRPr>
            </a:lvl1pPr>
            <a:lvl2pPr marR="0" lvl="1"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2pPr>
            <a:lvl3pPr marR="0" lvl="2"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3pPr>
            <a:lvl4pPr marR="0" lvl="3"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4pPr>
            <a:lvl5pPr marR="0" lvl="4"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5pPr>
            <a:lvl6pPr marR="0" lvl="5"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6pPr>
            <a:lvl7pPr marR="0" lvl="6"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7pPr>
            <a:lvl8pPr marR="0" lvl="7"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8pPr>
            <a:lvl9pPr marR="0" lvl="8" algn="l" rtl="0">
              <a:lnSpc>
                <a:spcPct val="100000"/>
              </a:lnSpc>
              <a:spcBef>
                <a:spcPts val="0"/>
              </a:spcBef>
              <a:spcAft>
                <a:spcPts val="0"/>
              </a:spcAft>
              <a:buClr>
                <a:schemeClr val="dk1"/>
              </a:buClr>
              <a:buSzPts val="3700"/>
              <a:buFont typeface="Thasadith"/>
              <a:buNone/>
              <a:defRPr sz="3700" b="1" i="0" u="none" strike="noStrike" cap="none">
                <a:solidFill>
                  <a:schemeClr val="dk1"/>
                </a:solidFill>
                <a:latin typeface="Thasadith"/>
                <a:ea typeface="Thasadith"/>
                <a:cs typeface="Thasadith"/>
                <a:sym typeface="Thasadith"/>
              </a:defRPr>
            </a:lvl9pPr>
          </a:lstStyle>
          <a:p>
            <a:endParaRPr/>
          </a:p>
        </p:txBody>
      </p:sp>
      <p:sp>
        <p:nvSpPr>
          <p:cNvPr id="5809" name="Google Shape;5809;p196"/>
          <p:cNvSpPr txBox="1">
            <a:spLocks noGrp="1"/>
          </p:cNvSpPr>
          <p:nvPr>
            <p:ph type="body" idx="1"/>
          </p:nvPr>
        </p:nvSpPr>
        <p:spPr>
          <a:xfrm>
            <a:off x="415600" y="1536633"/>
            <a:ext cx="11360700" cy="4555200"/>
          </a:xfrm>
          <a:prstGeom prst="rect">
            <a:avLst/>
          </a:prstGeom>
          <a:noFill/>
          <a:ln>
            <a:noFill/>
          </a:ln>
        </p:spPr>
        <p:txBody>
          <a:bodyPr spcFirstLastPara="1" wrap="square" lIns="121900" tIns="121900" rIns="121900" bIns="121900" anchor="t" anchorCtr="0">
            <a:normAutofit/>
          </a:bodyPr>
          <a:lstStyle>
            <a:lvl1pPr marL="457200" marR="0" lvl="0" indent="-381000" algn="l" rtl="0">
              <a:lnSpc>
                <a:spcPct val="115000"/>
              </a:lnSpc>
              <a:spcBef>
                <a:spcPts val="0"/>
              </a:spcBef>
              <a:spcAft>
                <a:spcPts val="0"/>
              </a:spcAft>
              <a:buClr>
                <a:schemeClr val="dk1"/>
              </a:buClr>
              <a:buSzPts val="2400"/>
              <a:buFont typeface="Roboto"/>
              <a:buChar char="●"/>
              <a:defRPr sz="2400" i="0" u="none" strike="noStrike" cap="none">
                <a:solidFill>
                  <a:schemeClr val="dk1"/>
                </a:solidFill>
                <a:latin typeface="Roboto"/>
                <a:ea typeface="Roboto"/>
                <a:cs typeface="Roboto"/>
                <a:sym typeface="Roboto"/>
              </a:defRPr>
            </a:lvl1pPr>
            <a:lvl2pPr marL="914400" marR="0" lvl="1"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2pPr>
            <a:lvl3pPr marL="1371600" marR="0" lvl="2"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3pPr>
            <a:lvl4pPr marL="1828800" marR="0" lvl="3"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4pPr>
            <a:lvl5pPr marL="2286000" marR="0" lvl="4"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5pPr>
            <a:lvl6pPr marL="2743200" marR="0" lvl="5"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6pPr>
            <a:lvl7pPr marL="3200400" marR="0" lvl="6"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7pPr>
            <a:lvl8pPr marL="3657600" marR="0" lvl="7"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8pPr>
            <a:lvl9pPr marL="4114800" marR="0" lvl="8" indent="-349250" algn="l" rtl="0">
              <a:lnSpc>
                <a:spcPct val="115000"/>
              </a:lnSpc>
              <a:spcBef>
                <a:spcPts val="0"/>
              </a:spcBef>
              <a:spcAft>
                <a:spcPts val="0"/>
              </a:spcAft>
              <a:buClr>
                <a:schemeClr val="dk1"/>
              </a:buClr>
              <a:buSzPts val="1900"/>
              <a:buFont typeface="Roboto"/>
              <a:buChar char="■"/>
              <a:defRPr sz="1900" i="0" u="none" strike="noStrike" cap="none">
                <a:solidFill>
                  <a:schemeClr val="dk1"/>
                </a:solidFill>
                <a:latin typeface="Roboto"/>
                <a:ea typeface="Roboto"/>
                <a:cs typeface="Roboto"/>
                <a:sym typeface="Roboto"/>
              </a:defRPr>
            </a:lvl9pPr>
          </a:lstStyle>
          <a:p>
            <a:endParaRPr/>
          </a:p>
        </p:txBody>
      </p:sp>
      <p:sp>
        <p:nvSpPr>
          <p:cNvPr id="5810" name="Google Shape;5810;p196"/>
          <p:cNvSpPr txBox="1">
            <a:spLocks noGrp="1"/>
          </p:cNvSpPr>
          <p:nvPr>
            <p:ph type="sldNum" idx="12"/>
          </p:nvPr>
        </p:nvSpPr>
        <p:spPr>
          <a:xfrm>
            <a:off x="11296610" y="6217622"/>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 bg1="lt1" tx1="dk1" bg2="dk2" tx2="lt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 id="2147483853" r:id="rId1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2160">
          <p15:clr>
            <a:srgbClr val="EA4335"/>
          </p15:clr>
        </p15:guide>
        <p15:guide id="2" pos="3840">
          <p15:clr>
            <a:srgbClr val="EA4335"/>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9.gif"/><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http://www.youtube.com/watch?v=-Iiapf_WuLk" TargetMode="External"/><Relationship Id="rId2" Type="http://schemas.openxmlformats.org/officeDocument/2006/relationships/notesSlide" Target="../notesSlides/notesSlide2.xml"/><Relationship Id="rId1" Type="http://schemas.openxmlformats.org/officeDocument/2006/relationships/slideLayout" Target="../slideLayouts/slideLayout27.xml"/><Relationship Id="rId4" Type="http://schemas.openxmlformats.org/officeDocument/2006/relationships/image" Target="../media/image10.jp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1.xml"/></Relationships>
</file>

<file path=ppt/slides/_rels/slide4.xml.rels><?xml version="1.0" encoding="UTF-8" standalone="yes"?>
<Relationships xmlns="http://schemas.openxmlformats.org/package/2006/relationships"><Relationship Id="rId8" Type="http://schemas.openxmlformats.org/officeDocument/2006/relationships/hyperlink" Target="https://docs.google.com/presentation/d/1nxBXVFkZlsPFjW7dTZNVAZrVH_qd3F_D3eJ8MHo5WvQ/edit#slide=id.g1370237c245_0_25408" TargetMode="External"/><Relationship Id="rId3" Type="http://schemas.openxmlformats.org/officeDocument/2006/relationships/slide" Target="slide17.xml"/><Relationship Id="rId7" Type="http://schemas.openxmlformats.org/officeDocument/2006/relationships/slide" Target="slide21.xml"/><Relationship Id="rId2" Type="http://schemas.openxmlformats.org/officeDocument/2006/relationships/notesSlide" Target="../notesSlides/notesSlide4.xml"/><Relationship Id="rId1" Type="http://schemas.openxmlformats.org/officeDocument/2006/relationships/slideLayout" Target="../slideLayouts/slideLayout151.xml"/><Relationship Id="rId6" Type="http://schemas.openxmlformats.org/officeDocument/2006/relationships/slide" Target="slide20.xml"/><Relationship Id="rId5" Type="http://schemas.openxmlformats.org/officeDocument/2006/relationships/slide" Target="slide19.xml"/><Relationship Id="rId4" Type="http://schemas.openxmlformats.org/officeDocument/2006/relationships/slide" Target="slide1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9.xml"/></Relationships>
</file>

<file path=ppt/slides/_rels/slide1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0.xml"/><Relationship Id="rId1" Type="http://schemas.openxmlformats.org/officeDocument/2006/relationships/slideLayout" Target="../slideLayouts/slideLayout100.xml"/></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1.xml"/><Relationship Id="rId1" Type="http://schemas.openxmlformats.org/officeDocument/2006/relationships/slideLayout" Target="../slideLayouts/slideLayout100.xml"/></Relationships>
</file>

<file path=ppt/slides/_rels/slide1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2.xml"/><Relationship Id="rId1" Type="http://schemas.openxmlformats.org/officeDocument/2006/relationships/slideLayout" Target="../slideLayouts/slideLayout100.xml"/></Relationships>
</file>

<file path=ppt/slides/_rels/slide13.xml.rels><?xml version="1.0" encoding="UTF-8" standalone="yes"?>
<Relationships xmlns="http://schemas.openxmlformats.org/package/2006/relationships"><Relationship Id="rId3" Type="http://schemas.openxmlformats.org/officeDocument/2006/relationships/hyperlink" Target="https://characterstrong.com/bullying-prevention" TargetMode="External"/><Relationship Id="rId2" Type="http://schemas.openxmlformats.org/officeDocument/2006/relationships/notesSlide" Target="../notesSlides/notesSlide13.xml"/><Relationship Id="rId1" Type="http://schemas.openxmlformats.org/officeDocument/2006/relationships/slideLayout" Target="../slideLayouts/slideLayout100.xml"/><Relationship Id="rId4" Type="http://schemas.openxmlformats.org/officeDocument/2006/relationships/image" Target="../media/image14.png"/></Relationships>
</file>

<file path=ppt/slides/_rels/slide14.xml.rels><?xml version="1.0" encoding="UTF-8" standalone="yes"?>
<Relationships xmlns="http://schemas.openxmlformats.org/package/2006/relationships"><Relationship Id="rId3" Type="http://schemas.openxmlformats.org/officeDocument/2006/relationships/hyperlink" Target="https://www.characterstrong.com/familystrong" TargetMode="External"/><Relationship Id="rId2" Type="http://schemas.openxmlformats.org/officeDocument/2006/relationships/notesSlide" Target="../notesSlides/notesSlide14.xml"/><Relationship Id="rId1" Type="http://schemas.openxmlformats.org/officeDocument/2006/relationships/slideLayout" Target="../slideLayouts/slideLayout100.xml"/><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3" Type="http://schemas.openxmlformats.org/officeDocument/2006/relationships/hyperlink" Target="http://www.youtube.com/watch?v=EpXtnuXLpKM" TargetMode="External"/><Relationship Id="rId2" Type="http://schemas.openxmlformats.org/officeDocument/2006/relationships/notesSlide" Target="../notesSlides/notesSlide15.xml"/><Relationship Id="rId1" Type="http://schemas.openxmlformats.org/officeDocument/2006/relationships/slideLayout" Target="../slideLayouts/slideLayout112.xml"/><Relationship Id="rId4" Type="http://schemas.openxmlformats.org/officeDocument/2006/relationships/image" Target="../media/image16.jpg"/></Relationships>
</file>

<file path=ppt/slides/_rels/slide16.xml.rels><?xml version="1.0" encoding="UTF-8" standalone="yes"?>
<Relationships xmlns="http://schemas.openxmlformats.org/package/2006/relationships"><Relationship Id="rId3" Type="http://schemas.openxmlformats.org/officeDocument/2006/relationships/image" Target="../media/image9.gif"/><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7.xml"/><Relationship Id="rId1" Type="http://schemas.openxmlformats.org/officeDocument/2006/relationships/slideLayout" Target="../slideLayouts/slideLayout206.xml"/><Relationship Id="rId4" Type="http://schemas.openxmlformats.org/officeDocument/2006/relationships/slide" Target="slide4.xml"/></Relationships>
</file>

<file path=ppt/slides/_rels/slide18.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18.xml"/><Relationship Id="rId1" Type="http://schemas.openxmlformats.org/officeDocument/2006/relationships/slideLayout" Target="../slideLayouts/slideLayout206.xml"/><Relationship Id="rId4" Type="http://schemas.openxmlformats.org/officeDocument/2006/relationships/slide" Target="slide4.xml"/></Relationships>
</file>

<file path=ppt/slides/_rels/slide19.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19.xml"/><Relationship Id="rId1" Type="http://schemas.openxmlformats.org/officeDocument/2006/relationships/slideLayout" Target="../slideLayouts/slideLayout206.xml"/><Relationship Id="rId4" Type="http://schemas.openxmlformats.org/officeDocument/2006/relationships/slide" Target="slide4.xml"/></Relationships>
</file>

<file path=ppt/slides/_rels/slide20.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0.xml"/><Relationship Id="rId1" Type="http://schemas.openxmlformats.org/officeDocument/2006/relationships/slideLayout" Target="../slideLayouts/slideLayout206.xml"/><Relationship Id="rId4" Type="http://schemas.openxmlformats.org/officeDocument/2006/relationships/slide" Target="slide4.xml"/></Relationships>
</file>

<file path=ppt/slides/_rels/slide21.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21.xml"/><Relationship Id="rId1" Type="http://schemas.openxmlformats.org/officeDocument/2006/relationships/slideLayout" Target="../slideLayouts/slideLayout206.xml"/><Relationship Id="rId4" Type="http://schemas.openxmlformats.org/officeDocument/2006/relationships/slide" Target="slide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6832"/>
        <p:cNvGrpSpPr/>
        <p:nvPr/>
      </p:nvGrpSpPr>
      <p:grpSpPr>
        <a:xfrm>
          <a:off x="0" y="0"/>
          <a:ext cx="0" cy="0"/>
          <a:chOff x="0" y="0"/>
          <a:chExt cx="0" cy="0"/>
        </a:xfrm>
      </p:grpSpPr>
      <p:pic>
        <p:nvPicPr>
          <p:cNvPr id="6833" name="Google Shape;6833;p212"/>
          <p:cNvPicPr preferRelativeResize="0"/>
          <p:nvPr/>
        </p:nvPicPr>
        <p:blipFill>
          <a:blip r:embed="rId3">
            <a:alphaModFix/>
          </a:blip>
          <a:stretch>
            <a:fillRect/>
          </a:stretch>
        </p:blipFill>
        <p:spPr>
          <a:xfrm>
            <a:off x="3687900" y="1362350"/>
            <a:ext cx="4816200" cy="2713750"/>
          </a:xfrm>
          <a:prstGeom prst="rect">
            <a:avLst/>
          </a:prstGeom>
          <a:noFill/>
          <a:ln>
            <a:noFill/>
          </a:ln>
        </p:spPr>
      </p:pic>
      <p:sp>
        <p:nvSpPr>
          <p:cNvPr id="6834" name="Google Shape;6834;p212"/>
          <p:cNvSpPr txBox="1"/>
          <p:nvPr/>
        </p:nvSpPr>
        <p:spPr>
          <a:xfrm>
            <a:off x="2840550" y="4257200"/>
            <a:ext cx="6510900" cy="683400"/>
          </a:xfrm>
          <a:prstGeom prst="rect">
            <a:avLst/>
          </a:prstGeom>
          <a:noFill/>
          <a:ln>
            <a:noFill/>
          </a:ln>
        </p:spPr>
        <p:txBody>
          <a:bodyPr spcFirstLastPara="1" wrap="square" lIns="91425" tIns="91425" rIns="91425" bIns="91425" anchor="t" anchorCtr="0">
            <a:spAutoFit/>
          </a:bodyPr>
          <a:lstStyle/>
          <a:p>
            <a:pPr marL="0" lvl="0" indent="0" algn="ctr" rtl="0">
              <a:lnSpc>
                <a:spcPct val="90000"/>
              </a:lnSpc>
              <a:spcBef>
                <a:spcPts val="0"/>
              </a:spcBef>
              <a:spcAft>
                <a:spcPts val="0"/>
              </a:spcAft>
              <a:buNone/>
            </a:pPr>
            <a:r>
              <a:rPr lang="en-US" sz="3600" b="1">
                <a:solidFill>
                  <a:schemeClr val="dk1"/>
                </a:solidFill>
                <a:highlight>
                  <a:schemeClr val="lt1"/>
                </a:highlight>
                <a:latin typeface="Zilla Slab"/>
                <a:ea typeface="Zilla Slab"/>
                <a:cs typeface="Zilla Slab"/>
                <a:sym typeface="Zilla Slab"/>
              </a:rPr>
              <a:t>An Overview for Families</a:t>
            </a:r>
            <a:endParaRPr sz="3600" b="1">
              <a:solidFill>
                <a:schemeClr val="dk1"/>
              </a:solidFill>
              <a:highlight>
                <a:schemeClr val="lt1"/>
              </a:highlight>
              <a:latin typeface="Zilla Slab"/>
              <a:ea typeface="Zilla Slab"/>
              <a:cs typeface="Zilla Slab"/>
              <a:sym typeface="Zilla Slab"/>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838"/>
        <p:cNvGrpSpPr/>
        <p:nvPr/>
      </p:nvGrpSpPr>
      <p:grpSpPr>
        <a:xfrm>
          <a:off x="0" y="0"/>
          <a:ext cx="0" cy="0"/>
          <a:chOff x="0" y="0"/>
          <a:chExt cx="0" cy="0"/>
        </a:xfrm>
      </p:grpSpPr>
      <p:pic>
        <p:nvPicPr>
          <p:cNvPr id="6839" name="Google Shape;6839;p213" title="FamilyStrong (Elementary School)">
            <a:hlinkClick r:id="rId3"/>
          </p:cNvPr>
          <p:cNvPicPr preferRelativeResize="0"/>
          <p:nvPr/>
        </p:nvPicPr>
        <p:blipFill>
          <a:blip r:embed="rId4">
            <a:alphaModFix/>
          </a:blip>
          <a:stretch>
            <a:fillRect/>
          </a:stretch>
        </p:blipFill>
        <p:spPr>
          <a:xfrm>
            <a:off x="2640575" y="1236050"/>
            <a:ext cx="7526175" cy="4233475"/>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839"/>
                                        </p:tgtEl>
                                        <p:attrNameLst>
                                          <p:attrName>style.visibility</p:attrName>
                                        </p:attrNameLst>
                                      </p:cBhvr>
                                      <p:to>
                                        <p:strVal val="visible"/>
                                      </p:to>
                                    </p:set>
                                    <p:animEffect transition="in" filter="fade">
                                      <p:cBhvr>
                                        <p:cTn id="7" dur="1000"/>
                                        <p:tgtEl>
                                          <p:spTgt spid="68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6843"/>
        <p:cNvGrpSpPr/>
        <p:nvPr/>
      </p:nvGrpSpPr>
      <p:grpSpPr>
        <a:xfrm>
          <a:off x="0" y="0"/>
          <a:ext cx="0" cy="0"/>
          <a:chOff x="0" y="0"/>
          <a:chExt cx="0" cy="0"/>
        </a:xfrm>
      </p:grpSpPr>
      <p:sp>
        <p:nvSpPr>
          <p:cNvPr id="6844" name="Google Shape;6844;p214"/>
          <p:cNvSpPr txBox="1"/>
          <p:nvPr/>
        </p:nvSpPr>
        <p:spPr>
          <a:xfrm>
            <a:off x="3019350" y="3198100"/>
            <a:ext cx="6153300" cy="1319100"/>
          </a:xfrm>
          <a:prstGeom prst="rect">
            <a:avLst/>
          </a:prstGeom>
          <a:noFill/>
          <a:ln>
            <a:noFill/>
          </a:ln>
        </p:spPr>
        <p:txBody>
          <a:bodyPr spcFirstLastPara="1" wrap="square" lIns="0" tIns="0" rIns="0" bIns="0" anchor="ctr" anchorCtr="0">
            <a:noAutofit/>
          </a:bodyPr>
          <a:lstStyle/>
          <a:p>
            <a:pPr marL="0" lvl="0" indent="0" algn="ctr" rtl="0">
              <a:spcBef>
                <a:spcPts val="0"/>
              </a:spcBef>
              <a:spcAft>
                <a:spcPts val="0"/>
              </a:spcAft>
              <a:buClr>
                <a:schemeClr val="dk1"/>
              </a:buClr>
              <a:buSzPts val="1100"/>
              <a:buFont typeface="Arial"/>
              <a:buNone/>
            </a:pPr>
            <a:r>
              <a:rPr lang="en-US" sz="4000">
                <a:solidFill>
                  <a:srgbClr val="0D3258"/>
                </a:solidFill>
                <a:latin typeface="Archivo"/>
                <a:ea typeface="Archivo"/>
                <a:cs typeface="Archivo"/>
                <a:sym typeface="Archivo"/>
              </a:rPr>
              <a:t>It’s all about</a:t>
            </a:r>
            <a:br>
              <a:rPr lang="en-US" sz="4000">
                <a:solidFill>
                  <a:srgbClr val="0D3258"/>
                </a:solidFill>
                <a:latin typeface="Archivo"/>
                <a:ea typeface="Archivo"/>
                <a:cs typeface="Archivo"/>
                <a:sym typeface="Archivo"/>
              </a:rPr>
            </a:br>
            <a:r>
              <a:rPr lang="en-US" sz="4000" b="1">
                <a:solidFill>
                  <a:srgbClr val="0D3258"/>
                </a:solidFill>
                <a:latin typeface="Zilla Slab"/>
                <a:ea typeface="Zilla Slab"/>
                <a:cs typeface="Zilla Slab"/>
                <a:sym typeface="Zilla Slab"/>
              </a:rPr>
              <a:t>RELATIONSHIPS</a:t>
            </a:r>
            <a:endParaRPr sz="4000">
              <a:solidFill>
                <a:srgbClr val="0D3258"/>
              </a:solidFill>
              <a:latin typeface="Zilla Slab"/>
              <a:ea typeface="Zilla Slab"/>
              <a:cs typeface="Zilla Slab"/>
              <a:sym typeface="Zilla Slab"/>
            </a:endParaRPr>
          </a:p>
        </p:txBody>
      </p:sp>
      <p:grpSp>
        <p:nvGrpSpPr>
          <p:cNvPr id="6845" name="Google Shape;6845;p214"/>
          <p:cNvGrpSpPr/>
          <p:nvPr/>
        </p:nvGrpSpPr>
        <p:grpSpPr>
          <a:xfrm>
            <a:off x="5405883" y="1855136"/>
            <a:ext cx="1380231" cy="1161394"/>
            <a:chOff x="2030325" y="1360050"/>
            <a:chExt cx="3560050" cy="2995600"/>
          </a:xfrm>
        </p:grpSpPr>
        <p:sp>
          <p:nvSpPr>
            <p:cNvPr id="6846" name="Google Shape;6846;p214"/>
            <p:cNvSpPr/>
            <p:nvPr/>
          </p:nvSpPr>
          <p:spPr>
            <a:xfrm>
              <a:off x="2289500" y="2080300"/>
              <a:ext cx="2377325" cy="1525750"/>
            </a:xfrm>
            <a:custGeom>
              <a:avLst/>
              <a:gdLst/>
              <a:ahLst/>
              <a:cxnLst/>
              <a:rect l="l" t="t" r="r" b="b"/>
              <a:pathLst>
                <a:path w="95093" h="61030" extrusionOk="0">
                  <a:moveTo>
                    <a:pt x="61952" y="1"/>
                  </a:moveTo>
                  <a:lnTo>
                    <a:pt x="61225" y="56"/>
                  </a:lnTo>
                  <a:lnTo>
                    <a:pt x="59884" y="308"/>
                  </a:lnTo>
                  <a:lnTo>
                    <a:pt x="58654" y="755"/>
                  </a:lnTo>
                  <a:lnTo>
                    <a:pt x="57537" y="1314"/>
                  </a:lnTo>
                  <a:lnTo>
                    <a:pt x="56000" y="2348"/>
                  </a:lnTo>
                  <a:lnTo>
                    <a:pt x="54295" y="3829"/>
                  </a:lnTo>
                  <a:lnTo>
                    <a:pt x="53541" y="4527"/>
                  </a:lnTo>
                  <a:lnTo>
                    <a:pt x="50886" y="7126"/>
                  </a:lnTo>
                  <a:lnTo>
                    <a:pt x="45688" y="12436"/>
                  </a:lnTo>
                  <a:lnTo>
                    <a:pt x="43174" y="15118"/>
                  </a:lnTo>
                  <a:lnTo>
                    <a:pt x="42140" y="16348"/>
                  </a:lnTo>
                  <a:lnTo>
                    <a:pt x="41217" y="17605"/>
                  </a:lnTo>
                  <a:lnTo>
                    <a:pt x="40519" y="18583"/>
                  </a:lnTo>
                  <a:lnTo>
                    <a:pt x="39485" y="19869"/>
                  </a:lnTo>
                  <a:lnTo>
                    <a:pt x="38758" y="20511"/>
                  </a:lnTo>
                  <a:lnTo>
                    <a:pt x="38367" y="20763"/>
                  </a:lnTo>
                  <a:lnTo>
                    <a:pt x="36858" y="21573"/>
                  </a:lnTo>
                  <a:lnTo>
                    <a:pt x="34371" y="22635"/>
                  </a:lnTo>
                  <a:lnTo>
                    <a:pt x="32555" y="23082"/>
                  </a:lnTo>
                  <a:lnTo>
                    <a:pt x="31493" y="23054"/>
                  </a:lnTo>
                  <a:lnTo>
                    <a:pt x="31270" y="22914"/>
                  </a:lnTo>
                  <a:lnTo>
                    <a:pt x="30990" y="22384"/>
                  </a:lnTo>
                  <a:lnTo>
                    <a:pt x="30850" y="21797"/>
                  </a:lnTo>
                  <a:lnTo>
                    <a:pt x="30515" y="20511"/>
                  </a:lnTo>
                  <a:lnTo>
                    <a:pt x="30264" y="19449"/>
                  </a:lnTo>
                  <a:lnTo>
                    <a:pt x="30012" y="18248"/>
                  </a:lnTo>
                  <a:lnTo>
                    <a:pt x="29286" y="15929"/>
                  </a:lnTo>
                  <a:lnTo>
                    <a:pt x="28810" y="14811"/>
                  </a:lnTo>
                  <a:lnTo>
                    <a:pt x="28140" y="13442"/>
                  </a:lnTo>
                  <a:lnTo>
                    <a:pt x="26687" y="11010"/>
                  </a:lnTo>
                  <a:lnTo>
                    <a:pt x="25066" y="8971"/>
                  </a:lnTo>
                  <a:lnTo>
                    <a:pt x="23306" y="7378"/>
                  </a:lnTo>
                  <a:lnTo>
                    <a:pt x="22355" y="6763"/>
                  </a:lnTo>
                  <a:lnTo>
                    <a:pt x="21713" y="6400"/>
                  </a:lnTo>
                  <a:lnTo>
                    <a:pt x="20232" y="5757"/>
                  </a:lnTo>
                  <a:lnTo>
                    <a:pt x="18555" y="5282"/>
                  </a:lnTo>
                  <a:lnTo>
                    <a:pt x="16795" y="5030"/>
                  </a:lnTo>
                  <a:lnTo>
                    <a:pt x="14978" y="5030"/>
                  </a:lnTo>
                  <a:lnTo>
                    <a:pt x="13218" y="5366"/>
                  </a:lnTo>
                  <a:lnTo>
                    <a:pt x="11597" y="6064"/>
                  </a:lnTo>
                  <a:lnTo>
                    <a:pt x="10144" y="7182"/>
                  </a:lnTo>
                  <a:lnTo>
                    <a:pt x="9529" y="7937"/>
                  </a:lnTo>
                  <a:lnTo>
                    <a:pt x="9026" y="8635"/>
                  </a:lnTo>
                  <a:lnTo>
                    <a:pt x="8495" y="10060"/>
                  </a:lnTo>
                  <a:lnTo>
                    <a:pt x="8412" y="11485"/>
                  </a:lnTo>
                  <a:lnTo>
                    <a:pt x="8691" y="12855"/>
                  </a:lnTo>
                  <a:lnTo>
                    <a:pt x="9222" y="14168"/>
                  </a:lnTo>
                  <a:lnTo>
                    <a:pt x="9976" y="15426"/>
                  </a:lnTo>
                  <a:lnTo>
                    <a:pt x="11206" y="17102"/>
                  </a:lnTo>
                  <a:lnTo>
                    <a:pt x="12016" y="18024"/>
                  </a:lnTo>
                  <a:lnTo>
                    <a:pt x="12575" y="18695"/>
                  </a:lnTo>
                  <a:lnTo>
                    <a:pt x="13553" y="19952"/>
                  </a:lnTo>
                  <a:lnTo>
                    <a:pt x="13777" y="20400"/>
                  </a:lnTo>
                  <a:lnTo>
                    <a:pt x="14112" y="21545"/>
                  </a:lnTo>
                  <a:lnTo>
                    <a:pt x="14671" y="23809"/>
                  </a:lnTo>
                  <a:lnTo>
                    <a:pt x="14894" y="24982"/>
                  </a:lnTo>
                  <a:lnTo>
                    <a:pt x="15062" y="26268"/>
                  </a:lnTo>
                  <a:lnTo>
                    <a:pt x="15146" y="28531"/>
                  </a:lnTo>
                  <a:lnTo>
                    <a:pt x="14978" y="30711"/>
                  </a:lnTo>
                  <a:lnTo>
                    <a:pt x="14615" y="33002"/>
                  </a:lnTo>
                  <a:lnTo>
                    <a:pt x="14364" y="34316"/>
                  </a:lnTo>
                  <a:lnTo>
                    <a:pt x="14168" y="35266"/>
                  </a:lnTo>
                  <a:lnTo>
                    <a:pt x="13944" y="36216"/>
                  </a:lnTo>
                  <a:lnTo>
                    <a:pt x="13693" y="37389"/>
                  </a:lnTo>
                  <a:lnTo>
                    <a:pt x="13246" y="39820"/>
                  </a:lnTo>
                  <a:lnTo>
                    <a:pt x="13050" y="42391"/>
                  </a:lnTo>
                  <a:lnTo>
                    <a:pt x="13246" y="44403"/>
                  </a:lnTo>
                  <a:lnTo>
                    <a:pt x="13525" y="45772"/>
                  </a:lnTo>
                  <a:lnTo>
                    <a:pt x="13749" y="46471"/>
                  </a:lnTo>
                  <a:lnTo>
                    <a:pt x="13861" y="46750"/>
                  </a:lnTo>
                  <a:lnTo>
                    <a:pt x="13916" y="46946"/>
                  </a:lnTo>
                  <a:lnTo>
                    <a:pt x="14000" y="47170"/>
                  </a:lnTo>
                  <a:lnTo>
                    <a:pt x="13749" y="47393"/>
                  </a:lnTo>
                  <a:lnTo>
                    <a:pt x="11765" y="49098"/>
                  </a:lnTo>
                  <a:lnTo>
                    <a:pt x="1062" y="56531"/>
                  </a:lnTo>
                  <a:lnTo>
                    <a:pt x="699" y="56810"/>
                  </a:lnTo>
                  <a:lnTo>
                    <a:pt x="224" y="57453"/>
                  </a:lnTo>
                  <a:lnTo>
                    <a:pt x="0" y="58179"/>
                  </a:lnTo>
                  <a:lnTo>
                    <a:pt x="0" y="58934"/>
                  </a:lnTo>
                  <a:lnTo>
                    <a:pt x="224" y="59660"/>
                  </a:lnTo>
                  <a:lnTo>
                    <a:pt x="643" y="60275"/>
                  </a:lnTo>
                  <a:lnTo>
                    <a:pt x="1258" y="60750"/>
                  </a:lnTo>
                  <a:lnTo>
                    <a:pt x="2012" y="61002"/>
                  </a:lnTo>
                  <a:lnTo>
                    <a:pt x="2460" y="61030"/>
                  </a:lnTo>
                  <a:lnTo>
                    <a:pt x="2823" y="61030"/>
                  </a:lnTo>
                  <a:lnTo>
                    <a:pt x="3521" y="60806"/>
                  </a:lnTo>
                  <a:lnTo>
                    <a:pt x="3857" y="60611"/>
                  </a:lnTo>
                  <a:lnTo>
                    <a:pt x="14671" y="53094"/>
                  </a:lnTo>
                  <a:lnTo>
                    <a:pt x="14755" y="53038"/>
                  </a:lnTo>
                  <a:lnTo>
                    <a:pt x="14867" y="52954"/>
                  </a:lnTo>
                  <a:lnTo>
                    <a:pt x="16962" y="51166"/>
                  </a:lnTo>
                  <a:lnTo>
                    <a:pt x="17577" y="50635"/>
                  </a:lnTo>
                  <a:lnTo>
                    <a:pt x="18527" y="49349"/>
                  </a:lnTo>
                  <a:lnTo>
                    <a:pt x="18835" y="48595"/>
                  </a:lnTo>
                  <a:lnTo>
                    <a:pt x="18946" y="48064"/>
                  </a:lnTo>
                  <a:lnTo>
                    <a:pt x="19002" y="47086"/>
                  </a:lnTo>
                  <a:lnTo>
                    <a:pt x="18751" y="45772"/>
                  </a:lnTo>
                  <a:lnTo>
                    <a:pt x="18527" y="45102"/>
                  </a:lnTo>
                  <a:lnTo>
                    <a:pt x="18443" y="44878"/>
                  </a:lnTo>
                  <a:lnTo>
                    <a:pt x="18164" y="43984"/>
                  </a:lnTo>
                  <a:lnTo>
                    <a:pt x="17996" y="42168"/>
                  </a:lnTo>
                  <a:lnTo>
                    <a:pt x="18304" y="39345"/>
                  </a:lnTo>
                  <a:lnTo>
                    <a:pt x="18779" y="37305"/>
                  </a:lnTo>
                  <a:lnTo>
                    <a:pt x="19002" y="36300"/>
                  </a:lnTo>
                  <a:lnTo>
                    <a:pt x="19198" y="35266"/>
                  </a:lnTo>
                  <a:lnTo>
                    <a:pt x="19477" y="33785"/>
                  </a:lnTo>
                  <a:lnTo>
                    <a:pt x="19896" y="31130"/>
                  </a:lnTo>
                  <a:lnTo>
                    <a:pt x="20092" y="28531"/>
                  </a:lnTo>
                  <a:lnTo>
                    <a:pt x="19980" y="25793"/>
                  </a:lnTo>
                  <a:lnTo>
                    <a:pt x="19785" y="24256"/>
                  </a:lnTo>
                  <a:lnTo>
                    <a:pt x="19505" y="22831"/>
                  </a:lnTo>
                  <a:lnTo>
                    <a:pt x="18835" y="20064"/>
                  </a:lnTo>
                  <a:lnTo>
                    <a:pt x="18415" y="18723"/>
                  </a:lnTo>
                  <a:lnTo>
                    <a:pt x="18220" y="18220"/>
                  </a:lnTo>
                  <a:lnTo>
                    <a:pt x="17661" y="17242"/>
                  </a:lnTo>
                  <a:lnTo>
                    <a:pt x="16599" y="15817"/>
                  </a:lnTo>
                  <a:lnTo>
                    <a:pt x="15789" y="14839"/>
                  </a:lnTo>
                  <a:lnTo>
                    <a:pt x="14894" y="13805"/>
                  </a:lnTo>
                  <a:lnTo>
                    <a:pt x="13693" y="12100"/>
                  </a:lnTo>
                  <a:lnTo>
                    <a:pt x="13386" y="11402"/>
                  </a:lnTo>
                  <a:lnTo>
                    <a:pt x="13358" y="11038"/>
                  </a:lnTo>
                  <a:lnTo>
                    <a:pt x="13441" y="10899"/>
                  </a:lnTo>
                  <a:lnTo>
                    <a:pt x="13665" y="10647"/>
                  </a:lnTo>
                  <a:lnTo>
                    <a:pt x="14308" y="10228"/>
                  </a:lnTo>
                  <a:lnTo>
                    <a:pt x="15062" y="10032"/>
                  </a:lnTo>
                  <a:lnTo>
                    <a:pt x="15900" y="9949"/>
                  </a:lnTo>
                  <a:lnTo>
                    <a:pt x="17270" y="10060"/>
                  </a:lnTo>
                  <a:lnTo>
                    <a:pt x="19030" y="10591"/>
                  </a:lnTo>
                  <a:lnTo>
                    <a:pt x="19729" y="10982"/>
                  </a:lnTo>
                  <a:lnTo>
                    <a:pt x="20344" y="11402"/>
                  </a:lnTo>
                  <a:lnTo>
                    <a:pt x="21545" y="12519"/>
                  </a:lnTo>
                  <a:lnTo>
                    <a:pt x="22691" y="14028"/>
                  </a:lnTo>
                  <a:lnTo>
                    <a:pt x="23781" y="15845"/>
                  </a:lnTo>
                  <a:lnTo>
                    <a:pt x="24256" y="16879"/>
                  </a:lnTo>
                  <a:lnTo>
                    <a:pt x="24647" y="17745"/>
                  </a:lnTo>
                  <a:lnTo>
                    <a:pt x="25206" y="19561"/>
                  </a:lnTo>
                  <a:lnTo>
                    <a:pt x="25401" y="20483"/>
                  </a:lnTo>
                  <a:lnTo>
                    <a:pt x="25653" y="21657"/>
                  </a:lnTo>
                  <a:lnTo>
                    <a:pt x="26044" y="23166"/>
                  </a:lnTo>
                  <a:lnTo>
                    <a:pt x="26268" y="24004"/>
                  </a:lnTo>
                  <a:lnTo>
                    <a:pt x="27050" y="25569"/>
                  </a:lnTo>
                  <a:lnTo>
                    <a:pt x="27581" y="26268"/>
                  </a:lnTo>
                  <a:lnTo>
                    <a:pt x="27888" y="26575"/>
                  </a:lnTo>
                  <a:lnTo>
                    <a:pt x="28531" y="27078"/>
                  </a:lnTo>
                  <a:lnTo>
                    <a:pt x="29593" y="27665"/>
                  </a:lnTo>
                  <a:lnTo>
                    <a:pt x="31158" y="28000"/>
                  </a:lnTo>
                  <a:lnTo>
                    <a:pt x="32862" y="28000"/>
                  </a:lnTo>
                  <a:lnTo>
                    <a:pt x="34651" y="27693"/>
                  </a:lnTo>
                  <a:lnTo>
                    <a:pt x="36467" y="27106"/>
                  </a:lnTo>
                  <a:lnTo>
                    <a:pt x="39122" y="25960"/>
                  </a:lnTo>
                  <a:lnTo>
                    <a:pt x="40798" y="25066"/>
                  </a:lnTo>
                  <a:lnTo>
                    <a:pt x="41497" y="24619"/>
                  </a:lnTo>
                  <a:lnTo>
                    <a:pt x="42754" y="23557"/>
                  </a:lnTo>
                  <a:lnTo>
                    <a:pt x="44319" y="21741"/>
                  </a:lnTo>
                  <a:lnTo>
                    <a:pt x="45213" y="20483"/>
                  </a:lnTo>
                  <a:lnTo>
                    <a:pt x="45940" y="19449"/>
                  </a:lnTo>
                  <a:lnTo>
                    <a:pt x="46778" y="18471"/>
                  </a:lnTo>
                  <a:lnTo>
                    <a:pt x="49237" y="15845"/>
                  </a:lnTo>
                  <a:lnTo>
                    <a:pt x="54323" y="10619"/>
                  </a:lnTo>
                  <a:lnTo>
                    <a:pt x="56950" y="8104"/>
                  </a:lnTo>
                  <a:lnTo>
                    <a:pt x="57593" y="7462"/>
                  </a:lnTo>
                  <a:lnTo>
                    <a:pt x="58878" y="6344"/>
                  </a:lnTo>
                  <a:lnTo>
                    <a:pt x="60135" y="5506"/>
                  </a:lnTo>
                  <a:lnTo>
                    <a:pt x="61449" y="5003"/>
                  </a:lnTo>
                  <a:lnTo>
                    <a:pt x="62147" y="4919"/>
                  </a:lnTo>
                  <a:lnTo>
                    <a:pt x="62594" y="4947"/>
                  </a:lnTo>
                  <a:lnTo>
                    <a:pt x="63405" y="5310"/>
                  </a:lnTo>
                  <a:lnTo>
                    <a:pt x="63712" y="5617"/>
                  </a:lnTo>
                  <a:lnTo>
                    <a:pt x="63908" y="5925"/>
                  </a:lnTo>
                  <a:lnTo>
                    <a:pt x="64159" y="6595"/>
                  </a:lnTo>
                  <a:lnTo>
                    <a:pt x="64187" y="7350"/>
                  </a:lnTo>
                  <a:lnTo>
                    <a:pt x="64020" y="8216"/>
                  </a:lnTo>
                  <a:lnTo>
                    <a:pt x="63433" y="9669"/>
                  </a:lnTo>
                  <a:lnTo>
                    <a:pt x="61868" y="12044"/>
                  </a:lnTo>
                  <a:lnTo>
                    <a:pt x="60750" y="13414"/>
                  </a:lnTo>
                  <a:lnTo>
                    <a:pt x="59688" y="14671"/>
                  </a:lnTo>
                  <a:lnTo>
                    <a:pt x="58654" y="15901"/>
                  </a:lnTo>
                  <a:lnTo>
                    <a:pt x="56670" y="18192"/>
                  </a:lnTo>
                  <a:lnTo>
                    <a:pt x="52926" y="22859"/>
                  </a:lnTo>
                  <a:lnTo>
                    <a:pt x="51138" y="25429"/>
                  </a:lnTo>
                  <a:lnTo>
                    <a:pt x="50886" y="25849"/>
                  </a:lnTo>
                  <a:lnTo>
                    <a:pt x="50662" y="26715"/>
                  </a:lnTo>
                  <a:lnTo>
                    <a:pt x="50774" y="27525"/>
                  </a:lnTo>
                  <a:lnTo>
                    <a:pt x="51138" y="28252"/>
                  </a:lnTo>
                  <a:lnTo>
                    <a:pt x="51724" y="28839"/>
                  </a:lnTo>
                  <a:lnTo>
                    <a:pt x="52451" y="29202"/>
                  </a:lnTo>
                  <a:lnTo>
                    <a:pt x="53261" y="29314"/>
                  </a:lnTo>
                  <a:lnTo>
                    <a:pt x="54127" y="29118"/>
                  </a:lnTo>
                  <a:lnTo>
                    <a:pt x="54547" y="28866"/>
                  </a:lnTo>
                  <a:lnTo>
                    <a:pt x="58431" y="26296"/>
                  </a:lnTo>
                  <a:lnTo>
                    <a:pt x="66534" y="20651"/>
                  </a:lnTo>
                  <a:lnTo>
                    <a:pt x="70419" y="17745"/>
                  </a:lnTo>
                  <a:lnTo>
                    <a:pt x="70782" y="17465"/>
                  </a:lnTo>
                  <a:lnTo>
                    <a:pt x="72235" y="16320"/>
                  </a:lnTo>
                  <a:lnTo>
                    <a:pt x="74778" y="14531"/>
                  </a:lnTo>
                  <a:lnTo>
                    <a:pt x="76874" y="13218"/>
                  </a:lnTo>
                  <a:lnTo>
                    <a:pt x="78550" y="12352"/>
                  </a:lnTo>
                  <a:lnTo>
                    <a:pt x="79892" y="11821"/>
                  </a:lnTo>
                  <a:lnTo>
                    <a:pt x="80926" y="11569"/>
                  </a:lnTo>
                  <a:lnTo>
                    <a:pt x="81680" y="11541"/>
                  </a:lnTo>
                  <a:lnTo>
                    <a:pt x="82183" y="11681"/>
                  </a:lnTo>
                  <a:lnTo>
                    <a:pt x="82379" y="11793"/>
                  </a:lnTo>
                  <a:lnTo>
                    <a:pt x="82686" y="11988"/>
                  </a:lnTo>
                  <a:lnTo>
                    <a:pt x="82826" y="12240"/>
                  </a:lnTo>
                  <a:lnTo>
                    <a:pt x="82826" y="12575"/>
                  </a:lnTo>
                  <a:lnTo>
                    <a:pt x="82351" y="13609"/>
                  </a:lnTo>
                  <a:lnTo>
                    <a:pt x="81093" y="15174"/>
                  </a:lnTo>
                  <a:lnTo>
                    <a:pt x="78802" y="17410"/>
                  </a:lnTo>
                  <a:lnTo>
                    <a:pt x="77125" y="18835"/>
                  </a:lnTo>
                  <a:lnTo>
                    <a:pt x="76566" y="19338"/>
                  </a:lnTo>
                  <a:lnTo>
                    <a:pt x="76147" y="19701"/>
                  </a:lnTo>
                  <a:lnTo>
                    <a:pt x="58207" y="35769"/>
                  </a:lnTo>
                  <a:lnTo>
                    <a:pt x="57844" y="36132"/>
                  </a:lnTo>
                  <a:lnTo>
                    <a:pt x="57425" y="36942"/>
                  </a:lnTo>
                  <a:lnTo>
                    <a:pt x="57369" y="37808"/>
                  </a:lnTo>
                  <a:lnTo>
                    <a:pt x="57593" y="38619"/>
                  </a:lnTo>
                  <a:lnTo>
                    <a:pt x="58040" y="39317"/>
                  </a:lnTo>
                  <a:lnTo>
                    <a:pt x="58710" y="39820"/>
                  </a:lnTo>
                  <a:lnTo>
                    <a:pt x="59493" y="40100"/>
                  </a:lnTo>
                  <a:lnTo>
                    <a:pt x="60415" y="40044"/>
                  </a:lnTo>
                  <a:lnTo>
                    <a:pt x="60890" y="39848"/>
                  </a:lnTo>
                  <a:lnTo>
                    <a:pt x="79864" y="31018"/>
                  </a:lnTo>
                  <a:lnTo>
                    <a:pt x="81904" y="30068"/>
                  </a:lnTo>
                  <a:lnTo>
                    <a:pt x="85341" y="28839"/>
                  </a:lnTo>
                  <a:lnTo>
                    <a:pt x="87939" y="28280"/>
                  </a:lnTo>
                  <a:lnTo>
                    <a:pt x="89253" y="28252"/>
                  </a:lnTo>
                  <a:lnTo>
                    <a:pt x="89840" y="28363"/>
                  </a:lnTo>
                  <a:lnTo>
                    <a:pt x="90007" y="28447"/>
                  </a:lnTo>
                  <a:lnTo>
                    <a:pt x="90091" y="28559"/>
                  </a:lnTo>
                  <a:lnTo>
                    <a:pt x="90175" y="29314"/>
                  </a:lnTo>
                  <a:lnTo>
                    <a:pt x="90119" y="29956"/>
                  </a:lnTo>
                  <a:lnTo>
                    <a:pt x="90007" y="30543"/>
                  </a:lnTo>
                  <a:lnTo>
                    <a:pt x="89448" y="31549"/>
                  </a:lnTo>
                  <a:lnTo>
                    <a:pt x="89057" y="31940"/>
                  </a:lnTo>
                  <a:lnTo>
                    <a:pt x="87911" y="32946"/>
                  </a:lnTo>
                  <a:lnTo>
                    <a:pt x="85369" y="34791"/>
                  </a:lnTo>
                  <a:lnTo>
                    <a:pt x="81261" y="37361"/>
                  </a:lnTo>
                  <a:lnTo>
                    <a:pt x="78411" y="38926"/>
                  </a:lnTo>
                  <a:lnTo>
                    <a:pt x="76706" y="39876"/>
                  </a:lnTo>
                  <a:lnTo>
                    <a:pt x="74498" y="41162"/>
                  </a:lnTo>
                  <a:lnTo>
                    <a:pt x="71173" y="42727"/>
                  </a:lnTo>
                  <a:lnTo>
                    <a:pt x="68910" y="43481"/>
                  </a:lnTo>
                  <a:lnTo>
                    <a:pt x="67736" y="43705"/>
                  </a:lnTo>
                  <a:lnTo>
                    <a:pt x="67233" y="43816"/>
                  </a:lnTo>
                  <a:lnTo>
                    <a:pt x="66423" y="44347"/>
                  </a:lnTo>
                  <a:lnTo>
                    <a:pt x="65864" y="45130"/>
                  </a:lnTo>
                  <a:lnTo>
                    <a:pt x="65640" y="46052"/>
                  </a:lnTo>
                  <a:lnTo>
                    <a:pt x="65696" y="46555"/>
                  </a:lnTo>
                  <a:lnTo>
                    <a:pt x="65808" y="47058"/>
                  </a:lnTo>
                  <a:lnTo>
                    <a:pt x="66339" y="47868"/>
                  </a:lnTo>
                  <a:lnTo>
                    <a:pt x="67121" y="48427"/>
                  </a:lnTo>
                  <a:lnTo>
                    <a:pt x="68043" y="48651"/>
                  </a:lnTo>
                  <a:lnTo>
                    <a:pt x="68546" y="48595"/>
                  </a:lnTo>
                  <a:lnTo>
                    <a:pt x="70027" y="48315"/>
                  </a:lnTo>
                  <a:lnTo>
                    <a:pt x="72822" y="47393"/>
                  </a:lnTo>
                  <a:lnTo>
                    <a:pt x="76706" y="45577"/>
                  </a:lnTo>
                  <a:lnTo>
                    <a:pt x="79165" y="44208"/>
                  </a:lnTo>
                  <a:lnTo>
                    <a:pt x="80842" y="43257"/>
                  </a:lnTo>
                  <a:lnTo>
                    <a:pt x="83832" y="41553"/>
                  </a:lnTo>
                  <a:lnTo>
                    <a:pt x="88275" y="38814"/>
                  </a:lnTo>
                  <a:lnTo>
                    <a:pt x="91069" y="36747"/>
                  </a:lnTo>
                  <a:lnTo>
                    <a:pt x="92355" y="35629"/>
                  </a:lnTo>
                  <a:lnTo>
                    <a:pt x="92885" y="35126"/>
                  </a:lnTo>
                  <a:lnTo>
                    <a:pt x="93752" y="34008"/>
                  </a:lnTo>
                  <a:lnTo>
                    <a:pt x="94422" y="32751"/>
                  </a:lnTo>
                  <a:lnTo>
                    <a:pt x="94869" y="31381"/>
                  </a:lnTo>
                  <a:lnTo>
                    <a:pt x="95009" y="30655"/>
                  </a:lnTo>
                  <a:lnTo>
                    <a:pt x="95093" y="30012"/>
                  </a:lnTo>
                  <a:lnTo>
                    <a:pt x="95093" y="28866"/>
                  </a:lnTo>
                  <a:lnTo>
                    <a:pt x="94981" y="27861"/>
                  </a:lnTo>
                  <a:lnTo>
                    <a:pt x="94758" y="26966"/>
                  </a:lnTo>
                  <a:lnTo>
                    <a:pt x="94227" y="25876"/>
                  </a:lnTo>
                  <a:lnTo>
                    <a:pt x="93360" y="24843"/>
                  </a:lnTo>
                  <a:lnTo>
                    <a:pt x="92885" y="24479"/>
                  </a:lnTo>
                  <a:lnTo>
                    <a:pt x="92522" y="24228"/>
                  </a:lnTo>
                  <a:lnTo>
                    <a:pt x="91712" y="23809"/>
                  </a:lnTo>
                  <a:lnTo>
                    <a:pt x="90426" y="23445"/>
                  </a:lnTo>
                  <a:lnTo>
                    <a:pt x="88470" y="23306"/>
                  </a:lnTo>
                  <a:lnTo>
                    <a:pt x="86402" y="23501"/>
                  </a:lnTo>
                  <a:lnTo>
                    <a:pt x="84307" y="23976"/>
                  </a:lnTo>
                  <a:lnTo>
                    <a:pt x="82239" y="24647"/>
                  </a:lnTo>
                  <a:lnTo>
                    <a:pt x="79333" y="25793"/>
                  </a:lnTo>
                  <a:lnTo>
                    <a:pt x="77712" y="26575"/>
                  </a:lnTo>
                  <a:lnTo>
                    <a:pt x="73856" y="28363"/>
                  </a:lnTo>
                  <a:lnTo>
                    <a:pt x="79445" y="23362"/>
                  </a:lnTo>
                  <a:lnTo>
                    <a:pt x="79808" y="23054"/>
                  </a:lnTo>
                  <a:lnTo>
                    <a:pt x="80311" y="22635"/>
                  </a:lnTo>
                  <a:lnTo>
                    <a:pt x="81708" y="21433"/>
                  </a:lnTo>
                  <a:lnTo>
                    <a:pt x="84391" y="18919"/>
                  </a:lnTo>
                  <a:lnTo>
                    <a:pt x="86067" y="16907"/>
                  </a:lnTo>
                  <a:lnTo>
                    <a:pt x="86905" y="15509"/>
                  </a:lnTo>
                  <a:lnTo>
                    <a:pt x="87520" y="14112"/>
                  </a:lnTo>
                  <a:lnTo>
                    <a:pt x="87800" y="12659"/>
                  </a:lnTo>
                  <a:lnTo>
                    <a:pt x="87772" y="11933"/>
                  </a:lnTo>
                  <a:lnTo>
                    <a:pt x="87744" y="11458"/>
                  </a:lnTo>
                  <a:lnTo>
                    <a:pt x="87464" y="10396"/>
                  </a:lnTo>
                  <a:lnTo>
                    <a:pt x="86850" y="9250"/>
                  </a:lnTo>
                  <a:lnTo>
                    <a:pt x="85816" y="8132"/>
                  </a:lnTo>
                  <a:lnTo>
                    <a:pt x="85061" y="7629"/>
                  </a:lnTo>
                  <a:lnTo>
                    <a:pt x="84558" y="7322"/>
                  </a:lnTo>
                  <a:lnTo>
                    <a:pt x="83496" y="6903"/>
                  </a:lnTo>
                  <a:lnTo>
                    <a:pt x="82407" y="6679"/>
                  </a:lnTo>
                  <a:lnTo>
                    <a:pt x="81233" y="6623"/>
                  </a:lnTo>
                  <a:lnTo>
                    <a:pt x="79472" y="6847"/>
                  </a:lnTo>
                  <a:lnTo>
                    <a:pt x="77069" y="7601"/>
                  </a:lnTo>
                  <a:lnTo>
                    <a:pt x="74666" y="8747"/>
                  </a:lnTo>
                  <a:lnTo>
                    <a:pt x="72403" y="10144"/>
                  </a:lnTo>
                  <a:lnTo>
                    <a:pt x="69329" y="12324"/>
                  </a:lnTo>
                  <a:lnTo>
                    <a:pt x="67736" y="13553"/>
                  </a:lnTo>
                  <a:lnTo>
                    <a:pt x="67373" y="13833"/>
                  </a:lnTo>
                  <a:lnTo>
                    <a:pt x="66646" y="14392"/>
                  </a:lnTo>
                  <a:lnTo>
                    <a:pt x="65892" y="14978"/>
                  </a:lnTo>
                  <a:lnTo>
                    <a:pt x="66758" y="13805"/>
                  </a:lnTo>
                  <a:lnTo>
                    <a:pt x="67960" y="11737"/>
                  </a:lnTo>
                  <a:lnTo>
                    <a:pt x="68630" y="10200"/>
                  </a:lnTo>
                  <a:lnTo>
                    <a:pt x="69049" y="8579"/>
                  </a:lnTo>
                  <a:lnTo>
                    <a:pt x="69217" y="6931"/>
                  </a:lnTo>
                  <a:lnTo>
                    <a:pt x="68966" y="5226"/>
                  </a:lnTo>
                  <a:lnTo>
                    <a:pt x="68295" y="3549"/>
                  </a:lnTo>
                  <a:lnTo>
                    <a:pt x="67736" y="2711"/>
                  </a:lnTo>
                  <a:lnTo>
                    <a:pt x="67205" y="2068"/>
                  </a:lnTo>
                  <a:lnTo>
                    <a:pt x="65920" y="1007"/>
                  </a:lnTo>
                  <a:lnTo>
                    <a:pt x="64411" y="308"/>
                  </a:lnTo>
                  <a:lnTo>
                    <a:pt x="627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214"/>
            <p:cNvSpPr/>
            <p:nvPr/>
          </p:nvSpPr>
          <p:spPr>
            <a:xfrm>
              <a:off x="2725425" y="3093275"/>
              <a:ext cx="1818450" cy="1060475"/>
            </a:xfrm>
            <a:custGeom>
              <a:avLst/>
              <a:gdLst/>
              <a:ahLst/>
              <a:cxnLst/>
              <a:rect l="l" t="t" r="r" b="b"/>
              <a:pathLst>
                <a:path w="72738" h="42419" extrusionOk="0">
                  <a:moveTo>
                    <a:pt x="63852" y="0"/>
                  </a:moveTo>
                  <a:lnTo>
                    <a:pt x="60834" y="475"/>
                  </a:lnTo>
                  <a:lnTo>
                    <a:pt x="59073" y="950"/>
                  </a:lnTo>
                  <a:lnTo>
                    <a:pt x="56810" y="1537"/>
                  </a:lnTo>
                  <a:lnTo>
                    <a:pt x="54602" y="2096"/>
                  </a:lnTo>
                  <a:lnTo>
                    <a:pt x="52367" y="2655"/>
                  </a:lnTo>
                  <a:lnTo>
                    <a:pt x="50076" y="3269"/>
                  </a:lnTo>
                  <a:lnTo>
                    <a:pt x="49600" y="3437"/>
                  </a:lnTo>
                  <a:lnTo>
                    <a:pt x="48874" y="4024"/>
                  </a:lnTo>
                  <a:lnTo>
                    <a:pt x="48399" y="4834"/>
                  </a:lnTo>
                  <a:lnTo>
                    <a:pt x="48287" y="5784"/>
                  </a:lnTo>
                  <a:lnTo>
                    <a:pt x="48371" y="6259"/>
                  </a:lnTo>
                  <a:lnTo>
                    <a:pt x="48539" y="6734"/>
                  </a:lnTo>
                  <a:lnTo>
                    <a:pt x="49097" y="7489"/>
                  </a:lnTo>
                  <a:lnTo>
                    <a:pt x="49908" y="7964"/>
                  </a:lnTo>
                  <a:lnTo>
                    <a:pt x="50830" y="8132"/>
                  </a:lnTo>
                  <a:lnTo>
                    <a:pt x="51333" y="8048"/>
                  </a:lnTo>
                  <a:lnTo>
                    <a:pt x="53624" y="7461"/>
                  </a:lnTo>
                  <a:lnTo>
                    <a:pt x="55832" y="6874"/>
                  </a:lnTo>
                  <a:lnTo>
                    <a:pt x="58012" y="6315"/>
                  </a:lnTo>
                  <a:lnTo>
                    <a:pt x="60303" y="5728"/>
                  </a:lnTo>
                  <a:lnTo>
                    <a:pt x="61728" y="5365"/>
                  </a:lnTo>
                  <a:lnTo>
                    <a:pt x="63908" y="4974"/>
                  </a:lnTo>
                  <a:lnTo>
                    <a:pt x="65333" y="4946"/>
                  </a:lnTo>
                  <a:lnTo>
                    <a:pt x="66003" y="5058"/>
                  </a:lnTo>
                  <a:lnTo>
                    <a:pt x="66478" y="5198"/>
                  </a:lnTo>
                  <a:lnTo>
                    <a:pt x="67261" y="5756"/>
                  </a:lnTo>
                  <a:lnTo>
                    <a:pt x="67540" y="6148"/>
                  </a:lnTo>
                  <a:lnTo>
                    <a:pt x="67708" y="6455"/>
                  </a:lnTo>
                  <a:lnTo>
                    <a:pt x="67820" y="7098"/>
                  </a:lnTo>
                  <a:lnTo>
                    <a:pt x="67736" y="7433"/>
                  </a:lnTo>
                  <a:lnTo>
                    <a:pt x="67652" y="7657"/>
                  </a:lnTo>
                  <a:lnTo>
                    <a:pt x="67317" y="8188"/>
                  </a:lnTo>
                  <a:lnTo>
                    <a:pt x="66702" y="8774"/>
                  </a:lnTo>
                  <a:lnTo>
                    <a:pt x="65724" y="9389"/>
                  </a:lnTo>
                  <a:lnTo>
                    <a:pt x="64383" y="10032"/>
                  </a:lnTo>
                  <a:lnTo>
                    <a:pt x="62594" y="10702"/>
                  </a:lnTo>
                  <a:lnTo>
                    <a:pt x="60275" y="11373"/>
                  </a:lnTo>
                  <a:lnTo>
                    <a:pt x="57425" y="12072"/>
                  </a:lnTo>
                  <a:lnTo>
                    <a:pt x="55748" y="12435"/>
                  </a:lnTo>
                  <a:lnTo>
                    <a:pt x="53792" y="12826"/>
                  </a:lnTo>
                  <a:lnTo>
                    <a:pt x="51724" y="13217"/>
                  </a:lnTo>
                  <a:lnTo>
                    <a:pt x="47896" y="14140"/>
                  </a:lnTo>
                  <a:lnTo>
                    <a:pt x="45185" y="15118"/>
                  </a:lnTo>
                  <a:lnTo>
                    <a:pt x="43397" y="15956"/>
                  </a:lnTo>
                  <a:lnTo>
                    <a:pt x="41609" y="17018"/>
                  </a:lnTo>
                  <a:lnTo>
                    <a:pt x="39820" y="18359"/>
                  </a:lnTo>
                  <a:lnTo>
                    <a:pt x="38926" y="19141"/>
                  </a:lnTo>
                  <a:lnTo>
                    <a:pt x="37529" y="20371"/>
                  </a:lnTo>
                  <a:lnTo>
                    <a:pt x="34623" y="22690"/>
                  </a:lnTo>
                  <a:lnTo>
                    <a:pt x="32359" y="24199"/>
                  </a:lnTo>
                  <a:lnTo>
                    <a:pt x="30794" y="25010"/>
                  </a:lnTo>
                  <a:lnTo>
                    <a:pt x="29202" y="25652"/>
                  </a:lnTo>
                  <a:lnTo>
                    <a:pt x="27553" y="26099"/>
                  </a:lnTo>
                  <a:lnTo>
                    <a:pt x="26715" y="26211"/>
                  </a:lnTo>
                  <a:lnTo>
                    <a:pt x="25401" y="26267"/>
                  </a:lnTo>
                  <a:lnTo>
                    <a:pt x="24116" y="26211"/>
                  </a:lnTo>
                  <a:lnTo>
                    <a:pt x="22607" y="26155"/>
                  </a:lnTo>
                  <a:lnTo>
                    <a:pt x="21126" y="26211"/>
                  </a:lnTo>
                  <a:lnTo>
                    <a:pt x="20036" y="26323"/>
                  </a:lnTo>
                  <a:lnTo>
                    <a:pt x="17884" y="26854"/>
                  </a:lnTo>
                  <a:lnTo>
                    <a:pt x="15705" y="27720"/>
                  </a:lnTo>
                  <a:lnTo>
                    <a:pt x="13497" y="28978"/>
                  </a:lnTo>
                  <a:lnTo>
                    <a:pt x="12379" y="29732"/>
                  </a:lnTo>
                  <a:lnTo>
                    <a:pt x="1006" y="37948"/>
                  </a:lnTo>
                  <a:lnTo>
                    <a:pt x="671" y="38227"/>
                  </a:lnTo>
                  <a:lnTo>
                    <a:pt x="224" y="38898"/>
                  </a:lnTo>
                  <a:lnTo>
                    <a:pt x="0" y="39624"/>
                  </a:lnTo>
                  <a:lnTo>
                    <a:pt x="28" y="40351"/>
                  </a:lnTo>
                  <a:lnTo>
                    <a:pt x="252" y="41077"/>
                  </a:lnTo>
                  <a:lnTo>
                    <a:pt x="671" y="41692"/>
                  </a:lnTo>
                  <a:lnTo>
                    <a:pt x="1258" y="42139"/>
                  </a:lnTo>
                  <a:lnTo>
                    <a:pt x="2040" y="42419"/>
                  </a:lnTo>
                  <a:lnTo>
                    <a:pt x="2851" y="42419"/>
                  </a:lnTo>
                  <a:lnTo>
                    <a:pt x="3605" y="42167"/>
                  </a:lnTo>
                  <a:lnTo>
                    <a:pt x="3940" y="41971"/>
                  </a:lnTo>
                  <a:lnTo>
                    <a:pt x="15286" y="33784"/>
                  </a:lnTo>
                  <a:lnTo>
                    <a:pt x="16124" y="33197"/>
                  </a:lnTo>
                  <a:lnTo>
                    <a:pt x="17717" y="32275"/>
                  </a:lnTo>
                  <a:lnTo>
                    <a:pt x="19254" y="31632"/>
                  </a:lnTo>
                  <a:lnTo>
                    <a:pt x="20763" y="31241"/>
                  </a:lnTo>
                  <a:lnTo>
                    <a:pt x="21517" y="31157"/>
                  </a:lnTo>
                  <a:lnTo>
                    <a:pt x="22691" y="31101"/>
                  </a:lnTo>
                  <a:lnTo>
                    <a:pt x="23892" y="31157"/>
                  </a:lnTo>
                  <a:lnTo>
                    <a:pt x="25569" y="31213"/>
                  </a:lnTo>
                  <a:lnTo>
                    <a:pt x="27246" y="31101"/>
                  </a:lnTo>
                  <a:lnTo>
                    <a:pt x="28363" y="30962"/>
                  </a:lnTo>
                  <a:lnTo>
                    <a:pt x="30487" y="30431"/>
                  </a:lnTo>
                  <a:lnTo>
                    <a:pt x="32527" y="29648"/>
                  </a:lnTo>
                  <a:lnTo>
                    <a:pt x="34483" y="28642"/>
                  </a:lnTo>
                  <a:lnTo>
                    <a:pt x="37249" y="26882"/>
                  </a:lnTo>
                  <a:lnTo>
                    <a:pt x="40631" y="24199"/>
                  </a:lnTo>
                  <a:lnTo>
                    <a:pt x="42195" y="22830"/>
                  </a:lnTo>
                  <a:lnTo>
                    <a:pt x="42922" y="22187"/>
                  </a:lnTo>
                  <a:lnTo>
                    <a:pt x="44319" y="21153"/>
                  </a:lnTo>
                  <a:lnTo>
                    <a:pt x="45716" y="20315"/>
                  </a:lnTo>
                  <a:lnTo>
                    <a:pt x="47141" y="19644"/>
                  </a:lnTo>
                  <a:lnTo>
                    <a:pt x="49377" y="18834"/>
                  </a:lnTo>
                  <a:lnTo>
                    <a:pt x="52786" y="18052"/>
                  </a:lnTo>
                  <a:lnTo>
                    <a:pt x="54742" y="17660"/>
                  </a:lnTo>
                  <a:lnTo>
                    <a:pt x="56698" y="17269"/>
                  </a:lnTo>
                  <a:lnTo>
                    <a:pt x="59465" y="16710"/>
                  </a:lnTo>
                  <a:lnTo>
                    <a:pt x="63349" y="15649"/>
                  </a:lnTo>
                  <a:lnTo>
                    <a:pt x="65752" y="14810"/>
                  </a:lnTo>
                  <a:lnTo>
                    <a:pt x="67904" y="13832"/>
                  </a:lnTo>
                  <a:lnTo>
                    <a:pt x="69720" y="12659"/>
                  </a:lnTo>
                  <a:lnTo>
                    <a:pt x="71173" y="11261"/>
                  </a:lnTo>
                  <a:lnTo>
                    <a:pt x="71955" y="10088"/>
                  </a:lnTo>
                  <a:lnTo>
                    <a:pt x="72347" y="9221"/>
                  </a:lnTo>
                  <a:lnTo>
                    <a:pt x="72514" y="8746"/>
                  </a:lnTo>
                  <a:lnTo>
                    <a:pt x="72654" y="8076"/>
                  </a:lnTo>
                  <a:lnTo>
                    <a:pt x="72738" y="6762"/>
                  </a:lnTo>
                  <a:lnTo>
                    <a:pt x="72570" y="5449"/>
                  </a:lnTo>
                  <a:lnTo>
                    <a:pt x="72123" y="4192"/>
                  </a:lnTo>
                  <a:lnTo>
                    <a:pt x="71788" y="3605"/>
                  </a:lnTo>
                  <a:lnTo>
                    <a:pt x="71369" y="2962"/>
                  </a:lnTo>
                  <a:lnTo>
                    <a:pt x="70335" y="1872"/>
                  </a:lnTo>
                  <a:lnTo>
                    <a:pt x="69133" y="1006"/>
                  </a:lnTo>
                  <a:lnTo>
                    <a:pt x="67764" y="391"/>
                  </a:lnTo>
                  <a:lnTo>
                    <a:pt x="67037" y="224"/>
                  </a:lnTo>
                  <a:lnTo>
                    <a:pt x="65948" y="28"/>
                  </a:lnTo>
                  <a:lnTo>
                    <a:pt x="6385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214"/>
            <p:cNvSpPr/>
            <p:nvPr/>
          </p:nvSpPr>
          <p:spPr>
            <a:xfrm>
              <a:off x="4082100" y="1562650"/>
              <a:ext cx="739125" cy="870475"/>
            </a:xfrm>
            <a:custGeom>
              <a:avLst/>
              <a:gdLst/>
              <a:ahLst/>
              <a:cxnLst/>
              <a:rect l="l" t="t" r="r" b="b"/>
              <a:pathLst>
                <a:path w="29565" h="34819" extrusionOk="0">
                  <a:moveTo>
                    <a:pt x="2459" y="0"/>
                  </a:moveTo>
                  <a:lnTo>
                    <a:pt x="1956" y="28"/>
                  </a:lnTo>
                  <a:lnTo>
                    <a:pt x="1034" y="419"/>
                  </a:lnTo>
                  <a:lnTo>
                    <a:pt x="363" y="1118"/>
                  </a:lnTo>
                  <a:lnTo>
                    <a:pt x="0" y="2040"/>
                  </a:lnTo>
                  <a:lnTo>
                    <a:pt x="0" y="2571"/>
                  </a:lnTo>
                  <a:lnTo>
                    <a:pt x="0" y="16375"/>
                  </a:lnTo>
                  <a:lnTo>
                    <a:pt x="28" y="17046"/>
                  </a:lnTo>
                  <a:lnTo>
                    <a:pt x="419" y="18303"/>
                  </a:lnTo>
                  <a:lnTo>
                    <a:pt x="1174" y="19365"/>
                  </a:lnTo>
                  <a:lnTo>
                    <a:pt x="2208" y="20204"/>
                  </a:lnTo>
                  <a:lnTo>
                    <a:pt x="2822" y="20483"/>
                  </a:lnTo>
                  <a:lnTo>
                    <a:pt x="12659" y="24228"/>
                  </a:lnTo>
                  <a:lnTo>
                    <a:pt x="13637" y="24619"/>
                  </a:lnTo>
                  <a:lnTo>
                    <a:pt x="15453" y="25681"/>
                  </a:lnTo>
                  <a:lnTo>
                    <a:pt x="16263" y="26351"/>
                  </a:lnTo>
                  <a:lnTo>
                    <a:pt x="25457" y="34203"/>
                  </a:lnTo>
                  <a:lnTo>
                    <a:pt x="25820" y="34483"/>
                  </a:lnTo>
                  <a:lnTo>
                    <a:pt x="26630" y="34790"/>
                  </a:lnTo>
                  <a:lnTo>
                    <a:pt x="27078" y="34818"/>
                  </a:lnTo>
                  <a:lnTo>
                    <a:pt x="27497" y="34790"/>
                  </a:lnTo>
                  <a:lnTo>
                    <a:pt x="28223" y="34539"/>
                  </a:lnTo>
                  <a:lnTo>
                    <a:pt x="28810" y="34092"/>
                  </a:lnTo>
                  <a:lnTo>
                    <a:pt x="29257" y="33533"/>
                  </a:lnTo>
                  <a:lnTo>
                    <a:pt x="29509" y="32834"/>
                  </a:lnTo>
                  <a:lnTo>
                    <a:pt x="29565" y="32136"/>
                  </a:lnTo>
                  <a:lnTo>
                    <a:pt x="29397" y="31409"/>
                  </a:lnTo>
                  <a:lnTo>
                    <a:pt x="28978" y="30738"/>
                  </a:lnTo>
                  <a:lnTo>
                    <a:pt x="28670" y="30459"/>
                  </a:lnTo>
                  <a:lnTo>
                    <a:pt x="19477" y="22579"/>
                  </a:lnTo>
                  <a:lnTo>
                    <a:pt x="18331" y="21657"/>
                  </a:lnTo>
                  <a:lnTo>
                    <a:pt x="15788" y="20148"/>
                  </a:lnTo>
                  <a:lnTo>
                    <a:pt x="14419" y="19589"/>
                  </a:lnTo>
                  <a:lnTo>
                    <a:pt x="4946" y="15984"/>
                  </a:lnTo>
                  <a:lnTo>
                    <a:pt x="4946" y="2571"/>
                  </a:lnTo>
                  <a:lnTo>
                    <a:pt x="4918" y="2040"/>
                  </a:lnTo>
                  <a:lnTo>
                    <a:pt x="4555" y="1118"/>
                  </a:lnTo>
                  <a:lnTo>
                    <a:pt x="3884" y="419"/>
                  </a:lnTo>
                  <a:lnTo>
                    <a:pt x="2990" y="28"/>
                  </a:lnTo>
                  <a:lnTo>
                    <a:pt x="245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214"/>
            <p:cNvSpPr/>
            <p:nvPr/>
          </p:nvSpPr>
          <p:spPr>
            <a:xfrm>
              <a:off x="3325525" y="1606650"/>
              <a:ext cx="223575" cy="587550"/>
            </a:xfrm>
            <a:custGeom>
              <a:avLst/>
              <a:gdLst/>
              <a:ahLst/>
              <a:cxnLst/>
              <a:rect l="l" t="t" r="r" b="b"/>
              <a:pathLst>
                <a:path w="8943" h="23502" extrusionOk="0">
                  <a:moveTo>
                    <a:pt x="6455" y="1"/>
                  </a:moveTo>
                  <a:lnTo>
                    <a:pt x="5952" y="29"/>
                  </a:lnTo>
                  <a:lnTo>
                    <a:pt x="5058" y="448"/>
                  </a:lnTo>
                  <a:lnTo>
                    <a:pt x="4359" y="1146"/>
                  </a:lnTo>
                  <a:lnTo>
                    <a:pt x="4024" y="2041"/>
                  </a:lnTo>
                  <a:lnTo>
                    <a:pt x="3996" y="2572"/>
                  </a:lnTo>
                  <a:lnTo>
                    <a:pt x="3996" y="13050"/>
                  </a:lnTo>
                  <a:lnTo>
                    <a:pt x="3968" y="13553"/>
                  </a:lnTo>
                  <a:lnTo>
                    <a:pt x="3800" y="14559"/>
                  </a:lnTo>
                  <a:lnTo>
                    <a:pt x="3465" y="15537"/>
                  </a:lnTo>
                  <a:lnTo>
                    <a:pt x="2990" y="16432"/>
                  </a:lnTo>
                  <a:lnTo>
                    <a:pt x="2683" y="16823"/>
                  </a:lnTo>
                  <a:lnTo>
                    <a:pt x="559" y="19478"/>
                  </a:lnTo>
                  <a:lnTo>
                    <a:pt x="335" y="19785"/>
                  </a:lnTo>
                  <a:lnTo>
                    <a:pt x="56" y="20456"/>
                  </a:lnTo>
                  <a:lnTo>
                    <a:pt x="0" y="21126"/>
                  </a:lnTo>
                  <a:lnTo>
                    <a:pt x="112" y="21797"/>
                  </a:lnTo>
                  <a:lnTo>
                    <a:pt x="419" y="22384"/>
                  </a:lnTo>
                  <a:lnTo>
                    <a:pt x="838" y="22915"/>
                  </a:lnTo>
                  <a:lnTo>
                    <a:pt x="1425" y="23278"/>
                  </a:lnTo>
                  <a:lnTo>
                    <a:pt x="2096" y="23473"/>
                  </a:lnTo>
                  <a:lnTo>
                    <a:pt x="2487" y="23501"/>
                  </a:lnTo>
                  <a:lnTo>
                    <a:pt x="3046" y="23446"/>
                  </a:lnTo>
                  <a:lnTo>
                    <a:pt x="4024" y="22971"/>
                  </a:lnTo>
                  <a:lnTo>
                    <a:pt x="4415" y="22579"/>
                  </a:lnTo>
                  <a:lnTo>
                    <a:pt x="6539" y="19925"/>
                  </a:lnTo>
                  <a:lnTo>
                    <a:pt x="7098" y="19170"/>
                  </a:lnTo>
                  <a:lnTo>
                    <a:pt x="7992" y="17549"/>
                  </a:lnTo>
                  <a:lnTo>
                    <a:pt x="8607" y="15817"/>
                  </a:lnTo>
                  <a:lnTo>
                    <a:pt x="8914" y="13973"/>
                  </a:lnTo>
                  <a:lnTo>
                    <a:pt x="8942" y="13050"/>
                  </a:lnTo>
                  <a:lnTo>
                    <a:pt x="8942" y="2572"/>
                  </a:lnTo>
                  <a:lnTo>
                    <a:pt x="8914" y="2041"/>
                  </a:lnTo>
                  <a:lnTo>
                    <a:pt x="8551" y="1146"/>
                  </a:lnTo>
                  <a:lnTo>
                    <a:pt x="7880" y="448"/>
                  </a:lnTo>
                  <a:lnTo>
                    <a:pt x="6986" y="29"/>
                  </a:lnTo>
                  <a:lnTo>
                    <a:pt x="645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214"/>
            <p:cNvSpPr/>
            <p:nvPr/>
          </p:nvSpPr>
          <p:spPr>
            <a:xfrm>
              <a:off x="2030325" y="3428600"/>
              <a:ext cx="795725" cy="927050"/>
            </a:xfrm>
            <a:custGeom>
              <a:avLst/>
              <a:gdLst/>
              <a:ahLst/>
              <a:cxnLst/>
              <a:rect l="l" t="t" r="r" b="b"/>
              <a:pathLst>
                <a:path w="31829" h="37082" extrusionOk="0">
                  <a:moveTo>
                    <a:pt x="8914" y="0"/>
                  </a:moveTo>
                  <a:lnTo>
                    <a:pt x="7769" y="168"/>
                  </a:lnTo>
                  <a:lnTo>
                    <a:pt x="7126" y="419"/>
                  </a:lnTo>
                  <a:lnTo>
                    <a:pt x="6344" y="810"/>
                  </a:lnTo>
                  <a:lnTo>
                    <a:pt x="4723" y="1705"/>
                  </a:lnTo>
                  <a:lnTo>
                    <a:pt x="3158" y="2766"/>
                  </a:lnTo>
                  <a:lnTo>
                    <a:pt x="1789" y="3996"/>
                  </a:lnTo>
                  <a:lnTo>
                    <a:pt x="727" y="5337"/>
                  </a:lnTo>
                  <a:lnTo>
                    <a:pt x="224" y="6427"/>
                  </a:lnTo>
                  <a:lnTo>
                    <a:pt x="28" y="7209"/>
                  </a:lnTo>
                  <a:lnTo>
                    <a:pt x="0" y="8020"/>
                  </a:lnTo>
                  <a:lnTo>
                    <a:pt x="140" y="8858"/>
                  </a:lnTo>
                  <a:lnTo>
                    <a:pt x="420" y="9696"/>
                  </a:lnTo>
                  <a:lnTo>
                    <a:pt x="923" y="10591"/>
                  </a:lnTo>
                  <a:lnTo>
                    <a:pt x="1258" y="11038"/>
                  </a:lnTo>
                  <a:lnTo>
                    <a:pt x="4248" y="14922"/>
                  </a:lnTo>
                  <a:lnTo>
                    <a:pt x="7182" y="18834"/>
                  </a:lnTo>
                  <a:lnTo>
                    <a:pt x="10395" y="23137"/>
                  </a:lnTo>
                  <a:lnTo>
                    <a:pt x="12296" y="25652"/>
                  </a:lnTo>
                  <a:lnTo>
                    <a:pt x="15174" y="29453"/>
                  </a:lnTo>
                  <a:lnTo>
                    <a:pt x="16990" y="32051"/>
                  </a:lnTo>
                  <a:lnTo>
                    <a:pt x="17828" y="33365"/>
                  </a:lnTo>
                  <a:lnTo>
                    <a:pt x="18359" y="34231"/>
                  </a:lnTo>
                  <a:lnTo>
                    <a:pt x="19309" y="35461"/>
                  </a:lnTo>
                  <a:lnTo>
                    <a:pt x="20036" y="36159"/>
                  </a:lnTo>
                  <a:lnTo>
                    <a:pt x="20455" y="36467"/>
                  </a:lnTo>
                  <a:lnTo>
                    <a:pt x="20958" y="36774"/>
                  </a:lnTo>
                  <a:lnTo>
                    <a:pt x="22188" y="37081"/>
                  </a:lnTo>
                  <a:lnTo>
                    <a:pt x="23529" y="37025"/>
                  </a:lnTo>
                  <a:lnTo>
                    <a:pt x="24982" y="36662"/>
                  </a:lnTo>
                  <a:lnTo>
                    <a:pt x="26435" y="36047"/>
                  </a:lnTo>
                  <a:lnTo>
                    <a:pt x="27832" y="35237"/>
                  </a:lnTo>
                  <a:lnTo>
                    <a:pt x="29118" y="34259"/>
                  </a:lnTo>
                  <a:lnTo>
                    <a:pt x="30235" y="33197"/>
                  </a:lnTo>
                  <a:lnTo>
                    <a:pt x="30683" y="32610"/>
                  </a:lnTo>
                  <a:lnTo>
                    <a:pt x="31074" y="32079"/>
                  </a:lnTo>
                  <a:lnTo>
                    <a:pt x="31633" y="30878"/>
                  </a:lnTo>
                  <a:lnTo>
                    <a:pt x="31772" y="30207"/>
                  </a:lnTo>
                  <a:lnTo>
                    <a:pt x="31828" y="29509"/>
                  </a:lnTo>
                  <a:lnTo>
                    <a:pt x="31493" y="28223"/>
                  </a:lnTo>
                  <a:lnTo>
                    <a:pt x="30459" y="26547"/>
                  </a:lnTo>
                  <a:lnTo>
                    <a:pt x="29649" y="25457"/>
                  </a:lnTo>
                  <a:lnTo>
                    <a:pt x="25904" y="20175"/>
                  </a:lnTo>
                  <a:lnTo>
                    <a:pt x="18248" y="9752"/>
                  </a:lnTo>
                  <a:lnTo>
                    <a:pt x="14335" y="4611"/>
                  </a:lnTo>
                  <a:lnTo>
                    <a:pt x="13665" y="3717"/>
                  </a:lnTo>
                  <a:lnTo>
                    <a:pt x="12184" y="1844"/>
                  </a:lnTo>
                  <a:lnTo>
                    <a:pt x="10926" y="699"/>
                  </a:lnTo>
                  <a:lnTo>
                    <a:pt x="9976" y="224"/>
                  </a:lnTo>
                  <a:lnTo>
                    <a:pt x="89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214"/>
            <p:cNvSpPr/>
            <p:nvPr/>
          </p:nvSpPr>
          <p:spPr>
            <a:xfrm>
              <a:off x="4010125" y="3384575"/>
              <a:ext cx="1074475" cy="509300"/>
            </a:xfrm>
            <a:custGeom>
              <a:avLst/>
              <a:gdLst/>
              <a:ahLst/>
              <a:cxnLst/>
              <a:rect l="l" t="t" r="r" b="b"/>
              <a:pathLst>
                <a:path w="42979" h="20372" extrusionOk="0">
                  <a:moveTo>
                    <a:pt x="26687" y="1"/>
                  </a:moveTo>
                  <a:lnTo>
                    <a:pt x="25402" y="224"/>
                  </a:lnTo>
                  <a:lnTo>
                    <a:pt x="24228" y="783"/>
                  </a:lnTo>
                  <a:lnTo>
                    <a:pt x="23725" y="1230"/>
                  </a:lnTo>
                  <a:lnTo>
                    <a:pt x="16069" y="8467"/>
                  </a:lnTo>
                  <a:lnTo>
                    <a:pt x="15286" y="9166"/>
                  </a:lnTo>
                  <a:lnTo>
                    <a:pt x="13526" y="10340"/>
                  </a:lnTo>
                  <a:lnTo>
                    <a:pt x="12576" y="10787"/>
                  </a:lnTo>
                  <a:lnTo>
                    <a:pt x="1510" y="15621"/>
                  </a:lnTo>
                  <a:lnTo>
                    <a:pt x="1063" y="15845"/>
                  </a:lnTo>
                  <a:lnTo>
                    <a:pt x="448" y="16459"/>
                  </a:lnTo>
                  <a:lnTo>
                    <a:pt x="85" y="17214"/>
                  </a:lnTo>
                  <a:lnTo>
                    <a:pt x="1" y="17996"/>
                  </a:lnTo>
                  <a:lnTo>
                    <a:pt x="169" y="18779"/>
                  </a:lnTo>
                  <a:lnTo>
                    <a:pt x="560" y="19477"/>
                  </a:lnTo>
                  <a:lnTo>
                    <a:pt x="1175" y="20036"/>
                  </a:lnTo>
                  <a:lnTo>
                    <a:pt x="2013" y="20344"/>
                  </a:lnTo>
                  <a:lnTo>
                    <a:pt x="2488" y="20372"/>
                  </a:lnTo>
                  <a:lnTo>
                    <a:pt x="2991" y="20316"/>
                  </a:lnTo>
                  <a:lnTo>
                    <a:pt x="3494" y="20148"/>
                  </a:lnTo>
                  <a:lnTo>
                    <a:pt x="14588" y="15314"/>
                  </a:lnTo>
                  <a:lnTo>
                    <a:pt x="15929" y="14671"/>
                  </a:lnTo>
                  <a:lnTo>
                    <a:pt x="18388" y="13050"/>
                  </a:lnTo>
                  <a:lnTo>
                    <a:pt x="19478" y="12072"/>
                  </a:lnTo>
                  <a:lnTo>
                    <a:pt x="26883" y="5086"/>
                  </a:lnTo>
                  <a:lnTo>
                    <a:pt x="39541" y="10591"/>
                  </a:lnTo>
                  <a:lnTo>
                    <a:pt x="40016" y="10759"/>
                  </a:lnTo>
                  <a:lnTo>
                    <a:pt x="40994" y="10759"/>
                  </a:lnTo>
                  <a:lnTo>
                    <a:pt x="41861" y="10424"/>
                  </a:lnTo>
                  <a:lnTo>
                    <a:pt x="42559" y="9753"/>
                  </a:lnTo>
                  <a:lnTo>
                    <a:pt x="42811" y="9306"/>
                  </a:lnTo>
                  <a:lnTo>
                    <a:pt x="42978" y="8831"/>
                  </a:lnTo>
                  <a:lnTo>
                    <a:pt x="42978" y="7853"/>
                  </a:lnTo>
                  <a:lnTo>
                    <a:pt x="42643" y="6959"/>
                  </a:lnTo>
                  <a:lnTo>
                    <a:pt x="41972" y="6260"/>
                  </a:lnTo>
                  <a:lnTo>
                    <a:pt x="41525" y="6036"/>
                  </a:lnTo>
                  <a:lnTo>
                    <a:pt x="28587" y="448"/>
                  </a:lnTo>
                  <a:lnTo>
                    <a:pt x="27973" y="196"/>
                  </a:lnTo>
                  <a:lnTo>
                    <a:pt x="2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214"/>
            <p:cNvSpPr/>
            <p:nvPr/>
          </p:nvSpPr>
          <p:spPr>
            <a:xfrm>
              <a:off x="4821200" y="2637775"/>
              <a:ext cx="529550" cy="443625"/>
            </a:xfrm>
            <a:custGeom>
              <a:avLst/>
              <a:gdLst/>
              <a:ahLst/>
              <a:cxnLst/>
              <a:rect l="l" t="t" r="r" b="b"/>
              <a:pathLst>
                <a:path w="21182" h="17745" extrusionOk="0">
                  <a:moveTo>
                    <a:pt x="2851" y="1"/>
                  </a:moveTo>
                  <a:lnTo>
                    <a:pt x="1873" y="29"/>
                  </a:lnTo>
                  <a:lnTo>
                    <a:pt x="1398" y="224"/>
                  </a:lnTo>
                  <a:lnTo>
                    <a:pt x="951" y="476"/>
                  </a:lnTo>
                  <a:lnTo>
                    <a:pt x="308" y="1230"/>
                  </a:lnTo>
                  <a:lnTo>
                    <a:pt x="1" y="2124"/>
                  </a:lnTo>
                  <a:lnTo>
                    <a:pt x="56" y="3130"/>
                  </a:lnTo>
                  <a:lnTo>
                    <a:pt x="280" y="3605"/>
                  </a:lnTo>
                  <a:lnTo>
                    <a:pt x="1733" y="6651"/>
                  </a:lnTo>
                  <a:lnTo>
                    <a:pt x="2152" y="7490"/>
                  </a:lnTo>
                  <a:lnTo>
                    <a:pt x="3214" y="8971"/>
                  </a:lnTo>
                  <a:lnTo>
                    <a:pt x="4499" y="10284"/>
                  </a:lnTo>
                  <a:lnTo>
                    <a:pt x="6008" y="11374"/>
                  </a:lnTo>
                  <a:lnTo>
                    <a:pt x="6819" y="11793"/>
                  </a:lnTo>
                  <a:lnTo>
                    <a:pt x="17549" y="17466"/>
                  </a:lnTo>
                  <a:lnTo>
                    <a:pt x="17829" y="17577"/>
                  </a:lnTo>
                  <a:lnTo>
                    <a:pt x="18415" y="17745"/>
                  </a:lnTo>
                  <a:lnTo>
                    <a:pt x="18723" y="17745"/>
                  </a:lnTo>
                  <a:lnTo>
                    <a:pt x="19170" y="17717"/>
                  </a:lnTo>
                  <a:lnTo>
                    <a:pt x="19980" y="17438"/>
                  </a:lnTo>
                  <a:lnTo>
                    <a:pt x="20595" y="16907"/>
                  </a:lnTo>
                  <a:lnTo>
                    <a:pt x="20986" y="16236"/>
                  </a:lnTo>
                  <a:lnTo>
                    <a:pt x="21182" y="15482"/>
                  </a:lnTo>
                  <a:lnTo>
                    <a:pt x="21126" y="14699"/>
                  </a:lnTo>
                  <a:lnTo>
                    <a:pt x="20847" y="13945"/>
                  </a:lnTo>
                  <a:lnTo>
                    <a:pt x="20260" y="13330"/>
                  </a:lnTo>
                  <a:lnTo>
                    <a:pt x="19869" y="13078"/>
                  </a:lnTo>
                  <a:lnTo>
                    <a:pt x="9110" y="7406"/>
                  </a:lnTo>
                  <a:lnTo>
                    <a:pt x="9026" y="7350"/>
                  </a:lnTo>
                  <a:lnTo>
                    <a:pt x="8551" y="7126"/>
                  </a:lnTo>
                  <a:lnTo>
                    <a:pt x="7741" y="6540"/>
                  </a:lnTo>
                  <a:lnTo>
                    <a:pt x="7014" y="5813"/>
                  </a:lnTo>
                  <a:lnTo>
                    <a:pt x="6428" y="4975"/>
                  </a:lnTo>
                  <a:lnTo>
                    <a:pt x="6204" y="4528"/>
                  </a:lnTo>
                  <a:lnTo>
                    <a:pt x="4723" y="1454"/>
                  </a:lnTo>
                  <a:lnTo>
                    <a:pt x="4499" y="1007"/>
                  </a:lnTo>
                  <a:lnTo>
                    <a:pt x="3773" y="336"/>
                  </a:lnTo>
                  <a:lnTo>
                    <a:pt x="28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214"/>
            <p:cNvSpPr/>
            <p:nvPr/>
          </p:nvSpPr>
          <p:spPr>
            <a:xfrm>
              <a:off x="3282900" y="1360050"/>
              <a:ext cx="1018575" cy="370975"/>
            </a:xfrm>
            <a:custGeom>
              <a:avLst/>
              <a:gdLst/>
              <a:ahLst/>
              <a:cxnLst/>
              <a:rect l="l" t="t" r="r" b="b"/>
              <a:pathLst>
                <a:path w="40743" h="14839" extrusionOk="0">
                  <a:moveTo>
                    <a:pt x="35126" y="1"/>
                  </a:moveTo>
                  <a:lnTo>
                    <a:pt x="30236" y="168"/>
                  </a:lnTo>
                  <a:lnTo>
                    <a:pt x="25345" y="308"/>
                  </a:lnTo>
                  <a:lnTo>
                    <a:pt x="19980" y="448"/>
                  </a:lnTo>
                  <a:lnTo>
                    <a:pt x="16823" y="532"/>
                  </a:lnTo>
                  <a:lnTo>
                    <a:pt x="12072" y="671"/>
                  </a:lnTo>
                  <a:lnTo>
                    <a:pt x="8887" y="615"/>
                  </a:lnTo>
                  <a:lnTo>
                    <a:pt x="7322" y="560"/>
                  </a:lnTo>
                  <a:lnTo>
                    <a:pt x="6288" y="504"/>
                  </a:lnTo>
                  <a:lnTo>
                    <a:pt x="4751" y="560"/>
                  </a:lnTo>
                  <a:lnTo>
                    <a:pt x="3773" y="727"/>
                  </a:lnTo>
                  <a:lnTo>
                    <a:pt x="3298" y="895"/>
                  </a:lnTo>
                  <a:lnTo>
                    <a:pt x="2739" y="1146"/>
                  </a:lnTo>
                  <a:lnTo>
                    <a:pt x="1789" y="1957"/>
                  </a:lnTo>
                  <a:lnTo>
                    <a:pt x="1034" y="3102"/>
                  </a:lnTo>
                  <a:lnTo>
                    <a:pt x="503" y="4472"/>
                  </a:lnTo>
                  <a:lnTo>
                    <a:pt x="168" y="6009"/>
                  </a:lnTo>
                  <a:lnTo>
                    <a:pt x="0" y="7629"/>
                  </a:lnTo>
                  <a:lnTo>
                    <a:pt x="56" y="9250"/>
                  </a:lnTo>
                  <a:lnTo>
                    <a:pt x="280" y="10759"/>
                  </a:lnTo>
                  <a:lnTo>
                    <a:pt x="503" y="11458"/>
                  </a:lnTo>
                  <a:lnTo>
                    <a:pt x="699" y="12100"/>
                  </a:lnTo>
                  <a:lnTo>
                    <a:pt x="1370" y="13274"/>
                  </a:lnTo>
                  <a:lnTo>
                    <a:pt x="1817" y="13777"/>
                  </a:lnTo>
                  <a:lnTo>
                    <a:pt x="2376" y="14224"/>
                  </a:lnTo>
                  <a:lnTo>
                    <a:pt x="3605" y="14699"/>
                  </a:lnTo>
                  <a:lnTo>
                    <a:pt x="5561" y="14839"/>
                  </a:lnTo>
                  <a:lnTo>
                    <a:pt x="6931" y="14783"/>
                  </a:lnTo>
                  <a:lnTo>
                    <a:pt x="13386" y="14783"/>
                  </a:lnTo>
                  <a:lnTo>
                    <a:pt x="26323" y="14615"/>
                  </a:lnTo>
                  <a:lnTo>
                    <a:pt x="32778" y="14392"/>
                  </a:lnTo>
                  <a:lnTo>
                    <a:pt x="33896" y="14364"/>
                  </a:lnTo>
                  <a:lnTo>
                    <a:pt x="36271" y="14252"/>
                  </a:lnTo>
                  <a:lnTo>
                    <a:pt x="37948" y="13861"/>
                  </a:lnTo>
                  <a:lnTo>
                    <a:pt x="38898" y="13386"/>
                  </a:lnTo>
                  <a:lnTo>
                    <a:pt x="39681" y="12659"/>
                  </a:lnTo>
                  <a:lnTo>
                    <a:pt x="40211" y="11625"/>
                  </a:lnTo>
                  <a:lnTo>
                    <a:pt x="40351" y="10955"/>
                  </a:lnTo>
                  <a:lnTo>
                    <a:pt x="40519" y="10088"/>
                  </a:lnTo>
                  <a:lnTo>
                    <a:pt x="40714" y="8244"/>
                  </a:lnTo>
                  <a:lnTo>
                    <a:pt x="40742" y="6344"/>
                  </a:lnTo>
                  <a:lnTo>
                    <a:pt x="40575" y="4528"/>
                  </a:lnTo>
                  <a:lnTo>
                    <a:pt x="40072" y="2879"/>
                  </a:lnTo>
                  <a:lnTo>
                    <a:pt x="39457" y="1845"/>
                  </a:lnTo>
                  <a:lnTo>
                    <a:pt x="38954" y="1230"/>
                  </a:lnTo>
                  <a:lnTo>
                    <a:pt x="38311" y="727"/>
                  </a:lnTo>
                  <a:lnTo>
                    <a:pt x="37557" y="364"/>
                  </a:lnTo>
                  <a:lnTo>
                    <a:pt x="36691" y="112"/>
                  </a:lnTo>
                  <a:lnTo>
                    <a:pt x="356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214"/>
            <p:cNvSpPr/>
            <p:nvPr/>
          </p:nvSpPr>
          <p:spPr>
            <a:xfrm>
              <a:off x="4930175" y="2868325"/>
              <a:ext cx="660200" cy="989925"/>
            </a:xfrm>
            <a:custGeom>
              <a:avLst/>
              <a:gdLst/>
              <a:ahLst/>
              <a:cxnLst/>
              <a:rect l="l" t="t" r="r" b="b"/>
              <a:pathLst>
                <a:path w="26408" h="39597" extrusionOk="0">
                  <a:moveTo>
                    <a:pt x="17354" y="0"/>
                  </a:moveTo>
                  <a:lnTo>
                    <a:pt x="16124" y="112"/>
                  </a:lnTo>
                  <a:lnTo>
                    <a:pt x="15370" y="335"/>
                  </a:lnTo>
                  <a:lnTo>
                    <a:pt x="14643" y="699"/>
                  </a:lnTo>
                  <a:lnTo>
                    <a:pt x="14001" y="1202"/>
                  </a:lnTo>
                  <a:lnTo>
                    <a:pt x="13386" y="1900"/>
                  </a:lnTo>
                  <a:lnTo>
                    <a:pt x="12855" y="2767"/>
                  </a:lnTo>
                  <a:lnTo>
                    <a:pt x="12631" y="3270"/>
                  </a:lnTo>
                  <a:lnTo>
                    <a:pt x="10731" y="7796"/>
                  </a:lnTo>
                  <a:lnTo>
                    <a:pt x="8803" y="12267"/>
                  </a:lnTo>
                  <a:lnTo>
                    <a:pt x="7713" y="14726"/>
                  </a:lnTo>
                  <a:lnTo>
                    <a:pt x="6651" y="17186"/>
                  </a:lnTo>
                  <a:lnTo>
                    <a:pt x="5394" y="20092"/>
                  </a:lnTo>
                  <a:lnTo>
                    <a:pt x="3494" y="24479"/>
                  </a:lnTo>
                  <a:lnTo>
                    <a:pt x="2152" y="27329"/>
                  </a:lnTo>
                  <a:lnTo>
                    <a:pt x="1398" y="28726"/>
                  </a:lnTo>
                  <a:lnTo>
                    <a:pt x="923" y="29620"/>
                  </a:lnTo>
                  <a:lnTo>
                    <a:pt x="308" y="31046"/>
                  </a:lnTo>
                  <a:lnTo>
                    <a:pt x="57" y="32024"/>
                  </a:lnTo>
                  <a:lnTo>
                    <a:pt x="1" y="32527"/>
                  </a:lnTo>
                  <a:lnTo>
                    <a:pt x="1" y="33113"/>
                  </a:lnTo>
                  <a:lnTo>
                    <a:pt x="336" y="34315"/>
                  </a:lnTo>
                  <a:lnTo>
                    <a:pt x="1063" y="35489"/>
                  </a:lnTo>
                  <a:lnTo>
                    <a:pt x="2069" y="36551"/>
                  </a:lnTo>
                  <a:lnTo>
                    <a:pt x="3326" y="37501"/>
                  </a:lnTo>
                  <a:lnTo>
                    <a:pt x="4723" y="38311"/>
                  </a:lnTo>
                  <a:lnTo>
                    <a:pt x="6204" y="38954"/>
                  </a:lnTo>
                  <a:lnTo>
                    <a:pt x="7685" y="39401"/>
                  </a:lnTo>
                  <a:lnTo>
                    <a:pt x="8412" y="39513"/>
                  </a:lnTo>
                  <a:lnTo>
                    <a:pt x="9082" y="39596"/>
                  </a:lnTo>
                  <a:lnTo>
                    <a:pt x="10424" y="39485"/>
                  </a:lnTo>
                  <a:lnTo>
                    <a:pt x="11094" y="39261"/>
                  </a:lnTo>
                  <a:lnTo>
                    <a:pt x="11737" y="38954"/>
                  </a:lnTo>
                  <a:lnTo>
                    <a:pt x="12659" y="38059"/>
                  </a:lnTo>
                  <a:lnTo>
                    <a:pt x="13637" y="36327"/>
                  </a:lnTo>
                  <a:lnTo>
                    <a:pt x="14168" y="35070"/>
                  </a:lnTo>
                  <a:lnTo>
                    <a:pt x="16907" y="29229"/>
                  </a:lnTo>
                  <a:lnTo>
                    <a:pt x="22188" y="17409"/>
                  </a:lnTo>
                  <a:lnTo>
                    <a:pt x="24703" y="11457"/>
                  </a:lnTo>
                  <a:lnTo>
                    <a:pt x="25150" y="10423"/>
                  </a:lnTo>
                  <a:lnTo>
                    <a:pt x="26044" y="8244"/>
                  </a:lnTo>
                  <a:lnTo>
                    <a:pt x="26408" y="6567"/>
                  </a:lnTo>
                  <a:lnTo>
                    <a:pt x="26352" y="5505"/>
                  </a:lnTo>
                  <a:lnTo>
                    <a:pt x="26016" y="4499"/>
                  </a:lnTo>
                  <a:lnTo>
                    <a:pt x="25318" y="3549"/>
                  </a:lnTo>
                  <a:lnTo>
                    <a:pt x="24787" y="3130"/>
                  </a:lnTo>
                  <a:lnTo>
                    <a:pt x="24060" y="2627"/>
                  </a:lnTo>
                  <a:lnTo>
                    <a:pt x="22468" y="1677"/>
                  </a:lnTo>
                  <a:lnTo>
                    <a:pt x="20791" y="838"/>
                  </a:lnTo>
                  <a:lnTo>
                    <a:pt x="19058" y="252"/>
                  </a:lnTo>
                  <a:lnTo>
                    <a:pt x="173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6858"/>
        <p:cNvGrpSpPr/>
        <p:nvPr/>
      </p:nvGrpSpPr>
      <p:grpSpPr>
        <a:xfrm>
          <a:off x="0" y="0"/>
          <a:ext cx="0" cy="0"/>
          <a:chOff x="0" y="0"/>
          <a:chExt cx="0" cy="0"/>
        </a:xfrm>
      </p:grpSpPr>
      <p:sp>
        <p:nvSpPr>
          <p:cNvPr id="6859" name="Google Shape;6859;p215"/>
          <p:cNvSpPr/>
          <p:nvPr/>
        </p:nvSpPr>
        <p:spPr>
          <a:xfrm>
            <a:off x="2525145" y="117672"/>
            <a:ext cx="1184624" cy="971351"/>
          </a:xfrm>
          <a:custGeom>
            <a:avLst/>
            <a:gdLst/>
            <a:ahLst/>
            <a:cxnLst/>
            <a:rect l="l" t="t" r="r" b="b"/>
            <a:pathLst>
              <a:path w="1799" h="1473" extrusionOk="0">
                <a:moveTo>
                  <a:pt x="697" y="858"/>
                </a:moveTo>
                <a:cubicBezTo>
                  <a:pt x="707" y="871"/>
                  <a:pt x="709" y="896"/>
                  <a:pt x="701" y="921"/>
                </a:cubicBezTo>
                <a:cubicBezTo>
                  <a:pt x="687" y="964"/>
                  <a:pt x="654" y="1005"/>
                  <a:pt x="598" y="1046"/>
                </a:cubicBezTo>
                <a:cubicBezTo>
                  <a:pt x="585" y="1056"/>
                  <a:pt x="569" y="1065"/>
                  <a:pt x="548" y="1076"/>
                </a:cubicBezTo>
                <a:cubicBezTo>
                  <a:pt x="547" y="1075"/>
                  <a:pt x="547" y="1075"/>
                  <a:pt x="546" y="1075"/>
                </a:cubicBezTo>
                <a:cubicBezTo>
                  <a:pt x="537" y="1070"/>
                  <a:pt x="527" y="1064"/>
                  <a:pt x="518" y="1059"/>
                </a:cubicBezTo>
                <a:cubicBezTo>
                  <a:pt x="516" y="1058"/>
                  <a:pt x="516" y="1058"/>
                  <a:pt x="516" y="1058"/>
                </a:cubicBezTo>
                <a:cubicBezTo>
                  <a:pt x="454" y="1023"/>
                  <a:pt x="429" y="978"/>
                  <a:pt x="439" y="918"/>
                </a:cubicBezTo>
                <a:cubicBezTo>
                  <a:pt x="444" y="890"/>
                  <a:pt x="456" y="869"/>
                  <a:pt x="470" y="862"/>
                </a:cubicBezTo>
                <a:cubicBezTo>
                  <a:pt x="474" y="860"/>
                  <a:pt x="477" y="859"/>
                  <a:pt x="481" y="859"/>
                </a:cubicBezTo>
                <a:cubicBezTo>
                  <a:pt x="488" y="859"/>
                  <a:pt x="497" y="862"/>
                  <a:pt x="506" y="867"/>
                </a:cubicBezTo>
                <a:cubicBezTo>
                  <a:pt x="515" y="873"/>
                  <a:pt x="524" y="882"/>
                  <a:pt x="530" y="890"/>
                </a:cubicBezTo>
                <a:cubicBezTo>
                  <a:pt x="530" y="891"/>
                  <a:pt x="531" y="893"/>
                  <a:pt x="533" y="895"/>
                </a:cubicBezTo>
                <a:cubicBezTo>
                  <a:pt x="534" y="897"/>
                  <a:pt x="536" y="900"/>
                  <a:pt x="538" y="902"/>
                </a:cubicBezTo>
                <a:cubicBezTo>
                  <a:pt x="544" y="911"/>
                  <a:pt x="554" y="917"/>
                  <a:pt x="565" y="918"/>
                </a:cubicBezTo>
                <a:cubicBezTo>
                  <a:pt x="576" y="918"/>
                  <a:pt x="586" y="915"/>
                  <a:pt x="594" y="907"/>
                </a:cubicBezTo>
                <a:cubicBezTo>
                  <a:pt x="598" y="903"/>
                  <a:pt x="602" y="898"/>
                  <a:pt x="607" y="893"/>
                </a:cubicBezTo>
                <a:cubicBezTo>
                  <a:pt x="608" y="892"/>
                  <a:pt x="608" y="892"/>
                  <a:pt x="608" y="892"/>
                </a:cubicBezTo>
                <a:cubicBezTo>
                  <a:pt x="622" y="877"/>
                  <a:pt x="648" y="848"/>
                  <a:pt x="665" y="847"/>
                </a:cubicBezTo>
                <a:cubicBezTo>
                  <a:pt x="680" y="847"/>
                  <a:pt x="691" y="850"/>
                  <a:pt x="697" y="858"/>
                </a:cubicBezTo>
                <a:close/>
                <a:moveTo>
                  <a:pt x="1774" y="589"/>
                </a:moveTo>
                <a:cubicBezTo>
                  <a:pt x="1745" y="694"/>
                  <a:pt x="1682" y="742"/>
                  <a:pt x="1621" y="787"/>
                </a:cubicBezTo>
                <a:cubicBezTo>
                  <a:pt x="1607" y="798"/>
                  <a:pt x="1592" y="809"/>
                  <a:pt x="1578" y="821"/>
                </a:cubicBezTo>
                <a:cubicBezTo>
                  <a:pt x="1566" y="831"/>
                  <a:pt x="1564" y="834"/>
                  <a:pt x="1564" y="835"/>
                </a:cubicBezTo>
                <a:cubicBezTo>
                  <a:pt x="1563" y="839"/>
                  <a:pt x="1570" y="859"/>
                  <a:pt x="1575" y="871"/>
                </a:cubicBezTo>
                <a:cubicBezTo>
                  <a:pt x="1577" y="878"/>
                  <a:pt x="1591" y="911"/>
                  <a:pt x="1606" y="936"/>
                </a:cubicBezTo>
                <a:cubicBezTo>
                  <a:pt x="1617" y="955"/>
                  <a:pt x="1617" y="979"/>
                  <a:pt x="1604" y="998"/>
                </a:cubicBezTo>
                <a:cubicBezTo>
                  <a:pt x="1593" y="1015"/>
                  <a:pt x="1574" y="1026"/>
                  <a:pt x="1554" y="1026"/>
                </a:cubicBezTo>
                <a:cubicBezTo>
                  <a:pt x="1552" y="1026"/>
                  <a:pt x="1550" y="1025"/>
                  <a:pt x="1547" y="1025"/>
                </a:cubicBezTo>
                <a:cubicBezTo>
                  <a:pt x="1504" y="1020"/>
                  <a:pt x="1462" y="1007"/>
                  <a:pt x="1425" y="985"/>
                </a:cubicBezTo>
                <a:cubicBezTo>
                  <a:pt x="1408" y="974"/>
                  <a:pt x="1392" y="963"/>
                  <a:pt x="1376" y="951"/>
                </a:cubicBezTo>
                <a:cubicBezTo>
                  <a:pt x="1348" y="931"/>
                  <a:pt x="1321" y="911"/>
                  <a:pt x="1292" y="905"/>
                </a:cubicBezTo>
                <a:cubicBezTo>
                  <a:pt x="1269" y="901"/>
                  <a:pt x="1243" y="905"/>
                  <a:pt x="1216" y="909"/>
                </a:cubicBezTo>
                <a:cubicBezTo>
                  <a:pt x="1208" y="910"/>
                  <a:pt x="1201" y="911"/>
                  <a:pt x="1194" y="912"/>
                </a:cubicBezTo>
                <a:cubicBezTo>
                  <a:pt x="1164" y="917"/>
                  <a:pt x="1123" y="917"/>
                  <a:pt x="1091" y="916"/>
                </a:cubicBezTo>
                <a:cubicBezTo>
                  <a:pt x="1101" y="1021"/>
                  <a:pt x="1066" y="1132"/>
                  <a:pt x="995" y="1213"/>
                </a:cubicBezTo>
                <a:cubicBezTo>
                  <a:pt x="892" y="1329"/>
                  <a:pt x="726" y="1380"/>
                  <a:pt x="572" y="1358"/>
                </a:cubicBezTo>
                <a:cubicBezTo>
                  <a:pt x="535" y="1353"/>
                  <a:pt x="497" y="1344"/>
                  <a:pt x="461" y="1351"/>
                </a:cubicBezTo>
                <a:cubicBezTo>
                  <a:pt x="406" y="1362"/>
                  <a:pt x="365" y="1407"/>
                  <a:pt x="316" y="1435"/>
                </a:cubicBezTo>
                <a:cubicBezTo>
                  <a:pt x="283" y="1455"/>
                  <a:pt x="247" y="1467"/>
                  <a:pt x="209" y="1471"/>
                </a:cubicBezTo>
                <a:cubicBezTo>
                  <a:pt x="191" y="1473"/>
                  <a:pt x="179" y="1454"/>
                  <a:pt x="188" y="1439"/>
                </a:cubicBezTo>
                <a:cubicBezTo>
                  <a:pt x="204" y="1412"/>
                  <a:pt x="218" y="1377"/>
                  <a:pt x="222" y="1367"/>
                </a:cubicBezTo>
                <a:cubicBezTo>
                  <a:pt x="239" y="1319"/>
                  <a:pt x="243" y="1305"/>
                  <a:pt x="207" y="1275"/>
                </a:cubicBezTo>
                <a:cubicBezTo>
                  <a:pt x="131" y="1212"/>
                  <a:pt x="56" y="1178"/>
                  <a:pt x="23" y="1062"/>
                </a:cubicBezTo>
                <a:cubicBezTo>
                  <a:pt x="0" y="979"/>
                  <a:pt x="13" y="890"/>
                  <a:pt x="53" y="814"/>
                </a:cubicBezTo>
                <a:cubicBezTo>
                  <a:pt x="158" y="611"/>
                  <a:pt x="393" y="513"/>
                  <a:pt x="616" y="530"/>
                </a:cubicBezTo>
                <a:cubicBezTo>
                  <a:pt x="613" y="439"/>
                  <a:pt x="634" y="356"/>
                  <a:pt x="681" y="276"/>
                </a:cubicBezTo>
                <a:cubicBezTo>
                  <a:pt x="784" y="101"/>
                  <a:pt x="983" y="0"/>
                  <a:pt x="1212" y="6"/>
                </a:cubicBezTo>
                <a:cubicBezTo>
                  <a:pt x="1444" y="13"/>
                  <a:pt x="1647" y="130"/>
                  <a:pt x="1741" y="313"/>
                </a:cubicBezTo>
                <a:cubicBezTo>
                  <a:pt x="1787" y="401"/>
                  <a:pt x="1799" y="499"/>
                  <a:pt x="1774" y="589"/>
                </a:cubicBezTo>
                <a:close/>
                <a:moveTo>
                  <a:pt x="343" y="679"/>
                </a:moveTo>
                <a:cubicBezTo>
                  <a:pt x="342" y="673"/>
                  <a:pt x="337" y="672"/>
                  <a:pt x="329" y="673"/>
                </a:cubicBezTo>
                <a:cubicBezTo>
                  <a:pt x="309" y="676"/>
                  <a:pt x="271" y="696"/>
                  <a:pt x="267" y="699"/>
                </a:cubicBezTo>
                <a:cubicBezTo>
                  <a:pt x="238" y="718"/>
                  <a:pt x="216" y="748"/>
                  <a:pt x="207" y="782"/>
                </a:cubicBezTo>
                <a:cubicBezTo>
                  <a:pt x="205" y="791"/>
                  <a:pt x="205" y="803"/>
                  <a:pt x="214" y="807"/>
                </a:cubicBezTo>
                <a:cubicBezTo>
                  <a:pt x="224" y="811"/>
                  <a:pt x="232" y="797"/>
                  <a:pt x="236" y="787"/>
                </a:cubicBezTo>
                <a:cubicBezTo>
                  <a:pt x="253" y="745"/>
                  <a:pt x="287" y="710"/>
                  <a:pt x="328" y="693"/>
                </a:cubicBezTo>
                <a:cubicBezTo>
                  <a:pt x="335" y="690"/>
                  <a:pt x="343" y="686"/>
                  <a:pt x="343" y="679"/>
                </a:cubicBezTo>
                <a:close/>
                <a:moveTo>
                  <a:pt x="743" y="822"/>
                </a:moveTo>
                <a:cubicBezTo>
                  <a:pt x="730" y="806"/>
                  <a:pt x="706" y="787"/>
                  <a:pt x="662" y="790"/>
                </a:cubicBezTo>
                <a:cubicBezTo>
                  <a:pt x="624" y="792"/>
                  <a:pt x="593" y="823"/>
                  <a:pt x="570" y="848"/>
                </a:cubicBezTo>
                <a:cubicBezTo>
                  <a:pt x="561" y="837"/>
                  <a:pt x="550" y="826"/>
                  <a:pt x="535" y="817"/>
                </a:cubicBezTo>
                <a:cubicBezTo>
                  <a:pt x="495" y="794"/>
                  <a:pt x="464" y="800"/>
                  <a:pt x="446" y="809"/>
                </a:cubicBezTo>
                <a:cubicBezTo>
                  <a:pt x="413" y="825"/>
                  <a:pt x="390" y="861"/>
                  <a:pt x="382" y="909"/>
                </a:cubicBezTo>
                <a:cubicBezTo>
                  <a:pt x="368" y="993"/>
                  <a:pt x="405" y="1062"/>
                  <a:pt x="488" y="1109"/>
                </a:cubicBezTo>
                <a:cubicBezTo>
                  <a:pt x="498" y="1114"/>
                  <a:pt x="508" y="1120"/>
                  <a:pt x="517" y="1125"/>
                </a:cubicBezTo>
                <a:cubicBezTo>
                  <a:pt x="526" y="1130"/>
                  <a:pt x="538" y="1133"/>
                  <a:pt x="549" y="1133"/>
                </a:cubicBezTo>
                <a:cubicBezTo>
                  <a:pt x="550" y="1133"/>
                  <a:pt x="551" y="1133"/>
                  <a:pt x="552" y="1133"/>
                </a:cubicBezTo>
                <a:cubicBezTo>
                  <a:pt x="559" y="1133"/>
                  <a:pt x="565" y="1131"/>
                  <a:pt x="571" y="1129"/>
                </a:cubicBezTo>
                <a:cubicBezTo>
                  <a:pt x="596" y="1116"/>
                  <a:pt x="616" y="1105"/>
                  <a:pt x="632" y="1093"/>
                </a:cubicBezTo>
                <a:cubicBezTo>
                  <a:pt x="699" y="1044"/>
                  <a:pt x="739" y="994"/>
                  <a:pt x="756" y="938"/>
                </a:cubicBezTo>
                <a:cubicBezTo>
                  <a:pt x="770" y="894"/>
                  <a:pt x="765" y="850"/>
                  <a:pt x="743" y="822"/>
                </a:cubicBezTo>
                <a:close/>
                <a:moveTo>
                  <a:pt x="1674" y="348"/>
                </a:moveTo>
                <a:cubicBezTo>
                  <a:pt x="1592" y="190"/>
                  <a:pt x="1414" y="88"/>
                  <a:pt x="1210" y="83"/>
                </a:cubicBezTo>
                <a:cubicBezTo>
                  <a:pt x="1009" y="77"/>
                  <a:pt x="835" y="164"/>
                  <a:pt x="746" y="315"/>
                </a:cubicBezTo>
                <a:cubicBezTo>
                  <a:pt x="704" y="386"/>
                  <a:pt x="687" y="458"/>
                  <a:pt x="693" y="540"/>
                </a:cubicBezTo>
                <a:cubicBezTo>
                  <a:pt x="837" y="568"/>
                  <a:pt x="970" y="647"/>
                  <a:pt x="1047" y="779"/>
                </a:cubicBezTo>
                <a:cubicBezTo>
                  <a:pt x="1058" y="798"/>
                  <a:pt x="1067" y="818"/>
                  <a:pt x="1074" y="839"/>
                </a:cubicBezTo>
                <a:cubicBezTo>
                  <a:pt x="1111" y="841"/>
                  <a:pt x="1157" y="841"/>
                  <a:pt x="1184" y="837"/>
                </a:cubicBezTo>
                <a:cubicBezTo>
                  <a:pt x="1190" y="836"/>
                  <a:pt x="1197" y="835"/>
                  <a:pt x="1204" y="834"/>
                </a:cubicBezTo>
                <a:cubicBezTo>
                  <a:pt x="1235" y="829"/>
                  <a:pt x="1271" y="823"/>
                  <a:pt x="1307" y="831"/>
                </a:cubicBezTo>
                <a:cubicBezTo>
                  <a:pt x="1352" y="839"/>
                  <a:pt x="1387" y="865"/>
                  <a:pt x="1421" y="890"/>
                </a:cubicBezTo>
                <a:cubicBezTo>
                  <a:pt x="1436" y="901"/>
                  <a:pt x="1450" y="911"/>
                  <a:pt x="1464" y="919"/>
                </a:cubicBezTo>
                <a:cubicBezTo>
                  <a:pt x="1482" y="930"/>
                  <a:pt x="1503" y="938"/>
                  <a:pt x="1524" y="944"/>
                </a:cubicBezTo>
                <a:cubicBezTo>
                  <a:pt x="1513" y="923"/>
                  <a:pt x="1506" y="904"/>
                  <a:pt x="1503" y="897"/>
                </a:cubicBezTo>
                <a:cubicBezTo>
                  <a:pt x="1484" y="843"/>
                  <a:pt x="1474" y="807"/>
                  <a:pt x="1529" y="762"/>
                </a:cubicBezTo>
                <a:cubicBezTo>
                  <a:pt x="1545" y="749"/>
                  <a:pt x="1560" y="738"/>
                  <a:pt x="1575" y="726"/>
                </a:cubicBezTo>
                <a:cubicBezTo>
                  <a:pt x="1633" y="683"/>
                  <a:pt x="1678" y="649"/>
                  <a:pt x="1700" y="568"/>
                </a:cubicBezTo>
                <a:cubicBezTo>
                  <a:pt x="1720" y="497"/>
                  <a:pt x="1711" y="419"/>
                  <a:pt x="1674" y="348"/>
                </a:cubicBezTo>
                <a:close/>
                <a:moveTo>
                  <a:pt x="1340" y="340"/>
                </a:moveTo>
                <a:cubicBezTo>
                  <a:pt x="1361" y="367"/>
                  <a:pt x="1366" y="410"/>
                  <a:pt x="1353" y="454"/>
                </a:cubicBezTo>
                <a:cubicBezTo>
                  <a:pt x="1336" y="509"/>
                  <a:pt x="1296" y="559"/>
                  <a:pt x="1231" y="607"/>
                </a:cubicBezTo>
                <a:cubicBezTo>
                  <a:pt x="1214" y="619"/>
                  <a:pt x="1195" y="630"/>
                  <a:pt x="1170" y="642"/>
                </a:cubicBezTo>
                <a:cubicBezTo>
                  <a:pt x="1165" y="645"/>
                  <a:pt x="1158" y="646"/>
                  <a:pt x="1151" y="647"/>
                </a:cubicBezTo>
                <a:cubicBezTo>
                  <a:pt x="1150" y="647"/>
                  <a:pt x="1149" y="647"/>
                  <a:pt x="1148" y="647"/>
                </a:cubicBezTo>
                <a:cubicBezTo>
                  <a:pt x="1137" y="647"/>
                  <a:pt x="1126" y="644"/>
                  <a:pt x="1117" y="639"/>
                </a:cubicBezTo>
                <a:cubicBezTo>
                  <a:pt x="1108" y="633"/>
                  <a:pt x="1098" y="628"/>
                  <a:pt x="1088" y="622"/>
                </a:cubicBezTo>
                <a:cubicBezTo>
                  <a:pt x="1006" y="576"/>
                  <a:pt x="970" y="508"/>
                  <a:pt x="984" y="425"/>
                </a:cubicBezTo>
                <a:cubicBezTo>
                  <a:pt x="991" y="378"/>
                  <a:pt x="1014" y="342"/>
                  <a:pt x="1046" y="327"/>
                </a:cubicBezTo>
                <a:cubicBezTo>
                  <a:pt x="1065" y="318"/>
                  <a:pt x="1095" y="312"/>
                  <a:pt x="1134" y="334"/>
                </a:cubicBezTo>
                <a:cubicBezTo>
                  <a:pt x="1149" y="343"/>
                  <a:pt x="1160" y="354"/>
                  <a:pt x="1169" y="365"/>
                </a:cubicBezTo>
                <a:cubicBezTo>
                  <a:pt x="1192" y="340"/>
                  <a:pt x="1222" y="310"/>
                  <a:pt x="1260" y="307"/>
                </a:cubicBezTo>
                <a:cubicBezTo>
                  <a:pt x="1303" y="305"/>
                  <a:pt x="1327" y="324"/>
                  <a:pt x="1340" y="340"/>
                </a:cubicBezTo>
                <a:close/>
                <a:moveTo>
                  <a:pt x="1146" y="589"/>
                </a:moveTo>
                <a:cubicBezTo>
                  <a:pt x="1146" y="589"/>
                  <a:pt x="1147" y="590"/>
                  <a:pt x="1147" y="590"/>
                </a:cubicBezTo>
                <a:cubicBezTo>
                  <a:pt x="1168" y="579"/>
                  <a:pt x="1184" y="570"/>
                  <a:pt x="1197" y="561"/>
                </a:cubicBezTo>
                <a:cubicBezTo>
                  <a:pt x="1252" y="520"/>
                  <a:pt x="1285" y="480"/>
                  <a:pt x="1298" y="437"/>
                </a:cubicBezTo>
                <a:cubicBezTo>
                  <a:pt x="1306" y="412"/>
                  <a:pt x="1305" y="388"/>
                  <a:pt x="1295" y="375"/>
                </a:cubicBezTo>
                <a:cubicBezTo>
                  <a:pt x="1289" y="367"/>
                  <a:pt x="1278" y="364"/>
                  <a:pt x="1263" y="364"/>
                </a:cubicBezTo>
                <a:cubicBezTo>
                  <a:pt x="1246" y="365"/>
                  <a:pt x="1220" y="393"/>
                  <a:pt x="1207" y="409"/>
                </a:cubicBezTo>
                <a:cubicBezTo>
                  <a:pt x="1201" y="414"/>
                  <a:pt x="1197" y="419"/>
                  <a:pt x="1193" y="423"/>
                </a:cubicBezTo>
                <a:cubicBezTo>
                  <a:pt x="1185" y="431"/>
                  <a:pt x="1175" y="434"/>
                  <a:pt x="1164" y="434"/>
                </a:cubicBezTo>
                <a:cubicBezTo>
                  <a:pt x="1153" y="433"/>
                  <a:pt x="1144" y="427"/>
                  <a:pt x="1137" y="419"/>
                </a:cubicBezTo>
                <a:cubicBezTo>
                  <a:pt x="1135" y="416"/>
                  <a:pt x="1134" y="413"/>
                  <a:pt x="1132" y="411"/>
                </a:cubicBezTo>
                <a:cubicBezTo>
                  <a:pt x="1131" y="409"/>
                  <a:pt x="1130" y="408"/>
                  <a:pt x="1129" y="407"/>
                </a:cubicBezTo>
                <a:cubicBezTo>
                  <a:pt x="1123" y="399"/>
                  <a:pt x="1115" y="389"/>
                  <a:pt x="1106" y="384"/>
                </a:cubicBezTo>
                <a:cubicBezTo>
                  <a:pt x="1097" y="379"/>
                  <a:pt x="1089" y="376"/>
                  <a:pt x="1081" y="376"/>
                </a:cubicBezTo>
                <a:cubicBezTo>
                  <a:pt x="1078" y="376"/>
                  <a:pt x="1074" y="377"/>
                  <a:pt x="1071" y="378"/>
                </a:cubicBezTo>
                <a:cubicBezTo>
                  <a:pt x="1056" y="385"/>
                  <a:pt x="1045" y="407"/>
                  <a:pt x="1040" y="434"/>
                </a:cubicBezTo>
                <a:cubicBezTo>
                  <a:pt x="1030" y="494"/>
                  <a:pt x="1054" y="538"/>
                  <a:pt x="1116" y="572"/>
                </a:cubicBezTo>
                <a:cubicBezTo>
                  <a:pt x="1126" y="578"/>
                  <a:pt x="1136" y="584"/>
                  <a:pt x="1146" y="589"/>
                </a:cubicBezTo>
                <a:close/>
                <a:moveTo>
                  <a:pt x="1515" y="273"/>
                </a:moveTo>
                <a:cubicBezTo>
                  <a:pt x="1494" y="242"/>
                  <a:pt x="1462" y="219"/>
                  <a:pt x="1428" y="211"/>
                </a:cubicBezTo>
                <a:cubicBezTo>
                  <a:pt x="1416" y="208"/>
                  <a:pt x="1401" y="209"/>
                  <a:pt x="1396" y="221"/>
                </a:cubicBezTo>
                <a:cubicBezTo>
                  <a:pt x="1392" y="233"/>
                  <a:pt x="1400" y="244"/>
                  <a:pt x="1419" y="251"/>
                </a:cubicBezTo>
                <a:cubicBezTo>
                  <a:pt x="1460" y="267"/>
                  <a:pt x="1493" y="300"/>
                  <a:pt x="1510" y="340"/>
                </a:cubicBezTo>
                <a:cubicBezTo>
                  <a:pt x="1512" y="345"/>
                  <a:pt x="1517" y="358"/>
                  <a:pt x="1529" y="358"/>
                </a:cubicBezTo>
                <a:cubicBezTo>
                  <a:pt x="1529" y="358"/>
                  <a:pt x="1529" y="358"/>
                  <a:pt x="1529" y="358"/>
                </a:cubicBezTo>
                <a:cubicBezTo>
                  <a:pt x="1534" y="358"/>
                  <a:pt x="1537" y="355"/>
                  <a:pt x="1539" y="354"/>
                </a:cubicBezTo>
                <a:cubicBezTo>
                  <a:pt x="1542" y="350"/>
                  <a:pt x="1543" y="345"/>
                  <a:pt x="1542" y="338"/>
                </a:cubicBezTo>
                <a:cubicBezTo>
                  <a:pt x="1539" y="315"/>
                  <a:pt x="1518" y="277"/>
                  <a:pt x="1515" y="273"/>
                </a:cubicBezTo>
                <a:close/>
              </a:path>
            </a:pathLst>
          </a:custGeom>
          <a:solidFill>
            <a:srgbClr val="0D32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860" name="Google Shape;6860;p215"/>
          <p:cNvSpPr txBox="1"/>
          <p:nvPr/>
        </p:nvSpPr>
        <p:spPr>
          <a:xfrm>
            <a:off x="3709775" y="300925"/>
            <a:ext cx="3000000" cy="788100"/>
          </a:xfrm>
          <a:prstGeom prst="rect">
            <a:avLst/>
          </a:prstGeom>
          <a:noFill/>
          <a:ln>
            <a:noFill/>
          </a:ln>
        </p:spPr>
        <p:txBody>
          <a:bodyPr spcFirstLastPara="1" wrap="square" lIns="91425" tIns="91425" rIns="91425" bIns="91425" anchor="t" anchorCtr="0">
            <a:spAutoFit/>
          </a:bodyPr>
          <a:lstStyle/>
          <a:p>
            <a:pPr marL="0" lvl="0" indent="0" algn="l" rtl="0">
              <a:lnSpc>
                <a:spcPct val="80000"/>
              </a:lnSpc>
              <a:spcBef>
                <a:spcPts val="0"/>
              </a:spcBef>
              <a:spcAft>
                <a:spcPts val="0"/>
              </a:spcAft>
              <a:buNone/>
            </a:pPr>
            <a:r>
              <a:rPr lang="en-US" sz="4900" b="1">
                <a:solidFill>
                  <a:schemeClr val="dk1"/>
                </a:solidFill>
                <a:latin typeface="Zilla Slab"/>
                <a:ea typeface="Zilla Slab"/>
                <a:cs typeface="Zilla Slab"/>
                <a:sym typeface="Zilla Slab"/>
              </a:rPr>
              <a:t>Connect</a:t>
            </a:r>
            <a:endParaRPr sz="2300"/>
          </a:p>
        </p:txBody>
      </p:sp>
      <p:sp>
        <p:nvSpPr>
          <p:cNvPr id="6861" name="Google Shape;6861;p215"/>
          <p:cNvSpPr/>
          <p:nvPr/>
        </p:nvSpPr>
        <p:spPr>
          <a:xfrm flipH="1">
            <a:off x="4347800" y="1614786"/>
            <a:ext cx="3496396" cy="1634970"/>
          </a:xfrm>
          <a:custGeom>
            <a:avLst/>
            <a:gdLst/>
            <a:ahLst/>
            <a:cxnLst/>
            <a:rect l="l" t="t" r="r" b="b"/>
            <a:pathLst>
              <a:path w="57861" h="18054" extrusionOk="0">
                <a:moveTo>
                  <a:pt x="4624" y="2033"/>
                </a:moveTo>
                <a:cubicBezTo>
                  <a:pt x="-3598" y="4382"/>
                  <a:pt x="1042" y="13309"/>
                  <a:pt x="4624" y="15775"/>
                </a:cubicBezTo>
                <a:cubicBezTo>
                  <a:pt x="8206" y="18242"/>
                  <a:pt x="18307" y="16656"/>
                  <a:pt x="26118" y="16832"/>
                </a:cubicBezTo>
                <a:cubicBezTo>
                  <a:pt x="33929" y="17008"/>
                  <a:pt x="46850" y="19357"/>
                  <a:pt x="51489" y="16832"/>
                </a:cubicBezTo>
                <a:cubicBezTo>
                  <a:pt x="56129" y="14307"/>
                  <a:pt x="61766" y="4148"/>
                  <a:pt x="53955" y="1681"/>
                </a:cubicBezTo>
                <a:cubicBezTo>
                  <a:pt x="46144" y="-785"/>
                  <a:pt x="12846" y="-316"/>
                  <a:pt x="4624" y="2033"/>
                </a:cubicBezTo>
                <a:close/>
              </a:path>
            </a:pathLst>
          </a:custGeom>
          <a:solidFill>
            <a:srgbClr val="D7224C"/>
          </a:solidFill>
          <a:ln>
            <a:noFill/>
          </a:ln>
        </p:spPr>
        <p:txBody>
          <a:bodyPr spcFirstLastPara="1" wrap="square" lIns="121900" tIns="121900" rIns="121900" bIns="121900" anchor="ctr" anchorCtr="0">
            <a:noAutofit/>
          </a:bodyPr>
          <a:lstStyle/>
          <a:p>
            <a:pPr marL="0" lvl="0" indent="0" algn="ctr" rtl="0">
              <a:spcBef>
                <a:spcPts val="0"/>
              </a:spcBef>
              <a:spcAft>
                <a:spcPts val="0"/>
              </a:spcAft>
              <a:buClr>
                <a:srgbClr val="000000"/>
              </a:buClr>
              <a:buSzPts val="9600"/>
              <a:buFont typeface="Arial"/>
              <a:buNone/>
            </a:pPr>
            <a:r>
              <a:rPr lang="en-US" sz="2900" b="1">
                <a:solidFill>
                  <a:srgbClr val="FFFFFF"/>
                </a:solidFill>
                <a:highlight>
                  <a:srgbClr val="D7224C"/>
                </a:highlight>
                <a:latin typeface="Zilla Slab"/>
                <a:ea typeface="Zilla Slab"/>
                <a:cs typeface="Zilla Slab"/>
                <a:sym typeface="Zilla Slab"/>
              </a:rPr>
              <a:t>My Happy </a:t>
            </a:r>
            <a:br>
              <a:rPr lang="en-US" sz="2900" b="1">
                <a:solidFill>
                  <a:srgbClr val="FFFFFF"/>
                </a:solidFill>
                <a:highlight>
                  <a:srgbClr val="D7224C"/>
                </a:highlight>
                <a:latin typeface="Zilla Slab"/>
                <a:ea typeface="Zilla Slab"/>
                <a:cs typeface="Zilla Slab"/>
                <a:sym typeface="Zilla Slab"/>
              </a:rPr>
            </a:br>
            <a:r>
              <a:rPr lang="en-US" sz="2900" b="1">
                <a:solidFill>
                  <a:srgbClr val="FFFFFF"/>
                </a:solidFill>
                <a:highlight>
                  <a:srgbClr val="D7224C"/>
                </a:highlight>
                <a:latin typeface="Zilla Slab"/>
                <a:ea typeface="Zilla Slab"/>
                <a:cs typeface="Zilla Slab"/>
                <a:sym typeface="Zilla Slab"/>
              </a:rPr>
              <a:t>Place</a:t>
            </a:r>
            <a:endParaRPr sz="2900" b="1">
              <a:solidFill>
                <a:srgbClr val="FFFFFF"/>
              </a:solidFill>
              <a:highlight>
                <a:srgbClr val="D7224C"/>
              </a:highlight>
              <a:latin typeface="Zilla Slab"/>
              <a:ea typeface="Zilla Slab"/>
              <a:cs typeface="Zilla Slab"/>
              <a:sym typeface="Zilla Slab"/>
            </a:endParaRPr>
          </a:p>
        </p:txBody>
      </p:sp>
      <p:sp>
        <p:nvSpPr>
          <p:cNvPr id="6862" name="Google Shape;6862;p215"/>
          <p:cNvSpPr/>
          <p:nvPr/>
        </p:nvSpPr>
        <p:spPr>
          <a:xfrm>
            <a:off x="5448236" y="976256"/>
            <a:ext cx="1295541" cy="1005377"/>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63" name="Google Shape;6863;p215"/>
          <p:cNvSpPr txBox="1"/>
          <p:nvPr/>
        </p:nvSpPr>
        <p:spPr>
          <a:xfrm>
            <a:off x="1689900" y="3353850"/>
            <a:ext cx="8812200" cy="1625400"/>
          </a:xfrm>
          <a:prstGeom prst="rect">
            <a:avLst/>
          </a:prstGeom>
          <a:noFill/>
          <a:ln>
            <a:noFill/>
          </a:ln>
        </p:spPr>
        <p:txBody>
          <a:bodyPr spcFirstLastPara="1" wrap="square" lIns="121900" tIns="121900" rIns="121900" bIns="121900" anchor="ctr" anchorCtr="0">
            <a:spAutoFit/>
          </a:bodyPr>
          <a:lstStyle/>
          <a:p>
            <a:pPr marL="0" lvl="0" indent="0" algn="ctr" rtl="0">
              <a:lnSpc>
                <a:spcPct val="80000"/>
              </a:lnSpc>
              <a:spcBef>
                <a:spcPts val="0"/>
              </a:spcBef>
              <a:spcAft>
                <a:spcPts val="0"/>
              </a:spcAft>
              <a:buNone/>
            </a:pPr>
            <a:r>
              <a:rPr lang="en-US" sz="2800">
                <a:solidFill>
                  <a:srgbClr val="0D3258"/>
                </a:solidFill>
                <a:latin typeface="Roboto"/>
                <a:ea typeface="Roboto"/>
                <a:cs typeface="Roboto"/>
                <a:sym typeface="Roboto"/>
              </a:rPr>
              <a:t>Choose a letter to reveal an image. Share with a partner, a small group, or the whole class what makes you happy in the picture and what would you add to the photo to make you even happier!</a:t>
            </a:r>
            <a:endParaRPr sz="2800">
              <a:solidFill>
                <a:srgbClr val="0D3258"/>
              </a:solidFill>
              <a:latin typeface="Roboto"/>
              <a:ea typeface="Roboto"/>
              <a:cs typeface="Roboto"/>
              <a:sym typeface="Roboto"/>
            </a:endParaRPr>
          </a:p>
        </p:txBody>
      </p:sp>
      <p:sp>
        <p:nvSpPr>
          <p:cNvPr id="6864" name="Google Shape;6864;p215"/>
          <p:cNvSpPr/>
          <p:nvPr/>
        </p:nvSpPr>
        <p:spPr>
          <a:xfrm>
            <a:off x="1730401" y="4957050"/>
            <a:ext cx="2141825" cy="1634975"/>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F0AD1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nvGrpSpPr>
          <p:cNvPr id="6865" name="Google Shape;6865;p215"/>
          <p:cNvGrpSpPr/>
          <p:nvPr/>
        </p:nvGrpSpPr>
        <p:grpSpPr>
          <a:xfrm flipH="1">
            <a:off x="4416215" y="5242626"/>
            <a:ext cx="617201" cy="829348"/>
            <a:chOff x="2623425" y="1262950"/>
            <a:chExt cx="2373850" cy="3189800"/>
          </a:xfrm>
        </p:grpSpPr>
        <p:sp>
          <p:nvSpPr>
            <p:cNvPr id="6866" name="Google Shape;6866;p215"/>
            <p:cNvSpPr/>
            <p:nvPr/>
          </p:nvSpPr>
          <p:spPr>
            <a:xfrm>
              <a:off x="2623425" y="1262950"/>
              <a:ext cx="2373150" cy="1696200"/>
            </a:xfrm>
            <a:custGeom>
              <a:avLst/>
              <a:gdLst/>
              <a:ahLst/>
              <a:cxnLst/>
              <a:rect l="l" t="t" r="r" b="b"/>
              <a:pathLst>
                <a:path w="94926" h="67848" extrusionOk="0">
                  <a:moveTo>
                    <a:pt x="28643" y="5841"/>
                  </a:moveTo>
                  <a:lnTo>
                    <a:pt x="28866" y="6400"/>
                  </a:lnTo>
                  <a:lnTo>
                    <a:pt x="29034" y="7629"/>
                  </a:lnTo>
                  <a:lnTo>
                    <a:pt x="28783" y="9809"/>
                  </a:lnTo>
                  <a:lnTo>
                    <a:pt x="28363" y="11597"/>
                  </a:lnTo>
                  <a:lnTo>
                    <a:pt x="28140" y="12575"/>
                  </a:lnTo>
                  <a:lnTo>
                    <a:pt x="27749" y="14587"/>
                  </a:lnTo>
                  <a:lnTo>
                    <a:pt x="27553" y="16711"/>
                  </a:lnTo>
                  <a:lnTo>
                    <a:pt x="27693" y="18332"/>
                  </a:lnTo>
                  <a:lnTo>
                    <a:pt x="27916" y="19449"/>
                  </a:lnTo>
                  <a:lnTo>
                    <a:pt x="28084" y="19980"/>
                  </a:lnTo>
                  <a:lnTo>
                    <a:pt x="28252" y="20455"/>
                  </a:lnTo>
                  <a:lnTo>
                    <a:pt x="28699" y="21266"/>
                  </a:lnTo>
                  <a:lnTo>
                    <a:pt x="29258" y="21992"/>
                  </a:lnTo>
                  <a:lnTo>
                    <a:pt x="29928" y="22579"/>
                  </a:lnTo>
                  <a:lnTo>
                    <a:pt x="30711" y="23054"/>
                  </a:lnTo>
                  <a:lnTo>
                    <a:pt x="31633" y="23417"/>
                  </a:lnTo>
                  <a:lnTo>
                    <a:pt x="33198" y="23725"/>
                  </a:lnTo>
                  <a:lnTo>
                    <a:pt x="34399" y="23781"/>
                  </a:lnTo>
                  <a:lnTo>
                    <a:pt x="82435" y="23976"/>
                  </a:lnTo>
                  <a:lnTo>
                    <a:pt x="83860" y="24004"/>
                  </a:lnTo>
                  <a:lnTo>
                    <a:pt x="85648" y="24200"/>
                  </a:lnTo>
                  <a:lnTo>
                    <a:pt x="86626" y="24535"/>
                  </a:lnTo>
                  <a:lnTo>
                    <a:pt x="87017" y="24787"/>
                  </a:lnTo>
                  <a:lnTo>
                    <a:pt x="87269" y="24982"/>
                  </a:lnTo>
                  <a:lnTo>
                    <a:pt x="87688" y="25457"/>
                  </a:lnTo>
                  <a:lnTo>
                    <a:pt x="88191" y="26379"/>
                  </a:lnTo>
                  <a:lnTo>
                    <a:pt x="88610" y="27832"/>
                  </a:lnTo>
                  <a:lnTo>
                    <a:pt x="88862" y="29313"/>
                  </a:lnTo>
                  <a:lnTo>
                    <a:pt x="88918" y="29984"/>
                  </a:lnTo>
                  <a:lnTo>
                    <a:pt x="89113" y="32359"/>
                  </a:lnTo>
                  <a:lnTo>
                    <a:pt x="89113" y="37082"/>
                  </a:lnTo>
                  <a:lnTo>
                    <a:pt x="88973" y="39457"/>
                  </a:lnTo>
                  <a:lnTo>
                    <a:pt x="88862" y="40631"/>
                  </a:lnTo>
                  <a:lnTo>
                    <a:pt x="88415" y="42447"/>
                  </a:lnTo>
                  <a:lnTo>
                    <a:pt x="87912" y="43425"/>
                  </a:lnTo>
                  <a:lnTo>
                    <a:pt x="87548" y="43760"/>
                  </a:lnTo>
                  <a:lnTo>
                    <a:pt x="87241" y="43956"/>
                  </a:lnTo>
                  <a:lnTo>
                    <a:pt x="86458" y="44207"/>
                  </a:lnTo>
                  <a:lnTo>
                    <a:pt x="85033" y="44375"/>
                  </a:lnTo>
                  <a:lnTo>
                    <a:pt x="83944" y="44403"/>
                  </a:lnTo>
                  <a:lnTo>
                    <a:pt x="78103" y="44515"/>
                  </a:lnTo>
                  <a:lnTo>
                    <a:pt x="66395" y="44599"/>
                  </a:lnTo>
                  <a:lnTo>
                    <a:pt x="54659" y="44459"/>
                  </a:lnTo>
                  <a:lnTo>
                    <a:pt x="42894" y="44124"/>
                  </a:lnTo>
                  <a:lnTo>
                    <a:pt x="37026" y="43872"/>
                  </a:lnTo>
                  <a:lnTo>
                    <a:pt x="36327" y="43816"/>
                  </a:lnTo>
                  <a:lnTo>
                    <a:pt x="35545" y="43788"/>
                  </a:lnTo>
                  <a:lnTo>
                    <a:pt x="34846" y="43732"/>
                  </a:lnTo>
                  <a:lnTo>
                    <a:pt x="33282" y="43788"/>
                  </a:lnTo>
                  <a:lnTo>
                    <a:pt x="32164" y="43956"/>
                  </a:lnTo>
                  <a:lnTo>
                    <a:pt x="31018" y="44347"/>
                  </a:lnTo>
                  <a:lnTo>
                    <a:pt x="29956" y="44990"/>
                  </a:lnTo>
                  <a:lnTo>
                    <a:pt x="29090" y="45968"/>
                  </a:lnTo>
                  <a:lnTo>
                    <a:pt x="28475" y="47337"/>
                  </a:lnTo>
                  <a:lnTo>
                    <a:pt x="28308" y="48231"/>
                  </a:lnTo>
                  <a:lnTo>
                    <a:pt x="28196" y="49153"/>
                  </a:lnTo>
                  <a:lnTo>
                    <a:pt x="28140" y="50970"/>
                  </a:lnTo>
                  <a:lnTo>
                    <a:pt x="28308" y="53597"/>
                  </a:lnTo>
                  <a:lnTo>
                    <a:pt x="28531" y="55301"/>
                  </a:lnTo>
                  <a:lnTo>
                    <a:pt x="28699" y="56782"/>
                  </a:lnTo>
                  <a:lnTo>
                    <a:pt x="28839" y="58878"/>
                  </a:lnTo>
                  <a:lnTo>
                    <a:pt x="28811" y="60247"/>
                  </a:lnTo>
                  <a:lnTo>
                    <a:pt x="28727" y="60890"/>
                  </a:lnTo>
                  <a:lnTo>
                    <a:pt x="28671" y="61169"/>
                  </a:lnTo>
                  <a:lnTo>
                    <a:pt x="28447" y="61700"/>
                  </a:lnTo>
                  <a:lnTo>
                    <a:pt x="28280" y="61924"/>
                  </a:lnTo>
                  <a:lnTo>
                    <a:pt x="27302" y="61113"/>
                  </a:lnTo>
                  <a:lnTo>
                    <a:pt x="25485" y="59241"/>
                  </a:lnTo>
                  <a:lnTo>
                    <a:pt x="23054" y="56028"/>
                  </a:lnTo>
                  <a:lnTo>
                    <a:pt x="21545" y="53764"/>
                  </a:lnTo>
                  <a:lnTo>
                    <a:pt x="21126" y="53121"/>
                  </a:lnTo>
                  <a:lnTo>
                    <a:pt x="20707" y="52507"/>
                  </a:lnTo>
                  <a:lnTo>
                    <a:pt x="18863" y="49824"/>
                  </a:lnTo>
                  <a:lnTo>
                    <a:pt x="14950" y="44627"/>
                  </a:lnTo>
                  <a:lnTo>
                    <a:pt x="12855" y="42112"/>
                  </a:lnTo>
                  <a:lnTo>
                    <a:pt x="12212" y="41329"/>
                  </a:lnTo>
                  <a:lnTo>
                    <a:pt x="10563" y="39373"/>
                  </a:lnTo>
                  <a:lnTo>
                    <a:pt x="8244" y="36411"/>
                  </a:lnTo>
                  <a:lnTo>
                    <a:pt x="6875" y="34371"/>
                  </a:lnTo>
                  <a:lnTo>
                    <a:pt x="6260" y="33281"/>
                  </a:lnTo>
                  <a:lnTo>
                    <a:pt x="5953" y="32778"/>
                  </a:lnTo>
                  <a:lnTo>
                    <a:pt x="5785" y="32220"/>
                  </a:lnTo>
                  <a:lnTo>
                    <a:pt x="6148" y="31549"/>
                  </a:lnTo>
                  <a:lnTo>
                    <a:pt x="6707" y="30906"/>
                  </a:lnTo>
                  <a:lnTo>
                    <a:pt x="26799" y="7070"/>
                  </a:lnTo>
                  <a:lnTo>
                    <a:pt x="27190" y="6679"/>
                  </a:lnTo>
                  <a:lnTo>
                    <a:pt x="28112" y="6064"/>
                  </a:lnTo>
                  <a:lnTo>
                    <a:pt x="28643" y="5841"/>
                  </a:lnTo>
                  <a:close/>
                  <a:moveTo>
                    <a:pt x="28894" y="0"/>
                  </a:moveTo>
                  <a:lnTo>
                    <a:pt x="27860" y="84"/>
                  </a:lnTo>
                  <a:lnTo>
                    <a:pt x="26379" y="503"/>
                  </a:lnTo>
                  <a:lnTo>
                    <a:pt x="24535" y="1454"/>
                  </a:lnTo>
                  <a:lnTo>
                    <a:pt x="22970" y="2683"/>
                  </a:lnTo>
                  <a:lnTo>
                    <a:pt x="22384" y="3354"/>
                  </a:lnTo>
                  <a:lnTo>
                    <a:pt x="2264" y="27190"/>
                  </a:lnTo>
                  <a:lnTo>
                    <a:pt x="1621" y="27972"/>
                  </a:lnTo>
                  <a:lnTo>
                    <a:pt x="559" y="29649"/>
                  </a:lnTo>
                  <a:lnTo>
                    <a:pt x="112" y="31046"/>
                  </a:lnTo>
                  <a:lnTo>
                    <a:pt x="1" y="31828"/>
                  </a:lnTo>
                  <a:lnTo>
                    <a:pt x="1" y="32443"/>
                  </a:lnTo>
                  <a:lnTo>
                    <a:pt x="168" y="33617"/>
                  </a:lnTo>
                  <a:lnTo>
                    <a:pt x="727" y="35182"/>
                  </a:lnTo>
                  <a:lnTo>
                    <a:pt x="1202" y="36104"/>
                  </a:lnTo>
                  <a:lnTo>
                    <a:pt x="1929" y="37361"/>
                  </a:lnTo>
                  <a:lnTo>
                    <a:pt x="3494" y="39708"/>
                  </a:lnTo>
                  <a:lnTo>
                    <a:pt x="6036" y="43006"/>
                  </a:lnTo>
                  <a:lnTo>
                    <a:pt x="7797" y="45074"/>
                  </a:lnTo>
                  <a:lnTo>
                    <a:pt x="8440" y="45856"/>
                  </a:lnTo>
                  <a:lnTo>
                    <a:pt x="10424" y="48231"/>
                  </a:lnTo>
                  <a:lnTo>
                    <a:pt x="14168" y="53177"/>
                  </a:lnTo>
                  <a:lnTo>
                    <a:pt x="15929" y="55748"/>
                  </a:lnTo>
                  <a:lnTo>
                    <a:pt x="16320" y="56335"/>
                  </a:lnTo>
                  <a:lnTo>
                    <a:pt x="16739" y="56978"/>
                  </a:lnTo>
                  <a:lnTo>
                    <a:pt x="17577" y="58263"/>
                  </a:lnTo>
                  <a:lnTo>
                    <a:pt x="19366" y="60834"/>
                  </a:lnTo>
                  <a:lnTo>
                    <a:pt x="21350" y="63293"/>
                  </a:lnTo>
                  <a:lnTo>
                    <a:pt x="23585" y="65584"/>
                  </a:lnTo>
                  <a:lnTo>
                    <a:pt x="24843" y="66590"/>
                  </a:lnTo>
                  <a:lnTo>
                    <a:pt x="25234" y="66870"/>
                  </a:lnTo>
                  <a:lnTo>
                    <a:pt x="26044" y="67345"/>
                  </a:lnTo>
                  <a:lnTo>
                    <a:pt x="26938" y="67652"/>
                  </a:lnTo>
                  <a:lnTo>
                    <a:pt x="27860" y="67820"/>
                  </a:lnTo>
                  <a:lnTo>
                    <a:pt x="28336" y="67848"/>
                  </a:lnTo>
                  <a:lnTo>
                    <a:pt x="28839" y="67820"/>
                  </a:lnTo>
                  <a:lnTo>
                    <a:pt x="29817" y="67624"/>
                  </a:lnTo>
                  <a:lnTo>
                    <a:pt x="30292" y="67457"/>
                  </a:lnTo>
                  <a:lnTo>
                    <a:pt x="31074" y="67093"/>
                  </a:lnTo>
                  <a:lnTo>
                    <a:pt x="32443" y="65976"/>
                  </a:lnTo>
                  <a:lnTo>
                    <a:pt x="33533" y="64495"/>
                  </a:lnTo>
                  <a:lnTo>
                    <a:pt x="34260" y="62734"/>
                  </a:lnTo>
                  <a:lnTo>
                    <a:pt x="34455" y="61756"/>
                  </a:lnTo>
                  <a:lnTo>
                    <a:pt x="34567" y="60834"/>
                  </a:lnTo>
                  <a:lnTo>
                    <a:pt x="34623" y="59018"/>
                  </a:lnTo>
                  <a:lnTo>
                    <a:pt x="34483" y="56335"/>
                  </a:lnTo>
                  <a:lnTo>
                    <a:pt x="34260" y="54602"/>
                  </a:lnTo>
                  <a:lnTo>
                    <a:pt x="34120" y="53289"/>
                  </a:lnTo>
                  <a:lnTo>
                    <a:pt x="33924" y="50718"/>
                  </a:lnTo>
                  <a:lnTo>
                    <a:pt x="34008" y="49489"/>
                  </a:lnTo>
                  <a:lnTo>
                    <a:pt x="34511" y="49517"/>
                  </a:lnTo>
                  <a:lnTo>
                    <a:pt x="34986" y="49545"/>
                  </a:lnTo>
                  <a:lnTo>
                    <a:pt x="35182" y="49573"/>
                  </a:lnTo>
                  <a:lnTo>
                    <a:pt x="35377" y="49601"/>
                  </a:lnTo>
                  <a:lnTo>
                    <a:pt x="41469" y="49852"/>
                  </a:lnTo>
                  <a:lnTo>
                    <a:pt x="53653" y="50215"/>
                  </a:lnTo>
                  <a:lnTo>
                    <a:pt x="65864" y="50383"/>
                  </a:lnTo>
                  <a:lnTo>
                    <a:pt x="78019" y="50299"/>
                  </a:lnTo>
                  <a:lnTo>
                    <a:pt x="84083" y="50187"/>
                  </a:lnTo>
                  <a:lnTo>
                    <a:pt x="84782" y="50187"/>
                  </a:lnTo>
                  <a:lnTo>
                    <a:pt x="86458" y="50048"/>
                  </a:lnTo>
                  <a:lnTo>
                    <a:pt x="88275" y="49712"/>
                  </a:lnTo>
                  <a:lnTo>
                    <a:pt x="90119" y="48986"/>
                  </a:lnTo>
                  <a:lnTo>
                    <a:pt x="90985" y="48399"/>
                  </a:lnTo>
                  <a:lnTo>
                    <a:pt x="91516" y="48008"/>
                  </a:lnTo>
                  <a:lnTo>
                    <a:pt x="92383" y="47086"/>
                  </a:lnTo>
                  <a:lnTo>
                    <a:pt x="93081" y="46052"/>
                  </a:lnTo>
                  <a:lnTo>
                    <a:pt x="93640" y="44990"/>
                  </a:lnTo>
                  <a:lnTo>
                    <a:pt x="94227" y="43285"/>
                  </a:lnTo>
                  <a:lnTo>
                    <a:pt x="94646" y="40994"/>
                  </a:lnTo>
                  <a:lnTo>
                    <a:pt x="94730" y="39904"/>
                  </a:lnTo>
                  <a:lnTo>
                    <a:pt x="94925" y="37305"/>
                  </a:lnTo>
                  <a:lnTo>
                    <a:pt x="94897" y="32080"/>
                  </a:lnTo>
                  <a:lnTo>
                    <a:pt x="94674" y="29453"/>
                  </a:lnTo>
                  <a:lnTo>
                    <a:pt x="94562" y="28335"/>
                  </a:lnTo>
                  <a:lnTo>
                    <a:pt x="94087" y="25848"/>
                  </a:lnTo>
                  <a:lnTo>
                    <a:pt x="93416" y="23948"/>
                  </a:lnTo>
                  <a:lnTo>
                    <a:pt x="92802" y="22719"/>
                  </a:lnTo>
                  <a:lnTo>
                    <a:pt x="92019" y="21573"/>
                  </a:lnTo>
                  <a:lnTo>
                    <a:pt x="91013" y="20539"/>
                  </a:lnTo>
                  <a:lnTo>
                    <a:pt x="90426" y="20092"/>
                  </a:lnTo>
                  <a:lnTo>
                    <a:pt x="89923" y="19757"/>
                  </a:lnTo>
                  <a:lnTo>
                    <a:pt x="88918" y="19226"/>
                  </a:lnTo>
                  <a:lnTo>
                    <a:pt x="87325" y="18639"/>
                  </a:lnTo>
                  <a:lnTo>
                    <a:pt x="85229" y="18304"/>
                  </a:lnTo>
                  <a:lnTo>
                    <a:pt x="83301" y="18192"/>
                  </a:lnTo>
                  <a:lnTo>
                    <a:pt x="82463" y="18192"/>
                  </a:lnTo>
                  <a:lnTo>
                    <a:pt x="34427" y="17996"/>
                  </a:lnTo>
                  <a:lnTo>
                    <a:pt x="33952" y="17996"/>
                  </a:lnTo>
                  <a:lnTo>
                    <a:pt x="33505" y="17940"/>
                  </a:lnTo>
                  <a:lnTo>
                    <a:pt x="33393" y="17409"/>
                  </a:lnTo>
                  <a:lnTo>
                    <a:pt x="33393" y="16292"/>
                  </a:lnTo>
                  <a:lnTo>
                    <a:pt x="33673" y="14364"/>
                  </a:lnTo>
                  <a:lnTo>
                    <a:pt x="34008" y="12938"/>
                  </a:lnTo>
                  <a:lnTo>
                    <a:pt x="34288" y="11821"/>
                  </a:lnTo>
                  <a:lnTo>
                    <a:pt x="34735" y="9362"/>
                  </a:lnTo>
                  <a:lnTo>
                    <a:pt x="34818" y="7378"/>
                  </a:lnTo>
                  <a:lnTo>
                    <a:pt x="34679" y="6036"/>
                  </a:lnTo>
                  <a:lnTo>
                    <a:pt x="34399" y="4695"/>
                  </a:lnTo>
                  <a:lnTo>
                    <a:pt x="33840" y="3326"/>
                  </a:lnTo>
                  <a:lnTo>
                    <a:pt x="33477" y="2655"/>
                  </a:lnTo>
                  <a:lnTo>
                    <a:pt x="33142" y="2096"/>
                  </a:lnTo>
                  <a:lnTo>
                    <a:pt x="32276" y="1174"/>
                  </a:lnTo>
                  <a:lnTo>
                    <a:pt x="31214" y="503"/>
                  </a:lnTo>
                  <a:lnTo>
                    <a:pt x="30040" y="112"/>
                  </a:lnTo>
                  <a:lnTo>
                    <a:pt x="29397" y="28"/>
                  </a:lnTo>
                  <a:lnTo>
                    <a:pt x="2889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215"/>
            <p:cNvSpPr/>
            <p:nvPr/>
          </p:nvSpPr>
          <p:spPr>
            <a:xfrm>
              <a:off x="4012225" y="3207825"/>
              <a:ext cx="250125" cy="152325"/>
            </a:xfrm>
            <a:custGeom>
              <a:avLst/>
              <a:gdLst/>
              <a:ahLst/>
              <a:cxnLst/>
              <a:rect l="l" t="t" r="r" b="b"/>
              <a:pathLst>
                <a:path w="10005" h="6093" extrusionOk="0">
                  <a:moveTo>
                    <a:pt x="7518" y="1"/>
                  </a:moveTo>
                  <a:lnTo>
                    <a:pt x="6400" y="57"/>
                  </a:lnTo>
                  <a:lnTo>
                    <a:pt x="5841" y="280"/>
                  </a:lnTo>
                  <a:lnTo>
                    <a:pt x="5031" y="308"/>
                  </a:lnTo>
                  <a:lnTo>
                    <a:pt x="4220" y="252"/>
                  </a:lnTo>
                  <a:lnTo>
                    <a:pt x="3522" y="196"/>
                  </a:lnTo>
                  <a:lnTo>
                    <a:pt x="2795" y="168"/>
                  </a:lnTo>
                  <a:lnTo>
                    <a:pt x="2208" y="224"/>
                  </a:lnTo>
                  <a:lnTo>
                    <a:pt x="1202" y="699"/>
                  </a:lnTo>
                  <a:lnTo>
                    <a:pt x="448" y="1482"/>
                  </a:lnTo>
                  <a:lnTo>
                    <a:pt x="29" y="2488"/>
                  </a:lnTo>
                  <a:lnTo>
                    <a:pt x="1" y="3075"/>
                  </a:lnTo>
                  <a:lnTo>
                    <a:pt x="29" y="3633"/>
                  </a:lnTo>
                  <a:lnTo>
                    <a:pt x="448" y="4667"/>
                  </a:lnTo>
                  <a:lnTo>
                    <a:pt x="1202" y="5450"/>
                  </a:lnTo>
                  <a:lnTo>
                    <a:pt x="2208" y="5897"/>
                  </a:lnTo>
                  <a:lnTo>
                    <a:pt x="2795" y="5953"/>
                  </a:lnTo>
                  <a:lnTo>
                    <a:pt x="3326" y="5981"/>
                  </a:lnTo>
                  <a:lnTo>
                    <a:pt x="3829" y="6009"/>
                  </a:lnTo>
                  <a:lnTo>
                    <a:pt x="4583" y="6065"/>
                  </a:lnTo>
                  <a:lnTo>
                    <a:pt x="5394" y="6093"/>
                  </a:lnTo>
                  <a:lnTo>
                    <a:pt x="6148" y="6093"/>
                  </a:lnTo>
                  <a:lnTo>
                    <a:pt x="7657" y="5757"/>
                  </a:lnTo>
                  <a:lnTo>
                    <a:pt x="8384" y="5478"/>
                  </a:lnTo>
                  <a:lnTo>
                    <a:pt x="8887" y="5170"/>
                  </a:lnTo>
                  <a:lnTo>
                    <a:pt x="9641" y="4332"/>
                  </a:lnTo>
                  <a:lnTo>
                    <a:pt x="10005" y="3270"/>
                  </a:lnTo>
                  <a:lnTo>
                    <a:pt x="9921" y="2152"/>
                  </a:lnTo>
                  <a:lnTo>
                    <a:pt x="9697" y="1594"/>
                  </a:lnTo>
                  <a:lnTo>
                    <a:pt x="9418" y="1091"/>
                  </a:lnTo>
                  <a:lnTo>
                    <a:pt x="8551" y="336"/>
                  </a:lnTo>
                  <a:lnTo>
                    <a:pt x="75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215"/>
            <p:cNvSpPr/>
            <p:nvPr/>
          </p:nvSpPr>
          <p:spPr>
            <a:xfrm>
              <a:off x="2623425" y="2787275"/>
              <a:ext cx="2373850" cy="1665475"/>
            </a:xfrm>
            <a:custGeom>
              <a:avLst/>
              <a:gdLst/>
              <a:ahLst/>
              <a:cxnLst/>
              <a:rect l="l" t="t" r="r" b="b"/>
              <a:pathLst>
                <a:path w="94954" h="66619" extrusionOk="0">
                  <a:moveTo>
                    <a:pt x="64606" y="1"/>
                  </a:moveTo>
                  <a:lnTo>
                    <a:pt x="63489" y="140"/>
                  </a:lnTo>
                  <a:lnTo>
                    <a:pt x="62511" y="671"/>
                  </a:lnTo>
                  <a:lnTo>
                    <a:pt x="62119" y="1118"/>
                  </a:lnTo>
                  <a:lnTo>
                    <a:pt x="61812" y="1538"/>
                  </a:lnTo>
                  <a:lnTo>
                    <a:pt x="61281" y="2404"/>
                  </a:lnTo>
                  <a:lnTo>
                    <a:pt x="60862" y="3354"/>
                  </a:lnTo>
                  <a:lnTo>
                    <a:pt x="60583" y="4360"/>
                  </a:lnTo>
                  <a:lnTo>
                    <a:pt x="60499" y="4863"/>
                  </a:lnTo>
                  <a:lnTo>
                    <a:pt x="60331" y="6120"/>
                  </a:lnTo>
                  <a:lnTo>
                    <a:pt x="60303" y="7406"/>
                  </a:lnTo>
                  <a:lnTo>
                    <a:pt x="60387" y="9585"/>
                  </a:lnTo>
                  <a:lnTo>
                    <a:pt x="60638" y="11737"/>
                  </a:lnTo>
                  <a:lnTo>
                    <a:pt x="60750" y="12268"/>
                  </a:lnTo>
                  <a:lnTo>
                    <a:pt x="61225" y="13190"/>
                  </a:lnTo>
                  <a:lnTo>
                    <a:pt x="62008" y="13861"/>
                  </a:lnTo>
                  <a:lnTo>
                    <a:pt x="62958" y="14252"/>
                  </a:lnTo>
                  <a:lnTo>
                    <a:pt x="63517" y="14280"/>
                  </a:lnTo>
                  <a:lnTo>
                    <a:pt x="63852" y="14280"/>
                  </a:lnTo>
                  <a:lnTo>
                    <a:pt x="64439" y="14168"/>
                  </a:lnTo>
                  <a:lnTo>
                    <a:pt x="65417" y="13609"/>
                  </a:lnTo>
                  <a:lnTo>
                    <a:pt x="66115" y="12715"/>
                  </a:lnTo>
                  <a:lnTo>
                    <a:pt x="66423" y="11653"/>
                  </a:lnTo>
                  <a:lnTo>
                    <a:pt x="66395" y="11066"/>
                  </a:lnTo>
                  <a:lnTo>
                    <a:pt x="66171" y="9222"/>
                  </a:lnTo>
                  <a:lnTo>
                    <a:pt x="66115" y="7406"/>
                  </a:lnTo>
                  <a:lnTo>
                    <a:pt x="66115" y="6567"/>
                  </a:lnTo>
                  <a:lnTo>
                    <a:pt x="66227" y="5729"/>
                  </a:lnTo>
                  <a:lnTo>
                    <a:pt x="66283" y="5450"/>
                  </a:lnTo>
                  <a:lnTo>
                    <a:pt x="66479" y="4919"/>
                  </a:lnTo>
                  <a:lnTo>
                    <a:pt x="66646" y="4695"/>
                  </a:lnTo>
                  <a:lnTo>
                    <a:pt x="66982" y="4220"/>
                  </a:lnTo>
                  <a:lnTo>
                    <a:pt x="67289" y="3130"/>
                  </a:lnTo>
                  <a:lnTo>
                    <a:pt x="67149" y="2013"/>
                  </a:lnTo>
                  <a:lnTo>
                    <a:pt x="66618" y="1035"/>
                  </a:lnTo>
                  <a:lnTo>
                    <a:pt x="66171" y="643"/>
                  </a:lnTo>
                  <a:lnTo>
                    <a:pt x="65696" y="308"/>
                  </a:lnTo>
                  <a:lnTo>
                    <a:pt x="64606" y="1"/>
                  </a:lnTo>
                  <a:close/>
                  <a:moveTo>
                    <a:pt x="71006" y="2264"/>
                  </a:moveTo>
                  <a:lnTo>
                    <a:pt x="69916" y="2627"/>
                  </a:lnTo>
                  <a:lnTo>
                    <a:pt x="69441" y="2991"/>
                  </a:lnTo>
                  <a:lnTo>
                    <a:pt x="68994" y="3410"/>
                  </a:lnTo>
                  <a:lnTo>
                    <a:pt x="68519" y="4472"/>
                  </a:lnTo>
                  <a:lnTo>
                    <a:pt x="68463" y="5589"/>
                  </a:lnTo>
                  <a:lnTo>
                    <a:pt x="68826" y="6679"/>
                  </a:lnTo>
                  <a:lnTo>
                    <a:pt x="69217" y="7126"/>
                  </a:lnTo>
                  <a:lnTo>
                    <a:pt x="70335" y="8523"/>
                  </a:lnTo>
                  <a:lnTo>
                    <a:pt x="72431" y="11374"/>
                  </a:lnTo>
                  <a:lnTo>
                    <a:pt x="73409" y="12883"/>
                  </a:lnTo>
                  <a:lnTo>
                    <a:pt x="74107" y="13917"/>
                  </a:lnTo>
                  <a:lnTo>
                    <a:pt x="74303" y="14196"/>
                  </a:lnTo>
                  <a:lnTo>
                    <a:pt x="74834" y="14671"/>
                  </a:lnTo>
                  <a:lnTo>
                    <a:pt x="75449" y="15006"/>
                  </a:lnTo>
                  <a:lnTo>
                    <a:pt x="76147" y="15174"/>
                  </a:lnTo>
                  <a:lnTo>
                    <a:pt x="76511" y="15202"/>
                  </a:lnTo>
                  <a:lnTo>
                    <a:pt x="76930" y="15174"/>
                  </a:lnTo>
                  <a:lnTo>
                    <a:pt x="77712" y="14951"/>
                  </a:lnTo>
                  <a:lnTo>
                    <a:pt x="78355" y="14559"/>
                  </a:lnTo>
                  <a:lnTo>
                    <a:pt x="78858" y="14000"/>
                  </a:lnTo>
                  <a:lnTo>
                    <a:pt x="79221" y="13330"/>
                  </a:lnTo>
                  <a:lnTo>
                    <a:pt x="79389" y="12603"/>
                  </a:lnTo>
                  <a:lnTo>
                    <a:pt x="79389" y="11821"/>
                  </a:lnTo>
                  <a:lnTo>
                    <a:pt x="79137" y="11066"/>
                  </a:lnTo>
                  <a:lnTo>
                    <a:pt x="78914" y="10703"/>
                  </a:lnTo>
                  <a:lnTo>
                    <a:pt x="78215" y="9641"/>
                  </a:lnTo>
                  <a:lnTo>
                    <a:pt x="77153" y="7993"/>
                  </a:lnTo>
                  <a:lnTo>
                    <a:pt x="74806" y="4835"/>
                  </a:lnTo>
                  <a:lnTo>
                    <a:pt x="73576" y="3326"/>
                  </a:lnTo>
                  <a:lnTo>
                    <a:pt x="73157" y="2879"/>
                  </a:lnTo>
                  <a:lnTo>
                    <a:pt x="72123" y="2376"/>
                  </a:lnTo>
                  <a:lnTo>
                    <a:pt x="71006" y="2264"/>
                  </a:lnTo>
                  <a:close/>
                  <a:moveTo>
                    <a:pt x="23334" y="16236"/>
                  </a:moveTo>
                  <a:lnTo>
                    <a:pt x="20036" y="16264"/>
                  </a:lnTo>
                  <a:lnTo>
                    <a:pt x="19449" y="16320"/>
                  </a:lnTo>
                  <a:lnTo>
                    <a:pt x="18416" y="16767"/>
                  </a:lnTo>
                  <a:lnTo>
                    <a:pt x="17633" y="17549"/>
                  </a:lnTo>
                  <a:lnTo>
                    <a:pt x="17186" y="18583"/>
                  </a:lnTo>
                  <a:lnTo>
                    <a:pt x="17158" y="19170"/>
                  </a:lnTo>
                  <a:lnTo>
                    <a:pt x="17186" y="19785"/>
                  </a:lnTo>
                  <a:lnTo>
                    <a:pt x="17633" y="20819"/>
                  </a:lnTo>
                  <a:lnTo>
                    <a:pt x="18416" y="21601"/>
                  </a:lnTo>
                  <a:lnTo>
                    <a:pt x="19477" y="22020"/>
                  </a:lnTo>
                  <a:lnTo>
                    <a:pt x="20064" y="22076"/>
                  </a:lnTo>
                  <a:lnTo>
                    <a:pt x="20120" y="22076"/>
                  </a:lnTo>
                  <a:lnTo>
                    <a:pt x="23389" y="22048"/>
                  </a:lnTo>
                  <a:lnTo>
                    <a:pt x="26687" y="22020"/>
                  </a:lnTo>
                  <a:lnTo>
                    <a:pt x="28839" y="22020"/>
                  </a:lnTo>
                  <a:lnTo>
                    <a:pt x="29397" y="21964"/>
                  </a:lnTo>
                  <a:lnTo>
                    <a:pt x="30403" y="21517"/>
                  </a:lnTo>
                  <a:lnTo>
                    <a:pt x="31158" y="20735"/>
                  </a:lnTo>
                  <a:lnTo>
                    <a:pt x="31577" y="19701"/>
                  </a:lnTo>
                  <a:lnTo>
                    <a:pt x="31633" y="19142"/>
                  </a:lnTo>
                  <a:lnTo>
                    <a:pt x="31577" y="18555"/>
                  </a:lnTo>
                  <a:lnTo>
                    <a:pt x="31158" y="17549"/>
                  </a:lnTo>
                  <a:lnTo>
                    <a:pt x="30403" y="16767"/>
                  </a:lnTo>
                  <a:lnTo>
                    <a:pt x="29397" y="16292"/>
                  </a:lnTo>
                  <a:lnTo>
                    <a:pt x="28839" y="16236"/>
                  </a:lnTo>
                  <a:close/>
                  <a:moveTo>
                    <a:pt x="37557" y="16320"/>
                  </a:moveTo>
                  <a:lnTo>
                    <a:pt x="36970" y="16376"/>
                  </a:lnTo>
                  <a:lnTo>
                    <a:pt x="35964" y="16823"/>
                  </a:lnTo>
                  <a:lnTo>
                    <a:pt x="35210" y="17605"/>
                  </a:lnTo>
                  <a:lnTo>
                    <a:pt x="34763" y="18639"/>
                  </a:lnTo>
                  <a:lnTo>
                    <a:pt x="34735" y="19198"/>
                  </a:lnTo>
                  <a:lnTo>
                    <a:pt x="34763" y="19785"/>
                  </a:lnTo>
                  <a:lnTo>
                    <a:pt x="35182" y="20791"/>
                  </a:lnTo>
                  <a:lnTo>
                    <a:pt x="35936" y="21601"/>
                  </a:lnTo>
                  <a:lnTo>
                    <a:pt x="36914" y="22048"/>
                  </a:lnTo>
                  <a:lnTo>
                    <a:pt x="37501" y="22132"/>
                  </a:lnTo>
                  <a:lnTo>
                    <a:pt x="41860" y="22188"/>
                  </a:lnTo>
                  <a:lnTo>
                    <a:pt x="46220" y="22328"/>
                  </a:lnTo>
                  <a:lnTo>
                    <a:pt x="46303" y="22328"/>
                  </a:lnTo>
                  <a:lnTo>
                    <a:pt x="46862" y="22272"/>
                  </a:lnTo>
                  <a:lnTo>
                    <a:pt x="47868" y="21825"/>
                  </a:lnTo>
                  <a:lnTo>
                    <a:pt x="48651" y="21042"/>
                  </a:lnTo>
                  <a:lnTo>
                    <a:pt x="49098" y="20036"/>
                  </a:lnTo>
                  <a:lnTo>
                    <a:pt x="49126" y="19449"/>
                  </a:lnTo>
                  <a:lnTo>
                    <a:pt x="49098" y="18891"/>
                  </a:lnTo>
                  <a:lnTo>
                    <a:pt x="48707" y="17857"/>
                  </a:lnTo>
                  <a:lnTo>
                    <a:pt x="47952" y="17046"/>
                  </a:lnTo>
                  <a:lnTo>
                    <a:pt x="46946" y="16599"/>
                  </a:lnTo>
                  <a:lnTo>
                    <a:pt x="46359" y="16515"/>
                  </a:lnTo>
                  <a:lnTo>
                    <a:pt x="41972" y="16404"/>
                  </a:lnTo>
                  <a:lnTo>
                    <a:pt x="37585" y="16320"/>
                  </a:lnTo>
                  <a:close/>
                  <a:moveTo>
                    <a:pt x="10144" y="16432"/>
                  </a:moveTo>
                  <a:lnTo>
                    <a:pt x="8468" y="16543"/>
                  </a:lnTo>
                  <a:lnTo>
                    <a:pt x="6651" y="16907"/>
                  </a:lnTo>
                  <a:lnTo>
                    <a:pt x="5282" y="17410"/>
                  </a:lnTo>
                  <a:lnTo>
                    <a:pt x="4388" y="17913"/>
                  </a:lnTo>
                  <a:lnTo>
                    <a:pt x="3969" y="18220"/>
                  </a:lnTo>
                  <a:lnTo>
                    <a:pt x="3521" y="18555"/>
                  </a:lnTo>
                  <a:lnTo>
                    <a:pt x="2739" y="19338"/>
                  </a:lnTo>
                  <a:lnTo>
                    <a:pt x="2068" y="20204"/>
                  </a:lnTo>
                  <a:lnTo>
                    <a:pt x="1537" y="21154"/>
                  </a:lnTo>
                  <a:lnTo>
                    <a:pt x="1314" y="21657"/>
                  </a:lnTo>
                  <a:lnTo>
                    <a:pt x="1174" y="22020"/>
                  </a:lnTo>
                  <a:lnTo>
                    <a:pt x="1062" y="22747"/>
                  </a:lnTo>
                  <a:lnTo>
                    <a:pt x="1118" y="23445"/>
                  </a:lnTo>
                  <a:lnTo>
                    <a:pt x="1370" y="24088"/>
                  </a:lnTo>
                  <a:lnTo>
                    <a:pt x="1733" y="24675"/>
                  </a:lnTo>
                  <a:lnTo>
                    <a:pt x="2264" y="25150"/>
                  </a:lnTo>
                  <a:lnTo>
                    <a:pt x="2879" y="25485"/>
                  </a:lnTo>
                  <a:lnTo>
                    <a:pt x="3577" y="25681"/>
                  </a:lnTo>
                  <a:lnTo>
                    <a:pt x="3969" y="25709"/>
                  </a:lnTo>
                  <a:lnTo>
                    <a:pt x="4388" y="25681"/>
                  </a:lnTo>
                  <a:lnTo>
                    <a:pt x="5198" y="25429"/>
                  </a:lnTo>
                  <a:lnTo>
                    <a:pt x="5897" y="24982"/>
                  </a:lnTo>
                  <a:lnTo>
                    <a:pt x="6428" y="24340"/>
                  </a:lnTo>
                  <a:lnTo>
                    <a:pt x="6623" y="23948"/>
                  </a:lnTo>
                  <a:lnTo>
                    <a:pt x="6763" y="23641"/>
                  </a:lnTo>
                  <a:lnTo>
                    <a:pt x="7154" y="23082"/>
                  </a:lnTo>
                  <a:lnTo>
                    <a:pt x="7406" y="22859"/>
                  </a:lnTo>
                  <a:lnTo>
                    <a:pt x="7685" y="22691"/>
                  </a:lnTo>
                  <a:lnTo>
                    <a:pt x="8468" y="22439"/>
                  </a:lnTo>
                  <a:lnTo>
                    <a:pt x="9921" y="22244"/>
                  </a:lnTo>
                  <a:lnTo>
                    <a:pt x="11010" y="22216"/>
                  </a:lnTo>
                  <a:lnTo>
                    <a:pt x="11374" y="22216"/>
                  </a:lnTo>
                  <a:lnTo>
                    <a:pt x="11961" y="22132"/>
                  </a:lnTo>
                  <a:lnTo>
                    <a:pt x="12966" y="21657"/>
                  </a:lnTo>
                  <a:lnTo>
                    <a:pt x="13721" y="20875"/>
                  </a:lnTo>
                  <a:lnTo>
                    <a:pt x="14112" y="19841"/>
                  </a:lnTo>
                  <a:lnTo>
                    <a:pt x="14140" y="19254"/>
                  </a:lnTo>
                  <a:lnTo>
                    <a:pt x="14084" y="18667"/>
                  </a:lnTo>
                  <a:lnTo>
                    <a:pt x="13637" y="17661"/>
                  </a:lnTo>
                  <a:lnTo>
                    <a:pt x="12855" y="16907"/>
                  </a:lnTo>
                  <a:lnTo>
                    <a:pt x="11821" y="16460"/>
                  </a:lnTo>
                  <a:lnTo>
                    <a:pt x="11262" y="16432"/>
                  </a:lnTo>
                  <a:close/>
                  <a:moveTo>
                    <a:pt x="81429" y="16599"/>
                  </a:moveTo>
                  <a:lnTo>
                    <a:pt x="80395" y="16907"/>
                  </a:lnTo>
                  <a:lnTo>
                    <a:pt x="79920" y="17214"/>
                  </a:lnTo>
                  <a:lnTo>
                    <a:pt x="79500" y="17605"/>
                  </a:lnTo>
                  <a:lnTo>
                    <a:pt x="78970" y="18555"/>
                  </a:lnTo>
                  <a:lnTo>
                    <a:pt x="78802" y="19617"/>
                  </a:lnTo>
                  <a:lnTo>
                    <a:pt x="79053" y="20679"/>
                  </a:lnTo>
                  <a:lnTo>
                    <a:pt x="79361" y="21154"/>
                  </a:lnTo>
                  <a:lnTo>
                    <a:pt x="80674" y="22859"/>
                  </a:lnTo>
                  <a:lnTo>
                    <a:pt x="82071" y="24507"/>
                  </a:lnTo>
                  <a:lnTo>
                    <a:pt x="82742" y="25290"/>
                  </a:lnTo>
                  <a:lnTo>
                    <a:pt x="83860" y="26603"/>
                  </a:lnTo>
                  <a:lnTo>
                    <a:pt x="84950" y="27944"/>
                  </a:lnTo>
                  <a:lnTo>
                    <a:pt x="85173" y="28196"/>
                  </a:lnTo>
                  <a:lnTo>
                    <a:pt x="85676" y="28587"/>
                  </a:lnTo>
                  <a:lnTo>
                    <a:pt x="86235" y="28867"/>
                  </a:lnTo>
                  <a:lnTo>
                    <a:pt x="86878" y="29006"/>
                  </a:lnTo>
                  <a:lnTo>
                    <a:pt x="87201" y="29033"/>
                  </a:lnTo>
                  <a:lnTo>
                    <a:pt x="87201" y="29033"/>
                  </a:lnTo>
                  <a:lnTo>
                    <a:pt x="87632" y="29006"/>
                  </a:lnTo>
                  <a:lnTo>
                    <a:pt x="88415" y="28755"/>
                  </a:lnTo>
                  <a:lnTo>
                    <a:pt x="89085" y="28308"/>
                  </a:lnTo>
                  <a:lnTo>
                    <a:pt x="89588" y="27721"/>
                  </a:lnTo>
                  <a:lnTo>
                    <a:pt x="89923" y="27022"/>
                  </a:lnTo>
                  <a:lnTo>
                    <a:pt x="90063" y="26240"/>
                  </a:lnTo>
                  <a:lnTo>
                    <a:pt x="90007" y="25457"/>
                  </a:lnTo>
                  <a:lnTo>
                    <a:pt x="89672" y="24675"/>
                  </a:lnTo>
                  <a:lnTo>
                    <a:pt x="89421" y="24312"/>
                  </a:lnTo>
                  <a:lnTo>
                    <a:pt x="88303" y="22942"/>
                  </a:lnTo>
                  <a:lnTo>
                    <a:pt x="87129" y="21573"/>
                  </a:lnTo>
                  <a:lnTo>
                    <a:pt x="86458" y="20763"/>
                  </a:lnTo>
                  <a:lnTo>
                    <a:pt x="85145" y="19198"/>
                  </a:lnTo>
                  <a:lnTo>
                    <a:pt x="83888" y="17605"/>
                  </a:lnTo>
                  <a:lnTo>
                    <a:pt x="83496" y="17186"/>
                  </a:lnTo>
                  <a:lnTo>
                    <a:pt x="82518" y="16711"/>
                  </a:lnTo>
                  <a:lnTo>
                    <a:pt x="81429" y="16599"/>
                  </a:lnTo>
                  <a:close/>
                  <a:moveTo>
                    <a:pt x="87201" y="29033"/>
                  </a:moveTo>
                  <a:lnTo>
                    <a:pt x="87185" y="29034"/>
                  </a:lnTo>
                  <a:lnTo>
                    <a:pt x="87213" y="29034"/>
                  </a:lnTo>
                  <a:lnTo>
                    <a:pt x="87201" y="29033"/>
                  </a:lnTo>
                  <a:close/>
                  <a:moveTo>
                    <a:pt x="2907" y="28643"/>
                  </a:moveTo>
                  <a:lnTo>
                    <a:pt x="2320" y="28671"/>
                  </a:lnTo>
                  <a:lnTo>
                    <a:pt x="1286" y="29090"/>
                  </a:lnTo>
                  <a:lnTo>
                    <a:pt x="504" y="29845"/>
                  </a:lnTo>
                  <a:lnTo>
                    <a:pt x="56" y="30851"/>
                  </a:lnTo>
                  <a:lnTo>
                    <a:pt x="1" y="31437"/>
                  </a:lnTo>
                  <a:lnTo>
                    <a:pt x="1" y="31605"/>
                  </a:lnTo>
                  <a:lnTo>
                    <a:pt x="56" y="34371"/>
                  </a:lnTo>
                  <a:lnTo>
                    <a:pt x="252" y="37166"/>
                  </a:lnTo>
                  <a:lnTo>
                    <a:pt x="336" y="38088"/>
                  </a:lnTo>
                  <a:lnTo>
                    <a:pt x="671" y="39960"/>
                  </a:lnTo>
                  <a:lnTo>
                    <a:pt x="895" y="40882"/>
                  </a:lnTo>
                  <a:lnTo>
                    <a:pt x="1035" y="41357"/>
                  </a:lnTo>
                  <a:lnTo>
                    <a:pt x="1565" y="42112"/>
                  </a:lnTo>
                  <a:lnTo>
                    <a:pt x="2320" y="42671"/>
                  </a:lnTo>
                  <a:lnTo>
                    <a:pt x="3186" y="42978"/>
                  </a:lnTo>
                  <a:lnTo>
                    <a:pt x="3689" y="43006"/>
                  </a:lnTo>
                  <a:lnTo>
                    <a:pt x="4024" y="43006"/>
                  </a:lnTo>
                  <a:lnTo>
                    <a:pt x="4695" y="42838"/>
                  </a:lnTo>
                  <a:lnTo>
                    <a:pt x="5282" y="42559"/>
                  </a:lnTo>
                  <a:lnTo>
                    <a:pt x="5785" y="42140"/>
                  </a:lnTo>
                  <a:lnTo>
                    <a:pt x="6176" y="41609"/>
                  </a:lnTo>
                  <a:lnTo>
                    <a:pt x="6428" y="41022"/>
                  </a:lnTo>
                  <a:lnTo>
                    <a:pt x="6567" y="40379"/>
                  </a:lnTo>
                  <a:lnTo>
                    <a:pt x="6539" y="39709"/>
                  </a:lnTo>
                  <a:lnTo>
                    <a:pt x="6484" y="39373"/>
                  </a:lnTo>
                  <a:lnTo>
                    <a:pt x="6176" y="38004"/>
                  </a:lnTo>
                  <a:lnTo>
                    <a:pt x="6008" y="36635"/>
                  </a:lnTo>
                  <a:lnTo>
                    <a:pt x="5841" y="34120"/>
                  </a:lnTo>
                  <a:lnTo>
                    <a:pt x="5785" y="31605"/>
                  </a:lnTo>
                  <a:lnTo>
                    <a:pt x="5785" y="31437"/>
                  </a:lnTo>
                  <a:lnTo>
                    <a:pt x="5729" y="30851"/>
                  </a:lnTo>
                  <a:lnTo>
                    <a:pt x="5282" y="29845"/>
                  </a:lnTo>
                  <a:lnTo>
                    <a:pt x="4500" y="29090"/>
                  </a:lnTo>
                  <a:lnTo>
                    <a:pt x="3466" y="28671"/>
                  </a:lnTo>
                  <a:lnTo>
                    <a:pt x="2907" y="28643"/>
                  </a:lnTo>
                  <a:close/>
                  <a:moveTo>
                    <a:pt x="91684" y="30627"/>
                  </a:moveTo>
                  <a:lnTo>
                    <a:pt x="91097" y="30767"/>
                  </a:lnTo>
                  <a:lnTo>
                    <a:pt x="90566" y="30962"/>
                  </a:lnTo>
                  <a:lnTo>
                    <a:pt x="89700" y="31661"/>
                  </a:lnTo>
                  <a:lnTo>
                    <a:pt x="89169" y="32611"/>
                  </a:lnTo>
                  <a:lnTo>
                    <a:pt x="89029" y="33701"/>
                  </a:lnTo>
                  <a:lnTo>
                    <a:pt x="89141" y="34288"/>
                  </a:lnTo>
                  <a:lnTo>
                    <a:pt x="89141" y="34344"/>
                  </a:lnTo>
                  <a:lnTo>
                    <a:pt x="89169" y="34399"/>
                  </a:lnTo>
                  <a:lnTo>
                    <a:pt x="88806" y="35070"/>
                  </a:lnTo>
                  <a:lnTo>
                    <a:pt x="88247" y="35713"/>
                  </a:lnTo>
                  <a:lnTo>
                    <a:pt x="85592" y="38870"/>
                  </a:lnTo>
                  <a:lnTo>
                    <a:pt x="85313" y="39234"/>
                  </a:lnTo>
                  <a:lnTo>
                    <a:pt x="84977" y="40016"/>
                  </a:lnTo>
                  <a:lnTo>
                    <a:pt x="84894" y="40826"/>
                  </a:lnTo>
                  <a:lnTo>
                    <a:pt x="85005" y="41609"/>
                  </a:lnTo>
                  <a:lnTo>
                    <a:pt x="85341" y="42307"/>
                  </a:lnTo>
                  <a:lnTo>
                    <a:pt x="85872" y="42922"/>
                  </a:lnTo>
                  <a:lnTo>
                    <a:pt x="86514" y="43369"/>
                  </a:lnTo>
                  <a:lnTo>
                    <a:pt x="87325" y="43621"/>
                  </a:lnTo>
                  <a:lnTo>
                    <a:pt x="87800" y="43649"/>
                  </a:lnTo>
                  <a:lnTo>
                    <a:pt x="88107" y="43621"/>
                  </a:lnTo>
                  <a:lnTo>
                    <a:pt x="88722" y="43509"/>
                  </a:lnTo>
                  <a:lnTo>
                    <a:pt x="89281" y="43230"/>
                  </a:lnTo>
                  <a:lnTo>
                    <a:pt x="89784" y="42866"/>
                  </a:lnTo>
                  <a:lnTo>
                    <a:pt x="90007" y="42615"/>
                  </a:lnTo>
                  <a:lnTo>
                    <a:pt x="92690" y="39429"/>
                  </a:lnTo>
                  <a:lnTo>
                    <a:pt x="93361" y="38647"/>
                  </a:lnTo>
                  <a:lnTo>
                    <a:pt x="94394" y="36970"/>
                  </a:lnTo>
                  <a:lnTo>
                    <a:pt x="94870" y="35573"/>
                  </a:lnTo>
                  <a:lnTo>
                    <a:pt x="94953" y="34791"/>
                  </a:lnTo>
                  <a:lnTo>
                    <a:pt x="94953" y="34427"/>
                  </a:lnTo>
                  <a:lnTo>
                    <a:pt x="94925" y="33980"/>
                  </a:lnTo>
                  <a:lnTo>
                    <a:pt x="94814" y="33058"/>
                  </a:lnTo>
                  <a:lnTo>
                    <a:pt x="94674" y="32639"/>
                  </a:lnTo>
                  <a:lnTo>
                    <a:pt x="94450" y="32080"/>
                  </a:lnTo>
                  <a:lnTo>
                    <a:pt x="93752" y="31242"/>
                  </a:lnTo>
                  <a:lnTo>
                    <a:pt x="92774" y="30739"/>
                  </a:lnTo>
                  <a:lnTo>
                    <a:pt x="91684" y="30627"/>
                  </a:lnTo>
                  <a:close/>
                  <a:moveTo>
                    <a:pt x="9557" y="42531"/>
                  </a:moveTo>
                  <a:lnTo>
                    <a:pt x="8495" y="42838"/>
                  </a:lnTo>
                  <a:lnTo>
                    <a:pt x="7629" y="43537"/>
                  </a:lnTo>
                  <a:lnTo>
                    <a:pt x="7070" y="44515"/>
                  </a:lnTo>
                  <a:lnTo>
                    <a:pt x="6959" y="45102"/>
                  </a:lnTo>
                  <a:lnTo>
                    <a:pt x="6959" y="45689"/>
                  </a:lnTo>
                  <a:lnTo>
                    <a:pt x="7266" y="46778"/>
                  </a:lnTo>
                  <a:lnTo>
                    <a:pt x="7965" y="47645"/>
                  </a:lnTo>
                  <a:lnTo>
                    <a:pt x="8943" y="48204"/>
                  </a:lnTo>
                  <a:lnTo>
                    <a:pt x="9529" y="48287"/>
                  </a:lnTo>
                  <a:lnTo>
                    <a:pt x="11010" y="48399"/>
                  </a:lnTo>
                  <a:lnTo>
                    <a:pt x="12491" y="48427"/>
                  </a:lnTo>
                  <a:lnTo>
                    <a:pt x="18583" y="48455"/>
                  </a:lnTo>
                  <a:lnTo>
                    <a:pt x="18611" y="48455"/>
                  </a:lnTo>
                  <a:lnTo>
                    <a:pt x="19170" y="48399"/>
                  </a:lnTo>
                  <a:lnTo>
                    <a:pt x="20176" y="47924"/>
                  </a:lnTo>
                  <a:lnTo>
                    <a:pt x="20930" y="47142"/>
                  </a:lnTo>
                  <a:lnTo>
                    <a:pt x="21350" y="46136"/>
                  </a:lnTo>
                  <a:lnTo>
                    <a:pt x="21405" y="45549"/>
                  </a:lnTo>
                  <a:lnTo>
                    <a:pt x="21350" y="44990"/>
                  </a:lnTo>
                  <a:lnTo>
                    <a:pt x="20930" y="43956"/>
                  </a:lnTo>
                  <a:lnTo>
                    <a:pt x="20176" y="43174"/>
                  </a:lnTo>
                  <a:lnTo>
                    <a:pt x="19170" y="42727"/>
                  </a:lnTo>
                  <a:lnTo>
                    <a:pt x="18611" y="42671"/>
                  </a:lnTo>
                  <a:lnTo>
                    <a:pt x="12519" y="42643"/>
                  </a:lnTo>
                  <a:lnTo>
                    <a:pt x="11318" y="42615"/>
                  </a:lnTo>
                  <a:lnTo>
                    <a:pt x="10172" y="42531"/>
                  </a:lnTo>
                  <a:close/>
                  <a:moveTo>
                    <a:pt x="27330" y="42699"/>
                  </a:moveTo>
                  <a:lnTo>
                    <a:pt x="26743" y="42755"/>
                  </a:lnTo>
                  <a:lnTo>
                    <a:pt x="25737" y="43202"/>
                  </a:lnTo>
                  <a:lnTo>
                    <a:pt x="24982" y="43984"/>
                  </a:lnTo>
                  <a:lnTo>
                    <a:pt x="24563" y="45018"/>
                  </a:lnTo>
                  <a:lnTo>
                    <a:pt x="24535" y="45605"/>
                  </a:lnTo>
                  <a:lnTo>
                    <a:pt x="24563" y="46164"/>
                  </a:lnTo>
                  <a:lnTo>
                    <a:pt x="24982" y="47198"/>
                  </a:lnTo>
                  <a:lnTo>
                    <a:pt x="25737" y="47980"/>
                  </a:lnTo>
                  <a:lnTo>
                    <a:pt x="26743" y="48427"/>
                  </a:lnTo>
                  <a:lnTo>
                    <a:pt x="27330" y="48483"/>
                  </a:lnTo>
                  <a:lnTo>
                    <a:pt x="36048" y="48539"/>
                  </a:lnTo>
                  <a:lnTo>
                    <a:pt x="36635" y="48483"/>
                  </a:lnTo>
                  <a:lnTo>
                    <a:pt x="37697" y="48036"/>
                  </a:lnTo>
                  <a:lnTo>
                    <a:pt x="38479" y="47254"/>
                  </a:lnTo>
                  <a:lnTo>
                    <a:pt x="38926" y="46220"/>
                  </a:lnTo>
                  <a:lnTo>
                    <a:pt x="38954" y="45633"/>
                  </a:lnTo>
                  <a:lnTo>
                    <a:pt x="38926" y="45046"/>
                  </a:lnTo>
                  <a:lnTo>
                    <a:pt x="38479" y="44012"/>
                  </a:lnTo>
                  <a:lnTo>
                    <a:pt x="37697" y="43202"/>
                  </a:lnTo>
                  <a:lnTo>
                    <a:pt x="36635" y="42783"/>
                  </a:lnTo>
                  <a:lnTo>
                    <a:pt x="36048" y="42727"/>
                  </a:lnTo>
                  <a:lnTo>
                    <a:pt x="27330" y="42699"/>
                  </a:lnTo>
                  <a:close/>
                  <a:moveTo>
                    <a:pt x="44822" y="42783"/>
                  </a:moveTo>
                  <a:lnTo>
                    <a:pt x="44236" y="42838"/>
                  </a:lnTo>
                  <a:lnTo>
                    <a:pt x="43230" y="43285"/>
                  </a:lnTo>
                  <a:lnTo>
                    <a:pt x="42475" y="44068"/>
                  </a:lnTo>
                  <a:lnTo>
                    <a:pt x="42056" y="45102"/>
                  </a:lnTo>
                  <a:lnTo>
                    <a:pt x="42028" y="45661"/>
                  </a:lnTo>
                  <a:lnTo>
                    <a:pt x="42056" y="46248"/>
                  </a:lnTo>
                  <a:lnTo>
                    <a:pt x="42475" y="47254"/>
                  </a:lnTo>
                  <a:lnTo>
                    <a:pt x="43230" y="48036"/>
                  </a:lnTo>
                  <a:lnTo>
                    <a:pt x="44236" y="48511"/>
                  </a:lnTo>
                  <a:lnTo>
                    <a:pt x="44822" y="48567"/>
                  </a:lnTo>
                  <a:lnTo>
                    <a:pt x="53541" y="48595"/>
                  </a:lnTo>
                  <a:lnTo>
                    <a:pt x="54128" y="48539"/>
                  </a:lnTo>
                  <a:lnTo>
                    <a:pt x="55134" y="48092"/>
                  </a:lnTo>
                  <a:lnTo>
                    <a:pt x="55888" y="47309"/>
                  </a:lnTo>
                  <a:lnTo>
                    <a:pt x="56307" y="46275"/>
                  </a:lnTo>
                  <a:lnTo>
                    <a:pt x="56335" y="45717"/>
                  </a:lnTo>
                  <a:lnTo>
                    <a:pt x="56307" y="45130"/>
                  </a:lnTo>
                  <a:lnTo>
                    <a:pt x="55888" y="44096"/>
                  </a:lnTo>
                  <a:lnTo>
                    <a:pt x="55134" y="43313"/>
                  </a:lnTo>
                  <a:lnTo>
                    <a:pt x="54128" y="42866"/>
                  </a:lnTo>
                  <a:lnTo>
                    <a:pt x="53541" y="42810"/>
                  </a:lnTo>
                  <a:lnTo>
                    <a:pt x="44822" y="42783"/>
                  </a:lnTo>
                  <a:close/>
                  <a:moveTo>
                    <a:pt x="62427" y="42978"/>
                  </a:moveTo>
                  <a:lnTo>
                    <a:pt x="61309" y="43118"/>
                  </a:lnTo>
                  <a:lnTo>
                    <a:pt x="60331" y="43677"/>
                  </a:lnTo>
                  <a:lnTo>
                    <a:pt x="59633" y="44543"/>
                  </a:lnTo>
                  <a:lnTo>
                    <a:pt x="59437" y="45102"/>
                  </a:lnTo>
                  <a:lnTo>
                    <a:pt x="59325" y="45689"/>
                  </a:lnTo>
                  <a:lnTo>
                    <a:pt x="59465" y="46806"/>
                  </a:lnTo>
                  <a:lnTo>
                    <a:pt x="59996" y="47784"/>
                  </a:lnTo>
                  <a:lnTo>
                    <a:pt x="60890" y="48483"/>
                  </a:lnTo>
                  <a:lnTo>
                    <a:pt x="61449" y="48679"/>
                  </a:lnTo>
                  <a:lnTo>
                    <a:pt x="61561" y="49265"/>
                  </a:lnTo>
                  <a:lnTo>
                    <a:pt x="61589" y="49852"/>
                  </a:lnTo>
                  <a:lnTo>
                    <a:pt x="61533" y="50663"/>
                  </a:lnTo>
                  <a:lnTo>
                    <a:pt x="61309" y="52200"/>
                  </a:lnTo>
                  <a:lnTo>
                    <a:pt x="61114" y="52982"/>
                  </a:lnTo>
                  <a:lnTo>
                    <a:pt x="61030" y="53541"/>
                  </a:lnTo>
                  <a:lnTo>
                    <a:pt x="61225" y="54659"/>
                  </a:lnTo>
                  <a:lnTo>
                    <a:pt x="61812" y="55609"/>
                  </a:lnTo>
                  <a:lnTo>
                    <a:pt x="62706" y="56279"/>
                  </a:lnTo>
                  <a:lnTo>
                    <a:pt x="63293" y="56447"/>
                  </a:lnTo>
                  <a:lnTo>
                    <a:pt x="63601" y="56503"/>
                  </a:lnTo>
                  <a:lnTo>
                    <a:pt x="63936" y="56531"/>
                  </a:lnTo>
                  <a:lnTo>
                    <a:pt x="64439" y="56475"/>
                  </a:lnTo>
                  <a:lnTo>
                    <a:pt x="65333" y="56168"/>
                  </a:lnTo>
                  <a:lnTo>
                    <a:pt x="66088" y="55581"/>
                  </a:lnTo>
                  <a:lnTo>
                    <a:pt x="66618" y="54742"/>
                  </a:lnTo>
                  <a:lnTo>
                    <a:pt x="66758" y="54267"/>
                  </a:lnTo>
                  <a:lnTo>
                    <a:pt x="67010" y="53178"/>
                  </a:lnTo>
                  <a:lnTo>
                    <a:pt x="67317" y="50970"/>
                  </a:lnTo>
                  <a:lnTo>
                    <a:pt x="67373" y="49852"/>
                  </a:lnTo>
                  <a:lnTo>
                    <a:pt x="67345" y="49042"/>
                  </a:lnTo>
                  <a:lnTo>
                    <a:pt x="67093" y="47421"/>
                  </a:lnTo>
                  <a:lnTo>
                    <a:pt x="66870" y="46639"/>
                  </a:lnTo>
                  <a:lnTo>
                    <a:pt x="66618" y="45968"/>
                  </a:lnTo>
                  <a:lnTo>
                    <a:pt x="65864" y="44850"/>
                  </a:lnTo>
                  <a:lnTo>
                    <a:pt x="64886" y="43928"/>
                  </a:lnTo>
                  <a:lnTo>
                    <a:pt x="63656" y="43285"/>
                  </a:lnTo>
                  <a:lnTo>
                    <a:pt x="63014" y="43118"/>
                  </a:lnTo>
                  <a:lnTo>
                    <a:pt x="62427" y="42978"/>
                  </a:lnTo>
                  <a:close/>
                  <a:moveTo>
                    <a:pt x="82435" y="44571"/>
                  </a:moveTo>
                  <a:lnTo>
                    <a:pt x="81345" y="44655"/>
                  </a:lnTo>
                  <a:lnTo>
                    <a:pt x="80339" y="45158"/>
                  </a:lnTo>
                  <a:lnTo>
                    <a:pt x="79948" y="45577"/>
                  </a:lnTo>
                  <a:lnTo>
                    <a:pt x="74303" y="52255"/>
                  </a:lnTo>
                  <a:lnTo>
                    <a:pt x="74024" y="52619"/>
                  </a:lnTo>
                  <a:lnTo>
                    <a:pt x="73688" y="53373"/>
                  </a:lnTo>
                  <a:lnTo>
                    <a:pt x="73604" y="54184"/>
                  </a:lnTo>
                  <a:lnTo>
                    <a:pt x="73744" y="54966"/>
                  </a:lnTo>
                  <a:lnTo>
                    <a:pt x="74079" y="55693"/>
                  </a:lnTo>
                  <a:lnTo>
                    <a:pt x="74582" y="56279"/>
                  </a:lnTo>
                  <a:lnTo>
                    <a:pt x="75253" y="56726"/>
                  </a:lnTo>
                  <a:lnTo>
                    <a:pt x="76063" y="56978"/>
                  </a:lnTo>
                  <a:lnTo>
                    <a:pt x="76511" y="57006"/>
                  </a:lnTo>
                  <a:lnTo>
                    <a:pt x="76818" y="57006"/>
                  </a:lnTo>
                  <a:lnTo>
                    <a:pt x="77433" y="56866"/>
                  </a:lnTo>
                  <a:lnTo>
                    <a:pt x="78019" y="56587"/>
                  </a:lnTo>
                  <a:lnTo>
                    <a:pt x="78495" y="56223"/>
                  </a:lnTo>
                  <a:lnTo>
                    <a:pt x="78718" y="55972"/>
                  </a:lnTo>
                  <a:lnTo>
                    <a:pt x="84363" y="49293"/>
                  </a:lnTo>
                  <a:lnTo>
                    <a:pt x="84698" y="48818"/>
                  </a:lnTo>
                  <a:lnTo>
                    <a:pt x="85005" y="47756"/>
                  </a:lnTo>
                  <a:lnTo>
                    <a:pt x="84922" y="46667"/>
                  </a:lnTo>
                  <a:lnTo>
                    <a:pt x="84391" y="45661"/>
                  </a:lnTo>
                  <a:lnTo>
                    <a:pt x="83971" y="45269"/>
                  </a:lnTo>
                  <a:lnTo>
                    <a:pt x="83524" y="44906"/>
                  </a:lnTo>
                  <a:lnTo>
                    <a:pt x="82435" y="44571"/>
                  </a:lnTo>
                  <a:close/>
                  <a:moveTo>
                    <a:pt x="71201" y="57844"/>
                  </a:moveTo>
                  <a:lnTo>
                    <a:pt x="70083" y="57956"/>
                  </a:lnTo>
                  <a:lnTo>
                    <a:pt x="69077" y="58487"/>
                  </a:lnTo>
                  <a:lnTo>
                    <a:pt x="68658" y="58934"/>
                  </a:lnTo>
                  <a:lnTo>
                    <a:pt x="68155" y="59549"/>
                  </a:lnTo>
                  <a:lnTo>
                    <a:pt x="67764" y="59940"/>
                  </a:lnTo>
                  <a:lnTo>
                    <a:pt x="66842" y="60555"/>
                  </a:lnTo>
                  <a:lnTo>
                    <a:pt x="66311" y="60778"/>
                  </a:lnTo>
                  <a:lnTo>
                    <a:pt x="66004" y="60275"/>
                  </a:lnTo>
                  <a:lnTo>
                    <a:pt x="65137" y="59549"/>
                  </a:lnTo>
                  <a:lnTo>
                    <a:pt x="64076" y="59241"/>
                  </a:lnTo>
                  <a:lnTo>
                    <a:pt x="62958" y="59325"/>
                  </a:lnTo>
                  <a:lnTo>
                    <a:pt x="62399" y="59549"/>
                  </a:lnTo>
                  <a:lnTo>
                    <a:pt x="61896" y="59884"/>
                  </a:lnTo>
                  <a:lnTo>
                    <a:pt x="61197" y="60750"/>
                  </a:lnTo>
                  <a:lnTo>
                    <a:pt x="60862" y="61812"/>
                  </a:lnTo>
                  <a:lnTo>
                    <a:pt x="60946" y="62930"/>
                  </a:lnTo>
                  <a:lnTo>
                    <a:pt x="61197" y="63461"/>
                  </a:lnTo>
                  <a:lnTo>
                    <a:pt x="61337" y="63712"/>
                  </a:lnTo>
                  <a:lnTo>
                    <a:pt x="61477" y="63964"/>
                  </a:lnTo>
                  <a:lnTo>
                    <a:pt x="61840" y="64579"/>
                  </a:lnTo>
                  <a:lnTo>
                    <a:pt x="62818" y="65557"/>
                  </a:lnTo>
                  <a:lnTo>
                    <a:pt x="64020" y="66227"/>
                  </a:lnTo>
                  <a:lnTo>
                    <a:pt x="65333" y="66591"/>
                  </a:lnTo>
                  <a:lnTo>
                    <a:pt x="66060" y="66619"/>
                  </a:lnTo>
                  <a:lnTo>
                    <a:pt x="66535" y="66591"/>
                  </a:lnTo>
                  <a:lnTo>
                    <a:pt x="67485" y="66451"/>
                  </a:lnTo>
                  <a:lnTo>
                    <a:pt x="68882" y="66004"/>
                  </a:lnTo>
                  <a:lnTo>
                    <a:pt x="70558" y="65082"/>
                  </a:lnTo>
                  <a:lnTo>
                    <a:pt x="72012" y="63880"/>
                  </a:lnTo>
                  <a:lnTo>
                    <a:pt x="72570" y="63265"/>
                  </a:lnTo>
                  <a:lnTo>
                    <a:pt x="73073" y="62650"/>
                  </a:lnTo>
                  <a:lnTo>
                    <a:pt x="73437" y="62175"/>
                  </a:lnTo>
                  <a:lnTo>
                    <a:pt x="73800" y="61086"/>
                  </a:lnTo>
                  <a:lnTo>
                    <a:pt x="73716" y="59968"/>
                  </a:lnTo>
                  <a:lnTo>
                    <a:pt x="73213" y="58962"/>
                  </a:lnTo>
                  <a:lnTo>
                    <a:pt x="72766" y="58543"/>
                  </a:lnTo>
                  <a:lnTo>
                    <a:pt x="72291" y="58180"/>
                  </a:lnTo>
                  <a:lnTo>
                    <a:pt x="71201" y="5784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215"/>
            <p:cNvSpPr/>
            <p:nvPr/>
          </p:nvSpPr>
          <p:spPr>
            <a:xfrm>
              <a:off x="3929800" y="3208525"/>
              <a:ext cx="253600" cy="149525"/>
            </a:xfrm>
            <a:custGeom>
              <a:avLst/>
              <a:gdLst/>
              <a:ahLst/>
              <a:cxnLst/>
              <a:rect l="l" t="t" r="r" b="b"/>
              <a:pathLst>
                <a:path w="10144" h="5981" extrusionOk="0">
                  <a:moveTo>
                    <a:pt x="2962" y="1"/>
                  </a:moveTo>
                  <a:lnTo>
                    <a:pt x="2376" y="29"/>
                  </a:lnTo>
                  <a:lnTo>
                    <a:pt x="1342" y="420"/>
                  </a:lnTo>
                  <a:lnTo>
                    <a:pt x="531" y="1174"/>
                  </a:lnTo>
                  <a:lnTo>
                    <a:pt x="84" y="2180"/>
                  </a:lnTo>
                  <a:lnTo>
                    <a:pt x="0" y="2767"/>
                  </a:lnTo>
                  <a:lnTo>
                    <a:pt x="28" y="3354"/>
                  </a:lnTo>
                  <a:lnTo>
                    <a:pt x="420" y="4388"/>
                  </a:lnTo>
                  <a:lnTo>
                    <a:pt x="1146" y="5198"/>
                  </a:lnTo>
                  <a:lnTo>
                    <a:pt x="2124" y="5701"/>
                  </a:lnTo>
                  <a:lnTo>
                    <a:pt x="2711" y="5785"/>
                  </a:lnTo>
                  <a:lnTo>
                    <a:pt x="4863" y="5869"/>
                  </a:lnTo>
                  <a:lnTo>
                    <a:pt x="7014" y="5981"/>
                  </a:lnTo>
                  <a:lnTo>
                    <a:pt x="7182" y="5981"/>
                  </a:lnTo>
                  <a:lnTo>
                    <a:pt x="7769" y="5953"/>
                  </a:lnTo>
                  <a:lnTo>
                    <a:pt x="8803" y="5534"/>
                  </a:lnTo>
                  <a:lnTo>
                    <a:pt x="9613" y="4751"/>
                  </a:lnTo>
                  <a:lnTo>
                    <a:pt x="10088" y="3745"/>
                  </a:lnTo>
                  <a:lnTo>
                    <a:pt x="10144" y="3158"/>
                  </a:lnTo>
                  <a:lnTo>
                    <a:pt x="10116" y="2544"/>
                  </a:lnTo>
                  <a:lnTo>
                    <a:pt x="9697" y="1510"/>
                  </a:lnTo>
                  <a:lnTo>
                    <a:pt x="8914" y="699"/>
                  </a:lnTo>
                  <a:lnTo>
                    <a:pt x="7908" y="252"/>
                  </a:lnTo>
                  <a:lnTo>
                    <a:pt x="7322" y="196"/>
                  </a:lnTo>
                  <a:lnTo>
                    <a:pt x="5142" y="85"/>
                  </a:lnTo>
                  <a:lnTo>
                    <a:pt x="296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0" name="Google Shape;6870;p215"/>
          <p:cNvSpPr txBox="1"/>
          <p:nvPr/>
        </p:nvSpPr>
        <p:spPr>
          <a:xfrm>
            <a:off x="2101375" y="5326475"/>
            <a:ext cx="12075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6000" b="1">
                <a:solidFill>
                  <a:srgbClr val="0D3258"/>
                </a:solidFill>
                <a:latin typeface="Zilla Slab"/>
                <a:ea typeface="Zilla Slab"/>
                <a:cs typeface="Zilla Slab"/>
                <a:sym typeface="Zilla Slab"/>
              </a:rPr>
              <a:t>H</a:t>
            </a:r>
            <a:endParaRPr sz="6000">
              <a:solidFill>
                <a:srgbClr val="0D3258"/>
              </a:solidFill>
            </a:endParaRPr>
          </a:p>
        </p:txBody>
      </p:sp>
      <p:sp>
        <p:nvSpPr>
          <p:cNvPr id="6871" name="Google Shape;6871;p215"/>
          <p:cNvSpPr/>
          <p:nvPr/>
        </p:nvSpPr>
        <p:spPr>
          <a:xfrm>
            <a:off x="3434313" y="4979250"/>
            <a:ext cx="2141825" cy="1634975"/>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E55B2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72" name="Google Shape;6872;p215"/>
          <p:cNvSpPr txBox="1"/>
          <p:nvPr/>
        </p:nvSpPr>
        <p:spPr>
          <a:xfrm>
            <a:off x="3832550" y="5318825"/>
            <a:ext cx="12075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6000" b="1">
                <a:solidFill>
                  <a:srgbClr val="FFFFFF"/>
                </a:solidFill>
                <a:latin typeface="Zilla Slab"/>
                <a:ea typeface="Zilla Slab"/>
                <a:cs typeface="Zilla Slab"/>
                <a:sym typeface="Zilla Slab"/>
              </a:rPr>
              <a:t>A</a:t>
            </a:r>
            <a:endParaRPr sz="6000"/>
          </a:p>
        </p:txBody>
      </p:sp>
      <p:sp>
        <p:nvSpPr>
          <p:cNvPr id="6873" name="Google Shape;6873;p215"/>
          <p:cNvSpPr/>
          <p:nvPr/>
        </p:nvSpPr>
        <p:spPr>
          <a:xfrm>
            <a:off x="5163251" y="4957050"/>
            <a:ext cx="2141825" cy="1634975"/>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0D325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74" name="Google Shape;6874;p215"/>
          <p:cNvSpPr txBox="1"/>
          <p:nvPr/>
        </p:nvSpPr>
        <p:spPr>
          <a:xfrm>
            <a:off x="5534225" y="5326475"/>
            <a:ext cx="12075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6000" b="1">
                <a:solidFill>
                  <a:srgbClr val="FFFFFF"/>
                </a:solidFill>
                <a:latin typeface="Zilla Slab"/>
                <a:ea typeface="Zilla Slab"/>
                <a:cs typeface="Zilla Slab"/>
                <a:sym typeface="Zilla Slab"/>
              </a:rPr>
              <a:t>P</a:t>
            </a:r>
            <a:endParaRPr sz="6000"/>
          </a:p>
        </p:txBody>
      </p:sp>
      <p:sp>
        <p:nvSpPr>
          <p:cNvPr id="6875" name="Google Shape;6875;p215"/>
          <p:cNvSpPr/>
          <p:nvPr/>
        </p:nvSpPr>
        <p:spPr>
          <a:xfrm>
            <a:off x="6886351" y="4957050"/>
            <a:ext cx="2141825" cy="1634975"/>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9CB73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76" name="Google Shape;6876;p215"/>
          <p:cNvSpPr txBox="1"/>
          <p:nvPr/>
        </p:nvSpPr>
        <p:spPr>
          <a:xfrm>
            <a:off x="7277313" y="5326475"/>
            <a:ext cx="12075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6000" b="1">
                <a:solidFill>
                  <a:srgbClr val="0D3258"/>
                </a:solidFill>
                <a:latin typeface="Zilla Slab"/>
                <a:ea typeface="Zilla Slab"/>
                <a:cs typeface="Zilla Slab"/>
                <a:sym typeface="Zilla Slab"/>
              </a:rPr>
              <a:t>P</a:t>
            </a:r>
            <a:endParaRPr sz="6000">
              <a:solidFill>
                <a:srgbClr val="0D3258"/>
              </a:solidFill>
            </a:endParaRPr>
          </a:p>
        </p:txBody>
      </p:sp>
      <p:sp>
        <p:nvSpPr>
          <p:cNvPr id="6877" name="Google Shape;6877;p215"/>
          <p:cNvSpPr/>
          <p:nvPr/>
        </p:nvSpPr>
        <p:spPr>
          <a:xfrm>
            <a:off x="8609476" y="4957050"/>
            <a:ext cx="2141825" cy="1634975"/>
          </a:xfrm>
          <a:custGeom>
            <a:avLst/>
            <a:gdLst/>
            <a:ahLst/>
            <a:cxnLst/>
            <a:rect l="l" t="t" r="r" b="b"/>
            <a:pathLst>
              <a:path w="1174" h="990" extrusionOk="0">
                <a:moveTo>
                  <a:pt x="760" y="889"/>
                </a:moveTo>
                <a:cubicBezTo>
                  <a:pt x="886" y="810"/>
                  <a:pt x="1174" y="402"/>
                  <a:pt x="602" y="172"/>
                </a:cubicBezTo>
                <a:cubicBezTo>
                  <a:pt x="173" y="0"/>
                  <a:pt x="0" y="638"/>
                  <a:pt x="283" y="850"/>
                </a:cubicBezTo>
                <a:cubicBezTo>
                  <a:pt x="470" y="990"/>
                  <a:pt x="633" y="968"/>
                  <a:pt x="760" y="889"/>
                </a:cubicBezTo>
              </a:path>
            </a:pathLst>
          </a:custGeom>
          <a:solidFill>
            <a:srgbClr val="B7177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78" name="Google Shape;6878;p215"/>
          <p:cNvSpPr txBox="1"/>
          <p:nvPr/>
        </p:nvSpPr>
        <p:spPr>
          <a:xfrm>
            <a:off x="8980450" y="5326475"/>
            <a:ext cx="1207500" cy="1108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6000" b="1">
                <a:solidFill>
                  <a:srgbClr val="FFFFFF"/>
                </a:solidFill>
                <a:latin typeface="Zilla Slab"/>
                <a:ea typeface="Zilla Slab"/>
                <a:cs typeface="Zilla Slab"/>
                <a:sym typeface="Zilla Slab"/>
              </a:rPr>
              <a:t>Y</a:t>
            </a:r>
            <a:endParaRPr sz="6000"/>
          </a:p>
        </p:txBody>
      </p:sp>
      <p:grpSp>
        <p:nvGrpSpPr>
          <p:cNvPr id="6879" name="Google Shape;6879;p215"/>
          <p:cNvGrpSpPr/>
          <p:nvPr/>
        </p:nvGrpSpPr>
        <p:grpSpPr>
          <a:xfrm>
            <a:off x="5820264" y="1237908"/>
            <a:ext cx="399066" cy="576093"/>
            <a:chOff x="1945475" y="237900"/>
            <a:chExt cx="3715700" cy="5208800"/>
          </a:xfrm>
        </p:grpSpPr>
        <p:sp>
          <p:nvSpPr>
            <p:cNvPr id="6880" name="Google Shape;6880;p215"/>
            <p:cNvSpPr/>
            <p:nvPr/>
          </p:nvSpPr>
          <p:spPr>
            <a:xfrm>
              <a:off x="2447300" y="748900"/>
              <a:ext cx="2771700" cy="2505175"/>
            </a:xfrm>
            <a:custGeom>
              <a:avLst/>
              <a:gdLst/>
              <a:ahLst/>
              <a:cxnLst/>
              <a:rect l="l" t="t" r="r" b="b"/>
              <a:pathLst>
                <a:path w="110868" h="100207" extrusionOk="0">
                  <a:moveTo>
                    <a:pt x="56038" y="9497"/>
                  </a:moveTo>
                  <a:cubicBezTo>
                    <a:pt x="60782" y="9497"/>
                    <a:pt x="65499" y="10058"/>
                    <a:pt x="69963" y="11209"/>
                  </a:cubicBezTo>
                  <a:cubicBezTo>
                    <a:pt x="89531" y="16235"/>
                    <a:pt x="95398" y="28981"/>
                    <a:pt x="97139" y="36140"/>
                  </a:cubicBezTo>
                  <a:cubicBezTo>
                    <a:pt x="98964" y="43692"/>
                    <a:pt x="98290" y="51890"/>
                    <a:pt x="95230" y="59863"/>
                  </a:cubicBezTo>
                  <a:cubicBezTo>
                    <a:pt x="92254" y="67555"/>
                    <a:pt x="87116" y="74630"/>
                    <a:pt x="80743" y="79796"/>
                  </a:cubicBezTo>
                  <a:cubicBezTo>
                    <a:pt x="72162" y="86802"/>
                    <a:pt x="61521" y="90718"/>
                    <a:pt x="51226" y="90718"/>
                  </a:cubicBezTo>
                  <a:cubicBezTo>
                    <a:pt x="50507" y="90718"/>
                    <a:pt x="49790" y="90699"/>
                    <a:pt x="49075" y="90661"/>
                  </a:cubicBezTo>
                  <a:cubicBezTo>
                    <a:pt x="41607" y="90268"/>
                    <a:pt x="34224" y="87685"/>
                    <a:pt x="27766" y="83193"/>
                  </a:cubicBezTo>
                  <a:cubicBezTo>
                    <a:pt x="21281" y="78673"/>
                    <a:pt x="16312" y="72665"/>
                    <a:pt x="13392" y="65815"/>
                  </a:cubicBezTo>
                  <a:cubicBezTo>
                    <a:pt x="7469" y="51833"/>
                    <a:pt x="10444" y="34287"/>
                    <a:pt x="20636" y="23169"/>
                  </a:cubicBezTo>
                  <a:cubicBezTo>
                    <a:pt x="25942" y="17358"/>
                    <a:pt x="33606" y="13146"/>
                    <a:pt x="42786" y="11013"/>
                  </a:cubicBezTo>
                  <a:cubicBezTo>
                    <a:pt x="47082" y="10002"/>
                    <a:pt x="51574" y="9497"/>
                    <a:pt x="56009" y="9497"/>
                  </a:cubicBezTo>
                  <a:close/>
                  <a:moveTo>
                    <a:pt x="56045" y="1"/>
                  </a:moveTo>
                  <a:cubicBezTo>
                    <a:pt x="39524" y="1"/>
                    <a:pt x="23446" y="6080"/>
                    <a:pt x="13645" y="16768"/>
                  </a:cubicBezTo>
                  <a:cubicBezTo>
                    <a:pt x="7384" y="23590"/>
                    <a:pt x="3229" y="32265"/>
                    <a:pt x="1601" y="41839"/>
                  </a:cubicBezTo>
                  <a:cubicBezTo>
                    <a:pt x="1" y="51412"/>
                    <a:pt x="1039" y="60958"/>
                    <a:pt x="4661" y="69521"/>
                  </a:cubicBezTo>
                  <a:cubicBezTo>
                    <a:pt x="12017" y="86843"/>
                    <a:pt x="29676" y="99139"/>
                    <a:pt x="48570" y="100122"/>
                  </a:cubicBezTo>
                  <a:cubicBezTo>
                    <a:pt x="49440" y="100178"/>
                    <a:pt x="50282" y="100206"/>
                    <a:pt x="51153" y="100206"/>
                  </a:cubicBezTo>
                  <a:cubicBezTo>
                    <a:pt x="63618" y="100206"/>
                    <a:pt x="76448" y="95518"/>
                    <a:pt x="86723" y="87151"/>
                  </a:cubicBezTo>
                  <a:cubicBezTo>
                    <a:pt x="102978" y="73928"/>
                    <a:pt x="110867" y="52535"/>
                    <a:pt x="106319" y="33922"/>
                  </a:cubicBezTo>
                  <a:cubicBezTo>
                    <a:pt x="102501" y="18228"/>
                    <a:pt x="90092" y="6605"/>
                    <a:pt x="72293" y="2029"/>
                  </a:cubicBezTo>
                  <a:cubicBezTo>
                    <a:pt x="66967" y="659"/>
                    <a:pt x="61482" y="1"/>
                    <a:pt x="560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215"/>
            <p:cNvSpPr/>
            <p:nvPr/>
          </p:nvSpPr>
          <p:spPr>
            <a:xfrm>
              <a:off x="1945475" y="237900"/>
              <a:ext cx="1991200" cy="5208800"/>
            </a:xfrm>
            <a:custGeom>
              <a:avLst/>
              <a:gdLst/>
              <a:ahLst/>
              <a:cxnLst/>
              <a:rect l="l" t="t" r="r" b="b"/>
              <a:pathLst>
                <a:path w="79648" h="208352" extrusionOk="0">
                  <a:moveTo>
                    <a:pt x="73257" y="1"/>
                  </a:moveTo>
                  <a:cubicBezTo>
                    <a:pt x="63903" y="1"/>
                    <a:pt x="53661" y="1647"/>
                    <a:pt x="44274" y="4641"/>
                  </a:cubicBezTo>
                  <a:cubicBezTo>
                    <a:pt x="36694" y="7084"/>
                    <a:pt x="26138" y="11576"/>
                    <a:pt x="18838" y="19184"/>
                  </a:cubicBezTo>
                  <a:cubicBezTo>
                    <a:pt x="8114" y="30414"/>
                    <a:pt x="1966" y="45659"/>
                    <a:pt x="1095" y="63290"/>
                  </a:cubicBezTo>
                  <a:cubicBezTo>
                    <a:pt x="0" y="85412"/>
                    <a:pt x="6738" y="109416"/>
                    <a:pt x="21646" y="136677"/>
                  </a:cubicBezTo>
                  <a:cubicBezTo>
                    <a:pt x="34027" y="159305"/>
                    <a:pt x="54325" y="185892"/>
                    <a:pt x="70608" y="206527"/>
                  </a:cubicBezTo>
                  <a:cubicBezTo>
                    <a:pt x="71534" y="207734"/>
                    <a:pt x="72910" y="208352"/>
                    <a:pt x="74314" y="208352"/>
                  </a:cubicBezTo>
                  <a:lnTo>
                    <a:pt x="74314" y="208324"/>
                  </a:lnTo>
                  <a:cubicBezTo>
                    <a:pt x="75353" y="208324"/>
                    <a:pt x="76391" y="208015"/>
                    <a:pt x="77262" y="207313"/>
                  </a:cubicBezTo>
                  <a:cubicBezTo>
                    <a:pt x="79311" y="205685"/>
                    <a:pt x="79648" y="202709"/>
                    <a:pt x="78048" y="200659"/>
                  </a:cubicBezTo>
                  <a:cubicBezTo>
                    <a:pt x="61989" y="180305"/>
                    <a:pt x="42000" y="154139"/>
                    <a:pt x="29956" y="132129"/>
                  </a:cubicBezTo>
                  <a:cubicBezTo>
                    <a:pt x="15891" y="106440"/>
                    <a:pt x="9546" y="84093"/>
                    <a:pt x="10556" y="63767"/>
                  </a:cubicBezTo>
                  <a:cubicBezTo>
                    <a:pt x="11090" y="53070"/>
                    <a:pt x="14150" y="37798"/>
                    <a:pt x="25689" y="25754"/>
                  </a:cubicBezTo>
                  <a:cubicBezTo>
                    <a:pt x="33342" y="17770"/>
                    <a:pt x="52389" y="9489"/>
                    <a:pt x="73033" y="9489"/>
                  </a:cubicBezTo>
                  <a:cubicBezTo>
                    <a:pt x="73441" y="9489"/>
                    <a:pt x="73849" y="9492"/>
                    <a:pt x="74258" y="9498"/>
                  </a:cubicBezTo>
                  <a:cubicBezTo>
                    <a:pt x="74291" y="9499"/>
                    <a:pt x="74325" y="9499"/>
                    <a:pt x="74359" y="9499"/>
                  </a:cubicBezTo>
                  <a:cubicBezTo>
                    <a:pt x="76897" y="9499"/>
                    <a:pt x="79003" y="7415"/>
                    <a:pt x="79058" y="4838"/>
                  </a:cubicBezTo>
                  <a:cubicBezTo>
                    <a:pt x="79086" y="2227"/>
                    <a:pt x="77009" y="65"/>
                    <a:pt x="74398" y="9"/>
                  </a:cubicBezTo>
                  <a:cubicBezTo>
                    <a:pt x="74019" y="3"/>
                    <a:pt x="73639" y="1"/>
                    <a:pt x="732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215"/>
            <p:cNvSpPr/>
            <p:nvPr/>
          </p:nvSpPr>
          <p:spPr>
            <a:xfrm>
              <a:off x="3669950" y="237900"/>
              <a:ext cx="1991225" cy="5208800"/>
            </a:xfrm>
            <a:custGeom>
              <a:avLst/>
              <a:gdLst/>
              <a:ahLst/>
              <a:cxnLst/>
              <a:rect l="l" t="t" r="r" b="b"/>
              <a:pathLst>
                <a:path w="79649" h="208352" extrusionOk="0">
                  <a:moveTo>
                    <a:pt x="6419" y="1"/>
                  </a:moveTo>
                  <a:cubicBezTo>
                    <a:pt x="6037" y="1"/>
                    <a:pt x="5657" y="3"/>
                    <a:pt x="5279" y="9"/>
                  </a:cubicBezTo>
                  <a:cubicBezTo>
                    <a:pt x="2640" y="65"/>
                    <a:pt x="562" y="2227"/>
                    <a:pt x="590" y="4838"/>
                  </a:cubicBezTo>
                  <a:cubicBezTo>
                    <a:pt x="646" y="7415"/>
                    <a:pt x="2752" y="9499"/>
                    <a:pt x="5317" y="9499"/>
                  </a:cubicBezTo>
                  <a:cubicBezTo>
                    <a:pt x="5351" y="9499"/>
                    <a:pt x="5385" y="9499"/>
                    <a:pt x="5419" y="9498"/>
                  </a:cubicBezTo>
                  <a:cubicBezTo>
                    <a:pt x="5812" y="9470"/>
                    <a:pt x="6233" y="9470"/>
                    <a:pt x="6626" y="9470"/>
                  </a:cubicBezTo>
                  <a:cubicBezTo>
                    <a:pt x="27261" y="9470"/>
                    <a:pt x="46324" y="17780"/>
                    <a:pt x="53960" y="25754"/>
                  </a:cubicBezTo>
                  <a:cubicBezTo>
                    <a:pt x="65527" y="37798"/>
                    <a:pt x="68587" y="53070"/>
                    <a:pt x="69092" y="63767"/>
                  </a:cubicBezTo>
                  <a:cubicBezTo>
                    <a:pt x="70103" y="84093"/>
                    <a:pt x="63758" y="106440"/>
                    <a:pt x="49693" y="132129"/>
                  </a:cubicBezTo>
                  <a:cubicBezTo>
                    <a:pt x="37649" y="154139"/>
                    <a:pt x="17688" y="180305"/>
                    <a:pt x="1629" y="200659"/>
                  </a:cubicBezTo>
                  <a:cubicBezTo>
                    <a:pt x="1" y="202709"/>
                    <a:pt x="366" y="205713"/>
                    <a:pt x="2415" y="207313"/>
                  </a:cubicBezTo>
                  <a:cubicBezTo>
                    <a:pt x="3285" y="208015"/>
                    <a:pt x="4324" y="208352"/>
                    <a:pt x="5335" y="208352"/>
                  </a:cubicBezTo>
                  <a:cubicBezTo>
                    <a:pt x="6739" y="208352"/>
                    <a:pt x="8114" y="207734"/>
                    <a:pt x="9069" y="206527"/>
                  </a:cubicBezTo>
                  <a:cubicBezTo>
                    <a:pt x="25352" y="185892"/>
                    <a:pt x="45622" y="159305"/>
                    <a:pt x="58003" y="136677"/>
                  </a:cubicBezTo>
                  <a:cubicBezTo>
                    <a:pt x="72938" y="109416"/>
                    <a:pt x="79648" y="85412"/>
                    <a:pt x="78553" y="63290"/>
                  </a:cubicBezTo>
                  <a:cubicBezTo>
                    <a:pt x="77683" y="45659"/>
                    <a:pt x="71563" y="30414"/>
                    <a:pt x="60810" y="19212"/>
                  </a:cubicBezTo>
                  <a:cubicBezTo>
                    <a:pt x="53511" y="11604"/>
                    <a:pt x="42955" y="7084"/>
                    <a:pt x="35375" y="4641"/>
                  </a:cubicBezTo>
                  <a:cubicBezTo>
                    <a:pt x="25988" y="1647"/>
                    <a:pt x="15771" y="1"/>
                    <a:pt x="64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215"/>
            <p:cNvSpPr/>
            <p:nvPr/>
          </p:nvSpPr>
          <p:spPr>
            <a:xfrm>
              <a:off x="2882450" y="1457225"/>
              <a:ext cx="717350" cy="367850"/>
            </a:xfrm>
            <a:custGeom>
              <a:avLst/>
              <a:gdLst/>
              <a:ahLst/>
              <a:cxnLst/>
              <a:rect l="l" t="t" r="r" b="b"/>
              <a:pathLst>
                <a:path w="28694" h="14714" extrusionOk="0">
                  <a:moveTo>
                    <a:pt x="15356" y="0"/>
                  </a:moveTo>
                  <a:cubicBezTo>
                    <a:pt x="14740" y="0"/>
                    <a:pt x="14121" y="38"/>
                    <a:pt x="13505" y="114"/>
                  </a:cubicBezTo>
                  <a:cubicBezTo>
                    <a:pt x="9013" y="676"/>
                    <a:pt x="4689" y="3202"/>
                    <a:pt x="1629" y="7021"/>
                  </a:cubicBezTo>
                  <a:cubicBezTo>
                    <a:pt x="1" y="9070"/>
                    <a:pt x="338" y="12046"/>
                    <a:pt x="2387" y="13674"/>
                  </a:cubicBezTo>
                  <a:cubicBezTo>
                    <a:pt x="3258" y="14376"/>
                    <a:pt x="4296" y="14713"/>
                    <a:pt x="5335" y="14713"/>
                  </a:cubicBezTo>
                  <a:cubicBezTo>
                    <a:pt x="6739" y="14713"/>
                    <a:pt x="8115" y="14095"/>
                    <a:pt x="9041" y="12916"/>
                  </a:cubicBezTo>
                  <a:cubicBezTo>
                    <a:pt x="10557" y="11035"/>
                    <a:pt x="12663" y="9772"/>
                    <a:pt x="14656" y="9519"/>
                  </a:cubicBezTo>
                  <a:cubicBezTo>
                    <a:pt x="14889" y="9492"/>
                    <a:pt x="15123" y="9479"/>
                    <a:pt x="15355" y="9479"/>
                  </a:cubicBezTo>
                  <a:cubicBezTo>
                    <a:pt x="17053" y="9479"/>
                    <a:pt x="18683" y="10183"/>
                    <a:pt x="19597" y="11344"/>
                  </a:cubicBezTo>
                  <a:cubicBezTo>
                    <a:pt x="20528" y="12552"/>
                    <a:pt x="21924" y="13181"/>
                    <a:pt x="23338" y="13181"/>
                  </a:cubicBezTo>
                  <a:cubicBezTo>
                    <a:pt x="24355" y="13181"/>
                    <a:pt x="25381" y="12856"/>
                    <a:pt x="26251" y="12186"/>
                  </a:cubicBezTo>
                  <a:cubicBezTo>
                    <a:pt x="28300" y="10586"/>
                    <a:pt x="28693" y="7610"/>
                    <a:pt x="27093" y="5533"/>
                  </a:cubicBezTo>
                  <a:cubicBezTo>
                    <a:pt x="24421" y="2068"/>
                    <a:pt x="19938" y="0"/>
                    <a:pt x="153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215"/>
            <p:cNvSpPr/>
            <p:nvPr/>
          </p:nvSpPr>
          <p:spPr>
            <a:xfrm>
              <a:off x="3994925" y="1457225"/>
              <a:ext cx="717325" cy="367850"/>
            </a:xfrm>
            <a:custGeom>
              <a:avLst/>
              <a:gdLst/>
              <a:ahLst/>
              <a:cxnLst/>
              <a:rect l="l" t="t" r="r" b="b"/>
              <a:pathLst>
                <a:path w="28693" h="14714" extrusionOk="0">
                  <a:moveTo>
                    <a:pt x="13338" y="0"/>
                  </a:moveTo>
                  <a:cubicBezTo>
                    <a:pt x="8761" y="0"/>
                    <a:pt x="4297" y="2068"/>
                    <a:pt x="1600" y="5533"/>
                  </a:cubicBezTo>
                  <a:cubicBezTo>
                    <a:pt x="0" y="7610"/>
                    <a:pt x="393" y="10586"/>
                    <a:pt x="2443" y="12186"/>
                  </a:cubicBezTo>
                  <a:cubicBezTo>
                    <a:pt x="3312" y="12856"/>
                    <a:pt x="4338" y="13181"/>
                    <a:pt x="5356" y="13181"/>
                  </a:cubicBezTo>
                  <a:cubicBezTo>
                    <a:pt x="6770" y="13181"/>
                    <a:pt x="8166" y="12552"/>
                    <a:pt x="9096" y="11344"/>
                  </a:cubicBezTo>
                  <a:cubicBezTo>
                    <a:pt x="10010" y="10183"/>
                    <a:pt x="11640" y="9479"/>
                    <a:pt x="13338" y="9479"/>
                  </a:cubicBezTo>
                  <a:cubicBezTo>
                    <a:pt x="13570" y="9479"/>
                    <a:pt x="13804" y="9492"/>
                    <a:pt x="14037" y="9519"/>
                  </a:cubicBezTo>
                  <a:cubicBezTo>
                    <a:pt x="16059" y="9772"/>
                    <a:pt x="18164" y="11035"/>
                    <a:pt x="19652" y="12916"/>
                  </a:cubicBezTo>
                  <a:cubicBezTo>
                    <a:pt x="20607" y="14095"/>
                    <a:pt x="21983" y="14713"/>
                    <a:pt x="23358" y="14713"/>
                  </a:cubicBezTo>
                  <a:cubicBezTo>
                    <a:pt x="24397" y="14713"/>
                    <a:pt x="25436" y="14376"/>
                    <a:pt x="26306" y="13674"/>
                  </a:cubicBezTo>
                  <a:cubicBezTo>
                    <a:pt x="28355" y="12046"/>
                    <a:pt x="28692" y="9070"/>
                    <a:pt x="27064" y="7021"/>
                  </a:cubicBezTo>
                  <a:cubicBezTo>
                    <a:pt x="24004" y="3202"/>
                    <a:pt x="19680" y="676"/>
                    <a:pt x="15189" y="114"/>
                  </a:cubicBezTo>
                  <a:cubicBezTo>
                    <a:pt x="14572" y="38"/>
                    <a:pt x="13954" y="0"/>
                    <a:pt x="13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215"/>
            <p:cNvSpPr/>
            <p:nvPr/>
          </p:nvSpPr>
          <p:spPr>
            <a:xfrm>
              <a:off x="3121100" y="2134525"/>
              <a:ext cx="1240925" cy="469625"/>
            </a:xfrm>
            <a:custGeom>
              <a:avLst/>
              <a:gdLst/>
              <a:ahLst/>
              <a:cxnLst/>
              <a:rect l="l" t="t" r="r" b="b"/>
              <a:pathLst>
                <a:path w="49637" h="18785" extrusionOk="0">
                  <a:moveTo>
                    <a:pt x="44279" y="0"/>
                  </a:moveTo>
                  <a:cubicBezTo>
                    <a:pt x="42856" y="0"/>
                    <a:pt x="41448" y="639"/>
                    <a:pt x="40512" y="1855"/>
                  </a:cubicBezTo>
                  <a:cubicBezTo>
                    <a:pt x="36970" y="6483"/>
                    <a:pt x="31118" y="9302"/>
                    <a:pt x="25281" y="9302"/>
                  </a:cubicBezTo>
                  <a:cubicBezTo>
                    <a:pt x="24780" y="9302"/>
                    <a:pt x="24279" y="9281"/>
                    <a:pt x="23779" y="9239"/>
                  </a:cubicBezTo>
                  <a:cubicBezTo>
                    <a:pt x="18108" y="8733"/>
                    <a:pt x="12578" y="5645"/>
                    <a:pt x="7945" y="2669"/>
                  </a:cubicBezTo>
                  <a:cubicBezTo>
                    <a:pt x="7153" y="2168"/>
                    <a:pt x="6271" y="1928"/>
                    <a:pt x="5400" y="1928"/>
                  </a:cubicBezTo>
                  <a:cubicBezTo>
                    <a:pt x="3834" y="1928"/>
                    <a:pt x="2306" y="2704"/>
                    <a:pt x="1404" y="4129"/>
                  </a:cubicBezTo>
                  <a:cubicBezTo>
                    <a:pt x="0" y="6319"/>
                    <a:pt x="646" y="9267"/>
                    <a:pt x="2836" y="10670"/>
                  </a:cubicBezTo>
                  <a:cubicBezTo>
                    <a:pt x="8451" y="14236"/>
                    <a:pt x="15245" y="17998"/>
                    <a:pt x="22965" y="18672"/>
                  </a:cubicBezTo>
                  <a:cubicBezTo>
                    <a:pt x="23723" y="18728"/>
                    <a:pt x="24481" y="18756"/>
                    <a:pt x="25267" y="18756"/>
                  </a:cubicBezTo>
                  <a:lnTo>
                    <a:pt x="25267" y="18784"/>
                  </a:lnTo>
                  <a:cubicBezTo>
                    <a:pt x="33971" y="18784"/>
                    <a:pt x="42730" y="14545"/>
                    <a:pt x="48036" y="7638"/>
                  </a:cubicBezTo>
                  <a:cubicBezTo>
                    <a:pt x="49636" y="5561"/>
                    <a:pt x="49243" y="2585"/>
                    <a:pt x="47166" y="985"/>
                  </a:cubicBezTo>
                  <a:cubicBezTo>
                    <a:pt x="46304" y="321"/>
                    <a:pt x="45288" y="0"/>
                    <a:pt x="442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6" name="Google Shape;6886;p215">
            <a:hlinkClick r:id="rId3" action="ppaction://hlinksldjump"/>
          </p:cNvPr>
          <p:cNvSpPr/>
          <p:nvPr/>
        </p:nvSpPr>
        <p:spPr>
          <a:xfrm>
            <a:off x="1973429" y="5170316"/>
            <a:ext cx="1463400" cy="1405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215">
            <a:hlinkClick r:id="rId4" action="ppaction://hlinksldjump"/>
          </p:cNvPr>
          <p:cNvSpPr/>
          <p:nvPr/>
        </p:nvSpPr>
        <p:spPr>
          <a:xfrm>
            <a:off x="3689854" y="5177966"/>
            <a:ext cx="1463400" cy="1405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215">
            <a:hlinkClick r:id="rId5" action="ppaction://hlinksldjump"/>
          </p:cNvPr>
          <p:cNvSpPr/>
          <p:nvPr/>
        </p:nvSpPr>
        <p:spPr>
          <a:xfrm>
            <a:off x="5426992" y="5177966"/>
            <a:ext cx="1463400" cy="1405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215">
            <a:hlinkClick r:id="rId6" action="ppaction://hlinksldjump"/>
          </p:cNvPr>
          <p:cNvSpPr/>
          <p:nvPr/>
        </p:nvSpPr>
        <p:spPr>
          <a:xfrm>
            <a:off x="7129392" y="5177966"/>
            <a:ext cx="1463400" cy="1405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215">
            <a:hlinkClick r:id="rId7" action="ppaction://hlinksldjump"/>
          </p:cNvPr>
          <p:cNvSpPr/>
          <p:nvPr/>
        </p:nvSpPr>
        <p:spPr>
          <a:xfrm>
            <a:off x="8871754" y="5094129"/>
            <a:ext cx="1463400" cy="14052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215"/>
          <p:cNvSpPr txBox="1"/>
          <p:nvPr/>
        </p:nvSpPr>
        <p:spPr>
          <a:xfrm>
            <a:off x="7705975" y="6758925"/>
            <a:ext cx="3000000" cy="3000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1100" u="sng">
                <a:solidFill>
                  <a:schemeClr val="hlink"/>
                </a:solidFill>
                <a:hlinkClick r:id="rId8"/>
              </a:rPr>
              <a:t>Slide 32</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6895"/>
        <p:cNvGrpSpPr/>
        <p:nvPr/>
      </p:nvGrpSpPr>
      <p:grpSpPr>
        <a:xfrm>
          <a:off x="0" y="0"/>
          <a:ext cx="0" cy="0"/>
          <a:chOff x="0" y="0"/>
          <a:chExt cx="0" cy="0"/>
        </a:xfrm>
      </p:grpSpPr>
      <p:sp>
        <p:nvSpPr>
          <p:cNvPr id="6896" name="Google Shape;6896;p216"/>
          <p:cNvSpPr txBox="1">
            <a:spLocks noGrp="1"/>
          </p:cNvSpPr>
          <p:nvPr>
            <p:ph type="ctrTitle" idx="4294967295"/>
          </p:nvPr>
        </p:nvSpPr>
        <p:spPr>
          <a:xfrm>
            <a:off x="601800" y="1783800"/>
            <a:ext cx="7254000" cy="3138000"/>
          </a:xfrm>
          <a:prstGeom prst="rect">
            <a:avLst/>
          </a:prstGeom>
          <a:noFill/>
          <a:ln>
            <a:noFill/>
          </a:ln>
        </p:spPr>
        <p:txBody>
          <a:bodyPr spcFirstLastPara="1" wrap="square" lIns="0" tIns="0" rIns="0" bIns="0" anchor="ctr" anchorCtr="0">
            <a:noAutofit/>
          </a:bodyPr>
          <a:lstStyle/>
          <a:p>
            <a:pPr marL="0" lvl="0" indent="0" algn="l" rtl="0">
              <a:lnSpc>
                <a:spcPct val="100000"/>
              </a:lnSpc>
              <a:spcBef>
                <a:spcPts val="0"/>
              </a:spcBef>
              <a:spcAft>
                <a:spcPts val="0"/>
              </a:spcAft>
              <a:buClr>
                <a:schemeClr val="dk2"/>
              </a:buClr>
              <a:buSzPts val="2800"/>
              <a:buFont typeface="Archivo"/>
              <a:buNone/>
            </a:pPr>
            <a:r>
              <a:rPr lang="en-US" sz="6000">
                <a:solidFill>
                  <a:schemeClr val="lt1"/>
                </a:solidFill>
                <a:highlight>
                  <a:schemeClr val="lt1"/>
                </a:highlight>
              </a:rPr>
              <a:t>.</a:t>
            </a:r>
            <a:r>
              <a:rPr lang="en-US" sz="6000">
                <a:solidFill>
                  <a:schemeClr val="dk1"/>
                </a:solidFill>
                <a:highlight>
                  <a:schemeClr val="lt1"/>
                </a:highlight>
              </a:rPr>
              <a:t>3 Reasons</a:t>
            </a:r>
            <a:r>
              <a:rPr lang="en-US" sz="6000">
                <a:solidFill>
                  <a:schemeClr val="lt1"/>
                </a:solidFill>
                <a:highlight>
                  <a:schemeClr val="lt1"/>
                </a:highlight>
              </a:rPr>
              <a:t>.</a:t>
            </a:r>
            <a:r>
              <a:rPr lang="en-US" sz="6000">
                <a:solidFill>
                  <a:schemeClr val="dk1"/>
                </a:solidFill>
              </a:rPr>
              <a:t> </a:t>
            </a:r>
            <a:r>
              <a:rPr lang="en-US" sz="4900">
                <a:solidFill>
                  <a:schemeClr val="lt1"/>
                </a:solidFill>
                <a:latin typeface="Roboto"/>
                <a:ea typeface="Roboto"/>
                <a:cs typeface="Roboto"/>
                <a:sym typeface="Roboto"/>
              </a:rPr>
              <a:t>building skills for life success and character-development matter!</a:t>
            </a:r>
            <a:endParaRPr sz="4900" b="0">
              <a:solidFill>
                <a:schemeClr val="lt1"/>
              </a:solidFill>
              <a:latin typeface="Roboto"/>
              <a:ea typeface="Roboto"/>
              <a:cs typeface="Roboto"/>
              <a:sym typeface="Roboto"/>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901"/>
        <p:cNvGrpSpPr/>
        <p:nvPr/>
      </p:nvGrpSpPr>
      <p:grpSpPr>
        <a:xfrm>
          <a:off x="0" y="0"/>
          <a:ext cx="0" cy="0"/>
          <a:chOff x="0" y="0"/>
          <a:chExt cx="0" cy="0"/>
        </a:xfrm>
      </p:grpSpPr>
      <p:grpSp>
        <p:nvGrpSpPr>
          <p:cNvPr id="6902" name="Google Shape;6902;p217"/>
          <p:cNvGrpSpPr/>
          <p:nvPr/>
        </p:nvGrpSpPr>
        <p:grpSpPr>
          <a:xfrm>
            <a:off x="1540951" y="2182212"/>
            <a:ext cx="3304843" cy="2493563"/>
            <a:chOff x="2972810" y="3850061"/>
            <a:chExt cx="2473500" cy="1866300"/>
          </a:xfrm>
        </p:grpSpPr>
        <p:sp>
          <p:nvSpPr>
            <p:cNvPr id="6903" name="Google Shape;6903;p217"/>
            <p:cNvSpPr txBox="1"/>
            <p:nvPr/>
          </p:nvSpPr>
          <p:spPr>
            <a:xfrm>
              <a:off x="2972810" y="3850061"/>
              <a:ext cx="2473500" cy="1866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15000" b="1">
                  <a:solidFill>
                    <a:schemeClr val="dk2"/>
                  </a:solidFill>
                  <a:latin typeface="Archivo"/>
                  <a:ea typeface="Archivo"/>
                  <a:cs typeface="Archivo"/>
                  <a:sym typeface="Archivo"/>
                </a:rPr>
                <a:t>1</a:t>
              </a:r>
              <a:endParaRPr sz="15000" b="1">
                <a:solidFill>
                  <a:schemeClr val="dk2"/>
                </a:solidFill>
                <a:latin typeface="Archivo"/>
                <a:ea typeface="Archivo"/>
                <a:cs typeface="Archivo"/>
                <a:sym typeface="Archivo"/>
              </a:endParaRPr>
            </a:p>
          </p:txBody>
        </p:sp>
        <p:sp>
          <p:nvSpPr>
            <p:cNvPr id="6904" name="Google Shape;6904;p217"/>
            <p:cNvSpPr/>
            <p:nvPr/>
          </p:nvSpPr>
          <p:spPr>
            <a:xfrm>
              <a:off x="3630660" y="5442575"/>
              <a:ext cx="1236888" cy="237379"/>
            </a:xfrm>
            <a:custGeom>
              <a:avLst/>
              <a:gdLst/>
              <a:ahLst/>
              <a:cxnLst/>
              <a:rect l="l" t="t" r="r" b="b"/>
              <a:pathLst>
                <a:path w="1162" h="221" extrusionOk="0">
                  <a:moveTo>
                    <a:pt x="1119" y="90"/>
                  </a:moveTo>
                  <a:cubicBezTo>
                    <a:pt x="1024" y="104"/>
                    <a:pt x="930" y="118"/>
                    <a:pt x="836" y="132"/>
                  </a:cubicBezTo>
                  <a:cubicBezTo>
                    <a:pt x="790" y="139"/>
                    <a:pt x="744" y="146"/>
                    <a:pt x="698" y="153"/>
                  </a:cubicBezTo>
                  <a:cubicBezTo>
                    <a:pt x="689" y="154"/>
                    <a:pt x="680" y="156"/>
                    <a:pt x="671" y="157"/>
                  </a:cubicBezTo>
                  <a:cubicBezTo>
                    <a:pt x="726" y="134"/>
                    <a:pt x="781" y="111"/>
                    <a:pt x="836" y="88"/>
                  </a:cubicBezTo>
                  <a:cubicBezTo>
                    <a:pt x="865" y="76"/>
                    <a:pt x="855" y="36"/>
                    <a:pt x="824" y="42"/>
                  </a:cubicBezTo>
                  <a:cubicBezTo>
                    <a:pt x="638" y="75"/>
                    <a:pt x="452" y="109"/>
                    <a:pt x="266" y="143"/>
                  </a:cubicBezTo>
                  <a:cubicBezTo>
                    <a:pt x="295" y="133"/>
                    <a:pt x="325" y="124"/>
                    <a:pt x="355" y="115"/>
                  </a:cubicBezTo>
                  <a:cubicBezTo>
                    <a:pt x="442" y="90"/>
                    <a:pt x="530" y="67"/>
                    <a:pt x="619" y="48"/>
                  </a:cubicBezTo>
                  <a:cubicBezTo>
                    <a:pt x="646" y="42"/>
                    <a:pt x="640" y="0"/>
                    <a:pt x="613" y="1"/>
                  </a:cubicBezTo>
                  <a:cubicBezTo>
                    <a:pt x="414" y="4"/>
                    <a:pt x="216" y="39"/>
                    <a:pt x="29" y="107"/>
                  </a:cubicBezTo>
                  <a:cubicBezTo>
                    <a:pt x="0" y="118"/>
                    <a:pt x="12" y="164"/>
                    <a:pt x="41" y="154"/>
                  </a:cubicBezTo>
                  <a:cubicBezTo>
                    <a:pt x="125" y="123"/>
                    <a:pt x="211" y="99"/>
                    <a:pt x="299" y="82"/>
                  </a:cubicBezTo>
                  <a:cubicBezTo>
                    <a:pt x="230" y="101"/>
                    <a:pt x="152" y="123"/>
                    <a:pt x="105" y="176"/>
                  </a:cubicBezTo>
                  <a:cubicBezTo>
                    <a:pt x="89" y="195"/>
                    <a:pt x="105" y="221"/>
                    <a:pt x="128" y="216"/>
                  </a:cubicBezTo>
                  <a:cubicBezTo>
                    <a:pt x="291" y="187"/>
                    <a:pt x="454" y="157"/>
                    <a:pt x="617" y="128"/>
                  </a:cubicBezTo>
                  <a:cubicBezTo>
                    <a:pt x="594" y="137"/>
                    <a:pt x="572" y="147"/>
                    <a:pt x="549" y="156"/>
                  </a:cubicBezTo>
                  <a:cubicBezTo>
                    <a:pt x="529" y="164"/>
                    <a:pt x="523" y="196"/>
                    <a:pt x="549" y="202"/>
                  </a:cubicBezTo>
                  <a:cubicBezTo>
                    <a:pt x="594" y="213"/>
                    <a:pt x="640" y="209"/>
                    <a:pt x="685" y="203"/>
                  </a:cubicBezTo>
                  <a:cubicBezTo>
                    <a:pt x="735" y="196"/>
                    <a:pt x="784" y="188"/>
                    <a:pt x="833" y="181"/>
                  </a:cubicBezTo>
                  <a:cubicBezTo>
                    <a:pt x="932" y="166"/>
                    <a:pt x="1032" y="151"/>
                    <a:pt x="1131" y="136"/>
                  </a:cubicBezTo>
                  <a:cubicBezTo>
                    <a:pt x="1162" y="131"/>
                    <a:pt x="1149" y="85"/>
                    <a:pt x="1119" y="90"/>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6905" name="Google Shape;6905;p217"/>
          <p:cNvSpPr txBox="1">
            <a:spLocks noGrp="1"/>
          </p:cNvSpPr>
          <p:nvPr>
            <p:ph type="body" idx="4294967295"/>
          </p:nvPr>
        </p:nvSpPr>
        <p:spPr>
          <a:xfrm>
            <a:off x="6192275" y="1826550"/>
            <a:ext cx="5556900" cy="3204900"/>
          </a:xfrm>
          <a:prstGeom prst="rect">
            <a:avLst/>
          </a:prstGeom>
          <a:noFill/>
          <a:ln>
            <a:noFill/>
          </a:ln>
        </p:spPr>
        <p:txBody>
          <a:bodyPr spcFirstLastPara="1" wrap="square" lIns="0" tIns="0" rIns="0" bIns="0" anchor="t" anchorCtr="0">
            <a:noAutofit/>
          </a:bodyPr>
          <a:lstStyle/>
          <a:p>
            <a:pPr marL="0" lvl="0" indent="0" algn="l" rtl="0">
              <a:lnSpc>
                <a:spcPct val="140000"/>
              </a:lnSpc>
              <a:spcBef>
                <a:spcPts val="0"/>
              </a:spcBef>
              <a:spcAft>
                <a:spcPts val="0"/>
              </a:spcAft>
              <a:buClr>
                <a:schemeClr val="accent4"/>
              </a:buClr>
              <a:buSzPts val="1750"/>
              <a:buNone/>
            </a:pPr>
            <a:r>
              <a:rPr lang="en-US" sz="3100" b="1">
                <a:latin typeface="Archivo"/>
                <a:ea typeface="Archivo"/>
                <a:cs typeface="Archivo"/>
                <a:sym typeface="Archivo"/>
              </a:rPr>
              <a:t>Improved Academics</a:t>
            </a:r>
            <a:endParaRPr sz="3100" b="1">
              <a:latin typeface="Archivo"/>
              <a:ea typeface="Archivo"/>
              <a:cs typeface="Archivo"/>
              <a:sym typeface="Archivo"/>
            </a:endParaRPr>
          </a:p>
          <a:p>
            <a:pPr marL="0" lvl="0" indent="0" algn="l" rtl="0">
              <a:lnSpc>
                <a:spcPct val="100000"/>
              </a:lnSpc>
              <a:spcBef>
                <a:spcPts val="0"/>
              </a:spcBef>
              <a:spcAft>
                <a:spcPts val="0"/>
              </a:spcAft>
              <a:buNone/>
            </a:pPr>
            <a:r>
              <a:rPr lang="en-US" sz="3000">
                <a:latin typeface="Roboto"/>
                <a:ea typeface="Roboto"/>
                <a:cs typeface="Roboto"/>
                <a:sym typeface="Roboto"/>
              </a:rPr>
              <a:t>Addressing skills for life success and character-development increased students’ academic performance by </a:t>
            </a:r>
            <a:r>
              <a:rPr lang="en-US" sz="3000" i="1">
                <a:latin typeface="Roboto"/>
                <a:ea typeface="Roboto"/>
                <a:cs typeface="Roboto"/>
                <a:sym typeface="Roboto"/>
              </a:rPr>
              <a:t>11 percentile</a:t>
            </a:r>
            <a:r>
              <a:rPr lang="en-US" sz="3000">
                <a:latin typeface="Roboto"/>
                <a:ea typeface="Roboto"/>
                <a:cs typeface="Roboto"/>
                <a:sym typeface="Roboto"/>
              </a:rPr>
              <a:t> points. </a:t>
            </a:r>
            <a:endParaRPr sz="3000">
              <a:latin typeface="Roboto"/>
              <a:ea typeface="Roboto"/>
              <a:cs typeface="Roboto"/>
              <a:sym typeface="Roboto"/>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910"/>
        <p:cNvGrpSpPr/>
        <p:nvPr/>
      </p:nvGrpSpPr>
      <p:grpSpPr>
        <a:xfrm>
          <a:off x="0" y="0"/>
          <a:ext cx="0" cy="0"/>
          <a:chOff x="0" y="0"/>
          <a:chExt cx="0" cy="0"/>
        </a:xfrm>
      </p:grpSpPr>
      <p:grpSp>
        <p:nvGrpSpPr>
          <p:cNvPr id="6911" name="Google Shape;6911;p218"/>
          <p:cNvGrpSpPr/>
          <p:nvPr/>
        </p:nvGrpSpPr>
        <p:grpSpPr>
          <a:xfrm>
            <a:off x="7674676" y="2182212"/>
            <a:ext cx="3304843" cy="2493563"/>
            <a:chOff x="3058077" y="3907093"/>
            <a:chExt cx="2473500" cy="1866300"/>
          </a:xfrm>
        </p:grpSpPr>
        <p:sp>
          <p:nvSpPr>
            <p:cNvPr id="6912" name="Google Shape;6912;p218"/>
            <p:cNvSpPr txBox="1"/>
            <p:nvPr/>
          </p:nvSpPr>
          <p:spPr>
            <a:xfrm>
              <a:off x="3058077" y="3907093"/>
              <a:ext cx="2473500" cy="1866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15000" b="1">
                  <a:solidFill>
                    <a:schemeClr val="dk2"/>
                  </a:solidFill>
                  <a:latin typeface="Archivo"/>
                  <a:ea typeface="Archivo"/>
                  <a:cs typeface="Archivo"/>
                  <a:sym typeface="Archivo"/>
                </a:rPr>
                <a:t>2</a:t>
              </a:r>
              <a:endParaRPr sz="15000" b="1">
                <a:solidFill>
                  <a:schemeClr val="dk2"/>
                </a:solidFill>
                <a:latin typeface="Archivo"/>
                <a:ea typeface="Archivo"/>
                <a:cs typeface="Archivo"/>
                <a:sym typeface="Archivo"/>
              </a:endParaRPr>
            </a:p>
          </p:txBody>
        </p:sp>
        <p:sp>
          <p:nvSpPr>
            <p:cNvPr id="6913" name="Google Shape;6913;p218"/>
            <p:cNvSpPr/>
            <p:nvPr/>
          </p:nvSpPr>
          <p:spPr>
            <a:xfrm>
              <a:off x="3606934" y="5458386"/>
              <a:ext cx="1236888" cy="237379"/>
            </a:xfrm>
            <a:custGeom>
              <a:avLst/>
              <a:gdLst/>
              <a:ahLst/>
              <a:cxnLst/>
              <a:rect l="l" t="t" r="r" b="b"/>
              <a:pathLst>
                <a:path w="1162" h="221" extrusionOk="0">
                  <a:moveTo>
                    <a:pt x="1119" y="90"/>
                  </a:moveTo>
                  <a:cubicBezTo>
                    <a:pt x="1024" y="104"/>
                    <a:pt x="930" y="118"/>
                    <a:pt x="836" y="132"/>
                  </a:cubicBezTo>
                  <a:cubicBezTo>
                    <a:pt x="790" y="139"/>
                    <a:pt x="744" y="146"/>
                    <a:pt x="698" y="153"/>
                  </a:cubicBezTo>
                  <a:cubicBezTo>
                    <a:pt x="689" y="154"/>
                    <a:pt x="680" y="156"/>
                    <a:pt x="671" y="157"/>
                  </a:cubicBezTo>
                  <a:cubicBezTo>
                    <a:pt x="726" y="134"/>
                    <a:pt x="781" y="111"/>
                    <a:pt x="836" y="88"/>
                  </a:cubicBezTo>
                  <a:cubicBezTo>
                    <a:pt x="865" y="76"/>
                    <a:pt x="855" y="36"/>
                    <a:pt x="824" y="42"/>
                  </a:cubicBezTo>
                  <a:cubicBezTo>
                    <a:pt x="638" y="75"/>
                    <a:pt x="452" y="109"/>
                    <a:pt x="266" y="143"/>
                  </a:cubicBezTo>
                  <a:cubicBezTo>
                    <a:pt x="295" y="133"/>
                    <a:pt x="325" y="124"/>
                    <a:pt x="355" y="115"/>
                  </a:cubicBezTo>
                  <a:cubicBezTo>
                    <a:pt x="442" y="90"/>
                    <a:pt x="530" y="67"/>
                    <a:pt x="619" y="48"/>
                  </a:cubicBezTo>
                  <a:cubicBezTo>
                    <a:pt x="646" y="42"/>
                    <a:pt x="640" y="0"/>
                    <a:pt x="613" y="1"/>
                  </a:cubicBezTo>
                  <a:cubicBezTo>
                    <a:pt x="414" y="4"/>
                    <a:pt x="216" y="39"/>
                    <a:pt x="29" y="107"/>
                  </a:cubicBezTo>
                  <a:cubicBezTo>
                    <a:pt x="0" y="118"/>
                    <a:pt x="12" y="164"/>
                    <a:pt x="41" y="154"/>
                  </a:cubicBezTo>
                  <a:cubicBezTo>
                    <a:pt x="125" y="123"/>
                    <a:pt x="211" y="99"/>
                    <a:pt x="299" y="82"/>
                  </a:cubicBezTo>
                  <a:cubicBezTo>
                    <a:pt x="230" y="101"/>
                    <a:pt x="152" y="123"/>
                    <a:pt x="105" y="176"/>
                  </a:cubicBezTo>
                  <a:cubicBezTo>
                    <a:pt x="89" y="195"/>
                    <a:pt x="105" y="221"/>
                    <a:pt x="128" y="216"/>
                  </a:cubicBezTo>
                  <a:cubicBezTo>
                    <a:pt x="291" y="187"/>
                    <a:pt x="454" y="157"/>
                    <a:pt x="617" y="128"/>
                  </a:cubicBezTo>
                  <a:cubicBezTo>
                    <a:pt x="594" y="137"/>
                    <a:pt x="572" y="147"/>
                    <a:pt x="549" y="156"/>
                  </a:cubicBezTo>
                  <a:cubicBezTo>
                    <a:pt x="529" y="164"/>
                    <a:pt x="523" y="196"/>
                    <a:pt x="549" y="202"/>
                  </a:cubicBezTo>
                  <a:cubicBezTo>
                    <a:pt x="594" y="213"/>
                    <a:pt x="640" y="209"/>
                    <a:pt x="685" y="203"/>
                  </a:cubicBezTo>
                  <a:cubicBezTo>
                    <a:pt x="735" y="196"/>
                    <a:pt x="784" y="188"/>
                    <a:pt x="833" y="181"/>
                  </a:cubicBezTo>
                  <a:cubicBezTo>
                    <a:pt x="932" y="166"/>
                    <a:pt x="1032" y="151"/>
                    <a:pt x="1131" y="136"/>
                  </a:cubicBezTo>
                  <a:cubicBezTo>
                    <a:pt x="1162" y="131"/>
                    <a:pt x="1149" y="85"/>
                    <a:pt x="1119" y="90"/>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6914" name="Google Shape;6914;p218"/>
          <p:cNvSpPr txBox="1">
            <a:spLocks noGrp="1"/>
          </p:cNvSpPr>
          <p:nvPr>
            <p:ph type="body" idx="4294967295"/>
          </p:nvPr>
        </p:nvSpPr>
        <p:spPr>
          <a:xfrm>
            <a:off x="898225" y="2102850"/>
            <a:ext cx="5611200" cy="2981400"/>
          </a:xfrm>
          <a:prstGeom prst="rect">
            <a:avLst/>
          </a:prstGeom>
          <a:noFill/>
          <a:ln>
            <a:noFill/>
          </a:ln>
        </p:spPr>
        <p:txBody>
          <a:bodyPr spcFirstLastPara="1" wrap="square" lIns="0" tIns="0" rIns="0" bIns="0" anchor="t" anchorCtr="0">
            <a:noAutofit/>
          </a:bodyPr>
          <a:lstStyle/>
          <a:p>
            <a:pPr marL="0" lvl="0" indent="0" algn="l" rtl="0">
              <a:lnSpc>
                <a:spcPct val="140000"/>
              </a:lnSpc>
              <a:spcBef>
                <a:spcPts val="0"/>
              </a:spcBef>
              <a:spcAft>
                <a:spcPts val="0"/>
              </a:spcAft>
              <a:buClr>
                <a:schemeClr val="accent4"/>
              </a:buClr>
              <a:buSzPts val="1750"/>
              <a:buNone/>
            </a:pPr>
            <a:r>
              <a:rPr lang="en-US" sz="3100" b="1">
                <a:latin typeface="Archivo"/>
                <a:ea typeface="Archivo"/>
                <a:cs typeface="Archivo"/>
                <a:sym typeface="Archivo"/>
              </a:rPr>
              <a:t>Improved Behavior</a:t>
            </a:r>
            <a:endParaRPr sz="3100" b="1">
              <a:latin typeface="Archivo"/>
              <a:ea typeface="Archivo"/>
              <a:cs typeface="Archivo"/>
              <a:sym typeface="Archivo"/>
            </a:endParaRPr>
          </a:p>
          <a:p>
            <a:pPr marL="0" lvl="0" indent="0" algn="l" rtl="0">
              <a:lnSpc>
                <a:spcPct val="100000"/>
              </a:lnSpc>
              <a:spcBef>
                <a:spcPts val="0"/>
              </a:spcBef>
              <a:spcAft>
                <a:spcPts val="0"/>
              </a:spcAft>
              <a:buNone/>
            </a:pPr>
            <a:r>
              <a:rPr lang="en-US" sz="2900">
                <a:latin typeface="Roboto"/>
                <a:ea typeface="Roboto"/>
                <a:cs typeface="Roboto"/>
                <a:sym typeface="Roboto"/>
              </a:rPr>
              <a:t>Students participating in life skills programs also showed improved classroom behavior, an increased ability to manage stress and depression, and better attitudes about themselves, others, and school. </a:t>
            </a:r>
            <a:endParaRPr sz="2900">
              <a:latin typeface="Roboto"/>
              <a:ea typeface="Roboto"/>
              <a:cs typeface="Roboto"/>
              <a:sym typeface="Roboto"/>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919"/>
        <p:cNvGrpSpPr/>
        <p:nvPr/>
      </p:nvGrpSpPr>
      <p:grpSpPr>
        <a:xfrm>
          <a:off x="0" y="0"/>
          <a:ext cx="0" cy="0"/>
          <a:chOff x="0" y="0"/>
          <a:chExt cx="0" cy="0"/>
        </a:xfrm>
      </p:grpSpPr>
      <p:grpSp>
        <p:nvGrpSpPr>
          <p:cNvPr id="6920" name="Google Shape;6920;p219"/>
          <p:cNvGrpSpPr/>
          <p:nvPr/>
        </p:nvGrpSpPr>
        <p:grpSpPr>
          <a:xfrm>
            <a:off x="1540951" y="2182212"/>
            <a:ext cx="3304843" cy="2493563"/>
            <a:chOff x="2972810" y="3850061"/>
            <a:chExt cx="2473500" cy="1866300"/>
          </a:xfrm>
        </p:grpSpPr>
        <p:sp>
          <p:nvSpPr>
            <p:cNvPr id="6921" name="Google Shape;6921;p219"/>
            <p:cNvSpPr txBox="1"/>
            <p:nvPr/>
          </p:nvSpPr>
          <p:spPr>
            <a:xfrm>
              <a:off x="2972810" y="3850061"/>
              <a:ext cx="2473500" cy="1866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US" sz="15000" b="1">
                  <a:solidFill>
                    <a:schemeClr val="dk2"/>
                  </a:solidFill>
                  <a:latin typeface="Archivo"/>
                  <a:ea typeface="Archivo"/>
                  <a:cs typeface="Archivo"/>
                  <a:sym typeface="Archivo"/>
                </a:rPr>
                <a:t>3</a:t>
              </a:r>
              <a:endParaRPr sz="15000" b="1">
                <a:solidFill>
                  <a:schemeClr val="dk2"/>
                </a:solidFill>
                <a:latin typeface="Archivo"/>
                <a:ea typeface="Archivo"/>
                <a:cs typeface="Archivo"/>
                <a:sym typeface="Archivo"/>
              </a:endParaRPr>
            </a:p>
          </p:txBody>
        </p:sp>
        <p:sp>
          <p:nvSpPr>
            <p:cNvPr id="6922" name="Google Shape;6922;p219"/>
            <p:cNvSpPr/>
            <p:nvPr/>
          </p:nvSpPr>
          <p:spPr>
            <a:xfrm>
              <a:off x="3630660" y="5442575"/>
              <a:ext cx="1236888" cy="237379"/>
            </a:xfrm>
            <a:custGeom>
              <a:avLst/>
              <a:gdLst/>
              <a:ahLst/>
              <a:cxnLst/>
              <a:rect l="l" t="t" r="r" b="b"/>
              <a:pathLst>
                <a:path w="1162" h="221" extrusionOk="0">
                  <a:moveTo>
                    <a:pt x="1119" y="90"/>
                  </a:moveTo>
                  <a:cubicBezTo>
                    <a:pt x="1024" y="104"/>
                    <a:pt x="930" y="118"/>
                    <a:pt x="836" y="132"/>
                  </a:cubicBezTo>
                  <a:cubicBezTo>
                    <a:pt x="790" y="139"/>
                    <a:pt x="744" y="146"/>
                    <a:pt x="698" y="153"/>
                  </a:cubicBezTo>
                  <a:cubicBezTo>
                    <a:pt x="689" y="154"/>
                    <a:pt x="680" y="156"/>
                    <a:pt x="671" y="157"/>
                  </a:cubicBezTo>
                  <a:cubicBezTo>
                    <a:pt x="726" y="134"/>
                    <a:pt x="781" y="111"/>
                    <a:pt x="836" y="88"/>
                  </a:cubicBezTo>
                  <a:cubicBezTo>
                    <a:pt x="865" y="76"/>
                    <a:pt x="855" y="36"/>
                    <a:pt x="824" y="42"/>
                  </a:cubicBezTo>
                  <a:cubicBezTo>
                    <a:pt x="638" y="75"/>
                    <a:pt x="452" y="109"/>
                    <a:pt x="266" y="143"/>
                  </a:cubicBezTo>
                  <a:cubicBezTo>
                    <a:pt x="295" y="133"/>
                    <a:pt x="325" y="124"/>
                    <a:pt x="355" y="115"/>
                  </a:cubicBezTo>
                  <a:cubicBezTo>
                    <a:pt x="442" y="90"/>
                    <a:pt x="530" y="67"/>
                    <a:pt x="619" y="48"/>
                  </a:cubicBezTo>
                  <a:cubicBezTo>
                    <a:pt x="646" y="42"/>
                    <a:pt x="640" y="0"/>
                    <a:pt x="613" y="1"/>
                  </a:cubicBezTo>
                  <a:cubicBezTo>
                    <a:pt x="414" y="4"/>
                    <a:pt x="216" y="39"/>
                    <a:pt x="29" y="107"/>
                  </a:cubicBezTo>
                  <a:cubicBezTo>
                    <a:pt x="0" y="118"/>
                    <a:pt x="12" y="164"/>
                    <a:pt x="41" y="154"/>
                  </a:cubicBezTo>
                  <a:cubicBezTo>
                    <a:pt x="125" y="123"/>
                    <a:pt x="211" y="99"/>
                    <a:pt x="299" y="82"/>
                  </a:cubicBezTo>
                  <a:cubicBezTo>
                    <a:pt x="230" y="101"/>
                    <a:pt x="152" y="123"/>
                    <a:pt x="105" y="176"/>
                  </a:cubicBezTo>
                  <a:cubicBezTo>
                    <a:pt x="89" y="195"/>
                    <a:pt x="105" y="221"/>
                    <a:pt x="128" y="216"/>
                  </a:cubicBezTo>
                  <a:cubicBezTo>
                    <a:pt x="291" y="187"/>
                    <a:pt x="454" y="157"/>
                    <a:pt x="617" y="128"/>
                  </a:cubicBezTo>
                  <a:cubicBezTo>
                    <a:pt x="594" y="137"/>
                    <a:pt x="572" y="147"/>
                    <a:pt x="549" y="156"/>
                  </a:cubicBezTo>
                  <a:cubicBezTo>
                    <a:pt x="529" y="164"/>
                    <a:pt x="523" y="196"/>
                    <a:pt x="549" y="202"/>
                  </a:cubicBezTo>
                  <a:cubicBezTo>
                    <a:pt x="594" y="213"/>
                    <a:pt x="640" y="209"/>
                    <a:pt x="685" y="203"/>
                  </a:cubicBezTo>
                  <a:cubicBezTo>
                    <a:pt x="735" y="196"/>
                    <a:pt x="784" y="188"/>
                    <a:pt x="833" y="181"/>
                  </a:cubicBezTo>
                  <a:cubicBezTo>
                    <a:pt x="932" y="166"/>
                    <a:pt x="1032" y="151"/>
                    <a:pt x="1131" y="136"/>
                  </a:cubicBezTo>
                  <a:cubicBezTo>
                    <a:pt x="1162" y="131"/>
                    <a:pt x="1149" y="85"/>
                    <a:pt x="1119" y="90"/>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6923" name="Google Shape;6923;p219"/>
          <p:cNvSpPr txBox="1">
            <a:spLocks noGrp="1"/>
          </p:cNvSpPr>
          <p:nvPr>
            <p:ph type="body" idx="4294967295"/>
          </p:nvPr>
        </p:nvSpPr>
        <p:spPr>
          <a:xfrm>
            <a:off x="6128875" y="1826550"/>
            <a:ext cx="5470200" cy="3204900"/>
          </a:xfrm>
          <a:prstGeom prst="rect">
            <a:avLst/>
          </a:prstGeom>
          <a:noFill/>
          <a:ln>
            <a:noFill/>
          </a:ln>
        </p:spPr>
        <p:txBody>
          <a:bodyPr spcFirstLastPara="1" wrap="square" lIns="0" tIns="0" rIns="0" bIns="0" anchor="t" anchorCtr="0">
            <a:noAutofit/>
          </a:bodyPr>
          <a:lstStyle/>
          <a:p>
            <a:pPr marL="0" lvl="0" indent="0" algn="l" rtl="0">
              <a:lnSpc>
                <a:spcPct val="140000"/>
              </a:lnSpc>
              <a:spcBef>
                <a:spcPts val="0"/>
              </a:spcBef>
              <a:spcAft>
                <a:spcPts val="0"/>
              </a:spcAft>
              <a:buClr>
                <a:schemeClr val="accent4"/>
              </a:buClr>
              <a:buSzPts val="1750"/>
              <a:buNone/>
            </a:pPr>
            <a:r>
              <a:rPr lang="en-US" sz="3100" b="1">
                <a:latin typeface="Archivo"/>
                <a:ea typeface="Archivo"/>
                <a:cs typeface="Archivo"/>
                <a:sym typeface="Archivo"/>
              </a:rPr>
              <a:t>Families’ Belief</a:t>
            </a:r>
            <a:endParaRPr sz="3100" b="1">
              <a:latin typeface="Archivo"/>
              <a:ea typeface="Archivo"/>
              <a:cs typeface="Archivo"/>
              <a:sym typeface="Archivo"/>
            </a:endParaRPr>
          </a:p>
          <a:p>
            <a:pPr marL="0" lvl="0" indent="0" algn="l" rtl="0">
              <a:lnSpc>
                <a:spcPct val="100000"/>
              </a:lnSpc>
              <a:spcBef>
                <a:spcPts val="0"/>
              </a:spcBef>
              <a:spcAft>
                <a:spcPts val="0"/>
              </a:spcAft>
              <a:buNone/>
            </a:pPr>
            <a:r>
              <a:rPr lang="en-US" sz="3000">
                <a:latin typeface="Roboto"/>
                <a:ea typeface="Roboto"/>
                <a:cs typeface="Roboto"/>
                <a:sym typeface="Roboto"/>
              </a:rPr>
              <a:t>81% of parents believe that life skills are just as important as academic learning.</a:t>
            </a:r>
            <a:endParaRPr sz="3000">
              <a:latin typeface="Roboto"/>
              <a:ea typeface="Roboto"/>
              <a:cs typeface="Roboto"/>
              <a:sym typeface="Roboto"/>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927"/>
        <p:cNvGrpSpPr/>
        <p:nvPr/>
      </p:nvGrpSpPr>
      <p:grpSpPr>
        <a:xfrm>
          <a:off x="0" y="0"/>
          <a:ext cx="0" cy="0"/>
          <a:chOff x="0" y="0"/>
          <a:chExt cx="0" cy="0"/>
        </a:xfrm>
      </p:grpSpPr>
      <p:sp>
        <p:nvSpPr>
          <p:cNvPr id="6928" name="Google Shape;6928;p220"/>
          <p:cNvSpPr/>
          <p:nvPr/>
        </p:nvSpPr>
        <p:spPr>
          <a:xfrm>
            <a:off x="4282061" y="793152"/>
            <a:ext cx="1098085" cy="1102505"/>
          </a:xfrm>
          <a:custGeom>
            <a:avLst/>
            <a:gdLst/>
            <a:ahLst/>
            <a:cxnLst/>
            <a:rect l="l" t="t" r="r" b="b"/>
            <a:pathLst>
              <a:path w="243" h="244" extrusionOk="0">
                <a:moveTo>
                  <a:pt x="33" y="209"/>
                </a:moveTo>
                <a:cubicBezTo>
                  <a:pt x="38" y="211"/>
                  <a:pt x="41" y="214"/>
                  <a:pt x="43" y="219"/>
                </a:cubicBezTo>
                <a:cubicBezTo>
                  <a:pt x="45" y="223"/>
                  <a:pt x="45" y="228"/>
                  <a:pt x="42" y="233"/>
                </a:cubicBezTo>
                <a:cubicBezTo>
                  <a:pt x="40" y="238"/>
                  <a:pt x="37" y="241"/>
                  <a:pt x="32" y="243"/>
                </a:cubicBezTo>
                <a:cubicBezTo>
                  <a:pt x="28" y="244"/>
                  <a:pt x="23" y="244"/>
                  <a:pt x="18" y="242"/>
                </a:cubicBezTo>
                <a:cubicBezTo>
                  <a:pt x="11" y="239"/>
                  <a:pt x="11" y="239"/>
                  <a:pt x="11" y="239"/>
                </a:cubicBezTo>
                <a:cubicBezTo>
                  <a:pt x="7" y="236"/>
                  <a:pt x="3" y="233"/>
                  <a:pt x="1" y="229"/>
                </a:cubicBezTo>
                <a:cubicBezTo>
                  <a:pt x="0" y="224"/>
                  <a:pt x="0" y="220"/>
                  <a:pt x="2" y="215"/>
                </a:cubicBezTo>
                <a:cubicBezTo>
                  <a:pt x="4" y="210"/>
                  <a:pt x="8" y="207"/>
                  <a:pt x="12" y="205"/>
                </a:cubicBezTo>
                <a:cubicBezTo>
                  <a:pt x="17" y="203"/>
                  <a:pt x="21" y="204"/>
                  <a:pt x="26" y="206"/>
                </a:cubicBezTo>
                <a:lnTo>
                  <a:pt x="33" y="209"/>
                </a:lnTo>
                <a:close/>
                <a:moveTo>
                  <a:pt x="23" y="214"/>
                </a:moveTo>
                <a:cubicBezTo>
                  <a:pt x="19" y="212"/>
                  <a:pt x="17" y="212"/>
                  <a:pt x="14" y="212"/>
                </a:cubicBezTo>
                <a:cubicBezTo>
                  <a:pt x="11" y="213"/>
                  <a:pt x="9" y="215"/>
                  <a:pt x="8" y="218"/>
                </a:cubicBezTo>
                <a:cubicBezTo>
                  <a:pt x="7" y="220"/>
                  <a:pt x="7" y="223"/>
                  <a:pt x="8" y="225"/>
                </a:cubicBezTo>
                <a:cubicBezTo>
                  <a:pt x="10" y="227"/>
                  <a:pt x="12" y="229"/>
                  <a:pt x="15" y="231"/>
                </a:cubicBezTo>
                <a:cubicBezTo>
                  <a:pt x="22" y="234"/>
                  <a:pt x="22" y="234"/>
                  <a:pt x="22" y="234"/>
                </a:cubicBezTo>
                <a:cubicBezTo>
                  <a:pt x="25" y="235"/>
                  <a:pt x="28" y="236"/>
                  <a:pt x="31" y="235"/>
                </a:cubicBezTo>
                <a:cubicBezTo>
                  <a:pt x="33" y="234"/>
                  <a:pt x="35" y="233"/>
                  <a:pt x="36" y="230"/>
                </a:cubicBezTo>
                <a:cubicBezTo>
                  <a:pt x="38" y="227"/>
                  <a:pt x="38" y="225"/>
                  <a:pt x="36" y="223"/>
                </a:cubicBezTo>
                <a:cubicBezTo>
                  <a:pt x="35" y="220"/>
                  <a:pt x="33" y="218"/>
                  <a:pt x="30" y="217"/>
                </a:cubicBezTo>
                <a:lnTo>
                  <a:pt x="23" y="214"/>
                </a:lnTo>
                <a:close/>
                <a:moveTo>
                  <a:pt x="31" y="160"/>
                </a:moveTo>
                <a:cubicBezTo>
                  <a:pt x="56" y="174"/>
                  <a:pt x="56" y="174"/>
                  <a:pt x="56" y="174"/>
                </a:cubicBezTo>
                <a:cubicBezTo>
                  <a:pt x="60" y="176"/>
                  <a:pt x="63" y="180"/>
                  <a:pt x="63" y="184"/>
                </a:cubicBezTo>
                <a:cubicBezTo>
                  <a:pt x="64" y="188"/>
                  <a:pt x="63" y="192"/>
                  <a:pt x="61" y="197"/>
                </a:cubicBezTo>
                <a:cubicBezTo>
                  <a:pt x="58" y="201"/>
                  <a:pt x="55" y="204"/>
                  <a:pt x="51" y="205"/>
                </a:cubicBezTo>
                <a:cubicBezTo>
                  <a:pt x="47" y="207"/>
                  <a:pt x="43" y="206"/>
                  <a:pt x="39" y="204"/>
                </a:cubicBezTo>
                <a:cubicBezTo>
                  <a:pt x="14" y="190"/>
                  <a:pt x="14" y="190"/>
                  <a:pt x="14" y="190"/>
                </a:cubicBezTo>
                <a:cubicBezTo>
                  <a:pt x="19" y="183"/>
                  <a:pt x="19" y="183"/>
                  <a:pt x="19" y="183"/>
                </a:cubicBezTo>
                <a:cubicBezTo>
                  <a:pt x="43" y="196"/>
                  <a:pt x="43" y="196"/>
                  <a:pt x="43" y="196"/>
                </a:cubicBezTo>
                <a:cubicBezTo>
                  <a:pt x="46" y="198"/>
                  <a:pt x="48" y="198"/>
                  <a:pt x="50" y="198"/>
                </a:cubicBezTo>
                <a:cubicBezTo>
                  <a:pt x="52" y="197"/>
                  <a:pt x="54" y="196"/>
                  <a:pt x="55" y="193"/>
                </a:cubicBezTo>
                <a:cubicBezTo>
                  <a:pt x="56" y="191"/>
                  <a:pt x="57" y="189"/>
                  <a:pt x="56" y="187"/>
                </a:cubicBezTo>
                <a:cubicBezTo>
                  <a:pt x="56" y="185"/>
                  <a:pt x="54" y="183"/>
                  <a:pt x="52" y="181"/>
                </a:cubicBezTo>
                <a:cubicBezTo>
                  <a:pt x="27" y="168"/>
                  <a:pt x="27" y="168"/>
                  <a:pt x="27" y="168"/>
                </a:cubicBezTo>
                <a:lnTo>
                  <a:pt x="31" y="160"/>
                </a:lnTo>
                <a:close/>
                <a:moveTo>
                  <a:pt x="60" y="130"/>
                </a:moveTo>
                <a:cubicBezTo>
                  <a:pt x="53" y="140"/>
                  <a:pt x="53" y="140"/>
                  <a:pt x="53" y="140"/>
                </a:cubicBezTo>
                <a:cubicBezTo>
                  <a:pt x="83" y="161"/>
                  <a:pt x="83" y="161"/>
                  <a:pt x="83" y="161"/>
                </a:cubicBezTo>
                <a:cubicBezTo>
                  <a:pt x="78" y="168"/>
                  <a:pt x="78" y="168"/>
                  <a:pt x="78" y="168"/>
                </a:cubicBezTo>
                <a:cubicBezTo>
                  <a:pt x="48" y="147"/>
                  <a:pt x="48" y="147"/>
                  <a:pt x="48" y="147"/>
                </a:cubicBezTo>
                <a:cubicBezTo>
                  <a:pt x="41" y="157"/>
                  <a:pt x="41" y="157"/>
                  <a:pt x="41" y="157"/>
                </a:cubicBezTo>
                <a:cubicBezTo>
                  <a:pt x="35" y="154"/>
                  <a:pt x="35" y="154"/>
                  <a:pt x="35" y="154"/>
                </a:cubicBezTo>
                <a:cubicBezTo>
                  <a:pt x="54" y="126"/>
                  <a:pt x="54" y="126"/>
                  <a:pt x="54" y="126"/>
                </a:cubicBezTo>
                <a:lnTo>
                  <a:pt x="60" y="130"/>
                </a:lnTo>
                <a:close/>
                <a:moveTo>
                  <a:pt x="102" y="115"/>
                </a:moveTo>
                <a:cubicBezTo>
                  <a:pt x="102" y="115"/>
                  <a:pt x="102" y="115"/>
                  <a:pt x="102" y="115"/>
                </a:cubicBezTo>
                <a:cubicBezTo>
                  <a:pt x="105" y="118"/>
                  <a:pt x="107" y="121"/>
                  <a:pt x="107" y="125"/>
                </a:cubicBezTo>
                <a:cubicBezTo>
                  <a:pt x="107" y="129"/>
                  <a:pt x="106" y="133"/>
                  <a:pt x="102" y="137"/>
                </a:cubicBezTo>
                <a:cubicBezTo>
                  <a:pt x="99" y="141"/>
                  <a:pt x="95" y="143"/>
                  <a:pt x="91" y="143"/>
                </a:cubicBezTo>
                <a:cubicBezTo>
                  <a:pt x="86" y="144"/>
                  <a:pt x="82" y="142"/>
                  <a:pt x="78" y="139"/>
                </a:cubicBezTo>
                <a:cubicBezTo>
                  <a:pt x="71" y="133"/>
                  <a:pt x="71" y="133"/>
                  <a:pt x="71" y="133"/>
                </a:cubicBezTo>
                <a:cubicBezTo>
                  <a:pt x="67" y="130"/>
                  <a:pt x="65" y="126"/>
                  <a:pt x="64" y="121"/>
                </a:cubicBezTo>
                <a:cubicBezTo>
                  <a:pt x="64" y="117"/>
                  <a:pt x="65" y="112"/>
                  <a:pt x="68" y="109"/>
                </a:cubicBezTo>
                <a:cubicBezTo>
                  <a:pt x="72" y="105"/>
                  <a:pt x="75" y="102"/>
                  <a:pt x="79" y="102"/>
                </a:cubicBezTo>
                <a:cubicBezTo>
                  <a:pt x="83" y="101"/>
                  <a:pt x="87" y="102"/>
                  <a:pt x="90" y="105"/>
                </a:cubicBezTo>
                <a:cubicBezTo>
                  <a:pt x="91" y="106"/>
                  <a:pt x="91" y="106"/>
                  <a:pt x="91" y="106"/>
                </a:cubicBezTo>
                <a:cubicBezTo>
                  <a:pt x="85" y="112"/>
                  <a:pt x="85" y="112"/>
                  <a:pt x="85" y="112"/>
                </a:cubicBezTo>
                <a:cubicBezTo>
                  <a:pt x="83" y="110"/>
                  <a:pt x="81" y="109"/>
                  <a:pt x="79" y="109"/>
                </a:cubicBezTo>
                <a:cubicBezTo>
                  <a:pt x="77" y="110"/>
                  <a:pt x="75" y="111"/>
                  <a:pt x="74" y="113"/>
                </a:cubicBezTo>
                <a:cubicBezTo>
                  <a:pt x="72" y="115"/>
                  <a:pt x="71" y="117"/>
                  <a:pt x="72" y="119"/>
                </a:cubicBezTo>
                <a:cubicBezTo>
                  <a:pt x="73" y="122"/>
                  <a:pt x="74" y="124"/>
                  <a:pt x="77" y="126"/>
                </a:cubicBezTo>
                <a:cubicBezTo>
                  <a:pt x="83" y="132"/>
                  <a:pt x="83" y="132"/>
                  <a:pt x="83" y="132"/>
                </a:cubicBezTo>
                <a:cubicBezTo>
                  <a:pt x="86" y="134"/>
                  <a:pt x="88" y="135"/>
                  <a:pt x="91" y="135"/>
                </a:cubicBezTo>
                <a:cubicBezTo>
                  <a:pt x="94" y="136"/>
                  <a:pt x="96" y="135"/>
                  <a:pt x="97" y="133"/>
                </a:cubicBezTo>
                <a:cubicBezTo>
                  <a:pt x="99" y="131"/>
                  <a:pt x="100" y="129"/>
                  <a:pt x="100" y="127"/>
                </a:cubicBezTo>
                <a:cubicBezTo>
                  <a:pt x="99" y="125"/>
                  <a:pt x="98" y="123"/>
                  <a:pt x="96" y="121"/>
                </a:cubicBezTo>
                <a:lnTo>
                  <a:pt x="102" y="115"/>
                </a:lnTo>
                <a:close/>
                <a:moveTo>
                  <a:pt x="129" y="84"/>
                </a:moveTo>
                <a:cubicBezTo>
                  <a:pt x="133" y="88"/>
                  <a:pt x="135" y="92"/>
                  <a:pt x="135" y="97"/>
                </a:cubicBezTo>
                <a:cubicBezTo>
                  <a:pt x="135" y="102"/>
                  <a:pt x="133" y="106"/>
                  <a:pt x="129" y="109"/>
                </a:cubicBezTo>
                <a:cubicBezTo>
                  <a:pt x="125" y="113"/>
                  <a:pt x="121" y="115"/>
                  <a:pt x="116" y="115"/>
                </a:cubicBezTo>
                <a:cubicBezTo>
                  <a:pt x="111" y="114"/>
                  <a:pt x="107" y="112"/>
                  <a:pt x="103" y="109"/>
                </a:cubicBezTo>
                <a:cubicBezTo>
                  <a:pt x="98" y="103"/>
                  <a:pt x="98" y="103"/>
                  <a:pt x="98" y="103"/>
                </a:cubicBezTo>
                <a:cubicBezTo>
                  <a:pt x="94" y="99"/>
                  <a:pt x="92" y="95"/>
                  <a:pt x="92" y="90"/>
                </a:cubicBezTo>
                <a:cubicBezTo>
                  <a:pt x="92" y="85"/>
                  <a:pt x="94" y="81"/>
                  <a:pt x="98" y="77"/>
                </a:cubicBezTo>
                <a:cubicBezTo>
                  <a:pt x="102" y="74"/>
                  <a:pt x="106" y="72"/>
                  <a:pt x="111" y="72"/>
                </a:cubicBezTo>
                <a:cubicBezTo>
                  <a:pt x="116" y="72"/>
                  <a:pt x="120" y="74"/>
                  <a:pt x="124" y="78"/>
                </a:cubicBezTo>
                <a:lnTo>
                  <a:pt x="129" y="84"/>
                </a:lnTo>
                <a:close/>
                <a:moveTo>
                  <a:pt x="118" y="84"/>
                </a:moveTo>
                <a:cubicBezTo>
                  <a:pt x="115" y="82"/>
                  <a:pt x="113" y="80"/>
                  <a:pt x="110" y="80"/>
                </a:cubicBezTo>
                <a:cubicBezTo>
                  <a:pt x="107" y="79"/>
                  <a:pt x="105" y="80"/>
                  <a:pt x="103" y="82"/>
                </a:cubicBezTo>
                <a:cubicBezTo>
                  <a:pt x="101" y="84"/>
                  <a:pt x="100" y="87"/>
                  <a:pt x="100" y="89"/>
                </a:cubicBezTo>
                <a:cubicBezTo>
                  <a:pt x="100" y="92"/>
                  <a:pt x="102" y="95"/>
                  <a:pt x="104" y="97"/>
                </a:cubicBezTo>
                <a:cubicBezTo>
                  <a:pt x="109" y="103"/>
                  <a:pt x="109" y="103"/>
                  <a:pt x="109" y="103"/>
                </a:cubicBezTo>
                <a:cubicBezTo>
                  <a:pt x="112" y="105"/>
                  <a:pt x="114" y="107"/>
                  <a:pt x="117" y="107"/>
                </a:cubicBezTo>
                <a:cubicBezTo>
                  <a:pt x="120" y="107"/>
                  <a:pt x="122" y="107"/>
                  <a:pt x="124" y="105"/>
                </a:cubicBezTo>
                <a:cubicBezTo>
                  <a:pt x="126" y="103"/>
                  <a:pt x="127" y="100"/>
                  <a:pt x="127" y="97"/>
                </a:cubicBezTo>
                <a:cubicBezTo>
                  <a:pt x="127" y="95"/>
                  <a:pt x="125" y="92"/>
                  <a:pt x="123" y="90"/>
                </a:cubicBezTo>
                <a:lnTo>
                  <a:pt x="118" y="84"/>
                </a:lnTo>
                <a:close/>
                <a:moveTo>
                  <a:pt x="157" y="71"/>
                </a:moveTo>
                <a:cubicBezTo>
                  <a:pt x="157" y="71"/>
                  <a:pt x="157" y="71"/>
                  <a:pt x="157" y="71"/>
                </a:cubicBezTo>
                <a:cubicBezTo>
                  <a:pt x="148" y="38"/>
                  <a:pt x="148" y="38"/>
                  <a:pt x="148" y="38"/>
                </a:cubicBezTo>
                <a:cubicBezTo>
                  <a:pt x="157" y="32"/>
                  <a:pt x="157" y="32"/>
                  <a:pt x="157" y="32"/>
                </a:cubicBezTo>
                <a:cubicBezTo>
                  <a:pt x="182" y="67"/>
                  <a:pt x="182" y="67"/>
                  <a:pt x="182" y="67"/>
                </a:cubicBezTo>
                <a:cubicBezTo>
                  <a:pt x="175" y="72"/>
                  <a:pt x="175" y="72"/>
                  <a:pt x="175" y="72"/>
                </a:cubicBezTo>
                <a:cubicBezTo>
                  <a:pt x="158" y="48"/>
                  <a:pt x="158" y="48"/>
                  <a:pt x="158" y="48"/>
                </a:cubicBezTo>
                <a:cubicBezTo>
                  <a:pt x="158" y="48"/>
                  <a:pt x="158" y="48"/>
                  <a:pt x="158" y="48"/>
                </a:cubicBezTo>
                <a:cubicBezTo>
                  <a:pt x="166" y="78"/>
                  <a:pt x="166" y="78"/>
                  <a:pt x="166" y="78"/>
                </a:cubicBezTo>
                <a:cubicBezTo>
                  <a:pt x="161" y="82"/>
                  <a:pt x="161" y="82"/>
                  <a:pt x="161" y="82"/>
                </a:cubicBezTo>
                <a:cubicBezTo>
                  <a:pt x="136" y="64"/>
                  <a:pt x="136" y="64"/>
                  <a:pt x="136" y="64"/>
                </a:cubicBezTo>
                <a:cubicBezTo>
                  <a:pt x="135" y="64"/>
                  <a:pt x="135" y="64"/>
                  <a:pt x="135" y="64"/>
                </a:cubicBezTo>
                <a:cubicBezTo>
                  <a:pt x="153" y="88"/>
                  <a:pt x="153" y="88"/>
                  <a:pt x="153" y="88"/>
                </a:cubicBezTo>
                <a:cubicBezTo>
                  <a:pt x="145" y="93"/>
                  <a:pt x="145" y="93"/>
                  <a:pt x="145" y="93"/>
                </a:cubicBezTo>
                <a:cubicBezTo>
                  <a:pt x="121" y="58"/>
                  <a:pt x="121" y="58"/>
                  <a:pt x="121" y="58"/>
                </a:cubicBezTo>
                <a:cubicBezTo>
                  <a:pt x="130" y="51"/>
                  <a:pt x="130" y="51"/>
                  <a:pt x="130" y="51"/>
                </a:cubicBezTo>
                <a:lnTo>
                  <a:pt x="157" y="71"/>
                </a:lnTo>
                <a:close/>
                <a:moveTo>
                  <a:pt x="201" y="36"/>
                </a:moveTo>
                <a:cubicBezTo>
                  <a:pt x="187" y="43"/>
                  <a:pt x="187" y="43"/>
                  <a:pt x="187" y="43"/>
                </a:cubicBezTo>
                <a:cubicBezTo>
                  <a:pt x="193" y="54"/>
                  <a:pt x="193" y="54"/>
                  <a:pt x="193" y="54"/>
                </a:cubicBezTo>
                <a:cubicBezTo>
                  <a:pt x="209" y="45"/>
                  <a:pt x="209" y="45"/>
                  <a:pt x="209" y="45"/>
                </a:cubicBezTo>
                <a:cubicBezTo>
                  <a:pt x="212" y="51"/>
                  <a:pt x="212" y="51"/>
                  <a:pt x="212" y="51"/>
                </a:cubicBezTo>
                <a:cubicBezTo>
                  <a:pt x="188" y="64"/>
                  <a:pt x="188" y="64"/>
                  <a:pt x="188" y="64"/>
                </a:cubicBezTo>
                <a:cubicBezTo>
                  <a:pt x="168" y="26"/>
                  <a:pt x="168" y="26"/>
                  <a:pt x="168" y="26"/>
                </a:cubicBezTo>
                <a:cubicBezTo>
                  <a:pt x="192" y="13"/>
                  <a:pt x="192" y="13"/>
                  <a:pt x="192" y="13"/>
                </a:cubicBezTo>
                <a:cubicBezTo>
                  <a:pt x="195" y="19"/>
                  <a:pt x="195" y="19"/>
                  <a:pt x="195" y="19"/>
                </a:cubicBezTo>
                <a:cubicBezTo>
                  <a:pt x="178" y="28"/>
                  <a:pt x="178" y="28"/>
                  <a:pt x="178" y="28"/>
                </a:cubicBezTo>
                <a:cubicBezTo>
                  <a:pt x="184" y="37"/>
                  <a:pt x="184" y="37"/>
                  <a:pt x="184" y="37"/>
                </a:cubicBezTo>
                <a:cubicBezTo>
                  <a:pt x="198" y="30"/>
                  <a:pt x="198" y="30"/>
                  <a:pt x="198" y="30"/>
                </a:cubicBezTo>
                <a:lnTo>
                  <a:pt x="201" y="36"/>
                </a:lnTo>
                <a:close/>
                <a:moveTo>
                  <a:pt x="234" y="30"/>
                </a:moveTo>
                <a:cubicBezTo>
                  <a:pt x="233" y="28"/>
                  <a:pt x="232" y="27"/>
                  <a:pt x="230" y="27"/>
                </a:cubicBezTo>
                <a:cubicBezTo>
                  <a:pt x="229" y="26"/>
                  <a:pt x="227" y="26"/>
                  <a:pt x="224" y="26"/>
                </a:cubicBezTo>
                <a:cubicBezTo>
                  <a:pt x="218" y="27"/>
                  <a:pt x="214" y="27"/>
                  <a:pt x="211" y="26"/>
                </a:cubicBezTo>
                <a:cubicBezTo>
                  <a:pt x="208" y="25"/>
                  <a:pt x="206" y="23"/>
                  <a:pt x="204" y="20"/>
                </a:cubicBezTo>
                <a:cubicBezTo>
                  <a:pt x="203" y="16"/>
                  <a:pt x="203" y="13"/>
                  <a:pt x="205" y="10"/>
                </a:cubicBezTo>
                <a:cubicBezTo>
                  <a:pt x="207" y="7"/>
                  <a:pt x="210" y="4"/>
                  <a:pt x="214" y="3"/>
                </a:cubicBezTo>
                <a:cubicBezTo>
                  <a:pt x="218" y="1"/>
                  <a:pt x="222" y="0"/>
                  <a:pt x="226" y="2"/>
                </a:cubicBezTo>
                <a:cubicBezTo>
                  <a:pt x="230" y="3"/>
                  <a:pt x="232" y="5"/>
                  <a:pt x="234" y="9"/>
                </a:cubicBezTo>
                <a:cubicBezTo>
                  <a:pt x="234" y="9"/>
                  <a:pt x="234" y="9"/>
                  <a:pt x="234" y="9"/>
                </a:cubicBezTo>
                <a:cubicBezTo>
                  <a:pt x="226" y="12"/>
                  <a:pt x="226" y="12"/>
                  <a:pt x="226" y="12"/>
                </a:cubicBezTo>
                <a:cubicBezTo>
                  <a:pt x="225" y="10"/>
                  <a:pt x="224" y="9"/>
                  <a:pt x="222" y="8"/>
                </a:cubicBezTo>
                <a:cubicBezTo>
                  <a:pt x="221" y="8"/>
                  <a:pt x="219" y="8"/>
                  <a:pt x="216" y="9"/>
                </a:cubicBezTo>
                <a:cubicBezTo>
                  <a:pt x="214" y="10"/>
                  <a:pt x="213" y="11"/>
                  <a:pt x="212" y="12"/>
                </a:cubicBezTo>
                <a:cubicBezTo>
                  <a:pt x="212" y="13"/>
                  <a:pt x="212" y="15"/>
                  <a:pt x="212" y="16"/>
                </a:cubicBezTo>
                <a:cubicBezTo>
                  <a:pt x="213" y="18"/>
                  <a:pt x="214" y="19"/>
                  <a:pt x="216" y="19"/>
                </a:cubicBezTo>
                <a:cubicBezTo>
                  <a:pt x="217" y="19"/>
                  <a:pt x="219" y="19"/>
                  <a:pt x="223" y="19"/>
                </a:cubicBezTo>
                <a:cubicBezTo>
                  <a:pt x="228" y="19"/>
                  <a:pt x="232" y="19"/>
                  <a:pt x="235" y="20"/>
                </a:cubicBezTo>
                <a:cubicBezTo>
                  <a:pt x="238" y="21"/>
                  <a:pt x="240" y="23"/>
                  <a:pt x="241" y="26"/>
                </a:cubicBezTo>
                <a:cubicBezTo>
                  <a:pt x="243" y="30"/>
                  <a:pt x="243" y="33"/>
                  <a:pt x="241" y="36"/>
                </a:cubicBezTo>
                <a:cubicBezTo>
                  <a:pt x="239" y="39"/>
                  <a:pt x="236" y="42"/>
                  <a:pt x="232" y="43"/>
                </a:cubicBezTo>
                <a:cubicBezTo>
                  <a:pt x="227" y="45"/>
                  <a:pt x="223" y="46"/>
                  <a:pt x="219" y="45"/>
                </a:cubicBezTo>
                <a:cubicBezTo>
                  <a:pt x="215" y="44"/>
                  <a:pt x="212" y="41"/>
                  <a:pt x="211" y="37"/>
                </a:cubicBezTo>
                <a:cubicBezTo>
                  <a:pt x="211" y="37"/>
                  <a:pt x="211" y="37"/>
                  <a:pt x="211" y="37"/>
                </a:cubicBezTo>
                <a:cubicBezTo>
                  <a:pt x="218" y="34"/>
                  <a:pt x="218" y="34"/>
                  <a:pt x="218" y="34"/>
                </a:cubicBezTo>
                <a:cubicBezTo>
                  <a:pt x="219" y="36"/>
                  <a:pt x="221" y="38"/>
                  <a:pt x="223" y="38"/>
                </a:cubicBezTo>
                <a:cubicBezTo>
                  <a:pt x="225" y="39"/>
                  <a:pt x="227" y="38"/>
                  <a:pt x="229" y="37"/>
                </a:cubicBezTo>
                <a:cubicBezTo>
                  <a:pt x="231" y="36"/>
                  <a:pt x="233" y="35"/>
                  <a:pt x="233" y="34"/>
                </a:cubicBezTo>
                <a:cubicBezTo>
                  <a:pt x="234" y="33"/>
                  <a:pt x="234" y="31"/>
                  <a:pt x="234" y="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6929" name="Google Shape;6929;p220"/>
          <p:cNvSpPr/>
          <p:nvPr/>
        </p:nvSpPr>
        <p:spPr>
          <a:xfrm>
            <a:off x="4083212" y="713613"/>
            <a:ext cx="4025576" cy="5430774"/>
          </a:xfrm>
          <a:custGeom>
            <a:avLst/>
            <a:gdLst/>
            <a:ahLst/>
            <a:cxnLst/>
            <a:rect l="l" t="t" r="r" b="b"/>
            <a:pathLst>
              <a:path w="892" h="1202" extrusionOk="0">
                <a:moveTo>
                  <a:pt x="304" y="26"/>
                </a:moveTo>
                <a:cubicBezTo>
                  <a:pt x="352" y="11"/>
                  <a:pt x="406" y="4"/>
                  <a:pt x="466" y="4"/>
                </a:cubicBezTo>
                <a:cubicBezTo>
                  <a:pt x="481" y="4"/>
                  <a:pt x="495" y="4"/>
                  <a:pt x="510" y="5"/>
                </a:cubicBezTo>
                <a:cubicBezTo>
                  <a:pt x="584" y="9"/>
                  <a:pt x="647" y="27"/>
                  <a:pt x="699" y="59"/>
                </a:cubicBezTo>
                <a:cubicBezTo>
                  <a:pt x="751" y="91"/>
                  <a:pt x="792" y="137"/>
                  <a:pt x="822" y="197"/>
                </a:cubicBezTo>
                <a:cubicBezTo>
                  <a:pt x="877" y="309"/>
                  <a:pt x="886" y="458"/>
                  <a:pt x="888" y="589"/>
                </a:cubicBezTo>
                <a:cubicBezTo>
                  <a:pt x="888" y="596"/>
                  <a:pt x="888" y="603"/>
                  <a:pt x="888" y="610"/>
                </a:cubicBezTo>
                <a:cubicBezTo>
                  <a:pt x="888" y="830"/>
                  <a:pt x="836" y="999"/>
                  <a:pt x="738" y="1099"/>
                </a:cubicBezTo>
                <a:cubicBezTo>
                  <a:pt x="673" y="1164"/>
                  <a:pt x="592" y="1198"/>
                  <a:pt x="496" y="1198"/>
                </a:cubicBezTo>
                <a:cubicBezTo>
                  <a:pt x="496" y="1198"/>
                  <a:pt x="495" y="1198"/>
                  <a:pt x="494" y="1198"/>
                </a:cubicBezTo>
                <a:cubicBezTo>
                  <a:pt x="399" y="1198"/>
                  <a:pt x="319" y="1185"/>
                  <a:pt x="252" y="1158"/>
                </a:cubicBezTo>
                <a:cubicBezTo>
                  <a:pt x="186" y="1132"/>
                  <a:pt x="134" y="1092"/>
                  <a:pt x="95" y="1038"/>
                </a:cubicBezTo>
                <a:cubicBezTo>
                  <a:pt x="25" y="941"/>
                  <a:pt x="11" y="817"/>
                  <a:pt x="6" y="698"/>
                </a:cubicBezTo>
                <a:cubicBezTo>
                  <a:pt x="5" y="668"/>
                  <a:pt x="4" y="640"/>
                  <a:pt x="4" y="613"/>
                </a:cubicBezTo>
                <a:cubicBezTo>
                  <a:pt x="4" y="484"/>
                  <a:pt x="18" y="378"/>
                  <a:pt x="46" y="293"/>
                </a:cubicBezTo>
                <a:cubicBezTo>
                  <a:pt x="47" y="292"/>
                  <a:pt x="46" y="291"/>
                  <a:pt x="45" y="290"/>
                </a:cubicBezTo>
                <a:cubicBezTo>
                  <a:pt x="44" y="290"/>
                  <a:pt x="43" y="290"/>
                  <a:pt x="43" y="291"/>
                </a:cubicBezTo>
                <a:cubicBezTo>
                  <a:pt x="14" y="377"/>
                  <a:pt x="0" y="483"/>
                  <a:pt x="0" y="613"/>
                </a:cubicBezTo>
                <a:cubicBezTo>
                  <a:pt x="0" y="640"/>
                  <a:pt x="1" y="668"/>
                  <a:pt x="2" y="698"/>
                </a:cubicBezTo>
                <a:cubicBezTo>
                  <a:pt x="7" y="818"/>
                  <a:pt x="21" y="942"/>
                  <a:pt x="92" y="1040"/>
                </a:cubicBezTo>
                <a:cubicBezTo>
                  <a:pt x="131" y="1095"/>
                  <a:pt x="184" y="1135"/>
                  <a:pt x="251" y="1162"/>
                </a:cubicBezTo>
                <a:cubicBezTo>
                  <a:pt x="318" y="1189"/>
                  <a:pt x="399" y="1202"/>
                  <a:pt x="494" y="1202"/>
                </a:cubicBezTo>
                <a:cubicBezTo>
                  <a:pt x="495" y="1202"/>
                  <a:pt x="496" y="1202"/>
                  <a:pt x="496" y="1202"/>
                </a:cubicBezTo>
                <a:cubicBezTo>
                  <a:pt x="593" y="1202"/>
                  <a:pt x="676" y="1168"/>
                  <a:pt x="741" y="1101"/>
                </a:cubicBezTo>
                <a:cubicBezTo>
                  <a:pt x="840" y="1000"/>
                  <a:pt x="892" y="831"/>
                  <a:pt x="892" y="610"/>
                </a:cubicBezTo>
                <a:cubicBezTo>
                  <a:pt x="892" y="603"/>
                  <a:pt x="892" y="596"/>
                  <a:pt x="892" y="589"/>
                </a:cubicBezTo>
                <a:cubicBezTo>
                  <a:pt x="890" y="457"/>
                  <a:pt x="881" y="308"/>
                  <a:pt x="825" y="195"/>
                </a:cubicBezTo>
                <a:cubicBezTo>
                  <a:pt x="796" y="135"/>
                  <a:pt x="754" y="88"/>
                  <a:pt x="702" y="56"/>
                </a:cubicBezTo>
                <a:cubicBezTo>
                  <a:pt x="649" y="24"/>
                  <a:pt x="585" y="5"/>
                  <a:pt x="511" y="1"/>
                </a:cubicBezTo>
                <a:cubicBezTo>
                  <a:pt x="495" y="0"/>
                  <a:pt x="481" y="0"/>
                  <a:pt x="466" y="0"/>
                </a:cubicBezTo>
                <a:cubicBezTo>
                  <a:pt x="406" y="0"/>
                  <a:pt x="351" y="7"/>
                  <a:pt x="302" y="22"/>
                </a:cubicBezTo>
                <a:cubicBezTo>
                  <a:pt x="301" y="23"/>
                  <a:pt x="301" y="24"/>
                  <a:pt x="301" y="25"/>
                </a:cubicBezTo>
                <a:cubicBezTo>
                  <a:pt x="301" y="26"/>
                  <a:pt x="303" y="26"/>
                  <a:pt x="304" y="26"/>
                </a:cubicBezTo>
              </a:path>
            </a:pathLst>
          </a:custGeom>
          <a:solidFill>
            <a:srgbClr val="08080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6930" name="Google Shape;6930;p220"/>
          <p:cNvSpPr/>
          <p:nvPr/>
        </p:nvSpPr>
        <p:spPr>
          <a:xfrm>
            <a:off x="4273223" y="974325"/>
            <a:ext cx="3596945" cy="4907137"/>
          </a:xfrm>
          <a:custGeom>
            <a:avLst/>
            <a:gdLst/>
            <a:ahLst/>
            <a:cxnLst/>
            <a:rect l="l" t="t" r="r" b="b"/>
            <a:pathLst>
              <a:path w="797" h="1086" extrusionOk="0">
                <a:moveTo>
                  <a:pt x="425" y="0"/>
                </a:moveTo>
                <a:cubicBezTo>
                  <a:pt x="115" y="0"/>
                  <a:pt x="0" y="210"/>
                  <a:pt x="18" y="637"/>
                </a:cubicBezTo>
                <a:cubicBezTo>
                  <a:pt x="28" y="867"/>
                  <a:pt x="74" y="1086"/>
                  <a:pt x="452" y="1086"/>
                </a:cubicBezTo>
                <a:cubicBezTo>
                  <a:pt x="453" y="1086"/>
                  <a:pt x="454" y="1086"/>
                  <a:pt x="454" y="1086"/>
                </a:cubicBezTo>
                <a:cubicBezTo>
                  <a:pt x="683" y="1086"/>
                  <a:pt x="797" y="860"/>
                  <a:pt x="792" y="531"/>
                </a:cubicBezTo>
                <a:cubicBezTo>
                  <a:pt x="788" y="240"/>
                  <a:pt x="743" y="16"/>
                  <a:pt x="465" y="1"/>
                </a:cubicBezTo>
                <a:cubicBezTo>
                  <a:pt x="452" y="0"/>
                  <a:pt x="438" y="0"/>
                  <a:pt x="425" y="0"/>
                </a:cubicBezTo>
              </a:path>
            </a:pathLst>
          </a:custGeom>
          <a:solidFill>
            <a:srgbClr val="0D325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6931" name="Google Shape;6931;p220"/>
          <p:cNvSpPr/>
          <p:nvPr/>
        </p:nvSpPr>
        <p:spPr>
          <a:xfrm>
            <a:off x="5077045" y="1342388"/>
            <a:ext cx="2273501" cy="1349960"/>
          </a:xfrm>
          <a:custGeom>
            <a:avLst/>
            <a:gdLst/>
            <a:ahLst/>
            <a:cxnLst/>
            <a:rect l="l" t="t" r="r" b="b"/>
            <a:pathLst>
              <a:path w="504" h="299" extrusionOk="0">
                <a:moveTo>
                  <a:pt x="363" y="34"/>
                </a:moveTo>
                <a:cubicBezTo>
                  <a:pt x="444" y="43"/>
                  <a:pt x="504" y="98"/>
                  <a:pt x="487" y="178"/>
                </a:cubicBezTo>
                <a:cubicBezTo>
                  <a:pt x="472" y="251"/>
                  <a:pt x="386" y="298"/>
                  <a:pt x="247" y="298"/>
                </a:cubicBezTo>
                <a:cubicBezTo>
                  <a:pt x="138" y="299"/>
                  <a:pt x="56" y="281"/>
                  <a:pt x="31" y="194"/>
                </a:cubicBezTo>
                <a:cubicBezTo>
                  <a:pt x="0" y="90"/>
                  <a:pt x="74" y="0"/>
                  <a:pt x="363" y="34"/>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6932" name="Google Shape;6932;p220"/>
          <p:cNvSpPr/>
          <p:nvPr/>
        </p:nvSpPr>
        <p:spPr>
          <a:xfrm>
            <a:off x="5047411" y="2825149"/>
            <a:ext cx="2174077" cy="1513457"/>
          </a:xfrm>
          <a:custGeom>
            <a:avLst/>
            <a:gdLst/>
            <a:ahLst/>
            <a:cxnLst/>
            <a:rect l="l" t="t" r="r" b="b"/>
            <a:pathLst>
              <a:path w="482" h="335" extrusionOk="0">
                <a:moveTo>
                  <a:pt x="143" y="281"/>
                </a:moveTo>
                <a:cubicBezTo>
                  <a:pt x="58" y="265"/>
                  <a:pt x="0" y="222"/>
                  <a:pt x="14" y="155"/>
                </a:cubicBezTo>
                <a:cubicBezTo>
                  <a:pt x="26" y="96"/>
                  <a:pt x="75" y="55"/>
                  <a:pt x="165" y="32"/>
                </a:cubicBezTo>
                <a:cubicBezTo>
                  <a:pt x="268" y="6"/>
                  <a:pt x="388" y="0"/>
                  <a:pt x="431" y="83"/>
                </a:cubicBezTo>
                <a:cubicBezTo>
                  <a:pt x="482" y="180"/>
                  <a:pt x="438" y="335"/>
                  <a:pt x="143" y="281"/>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6933" name="Google Shape;6933;p220"/>
          <p:cNvSpPr/>
          <p:nvPr/>
        </p:nvSpPr>
        <p:spPr>
          <a:xfrm>
            <a:off x="5003227" y="4239958"/>
            <a:ext cx="2306643" cy="1283678"/>
          </a:xfrm>
          <a:custGeom>
            <a:avLst/>
            <a:gdLst/>
            <a:ahLst/>
            <a:cxnLst/>
            <a:rect l="l" t="t" r="r" b="b"/>
            <a:pathLst>
              <a:path w="511" h="284" extrusionOk="0">
                <a:moveTo>
                  <a:pt x="184" y="28"/>
                </a:moveTo>
                <a:cubicBezTo>
                  <a:pt x="104" y="39"/>
                  <a:pt x="0" y="81"/>
                  <a:pt x="16" y="161"/>
                </a:cubicBezTo>
                <a:cubicBezTo>
                  <a:pt x="30" y="233"/>
                  <a:pt x="118" y="283"/>
                  <a:pt x="254" y="284"/>
                </a:cubicBezTo>
                <a:cubicBezTo>
                  <a:pt x="361" y="284"/>
                  <a:pt x="456" y="262"/>
                  <a:pt x="481" y="177"/>
                </a:cubicBezTo>
                <a:cubicBezTo>
                  <a:pt x="511" y="75"/>
                  <a:pt x="391" y="0"/>
                  <a:pt x="184" y="28"/>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Roboto Light"/>
              <a:ea typeface="Roboto Light"/>
              <a:cs typeface="Roboto Light"/>
              <a:sym typeface="Roboto Light"/>
            </a:endParaRPr>
          </a:p>
        </p:txBody>
      </p:sp>
      <p:sp>
        <p:nvSpPr>
          <p:cNvPr id="6934" name="Google Shape;6934;p220"/>
          <p:cNvSpPr txBox="1"/>
          <p:nvPr/>
        </p:nvSpPr>
        <p:spPr>
          <a:xfrm>
            <a:off x="5340131" y="2273701"/>
            <a:ext cx="1747200" cy="2532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rgbClr val="3C4043"/>
                </a:solidFill>
                <a:highlight>
                  <a:schemeClr val="accent2"/>
                </a:highlight>
                <a:latin typeface="Roboto"/>
                <a:ea typeface="Roboto"/>
                <a:cs typeface="Roboto"/>
                <a:sym typeface="Roboto"/>
              </a:rPr>
              <a:t>Be Well</a:t>
            </a:r>
            <a:r>
              <a:rPr lang="en-US" sz="1800" b="1">
                <a:solidFill>
                  <a:schemeClr val="accent2"/>
                </a:solidFill>
                <a:highlight>
                  <a:schemeClr val="accent2"/>
                </a:highlight>
                <a:latin typeface="Roboto"/>
                <a:ea typeface="Roboto"/>
                <a:cs typeface="Roboto"/>
                <a:sym typeface="Roboto"/>
              </a:rPr>
              <a:t>.</a:t>
            </a:r>
            <a:endParaRPr sz="1800" b="1">
              <a:solidFill>
                <a:schemeClr val="accent2"/>
              </a:solidFill>
              <a:highlight>
                <a:schemeClr val="accent2"/>
              </a:highlight>
              <a:latin typeface="Roboto"/>
              <a:ea typeface="Roboto"/>
              <a:cs typeface="Roboto"/>
              <a:sym typeface="Roboto"/>
            </a:endParaRPr>
          </a:p>
        </p:txBody>
      </p:sp>
      <p:sp>
        <p:nvSpPr>
          <p:cNvPr id="6935" name="Google Shape;6935;p220"/>
          <p:cNvSpPr txBox="1"/>
          <p:nvPr/>
        </p:nvSpPr>
        <p:spPr>
          <a:xfrm>
            <a:off x="5280167" y="5100890"/>
            <a:ext cx="1747200" cy="2532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Strong</a:t>
            </a:r>
            <a:r>
              <a:rPr lang="en-US" sz="1800" b="1">
                <a:solidFill>
                  <a:schemeClr val="accent2"/>
                </a:solidFill>
                <a:highlight>
                  <a:schemeClr val="accent2"/>
                </a:highlight>
                <a:latin typeface="Roboto"/>
                <a:ea typeface="Roboto"/>
                <a:cs typeface="Roboto"/>
                <a:sym typeface="Roboto"/>
              </a:rPr>
              <a:t>.</a:t>
            </a:r>
            <a:endParaRPr sz="1800" b="1">
              <a:solidFill>
                <a:schemeClr val="dk2"/>
              </a:solidFill>
              <a:highlight>
                <a:schemeClr val="accent2"/>
              </a:highlight>
              <a:latin typeface="Roboto"/>
              <a:ea typeface="Roboto"/>
              <a:cs typeface="Roboto"/>
              <a:sym typeface="Roboto"/>
            </a:endParaRPr>
          </a:p>
        </p:txBody>
      </p:sp>
      <p:sp>
        <p:nvSpPr>
          <p:cNvPr id="6936" name="Google Shape;6936;p220"/>
          <p:cNvSpPr txBox="1"/>
          <p:nvPr/>
        </p:nvSpPr>
        <p:spPr>
          <a:xfrm>
            <a:off x="5267754" y="3731630"/>
            <a:ext cx="1747200" cy="2532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0"/>
              </a:spcAft>
              <a:buClr>
                <a:srgbClr val="FFFFFF"/>
              </a:buClr>
              <a:buSzPts val="1100"/>
              <a:buFont typeface="Arial"/>
              <a:buNone/>
            </a:pPr>
            <a:r>
              <a:rPr lang="en-US" sz="1800" b="1">
                <a:solidFill>
                  <a:schemeClr val="accent2"/>
                </a:solidFill>
                <a:highlight>
                  <a:schemeClr val="accent2"/>
                </a:highlight>
                <a:latin typeface="Roboto"/>
                <a:ea typeface="Roboto"/>
                <a:cs typeface="Roboto"/>
                <a:sym typeface="Roboto"/>
              </a:rPr>
              <a:t>.</a:t>
            </a:r>
            <a:r>
              <a:rPr lang="en-US" sz="1800" b="1">
                <a:solidFill>
                  <a:schemeClr val="dk2"/>
                </a:solidFill>
                <a:highlight>
                  <a:schemeClr val="accent2"/>
                </a:highlight>
                <a:latin typeface="Roboto"/>
                <a:ea typeface="Roboto"/>
                <a:cs typeface="Roboto"/>
                <a:sym typeface="Roboto"/>
              </a:rPr>
              <a:t>Be Kind</a:t>
            </a:r>
            <a:r>
              <a:rPr lang="en-US" sz="1800" b="1">
                <a:solidFill>
                  <a:schemeClr val="accent2"/>
                </a:solidFill>
                <a:highlight>
                  <a:schemeClr val="accent2"/>
                </a:highlight>
                <a:latin typeface="Roboto"/>
                <a:ea typeface="Roboto"/>
                <a:cs typeface="Roboto"/>
                <a:sym typeface="Roboto"/>
              </a:rPr>
              <a:t>.</a:t>
            </a:r>
            <a:endParaRPr sz="1800" b="1">
              <a:solidFill>
                <a:schemeClr val="dk2"/>
              </a:solidFill>
              <a:highlight>
                <a:schemeClr val="accent2"/>
              </a:highlight>
              <a:latin typeface="Roboto"/>
              <a:ea typeface="Roboto"/>
              <a:cs typeface="Roboto"/>
              <a:sym typeface="Roboto"/>
            </a:endParaRPr>
          </a:p>
        </p:txBody>
      </p:sp>
      <p:grpSp>
        <p:nvGrpSpPr>
          <p:cNvPr id="6937" name="Google Shape;6937;p220"/>
          <p:cNvGrpSpPr/>
          <p:nvPr/>
        </p:nvGrpSpPr>
        <p:grpSpPr>
          <a:xfrm>
            <a:off x="11167367" y="366652"/>
            <a:ext cx="441843" cy="271796"/>
            <a:chOff x="6943726" y="4759326"/>
            <a:chExt cx="1006477" cy="619125"/>
          </a:xfrm>
        </p:grpSpPr>
        <p:sp>
          <p:nvSpPr>
            <p:cNvPr id="6938" name="Google Shape;6938;p220"/>
            <p:cNvSpPr/>
            <p:nvPr/>
          </p:nvSpPr>
          <p:spPr>
            <a:xfrm>
              <a:off x="6986589" y="4803776"/>
              <a:ext cx="963613" cy="574675"/>
            </a:xfrm>
            <a:custGeom>
              <a:avLst/>
              <a:gdLst/>
              <a:ahLst/>
              <a:cxnLst/>
              <a:rect l="l" t="t" r="r" b="b"/>
              <a:pathLst>
                <a:path w="580" h="346" extrusionOk="0">
                  <a:moveTo>
                    <a:pt x="579" y="172"/>
                  </a:moveTo>
                  <a:cubicBezTo>
                    <a:pt x="578" y="170"/>
                    <a:pt x="502" y="7"/>
                    <a:pt x="300" y="0"/>
                  </a:cubicBezTo>
                  <a:cubicBezTo>
                    <a:pt x="297" y="0"/>
                    <a:pt x="293" y="0"/>
                    <a:pt x="290" y="0"/>
                  </a:cubicBezTo>
                  <a:cubicBezTo>
                    <a:pt x="96" y="0"/>
                    <a:pt x="2" y="168"/>
                    <a:pt x="1" y="170"/>
                  </a:cubicBezTo>
                  <a:cubicBezTo>
                    <a:pt x="0" y="171"/>
                    <a:pt x="0" y="173"/>
                    <a:pt x="1" y="175"/>
                  </a:cubicBezTo>
                  <a:cubicBezTo>
                    <a:pt x="2" y="176"/>
                    <a:pt x="126" y="346"/>
                    <a:pt x="286" y="346"/>
                  </a:cubicBezTo>
                  <a:cubicBezTo>
                    <a:pt x="291" y="346"/>
                    <a:pt x="297" y="346"/>
                    <a:pt x="303" y="345"/>
                  </a:cubicBezTo>
                  <a:cubicBezTo>
                    <a:pt x="470" y="333"/>
                    <a:pt x="578" y="178"/>
                    <a:pt x="579" y="177"/>
                  </a:cubicBezTo>
                  <a:cubicBezTo>
                    <a:pt x="580" y="175"/>
                    <a:pt x="580" y="174"/>
                    <a:pt x="579" y="172"/>
                  </a:cubicBezTo>
                  <a:close/>
                  <a:moveTo>
                    <a:pt x="388" y="172"/>
                  </a:moveTo>
                  <a:cubicBezTo>
                    <a:pt x="388" y="224"/>
                    <a:pt x="346" y="267"/>
                    <a:pt x="294" y="267"/>
                  </a:cubicBezTo>
                  <a:cubicBezTo>
                    <a:pt x="242" y="267"/>
                    <a:pt x="199" y="224"/>
                    <a:pt x="199" y="172"/>
                  </a:cubicBezTo>
                  <a:cubicBezTo>
                    <a:pt x="199" y="120"/>
                    <a:pt x="242" y="78"/>
                    <a:pt x="294" y="78"/>
                  </a:cubicBezTo>
                  <a:cubicBezTo>
                    <a:pt x="346" y="78"/>
                    <a:pt x="388" y="120"/>
                    <a:pt x="388" y="172"/>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6939" name="Google Shape;6939;p220"/>
            <p:cNvSpPr/>
            <p:nvPr/>
          </p:nvSpPr>
          <p:spPr>
            <a:xfrm>
              <a:off x="6943726" y="4759326"/>
              <a:ext cx="963613" cy="577850"/>
            </a:xfrm>
            <a:custGeom>
              <a:avLst/>
              <a:gdLst/>
              <a:ahLst/>
              <a:cxnLst/>
              <a:rect l="l" t="t" r="r" b="b"/>
              <a:pathLst>
                <a:path w="580" h="347" extrusionOk="0">
                  <a:moveTo>
                    <a:pt x="579" y="172"/>
                  </a:moveTo>
                  <a:cubicBezTo>
                    <a:pt x="579" y="170"/>
                    <a:pt x="502" y="7"/>
                    <a:pt x="301" y="0"/>
                  </a:cubicBezTo>
                  <a:cubicBezTo>
                    <a:pt x="297" y="0"/>
                    <a:pt x="294" y="0"/>
                    <a:pt x="290" y="0"/>
                  </a:cubicBezTo>
                  <a:cubicBezTo>
                    <a:pt x="96" y="0"/>
                    <a:pt x="2" y="168"/>
                    <a:pt x="1" y="169"/>
                  </a:cubicBezTo>
                  <a:cubicBezTo>
                    <a:pt x="0" y="171"/>
                    <a:pt x="0" y="173"/>
                    <a:pt x="1" y="174"/>
                  </a:cubicBezTo>
                  <a:cubicBezTo>
                    <a:pt x="3" y="176"/>
                    <a:pt x="127" y="346"/>
                    <a:pt x="286" y="346"/>
                  </a:cubicBezTo>
                  <a:cubicBezTo>
                    <a:pt x="292" y="346"/>
                    <a:pt x="298" y="346"/>
                    <a:pt x="303" y="345"/>
                  </a:cubicBezTo>
                  <a:cubicBezTo>
                    <a:pt x="470" y="333"/>
                    <a:pt x="578" y="178"/>
                    <a:pt x="579" y="176"/>
                  </a:cubicBezTo>
                  <a:cubicBezTo>
                    <a:pt x="580" y="175"/>
                    <a:pt x="580" y="173"/>
                    <a:pt x="579" y="172"/>
                  </a:cubicBezTo>
                  <a:close/>
                  <a:moveTo>
                    <a:pt x="302" y="336"/>
                  </a:moveTo>
                  <a:cubicBezTo>
                    <a:pt x="151" y="347"/>
                    <a:pt x="27" y="193"/>
                    <a:pt x="11" y="171"/>
                  </a:cubicBezTo>
                  <a:cubicBezTo>
                    <a:pt x="24" y="150"/>
                    <a:pt x="119" y="4"/>
                    <a:pt x="301" y="10"/>
                  </a:cubicBezTo>
                  <a:cubicBezTo>
                    <a:pt x="483" y="15"/>
                    <a:pt x="560" y="153"/>
                    <a:pt x="570" y="173"/>
                  </a:cubicBezTo>
                  <a:cubicBezTo>
                    <a:pt x="556" y="192"/>
                    <a:pt x="454" y="324"/>
                    <a:pt x="302" y="336"/>
                  </a:cubicBezTo>
                  <a:close/>
                  <a:moveTo>
                    <a:pt x="294" y="68"/>
                  </a:moveTo>
                  <a:cubicBezTo>
                    <a:pt x="237" y="68"/>
                    <a:pt x="191" y="115"/>
                    <a:pt x="191" y="172"/>
                  </a:cubicBezTo>
                  <a:cubicBezTo>
                    <a:pt x="191" y="229"/>
                    <a:pt x="237" y="276"/>
                    <a:pt x="294" y="276"/>
                  </a:cubicBezTo>
                  <a:cubicBezTo>
                    <a:pt x="352" y="276"/>
                    <a:pt x="398" y="229"/>
                    <a:pt x="398" y="172"/>
                  </a:cubicBezTo>
                  <a:cubicBezTo>
                    <a:pt x="398" y="115"/>
                    <a:pt x="352" y="68"/>
                    <a:pt x="294" y="68"/>
                  </a:cubicBezTo>
                  <a:close/>
                  <a:moveTo>
                    <a:pt x="294" y="267"/>
                  </a:moveTo>
                  <a:cubicBezTo>
                    <a:pt x="242" y="267"/>
                    <a:pt x="200" y="224"/>
                    <a:pt x="200" y="172"/>
                  </a:cubicBezTo>
                  <a:cubicBezTo>
                    <a:pt x="200" y="120"/>
                    <a:pt x="242" y="78"/>
                    <a:pt x="294" y="78"/>
                  </a:cubicBezTo>
                  <a:cubicBezTo>
                    <a:pt x="347" y="78"/>
                    <a:pt x="389" y="120"/>
                    <a:pt x="389" y="172"/>
                  </a:cubicBezTo>
                  <a:cubicBezTo>
                    <a:pt x="389" y="224"/>
                    <a:pt x="347" y="267"/>
                    <a:pt x="294" y="267"/>
                  </a:cubicBezTo>
                  <a:close/>
                </a:path>
              </a:pathLst>
            </a:custGeom>
            <a:solidFill>
              <a:srgbClr val="02020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6940" name="Google Shape;6940;p220"/>
          <p:cNvSpPr txBox="1"/>
          <p:nvPr/>
        </p:nvSpPr>
        <p:spPr>
          <a:xfrm>
            <a:off x="11713794" y="331100"/>
            <a:ext cx="324900" cy="342900"/>
          </a:xfrm>
          <a:prstGeom prst="rect">
            <a:avLst/>
          </a:prstGeom>
          <a:noFill/>
          <a:ln>
            <a:noFill/>
          </a:ln>
        </p:spPr>
        <p:txBody>
          <a:bodyPr spcFirstLastPara="1" wrap="square" lIns="0" tIns="0" rIns="0" bIns="0" anchor="ctr" anchorCtr="0">
            <a:noAutofit/>
          </a:bodyPr>
          <a:lstStyle/>
          <a:p>
            <a:pPr marL="0" lvl="0" indent="0" algn="l" rtl="0">
              <a:lnSpc>
                <a:spcPct val="90000"/>
              </a:lnSpc>
              <a:spcBef>
                <a:spcPts val="0"/>
              </a:spcBef>
              <a:spcAft>
                <a:spcPts val="0"/>
              </a:spcAft>
              <a:buNone/>
            </a:pPr>
            <a:r>
              <a:rPr lang="en-US" sz="1600" b="1">
                <a:latin typeface="Archivo"/>
                <a:ea typeface="Archivo"/>
                <a:cs typeface="Archivo"/>
                <a:sym typeface="Archivo"/>
              </a:rPr>
              <a:t>½ </a:t>
            </a:r>
            <a:endParaRPr sz="1600" b="1">
              <a:latin typeface="Archivo"/>
              <a:ea typeface="Archivo"/>
              <a:cs typeface="Archivo"/>
              <a:sym typeface="Archivo"/>
            </a:endParaRPr>
          </a:p>
        </p:txBody>
      </p:sp>
      <p:sp>
        <p:nvSpPr>
          <p:cNvPr id="6941" name="Google Shape;6941;p220"/>
          <p:cNvSpPr/>
          <p:nvPr/>
        </p:nvSpPr>
        <p:spPr>
          <a:xfrm>
            <a:off x="5940239" y="1664600"/>
            <a:ext cx="546983" cy="567240"/>
          </a:xfrm>
          <a:custGeom>
            <a:avLst/>
            <a:gdLst/>
            <a:ahLst/>
            <a:cxnLst/>
            <a:rect l="l" t="t" r="r" b="b"/>
            <a:pathLst>
              <a:path w="196227" h="203494" extrusionOk="0">
                <a:moveTo>
                  <a:pt x="10094" y="42798"/>
                </a:moveTo>
                <a:lnTo>
                  <a:pt x="16150" y="46432"/>
                </a:lnTo>
                <a:lnTo>
                  <a:pt x="23014" y="48855"/>
                </a:lnTo>
                <a:lnTo>
                  <a:pt x="29474" y="49662"/>
                </a:lnTo>
                <a:lnTo>
                  <a:pt x="35934" y="50066"/>
                </a:lnTo>
                <a:lnTo>
                  <a:pt x="41587" y="50470"/>
                </a:lnTo>
                <a:lnTo>
                  <a:pt x="51277" y="52892"/>
                </a:lnTo>
                <a:lnTo>
                  <a:pt x="55719" y="57334"/>
                </a:lnTo>
                <a:lnTo>
                  <a:pt x="56526" y="58545"/>
                </a:lnTo>
                <a:lnTo>
                  <a:pt x="60160" y="64197"/>
                </a:lnTo>
                <a:lnTo>
                  <a:pt x="65812" y="75906"/>
                </a:lnTo>
                <a:lnTo>
                  <a:pt x="69446" y="88423"/>
                </a:lnTo>
                <a:lnTo>
                  <a:pt x="71061" y="101747"/>
                </a:lnTo>
                <a:lnTo>
                  <a:pt x="71061" y="108207"/>
                </a:lnTo>
                <a:lnTo>
                  <a:pt x="71061" y="111033"/>
                </a:lnTo>
                <a:lnTo>
                  <a:pt x="69042" y="115475"/>
                </a:lnTo>
                <a:lnTo>
                  <a:pt x="67427" y="117493"/>
                </a:lnTo>
                <a:lnTo>
                  <a:pt x="63794" y="118705"/>
                </a:lnTo>
                <a:lnTo>
                  <a:pt x="53700" y="116686"/>
                </a:lnTo>
                <a:lnTo>
                  <a:pt x="48451" y="115071"/>
                </a:lnTo>
                <a:lnTo>
                  <a:pt x="46836" y="114667"/>
                </a:lnTo>
                <a:lnTo>
                  <a:pt x="45625" y="114263"/>
                </a:lnTo>
                <a:lnTo>
                  <a:pt x="44010" y="113860"/>
                </a:lnTo>
                <a:lnTo>
                  <a:pt x="47240" y="109418"/>
                </a:lnTo>
                <a:lnTo>
                  <a:pt x="50470" y="105381"/>
                </a:lnTo>
                <a:lnTo>
                  <a:pt x="50873" y="102958"/>
                </a:lnTo>
                <a:lnTo>
                  <a:pt x="47643" y="100939"/>
                </a:lnTo>
                <a:lnTo>
                  <a:pt x="46028" y="102554"/>
                </a:lnTo>
                <a:lnTo>
                  <a:pt x="43202" y="106996"/>
                </a:lnTo>
                <a:lnTo>
                  <a:pt x="39568" y="111437"/>
                </a:lnTo>
                <a:lnTo>
                  <a:pt x="34723" y="108611"/>
                </a:lnTo>
                <a:lnTo>
                  <a:pt x="30686" y="105784"/>
                </a:lnTo>
                <a:lnTo>
                  <a:pt x="41587" y="94883"/>
                </a:lnTo>
                <a:lnTo>
                  <a:pt x="42395" y="93268"/>
                </a:lnTo>
                <a:lnTo>
                  <a:pt x="41587" y="91249"/>
                </a:lnTo>
                <a:lnTo>
                  <a:pt x="39568" y="90442"/>
                </a:lnTo>
                <a:lnTo>
                  <a:pt x="37953" y="91249"/>
                </a:lnTo>
                <a:lnTo>
                  <a:pt x="27455" y="102151"/>
                </a:lnTo>
                <a:lnTo>
                  <a:pt x="25033" y="99324"/>
                </a:lnTo>
                <a:lnTo>
                  <a:pt x="23014" y="96498"/>
                </a:lnTo>
                <a:lnTo>
                  <a:pt x="28263" y="89230"/>
                </a:lnTo>
                <a:lnTo>
                  <a:pt x="34723" y="82770"/>
                </a:lnTo>
                <a:lnTo>
                  <a:pt x="35934" y="80751"/>
                </a:lnTo>
                <a:lnTo>
                  <a:pt x="33512" y="77925"/>
                </a:lnTo>
                <a:lnTo>
                  <a:pt x="31493" y="79136"/>
                </a:lnTo>
                <a:lnTo>
                  <a:pt x="25437" y="85193"/>
                </a:lnTo>
                <a:lnTo>
                  <a:pt x="20188" y="92057"/>
                </a:lnTo>
                <a:lnTo>
                  <a:pt x="18169" y="88423"/>
                </a:lnTo>
                <a:lnTo>
                  <a:pt x="16958" y="85193"/>
                </a:lnTo>
                <a:lnTo>
                  <a:pt x="17362" y="85193"/>
                </a:lnTo>
                <a:lnTo>
                  <a:pt x="25033" y="73888"/>
                </a:lnTo>
                <a:lnTo>
                  <a:pt x="32301" y="62179"/>
                </a:lnTo>
                <a:lnTo>
                  <a:pt x="32704" y="60160"/>
                </a:lnTo>
                <a:lnTo>
                  <a:pt x="31493" y="58949"/>
                </a:lnTo>
                <a:lnTo>
                  <a:pt x="29474" y="58141"/>
                </a:lnTo>
                <a:lnTo>
                  <a:pt x="27859" y="59756"/>
                </a:lnTo>
                <a:lnTo>
                  <a:pt x="21399" y="69850"/>
                </a:lnTo>
                <a:lnTo>
                  <a:pt x="14939" y="79540"/>
                </a:lnTo>
                <a:lnTo>
                  <a:pt x="13324" y="74291"/>
                </a:lnTo>
                <a:lnTo>
                  <a:pt x="12516" y="69042"/>
                </a:lnTo>
                <a:lnTo>
                  <a:pt x="16150" y="64601"/>
                </a:lnTo>
                <a:lnTo>
                  <a:pt x="19380" y="59352"/>
                </a:lnTo>
                <a:lnTo>
                  <a:pt x="20188" y="57334"/>
                </a:lnTo>
                <a:lnTo>
                  <a:pt x="16958" y="55315"/>
                </a:lnTo>
                <a:lnTo>
                  <a:pt x="15343" y="56930"/>
                </a:lnTo>
                <a:lnTo>
                  <a:pt x="13324" y="59352"/>
                </a:lnTo>
                <a:lnTo>
                  <a:pt x="11305" y="62179"/>
                </a:lnTo>
                <a:lnTo>
                  <a:pt x="10094" y="52488"/>
                </a:lnTo>
                <a:lnTo>
                  <a:pt x="10094" y="42798"/>
                </a:lnTo>
                <a:close/>
                <a:moveTo>
                  <a:pt x="185728" y="74291"/>
                </a:moveTo>
                <a:lnTo>
                  <a:pt x="185325" y="90845"/>
                </a:lnTo>
                <a:lnTo>
                  <a:pt x="180883" y="115475"/>
                </a:lnTo>
                <a:lnTo>
                  <a:pt x="174423" y="130010"/>
                </a:lnTo>
                <a:lnTo>
                  <a:pt x="169578" y="136874"/>
                </a:lnTo>
                <a:lnTo>
                  <a:pt x="165944" y="141315"/>
                </a:lnTo>
                <a:lnTo>
                  <a:pt x="157062" y="148583"/>
                </a:lnTo>
                <a:lnTo>
                  <a:pt x="152216" y="151813"/>
                </a:lnTo>
                <a:lnTo>
                  <a:pt x="142123" y="143334"/>
                </a:lnTo>
                <a:lnTo>
                  <a:pt x="139700" y="142123"/>
                </a:lnTo>
                <a:lnTo>
                  <a:pt x="137277" y="144949"/>
                </a:lnTo>
                <a:lnTo>
                  <a:pt x="138892" y="146968"/>
                </a:lnTo>
                <a:lnTo>
                  <a:pt x="147371" y="154235"/>
                </a:lnTo>
                <a:lnTo>
                  <a:pt x="144141" y="155850"/>
                </a:lnTo>
                <a:lnTo>
                  <a:pt x="140911" y="157465"/>
                </a:lnTo>
                <a:lnTo>
                  <a:pt x="130010" y="148986"/>
                </a:lnTo>
                <a:lnTo>
                  <a:pt x="128395" y="147775"/>
                </a:lnTo>
                <a:lnTo>
                  <a:pt x="126376" y="148986"/>
                </a:lnTo>
                <a:lnTo>
                  <a:pt x="125569" y="150601"/>
                </a:lnTo>
                <a:lnTo>
                  <a:pt x="126376" y="152620"/>
                </a:lnTo>
                <a:lnTo>
                  <a:pt x="130414" y="155850"/>
                </a:lnTo>
                <a:lnTo>
                  <a:pt x="134855" y="159484"/>
                </a:lnTo>
                <a:lnTo>
                  <a:pt x="132029" y="159888"/>
                </a:lnTo>
                <a:lnTo>
                  <a:pt x="129606" y="161099"/>
                </a:lnTo>
                <a:lnTo>
                  <a:pt x="124761" y="157465"/>
                </a:lnTo>
                <a:lnTo>
                  <a:pt x="119916" y="155043"/>
                </a:lnTo>
                <a:lnTo>
                  <a:pt x="117897" y="154235"/>
                </a:lnTo>
                <a:lnTo>
                  <a:pt x="116686" y="155850"/>
                </a:lnTo>
                <a:lnTo>
                  <a:pt x="115878" y="157869"/>
                </a:lnTo>
                <a:lnTo>
                  <a:pt x="117493" y="159484"/>
                </a:lnTo>
                <a:lnTo>
                  <a:pt x="120320" y="160695"/>
                </a:lnTo>
                <a:lnTo>
                  <a:pt x="122742" y="162714"/>
                </a:lnTo>
                <a:lnTo>
                  <a:pt x="113860" y="164733"/>
                </a:lnTo>
                <a:lnTo>
                  <a:pt x="100536" y="165944"/>
                </a:lnTo>
                <a:lnTo>
                  <a:pt x="93672" y="165137"/>
                </a:lnTo>
                <a:lnTo>
                  <a:pt x="90845" y="163522"/>
                </a:lnTo>
                <a:lnTo>
                  <a:pt x="87615" y="159888"/>
                </a:lnTo>
                <a:lnTo>
                  <a:pt x="86404" y="155850"/>
                </a:lnTo>
                <a:lnTo>
                  <a:pt x="92057" y="151005"/>
                </a:lnTo>
                <a:lnTo>
                  <a:pt x="107803" y="142526"/>
                </a:lnTo>
                <a:lnTo>
                  <a:pt x="115475" y="139296"/>
                </a:lnTo>
                <a:lnTo>
                  <a:pt x="119108" y="137681"/>
                </a:lnTo>
                <a:lnTo>
                  <a:pt x="122742" y="136066"/>
                </a:lnTo>
                <a:lnTo>
                  <a:pt x="133644" y="130817"/>
                </a:lnTo>
                <a:lnTo>
                  <a:pt x="149390" y="120320"/>
                </a:lnTo>
                <a:lnTo>
                  <a:pt x="157465" y="111033"/>
                </a:lnTo>
                <a:lnTo>
                  <a:pt x="160695" y="105381"/>
                </a:lnTo>
                <a:lnTo>
                  <a:pt x="161099" y="103362"/>
                </a:lnTo>
                <a:lnTo>
                  <a:pt x="159484" y="99728"/>
                </a:lnTo>
                <a:lnTo>
                  <a:pt x="156254" y="98517"/>
                </a:lnTo>
                <a:lnTo>
                  <a:pt x="152620" y="99324"/>
                </a:lnTo>
                <a:lnTo>
                  <a:pt x="151409" y="100939"/>
                </a:lnTo>
                <a:lnTo>
                  <a:pt x="148986" y="105381"/>
                </a:lnTo>
                <a:lnTo>
                  <a:pt x="141719" y="113052"/>
                </a:lnTo>
                <a:lnTo>
                  <a:pt x="128395" y="122338"/>
                </a:lnTo>
                <a:lnTo>
                  <a:pt x="118705" y="127184"/>
                </a:lnTo>
                <a:lnTo>
                  <a:pt x="115475" y="128395"/>
                </a:lnTo>
                <a:lnTo>
                  <a:pt x="111437" y="130010"/>
                </a:lnTo>
                <a:lnTo>
                  <a:pt x="98113" y="135662"/>
                </a:lnTo>
                <a:lnTo>
                  <a:pt x="86000" y="142930"/>
                </a:lnTo>
                <a:lnTo>
                  <a:pt x="86000" y="142930"/>
                </a:lnTo>
                <a:lnTo>
                  <a:pt x="87212" y="136066"/>
                </a:lnTo>
                <a:lnTo>
                  <a:pt x="91653" y="123146"/>
                </a:lnTo>
                <a:lnTo>
                  <a:pt x="98113" y="111033"/>
                </a:lnTo>
                <a:lnTo>
                  <a:pt x="106188" y="99728"/>
                </a:lnTo>
                <a:lnTo>
                  <a:pt x="111033" y="94883"/>
                </a:lnTo>
                <a:lnTo>
                  <a:pt x="113456" y="92057"/>
                </a:lnTo>
                <a:lnTo>
                  <a:pt x="119512" y="87615"/>
                </a:lnTo>
                <a:lnTo>
                  <a:pt x="123146" y="86404"/>
                </a:lnTo>
                <a:lnTo>
                  <a:pt x="127587" y="85193"/>
                </a:lnTo>
                <a:lnTo>
                  <a:pt x="153024" y="85193"/>
                </a:lnTo>
                <a:lnTo>
                  <a:pt x="171597" y="81559"/>
                </a:lnTo>
                <a:lnTo>
                  <a:pt x="181691" y="77118"/>
                </a:lnTo>
                <a:lnTo>
                  <a:pt x="185728" y="74291"/>
                </a:lnTo>
                <a:close/>
                <a:moveTo>
                  <a:pt x="85193" y="0"/>
                </a:moveTo>
                <a:lnTo>
                  <a:pt x="81155" y="808"/>
                </a:lnTo>
                <a:lnTo>
                  <a:pt x="76714" y="5249"/>
                </a:lnTo>
                <a:lnTo>
                  <a:pt x="73080" y="20188"/>
                </a:lnTo>
                <a:lnTo>
                  <a:pt x="73484" y="29878"/>
                </a:lnTo>
                <a:lnTo>
                  <a:pt x="75099" y="36742"/>
                </a:lnTo>
                <a:lnTo>
                  <a:pt x="80751" y="49662"/>
                </a:lnTo>
                <a:lnTo>
                  <a:pt x="85193" y="55315"/>
                </a:lnTo>
                <a:lnTo>
                  <a:pt x="83578" y="59352"/>
                </a:lnTo>
                <a:lnTo>
                  <a:pt x="82366" y="63794"/>
                </a:lnTo>
                <a:lnTo>
                  <a:pt x="79540" y="71465"/>
                </a:lnTo>
                <a:lnTo>
                  <a:pt x="77521" y="79540"/>
                </a:lnTo>
                <a:lnTo>
                  <a:pt x="75099" y="72273"/>
                </a:lnTo>
                <a:lnTo>
                  <a:pt x="68639" y="58545"/>
                </a:lnTo>
                <a:lnTo>
                  <a:pt x="64601" y="52488"/>
                </a:lnTo>
                <a:lnTo>
                  <a:pt x="63390" y="51277"/>
                </a:lnTo>
                <a:lnTo>
                  <a:pt x="60160" y="47643"/>
                </a:lnTo>
                <a:lnTo>
                  <a:pt x="53700" y="43202"/>
                </a:lnTo>
                <a:lnTo>
                  <a:pt x="43202" y="40376"/>
                </a:lnTo>
                <a:lnTo>
                  <a:pt x="36338" y="39972"/>
                </a:lnTo>
                <a:lnTo>
                  <a:pt x="30686" y="39568"/>
                </a:lnTo>
                <a:lnTo>
                  <a:pt x="25437" y="38761"/>
                </a:lnTo>
                <a:lnTo>
                  <a:pt x="20592" y="37146"/>
                </a:lnTo>
                <a:lnTo>
                  <a:pt x="12516" y="31493"/>
                </a:lnTo>
                <a:lnTo>
                  <a:pt x="9690" y="27052"/>
                </a:lnTo>
                <a:lnTo>
                  <a:pt x="8479" y="25437"/>
                </a:lnTo>
                <a:lnTo>
                  <a:pt x="5653" y="24225"/>
                </a:lnTo>
                <a:lnTo>
                  <a:pt x="2423" y="25033"/>
                </a:lnTo>
                <a:lnTo>
                  <a:pt x="404" y="27455"/>
                </a:lnTo>
                <a:lnTo>
                  <a:pt x="0" y="29474"/>
                </a:lnTo>
                <a:lnTo>
                  <a:pt x="0" y="50873"/>
                </a:lnTo>
                <a:lnTo>
                  <a:pt x="2423" y="72273"/>
                </a:lnTo>
                <a:lnTo>
                  <a:pt x="2423" y="73080"/>
                </a:lnTo>
                <a:lnTo>
                  <a:pt x="3634" y="79944"/>
                </a:lnTo>
                <a:lnTo>
                  <a:pt x="8479" y="92864"/>
                </a:lnTo>
                <a:lnTo>
                  <a:pt x="11709" y="98921"/>
                </a:lnTo>
                <a:lnTo>
                  <a:pt x="17765" y="107399"/>
                </a:lnTo>
                <a:lnTo>
                  <a:pt x="33916" y="120320"/>
                </a:lnTo>
                <a:lnTo>
                  <a:pt x="43606" y="124357"/>
                </a:lnTo>
                <a:lnTo>
                  <a:pt x="44817" y="124761"/>
                </a:lnTo>
                <a:lnTo>
                  <a:pt x="53296" y="127184"/>
                </a:lnTo>
                <a:lnTo>
                  <a:pt x="62582" y="128395"/>
                </a:lnTo>
                <a:lnTo>
                  <a:pt x="66620" y="128395"/>
                </a:lnTo>
                <a:lnTo>
                  <a:pt x="71061" y="126780"/>
                </a:lnTo>
                <a:lnTo>
                  <a:pt x="68639" y="144545"/>
                </a:lnTo>
                <a:lnTo>
                  <a:pt x="67427" y="180883"/>
                </a:lnTo>
                <a:lnTo>
                  <a:pt x="68235" y="198649"/>
                </a:lnTo>
                <a:lnTo>
                  <a:pt x="68639" y="200667"/>
                </a:lnTo>
                <a:lnTo>
                  <a:pt x="71465" y="203090"/>
                </a:lnTo>
                <a:lnTo>
                  <a:pt x="73484" y="203494"/>
                </a:lnTo>
                <a:lnTo>
                  <a:pt x="75503" y="203090"/>
                </a:lnTo>
                <a:lnTo>
                  <a:pt x="78329" y="200264"/>
                </a:lnTo>
                <a:lnTo>
                  <a:pt x="78733" y="197841"/>
                </a:lnTo>
                <a:lnTo>
                  <a:pt x="78733" y="193803"/>
                </a:lnTo>
                <a:lnTo>
                  <a:pt x="78733" y="185728"/>
                </a:lnTo>
                <a:lnTo>
                  <a:pt x="78329" y="180883"/>
                </a:lnTo>
                <a:lnTo>
                  <a:pt x="79136" y="171193"/>
                </a:lnTo>
                <a:lnTo>
                  <a:pt x="80348" y="166752"/>
                </a:lnTo>
                <a:lnTo>
                  <a:pt x="82366" y="169174"/>
                </a:lnTo>
                <a:lnTo>
                  <a:pt x="85193" y="171597"/>
                </a:lnTo>
                <a:lnTo>
                  <a:pt x="88827" y="173616"/>
                </a:lnTo>
                <a:lnTo>
                  <a:pt x="96902" y="176038"/>
                </a:lnTo>
                <a:lnTo>
                  <a:pt x="101343" y="176038"/>
                </a:lnTo>
                <a:lnTo>
                  <a:pt x="114667" y="174827"/>
                </a:lnTo>
                <a:lnTo>
                  <a:pt x="127587" y="172001"/>
                </a:lnTo>
                <a:lnTo>
                  <a:pt x="129606" y="171193"/>
                </a:lnTo>
                <a:lnTo>
                  <a:pt x="136470" y="169578"/>
                </a:lnTo>
                <a:lnTo>
                  <a:pt x="149794" y="164329"/>
                </a:lnTo>
                <a:lnTo>
                  <a:pt x="161907" y="157465"/>
                </a:lnTo>
                <a:lnTo>
                  <a:pt x="172808" y="148179"/>
                </a:lnTo>
                <a:lnTo>
                  <a:pt x="177653" y="142930"/>
                </a:lnTo>
                <a:lnTo>
                  <a:pt x="184113" y="134047"/>
                </a:lnTo>
                <a:lnTo>
                  <a:pt x="191785" y="114667"/>
                </a:lnTo>
                <a:lnTo>
                  <a:pt x="195419" y="93672"/>
                </a:lnTo>
                <a:lnTo>
                  <a:pt x="196226" y="72273"/>
                </a:lnTo>
                <a:lnTo>
                  <a:pt x="195822" y="62179"/>
                </a:lnTo>
                <a:lnTo>
                  <a:pt x="195015" y="58949"/>
                </a:lnTo>
                <a:lnTo>
                  <a:pt x="189362" y="57334"/>
                </a:lnTo>
                <a:lnTo>
                  <a:pt x="186940" y="59352"/>
                </a:lnTo>
                <a:lnTo>
                  <a:pt x="183710" y="63390"/>
                </a:lnTo>
                <a:lnTo>
                  <a:pt x="174423" y="69446"/>
                </a:lnTo>
                <a:lnTo>
                  <a:pt x="162310" y="73484"/>
                </a:lnTo>
                <a:lnTo>
                  <a:pt x="147371" y="75099"/>
                </a:lnTo>
                <a:lnTo>
                  <a:pt x="137277" y="75099"/>
                </a:lnTo>
                <a:lnTo>
                  <a:pt x="128395" y="74695"/>
                </a:lnTo>
                <a:lnTo>
                  <a:pt x="119916" y="76714"/>
                </a:lnTo>
                <a:lnTo>
                  <a:pt x="115475" y="78733"/>
                </a:lnTo>
                <a:lnTo>
                  <a:pt x="107399" y="83982"/>
                </a:lnTo>
                <a:lnTo>
                  <a:pt x="103766" y="87615"/>
                </a:lnTo>
                <a:lnTo>
                  <a:pt x="97709" y="94479"/>
                </a:lnTo>
                <a:lnTo>
                  <a:pt x="87212" y="109822"/>
                </a:lnTo>
                <a:lnTo>
                  <a:pt x="83174" y="117897"/>
                </a:lnTo>
                <a:lnTo>
                  <a:pt x="83174" y="116282"/>
                </a:lnTo>
                <a:lnTo>
                  <a:pt x="83578" y="115071"/>
                </a:lnTo>
                <a:lnTo>
                  <a:pt x="86000" y="101343"/>
                </a:lnTo>
                <a:lnTo>
                  <a:pt x="87212" y="88019"/>
                </a:lnTo>
                <a:lnTo>
                  <a:pt x="87615" y="82770"/>
                </a:lnTo>
                <a:lnTo>
                  <a:pt x="90038" y="72273"/>
                </a:lnTo>
                <a:lnTo>
                  <a:pt x="92057" y="67427"/>
                </a:lnTo>
                <a:lnTo>
                  <a:pt x="92864" y="65005"/>
                </a:lnTo>
                <a:lnTo>
                  <a:pt x="93672" y="62582"/>
                </a:lnTo>
                <a:lnTo>
                  <a:pt x="97709" y="64197"/>
                </a:lnTo>
                <a:lnTo>
                  <a:pt x="109418" y="61371"/>
                </a:lnTo>
                <a:lnTo>
                  <a:pt x="121935" y="54507"/>
                </a:lnTo>
                <a:lnTo>
                  <a:pt x="132836" y="46028"/>
                </a:lnTo>
                <a:lnTo>
                  <a:pt x="136470" y="41991"/>
                </a:lnTo>
                <a:lnTo>
                  <a:pt x="139296" y="37549"/>
                </a:lnTo>
                <a:lnTo>
                  <a:pt x="142526" y="25033"/>
                </a:lnTo>
                <a:lnTo>
                  <a:pt x="141315" y="20188"/>
                </a:lnTo>
                <a:lnTo>
                  <a:pt x="138892" y="16958"/>
                </a:lnTo>
                <a:lnTo>
                  <a:pt x="132029" y="14132"/>
                </a:lnTo>
                <a:lnTo>
                  <a:pt x="127991" y="14535"/>
                </a:lnTo>
                <a:lnTo>
                  <a:pt x="124357" y="15343"/>
                </a:lnTo>
                <a:lnTo>
                  <a:pt x="117897" y="18977"/>
                </a:lnTo>
                <a:lnTo>
                  <a:pt x="109418" y="26244"/>
                </a:lnTo>
                <a:lnTo>
                  <a:pt x="103766" y="31493"/>
                </a:lnTo>
                <a:lnTo>
                  <a:pt x="103766" y="26648"/>
                </a:lnTo>
                <a:lnTo>
                  <a:pt x="101747" y="16958"/>
                </a:lnTo>
                <a:lnTo>
                  <a:pt x="97305" y="8479"/>
                </a:lnTo>
                <a:lnTo>
                  <a:pt x="91249" y="2019"/>
                </a:lnTo>
                <a:lnTo>
                  <a:pt x="87615" y="404"/>
                </a:lnTo>
                <a:lnTo>
                  <a:pt x="85193" y="0"/>
                </a:lnTo>
                <a:close/>
              </a:path>
            </a:pathLst>
          </a:custGeom>
          <a:solidFill>
            <a:srgbClr val="0D3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220"/>
          <p:cNvSpPr/>
          <p:nvPr/>
        </p:nvSpPr>
        <p:spPr>
          <a:xfrm>
            <a:off x="5815363" y="4501149"/>
            <a:ext cx="682369" cy="567018"/>
          </a:xfrm>
          <a:custGeom>
            <a:avLst/>
            <a:gdLst/>
            <a:ahLst/>
            <a:cxnLst/>
            <a:rect l="l" t="t" r="r" b="b"/>
            <a:pathLst>
              <a:path w="247684" h="207699" extrusionOk="0">
                <a:moveTo>
                  <a:pt x="146981" y="9626"/>
                </a:moveTo>
                <a:lnTo>
                  <a:pt x="147351" y="9996"/>
                </a:lnTo>
                <a:lnTo>
                  <a:pt x="148832" y="17031"/>
                </a:lnTo>
                <a:lnTo>
                  <a:pt x="151053" y="25916"/>
                </a:lnTo>
                <a:lnTo>
                  <a:pt x="154015" y="38504"/>
                </a:lnTo>
                <a:lnTo>
                  <a:pt x="161420" y="64420"/>
                </a:lnTo>
                <a:lnTo>
                  <a:pt x="165492" y="74416"/>
                </a:lnTo>
                <a:lnTo>
                  <a:pt x="160679" y="82191"/>
                </a:lnTo>
                <a:lnTo>
                  <a:pt x="148832" y="95519"/>
                </a:lnTo>
                <a:lnTo>
                  <a:pt x="141798" y="101443"/>
                </a:lnTo>
                <a:lnTo>
                  <a:pt x="139206" y="95889"/>
                </a:lnTo>
                <a:lnTo>
                  <a:pt x="137355" y="89966"/>
                </a:lnTo>
                <a:lnTo>
                  <a:pt x="136614" y="87744"/>
                </a:lnTo>
                <a:lnTo>
                  <a:pt x="135134" y="87004"/>
                </a:lnTo>
                <a:lnTo>
                  <a:pt x="133282" y="85893"/>
                </a:lnTo>
                <a:lnTo>
                  <a:pt x="131431" y="86264"/>
                </a:lnTo>
                <a:lnTo>
                  <a:pt x="125137" y="88485"/>
                </a:lnTo>
                <a:lnTo>
                  <a:pt x="113660" y="95889"/>
                </a:lnTo>
                <a:lnTo>
                  <a:pt x="98851" y="109958"/>
                </a:lnTo>
                <a:lnTo>
                  <a:pt x="90336" y="120325"/>
                </a:lnTo>
                <a:lnTo>
                  <a:pt x="86634" y="124767"/>
                </a:lnTo>
                <a:lnTo>
                  <a:pt x="82931" y="129210"/>
                </a:lnTo>
                <a:lnTo>
                  <a:pt x="82561" y="128470"/>
                </a:lnTo>
                <a:lnTo>
                  <a:pt x="82561" y="128099"/>
                </a:lnTo>
                <a:lnTo>
                  <a:pt x="78489" y="115512"/>
                </a:lnTo>
                <a:lnTo>
                  <a:pt x="72935" y="89966"/>
                </a:lnTo>
                <a:lnTo>
                  <a:pt x="71084" y="77008"/>
                </a:lnTo>
                <a:lnTo>
                  <a:pt x="70714" y="75897"/>
                </a:lnTo>
                <a:lnTo>
                  <a:pt x="70343" y="75157"/>
                </a:lnTo>
                <a:lnTo>
                  <a:pt x="73305" y="68492"/>
                </a:lnTo>
                <a:lnTo>
                  <a:pt x="76637" y="62199"/>
                </a:lnTo>
                <a:lnTo>
                  <a:pt x="79969" y="55905"/>
                </a:lnTo>
                <a:lnTo>
                  <a:pt x="85523" y="47760"/>
                </a:lnTo>
                <a:lnTo>
                  <a:pt x="89966" y="44057"/>
                </a:lnTo>
                <a:lnTo>
                  <a:pt x="92187" y="43317"/>
                </a:lnTo>
                <a:lnTo>
                  <a:pt x="92927" y="43317"/>
                </a:lnTo>
                <a:lnTo>
                  <a:pt x="95519" y="43687"/>
                </a:lnTo>
                <a:lnTo>
                  <a:pt x="98481" y="45168"/>
                </a:lnTo>
                <a:lnTo>
                  <a:pt x="101072" y="46649"/>
                </a:lnTo>
                <a:lnTo>
                  <a:pt x="107366" y="48130"/>
                </a:lnTo>
                <a:lnTo>
                  <a:pt x="110698" y="48130"/>
                </a:lnTo>
                <a:lnTo>
                  <a:pt x="113290" y="47389"/>
                </a:lnTo>
                <a:lnTo>
                  <a:pt x="117733" y="44057"/>
                </a:lnTo>
                <a:lnTo>
                  <a:pt x="122546" y="37393"/>
                </a:lnTo>
                <a:lnTo>
                  <a:pt x="125137" y="32580"/>
                </a:lnTo>
                <a:lnTo>
                  <a:pt x="127359" y="27027"/>
                </a:lnTo>
                <a:lnTo>
                  <a:pt x="130691" y="22954"/>
                </a:lnTo>
                <a:lnTo>
                  <a:pt x="132172" y="21473"/>
                </a:lnTo>
                <a:lnTo>
                  <a:pt x="135134" y="18141"/>
                </a:lnTo>
                <a:lnTo>
                  <a:pt x="143649" y="10366"/>
                </a:lnTo>
                <a:lnTo>
                  <a:pt x="146981" y="9626"/>
                </a:lnTo>
                <a:close/>
                <a:moveTo>
                  <a:pt x="184004" y="72935"/>
                </a:moveTo>
                <a:lnTo>
                  <a:pt x="186966" y="73305"/>
                </a:lnTo>
                <a:lnTo>
                  <a:pt x="189557" y="75527"/>
                </a:lnTo>
                <a:lnTo>
                  <a:pt x="193630" y="82931"/>
                </a:lnTo>
                <a:lnTo>
                  <a:pt x="197332" y="90336"/>
                </a:lnTo>
                <a:lnTo>
                  <a:pt x="192149" y="97741"/>
                </a:lnTo>
                <a:lnTo>
                  <a:pt x="187336" y="105145"/>
                </a:lnTo>
                <a:lnTo>
                  <a:pt x="186595" y="106996"/>
                </a:lnTo>
                <a:lnTo>
                  <a:pt x="187706" y="108477"/>
                </a:lnTo>
                <a:lnTo>
                  <a:pt x="188076" y="108848"/>
                </a:lnTo>
                <a:lnTo>
                  <a:pt x="189187" y="108848"/>
                </a:lnTo>
                <a:lnTo>
                  <a:pt x="189927" y="108477"/>
                </a:lnTo>
                <a:lnTo>
                  <a:pt x="191038" y="108107"/>
                </a:lnTo>
                <a:lnTo>
                  <a:pt x="195481" y="101813"/>
                </a:lnTo>
                <a:lnTo>
                  <a:pt x="199924" y="95149"/>
                </a:lnTo>
                <a:lnTo>
                  <a:pt x="201404" y="99222"/>
                </a:lnTo>
                <a:lnTo>
                  <a:pt x="203256" y="103294"/>
                </a:lnTo>
                <a:lnTo>
                  <a:pt x="196592" y="109958"/>
                </a:lnTo>
                <a:lnTo>
                  <a:pt x="191038" y="117733"/>
                </a:lnTo>
                <a:lnTo>
                  <a:pt x="190298" y="119214"/>
                </a:lnTo>
                <a:lnTo>
                  <a:pt x="191408" y="120695"/>
                </a:lnTo>
                <a:lnTo>
                  <a:pt x="192149" y="121065"/>
                </a:lnTo>
                <a:lnTo>
                  <a:pt x="192889" y="121435"/>
                </a:lnTo>
                <a:lnTo>
                  <a:pt x="194000" y="120695"/>
                </a:lnTo>
                <a:lnTo>
                  <a:pt x="194740" y="120325"/>
                </a:lnTo>
                <a:lnTo>
                  <a:pt x="199553" y="113661"/>
                </a:lnTo>
                <a:lnTo>
                  <a:pt x="205107" y="108107"/>
                </a:lnTo>
                <a:lnTo>
                  <a:pt x="206588" y="111439"/>
                </a:lnTo>
                <a:lnTo>
                  <a:pt x="208439" y="115512"/>
                </a:lnTo>
                <a:lnTo>
                  <a:pt x="200294" y="123657"/>
                </a:lnTo>
                <a:lnTo>
                  <a:pt x="199183" y="125138"/>
                </a:lnTo>
                <a:lnTo>
                  <a:pt x="200294" y="126989"/>
                </a:lnTo>
                <a:lnTo>
                  <a:pt x="200664" y="127359"/>
                </a:lnTo>
                <a:lnTo>
                  <a:pt x="201775" y="127729"/>
                </a:lnTo>
                <a:lnTo>
                  <a:pt x="202515" y="127359"/>
                </a:lnTo>
                <a:lnTo>
                  <a:pt x="203626" y="126989"/>
                </a:lnTo>
                <a:lnTo>
                  <a:pt x="210290" y="120325"/>
                </a:lnTo>
                <a:lnTo>
                  <a:pt x="211401" y="123657"/>
                </a:lnTo>
                <a:lnTo>
                  <a:pt x="212511" y="126619"/>
                </a:lnTo>
                <a:lnTo>
                  <a:pt x="212511" y="126989"/>
                </a:lnTo>
                <a:lnTo>
                  <a:pt x="212141" y="127359"/>
                </a:lnTo>
                <a:lnTo>
                  <a:pt x="207698" y="134023"/>
                </a:lnTo>
                <a:lnTo>
                  <a:pt x="201775" y="139577"/>
                </a:lnTo>
                <a:lnTo>
                  <a:pt x="200664" y="140687"/>
                </a:lnTo>
                <a:lnTo>
                  <a:pt x="201775" y="143279"/>
                </a:lnTo>
                <a:lnTo>
                  <a:pt x="203256" y="143649"/>
                </a:lnTo>
                <a:lnTo>
                  <a:pt x="203996" y="143649"/>
                </a:lnTo>
                <a:lnTo>
                  <a:pt x="204737" y="143279"/>
                </a:lnTo>
                <a:lnTo>
                  <a:pt x="209920" y="138096"/>
                </a:lnTo>
                <a:lnTo>
                  <a:pt x="214362" y="132172"/>
                </a:lnTo>
                <a:lnTo>
                  <a:pt x="215843" y="136245"/>
                </a:lnTo>
                <a:lnTo>
                  <a:pt x="217324" y="140687"/>
                </a:lnTo>
                <a:lnTo>
                  <a:pt x="210660" y="148462"/>
                </a:lnTo>
                <a:lnTo>
                  <a:pt x="203626" y="155867"/>
                </a:lnTo>
                <a:lnTo>
                  <a:pt x="202885" y="157348"/>
                </a:lnTo>
                <a:lnTo>
                  <a:pt x="203626" y="159199"/>
                </a:lnTo>
                <a:lnTo>
                  <a:pt x="204366" y="159569"/>
                </a:lnTo>
                <a:lnTo>
                  <a:pt x="206217" y="159569"/>
                </a:lnTo>
                <a:lnTo>
                  <a:pt x="206958" y="159199"/>
                </a:lnTo>
                <a:lnTo>
                  <a:pt x="212882" y="152535"/>
                </a:lnTo>
                <a:lnTo>
                  <a:pt x="218805" y="146241"/>
                </a:lnTo>
                <a:lnTo>
                  <a:pt x="222137" y="156237"/>
                </a:lnTo>
                <a:lnTo>
                  <a:pt x="213252" y="166233"/>
                </a:lnTo>
                <a:lnTo>
                  <a:pt x="212511" y="168084"/>
                </a:lnTo>
                <a:lnTo>
                  <a:pt x="213622" y="169565"/>
                </a:lnTo>
                <a:lnTo>
                  <a:pt x="215103" y="170306"/>
                </a:lnTo>
                <a:lnTo>
                  <a:pt x="216954" y="169195"/>
                </a:lnTo>
                <a:lnTo>
                  <a:pt x="223618" y="161420"/>
                </a:lnTo>
                <a:lnTo>
                  <a:pt x="226210" y="168825"/>
                </a:lnTo>
                <a:lnTo>
                  <a:pt x="218435" y="178080"/>
                </a:lnTo>
                <a:lnTo>
                  <a:pt x="210290" y="186596"/>
                </a:lnTo>
                <a:lnTo>
                  <a:pt x="209179" y="188077"/>
                </a:lnTo>
                <a:lnTo>
                  <a:pt x="210290" y="189928"/>
                </a:lnTo>
                <a:lnTo>
                  <a:pt x="210660" y="190298"/>
                </a:lnTo>
                <a:lnTo>
                  <a:pt x="212511" y="190298"/>
                </a:lnTo>
                <a:lnTo>
                  <a:pt x="213622" y="189928"/>
                </a:lnTo>
                <a:lnTo>
                  <a:pt x="220656" y="182153"/>
                </a:lnTo>
                <a:lnTo>
                  <a:pt x="227691" y="174008"/>
                </a:lnTo>
                <a:lnTo>
                  <a:pt x="231393" y="185855"/>
                </a:lnTo>
                <a:lnTo>
                  <a:pt x="235836" y="198073"/>
                </a:lnTo>
                <a:lnTo>
                  <a:pt x="12588" y="198073"/>
                </a:lnTo>
                <a:lnTo>
                  <a:pt x="28878" y="164382"/>
                </a:lnTo>
                <a:lnTo>
                  <a:pt x="42947" y="133283"/>
                </a:lnTo>
                <a:lnTo>
                  <a:pt x="52572" y="111809"/>
                </a:lnTo>
                <a:lnTo>
                  <a:pt x="63309" y="89596"/>
                </a:lnTo>
                <a:lnTo>
                  <a:pt x="67011" y="110328"/>
                </a:lnTo>
                <a:lnTo>
                  <a:pt x="73305" y="131061"/>
                </a:lnTo>
                <a:lnTo>
                  <a:pt x="75527" y="135874"/>
                </a:lnTo>
                <a:lnTo>
                  <a:pt x="80340" y="139577"/>
                </a:lnTo>
                <a:lnTo>
                  <a:pt x="82561" y="139947"/>
                </a:lnTo>
                <a:lnTo>
                  <a:pt x="82931" y="139947"/>
                </a:lnTo>
                <a:lnTo>
                  <a:pt x="87004" y="138836"/>
                </a:lnTo>
                <a:lnTo>
                  <a:pt x="90336" y="135874"/>
                </a:lnTo>
                <a:lnTo>
                  <a:pt x="93668" y="131061"/>
                </a:lnTo>
                <a:lnTo>
                  <a:pt x="97740" y="126619"/>
                </a:lnTo>
                <a:lnTo>
                  <a:pt x="104775" y="117733"/>
                </a:lnTo>
                <a:lnTo>
                  <a:pt x="116622" y="105886"/>
                </a:lnTo>
                <a:lnTo>
                  <a:pt x="124767" y="99592"/>
                </a:lnTo>
                <a:lnTo>
                  <a:pt x="129580" y="97370"/>
                </a:lnTo>
                <a:lnTo>
                  <a:pt x="131431" y="102554"/>
                </a:lnTo>
                <a:lnTo>
                  <a:pt x="134393" y="107737"/>
                </a:lnTo>
                <a:lnTo>
                  <a:pt x="136244" y="110328"/>
                </a:lnTo>
                <a:lnTo>
                  <a:pt x="139206" y="111809"/>
                </a:lnTo>
                <a:lnTo>
                  <a:pt x="142908" y="111809"/>
                </a:lnTo>
                <a:lnTo>
                  <a:pt x="146240" y="109958"/>
                </a:lnTo>
                <a:lnTo>
                  <a:pt x="154756" y="102554"/>
                </a:lnTo>
                <a:lnTo>
                  <a:pt x="169565" y="85893"/>
                </a:lnTo>
                <a:lnTo>
                  <a:pt x="175488" y="76267"/>
                </a:lnTo>
                <a:lnTo>
                  <a:pt x="175488" y="75897"/>
                </a:lnTo>
                <a:lnTo>
                  <a:pt x="179191" y="73305"/>
                </a:lnTo>
                <a:lnTo>
                  <a:pt x="184004" y="72935"/>
                </a:lnTo>
                <a:close/>
                <a:moveTo>
                  <a:pt x="145130" y="0"/>
                </a:moveTo>
                <a:lnTo>
                  <a:pt x="138836" y="2221"/>
                </a:lnTo>
                <a:lnTo>
                  <a:pt x="130321" y="9256"/>
                </a:lnTo>
                <a:lnTo>
                  <a:pt x="125137" y="14439"/>
                </a:lnTo>
                <a:lnTo>
                  <a:pt x="123656" y="15920"/>
                </a:lnTo>
                <a:lnTo>
                  <a:pt x="119214" y="21473"/>
                </a:lnTo>
                <a:lnTo>
                  <a:pt x="116252" y="28137"/>
                </a:lnTo>
                <a:lnTo>
                  <a:pt x="114401" y="31840"/>
                </a:lnTo>
                <a:lnTo>
                  <a:pt x="110698" y="37393"/>
                </a:lnTo>
                <a:lnTo>
                  <a:pt x="108477" y="38504"/>
                </a:lnTo>
                <a:lnTo>
                  <a:pt x="105515" y="37763"/>
                </a:lnTo>
                <a:lnTo>
                  <a:pt x="102553" y="36283"/>
                </a:lnTo>
                <a:lnTo>
                  <a:pt x="99592" y="34802"/>
                </a:lnTo>
                <a:lnTo>
                  <a:pt x="93298" y="33321"/>
                </a:lnTo>
                <a:lnTo>
                  <a:pt x="89966" y="33691"/>
                </a:lnTo>
                <a:lnTo>
                  <a:pt x="86263" y="34802"/>
                </a:lnTo>
                <a:lnTo>
                  <a:pt x="79969" y="39615"/>
                </a:lnTo>
                <a:lnTo>
                  <a:pt x="71824" y="49611"/>
                </a:lnTo>
                <a:lnTo>
                  <a:pt x="67752" y="57756"/>
                </a:lnTo>
                <a:lnTo>
                  <a:pt x="49611" y="94779"/>
                </a:lnTo>
                <a:lnTo>
                  <a:pt x="34061" y="129580"/>
                </a:lnTo>
                <a:lnTo>
                  <a:pt x="18511" y="164012"/>
                </a:lnTo>
                <a:lnTo>
                  <a:pt x="370" y="200664"/>
                </a:lnTo>
                <a:lnTo>
                  <a:pt x="0" y="202886"/>
                </a:lnTo>
                <a:lnTo>
                  <a:pt x="740" y="205477"/>
                </a:lnTo>
                <a:lnTo>
                  <a:pt x="2221" y="207329"/>
                </a:lnTo>
                <a:lnTo>
                  <a:pt x="4813" y="207699"/>
                </a:lnTo>
                <a:lnTo>
                  <a:pt x="242870" y="207699"/>
                </a:lnTo>
                <a:lnTo>
                  <a:pt x="245091" y="207329"/>
                </a:lnTo>
                <a:lnTo>
                  <a:pt x="246943" y="205477"/>
                </a:lnTo>
                <a:lnTo>
                  <a:pt x="247683" y="203256"/>
                </a:lnTo>
                <a:lnTo>
                  <a:pt x="247313" y="201035"/>
                </a:lnTo>
                <a:lnTo>
                  <a:pt x="238798" y="177340"/>
                </a:lnTo>
                <a:lnTo>
                  <a:pt x="231763" y="154386"/>
                </a:lnTo>
                <a:lnTo>
                  <a:pt x="224729" y="132542"/>
                </a:lnTo>
                <a:lnTo>
                  <a:pt x="213252" y="101443"/>
                </a:lnTo>
                <a:lnTo>
                  <a:pt x="203626" y="80710"/>
                </a:lnTo>
                <a:lnTo>
                  <a:pt x="198072" y="70714"/>
                </a:lnTo>
                <a:lnTo>
                  <a:pt x="195481" y="67382"/>
                </a:lnTo>
                <a:lnTo>
                  <a:pt x="188446" y="63680"/>
                </a:lnTo>
                <a:lnTo>
                  <a:pt x="184374" y="63309"/>
                </a:lnTo>
                <a:lnTo>
                  <a:pt x="178080" y="63680"/>
                </a:lnTo>
                <a:lnTo>
                  <a:pt x="172527" y="66271"/>
                </a:lnTo>
                <a:lnTo>
                  <a:pt x="165492" y="45168"/>
                </a:lnTo>
                <a:lnTo>
                  <a:pt x="160679" y="23695"/>
                </a:lnTo>
                <a:lnTo>
                  <a:pt x="158458" y="14069"/>
                </a:lnTo>
                <a:lnTo>
                  <a:pt x="156237" y="6664"/>
                </a:lnTo>
                <a:lnTo>
                  <a:pt x="156237" y="5924"/>
                </a:lnTo>
                <a:lnTo>
                  <a:pt x="155866" y="5183"/>
                </a:lnTo>
                <a:lnTo>
                  <a:pt x="154385" y="3332"/>
                </a:lnTo>
                <a:lnTo>
                  <a:pt x="150683" y="370"/>
                </a:lnTo>
                <a:lnTo>
                  <a:pt x="1480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43" name="Google Shape;6943;p220"/>
          <p:cNvGrpSpPr/>
          <p:nvPr/>
        </p:nvGrpSpPr>
        <p:grpSpPr>
          <a:xfrm>
            <a:off x="5833139" y="3076480"/>
            <a:ext cx="641278" cy="673638"/>
            <a:chOff x="1320450" y="238125"/>
            <a:chExt cx="4994375" cy="5246400"/>
          </a:xfrm>
        </p:grpSpPr>
        <p:sp>
          <p:nvSpPr>
            <p:cNvPr id="6944" name="Google Shape;6944;p220"/>
            <p:cNvSpPr/>
            <p:nvPr/>
          </p:nvSpPr>
          <p:spPr>
            <a:xfrm>
              <a:off x="3305975" y="3071325"/>
              <a:ext cx="1168425" cy="450575"/>
            </a:xfrm>
            <a:custGeom>
              <a:avLst/>
              <a:gdLst/>
              <a:ahLst/>
              <a:cxnLst/>
              <a:rect l="l" t="t" r="r" b="b"/>
              <a:pathLst>
                <a:path w="46737" h="18023" extrusionOk="0">
                  <a:moveTo>
                    <a:pt x="2749" y="0"/>
                  </a:moveTo>
                  <a:lnTo>
                    <a:pt x="1528" y="916"/>
                  </a:lnTo>
                  <a:lnTo>
                    <a:pt x="306" y="2138"/>
                  </a:lnTo>
                  <a:lnTo>
                    <a:pt x="0" y="5193"/>
                  </a:lnTo>
                  <a:lnTo>
                    <a:pt x="917" y="6720"/>
                  </a:lnTo>
                  <a:lnTo>
                    <a:pt x="2749" y="9164"/>
                  </a:lnTo>
                  <a:lnTo>
                    <a:pt x="7331" y="13746"/>
                  </a:lnTo>
                  <a:lnTo>
                    <a:pt x="12830" y="16495"/>
                  </a:lnTo>
                  <a:lnTo>
                    <a:pt x="18939" y="18023"/>
                  </a:lnTo>
                  <a:lnTo>
                    <a:pt x="22299" y="18023"/>
                  </a:lnTo>
                  <a:lnTo>
                    <a:pt x="28714" y="17412"/>
                  </a:lnTo>
                  <a:lnTo>
                    <a:pt x="40322" y="12524"/>
                  </a:lnTo>
                  <a:lnTo>
                    <a:pt x="45209" y="8248"/>
                  </a:lnTo>
                  <a:lnTo>
                    <a:pt x="46431" y="6720"/>
                  </a:lnTo>
                  <a:lnTo>
                    <a:pt x="46737" y="3360"/>
                  </a:lnTo>
                  <a:lnTo>
                    <a:pt x="45820" y="2138"/>
                  </a:lnTo>
                  <a:lnTo>
                    <a:pt x="44598" y="1222"/>
                  </a:lnTo>
                  <a:lnTo>
                    <a:pt x="41238" y="1527"/>
                  </a:lnTo>
                  <a:lnTo>
                    <a:pt x="39711" y="2749"/>
                  </a:lnTo>
                  <a:lnTo>
                    <a:pt x="36656" y="4888"/>
                  </a:lnTo>
                  <a:lnTo>
                    <a:pt x="33907" y="7026"/>
                  </a:lnTo>
                  <a:lnTo>
                    <a:pt x="30547" y="8859"/>
                  </a:lnTo>
                  <a:lnTo>
                    <a:pt x="23521" y="10691"/>
                  </a:lnTo>
                  <a:lnTo>
                    <a:pt x="16495" y="9470"/>
                  </a:lnTo>
                  <a:lnTo>
                    <a:pt x="10386" y="5498"/>
                  </a:lnTo>
                  <a:lnTo>
                    <a:pt x="7942" y="2749"/>
                  </a:lnTo>
                  <a:lnTo>
                    <a:pt x="7331" y="2138"/>
                  </a:lnTo>
                  <a:lnTo>
                    <a:pt x="7026" y="1527"/>
                  </a:lnTo>
                  <a:lnTo>
                    <a:pt x="5804" y="306"/>
                  </a:lnTo>
                  <a:lnTo>
                    <a:pt x="27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220"/>
            <p:cNvSpPr/>
            <p:nvPr/>
          </p:nvSpPr>
          <p:spPr>
            <a:xfrm>
              <a:off x="4054350" y="2078550"/>
              <a:ext cx="572775" cy="297850"/>
            </a:xfrm>
            <a:custGeom>
              <a:avLst/>
              <a:gdLst/>
              <a:ahLst/>
              <a:cxnLst/>
              <a:rect l="l" t="t" r="r" b="b"/>
              <a:pathLst>
                <a:path w="22911" h="11914" extrusionOk="0">
                  <a:moveTo>
                    <a:pt x="8554" y="0"/>
                  </a:moveTo>
                  <a:lnTo>
                    <a:pt x="3056" y="2750"/>
                  </a:lnTo>
                  <a:lnTo>
                    <a:pt x="917" y="5193"/>
                  </a:lnTo>
                  <a:lnTo>
                    <a:pt x="1" y="6415"/>
                  </a:lnTo>
                  <a:lnTo>
                    <a:pt x="306" y="9164"/>
                  </a:lnTo>
                  <a:lnTo>
                    <a:pt x="1528" y="10386"/>
                  </a:lnTo>
                  <a:lnTo>
                    <a:pt x="2445" y="11303"/>
                  </a:lnTo>
                  <a:lnTo>
                    <a:pt x="5194" y="11303"/>
                  </a:lnTo>
                  <a:lnTo>
                    <a:pt x="6416" y="10386"/>
                  </a:lnTo>
                  <a:lnTo>
                    <a:pt x="7332" y="9775"/>
                  </a:lnTo>
                  <a:lnTo>
                    <a:pt x="8554" y="8859"/>
                  </a:lnTo>
                  <a:lnTo>
                    <a:pt x="10081" y="7943"/>
                  </a:lnTo>
                  <a:lnTo>
                    <a:pt x="13441" y="8248"/>
                  </a:lnTo>
                  <a:lnTo>
                    <a:pt x="14663" y="9164"/>
                  </a:lnTo>
                  <a:lnTo>
                    <a:pt x="15580" y="10081"/>
                  </a:lnTo>
                  <a:lnTo>
                    <a:pt x="16496" y="10997"/>
                  </a:lnTo>
                  <a:lnTo>
                    <a:pt x="17718" y="11914"/>
                  </a:lnTo>
                  <a:lnTo>
                    <a:pt x="20467" y="11914"/>
                  </a:lnTo>
                  <a:lnTo>
                    <a:pt x="21689" y="10997"/>
                  </a:lnTo>
                  <a:lnTo>
                    <a:pt x="22911" y="10081"/>
                  </a:lnTo>
                  <a:lnTo>
                    <a:pt x="22911" y="7026"/>
                  </a:lnTo>
                  <a:lnTo>
                    <a:pt x="21994" y="5804"/>
                  </a:lnTo>
                  <a:lnTo>
                    <a:pt x="20162" y="3361"/>
                  </a:lnTo>
                  <a:lnTo>
                    <a:pt x="14969" y="611"/>
                  </a:lnTo>
                  <a:lnTo>
                    <a:pt x="11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220"/>
            <p:cNvSpPr/>
            <p:nvPr/>
          </p:nvSpPr>
          <p:spPr>
            <a:xfrm>
              <a:off x="3160875" y="2078550"/>
              <a:ext cx="572775" cy="297850"/>
            </a:xfrm>
            <a:custGeom>
              <a:avLst/>
              <a:gdLst/>
              <a:ahLst/>
              <a:cxnLst/>
              <a:rect l="l" t="t" r="r" b="b"/>
              <a:pathLst>
                <a:path w="22911" h="11914" extrusionOk="0">
                  <a:moveTo>
                    <a:pt x="9775" y="0"/>
                  </a:moveTo>
                  <a:lnTo>
                    <a:pt x="4888" y="2139"/>
                  </a:lnTo>
                  <a:lnTo>
                    <a:pt x="2750" y="3666"/>
                  </a:lnTo>
                  <a:lnTo>
                    <a:pt x="917" y="5804"/>
                  </a:lnTo>
                  <a:lnTo>
                    <a:pt x="0" y="9470"/>
                  </a:lnTo>
                  <a:lnTo>
                    <a:pt x="1222" y="10692"/>
                  </a:lnTo>
                  <a:lnTo>
                    <a:pt x="2444" y="11914"/>
                  </a:lnTo>
                  <a:lnTo>
                    <a:pt x="5804" y="11608"/>
                  </a:lnTo>
                  <a:lnTo>
                    <a:pt x="7942" y="9775"/>
                  </a:lnTo>
                  <a:lnTo>
                    <a:pt x="9775" y="8248"/>
                  </a:lnTo>
                  <a:lnTo>
                    <a:pt x="13746" y="8248"/>
                  </a:lnTo>
                  <a:lnTo>
                    <a:pt x="15579" y="9470"/>
                  </a:lnTo>
                  <a:lnTo>
                    <a:pt x="16496" y="10081"/>
                  </a:lnTo>
                  <a:lnTo>
                    <a:pt x="17717" y="10997"/>
                  </a:lnTo>
                  <a:lnTo>
                    <a:pt x="18939" y="11303"/>
                  </a:lnTo>
                  <a:lnTo>
                    <a:pt x="21078" y="10997"/>
                  </a:lnTo>
                  <a:lnTo>
                    <a:pt x="21994" y="9775"/>
                  </a:lnTo>
                  <a:lnTo>
                    <a:pt x="22910" y="7637"/>
                  </a:lnTo>
                  <a:lnTo>
                    <a:pt x="22299" y="5499"/>
                  </a:lnTo>
                  <a:lnTo>
                    <a:pt x="20467" y="3055"/>
                  </a:lnTo>
                  <a:lnTo>
                    <a:pt x="15274" y="306"/>
                  </a:lnTo>
                  <a:lnTo>
                    <a:pt x="125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220"/>
            <p:cNvSpPr/>
            <p:nvPr/>
          </p:nvSpPr>
          <p:spPr>
            <a:xfrm>
              <a:off x="2435400" y="1330150"/>
              <a:ext cx="2940125" cy="2947775"/>
            </a:xfrm>
            <a:custGeom>
              <a:avLst/>
              <a:gdLst/>
              <a:ahLst/>
              <a:cxnLst/>
              <a:rect l="l" t="t" r="r" b="b"/>
              <a:pathLst>
                <a:path w="117605" h="117911" extrusionOk="0">
                  <a:moveTo>
                    <a:pt x="61093" y="7637"/>
                  </a:moveTo>
                  <a:lnTo>
                    <a:pt x="67508" y="7943"/>
                  </a:lnTo>
                  <a:lnTo>
                    <a:pt x="79421" y="11303"/>
                  </a:lnTo>
                  <a:lnTo>
                    <a:pt x="90113" y="17412"/>
                  </a:lnTo>
                  <a:lnTo>
                    <a:pt x="98666" y="26576"/>
                  </a:lnTo>
                  <a:lnTo>
                    <a:pt x="102026" y="31769"/>
                  </a:lnTo>
                  <a:lnTo>
                    <a:pt x="104775" y="36351"/>
                  </a:lnTo>
                  <a:lnTo>
                    <a:pt x="108135" y="46126"/>
                  </a:lnTo>
                  <a:lnTo>
                    <a:pt x="109662" y="56207"/>
                  </a:lnTo>
                  <a:lnTo>
                    <a:pt x="109052" y="66287"/>
                  </a:lnTo>
                  <a:lnTo>
                    <a:pt x="108135" y="71480"/>
                  </a:lnTo>
                  <a:lnTo>
                    <a:pt x="105997" y="77589"/>
                  </a:lnTo>
                  <a:lnTo>
                    <a:pt x="98971" y="88281"/>
                  </a:lnTo>
                  <a:lnTo>
                    <a:pt x="94389" y="92557"/>
                  </a:lnTo>
                  <a:lnTo>
                    <a:pt x="91029" y="95917"/>
                  </a:lnTo>
                  <a:lnTo>
                    <a:pt x="83698" y="101110"/>
                  </a:lnTo>
                  <a:lnTo>
                    <a:pt x="75450" y="105387"/>
                  </a:lnTo>
                  <a:lnTo>
                    <a:pt x="66897" y="108441"/>
                  </a:lnTo>
                  <a:lnTo>
                    <a:pt x="62315" y="109358"/>
                  </a:lnTo>
                  <a:lnTo>
                    <a:pt x="56206" y="109663"/>
                  </a:lnTo>
                  <a:lnTo>
                    <a:pt x="44293" y="107830"/>
                  </a:lnTo>
                  <a:lnTo>
                    <a:pt x="38794" y="105387"/>
                  </a:lnTo>
                  <a:lnTo>
                    <a:pt x="42765" y="101110"/>
                  </a:lnTo>
                  <a:lnTo>
                    <a:pt x="43682" y="100194"/>
                  </a:lnTo>
                  <a:lnTo>
                    <a:pt x="44598" y="98972"/>
                  </a:lnTo>
                  <a:lnTo>
                    <a:pt x="44598" y="97750"/>
                  </a:lnTo>
                  <a:lnTo>
                    <a:pt x="44293" y="96834"/>
                  </a:lnTo>
                  <a:lnTo>
                    <a:pt x="43071" y="96223"/>
                  </a:lnTo>
                  <a:lnTo>
                    <a:pt x="41849" y="96834"/>
                  </a:lnTo>
                  <a:lnTo>
                    <a:pt x="38794" y="99583"/>
                  </a:lnTo>
                  <a:lnTo>
                    <a:pt x="36351" y="102027"/>
                  </a:lnTo>
                  <a:lnTo>
                    <a:pt x="35740" y="102943"/>
                  </a:lnTo>
                  <a:lnTo>
                    <a:pt x="33907" y="103248"/>
                  </a:lnTo>
                  <a:lnTo>
                    <a:pt x="32990" y="102027"/>
                  </a:lnTo>
                  <a:lnTo>
                    <a:pt x="35740" y="99277"/>
                  </a:lnTo>
                  <a:lnTo>
                    <a:pt x="38183" y="96528"/>
                  </a:lnTo>
                  <a:lnTo>
                    <a:pt x="38794" y="95001"/>
                  </a:lnTo>
                  <a:lnTo>
                    <a:pt x="38183" y="93473"/>
                  </a:lnTo>
                  <a:lnTo>
                    <a:pt x="37572" y="92863"/>
                  </a:lnTo>
                  <a:lnTo>
                    <a:pt x="36045" y="93168"/>
                  </a:lnTo>
                  <a:lnTo>
                    <a:pt x="35434" y="93779"/>
                  </a:lnTo>
                  <a:lnTo>
                    <a:pt x="32380" y="97139"/>
                  </a:lnTo>
                  <a:lnTo>
                    <a:pt x="29325" y="100194"/>
                  </a:lnTo>
                  <a:lnTo>
                    <a:pt x="25965" y="98055"/>
                  </a:lnTo>
                  <a:lnTo>
                    <a:pt x="29325" y="95306"/>
                  </a:lnTo>
                  <a:lnTo>
                    <a:pt x="32685" y="92557"/>
                  </a:lnTo>
                  <a:lnTo>
                    <a:pt x="33601" y="91946"/>
                  </a:lnTo>
                  <a:lnTo>
                    <a:pt x="34212" y="90419"/>
                  </a:lnTo>
                  <a:lnTo>
                    <a:pt x="33601" y="89197"/>
                  </a:lnTo>
                  <a:lnTo>
                    <a:pt x="32685" y="88586"/>
                  </a:lnTo>
                  <a:lnTo>
                    <a:pt x="31158" y="88891"/>
                  </a:lnTo>
                  <a:lnTo>
                    <a:pt x="30241" y="89197"/>
                  </a:lnTo>
                  <a:lnTo>
                    <a:pt x="27187" y="91946"/>
                  </a:lnTo>
                  <a:lnTo>
                    <a:pt x="24132" y="94084"/>
                  </a:lnTo>
                  <a:lnTo>
                    <a:pt x="22910" y="94695"/>
                  </a:lnTo>
                  <a:lnTo>
                    <a:pt x="21688" y="94695"/>
                  </a:lnTo>
                  <a:lnTo>
                    <a:pt x="21383" y="93779"/>
                  </a:lnTo>
                  <a:lnTo>
                    <a:pt x="24743" y="90724"/>
                  </a:lnTo>
                  <a:lnTo>
                    <a:pt x="28408" y="87670"/>
                  </a:lnTo>
                  <a:lnTo>
                    <a:pt x="29325" y="86753"/>
                  </a:lnTo>
                  <a:lnTo>
                    <a:pt x="30852" y="84920"/>
                  </a:lnTo>
                  <a:lnTo>
                    <a:pt x="29936" y="83393"/>
                  </a:lnTo>
                  <a:lnTo>
                    <a:pt x="28714" y="82477"/>
                  </a:lnTo>
                  <a:lnTo>
                    <a:pt x="26576" y="83699"/>
                  </a:lnTo>
                  <a:lnTo>
                    <a:pt x="25659" y="84615"/>
                  </a:lnTo>
                  <a:lnTo>
                    <a:pt x="22299" y="87670"/>
                  </a:lnTo>
                  <a:lnTo>
                    <a:pt x="18634" y="90724"/>
                  </a:lnTo>
                  <a:lnTo>
                    <a:pt x="16801" y="88586"/>
                  </a:lnTo>
                  <a:lnTo>
                    <a:pt x="21077" y="85226"/>
                  </a:lnTo>
                  <a:lnTo>
                    <a:pt x="25354" y="81866"/>
                  </a:lnTo>
                  <a:lnTo>
                    <a:pt x="26576" y="81255"/>
                  </a:lnTo>
                  <a:lnTo>
                    <a:pt x="28103" y="79422"/>
                  </a:lnTo>
                  <a:lnTo>
                    <a:pt x="27492" y="78200"/>
                  </a:lnTo>
                  <a:lnTo>
                    <a:pt x="26270" y="76978"/>
                  </a:lnTo>
                  <a:lnTo>
                    <a:pt x="24132" y="78200"/>
                  </a:lnTo>
                  <a:lnTo>
                    <a:pt x="23216" y="78811"/>
                  </a:lnTo>
                  <a:lnTo>
                    <a:pt x="18939" y="81866"/>
                  </a:lnTo>
                  <a:lnTo>
                    <a:pt x="14662" y="85226"/>
                  </a:lnTo>
                  <a:lnTo>
                    <a:pt x="13135" y="82477"/>
                  </a:lnTo>
                  <a:lnTo>
                    <a:pt x="23521" y="75451"/>
                  </a:lnTo>
                  <a:lnTo>
                    <a:pt x="24437" y="75145"/>
                  </a:lnTo>
                  <a:lnTo>
                    <a:pt x="25048" y="74535"/>
                  </a:lnTo>
                  <a:lnTo>
                    <a:pt x="25354" y="73313"/>
                  </a:lnTo>
                  <a:lnTo>
                    <a:pt x="25354" y="71785"/>
                  </a:lnTo>
                  <a:lnTo>
                    <a:pt x="23826" y="71480"/>
                  </a:lnTo>
                  <a:lnTo>
                    <a:pt x="22299" y="71785"/>
                  </a:lnTo>
                  <a:lnTo>
                    <a:pt x="17412" y="74840"/>
                  </a:lnTo>
                  <a:lnTo>
                    <a:pt x="11913" y="78200"/>
                  </a:lnTo>
                  <a:lnTo>
                    <a:pt x="10691" y="75451"/>
                  </a:lnTo>
                  <a:lnTo>
                    <a:pt x="16495" y="72091"/>
                  </a:lnTo>
                  <a:lnTo>
                    <a:pt x="21994" y="69036"/>
                  </a:lnTo>
                  <a:lnTo>
                    <a:pt x="22910" y="68425"/>
                  </a:lnTo>
                  <a:lnTo>
                    <a:pt x="24132" y="66898"/>
                  </a:lnTo>
                  <a:lnTo>
                    <a:pt x="23826" y="65981"/>
                  </a:lnTo>
                  <a:lnTo>
                    <a:pt x="22910" y="65065"/>
                  </a:lnTo>
                  <a:lnTo>
                    <a:pt x="21077" y="65065"/>
                  </a:lnTo>
                  <a:lnTo>
                    <a:pt x="20161" y="65676"/>
                  </a:lnTo>
                  <a:lnTo>
                    <a:pt x="14968" y="68425"/>
                  </a:lnTo>
                  <a:lnTo>
                    <a:pt x="9470" y="71480"/>
                  </a:lnTo>
                  <a:lnTo>
                    <a:pt x="8553" y="69036"/>
                  </a:lnTo>
                  <a:lnTo>
                    <a:pt x="14662" y="65371"/>
                  </a:lnTo>
                  <a:lnTo>
                    <a:pt x="21077" y="61399"/>
                  </a:lnTo>
                  <a:lnTo>
                    <a:pt x="21994" y="60178"/>
                  </a:lnTo>
                  <a:lnTo>
                    <a:pt x="22605" y="58650"/>
                  </a:lnTo>
                  <a:lnTo>
                    <a:pt x="21994" y="58039"/>
                  </a:lnTo>
                  <a:lnTo>
                    <a:pt x="20772" y="57428"/>
                  </a:lnTo>
                  <a:lnTo>
                    <a:pt x="19855" y="57428"/>
                  </a:lnTo>
                  <a:lnTo>
                    <a:pt x="18939" y="58039"/>
                  </a:lnTo>
                  <a:lnTo>
                    <a:pt x="8248" y="64760"/>
                  </a:lnTo>
                  <a:lnTo>
                    <a:pt x="7637" y="62927"/>
                  </a:lnTo>
                  <a:lnTo>
                    <a:pt x="8248" y="60483"/>
                  </a:lnTo>
                  <a:lnTo>
                    <a:pt x="9775" y="59567"/>
                  </a:lnTo>
                  <a:lnTo>
                    <a:pt x="14662" y="56817"/>
                  </a:lnTo>
                  <a:lnTo>
                    <a:pt x="19244" y="53763"/>
                  </a:lnTo>
                  <a:lnTo>
                    <a:pt x="20466" y="53152"/>
                  </a:lnTo>
                  <a:lnTo>
                    <a:pt x="21688" y="51625"/>
                  </a:lnTo>
                  <a:lnTo>
                    <a:pt x="21383" y="50403"/>
                  </a:lnTo>
                  <a:lnTo>
                    <a:pt x="20466" y="49486"/>
                  </a:lnTo>
                  <a:lnTo>
                    <a:pt x="18328" y="49792"/>
                  </a:lnTo>
                  <a:lnTo>
                    <a:pt x="17412" y="50403"/>
                  </a:lnTo>
                  <a:lnTo>
                    <a:pt x="7942" y="55901"/>
                  </a:lnTo>
                  <a:lnTo>
                    <a:pt x="7331" y="55596"/>
                  </a:lnTo>
                  <a:lnTo>
                    <a:pt x="7942" y="53763"/>
                  </a:lnTo>
                  <a:lnTo>
                    <a:pt x="9164" y="52541"/>
                  </a:lnTo>
                  <a:lnTo>
                    <a:pt x="13135" y="50097"/>
                  </a:lnTo>
                  <a:lnTo>
                    <a:pt x="17412" y="47959"/>
                  </a:lnTo>
                  <a:lnTo>
                    <a:pt x="18328" y="47348"/>
                  </a:lnTo>
                  <a:lnTo>
                    <a:pt x="19244" y="45821"/>
                  </a:lnTo>
                  <a:lnTo>
                    <a:pt x="18939" y="44904"/>
                  </a:lnTo>
                  <a:lnTo>
                    <a:pt x="18328" y="43988"/>
                  </a:lnTo>
                  <a:lnTo>
                    <a:pt x="16495" y="43988"/>
                  </a:lnTo>
                  <a:lnTo>
                    <a:pt x="15579" y="44599"/>
                  </a:lnTo>
                  <a:lnTo>
                    <a:pt x="12219" y="46126"/>
                  </a:lnTo>
                  <a:lnTo>
                    <a:pt x="8859" y="47959"/>
                  </a:lnTo>
                  <a:lnTo>
                    <a:pt x="10386" y="42155"/>
                  </a:lnTo>
                  <a:lnTo>
                    <a:pt x="15884" y="31158"/>
                  </a:lnTo>
                  <a:lnTo>
                    <a:pt x="19550" y="26271"/>
                  </a:lnTo>
                  <a:lnTo>
                    <a:pt x="23521" y="21994"/>
                  </a:lnTo>
                  <a:lnTo>
                    <a:pt x="32990" y="14969"/>
                  </a:lnTo>
                  <a:lnTo>
                    <a:pt x="43682" y="10081"/>
                  </a:lnTo>
                  <a:lnTo>
                    <a:pt x="54984" y="7637"/>
                  </a:lnTo>
                  <a:close/>
                  <a:moveTo>
                    <a:pt x="54373" y="1"/>
                  </a:moveTo>
                  <a:lnTo>
                    <a:pt x="44293" y="1834"/>
                  </a:lnTo>
                  <a:lnTo>
                    <a:pt x="34518" y="5194"/>
                  </a:lnTo>
                  <a:lnTo>
                    <a:pt x="25659" y="10387"/>
                  </a:lnTo>
                  <a:lnTo>
                    <a:pt x="21688" y="13747"/>
                  </a:lnTo>
                  <a:lnTo>
                    <a:pt x="15273" y="19245"/>
                  </a:lnTo>
                  <a:lnTo>
                    <a:pt x="6109" y="31769"/>
                  </a:lnTo>
                  <a:lnTo>
                    <a:pt x="1222" y="45821"/>
                  </a:lnTo>
                  <a:lnTo>
                    <a:pt x="0" y="61094"/>
                  </a:lnTo>
                  <a:lnTo>
                    <a:pt x="916" y="69647"/>
                  </a:lnTo>
                  <a:lnTo>
                    <a:pt x="1527" y="73924"/>
                  </a:lnTo>
                  <a:lnTo>
                    <a:pt x="4277" y="82171"/>
                  </a:lnTo>
                  <a:lnTo>
                    <a:pt x="8248" y="89808"/>
                  </a:lnTo>
                  <a:lnTo>
                    <a:pt x="13441" y="96834"/>
                  </a:lnTo>
                  <a:lnTo>
                    <a:pt x="16495" y="100194"/>
                  </a:lnTo>
                  <a:lnTo>
                    <a:pt x="21077" y="104165"/>
                  </a:lnTo>
                  <a:lnTo>
                    <a:pt x="31769" y="111191"/>
                  </a:lnTo>
                  <a:lnTo>
                    <a:pt x="37572" y="113634"/>
                  </a:lnTo>
                  <a:lnTo>
                    <a:pt x="41543" y="115162"/>
                  </a:lnTo>
                  <a:lnTo>
                    <a:pt x="49791" y="117300"/>
                  </a:lnTo>
                  <a:lnTo>
                    <a:pt x="58039" y="117911"/>
                  </a:lnTo>
                  <a:lnTo>
                    <a:pt x="66592" y="116994"/>
                  </a:lnTo>
                  <a:lnTo>
                    <a:pt x="70563" y="115773"/>
                  </a:lnTo>
                  <a:lnTo>
                    <a:pt x="79116" y="112718"/>
                  </a:lnTo>
                  <a:lnTo>
                    <a:pt x="94695" y="103248"/>
                  </a:lnTo>
                  <a:lnTo>
                    <a:pt x="101109" y="97139"/>
                  </a:lnTo>
                  <a:lnTo>
                    <a:pt x="105080" y="93168"/>
                  </a:lnTo>
                  <a:lnTo>
                    <a:pt x="111495" y="84004"/>
                  </a:lnTo>
                  <a:lnTo>
                    <a:pt x="115772" y="73618"/>
                  </a:lnTo>
                  <a:lnTo>
                    <a:pt x="117605" y="62621"/>
                  </a:lnTo>
                  <a:lnTo>
                    <a:pt x="117299" y="56817"/>
                  </a:lnTo>
                  <a:lnTo>
                    <a:pt x="116383" y="47653"/>
                  </a:lnTo>
                  <a:lnTo>
                    <a:pt x="110273" y="30242"/>
                  </a:lnTo>
                  <a:lnTo>
                    <a:pt x="105080" y="22605"/>
                  </a:lnTo>
                  <a:lnTo>
                    <a:pt x="100804" y="17107"/>
                  </a:lnTo>
                  <a:lnTo>
                    <a:pt x="89807" y="8248"/>
                  </a:lnTo>
                  <a:lnTo>
                    <a:pt x="83698" y="4888"/>
                  </a:lnTo>
                  <a:lnTo>
                    <a:pt x="77894" y="2750"/>
                  </a:lnTo>
                  <a:lnTo>
                    <a:pt x="656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220"/>
            <p:cNvSpPr/>
            <p:nvPr/>
          </p:nvSpPr>
          <p:spPr>
            <a:xfrm>
              <a:off x="1320450" y="238125"/>
              <a:ext cx="4994375" cy="5246400"/>
            </a:xfrm>
            <a:custGeom>
              <a:avLst/>
              <a:gdLst/>
              <a:ahLst/>
              <a:cxnLst/>
              <a:rect l="l" t="t" r="r" b="b"/>
              <a:pathLst>
                <a:path w="199775" h="209856" extrusionOk="0">
                  <a:moveTo>
                    <a:pt x="102331" y="7942"/>
                  </a:moveTo>
                  <a:lnTo>
                    <a:pt x="103859" y="8248"/>
                  </a:lnTo>
                  <a:lnTo>
                    <a:pt x="106913" y="9775"/>
                  </a:lnTo>
                  <a:lnTo>
                    <a:pt x="112412" y="15579"/>
                  </a:lnTo>
                  <a:lnTo>
                    <a:pt x="115161" y="19244"/>
                  </a:lnTo>
                  <a:lnTo>
                    <a:pt x="118826" y="25048"/>
                  </a:lnTo>
                  <a:lnTo>
                    <a:pt x="124019" y="29936"/>
                  </a:lnTo>
                  <a:lnTo>
                    <a:pt x="126769" y="31769"/>
                  </a:lnTo>
                  <a:lnTo>
                    <a:pt x="132878" y="33601"/>
                  </a:lnTo>
                  <a:lnTo>
                    <a:pt x="141736" y="32990"/>
                  </a:lnTo>
                  <a:lnTo>
                    <a:pt x="147235" y="31158"/>
                  </a:lnTo>
                  <a:lnTo>
                    <a:pt x="151511" y="29936"/>
                  </a:lnTo>
                  <a:lnTo>
                    <a:pt x="159453" y="29019"/>
                  </a:lnTo>
                  <a:lnTo>
                    <a:pt x="163424" y="29936"/>
                  </a:lnTo>
                  <a:lnTo>
                    <a:pt x="164646" y="31158"/>
                  </a:lnTo>
                  <a:lnTo>
                    <a:pt x="165563" y="35740"/>
                  </a:lnTo>
                  <a:lnTo>
                    <a:pt x="165257" y="45209"/>
                  </a:lnTo>
                  <a:lnTo>
                    <a:pt x="164035" y="51624"/>
                  </a:lnTo>
                  <a:lnTo>
                    <a:pt x="163730" y="54068"/>
                  </a:lnTo>
                  <a:lnTo>
                    <a:pt x="163424" y="56511"/>
                  </a:lnTo>
                  <a:lnTo>
                    <a:pt x="163119" y="59566"/>
                  </a:lnTo>
                  <a:lnTo>
                    <a:pt x="164035" y="64759"/>
                  </a:lnTo>
                  <a:lnTo>
                    <a:pt x="166785" y="69646"/>
                  </a:lnTo>
                  <a:lnTo>
                    <a:pt x="170756" y="73312"/>
                  </a:lnTo>
                  <a:lnTo>
                    <a:pt x="173199" y="74839"/>
                  </a:lnTo>
                  <a:lnTo>
                    <a:pt x="180225" y="78505"/>
                  </a:lnTo>
                  <a:lnTo>
                    <a:pt x="188473" y="85225"/>
                  </a:lnTo>
                  <a:lnTo>
                    <a:pt x="191527" y="91029"/>
                  </a:lnTo>
                  <a:lnTo>
                    <a:pt x="191527" y="95000"/>
                  </a:lnTo>
                  <a:lnTo>
                    <a:pt x="191222" y="96527"/>
                  </a:lnTo>
                  <a:lnTo>
                    <a:pt x="189695" y="100498"/>
                  </a:lnTo>
                  <a:lnTo>
                    <a:pt x="184807" y="107524"/>
                  </a:lnTo>
                  <a:lnTo>
                    <a:pt x="181752" y="110884"/>
                  </a:lnTo>
                  <a:lnTo>
                    <a:pt x="177170" y="115772"/>
                  </a:lnTo>
                  <a:lnTo>
                    <a:pt x="171978" y="124325"/>
                  </a:lnTo>
                  <a:lnTo>
                    <a:pt x="170450" y="130740"/>
                  </a:lnTo>
                  <a:lnTo>
                    <a:pt x="171061" y="134100"/>
                  </a:lnTo>
                  <a:lnTo>
                    <a:pt x="172283" y="137765"/>
                  </a:lnTo>
                  <a:lnTo>
                    <a:pt x="175643" y="144486"/>
                  </a:lnTo>
                  <a:lnTo>
                    <a:pt x="178087" y="147235"/>
                  </a:lnTo>
                  <a:lnTo>
                    <a:pt x="180836" y="150900"/>
                  </a:lnTo>
                  <a:lnTo>
                    <a:pt x="183280" y="156399"/>
                  </a:lnTo>
                  <a:lnTo>
                    <a:pt x="182974" y="158843"/>
                  </a:lnTo>
                  <a:lnTo>
                    <a:pt x="182363" y="160370"/>
                  </a:lnTo>
                  <a:lnTo>
                    <a:pt x="179309" y="162814"/>
                  </a:lnTo>
                  <a:lnTo>
                    <a:pt x="172588" y="164341"/>
                  </a:lnTo>
                  <a:lnTo>
                    <a:pt x="168617" y="164036"/>
                  </a:lnTo>
                  <a:lnTo>
                    <a:pt x="164646" y="163730"/>
                  </a:lnTo>
                  <a:lnTo>
                    <a:pt x="159453" y="162814"/>
                  </a:lnTo>
                  <a:lnTo>
                    <a:pt x="148762" y="163119"/>
                  </a:lnTo>
                  <a:lnTo>
                    <a:pt x="143569" y="165563"/>
                  </a:lnTo>
                  <a:lnTo>
                    <a:pt x="141125" y="167396"/>
                  </a:lnTo>
                  <a:lnTo>
                    <a:pt x="137154" y="171978"/>
                  </a:lnTo>
                  <a:lnTo>
                    <a:pt x="133183" y="180531"/>
                  </a:lnTo>
                  <a:lnTo>
                    <a:pt x="131350" y="186335"/>
                  </a:lnTo>
                  <a:lnTo>
                    <a:pt x="129212" y="192749"/>
                  </a:lnTo>
                  <a:lnTo>
                    <a:pt x="125852" y="198859"/>
                  </a:lnTo>
                  <a:lnTo>
                    <a:pt x="123103" y="201302"/>
                  </a:lnTo>
                  <a:lnTo>
                    <a:pt x="120965" y="201608"/>
                  </a:lnTo>
                  <a:lnTo>
                    <a:pt x="117910" y="201608"/>
                  </a:lnTo>
                  <a:lnTo>
                    <a:pt x="114855" y="200081"/>
                  </a:lnTo>
                  <a:lnTo>
                    <a:pt x="111190" y="197942"/>
                  </a:lnTo>
                  <a:lnTo>
                    <a:pt x="105691" y="191527"/>
                  </a:lnTo>
                  <a:lnTo>
                    <a:pt x="104164" y="187862"/>
                  </a:lnTo>
                  <a:lnTo>
                    <a:pt x="102331" y="183891"/>
                  </a:lnTo>
                  <a:lnTo>
                    <a:pt x="100193" y="180225"/>
                  </a:lnTo>
                  <a:lnTo>
                    <a:pt x="97749" y="176560"/>
                  </a:lnTo>
                  <a:lnTo>
                    <a:pt x="90723" y="171672"/>
                  </a:lnTo>
                  <a:lnTo>
                    <a:pt x="86447" y="170756"/>
                  </a:lnTo>
                  <a:lnTo>
                    <a:pt x="84003" y="170756"/>
                  </a:lnTo>
                  <a:lnTo>
                    <a:pt x="79421" y="171367"/>
                  </a:lnTo>
                  <a:lnTo>
                    <a:pt x="71174" y="174727"/>
                  </a:lnTo>
                  <a:lnTo>
                    <a:pt x="67814" y="177476"/>
                  </a:lnTo>
                  <a:lnTo>
                    <a:pt x="64453" y="180225"/>
                  </a:lnTo>
                  <a:lnTo>
                    <a:pt x="57428" y="183891"/>
                  </a:lnTo>
                  <a:lnTo>
                    <a:pt x="52846" y="184807"/>
                  </a:lnTo>
                  <a:lnTo>
                    <a:pt x="50707" y="184196"/>
                  </a:lnTo>
                  <a:lnTo>
                    <a:pt x="49486" y="183280"/>
                  </a:lnTo>
                  <a:lnTo>
                    <a:pt x="48264" y="179614"/>
                  </a:lnTo>
                  <a:lnTo>
                    <a:pt x="47958" y="170756"/>
                  </a:lnTo>
                  <a:lnTo>
                    <a:pt x="48569" y="165257"/>
                  </a:lnTo>
                  <a:lnTo>
                    <a:pt x="49180" y="160675"/>
                  </a:lnTo>
                  <a:lnTo>
                    <a:pt x="49180" y="153650"/>
                  </a:lnTo>
                  <a:lnTo>
                    <a:pt x="48264" y="151206"/>
                  </a:lnTo>
                  <a:lnTo>
                    <a:pt x="46125" y="148151"/>
                  </a:lnTo>
                  <a:lnTo>
                    <a:pt x="40932" y="144791"/>
                  </a:lnTo>
                  <a:lnTo>
                    <a:pt x="31158" y="143569"/>
                  </a:lnTo>
                  <a:lnTo>
                    <a:pt x="24743" y="144180"/>
                  </a:lnTo>
                  <a:lnTo>
                    <a:pt x="18023" y="144486"/>
                  </a:lnTo>
                  <a:lnTo>
                    <a:pt x="12524" y="143875"/>
                  </a:lnTo>
                  <a:lnTo>
                    <a:pt x="10691" y="142347"/>
                  </a:lnTo>
                  <a:lnTo>
                    <a:pt x="10386" y="140820"/>
                  </a:lnTo>
                  <a:lnTo>
                    <a:pt x="10386" y="140515"/>
                  </a:lnTo>
                  <a:lnTo>
                    <a:pt x="9469" y="138376"/>
                  </a:lnTo>
                  <a:lnTo>
                    <a:pt x="10080" y="134711"/>
                  </a:lnTo>
                  <a:lnTo>
                    <a:pt x="14357" y="129518"/>
                  </a:lnTo>
                  <a:lnTo>
                    <a:pt x="20161" y="125547"/>
                  </a:lnTo>
                  <a:lnTo>
                    <a:pt x="25048" y="122187"/>
                  </a:lnTo>
                  <a:lnTo>
                    <a:pt x="30547" y="115772"/>
                  </a:lnTo>
                  <a:lnTo>
                    <a:pt x="32074" y="110884"/>
                  </a:lnTo>
                  <a:lnTo>
                    <a:pt x="32074" y="108135"/>
                  </a:lnTo>
                  <a:lnTo>
                    <a:pt x="31463" y="104470"/>
                  </a:lnTo>
                  <a:lnTo>
                    <a:pt x="28408" y="98666"/>
                  </a:lnTo>
                  <a:lnTo>
                    <a:pt x="21688" y="92251"/>
                  </a:lnTo>
                  <a:lnTo>
                    <a:pt x="17106" y="89502"/>
                  </a:lnTo>
                  <a:lnTo>
                    <a:pt x="13135" y="87058"/>
                  </a:lnTo>
                  <a:lnTo>
                    <a:pt x="8553" y="82781"/>
                  </a:lnTo>
                  <a:lnTo>
                    <a:pt x="7942" y="79727"/>
                  </a:lnTo>
                  <a:lnTo>
                    <a:pt x="7942" y="78199"/>
                  </a:lnTo>
                  <a:lnTo>
                    <a:pt x="9164" y="75756"/>
                  </a:lnTo>
                  <a:lnTo>
                    <a:pt x="14051" y="73923"/>
                  </a:lnTo>
                  <a:lnTo>
                    <a:pt x="20466" y="73006"/>
                  </a:lnTo>
                  <a:lnTo>
                    <a:pt x="24743" y="72701"/>
                  </a:lnTo>
                  <a:lnTo>
                    <a:pt x="33601" y="70563"/>
                  </a:lnTo>
                  <a:lnTo>
                    <a:pt x="37267" y="67814"/>
                  </a:lnTo>
                  <a:lnTo>
                    <a:pt x="38794" y="66286"/>
                  </a:lnTo>
                  <a:lnTo>
                    <a:pt x="40322" y="62315"/>
                  </a:lnTo>
                  <a:lnTo>
                    <a:pt x="40627" y="54984"/>
                  </a:lnTo>
                  <a:lnTo>
                    <a:pt x="40016" y="49486"/>
                  </a:lnTo>
                  <a:lnTo>
                    <a:pt x="39711" y="44598"/>
                  </a:lnTo>
                  <a:lnTo>
                    <a:pt x="39405" y="40016"/>
                  </a:lnTo>
                  <a:lnTo>
                    <a:pt x="39711" y="36045"/>
                  </a:lnTo>
                  <a:lnTo>
                    <a:pt x="42765" y="28714"/>
                  </a:lnTo>
                  <a:lnTo>
                    <a:pt x="45514" y="25659"/>
                  </a:lnTo>
                  <a:lnTo>
                    <a:pt x="47653" y="24132"/>
                  </a:lnTo>
                  <a:lnTo>
                    <a:pt x="50096" y="24437"/>
                  </a:lnTo>
                  <a:lnTo>
                    <a:pt x="55595" y="25965"/>
                  </a:lnTo>
                  <a:lnTo>
                    <a:pt x="60177" y="29019"/>
                  </a:lnTo>
                  <a:lnTo>
                    <a:pt x="66286" y="32685"/>
                  </a:lnTo>
                  <a:lnTo>
                    <a:pt x="73006" y="34823"/>
                  </a:lnTo>
                  <a:lnTo>
                    <a:pt x="76978" y="35129"/>
                  </a:lnTo>
                  <a:lnTo>
                    <a:pt x="82781" y="32990"/>
                  </a:lnTo>
                  <a:lnTo>
                    <a:pt x="89502" y="25354"/>
                  </a:lnTo>
                  <a:lnTo>
                    <a:pt x="92862" y="18939"/>
                  </a:lnTo>
                  <a:lnTo>
                    <a:pt x="95916" y="13441"/>
                  </a:lnTo>
                  <a:lnTo>
                    <a:pt x="99582" y="8859"/>
                  </a:lnTo>
                  <a:lnTo>
                    <a:pt x="102331" y="7942"/>
                  </a:lnTo>
                  <a:close/>
                  <a:moveTo>
                    <a:pt x="102026" y="0"/>
                  </a:moveTo>
                  <a:lnTo>
                    <a:pt x="95611" y="1833"/>
                  </a:lnTo>
                  <a:lnTo>
                    <a:pt x="88891" y="9164"/>
                  </a:lnTo>
                  <a:lnTo>
                    <a:pt x="85836" y="15273"/>
                  </a:lnTo>
                  <a:lnTo>
                    <a:pt x="83087" y="20772"/>
                  </a:lnTo>
                  <a:lnTo>
                    <a:pt x="78810" y="25659"/>
                  </a:lnTo>
                  <a:lnTo>
                    <a:pt x="76061" y="26881"/>
                  </a:lnTo>
                  <a:lnTo>
                    <a:pt x="74228" y="26881"/>
                  </a:lnTo>
                  <a:lnTo>
                    <a:pt x="69035" y="25048"/>
                  </a:lnTo>
                  <a:lnTo>
                    <a:pt x="64453" y="22299"/>
                  </a:lnTo>
                  <a:lnTo>
                    <a:pt x="58344" y="18633"/>
                  </a:lnTo>
                  <a:lnTo>
                    <a:pt x="51318" y="16495"/>
                  </a:lnTo>
                  <a:lnTo>
                    <a:pt x="48569" y="16190"/>
                  </a:lnTo>
                  <a:lnTo>
                    <a:pt x="42765" y="17717"/>
                  </a:lnTo>
                  <a:lnTo>
                    <a:pt x="40322" y="19550"/>
                  </a:lnTo>
                  <a:lnTo>
                    <a:pt x="36350" y="23826"/>
                  </a:lnTo>
                  <a:lnTo>
                    <a:pt x="32074" y="33907"/>
                  </a:lnTo>
                  <a:lnTo>
                    <a:pt x="31463" y="39711"/>
                  </a:lnTo>
                  <a:lnTo>
                    <a:pt x="31463" y="44904"/>
                  </a:lnTo>
                  <a:lnTo>
                    <a:pt x="32074" y="50402"/>
                  </a:lnTo>
                  <a:lnTo>
                    <a:pt x="32685" y="53762"/>
                  </a:lnTo>
                  <a:lnTo>
                    <a:pt x="32685" y="60177"/>
                  </a:lnTo>
                  <a:lnTo>
                    <a:pt x="31768" y="61704"/>
                  </a:lnTo>
                  <a:lnTo>
                    <a:pt x="29019" y="63232"/>
                  </a:lnTo>
                  <a:lnTo>
                    <a:pt x="22605" y="65064"/>
                  </a:lnTo>
                  <a:lnTo>
                    <a:pt x="19550" y="65064"/>
                  </a:lnTo>
                  <a:lnTo>
                    <a:pt x="12830" y="65675"/>
                  </a:lnTo>
                  <a:lnTo>
                    <a:pt x="3971" y="69646"/>
                  </a:lnTo>
                  <a:lnTo>
                    <a:pt x="305" y="75450"/>
                  </a:lnTo>
                  <a:lnTo>
                    <a:pt x="0" y="79727"/>
                  </a:lnTo>
                  <a:lnTo>
                    <a:pt x="305" y="83087"/>
                  </a:lnTo>
                  <a:lnTo>
                    <a:pt x="2444" y="88280"/>
                  </a:lnTo>
                  <a:lnTo>
                    <a:pt x="8553" y="93778"/>
                  </a:lnTo>
                  <a:lnTo>
                    <a:pt x="12830" y="96527"/>
                  </a:lnTo>
                  <a:lnTo>
                    <a:pt x="17106" y="98971"/>
                  </a:lnTo>
                  <a:lnTo>
                    <a:pt x="21688" y="103248"/>
                  </a:lnTo>
                  <a:lnTo>
                    <a:pt x="23521" y="106913"/>
                  </a:lnTo>
                  <a:lnTo>
                    <a:pt x="23826" y="109052"/>
                  </a:lnTo>
                  <a:lnTo>
                    <a:pt x="23826" y="109662"/>
                  </a:lnTo>
                  <a:lnTo>
                    <a:pt x="23826" y="111495"/>
                  </a:lnTo>
                  <a:lnTo>
                    <a:pt x="19244" y="116077"/>
                  </a:lnTo>
                  <a:lnTo>
                    <a:pt x="15273" y="118826"/>
                  </a:lnTo>
                  <a:lnTo>
                    <a:pt x="9469" y="123103"/>
                  </a:lnTo>
                  <a:lnTo>
                    <a:pt x="2749" y="131351"/>
                  </a:lnTo>
                  <a:lnTo>
                    <a:pt x="1222" y="138682"/>
                  </a:lnTo>
                  <a:lnTo>
                    <a:pt x="2444" y="142958"/>
                  </a:lnTo>
                  <a:lnTo>
                    <a:pt x="3971" y="146624"/>
                  </a:lnTo>
                  <a:lnTo>
                    <a:pt x="8859" y="150900"/>
                  </a:lnTo>
                  <a:lnTo>
                    <a:pt x="18939" y="152733"/>
                  </a:lnTo>
                  <a:lnTo>
                    <a:pt x="25354" y="152122"/>
                  </a:lnTo>
                  <a:lnTo>
                    <a:pt x="31158" y="151511"/>
                  </a:lnTo>
                  <a:lnTo>
                    <a:pt x="37572" y="152122"/>
                  </a:lnTo>
                  <a:lnTo>
                    <a:pt x="40322" y="153650"/>
                  </a:lnTo>
                  <a:lnTo>
                    <a:pt x="41238" y="154872"/>
                  </a:lnTo>
                  <a:lnTo>
                    <a:pt x="41543" y="159454"/>
                  </a:lnTo>
                  <a:lnTo>
                    <a:pt x="40932" y="164341"/>
                  </a:lnTo>
                  <a:lnTo>
                    <a:pt x="40016" y="172589"/>
                  </a:lnTo>
                  <a:lnTo>
                    <a:pt x="41238" y="184196"/>
                  </a:lnTo>
                  <a:lnTo>
                    <a:pt x="44904" y="190000"/>
                  </a:lnTo>
                  <a:lnTo>
                    <a:pt x="47958" y="191833"/>
                  </a:lnTo>
                  <a:lnTo>
                    <a:pt x="52235" y="192749"/>
                  </a:lnTo>
                  <a:lnTo>
                    <a:pt x="60482" y="191527"/>
                  </a:lnTo>
                  <a:lnTo>
                    <a:pt x="70563" y="186029"/>
                  </a:lnTo>
                  <a:lnTo>
                    <a:pt x="73312" y="183280"/>
                  </a:lnTo>
                  <a:lnTo>
                    <a:pt x="75756" y="181142"/>
                  </a:lnTo>
                  <a:lnTo>
                    <a:pt x="81865" y="179003"/>
                  </a:lnTo>
                  <a:lnTo>
                    <a:pt x="85225" y="179003"/>
                  </a:lnTo>
                  <a:lnTo>
                    <a:pt x="87669" y="179614"/>
                  </a:lnTo>
                  <a:lnTo>
                    <a:pt x="91945" y="182363"/>
                  </a:lnTo>
                  <a:lnTo>
                    <a:pt x="93167" y="184502"/>
                  </a:lnTo>
                  <a:lnTo>
                    <a:pt x="95000" y="187862"/>
                  </a:lnTo>
                  <a:lnTo>
                    <a:pt x="96833" y="191222"/>
                  </a:lnTo>
                  <a:lnTo>
                    <a:pt x="98971" y="196109"/>
                  </a:lnTo>
                  <a:lnTo>
                    <a:pt x="105997" y="204357"/>
                  </a:lnTo>
                  <a:lnTo>
                    <a:pt x="110884" y="207106"/>
                  </a:lnTo>
                  <a:lnTo>
                    <a:pt x="115161" y="209245"/>
                  </a:lnTo>
                  <a:lnTo>
                    <a:pt x="120048" y="209855"/>
                  </a:lnTo>
                  <a:lnTo>
                    <a:pt x="121270" y="209550"/>
                  </a:lnTo>
                  <a:lnTo>
                    <a:pt x="122187" y="209245"/>
                  </a:lnTo>
                  <a:lnTo>
                    <a:pt x="126158" y="208634"/>
                  </a:lnTo>
                  <a:lnTo>
                    <a:pt x="131656" y="204663"/>
                  </a:lnTo>
                  <a:lnTo>
                    <a:pt x="136849" y="195499"/>
                  </a:lnTo>
                  <a:lnTo>
                    <a:pt x="138987" y="188778"/>
                  </a:lnTo>
                  <a:lnTo>
                    <a:pt x="140514" y="183585"/>
                  </a:lnTo>
                  <a:lnTo>
                    <a:pt x="144791" y="174727"/>
                  </a:lnTo>
                  <a:lnTo>
                    <a:pt x="147846" y="172283"/>
                  </a:lnTo>
                  <a:lnTo>
                    <a:pt x="151206" y="170756"/>
                  </a:lnTo>
                  <a:lnTo>
                    <a:pt x="159148" y="170756"/>
                  </a:lnTo>
                  <a:lnTo>
                    <a:pt x="163730" y="171367"/>
                  </a:lnTo>
                  <a:lnTo>
                    <a:pt x="167396" y="171978"/>
                  </a:lnTo>
                  <a:lnTo>
                    <a:pt x="171061" y="172283"/>
                  </a:lnTo>
                  <a:lnTo>
                    <a:pt x="178392" y="171367"/>
                  </a:lnTo>
                  <a:lnTo>
                    <a:pt x="184807" y="168923"/>
                  </a:lnTo>
                  <a:lnTo>
                    <a:pt x="189695" y="164036"/>
                  </a:lnTo>
                  <a:lnTo>
                    <a:pt x="190916" y="160675"/>
                  </a:lnTo>
                  <a:lnTo>
                    <a:pt x="191222" y="157926"/>
                  </a:lnTo>
                  <a:lnTo>
                    <a:pt x="190611" y="153039"/>
                  </a:lnTo>
                  <a:lnTo>
                    <a:pt x="187251" y="146318"/>
                  </a:lnTo>
                  <a:lnTo>
                    <a:pt x="184502" y="142347"/>
                  </a:lnTo>
                  <a:lnTo>
                    <a:pt x="180836" y="137765"/>
                  </a:lnTo>
                  <a:lnTo>
                    <a:pt x="178698" y="132572"/>
                  </a:lnTo>
                  <a:lnTo>
                    <a:pt x="178698" y="130434"/>
                  </a:lnTo>
                  <a:lnTo>
                    <a:pt x="179614" y="126158"/>
                  </a:lnTo>
                  <a:lnTo>
                    <a:pt x="183585" y="120048"/>
                  </a:lnTo>
                  <a:lnTo>
                    <a:pt x="187556" y="115772"/>
                  </a:lnTo>
                  <a:lnTo>
                    <a:pt x="191527" y="112106"/>
                  </a:lnTo>
                  <a:lnTo>
                    <a:pt x="197331" y="102942"/>
                  </a:lnTo>
                  <a:lnTo>
                    <a:pt x="199164" y="98055"/>
                  </a:lnTo>
                  <a:lnTo>
                    <a:pt x="199775" y="93473"/>
                  </a:lnTo>
                  <a:lnTo>
                    <a:pt x="197942" y="84920"/>
                  </a:lnTo>
                  <a:lnTo>
                    <a:pt x="192444" y="77283"/>
                  </a:lnTo>
                  <a:lnTo>
                    <a:pt x="182974" y="70257"/>
                  </a:lnTo>
                  <a:lnTo>
                    <a:pt x="176560" y="67203"/>
                  </a:lnTo>
                  <a:lnTo>
                    <a:pt x="174116" y="65675"/>
                  </a:lnTo>
                  <a:lnTo>
                    <a:pt x="171061" y="60482"/>
                  </a:lnTo>
                  <a:lnTo>
                    <a:pt x="171367" y="57428"/>
                  </a:lnTo>
                  <a:lnTo>
                    <a:pt x="171672" y="54984"/>
                  </a:lnTo>
                  <a:lnTo>
                    <a:pt x="171978" y="52540"/>
                  </a:lnTo>
                  <a:lnTo>
                    <a:pt x="173505" y="43682"/>
                  </a:lnTo>
                  <a:lnTo>
                    <a:pt x="173199" y="31158"/>
                  </a:lnTo>
                  <a:lnTo>
                    <a:pt x="170145" y="24743"/>
                  </a:lnTo>
                  <a:lnTo>
                    <a:pt x="167396" y="22605"/>
                  </a:lnTo>
                  <a:lnTo>
                    <a:pt x="166785" y="22605"/>
                  </a:lnTo>
                  <a:lnTo>
                    <a:pt x="164035" y="21383"/>
                  </a:lnTo>
                  <a:lnTo>
                    <a:pt x="158232" y="20772"/>
                  </a:lnTo>
                  <a:lnTo>
                    <a:pt x="149984" y="21994"/>
                  </a:lnTo>
                  <a:lnTo>
                    <a:pt x="145096" y="23521"/>
                  </a:lnTo>
                  <a:lnTo>
                    <a:pt x="139904" y="25048"/>
                  </a:lnTo>
                  <a:lnTo>
                    <a:pt x="134100" y="25659"/>
                  </a:lnTo>
                  <a:lnTo>
                    <a:pt x="130434" y="24743"/>
                  </a:lnTo>
                  <a:lnTo>
                    <a:pt x="128907" y="23521"/>
                  </a:lnTo>
                  <a:lnTo>
                    <a:pt x="124936" y="19244"/>
                  </a:lnTo>
                  <a:lnTo>
                    <a:pt x="121576" y="14662"/>
                  </a:lnTo>
                  <a:lnTo>
                    <a:pt x="118521" y="10080"/>
                  </a:lnTo>
                  <a:lnTo>
                    <a:pt x="110884" y="2444"/>
                  </a:lnTo>
                  <a:lnTo>
                    <a:pt x="105997" y="611"/>
                  </a:lnTo>
                  <a:lnTo>
                    <a:pt x="1020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952"/>
        <p:cNvGrpSpPr/>
        <p:nvPr/>
      </p:nvGrpSpPr>
      <p:grpSpPr>
        <a:xfrm>
          <a:off x="0" y="0"/>
          <a:ext cx="0" cy="0"/>
          <a:chOff x="0" y="0"/>
          <a:chExt cx="0" cy="0"/>
        </a:xfrm>
      </p:grpSpPr>
      <p:sp>
        <p:nvSpPr>
          <p:cNvPr id="6953" name="Google Shape;6953;p221"/>
          <p:cNvSpPr txBox="1"/>
          <p:nvPr/>
        </p:nvSpPr>
        <p:spPr>
          <a:xfrm>
            <a:off x="3074575" y="0"/>
            <a:ext cx="6483300" cy="1743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5000" b="1">
                <a:solidFill>
                  <a:schemeClr val="accent2"/>
                </a:solidFill>
                <a:highlight>
                  <a:schemeClr val="accent2"/>
                </a:highlight>
                <a:latin typeface="Zilla Slab"/>
                <a:ea typeface="Zilla Slab"/>
                <a:cs typeface="Zilla Slab"/>
                <a:sym typeface="Zilla Slab"/>
              </a:rPr>
              <a:t>.</a:t>
            </a:r>
            <a:r>
              <a:rPr lang="en-US" sz="5000" b="1">
                <a:solidFill>
                  <a:schemeClr val="dk2"/>
                </a:solidFill>
                <a:highlight>
                  <a:schemeClr val="accent5"/>
                </a:highlight>
                <a:latin typeface="Zilla Slab"/>
                <a:ea typeface="Zilla Slab"/>
                <a:cs typeface="Zilla Slab"/>
                <a:sym typeface="Zilla Slab"/>
              </a:rPr>
              <a:t>Family Newsletter </a:t>
            </a:r>
            <a:r>
              <a:rPr lang="en-US" sz="5000" b="1">
                <a:solidFill>
                  <a:schemeClr val="accent5"/>
                </a:solidFill>
                <a:highlight>
                  <a:schemeClr val="accent5"/>
                </a:highlight>
                <a:latin typeface="Zilla Slab"/>
                <a:ea typeface="Zilla Slab"/>
                <a:cs typeface="Zilla Slab"/>
                <a:sym typeface="Zilla Slab"/>
              </a:rPr>
              <a:t>.</a:t>
            </a:r>
            <a:r>
              <a:rPr lang="en-US" sz="5000" b="1">
                <a:solidFill>
                  <a:schemeClr val="dk2"/>
                </a:solidFill>
                <a:latin typeface="Zilla Slab"/>
                <a:ea typeface="Zilla Slab"/>
                <a:cs typeface="Zilla Slab"/>
                <a:sym typeface="Zilla Slab"/>
              </a:rPr>
              <a:t> </a:t>
            </a:r>
            <a:endParaRPr sz="5000">
              <a:solidFill>
                <a:schemeClr val="dk2"/>
              </a:solidFill>
              <a:latin typeface="Zilla Slab"/>
              <a:ea typeface="Zilla Slab"/>
              <a:cs typeface="Zilla Slab"/>
              <a:sym typeface="Zilla Slab"/>
            </a:endParaRPr>
          </a:p>
        </p:txBody>
      </p:sp>
      <p:pic>
        <p:nvPicPr>
          <p:cNvPr id="6954" name="Google Shape;6954;p221"/>
          <p:cNvPicPr preferRelativeResize="0"/>
          <p:nvPr/>
        </p:nvPicPr>
        <p:blipFill>
          <a:blip r:embed="rId3">
            <a:alphaModFix/>
          </a:blip>
          <a:stretch>
            <a:fillRect/>
          </a:stretch>
        </p:blipFill>
        <p:spPr>
          <a:xfrm>
            <a:off x="2854350" y="1443375"/>
            <a:ext cx="6483300" cy="5414624"/>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958"/>
        <p:cNvGrpSpPr/>
        <p:nvPr/>
      </p:nvGrpSpPr>
      <p:grpSpPr>
        <a:xfrm>
          <a:off x="0" y="0"/>
          <a:ext cx="0" cy="0"/>
          <a:chOff x="0" y="0"/>
          <a:chExt cx="0" cy="0"/>
        </a:xfrm>
      </p:grpSpPr>
      <p:sp>
        <p:nvSpPr>
          <p:cNvPr id="6959" name="Google Shape;6959;p222"/>
          <p:cNvSpPr txBox="1">
            <a:spLocks noGrp="1"/>
          </p:cNvSpPr>
          <p:nvPr>
            <p:ph type="body" idx="4294967295"/>
          </p:nvPr>
        </p:nvSpPr>
        <p:spPr>
          <a:xfrm>
            <a:off x="902500" y="2699900"/>
            <a:ext cx="2943300" cy="1305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US" sz="3200" b="1"/>
              <a:t>PurposeFull Outcomes</a:t>
            </a:r>
            <a:endParaRPr sz="3200" b="1"/>
          </a:p>
        </p:txBody>
      </p:sp>
      <p:sp>
        <p:nvSpPr>
          <p:cNvPr id="6960" name="Google Shape;6960;p222"/>
          <p:cNvSpPr/>
          <p:nvPr/>
        </p:nvSpPr>
        <p:spPr>
          <a:xfrm>
            <a:off x="1498108" y="4005188"/>
            <a:ext cx="1752076" cy="152892"/>
          </a:xfrm>
          <a:custGeom>
            <a:avLst/>
            <a:gdLst/>
            <a:ahLst/>
            <a:cxnLst/>
            <a:rect l="l" t="t" r="r" b="b"/>
            <a:pathLst>
              <a:path w="277997" h="24259" extrusionOk="0">
                <a:moveTo>
                  <a:pt x="111251" y="1"/>
                </a:moveTo>
                <a:cubicBezTo>
                  <a:pt x="107830" y="1"/>
                  <a:pt x="104423" y="1565"/>
                  <a:pt x="102310" y="4780"/>
                </a:cubicBezTo>
                <a:cubicBezTo>
                  <a:pt x="101365" y="5914"/>
                  <a:pt x="100608" y="7238"/>
                  <a:pt x="100041" y="8373"/>
                </a:cubicBezTo>
                <a:lnTo>
                  <a:pt x="99095" y="9886"/>
                </a:lnTo>
                <a:cubicBezTo>
                  <a:pt x="98717" y="10453"/>
                  <a:pt x="98339" y="11021"/>
                  <a:pt x="97961" y="11777"/>
                </a:cubicBezTo>
                <a:cubicBezTo>
                  <a:pt x="97393" y="12912"/>
                  <a:pt x="96637" y="13857"/>
                  <a:pt x="95691" y="14992"/>
                </a:cubicBezTo>
                <a:cubicBezTo>
                  <a:pt x="95124" y="16127"/>
                  <a:pt x="93989" y="16694"/>
                  <a:pt x="92855" y="16883"/>
                </a:cubicBezTo>
                <a:cubicBezTo>
                  <a:pt x="91531" y="16694"/>
                  <a:pt x="90585" y="16127"/>
                  <a:pt x="89829" y="14992"/>
                </a:cubicBezTo>
                <a:cubicBezTo>
                  <a:pt x="89072" y="14046"/>
                  <a:pt x="88316" y="12912"/>
                  <a:pt x="87749" y="11966"/>
                </a:cubicBezTo>
                <a:lnTo>
                  <a:pt x="86614" y="10075"/>
                </a:lnTo>
                <a:cubicBezTo>
                  <a:pt x="86236" y="9508"/>
                  <a:pt x="85857" y="8940"/>
                  <a:pt x="85479" y="8373"/>
                </a:cubicBezTo>
                <a:cubicBezTo>
                  <a:pt x="84723" y="7049"/>
                  <a:pt x="83777" y="5536"/>
                  <a:pt x="82832" y="4402"/>
                </a:cubicBezTo>
                <a:cubicBezTo>
                  <a:pt x="80751" y="1754"/>
                  <a:pt x="77726" y="241"/>
                  <a:pt x="74511" y="52"/>
                </a:cubicBezTo>
                <a:lnTo>
                  <a:pt x="74321" y="52"/>
                </a:lnTo>
                <a:cubicBezTo>
                  <a:pt x="71107" y="52"/>
                  <a:pt x="68081" y="1565"/>
                  <a:pt x="66001" y="4023"/>
                </a:cubicBezTo>
                <a:cubicBezTo>
                  <a:pt x="64866" y="5347"/>
                  <a:pt x="63920" y="6671"/>
                  <a:pt x="63164" y="8184"/>
                </a:cubicBezTo>
                <a:lnTo>
                  <a:pt x="62029" y="9886"/>
                </a:lnTo>
                <a:cubicBezTo>
                  <a:pt x="61651" y="10453"/>
                  <a:pt x="61273" y="11210"/>
                  <a:pt x="60894" y="11777"/>
                </a:cubicBezTo>
                <a:cubicBezTo>
                  <a:pt x="60138" y="12912"/>
                  <a:pt x="59382" y="14235"/>
                  <a:pt x="58625" y="15181"/>
                </a:cubicBezTo>
                <a:cubicBezTo>
                  <a:pt x="57869" y="16127"/>
                  <a:pt x="56923" y="16694"/>
                  <a:pt x="55788" y="16694"/>
                </a:cubicBezTo>
                <a:cubicBezTo>
                  <a:pt x="54654" y="16694"/>
                  <a:pt x="53708" y="16127"/>
                  <a:pt x="52952" y="15181"/>
                </a:cubicBezTo>
                <a:cubicBezTo>
                  <a:pt x="52195" y="14235"/>
                  <a:pt x="51628" y="13290"/>
                  <a:pt x="51061" y="12155"/>
                </a:cubicBezTo>
                <a:lnTo>
                  <a:pt x="49926" y="10642"/>
                </a:lnTo>
                <a:cubicBezTo>
                  <a:pt x="49548" y="9886"/>
                  <a:pt x="49169" y="9129"/>
                  <a:pt x="48791" y="8562"/>
                </a:cubicBezTo>
                <a:cubicBezTo>
                  <a:pt x="47657" y="6860"/>
                  <a:pt x="46711" y="5347"/>
                  <a:pt x="45387" y="3834"/>
                </a:cubicBezTo>
                <a:cubicBezTo>
                  <a:pt x="43496" y="1565"/>
                  <a:pt x="40659" y="52"/>
                  <a:pt x="37634" y="52"/>
                </a:cubicBezTo>
                <a:lnTo>
                  <a:pt x="37444" y="52"/>
                </a:lnTo>
                <a:cubicBezTo>
                  <a:pt x="34419" y="52"/>
                  <a:pt x="31582" y="1376"/>
                  <a:pt x="29502" y="3645"/>
                </a:cubicBezTo>
                <a:cubicBezTo>
                  <a:pt x="28367" y="4969"/>
                  <a:pt x="27232" y="6482"/>
                  <a:pt x="26287" y="7995"/>
                </a:cubicBezTo>
                <a:lnTo>
                  <a:pt x="25719" y="8940"/>
                </a:lnTo>
                <a:cubicBezTo>
                  <a:pt x="25152" y="9697"/>
                  <a:pt x="24774" y="10453"/>
                  <a:pt x="24206" y="11210"/>
                </a:cubicBezTo>
                <a:cubicBezTo>
                  <a:pt x="23639" y="12344"/>
                  <a:pt x="23072" y="13479"/>
                  <a:pt x="22315" y="14425"/>
                </a:cubicBezTo>
                <a:cubicBezTo>
                  <a:pt x="21559" y="15748"/>
                  <a:pt x="20424" y="16694"/>
                  <a:pt x="18911" y="16883"/>
                </a:cubicBezTo>
                <a:cubicBezTo>
                  <a:pt x="17398" y="16694"/>
                  <a:pt x="16264" y="15748"/>
                  <a:pt x="15507" y="14425"/>
                </a:cubicBezTo>
                <a:cubicBezTo>
                  <a:pt x="14751" y="13479"/>
                  <a:pt x="14183" y="12533"/>
                  <a:pt x="13616" y="11399"/>
                </a:cubicBezTo>
                <a:cubicBezTo>
                  <a:pt x="13238" y="10642"/>
                  <a:pt x="12671" y="9697"/>
                  <a:pt x="12103" y="8751"/>
                </a:cubicBezTo>
                <a:cubicBezTo>
                  <a:pt x="10779" y="6671"/>
                  <a:pt x="9267" y="4780"/>
                  <a:pt x="7754" y="3078"/>
                </a:cubicBezTo>
                <a:cubicBezTo>
                  <a:pt x="5863" y="998"/>
                  <a:pt x="3215" y="52"/>
                  <a:pt x="567" y="52"/>
                </a:cubicBezTo>
                <a:lnTo>
                  <a:pt x="0" y="52"/>
                </a:lnTo>
                <a:lnTo>
                  <a:pt x="0" y="7427"/>
                </a:lnTo>
                <a:lnTo>
                  <a:pt x="567" y="7427"/>
                </a:lnTo>
                <a:cubicBezTo>
                  <a:pt x="2080" y="7616"/>
                  <a:pt x="3215" y="8373"/>
                  <a:pt x="3971" y="9697"/>
                </a:cubicBezTo>
                <a:cubicBezTo>
                  <a:pt x="4539" y="10642"/>
                  <a:pt x="5106" y="11399"/>
                  <a:pt x="5484" y="12344"/>
                </a:cubicBezTo>
                <a:cubicBezTo>
                  <a:pt x="6052" y="13290"/>
                  <a:pt x="6619" y="14235"/>
                  <a:pt x="7186" y="15181"/>
                </a:cubicBezTo>
                <a:lnTo>
                  <a:pt x="7943" y="16127"/>
                </a:lnTo>
                <a:cubicBezTo>
                  <a:pt x="8888" y="17829"/>
                  <a:pt x="10212" y="19531"/>
                  <a:pt x="11536" y="20854"/>
                </a:cubicBezTo>
                <a:cubicBezTo>
                  <a:pt x="13493" y="23007"/>
                  <a:pt x="16159" y="24097"/>
                  <a:pt x="18826" y="24097"/>
                </a:cubicBezTo>
                <a:cubicBezTo>
                  <a:pt x="21314" y="24097"/>
                  <a:pt x="23803" y="23149"/>
                  <a:pt x="25719" y="21233"/>
                </a:cubicBezTo>
                <a:cubicBezTo>
                  <a:pt x="27421" y="19720"/>
                  <a:pt x="28745" y="18018"/>
                  <a:pt x="29880" y="15937"/>
                </a:cubicBezTo>
                <a:lnTo>
                  <a:pt x="31204" y="14235"/>
                </a:lnTo>
                <a:cubicBezTo>
                  <a:pt x="31582" y="13479"/>
                  <a:pt x="32149" y="12723"/>
                  <a:pt x="32527" y="11777"/>
                </a:cubicBezTo>
                <a:cubicBezTo>
                  <a:pt x="33095" y="10831"/>
                  <a:pt x="33851" y="9697"/>
                  <a:pt x="34608" y="8751"/>
                </a:cubicBezTo>
                <a:cubicBezTo>
                  <a:pt x="35175" y="7806"/>
                  <a:pt x="36310" y="7238"/>
                  <a:pt x="37444" y="7238"/>
                </a:cubicBezTo>
                <a:cubicBezTo>
                  <a:pt x="38579" y="7238"/>
                  <a:pt x="39525" y="7806"/>
                  <a:pt x="40281" y="8751"/>
                </a:cubicBezTo>
                <a:cubicBezTo>
                  <a:pt x="41038" y="9886"/>
                  <a:pt x="41605" y="10831"/>
                  <a:pt x="42172" y="11966"/>
                </a:cubicBezTo>
                <a:cubicBezTo>
                  <a:pt x="42550" y="12533"/>
                  <a:pt x="42929" y="12912"/>
                  <a:pt x="43307" y="13479"/>
                </a:cubicBezTo>
                <a:lnTo>
                  <a:pt x="44442" y="15370"/>
                </a:lnTo>
                <a:cubicBezTo>
                  <a:pt x="45387" y="17072"/>
                  <a:pt x="46333" y="18774"/>
                  <a:pt x="47467" y="20098"/>
                </a:cubicBezTo>
                <a:cubicBezTo>
                  <a:pt x="49604" y="22818"/>
                  <a:pt x="52739" y="24190"/>
                  <a:pt x="55872" y="24190"/>
                </a:cubicBezTo>
                <a:cubicBezTo>
                  <a:pt x="58839" y="24190"/>
                  <a:pt x="61805" y="22960"/>
                  <a:pt x="63920" y="20476"/>
                </a:cubicBezTo>
                <a:cubicBezTo>
                  <a:pt x="65055" y="19152"/>
                  <a:pt x="66001" y="17829"/>
                  <a:pt x="66946" y="16316"/>
                </a:cubicBezTo>
                <a:lnTo>
                  <a:pt x="67703" y="14992"/>
                </a:lnTo>
                <a:cubicBezTo>
                  <a:pt x="68270" y="14235"/>
                  <a:pt x="68648" y="13479"/>
                  <a:pt x="69026" y="12533"/>
                </a:cubicBezTo>
                <a:cubicBezTo>
                  <a:pt x="69594" y="11588"/>
                  <a:pt x="70350" y="10453"/>
                  <a:pt x="71107" y="9508"/>
                </a:cubicBezTo>
                <a:cubicBezTo>
                  <a:pt x="71674" y="8373"/>
                  <a:pt x="72998" y="7616"/>
                  <a:pt x="74321" y="7427"/>
                </a:cubicBezTo>
                <a:cubicBezTo>
                  <a:pt x="75645" y="7616"/>
                  <a:pt x="76780" y="8373"/>
                  <a:pt x="77536" y="9508"/>
                </a:cubicBezTo>
                <a:cubicBezTo>
                  <a:pt x="78293" y="10453"/>
                  <a:pt x="78860" y="11399"/>
                  <a:pt x="79238" y="12344"/>
                </a:cubicBezTo>
                <a:cubicBezTo>
                  <a:pt x="79806" y="13101"/>
                  <a:pt x="80184" y="13857"/>
                  <a:pt x="80751" y="14614"/>
                </a:cubicBezTo>
                <a:lnTo>
                  <a:pt x="81697" y="16127"/>
                </a:lnTo>
                <a:cubicBezTo>
                  <a:pt x="82642" y="17829"/>
                  <a:pt x="83777" y="19341"/>
                  <a:pt x="85101" y="20854"/>
                </a:cubicBezTo>
                <a:cubicBezTo>
                  <a:pt x="87181" y="22935"/>
                  <a:pt x="89829" y="24258"/>
                  <a:pt x="92665" y="24258"/>
                </a:cubicBezTo>
                <a:cubicBezTo>
                  <a:pt x="95691" y="24258"/>
                  <a:pt x="98339" y="22935"/>
                  <a:pt x="100419" y="20854"/>
                </a:cubicBezTo>
                <a:cubicBezTo>
                  <a:pt x="101554" y="19341"/>
                  <a:pt x="102878" y="17829"/>
                  <a:pt x="103823" y="16127"/>
                </a:cubicBezTo>
                <a:cubicBezTo>
                  <a:pt x="104201" y="15559"/>
                  <a:pt x="104390" y="14992"/>
                  <a:pt x="104769" y="14425"/>
                </a:cubicBezTo>
                <a:cubicBezTo>
                  <a:pt x="105147" y="14046"/>
                  <a:pt x="105714" y="13101"/>
                  <a:pt x="106092" y="12344"/>
                </a:cubicBezTo>
                <a:cubicBezTo>
                  <a:pt x="106849" y="11210"/>
                  <a:pt x="107605" y="10075"/>
                  <a:pt x="108362" y="9129"/>
                </a:cubicBezTo>
                <a:cubicBezTo>
                  <a:pt x="108929" y="8184"/>
                  <a:pt x="110064" y="7616"/>
                  <a:pt x="111199" y="7427"/>
                </a:cubicBezTo>
                <a:cubicBezTo>
                  <a:pt x="112333" y="7616"/>
                  <a:pt x="113279" y="8184"/>
                  <a:pt x="114035" y="9129"/>
                </a:cubicBezTo>
                <a:cubicBezTo>
                  <a:pt x="114792" y="10075"/>
                  <a:pt x="115548" y="11210"/>
                  <a:pt x="116115" y="12344"/>
                </a:cubicBezTo>
                <a:cubicBezTo>
                  <a:pt x="116494" y="12912"/>
                  <a:pt x="116683" y="13479"/>
                  <a:pt x="117061" y="13857"/>
                </a:cubicBezTo>
                <a:lnTo>
                  <a:pt x="118196" y="15748"/>
                </a:lnTo>
                <a:cubicBezTo>
                  <a:pt x="118952" y="17072"/>
                  <a:pt x="119898" y="18396"/>
                  <a:pt x="120843" y="19720"/>
                </a:cubicBezTo>
                <a:cubicBezTo>
                  <a:pt x="122924" y="22556"/>
                  <a:pt x="126138" y="24069"/>
                  <a:pt x="129543" y="24258"/>
                </a:cubicBezTo>
                <a:cubicBezTo>
                  <a:pt x="132947" y="24069"/>
                  <a:pt x="136161" y="22556"/>
                  <a:pt x="138242" y="19720"/>
                </a:cubicBezTo>
                <a:cubicBezTo>
                  <a:pt x="139187" y="18585"/>
                  <a:pt x="140133" y="17450"/>
                  <a:pt x="140889" y="16127"/>
                </a:cubicBezTo>
                <a:lnTo>
                  <a:pt x="141457" y="15181"/>
                </a:lnTo>
                <a:cubicBezTo>
                  <a:pt x="141835" y="14425"/>
                  <a:pt x="142402" y="13857"/>
                  <a:pt x="142780" y="13101"/>
                </a:cubicBezTo>
                <a:cubicBezTo>
                  <a:pt x="143348" y="11777"/>
                  <a:pt x="144104" y="10642"/>
                  <a:pt x="144861" y="9508"/>
                </a:cubicBezTo>
                <a:cubicBezTo>
                  <a:pt x="145617" y="8373"/>
                  <a:pt x="146752" y="7616"/>
                  <a:pt x="148265" y="7427"/>
                </a:cubicBezTo>
                <a:cubicBezTo>
                  <a:pt x="149589" y="7616"/>
                  <a:pt x="150723" y="8373"/>
                  <a:pt x="151480" y="9508"/>
                </a:cubicBezTo>
                <a:cubicBezTo>
                  <a:pt x="152047" y="10453"/>
                  <a:pt x="152803" y="11588"/>
                  <a:pt x="153371" y="12533"/>
                </a:cubicBezTo>
                <a:cubicBezTo>
                  <a:pt x="153749" y="13479"/>
                  <a:pt x="154316" y="14425"/>
                  <a:pt x="154884" y="15181"/>
                </a:cubicBezTo>
                <a:lnTo>
                  <a:pt x="155640" y="16316"/>
                </a:lnTo>
                <a:cubicBezTo>
                  <a:pt x="156586" y="18018"/>
                  <a:pt x="157910" y="19720"/>
                  <a:pt x="159422" y="21233"/>
                </a:cubicBezTo>
                <a:cubicBezTo>
                  <a:pt x="161314" y="23124"/>
                  <a:pt x="163961" y="24258"/>
                  <a:pt x="166798" y="24258"/>
                </a:cubicBezTo>
                <a:cubicBezTo>
                  <a:pt x="169635" y="24258"/>
                  <a:pt x="172282" y="22935"/>
                  <a:pt x="174173" y="20854"/>
                </a:cubicBezTo>
                <a:cubicBezTo>
                  <a:pt x="175497" y="19531"/>
                  <a:pt x="176632" y="17829"/>
                  <a:pt x="177577" y="16127"/>
                </a:cubicBezTo>
                <a:lnTo>
                  <a:pt x="178523" y="14803"/>
                </a:lnTo>
                <a:cubicBezTo>
                  <a:pt x="179090" y="14046"/>
                  <a:pt x="179468" y="13290"/>
                  <a:pt x="180036" y="12533"/>
                </a:cubicBezTo>
                <a:cubicBezTo>
                  <a:pt x="180603" y="11210"/>
                  <a:pt x="181360" y="10075"/>
                  <a:pt x="182116" y="9129"/>
                </a:cubicBezTo>
                <a:cubicBezTo>
                  <a:pt x="182778" y="7995"/>
                  <a:pt x="183913" y="7427"/>
                  <a:pt x="185047" y="7427"/>
                </a:cubicBezTo>
                <a:cubicBezTo>
                  <a:pt x="186182" y="7427"/>
                  <a:pt x="187317" y="7995"/>
                  <a:pt x="187978" y="9129"/>
                </a:cubicBezTo>
                <a:cubicBezTo>
                  <a:pt x="188735" y="10075"/>
                  <a:pt x="189302" y="11021"/>
                  <a:pt x="189870" y="12155"/>
                </a:cubicBezTo>
                <a:cubicBezTo>
                  <a:pt x="190248" y="12723"/>
                  <a:pt x="190626" y="13290"/>
                  <a:pt x="191004" y="13857"/>
                </a:cubicBezTo>
                <a:cubicBezTo>
                  <a:pt x="191572" y="14425"/>
                  <a:pt x="191950" y="15181"/>
                  <a:pt x="192328" y="15937"/>
                </a:cubicBezTo>
                <a:cubicBezTo>
                  <a:pt x="193274" y="17639"/>
                  <a:pt x="194408" y="19152"/>
                  <a:pt x="195732" y="20665"/>
                </a:cubicBezTo>
                <a:cubicBezTo>
                  <a:pt x="197812" y="22745"/>
                  <a:pt x="200649" y="24069"/>
                  <a:pt x="203486" y="24069"/>
                </a:cubicBezTo>
                <a:lnTo>
                  <a:pt x="203675" y="24069"/>
                </a:lnTo>
                <a:cubicBezTo>
                  <a:pt x="206701" y="24069"/>
                  <a:pt x="209727" y="22745"/>
                  <a:pt x="211618" y="20287"/>
                </a:cubicBezTo>
                <a:cubicBezTo>
                  <a:pt x="212752" y="18963"/>
                  <a:pt x="213887" y="17450"/>
                  <a:pt x="214833" y="15937"/>
                </a:cubicBezTo>
                <a:cubicBezTo>
                  <a:pt x="215211" y="15181"/>
                  <a:pt x="215400" y="14614"/>
                  <a:pt x="215778" y="14046"/>
                </a:cubicBezTo>
                <a:cubicBezTo>
                  <a:pt x="216156" y="13479"/>
                  <a:pt x="216724" y="12912"/>
                  <a:pt x="217102" y="12155"/>
                </a:cubicBezTo>
                <a:cubicBezTo>
                  <a:pt x="217669" y="11210"/>
                  <a:pt x="218426" y="10075"/>
                  <a:pt x="219182" y="9129"/>
                </a:cubicBezTo>
                <a:cubicBezTo>
                  <a:pt x="219750" y="8184"/>
                  <a:pt x="220884" y="7427"/>
                  <a:pt x="222019" y="7427"/>
                </a:cubicBezTo>
                <a:cubicBezTo>
                  <a:pt x="223154" y="7427"/>
                  <a:pt x="224099" y="7995"/>
                  <a:pt x="224856" y="8940"/>
                </a:cubicBezTo>
                <a:cubicBezTo>
                  <a:pt x="225612" y="9886"/>
                  <a:pt x="226368" y="11021"/>
                  <a:pt x="226936" y="12155"/>
                </a:cubicBezTo>
                <a:lnTo>
                  <a:pt x="227692" y="13290"/>
                </a:lnTo>
                <a:cubicBezTo>
                  <a:pt x="228070" y="13857"/>
                  <a:pt x="228449" y="14614"/>
                  <a:pt x="229016" y="15370"/>
                </a:cubicBezTo>
                <a:cubicBezTo>
                  <a:pt x="229773" y="16883"/>
                  <a:pt x="230718" y="18207"/>
                  <a:pt x="231664" y="19720"/>
                </a:cubicBezTo>
                <a:cubicBezTo>
                  <a:pt x="233744" y="22556"/>
                  <a:pt x="236959" y="24069"/>
                  <a:pt x="240552" y="24258"/>
                </a:cubicBezTo>
                <a:cubicBezTo>
                  <a:pt x="243956" y="24069"/>
                  <a:pt x="247171" y="22367"/>
                  <a:pt x="249251" y="19531"/>
                </a:cubicBezTo>
                <a:cubicBezTo>
                  <a:pt x="250386" y="18018"/>
                  <a:pt x="251331" y="16505"/>
                  <a:pt x="252277" y="14992"/>
                </a:cubicBezTo>
                <a:cubicBezTo>
                  <a:pt x="252655" y="14046"/>
                  <a:pt x="253223" y="13101"/>
                  <a:pt x="253790" y="12344"/>
                </a:cubicBezTo>
                <a:lnTo>
                  <a:pt x="253979" y="12155"/>
                </a:lnTo>
                <a:cubicBezTo>
                  <a:pt x="254735" y="10831"/>
                  <a:pt x="255492" y="9697"/>
                  <a:pt x="256627" y="8562"/>
                </a:cubicBezTo>
                <a:cubicBezTo>
                  <a:pt x="257194" y="7806"/>
                  <a:pt x="258045" y="7427"/>
                  <a:pt x="258920" y="7427"/>
                </a:cubicBezTo>
                <a:cubicBezTo>
                  <a:pt x="259794" y="7427"/>
                  <a:pt x="260693" y="7806"/>
                  <a:pt x="261354" y="8562"/>
                </a:cubicBezTo>
                <a:cubicBezTo>
                  <a:pt x="262300" y="9697"/>
                  <a:pt x="263246" y="10831"/>
                  <a:pt x="264002" y="12155"/>
                </a:cubicBezTo>
                <a:cubicBezTo>
                  <a:pt x="264569" y="13101"/>
                  <a:pt x="264948" y="14046"/>
                  <a:pt x="265515" y="14992"/>
                </a:cubicBezTo>
                <a:cubicBezTo>
                  <a:pt x="266082" y="15937"/>
                  <a:pt x="266839" y="17072"/>
                  <a:pt x="267406" y="18018"/>
                </a:cubicBezTo>
                <a:cubicBezTo>
                  <a:pt x="269486" y="21611"/>
                  <a:pt x="273269" y="23880"/>
                  <a:pt x="277429" y="24258"/>
                </a:cubicBezTo>
                <a:lnTo>
                  <a:pt x="277996" y="24258"/>
                </a:lnTo>
                <a:lnTo>
                  <a:pt x="277996" y="16883"/>
                </a:lnTo>
                <a:lnTo>
                  <a:pt x="277618" y="16694"/>
                </a:lnTo>
                <a:lnTo>
                  <a:pt x="276673" y="16316"/>
                </a:lnTo>
                <a:cubicBezTo>
                  <a:pt x="275916" y="16127"/>
                  <a:pt x="275349" y="15937"/>
                  <a:pt x="274971" y="15559"/>
                </a:cubicBezTo>
                <a:cubicBezTo>
                  <a:pt x="274025" y="14425"/>
                  <a:pt x="273079" y="13290"/>
                  <a:pt x="272323" y="11966"/>
                </a:cubicBezTo>
                <a:lnTo>
                  <a:pt x="271756" y="11021"/>
                </a:lnTo>
                <a:cubicBezTo>
                  <a:pt x="271377" y="10264"/>
                  <a:pt x="270810" y="9508"/>
                  <a:pt x="270432" y="8751"/>
                </a:cubicBezTo>
                <a:cubicBezTo>
                  <a:pt x="269486" y="7238"/>
                  <a:pt x="268541" y="5725"/>
                  <a:pt x="267595" y="4402"/>
                </a:cubicBezTo>
                <a:cubicBezTo>
                  <a:pt x="265515" y="1754"/>
                  <a:pt x="262489" y="241"/>
                  <a:pt x="259274" y="52"/>
                </a:cubicBezTo>
                <a:cubicBezTo>
                  <a:pt x="256059" y="52"/>
                  <a:pt x="252844" y="1376"/>
                  <a:pt x="250764" y="3834"/>
                </a:cubicBezTo>
                <a:cubicBezTo>
                  <a:pt x="249629" y="5158"/>
                  <a:pt x="248684" y="6671"/>
                  <a:pt x="247738" y="8184"/>
                </a:cubicBezTo>
                <a:lnTo>
                  <a:pt x="246982" y="9508"/>
                </a:lnTo>
                <a:cubicBezTo>
                  <a:pt x="246414" y="10264"/>
                  <a:pt x="246036" y="10831"/>
                  <a:pt x="245658" y="11588"/>
                </a:cubicBezTo>
                <a:cubicBezTo>
                  <a:pt x="245091" y="12723"/>
                  <a:pt x="244334" y="13668"/>
                  <a:pt x="243578" y="14803"/>
                </a:cubicBezTo>
                <a:cubicBezTo>
                  <a:pt x="243010" y="15937"/>
                  <a:pt x="241687" y="16694"/>
                  <a:pt x="240552" y="16694"/>
                </a:cubicBezTo>
                <a:cubicBezTo>
                  <a:pt x="239228" y="16694"/>
                  <a:pt x="237904" y="15937"/>
                  <a:pt x="237337" y="14803"/>
                </a:cubicBezTo>
                <a:cubicBezTo>
                  <a:pt x="236581" y="13857"/>
                  <a:pt x="236013" y="12912"/>
                  <a:pt x="235446" y="11966"/>
                </a:cubicBezTo>
                <a:cubicBezTo>
                  <a:pt x="234879" y="11021"/>
                  <a:pt x="234311" y="10075"/>
                  <a:pt x="233744" y="9318"/>
                </a:cubicBezTo>
                <a:lnTo>
                  <a:pt x="232987" y="8184"/>
                </a:lnTo>
                <a:cubicBezTo>
                  <a:pt x="231853" y="6293"/>
                  <a:pt x="230529" y="4591"/>
                  <a:pt x="229016" y="3078"/>
                </a:cubicBezTo>
                <a:cubicBezTo>
                  <a:pt x="227078" y="1139"/>
                  <a:pt x="224494" y="145"/>
                  <a:pt x="221875" y="145"/>
                </a:cubicBezTo>
                <a:cubicBezTo>
                  <a:pt x="219384" y="145"/>
                  <a:pt x="216861" y="1045"/>
                  <a:pt x="214833" y="2889"/>
                </a:cubicBezTo>
                <a:cubicBezTo>
                  <a:pt x="212941" y="4780"/>
                  <a:pt x="211429" y="7049"/>
                  <a:pt x="210105" y="9318"/>
                </a:cubicBezTo>
                <a:lnTo>
                  <a:pt x="209537" y="10642"/>
                </a:lnTo>
                <a:lnTo>
                  <a:pt x="209159" y="11021"/>
                </a:lnTo>
                <a:cubicBezTo>
                  <a:pt x="208214" y="12723"/>
                  <a:pt x="207268" y="14235"/>
                  <a:pt x="206133" y="15559"/>
                </a:cubicBezTo>
                <a:cubicBezTo>
                  <a:pt x="205566" y="16316"/>
                  <a:pt x="204620" y="16883"/>
                  <a:pt x="203675" y="16883"/>
                </a:cubicBezTo>
                <a:cubicBezTo>
                  <a:pt x="202729" y="16883"/>
                  <a:pt x="201784" y="16505"/>
                  <a:pt x="201216" y="15748"/>
                </a:cubicBezTo>
                <a:cubicBezTo>
                  <a:pt x="200271" y="14614"/>
                  <a:pt x="199514" y="13479"/>
                  <a:pt x="198758" y="12344"/>
                </a:cubicBezTo>
                <a:lnTo>
                  <a:pt x="198191" y="11399"/>
                </a:lnTo>
                <a:cubicBezTo>
                  <a:pt x="197812" y="10642"/>
                  <a:pt x="197245" y="9886"/>
                  <a:pt x="196678" y="9129"/>
                </a:cubicBezTo>
                <a:cubicBezTo>
                  <a:pt x="195921" y="7616"/>
                  <a:pt x="194976" y="6104"/>
                  <a:pt x="193841" y="4780"/>
                </a:cubicBezTo>
                <a:cubicBezTo>
                  <a:pt x="191761" y="1943"/>
                  <a:pt x="188546" y="241"/>
                  <a:pt x="185142" y="52"/>
                </a:cubicBezTo>
                <a:cubicBezTo>
                  <a:pt x="181549" y="241"/>
                  <a:pt x="178334" y="1943"/>
                  <a:pt x="176253" y="4780"/>
                </a:cubicBezTo>
                <a:cubicBezTo>
                  <a:pt x="175119" y="6104"/>
                  <a:pt x="174173" y="7616"/>
                  <a:pt x="173417" y="9129"/>
                </a:cubicBezTo>
                <a:cubicBezTo>
                  <a:pt x="173039" y="9886"/>
                  <a:pt x="172471" y="10642"/>
                  <a:pt x="172093" y="11588"/>
                </a:cubicBezTo>
                <a:lnTo>
                  <a:pt x="171337" y="12533"/>
                </a:lnTo>
                <a:cubicBezTo>
                  <a:pt x="170769" y="13479"/>
                  <a:pt x="170202" y="14614"/>
                  <a:pt x="169445" y="15559"/>
                </a:cubicBezTo>
                <a:cubicBezTo>
                  <a:pt x="168689" y="16316"/>
                  <a:pt x="167554" y="16883"/>
                  <a:pt x="166609" y="17072"/>
                </a:cubicBezTo>
                <a:cubicBezTo>
                  <a:pt x="165474" y="16883"/>
                  <a:pt x="164339" y="16316"/>
                  <a:pt x="163772" y="15370"/>
                </a:cubicBezTo>
                <a:cubicBezTo>
                  <a:pt x="163016" y="14425"/>
                  <a:pt x="162448" y="13479"/>
                  <a:pt x="161881" y="12533"/>
                </a:cubicBezTo>
                <a:cubicBezTo>
                  <a:pt x="161503" y="11966"/>
                  <a:pt x="161314" y="11588"/>
                  <a:pt x="160935" y="11210"/>
                </a:cubicBezTo>
                <a:cubicBezTo>
                  <a:pt x="160746" y="10831"/>
                  <a:pt x="160179" y="9697"/>
                  <a:pt x="159612" y="9129"/>
                </a:cubicBezTo>
                <a:cubicBezTo>
                  <a:pt x="158855" y="7427"/>
                  <a:pt x="157720" y="5914"/>
                  <a:pt x="156586" y="4591"/>
                </a:cubicBezTo>
                <a:cubicBezTo>
                  <a:pt x="154695" y="1943"/>
                  <a:pt x="151669" y="241"/>
                  <a:pt x="148454" y="52"/>
                </a:cubicBezTo>
                <a:cubicBezTo>
                  <a:pt x="145239" y="52"/>
                  <a:pt x="142024" y="1376"/>
                  <a:pt x="139944" y="4023"/>
                </a:cubicBezTo>
                <a:cubicBezTo>
                  <a:pt x="138809" y="5347"/>
                  <a:pt x="137674" y="6860"/>
                  <a:pt x="136918" y="8373"/>
                </a:cubicBezTo>
                <a:cubicBezTo>
                  <a:pt x="136540" y="9129"/>
                  <a:pt x="136161" y="9697"/>
                  <a:pt x="135783" y="10264"/>
                </a:cubicBezTo>
                <a:cubicBezTo>
                  <a:pt x="135405" y="10831"/>
                  <a:pt x="135027" y="11399"/>
                  <a:pt x="134649" y="11966"/>
                </a:cubicBezTo>
                <a:cubicBezTo>
                  <a:pt x="134081" y="12912"/>
                  <a:pt x="133514" y="13857"/>
                  <a:pt x="132947" y="14803"/>
                </a:cubicBezTo>
                <a:cubicBezTo>
                  <a:pt x="132190" y="15937"/>
                  <a:pt x="131055" y="16694"/>
                  <a:pt x="129732" y="16694"/>
                </a:cubicBezTo>
                <a:cubicBezTo>
                  <a:pt x="128408" y="16694"/>
                  <a:pt x="127273" y="15937"/>
                  <a:pt x="126517" y="14803"/>
                </a:cubicBezTo>
                <a:cubicBezTo>
                  <a:pt x="125949" y="14046"/>
                  <a:pt x="125382" y="13290"/>
                  <a:pt x="125004" y="12344"/>
                </a:cubicBezTo>
                <a:lnTo>
                  <a:pt x="124436" y="11777"/>
                </a:lnTo>
                <a:cubicBezTo>
                  <a:pt x="124058" y="11021"/>
                  <a:pt x="123680" y="10264"/>
                  <a:pt x="123302" y="9508"/>
                </a:cubicBezTo>
                <a:cubicBezTo>
                  <a:pt x="122356" y="7995"/>
                  <a:pt x="121600" y="6671"/>
                  <a:pt x="120654" y="5158"/>
                </a:cubicBezTo>
                <a:cubicBezTo>
                  <a:pt x="118515" y="1754"/>
                  <a:pt x="114874" y="1"/>
                  <a:pt x="111251" y="1"/>
                </a:cubicBezTo>
                <a:close/>
              </a:path>
            </a:pathLst>
          </a:custGeom>
          <a:solidFill>
            <a:schemeClr val="accent2"/>
          </a:solidFill>
          <a:ln>
            <a:noFill/>
          </a:ln>
        </p:spPr>
        <p:txBody>
          <a:bodyPr spcFirstLastPara="1" wrap="square" lIns="121900" tIns="121900" rIns="121900" bIns="121900" anchor="t" anchorCtr="0">
            <a:noAutofit/>
          </a:bodyPr>
          <a:lstStyle/>
          <a:p>
            <a:pPr marL="0" marR="0" lvl="0" indent="0" algn="ctr"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pic>
        <p:nvPicPr>
          <p:cNvPr id="6961" name="Google Shape;6961;p222"/>
          <p:cNvPicPr preferRelativeResize="0"/>
          <p:nvPr/>
        </p:nvPicPr>
        <p:blipFill rotWithShape="1">
          <a:blip r:embed="rId3">
            <a:alphaModFix/>
          </a:blip>
          <a:srcRect/>
          <a:stretch/>
        </p:blipFill>
        <p:spPr>
          <a:xfrm>
            <a:off x="1578550" y="125825"/>
            <a:ext cx="11968253" cy="6732175"/>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965"/>
        <p:cNvGrpSpPr/>
        <p:nvPr/>
      </p:nvGrpSpPr>
      <p:grpSpPr>
        <a:xfrm>
          <a:off x="0" y="0"/>
          <a:ext cx="0" cy="0"/>
          <a:chOff x="0" y="0"/>
          <a:chExt cx="0" cy="0"/>
        </a:xfrm>
      </p:grpSpPr>
      <p:sp>
        <p:nvSpPr>
          <p:cNvPr id="6966" name="Google Shape;6966;p223"/>
          <p:cNvSpPr/>
          <p:nvPr/>
        </p:nvSpPr>
        <p:spPr>
          <a:xfrm>
            <a:off x="10196600" y="4101500"/>
            <a:ext cx="776100" cy="3429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967" name="Google Shape;6967;p223"/>
          <p:cNvPicPr preferRelativeResize="0"/>
          <p:nvPr/>
        </p:nvPicPr>
        <p:blipFill>
          <a:blip r:embed="rId3">
            <a:alphaModFix/>
          </a:blip>
          <a:stretch>
            <a:fillRect/>
          </a:stretch>
        </p:blipFill>
        <p:spPr>
          <a:xfrm>
            <a:off x="958125" y="456425"/>
            <a:ext cx="10569149" cy="5945149"/>
          </a:xfrm>
          <a:prstGeom prst="rect">
            <a:avLst/>
          </a:prstGeom>
          <a:noFill/>
          <a:ln>
            <a:noFill/>
          </a:ln>
        </p:spPr>
      </p:pic>
      <p:sp>
        <p:nvSpPr>
          <p:cNvPr id="6968" name="Google Shape;6968;p223"/>
          <p:cNvSpPr txBox="1"/>
          <p:nvPr/>
        </p:nvSpPr>
        <p:spPr>
          <a:xfrm>
            <a:off x="3222875" y="368292"/>
            <a:ext cx="5767500" cy="800400"/>
          </a:xfrm>
          <a:prstGeom prst="rect">
            <a:avLst/>
          </a:prstGeom>
          <a:noFill/>
          <a:ln>
            <a:noFill/>
          </a:ln>
        </p:spPr>
        <p:txBody>
          <a:bodyPr spcFirstLastPara="1" wrap="square" lIns="121900" tIns="121900" rIns="121900" bIns="121900" anchor="t" anchorCtr="0">
            <a:spAutoFit/>
          </a:bodyPr>
          <a:lstStyle/>
          <a:p>
            <a:pPr marL="0" lvl="0" indent="0" algn="ctr" rtl="0">
              <a:lnSpc>
                <a:spcPct val="115000"/>
              </a:lnSpc>
              <a:spcBef>
                <a:spcPts val="0"/>
              </a:spcBef>
              <a:spcAft>
                <a:spcPts val="0"/>
              </a:spcAft>
              <a:buNone/>
            </a:pPr>
            <a:r>
              <a:rPr lang="en-US" sz="3600" b="1">
                <a:solidFill>
                  <a:srgbClr val="0D3258"/>
                </a:solidFill>
                <a:latin typeface="Zilla Slab"/>
                <a:ea typeface="Zilla Slab"/>
                <a:cs typeface="Zilla Slab"/>
                <a:sym typeface="Zilla Slab"/>
              </a:rPr>
              <a:t>Grade-Level-Specific Skills</a:t>
            </a:r>
            <a:endParaRPr sz="3600" b="1">
              <a:solidFill>
                <a:srgbClr val="0D3258"/>
              </a:solidFill>
              <a:latin typeface="Zilla Slab"/>
              <a:ea typeface="Zilla Slab"/>
              <a:cs typeface="Zilla Slab"/>
              <a:sym typeface="Zilla Slab"/>
            </a:endParaRPr>
          </a:p>
        </p:txBody>
      </p:sp>
      <p:sp>
        <p:nvSpPr>
          <p:cNvPr id="6969" name="Google Shape;6969;p223"/>
          <p:cNvSpPr/>
          <p:nvPr/>
        </p:nvSpPr>
        <p:spPr>
          <a:xfrm>
            <a:off x="5219970" y="1168688"/>
            <a:ext cx="1752076" cy="152892"/>
          </a:xfrm>
          <a:custGeom>
            <a:avLst/>
            <a:gdLst/>
            <a:ahLst/>
            <a:cxnLst/>
            <a:rect l="l" t="t" r="r" b="b"/>
            <a:pathLst>
              <a:path w="277997" h="24259" extrusionOk="0">
                <a:moveTo>
                  <a:pt x="111251" y="1"/>
                </a:moveTo>
                <a:cubicBezTo>
                  <a:pt x="107830" y="1"/>
                  <a:pt x="104423" y="1565"/>
                  <a:pt x="102310" y="4780"/>
                </a:cubicBezTo>
                <a:cubicBezTo>
                  <a:pt x="101365" y="5914"/>
                  <a:pt x="100608" y="7238"/>
                  <a:pt x="100041" y="8373"/>
                </a:cubicBezTo>
                <a:lnTo>
                  <a:pt x="99095" y="9886"/>
                </a:lnTo>
                <a:cubicBezTo>
                  <a:pt x="98717" y="10453"/>
                  <a:pt x="98339" y="11021"/>
                  <a:pt x="97961" y="11777"/>
                </a:cubicBezTo>
                <a:cubicBezTo>
                  <a:pt x="97393" y="12912"/>
                  <a:pt x="96637" y="13857"/>
                  <a:pt x="95691" y="14992"/>
                </a:cubicBezTo>
                <a:cubicBezTo>
                  <a:pt x="95124" y="16127"/>
                  <a:pt x="93989" y="16694"/>
                  <a:pt x="92855" y="16883"/>
                </a:cubicBezTo>
                <a:cubicBezTo>
                  <a:pt x="91531" y="16694"/>
                  <a:pt x="90585" y="16127"/>
                  <a:pt x="89829" y="14992"/>
                </a:cubicBezTo>
                <a:cubicBezTo>
                  <a:pt x="89072" y="14046"/>
                  <a:pt x="88316" y="12912"/>
                  <a:pt x="87749" y="11966"/>
                </a:cubicBezTo>
                <a:lnTo>
                  <a:pt x="86614" y="10075"/>
                </a:lnTo>
                <a:cubicBezTo>
                  <a:pt x="86236" y="9508"/>
                  <a:pt x="85857" y="8940"/>
                  <a:pt x="85479" y="8373"/>
                </a:cubicBezTo>
                <a:cubicBezTo>
                  <a:pt x="84723" y="7049"/>
                  <a:pt x="83777" y="5536"/>
                  <a:pt x="82832" y="4402"/>
                </a:cubicBezTo>
                <a:cubicBezTo>
                  <a:pt x="80751" y="1754"/>
                  <a:pt x="77726" y="241"/>
                  <a:pt x="74511" y="52"/>
                </a:cubicBezTo>
                <a:lnTo>
                  <a:pt x="74321" y="52"/>
                </a:lnTo>
                <a:cubicBezTo>
                  <a:pt x="71107" y="52"/>
                  <a:pt x="68081" y="1565"/>
                  <a:pt x="66001" y="4023"/>
                </a:cubicBezTo>
                <a:cubicBezTo>
                  <a:pt x="64866" y="5347"/>
                  <a:pt x="63920" y="6671"/>
                  <a:pt x="63164" y="8184"/>
                </a:cubicBezTo>
                <a:lnTo>
                  <a:pt x="62029" y="9886"/>
                </a:lnTo>
                <a:cubicBezTo>
                  <a:pt x="61651" y="10453"/>
                  <a:pt x="61273" y="11210"/>
                  <a:pt x="60894" y="11777"/>
                </a:cubicBezTo>
                <a:cubicBezTo>
                  <a:pt x="60138" y="12912"/>
                  <a:pt x="59382" y="14235"/>
                  <a:pt x="58625" y="15181"/>
                </a:cubicBezTo>
                <a:cubicBezTo>
                  <a:pt x="57869" y="16127"/>
                  <a:pt x="56923" y="16694"/>
                  <a:pt x="55788" y="16694"/>
                </a:cubicBezTo>
                <a:cubicBezTo>
                  <a:pt x="54654" y="16694"/>
                  <a:pt x="53708" y="16127"/>
                  <a:pt x="52952" y="15181"/>
                </a:cubicBezTo>
                <a:cubicBezTo>
                  <a:pt x="52195" y="14235"/>
                  <a:pt x="51628" y="13290"/>
                  <a:pt x="51061" y="12155"/>
                </a:cubicBezTo>
                <a:lnTo>
                  <a:pt x="49926" y="10642"/>
                </a:lnTo>
                <a:cubicBezTo>
                  <a:pt x="49548" y="9886"/>
                  <a:pt x="49169" y="9129"/>
                  <a:pt x="48791" y="8562"/>
                </a:cubicBezTo>
                <a:cubicBezTo>
                  <a:pt x="47657" y="6860"/>
                  <a:pt x="46711" y="5347"/>
                  <a:pt x="45387" y="3834"/>
                </a:cubicBezTo>
                <a:cubicBezTo>
                  <a:pt x="43496" y="1565"/>
                  <a:pt x="40659" y="52"/>
                  <a:pt x="37634" y="52"/>
                </a:cubicBezTo>
                <a:lnTo>
                  <a:pt x="37444" y="52"/>
                </a:lnTo>
                <a:cubicBezTo>
                  <a:pt x="34419" y="52"/>
                  <a:pt x="31582" y="1376"/>
                  <a:pt x="29502" y="3645"/>
                </a:cubicBezTo>
                <a:cubicBezTo>
                  <a:pt x="28367" y="4969"/>
                  <a:pt x="27232" y="6482"/>
                  <a:pt x="26287" y="7995"/>
                </a:cubicBezTo>
                <a:lnTo>
                  <a:pt x="25719" y="8940"/>
                </a:lnTo>
                <a:cubicBezTo>
                  <a:pt x="25152" y="9697"/>
                  <a:pt x="24774" y="10453"/>
                  <a:pt x="24206" y="11210"/>
                </a:cubicBezTo>
                <a:cubicBezTo>
                  <a:pt x="23639" y="12344"/>
                  <a:pt x="23072" y="13479"/>
                  <a:pt x="22315" y="14425"/>
                </a:cubicBezTo>
                <a:cubicBezTo>
                  <a:pt x="21559" y="15748"/>
                  <a:pt x="20424" y="16694"/>
                  <a:pt x="18911" y="16883"/>
                </a:cubicBezTo>
                <a:cubicBezTo>
                  <a:pt x="17398" y="16694"/>
                  <a:pt x="16264" y="15748"/>
                  <a:pt x="15507" y="14425"/>
                </a:cubicBezTo>
                <a:cubicBezTo>
                  <a:pt x="14751" y="13479"/>
                  <a:pt x="14183" y="12533"/>
                  <a:pt x="13616" y="11399"/>
                </a:cubicBezTo>
                <a:cubicBezTo>
                  <a:pt x="13238" y="10642"/>
                  <a:pt x="12671" y="9697"/>
                  <a:pt x="12103" y="8751"/>
                </a:cubicBezTo>
                <a:cubicBezTo>
                  <a:pt x="10779" y="6671"/>
                  <a:pt x="9267" y="4780"/>
                  <a:pt x="7754" y="3078"/>
                </a:cubicBezTo>
                <a:cubicBezTo>
                  <a:pt x="5863" y="998"/>
                  <a:pt x="3215" y="52"/>
                  <a:pt x="567" y="52"/>
                </a:cubicBezTo>
                <a:lnTo>
                  <a:pt x="0" y="52"/>
                </a:lnTo>
                <a:lnTo>
                  <a:pt x="0" y="7427"/>
                </a:lnTo>
                <a:lnTo>
                  <a:pt x="567" y="7427"/>
                </a:lnTo>
                <a:cubicBezTo>
                  <a:pt x="2080" y="7616"/>
                  <a:pt x="3215" y="8373"/>
                  <a:pt x="3971" y="9697"/>
                </a:cubicBezTo>
                <a:cubicBezTo>
                  <a:pt x="4539" y="10642"/>
                  <a:pt x="5106" y="11399"/>
                  <a:pt x="5484" y="12344"/>
                </a:cubicBezTo>
                <a:cubicBezTo>
                  <a:pt x="6052" y="13290"/>
                  <a:pt x="6619" y="14235"/>
                  <a:pt x="7186" y="15181"/>
                </a:cubicBezTo>
                <a:lnTo>
                  <a:pt x="7943" y="16127"/>
                </a:lnTo>
                <a:cubicBezTo>
                  <a:pt x="8888" y="17829"/>
                  <a:pt x="10212" y="19531"/>
                  <a:pt x="11536" y="20854"/>
                </a:cubicBezTo>
                <a:cubicBezTo>
                  <a:pt x="13493" y="23007"/>
                  <a:pt x="16159" y="24097"/>
                  <a:pt x="18826" y="24097"/>
                </a:cubicBezTo>
                <a:cubicBezTo>
                  <a:pt x="21314" y="24097"/>
                  <a:pt x="23803" y="23149"/>
                  <a:pt x="25719" y="21233"/>
                </a:cubicBezTo>
                <a:cubicBezTo>
                  <a:pt x="27421" y="19720"/>
                  <a:pt x="28745" y="18018"/>
                  <a:pt x="29880" y="15937"/>
                </a:cubicBezTo>
                <a:lnTo>
                  <a:pt x="31204" y="14235"/>
                </a:lnTo>
                <a:cubicBezTo>
                  <a:pt x="31582" y="13479"/>
                  <a:pt x="32149" y="12723"/>
                  <a:pt x="32527" y="11777"/>
                </a:cubicBezTo>
                <a:cubicBezTo>
                  <a:pt x="33095" y="10831"/>
                  <a:pt x="33851" y="9697"/>
                  <a:pt x="34608" y="8751"/>
                </a:cubicBezTo>
                <a:cubicBezTo>
                  <a:pt x="35175" y="7806"/>
                  <a:pt x="36310" y="7238"/>
                  <a:pt x="37444" y="7238"/>
                </a:cubicBezTo>
                <a:cubicBezTo>
                  <a:pt x="38579" y="7238"/>
                  <a:pt x="39525" y="7806"/>
                  <a:pt x="40281" y="8751"/>
                </a:cubicBezTo>
                <a:cubicBezTo>
                  <a:pt x="41038" y="9886"/>
                  <a:pt x="41605" y="10831"/>
                  <a:pt x="42172" y="11966"/>
                </a:cubicBezTo>
                <a:cubicBezTo>
                  <a:pt x="42550" y="12533"/>
                  <a:pt x="42929" y="12912"/>
                  <a:pt x="43307" y="13479"/>
                </a:cubicBezTo>
                <a:lnTo>
                  <a:pt x="44442" y="15370"/>
                </a:lnTo>
                <a:cubicBezTo>
                  <a:pt x="45387" y="17072"/>
                  <a:pt x="46333" y="18774"/>
                  <a:pt x="47467" y="20098"/>
                </a:cubicBezTo>
                <a:cubicBezTo>
                  <a:pt x="49604" y="22818"/>
                  <a:pt x="52739" y="24190"/>
                  <a:pt x="55872" y="24190"/>
                </a:cubicBezTo>
                <a:cubicBezTo>
                  <a:pt x="58839" y="24190"/>
                  <a:pt x="61805" y="22960"/>
                  <a:pt x="63920" y="20476"/>
                </a:cubicBezTo>
                <a:cubicBezTo>
                  <a:pt x="65055" y="19152"/>
                  <a:pt x="66001" y="17829"/>
                  <a:pt x="66946" y="16316"/>
                </a:cubicBezTo>
                <a:lnTo>
                  <a:pt x="67703" y="14992"/>
                </a:lnTo>
                <a:cubicBezTo>
                  <a:pt x="68270" y="14235"/>
                  <a:pt x="68648" y="13479"/>
                  <a:pt x="69026" y="12533"/>
                </a:cubicBezTo>
                <a:cubicBezTo>
                  <a:pt x="69594" y="11588"/>
                  <a:pt x="70350" y="10453"/>
                  <a:pt x="71107" y="9508"/>
                </a:cubicBezTo>
                <a:cubicBezTo>
                  <a:pt x="71674" y="8373"/>
                  <a:pt x="72998" y="7616"/>
                  <a:pt x="74321" y="7427"/>
                </a:cubicBezTo>
                <a:cubicBezTo>
                  <a:pt x="75645" y="7616"/>
                  <a:pt x="76780" y="8373"/>
                  <a:pt x="77536" y="9508"/>
                </a:cubicBezTo>
                <a:cubicBezTo>
                  <a:pt x="78293" y="10453"/>
                  <a:pt x="78860" y="11399"/>
                  <a:pt x="79238" y="12344"/>
                </a:cubicBezTo>
                <a:cubicBezTo>
                  <a:pt x="79806" y="13101"/>
                  <a:pt x="80184" y="13857"/>
                  <a:pt x="80751" y="14614"/>
                </a:cubicBezTo>
                <a:lnTo>
                  <a:pt x="81697" y="16127"/>
                </a:lnTo>
                <a:cubicBezTo>
                  <a:pt x="82642" y="17829"/>
                  <a:pt x="83777" y="19341"/>
                  <a:pt x="85101" y="20854"/>
                </a:cubicBezTo>
                <a:cubicBezTo>
                  <a:pt x="87181" y="22935"/>
                  <a:pt x="89829" y="24258"/>
                  <a:pt x="92665" y="24258"/>
                </a:cubicBezTo>
                <a:cubicBezTo>
                  <a:pt x="95691" y="24258"/>
                  <a:pt x="98339" y="22935"/>
                  <a:pt x="100419" y="20854"/>
                </a:cubicBezTo>
                <a:cubicBezTo>
                  <a:pt x="101554" y="19341"/>
                  <a:pt x="102878" y="17829"/>
                  <a:pt x="103823" y="16127"/>
                </a:cubicBezTo>
                <a:cubicBezTo>
                  <a:pt x="104201" y="15559"/>
                  <a:pt x="104390" y="14992"/>
                  <a:pt x="104769" y="14425"/>
                </a:cubicBezTo>
                <a:cubicBezTo>
                  <a:pt x="105147" y="14046"/>
                  <a:pt x="105714" y="13101"/>
                  <a:pt x="106092" y="12344"/>
                </a:cubicBezTo>
                <a:cubicBezTo>
                  <a:pt x="106849" y="11210"/>
                  <a:pt x="107605" y="10075"/>
                  <a:pt x="108362" y="9129"/>
                </a:cubicBezTo>
                <a:cubicBezTo>
                  <a:pt x="108929" y="8184"/>
                  <a:pt x="110064" y="7616"/>
                  <a:pt x="111199" y="7427"/>
                </a:cubicBezTo>
                <a:cubicBezTo>
                  <a:pt x="112333" y="7616"/>
                  <a:pt x="113279" y="8184"/>
                  <a:pt x="114035" y="9129"/>
                </a:cubicBezTo>
                <a:cubicBezTo>
                  <a:pt x="114792" y="10075"/>
                  <a:pt x="115548" y="11210"/>
                  <a:pt x="116115" y="12344"/>
                </a:cubicBezTo>
                <a:cubicBezTo>
                  <a:pt x="116494" y="12912"/>
                  <a:pt x="116683" y="13479"/>
                  <a:pt x="117061" y="13857"/>
                </a:cubicBezTo>
                <a:lnTo>
                  <a:pt x="118196" y="15748"/>
                </a:lnTo>
                <a:cubicBezTo>
                  <a:pt x="118952" y="17072"/>
                  <a:pt x="119898" y="18396"/>
                  <a:pt x="120843" y="19720"/>
                </a:cubicBezTo>
                <a:cubicBezTo>
                  <a:pt x="122924" y="22556"/>
                  <a:pt x="126138" y="24069"/>
                  <a:pt x="129543" y="24258"/>
                </a:cubicBezTo>
                <a:cubicBezTo>
                  <a:pt x="132947" y="24069"/>
                  <a:pt x="136161" y="22556"/>
                  <a:pt x="138242" y="19720"/>
                </a:cubicBezTo>
                <a:cubicBezTo>
                  <a:pt x="139187" y="18585"/>
                  <a:pt x="140133" y="17450"/>
                  <a:pt x="140889" y="16127"/>
                </a:cubicBezTo>
                <a:lnTo>
                  <a:pt x="141457" y="15181"/>
                </a:lnTo>
                <a:cubicBezTo>
                  <a:pt x="141835" y="14425"/>
                  <a:pt x="142402" y="13857"/>
                  <a:pt x="142780" y="13101"/>
                </a:cubicBezTo>
                <a:cubicBezTo>
                  <a:pt x="143348" y="11777"/>
                  <a:pt x="144104" y="10642"/>
                  <a:pt x="144861" y="9508"/>
                </a:cubicBezTo>
                <a:cubicBezTo>
                  <a:pt x="145617" y="8373"/>
                  <a:pt x="146752" y="7616"/>
                  <a:pt x="148265" y="7427"/>
                </a:cubicBezTo>
                <a:cubicBezTo>
                  <a:pt x="149589" y="7616"/>
                  <a:pt x="150723" y="8373"/>
                  <a:pt x="151480" y="9508"/>
                </a:cubicBezTo>
                <a:cubicBezTo>
                  <a:pt x="152047" y="10453"/>
                  <a:pt x="152803" y="11588"/>
                  <a:pt x="153371" y="12533"/>
                </a:cubicBezTo>
                <a:cubicBezTo>
                  <a:pt x="153749" y="13479"/>
                  <a:pt x="154316" y="14425"/>
                  <a:pt x="154884" y="15181"/>
                </a:cubicBezTo>
                <a:lnTo>
                  <a:pt x="155640" y="16316"/>
                </a:lnTo>
                <a:cubicBezTo>
                  <a:pt x="156586" y="18018"/>
                  <a:pt x="157910" y="19720"/>
                  <a:pt x="159422" y="21233"/>
                </a:cubicBezTo>
                <a:cubicBezTo>
                  <a:pt x="161314" y="23124"/>
                  <a:pt x="163961" y="24258"/>
                  <a:pt x="166798" y="24258"/>
                </a:cubicBezTo>
                <a:cubicBezTo>
                  <a:pt x="169635" y="24258"/>
                  <a:pt x="172282" y="22935"/>
                  <a:pt x="174173" y="20854"/>
                </a:cubicBezTo>
                <a:cubicBezTo>
                  <a:pt x="175497" y="19531"/>
                  <a:pt x="176632" y="17829"/>
                  <a:pt x="177577" y="16127"/>
                </a:cubicBezTo>
                <a:lnTo>
                  <a:pt x="178523" y="14803"/>
                </a:lnTo>
                <a:cubicBezTo>
                  <a:pt x="179090" y="14046"/>
                  <a:pt x="179468" y="13290"/>
                  <a:pt x="180036" y="12533"/>
                </a:cubicBezTo>
                <a:cubicBezTo>
                  <a:pt x="180603" y="11210"/>
                  <a:pt x="181360" y="10075"/>
                  <a:pt x="182116" y="9129"/>
                </a:cubicBezTo>
                <a:cubicBezTo>
                  <a:pt x="182778" y="7995"/>
                  <a:pt x="183913" y="7427"/>
                  <a:pt x="185047" y="7427"/>
                </a:cubicBezTo>
                <a:cubicBezTo>
                  <a:pt x="186182" y="7427"/>
                  <a:pt x="187317" y="7995"/>
                  <a:pt x="187978" y="9129"/>
                </a:cubicBezTo>
                <a:cubicBezTo>
                  <a:pt x="188735" y="10075"/>
                  <a:pt x="189302" y="11021"/>
                  <a:pt x="189870" y="12155"/>
                </a:cubicBezTo>
                <a:cubicBezTo>
                  <a:pt x="190248" y="12723"/>
                  <a:pt x="190626" y="13290"/>
                  <a:pt x="191004" y="13857"/>
                </a:cubicBezTo>
                <a:cubicBezTo>
                  <a:pt x="191572" y="14425"/>
                  <a:pt x="191950" y="15181"/>
                  <a:pt x="192328" y="15937"/>
                </a:cubicBezTo>
                <a:cubicBezTo>
                  <a:pt x="193274" y="17639"/>
                  <a:pt x="194408" y="19152"/>
                  <a:pt x="195732" y="20665"/>
                </a:cubicBezTo>
                <a:cubicBezTo>
                  <a:pt x="197812" y="22745"/>
                  <a:pt x="200649" y="24069"/>
                  <a:pt x="203486" y="24069"/>
                </a:cubicBezTo>
                <a:lnTo>
                  <a:pt x="203675" y="24069"/>
                </a:lnTo>
                <a:cubicBezTo>
                  <a:pt x="206701" y="24069"/>
                  <a:pt x="209727" y="22745"/>
                  <a:pt x="211618" y="20287"/>
                </a:cubicBezTo>
                <a:cubicBezTo>
                  <a:pt x="212752" y="18963"/>
                  <a:pt x="213887" y="17450"/>
                  <a:pt x="214833" y="15937"/>
                </a:cubicBezTo>
                <a:cubicBezTo>
                  <a:pt x="215211" y="15181"/>
                  <a:pt x="215400" y="14614"/>
                  <a:pt x="215778" y="14046"/>
                </a:cubicBezTo>
                <a:cubicBezTo>
                  <a:pt x="216156" y="13479"/>
                  <a:pt x="216724" y="12912"/>
                  <a:pt x="217102" y="12155"/>
                </a:cubicBezTo>
                <a:cubicBezTo>
                  <a:pt x="217669" y="11210"/>
                  <a:pt x="218426" y="10075"/>
                  <a:pt x="219182" y="9129"/>
                </a:cubicBezTo>
                <a:cubicBezTo>
                  <a:pt x="219750" y="8184"/>
                  <a:pt x="220884" y="7427"/>
                  <a:pt x="222019" y="7427"/>
                </a:cubicBezTo>
                <a:cubicBezTo>
                  <a:pt x="223154" y="7427"/>
                  <a:pt x="224099" y="7995"/>
                  <a:pt x="224856" y="8940"/>
                </a:cubicBezTo>
                <a:cubicBezTo>
                  <a:pt x="225612" y="9886"/>
                  <a:pt x="226368" y="11021"/>
                  <a:pt x="226936" y="12155"/>
                </a:cubicBezTo>
                <a:lnTo>
                  <a:pt x="227692" y="13290"/>
                </a:lnTo>
                <a:cubicBezTo>
                  <a:pt x="228070" y="13857"/>
                  <a:pt x="228449" y="14614"/>
                  <a:pt x="229016" y="15370"/>
                </a:cubicBezTo>
                <a:cubicBezTo>
                  <a:pt x="229773" y="16883"/>
                  <a:pt x="230718" y="18207"/>
                  <a:pt x="231664" y="19720"/>
                </a:cubicBezTo>
                <a:cubicBezTo>
                  <a:pt x="233744" y="22556"/>
                  <a:pt x="236959" y="24069"/>
                  <a:pt x="240552" y="24258"/>
                </a:cubicBezTo>
                <a:cubicBezTo>
                  <a:pt x="243956" y="24069"/>
                  <a:pt x="247171" y="22367"/>
                  <a:pt x="249251" y="19531"/>
                </a:cubicBezTo>
                <a:cubicBezTo>
                  <a:pt x="250386" y="18018"/>
                  <a:pt x="251331" y="16505"/>
                  <a:pt x="252277" y="14992"/>
                </a:cubicBezTo>
                <a:cubicBezTo>
                  <a:pt x="252655" y="14046"/>
                  <a:pt x="253223" y="13101"/>
                  <a:pt x="253790" y="12344"/>
                </a:cubicBezTo>
                <a:lnTo>
                  <a:pt x="253979" y="12155"/>
                </a:lnTo>
                <a:cubicBezTo>
                  <a:pt x="254735" y="10831"/>
                  <a:pt x="255492" y="9697"/>
                  <a:pt x="256627" y="8562"/>
                </a:cubicBezTo>
                <a:cubicBezTo>
                  <a:pt x="257194" y="7806"/>
                  <a:pt x="258045" y="7427"/>
                  <a:pt x="258920" y="7427"/>
                </a:cubicBezTo>
                <a:cubicBezTo>
                  <a:pt x="259794" y="7427"/>
                  <a:pt x="260693" y="7806"/>
                  <a:pt x="261354" y="8562"/>
                </a:cubicBezTo>
                <a:cubicBezTo>
                  <a:pt x="262300" y="9697"/>
                  <a:pt x="263246" y="10831"/>
                  <a:pt x="264002" y="12155"/>
                </a:cubicBezTo>
                <a:cubicBezTo>
                  <a:pt x="264569" y="13101"/>
                  <a:pt x="264948" y="14046"/>
                  <a:pt x="265515" y="14992"/>
                </a:cubicBezTo>
                <a:cubicBezTo>
                  <a:pt x="266082" y="15937"/>
                  <a:pt x="266839" y="17072"/>
                  <a:pt x="267406" y="18018"/>
                </a:cubicBezTo>
                <a:cubicBezTo>
                  <a:pt x="269486" y="21611"/>
                  <a:pt x="273269" y="23880"/>
                  <a:pt x="277429" y="24258"/>
                </a:cubicBezTo>
                <a:lnTo>
                  <a:pt x="277996" y="24258"/>
                </a:lnTo>
                <a:lnTo>
                  <a:pt x="277996" y="16883"/>
                </a:lnTo>
                <a:lnTo>
                  <a:pt x="277618" y="16694"/>
                </a:lnTo>
                <a:lnTo>
                  <a:pt x="276673" y="16316"/>
                </a:lnTo>
                <a:cubicBezTo>
                  <a:pt x="275916" y="16127"/>
                  <a:pt x="275349" y="15937"/>
                  <a:pt x="274971" y="15559"/>
                </a:cubicBezTo>
                <a:cubicBezTo>
                  <a:pt x="274025" y="14425"/>
                  <a:pt x="273079" y="13290"/>
                  <a:pt x="272323" y="11966"/>
                </a:cubicBezTo>
                <a:lnTo>
                  <a:pt x="271756" y="11021"/>
                </a:lnTo>
                <a:cubicBezTo>
                  <a:pt x="271377" y="10264"/>
                  <a:pt x="270810" y="9508"/>
                  <a:pt x="270432" y="8751"/>
                </a:cubicBezTo>
                <a:cubicBezTo>
                  <a:pt x="269486" y="7238"/>
                  <a:pt x="268541" y="5725"/>
                  <a:pt x="267595" y="4402"/>
                </a:cubicBezTo>
                <a:cubicBezTo>
                  <a:pt x="265515" y="1754"/>
                  <a:pt x="262489" y="241"/>
                  <a:pt x="259274" y="52"/>
                </a:cubicBezTo>
                <a:cubicBezTo>
                  <a:pt x="256059" y="52"/>
                  <a:pt x="252844" y="1376"/>
                  <a:pt x="250764" y="3834"/>
                </a:cubicBezTo>
                <a:cubicBezTo>
                  <a:pt x="249629" y="5158"/>
                  <a:pt x="248684" y="6671"/>
                  <a:pt x="247738" y="8184"/>
                </a:cubicBezTo>
                <a:lnTo>
                  <a:pt x="246982" y="9508"/>
                </a:lnTo>
                <a:cubicBezTo>
                  <a:pt x="246414" y="10264"/>
                  <a:pt x="246036" y="10831"/>
                  <a:pt x="245658" y="11588"/>
                </a:cubicBezTo>
                <a:cubicBezTo>
                  <a:pt x="245091" y="12723"/>
                  <a:pt x="244334" y="13668"/>
                  <a:pt x="243578" y="14803"/>
                </a:cubicBezTo>
                <a:cubicBezTo>
                  <a:pt x="243010" y="15937"/>
                  <a:pt x="241687" y="16694"/>
                  <a:pt x="240552" y="16694"/>
                </a:cubicBezTo>
                <a:cubicBezTo>
                  <a:pt x="239228" y="16694"/>
                  <a:pt x="237904" y="15937"/>
                  <a:pt x="237337" y="14803"/>
                </a:cubicBezTo>
                <a:cubicBezTo>
                  <a:pt x="236581" y="13857"/>
                  <a:pt x="236013" y="12912"/>
                  <a:pt x="235446" y="11966"/>
                </a:cubicBezTo>
                <a:cubicBezTo>
                  <a:pt x="234879" y="11021"/>
                  <a:pt x="234311" y="10075"/>
                  <a:pt x="233744" y="9318"/>
                </a:cubicBezTo>
                <a:lnTo>
                  <a:pt x="232987" y="8184"/>
                </a:lnTo>
                <a:cubicBezTo>
                  <a:pt x="231853" y="6293"/>
                  <a:pt x="230529" y="4591"/>
                  <a:pt x="229016" y="3078"/>
                </a:cubicBezTo>
                <a:cubicBezTo>
                  <a:pt x="227078" y="1139"/>
                  <a:pt x="224494" y="145"/>
                  <a:pt x="221875" y="145"/>
                </a:cubicBezTo>
                <a:cubicBezTo>
                  <a:pt x="219384" y="145"/>
                  <a:pt x="216861" y="1045"/>
                  <a:pt x="214833" y="2889"/>
                </a:cubicBezTo>
                <a:cubicBezTo>
                  <a:pt x="212941" y="4780"/>
                  <a:pt x="211429" y="7049"/>
                  <a:pt x="210105" y="9318"/>
                </a:cubicBezTo>
                <a:lnTo>
                  <a:pt x="209537" y="10642"/>
                </a:lnTo>
                <a:lnTo>
                  <a:pt x="209159" y="11021"/>
                </a:lnTo>
                <a:cubicBezTo>
                  <a:pt x="208214" y="12723"/>
                  <a:pt x="207268" y="14235"/>
                  <a:pt x="206133" y="15559"/>
                </a:cubicBezTo>
                <a:cubicBezTo>
                  <a:pt x="205566" y="16316"/>
                  <a:pt x="204620" y="16883"/>
                  <a:pt x="203675" y="16883"/>
                </a:cubicBezTo>
                <a:cubicBezTo>
                  <a:pt x="202729" y="16883"/>
                  <a:pt x="201784" y="16505"/>
                  <a:pt x="201216" y="15748"/>
                </a:cubicBezTo>
                <a:cubicBezTo>
                  <a:pt x="200271" y="14614"/>
                  <a:pt x="199514" y="13479"/>
                  <a:pt x="198758" y="12344"/>
                </a:cubicBezTo>
                <a:lnTo>
                  <a:pt x="198191" y="11399"/>
                </a:lnTo>
                <a:cubicBezTo>
                  <a:pt x="197812" y="10642"/>
                  <a:pt x="197245" y="9886"/>
                  <a:pt x="196678" y="9129"/>
                </a:cubicBezTo>
                <a:cubicBezTo>
                  <a:pt x="195921" y="7616"/>
                  <a:pt x="194976" y="6104"/>
                  <a:pt x="193841" y="4780"/>
                </a:cubicBezTo>
                <a:cubicBezTo>
                  <a:pt x="191761" y="1943"/>
                  <a:pt x="188546" y="241"/>
                  <a:pt x="185142" y="52"/>
                </a:cubicBezTo>
                <a:cubicBezTo>
                  <a:pt x="181549" y="241"/>
                  <a:pt x="178334" y="1943"/>
                  <a:pt x="176253" y="4780"/>
                </a:cubicBezTo>
                <a:cubicBezTo>
                  <a:pt x="175119" y="6104"/>
                  <a:pt x="174173" y="7616"/>
                  <a:pt x="173417" y="9129"/>
                </a:cubicBezTo>
                <a:cubicBezTo>
                  <a:pt x="173039" y="9886"/>
                  <a:pt x="172471" y="10642"/>
                  <a:pt x="172093" y="11588"/>
                </a:cubicBezTo>
                <a:lnTo>
                  <a:pt x="171337" y="12533"/>
                </a:lnTo>
                <a:cubicBezTo>
                  <a:pt x="170769" y="13479"/>
                  <a:pt x="170202" y="14614"/>
                  <a:pt x="169445" y="15559"/>
                </a:cubicBezTo>
                <a:cubicBezTo>
                  <a:pt x="168689" y="16316"/>
                  <a:pt x="167554" y="16883"/>
                  <a:pt x="166609" y="17072"/>
                </a:cubicBezTo>
                <a:cubicBezTo>
                  <a:pt x="165474" y="16883"/>
                  <a:pt x="164339" y="16316"/>
                  <a:pt x="163772" y="15370"/>
                </a:cubicBezTo>
                <a:cubicBezTo>
                  <a:pt x="163016" y="14425"/>
                  <a:pt x="162448" y="13479"/>
                  <a:pt x="161881" y="12533"/>
                </a:cubicBezTo>
                <a:cubicBezTo>
                  <a:pt x="161503" y="11966"/>
                  <a:pt x="161314" y="11588"/>
                  <a:pt x="160935" y="11210"/>
                </a:cubicBezTo>
                <a:cubicBezTo>
                  <a:pt x="160746" y="10831"/>
                  <a:pt x="160179" y="9697"/>
                  <a:pt x="159612" y="9129"/>
                </a:cubicBezTo>
                <a:cubicBezTo>
                  <a:pt x="158855" y="7427"/>
                  <a:pt x="157720" y="5914"/>
                  <a:pt x="156586" y="4591"/>
                </a:cubicBezTo>
                <a:cubicBezTo>
                  <a:pt x="154695" y="1943"/>
                  <a:pt x="151669" y="241"/>
                  <a:pt x="148454" y="52"/>
                </a:cubicBezTo>
                <a:cubicBezTo>
                  <a:pt x="145239" y="52"/>
                  <a:pt x="142024" y="1376"/>
                  <a:pt x="139944" y="4023"/>
                </a:cubicBezTo>
                <a:cubicBezTo>
                  <a:pt x="138809" y="5347"/>
                  <a:pt x="137674" y="6860"/>
                  <a:pt x="136918" y="8373"/>
                </a:cubicBezTo>
                <a:cubicBezTo>
                  <a:pt x="136540" y="9129"/>
                  <a:pt x="136161" y="9697"/>
                  <a:pt x="135783" y="10264"/>
                </a:cubicBezTo>
                <a:cubicBezTo>
                  <a:pt x="135405" y="10831"/>
                  <a:pt x="135027" y="11399"/>
                  <a:pt x="134649" y="11966"/>
                </a:cubicBezTo>
                <a:cubicBezTo>
                  <a:pt x="134081" y="12912"/>
                  <a:pt x="133514" y="13857"/>
                  <a:pt x="132947" y="14803"/>
                </a:cubicBezTo>
                <a:cubicBezTo>
                  <a:pt x="132190" y="15937"/>
                  <a:pt x="131055" y="16694"/>
                  <a:pt x="129732" y="16694"/>
                </a:cubicBezTo>
                <a:cubicBezTo>
                  <a:pt x="128408" y="16694"/>
                  <a:pt x="127273" y="15937"/>
                  <a:pt x="126517" y="14803"/>
                </a:cubicBezTo>
                <a:cubicBezTo>
                  <a:pt x="125949" y="14046"/>
                  <a:pt x="125382" y="13290"/>
                  <a:pt x="125004" y="12344"/>
                </a:cubicBezTo>
                <a:lnTo>
                  <a:pt x="124436" y="11777"/>
                </a:lnTo>
                <a:cubicBezTo>
                  <a:pt x="124058" y="11021"/>
                  <a:pt x="123680" y="10264"/>
                  <a:pt x="123302" y="9508"/>
                </a:cubicBezTo>
                <a:cubicBezTo>
                  <a:pt x="122356" y="7995"/>
                  <a:pt x="121600" y="6671"/>
                  <a:pt x="120654" y="5158"/>
                </a:cubicBezTo>
                <a:cubicBezTo>
                  <a:pt x="118515" y="1754"/>
                  <a:pt x="114874" y="1"/>
                  <a:pt x="111251" y="1"/>
                </a:cubicBezTo>
                <a:close/>
              </a:path>
            </a:pathLst>
          </a:custGeom>
          <a:solidFill>
            <a:srgbClr val="F0AD1E"/>
          </a:solidFill>
          <a:ln>
            <a:noFill/>
          </a:ln>
        </p:spPr>
        <p:txBody>
          <a:bodyPr spcFirstLastPara="1" wrap="square" lIns="121900" tIns="121900" rIns="121900" bIns="121900" anchor="t" anchorCtr="0">
            <a:noAutofit/>
          </a:bodyPr>
          <a:lstStyle/>
          <a:p>
            <a:pPr marL="0" marR="0" lvl="0" indent="0" algn="ctr"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973"/>
        <p:cNvGrpSpPr/>
        <p:nvPr/>
      </p:nvGrpSpPr>
      <p:grpSpPr>
        <a:xfrm>
          <a:off x="0" y="0"/>
          <a:ext cx="0" cy="0"/>
          <a:chOff x="0" y="0"/>
          <a:chExt cx="0" cy="0"/>
        </a:xfrm>
      </p:grpSpPr>
      <p:sp>
        <p:nvSpPr>
          <p:cNvPr id="6974" name="Google Shape;6974;p224"/>
          <p:cNvSpPr/>
          <p:nvPr/>
        </p:nvSpPr>
        <p:spPr>
          <a:xfrm>
            <a:off x="10196600" y="4101500"/>
            <a:ext cx="776100" cy="3429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224"/>
          <p:cNvSpPr txBox="1"/>
          <p:nvPr/>
        </p:nvSpPr>
        <p:spPr>
          <a:xfrm>
            <a:off x="2908600" y="368300"/>
            <a:ext cx="7613700" cy="800400"/>
          </a:xfrm>
          <a:prstGeom prst="rect">
            <a:avLst/>
          </a:prstGeom>
          <a:noFill/>
          <a:ln>
            <a:noFill/>
          </a:ln>
        </p:spPr>
        <p:txBody>
          <a:bodyPr spcFirstLastPara="1" wrap="square" lIns="121900" tIns="121900" rIns="121900" bIns="121900" anchor="t" anchorCtr="0">
            <a:spAutoFit/>
          </a:bodyPr>
          <a:lstStyle/>
          <a:p>
            <a:pPr marL="0" lvl="0" indent="0" algn="ctr" rtl="0">
              <a:lnSpc>
                <a:spcPct val="115000"/>
              </a:lnSpc>
              <a:spcBef>
                <a:spcPts val="0"/>
              </a:spcBef>
              <a:spcAft>
                <a:spcPts val="0"/>
              </a:spcAft>
              <a:buNone/>
            </a:pPr>
            <a:r>
              <a:rPr lang="en-US" sz="3600" b="1">
                <a:solidFill>
                  <a:srgbClr val="0D3258"/>
                </a:solidFill>
                <a:latin typeface="Zilla Slab"/>
                <a:ea typeface="Zilla Slab"/>
                <a:cs typeface="Zilla Slab"/>
                <a:sym typeface="Zilla Slab"/>
              </a:rPr>
              <a:t>Bullying Prevention Resource </a:t>
            </a:r>
            <a:endParaRPr sz="3600" b="1">
              <a:solidFill>
                <a:srgbClr val="0D3258"/>
              </a:solidFill>
              <a:latin typeface="Zilla Slab"/>
              <a:ea typeface="Zilla Slab"/>
              <a:cs typeface="Zilla Slab"/>
              <a:sym typeface="Zilla Slab"/>
            </a:endParaRPr>
          </a:p>
        </p:txBody>
      </p:sp>
      <p:sp>
        <p:nvSpPr>
          <p:cNvPr id="6976" name="Google Shape;6976;p224"/>
          <p:cNvSpPr/>
          <p:nvPr/>
        </p:nvSpPr>
        <p:spPr>
          <a:xfrm>
            <a:off x="5219970" y="1168688"/>
            <a:ext cx="1752076" cy="152892"/>
          </a:xfrm>
          <a:custGeom>
            <a:avLst/>
            <a:gdLst/>
            <a:ahLst/>
            <a:cxnLst/>
            <a:rect l="l" t="t" r="r" b="b"/>
            <a:pathLst>
              <a:path w="277997" h="24259" extrusionOk="0">
                <a:moveTo>
                  <a:pt x="111251" y="1"/>
                </a:moveTo>
                <a:cubicBezTo>
                  <a:pt x="107830" y="1"/>
                  <a:pt x="104423" y="1565"/>
                  <a:pt x="102310" y="4780"/>
                </a:cubicBezTo>
                <a:cubicBezTo>
                  <a:pt x="101365" y="5914"/>
                  <a:pt x="100608" y="7238"/>
                  <a:pt x="100041" y="8373"/>
                </a:cubicBezTo>
                <a:lnTo>
                  <a:pt x="99095" y="9886"/>
                </a:lnTo>
                <a:cubicBezTo>
                  <a:pt x="98717" y="10453"/>
                  <a:pt x="98339" y="11021"/>
                  <a:pt x="97961" y="11777"/>
                </a:cubicBezTo>
                <a:cubicBezTo>
                  <a:pt x="97393" y="12912"/>
                  <a:pt x="96637" y="13857"/>
                  <a:pt x="95691" y="14992"/>
                </a:cubicBezTo>
                <a:cubicBezTo>
                  <a:pt x="95124" y="16127"/>
                  <a:pt x="93989" y="16694"/>
                  <a:pt x="92855" y="16883"/>
                </a:cubicBezTo>
                <a:cubicBezTo>
                  <a:pt x="91531" y="16694"/>
                  <a:pt x="90585" y="16127"/>
                  <a:pt x="89829" y="14992"/>
                </a:cubicBezTo>
                <a:cubicBezTo>
                  <a:pt x="89072" y="14046"/>
                  <a:pt x="88316" y="12912"/>
                  <a:pt x="87749" y="11966"/>
                </a:cubicBezTo>
                <a:lnTo>
                  <a:pt x="86614" y="10075"/>
                </a:lnTo>
                <a:cubicBezTo>
                  <a:pt x="86236" y="9508"/>
                  <a:pt x="85857" y="8940"/>
                  <a:pt x="85479" y="8373"/>
                </a:cubicBezTo>
                <a:cubicBezTo>
                  <a:pt x="84723" y="7049"/>
                  <a:pt x="83777" y="5536"/>
                  <a:pt x="82832" y="4402"/>
                </a:cubicBezTo>
                <a:cubicBezTo>
                  <a:pt x="80751" y="1754"/>
                  <a:pt x="77726" y="241"/>
                  <a:pt x="74511" y="52"/>
                </a:cubicBezTo>
                <a:lnTo>
                  <a:pt x="74321" y="52"/>
                </a:lnTo>
                <a:cubicBezTo>
                  <a:pt x="71107" y="52"/>
                  <a:pt x="68081" y="1565"/>
                  <a:pt x="66001" y="4023"/>
                </a:cubicBezTo>
                <a:cubicBezTo>
                  <a:pt x="64866" y="5347"/>
                  <a:pt x="63920" y="6671"/>
                  <a:pt x="63164" y="8184"/>
                </a:cubicBezTo>
                <a:lnTo>
                  <a:pt x="62029" y="9886"/>
                </a:lnTo>
                <a:cubicBezTo>
                  <a:pt x="61651" y="10453"/>
                  <a:pt x="61273" y="11210"/>
                  <a:pt x="60894" y="11777"/>
                </a:cubicBezTo>
                <a:cubicBezTo>
                  <a:pt x="60138" y="12912"/>
                  <a:pt x="59382" y="14235"/>
                  <a:pt x="58625" y="15181"/>
                </a:cubicBezTo>
                <a:cubicBezTo>
                  <a:pt x="57869" y="16127"/>
                  <a:pt x="56923" y="16694"/>
                  <a:pt x="55788" y="16694"/>
                </a:cubicBezTo>
                <a:cubicBezTo>
                  <a:pt x="54654" y="16694"/>
                  <a:pt x="53708" y="16127"/>
                  <a:pt x="52952" y="15181"/>
                </a:cubicBezTo>
                <a:cubicBezTo>
                  <a:pt x="52195" y="14235"/>
                  <a:pt x="51628" y="13290"/>
                  <a:pt x="51061" y="12155"/>
                </a:cubicBezTo>
                <a:lnTo>
                  <a:pt x="49926" y="10642"/>
                </a:lnTo>
                <a:cubicBezTo>
                  <a:pt x="49548" y="9886"/>
                  <a:pt x="49169" y="9129"/>
                  <a:pt x="48791" y="8562"/>
                </a:cubicBezTo>
                <a:cubicBezTo>
                  <a:pt x="47657" y="6860"/>
                  <a:pt x="46711" y="5347"/>
                  <a:pt x="45387" y="3834"/>
                </a:cubicBezTo>
                <a:cubicBezTo>
                  <a:pt x="43496" y="1565"/>
                  <a:pt x="40659" y="52"/>
                  <a:pt x="37634" y="52"/>
                </a:cubicBezTo>
                <a:lnTo>
                  <a:pt x="37444" y="52"/>
                </a:lnTo>
                <a:cubicBezTo>
                  <a:pt x="34419" y="52"/>
                  <a:pt x="31582" y="1376"/>
                  <a:pt x="29502" y="3645"/>
                </a:cubicBezTo>
                <a:cubicBezTo>
                  <a:pt x="28367" y="4969"/>
                  <a:pt x="27232" y="6482"/>
                  <a:pt x="26287" y="7995"/>
                </a:cubicBezTo>
                <a:lnTo>
                  <a:pt x="25719" y="8940"/>
                </a:lnTo>
                <a:cubicBezTo>
                  <a:pt x="25152" y="9697"/>
                  <a:pt x="24774" y="10453"/>
                  <a:pt x="24206" y="11210"/>
                </a:cubicBezTo>
                <a:cubicBezTo>
                  <a:pt x="23639" y="12344"/>
                  <a:pt x="23072" y="13479"/>
                  <a:pt x="22315" y="14425"/>
                </a:cubicBezTo>
                <a:cubicBezTo>
                  <a:pt x="21559" y="15748"/>
                  <a:pt x="20424" y="16694"/>
                  <a:pt x="18911" y="16883"/>
                </a:cubicBezTo>
                <a:cubicBezTo>
                  <a:pt x="17398" y="16694"/>
                  <a:pt x="16264" y="15748"/>
                  <a:pt x="15507" y="14425"/>
                </a:cubicBezTo>
                <a:cubicBezTo>
                  <a:pt x="14751" y="13479"/>
                  <a:pt x="14183" y="12533"/>
                  <a:pt x="13616" y="11399"/>
                </a:cubicBezTo>
                <a:cubicBezTo>
                  <a:pt x="13238" y="10642"/>
                  <a:pt x="12671" y="9697"/>
                  <a:pt x="12103" y="8751"/>
                </a:cubicBezTo>
                <a:cubicBezTo>
                  <a:pt x="10779" y="6671"/>
                  <a:pt x="9267" y="4780"/>
                  <a:pt x="7754" y="3078"/>
                </a:cubicBezTo>
                <a:cubicBezTo>
                  <a:pt x="5863" y="998"/>
                  <a:pt x="3215" y="52"/>
                  <a:pt x="567" y="52"/>
                </a:cubicBezTo>
                <a:lnTo>
                  <a:pt x="0" y="52"/>
                </a:lnTo>
                <a:lnTo>
                  <a:pt x="0" y="7427"/>
                </a:lnTo>
                <a:lnTo>
                  <a:pt x="567" y="7427"/>
                </a:lnTo>
                <a:cubicBezTo>
                  <a:pt x="2080" y="7616"/>
                  <a:pt x="3215" y="8373"/>
                  <a:pt x="3971" y="9697"/>
                </a:cubicBezTo>
                <a:cubicBezTo>
                  <a:pt x="4539" y="10642"/>
                  <a:pt x="5106" y="11399"/>
                  <a:pt x="5484" y="12344"/>
                </a:cubicBezTo>
                <a:cubicBezTo>
                  <a:pt x="6052" y="13290"/>
                  <a:pt x="6619" y="14235"/>
                  <a:pt x="7186" y="15181"/>
                </a:cubicBezTo>
                <a:lnTo>
                  <a:pt x="7943" y="16127"/>
                </a:lnTo>
                <a:cubicBezTo>
                  <a:pt x="8888" y="17829"/>
                  <a:pt x="10212" y="19531"/>
                  <a:pt x="11536" y="20854"/>
                </a:cubicBezTo>
                <a:cubicBezTo>
                  <a:pt x="13493" y="23007"/>
                  <a:pt x="16159" y="24097"/>
                  <a:pt x="18826" y="24097"/>
                </a:cubicBezTo>
                <a:cubicBezTo>
                  <a:pt x="21314" y="24097"/>
                  <a:pt x="23803" y="23149"/>
                  <a:pt x="25719" y="21233"/>
                </a:cubicBezTo>
                <a:cubicBezTo>
                  <a:pt x="27421" y="19720"/>
                  <a:pt x="28745" y="18018"/>
                  <a:pt x="29880" y="15937"/>
                </a:cubicBezTo>
                <a:lnTo>
                  <a:pt x="31204" y="14235"/>
                </a:lnTo>
                <a:cubicBezTo>
                  <a:pt x="31582" y="13479"/>
                  <a:pt x="32149" y="12723"/>
                  <a:pt x="32527" y="11777"/>
                </a:cubicBezTo>
                <a:cubicBezTo>
                  <a:pt x="33095" y="10831"/>
                  <a:pt x="33851" y="9697"/>
                  <a:pt x="34608" y="8751"/>
                </a:cubicBezTo>
                <a:cubicBezTo>
                  <a:pt x="35175" y="7806"/>
                  <a:pt x="36310" y="7238"/>
                  <a:pt x="37444" y="7238"/>
                </a:cubicBezTo>
                <a:cubicBezTo>
                  <a:pt x="38579" y="7238"/>
                  <a:pt x="39525" y="7806"/>
                  <a:pt x="40281" y="8751"/>
                </a:cubicBezTo>
                <a:cubicBezTo>
                  <a:pt x="41038" y="9886"/>
                  <a:pt x="41605" y="10831"/>
                  <a:pt x="42172" y="11966"/>
                </a:cubicBezTo>
                <a:cubicBezTo>
                  <a:pt x="42550" y="12533"/>
                  <a:pt x="42929" y="12912"/>
                  <a:pt x="43307" y="13479"/>
                </a:cubicBezTo>
                <a:lnTo>
                  <a:pt x="44442" y="15370"/>
                </a:lnTo>
                <a:cubicBezTo>
                  <a:pt x="45387" y="17072"/>
                  <a:pt x="46333" y="18774"/>
                  <a:pt x="47467" y="20098"/>
                </a:cubicBezTo>
                <a:cubicBezTo>
                  <a:pt x="49604" y="22818"/>
                  <a:pt x="52739" y="24190"/>
                  <a:pt x="55872" y="24190"/>
                </a:cubicBezTo>
                <a:cubicBezTo>
                  <a:pt x="58839" y="24190"/>
                  <a:pt x="61805" y="22960"/>
                  <a:pt x="63920" y="20476"/>
                </a:cubicBezTo>
                <a:cubicBezTo>
                  <a:pt x="65055" y="19152"/>
                  <a:pt x="66001" y="17829"/>
                  <a:pt x="66946" y="16316"/>
                </a:cubicBezTo>
                <a:lnTo>
                  <a:pt x="67703" y="14992"/>
                </a:lnTo>
                <a:cubicBezTo>
                  <a:pt x="68270" y="14235"/>
                  <a:pt x="68648" y="13479"/>
                  <a:pt x="69026" y="12533"/>
                </a:cubicBezTo>
                <a:cubicBezTo>
                  <a:pt x="69594" y="11588"/>
                  <a:pt x="70350" y="10453"/>
                  <a:pt x="71107" y="9508"/>
                </a:cubicBezTo>
                <a:cubicBezTo>
                  <a:pt x="71674" y="8373"/>
                  <a:pt x="72998" y="7616"/>
                  <a:pt x="74321" y="7427"/>
                </a:cubicBezTo>
                <a:cubicBezTo>
                  <a:pt x="75645" y="7616"/>
                  <a:pt x="76780" y="8373"/>
                  <a:pt x="77536" y="9508"/>
                </a:cubicBezTo>
                <a:cubicBezTo>
                  <a:pt x="78293" y="10453"/>
                  <a:pt x="78860" y="11399"/>
                  <a:pt x="79238" y="12344"/>
                </a:cubicBezTo>
                <a:cubicBezTo>
                  <a:pt x="79806" y="13101"/>
                  <a:pt x="80184" y="13857"/>
                  <a:pt x="80751" y="14614"/>
                </a:cubicBezTo>
                <a:lnTo>
                  <a:pt x="81697" y="16127"/>
                </a:lnTo>
                <a:cubicBezTo>
                  <a:pt x="82642" y="17829"/>
                  <a:pt x="83777" y="19341"/>
                  <a:pt x="85101" y="20854"/>
                </a:cubicBezTo>
                <a:cubicBezTo>
                  <a:pt x="87181" y="22935"/>
                  <a:pt x="89829" y="24258"/>
                  <a:pt x="92665" y="24258"/>
                </a:cubicBezTo>
                <a:cubicBezTo>
                  <a:pt x="95691" y="24258"/>
                  <a:pt x="98339" y="22935"/>
                  <a:pt x="100419" y="20854"/>
                </a:cubicBezTo>
                <a:cubicBezTo>
                  <a:pt x="101554" y="19341"/>
                  <a:pt x="102878" y="17829"/>
                  <a:pt x="103823" y="16127"/>
                </a:cubicBezTo>
                <a:cubicBezTo>
                  <a:pt x="104201" y="15559"/>
                  <a:pt x="104390" y="14992"/>
                  <a:pt x="104769" y="14425"/>
                </a:cubicBezTo>
                <a:cubicBezTo>
                  <a:pt x="105147" y="14046"/>
                  <a:pt x="105714" y="13101"/>
                  <a:pt x="106092" y="12344"/>
                </a:cubicBezTo>
                <a:cubicBezTo>
                  <a:pt x="106849" y="11210"/>
                  <a:pt x="107605" y="10075"/>
                  <a:pt x="108362" y="9129"/>
                </a:cubicBezTo>
                <a:cubicBezTo>
                  <a:pt x="108929" y="8184"/>
                  <a:pt x="110064" y="7616"/>
                  <a:pt x="111199" y="7427"/>
                </a:cubicBezTo>
                <a:cubicBezTo>
                  <a:pt x="112333" y="7616"/>
                  <a:pt x="113279" y="8184"/>
                  <a:pt x="114035" y="9129"/>
                </a:cubicBezTo>
                <a:cubicBezTo>
                  <a:pt x="114792" y="10075"/>
                  <a:pt x="115548" y="11210"/>
                  <a:pt x="116115" y="12344"/>
                </a:cubicBezTo>
                <a:cubicBezTo>
                  <a:pt x="116494" y="12912"/>
                  <a:pt x="116683" y="13479"/>
                  <a:pt x="117061" y="13857"/>
                </a:cubicBezTo>
                <a:lnTo>
                  <a:pt x="118196" y="15748"/>
                </a:lnTo>
                <a:cubicBezTo>
                  <a:pt x="118952" y="17072"/>
                  <a:pt x="119898" y="18396"/>
                  <a:pt x="120843" y="19720"/>
                </a:cubicBezTo>
                <a:cubicBezTo>
                  <a:pt x="122924" y="22556"/>
                  <a:pt x="126138" y="24069"/>
                  <a:pt x="129543" y="24258"/>
                </a:cubicBezTo>
                <a:cubicBezTo>
                  <a:pt x="132947" y="24069"/>
                  <a:pt x="136161" y="22556"/>
                  <a:pt x="138242" y="19720"/>
                </a:cubicBezTo>
                <a:cubicBezTo>
                  <a:pt x="139187" y="18585"/>
                  <a:pt x="140133" y="17450"/>
                  <a:pt x="140889" y="16127"/>
                </a:cubicBezTo>
                <a:lnTo>
                  <a:pt x="141457" y="15181"/>
                </a:lnTo>
                <a:cubicBezTo>
                  <a:pt x="141835" y="14425"/>
                  <a:pt x="142402" y="13857"/>
                  <a:pt x="142780" y="13101"/>
                </a:cubicBezTo>
                <a:cubicBezTo>
                  <a:pt x="143348" y="11777"/>
                  <a:pt x="144104" y="10642"/>
                  <a:pt x="144861" y="9508"/>
                </a:cubicBezTo>
                <a:cubicBezTo>
                  <a:pt x="145617" y="8373"/>
                  <a:pt x="146752" y="7616"/>
                  <a:pt x="148265" y="7427"/>
                </a:cubicBezTo>
                <a:cubicBezTo>
                  <a:pt x="149589" y="7616"/>
                  <a:pt x="150723" y="8373"/>
                  <a:pt x="151480" y="9508"/>
                </a:cubicBezTo>
                <a:cubicBezTo>
                  <a:pt x="152047" y="10453"/>
                  <a:pt x="152803" y="11588"/>
                  <a:pt x="153371" y="12533"/>
                </a:cubicBezTo>
                <a:cubicBezTo>
                  <a:pt x="153749" y="13479"/>
                  <a:pt x="154316" y="14425"/>
                  <a:pt x="154884" y="15181"/>
                </a:cubicBezTo>
                <a:lnTo>
                  <a:pt x="155640" y="16316"/>
                </a:lnTo>
                <a:cubicBezTo>
                  <a:pt x="156586" y="18018"/>
                  <a:pt x="157910" y="19720"/>
                  <a:pt x="159422" y="21233"/>
                </a:cubicBezTo>
                <a:cubicBezTo>
                  <a:pt x="161314" y="23124"/>
                  <a:pt x="163961" y="24258"/>
                  <a:pt x="166798" y="24258"/>
                </a:cubicBezTo>
                <a:cubicBezTo>
                  <a:pt x="169635" y="24258"/>
                  <a:pt x="172282" y="22935"/>
                  <a:pt x="174173" y="20854"/>
                </a:cubicBezTo>
                <a:cubicBezTo>
                  <a:pt x="175497" y="19531"/>
                  <a:pt x="176632" y="17829"/>
                  <a:pt x="177577" y="16127"/>
                </a:cubicBezTo>
                <a:lnTo>
                  <a:pt x="178523" y="14803"/>
                </a:lnTo>
                <a:cubicBezTo>
                  <a:pt x="179090" y="14046"/>
                  <a:pt x="179468" y="13290"/>
                  <a:pt x="180036" y="12533"/>
                </a:cubicBezTo>
                <a:cubicBezTo>
                  <a:pt x="180603" y="11210"/>
                  <a:pt x="181360" y="10075"/>
                  <a:pt x="182116" y="9129"/>
                </a:cubicBezTo>
                <a:cubicBezTo>
                  <a:pt x="182778" y="7995"/>
                  <a:pt x="183913" y="7427"/>
                  <a:pt x="185047" y="7427"/>
                </a:cubicBezTo>
                <a:cubicBezTo>
                  <a:pt x="186182" y="7427"/>
                  <a:pt x="187317" y="7995"/>
                  <a:pt x="187978" y="9129"/>
                </a:cubicBezTo>
                <a:cubicBezTo>
                  <a:pt x="188735" y="10075"/>
                  <a:pt x="189302" y="11021"/>
                  <a:pt x="189870" y="12155"/>
                </a:cubicBezTo>
                <a:cubicBezTo>
                  <a:pt x="190248" y="12723"/>
                  <a:pt x="190626" y="13290"/>
                  <a:pt x="191004" y="13857"/>
                </a:cubicBezTo>
                <a:cubicBezTo>
                  <a:pt x="191572" y="14425"/>
                  <a:pt x="191950" y="15181"/>
                  <a:pt x="192328" y="15937"/>
                </a:cubicBezTo>
                <a:cubicBezTo>
                  <a:pt x="193274" y="17639"/>
                  <a:pt x="194408" y="19152"/>
                  <a:pt x="195732" y="20665"/>
                </a:cubicBezTo>
                <a:cubicBezTo>
                  <a:pt x="197812" y="22745"/>
                  <a:pt x="200649" y="24069"/>
                  <a:pt x="203486" y="24069"/>
                </a:cubicBezTo>
                <a:lnTo>
                  <a:pt x="203675" y="24069"/>
                </a:lnTo>
                <a:cubicBezTo>
                  <a:pt x="206701" y="24069"/>
                  <a:pt x="209727" y="22745"/>
                  <a:pt x="211618" y="20287"/>
                </a:cubicBezTo>
                <a:cubicBezTo>
                  <a:pt x="212752" y="18963"/>
                  <a:pt x="213887" y="17450"/>
                  <a:pt x="214833" y="15937"/>
                </a:cubicBezTo>
                <a:cubicBezTo>
                  <a:pt x="215211" y="15181"/>
                  <a:pt x="215400" y="14614"/>
                  <a:pt x="215778" y="14046"/>
                </a:cubicBezTo>
                <a:cubicBezTo>
                  <a:pt x="216156" y="13479"/>
                  <a:pt x="216724" y="12912"/>
                  <a:pt x="217102" y="12155"/>
                </a:cubicBezTo>
                <a:cubicBezTo>
                  <a:pt x="217669" y="11210"/>
                  <a:pt x="218426" y="10075"/>
                  <a:pt x="219182" y="9129"/>
                </a:cubicBezTo>
                <a:cubicBezTo>
                  <a:pt x="219750" y="8184"/>
                  <a:pt x="220884" y="7427"/>
                  <a:pt x="222019" y="7427"/>
                </a:cubicBezTo>
                <a:cubicBezTo>
                  <a:pt x="223154" y="7427"/>
                  <a:pt x="224099" y="7995"/>
                  <a:pt x="224856" y="8940"/>
                </a:cubicBezTo>
                <a:cubicBezTo>
                  <a:pt x="225612" y="9886"/>
                  <a:pt x="226368" y="11021"/>
                  <a:pt x="226936" y="12155"/>
                </a:cubicBezTo>
                <a:lnTo>
                  <a:pt x="227692" y="13290"/>
                </a:lnTo>
                <a:cubicBezTo>
                  <a:pt x="228070" y="13857"/>
                  <a:pt x="228449" y="14614"/>
                  <a:pt x="229016" y="15370"/>
                </a:cubicBezTo>
                <a:cubicBezTo>
                  <a:pt x="229773" y="16883"/>
                  <a:pt x="230718" y="18207"/>
                  <a:pt x="231664" y="19720"/>
                </a:cubicBezTo>
                <a:cubicBezTo>
                  <a:pt x="233744" y="22556"/>
                  <a:pt x="236959" y="24069"/>
                  <a:pt x="240552" y="24258"/>
                </a:cubicBezTo>
                <a:cubicBezTo>
                  <a:pt x="243956" y="24069"/>
                  <a:pt x="247171" y="22367"/>
                  <a:pt x="249251" y="19531"/>
                </a:cubicBezTo>
                <a:cubicBezTo>
                  <a:pt x="250386" y="18018"/>
                  <a:pt x="251331" y="16505"/>
                  <a:pt x="252277" y="14992"/>
                </a:cubicBezTo>
                <a:cubicBezTo>
                  <a:pt x="252655" y="14046"/>
                  <a:pt x="253223" y="13101"/>
                  <a:pt x="253790" y="12344"/>
                </a:cubicBezTo>
                <a:lnTo>
                  <a:pt x="253979" y="12155"/>
                </a:lnTo>
                <a:cubicBezTo>
                  <a:pt x="254735" y="10831"/>
                  <a:pt x="255492" y="9697"/>
                  <a:pt x="256627" y="8562"/>
                </a:cubicBezTo>
                <a:cubicBezTo>
                  <a:pt x="257194" y="7806"/>
                  <a:pt x="258045" y="7427"/>
                  <a:pt x="258920" y="7427"/>
                </a:cubicBezTo>
                <a:cubicBezTo>
                  <a:pt x="259794" y="7427"/>
                  <a:pt x="260693" y="7806"/>
                  <a:pt x="261354" y="8562"/>
                </a:cubicBezTo>
                <a:cubicBezTo>
                  <a:pt x="262300" y="9697"/>
                  <a:pt x="263246" y="10831"/>
                  <a:pt x="264002" y="12155"/>
                </a:cubicBezTo>
                <a:cubicBezTo>
                  <a:pt x="264569" y="13101"/>
                  <a:pt x="264948" y="14046"/>
                  <a:pt x="265515" y="14992"/>
                </a:cubicBezTo>
                <a:cubicBezTo>
                  <a:pt x="266082" y="15937"/>
                  <a:pt x="266839" y="17072"/>
                  <a:pt x="267406" y="18018"/>
                </a:cubicBezTo>
                <a:cubicBezTo>
                  <a:pt x="269486" y="21611"/>
                  <a:pt x="273269" y="23880"/>
                  <a:pt x="277429" y="24258"/>
                </a:cubicBezTo>
                <a:lnTo>
                  <a:pt x="277996" y="24258"/>
                </a:lnTo>
                <a:lnTo>
                  <a:pt x="277996" y="16883"/>
                </a:lnTo>
                <a:lnTo>
                  <a:pt x="277618" y="16694"/>
                </a:lnTo>
                <a:lnTo>
                  <a:pt x="276673" y="16316"/>
                </a:lnTo>
                <a:cubicBezTo>
                  <a:pt x="275916" y="16127"/>
                  <a:pt x="275349" y="15937"/>
                  <a:pt x="274971" y="15559"/>
                </a:cubicBezTo>
                <a:cubicBezTo>
                  <a:pt x="274025" y="14425"/>
                  <a:pt x="273079" y="13290"/>
                  <a:pt x="272323" y="11966"/>
                </a:cubicBezTo>
                <a:lnTo>
                  <a:pt x="271756" y="11021"/>
                </a:lnTo>
                <a:cubicBezTo>
                  <a:pt x="271377" y="10264"/>
                  <a:pt x="270810" y="9508"/>
                  <a:pt x="270432" y="8751"/>
                </a:cubicBezTo>
                <a:cubicBezTo>
                  <a:pt x="269486" y="7238"/>
                  <a:pt x="268541" y="5725"/>
                  <a:pt x="267595" y="4402"/>
                </a:cubicBezTo>
                <a:cubicBezTo>
                  <a:pt x="265515" y="1754"/>
                  <a:pt x="262489" y="241"/>
                  <a:pt x="259274" y="52"/>
                </a:cubicBezTo>
                <a:cubicBezTo>
                  <a:pt x="256059" y="52"/>
                  <a:pt x="252844" y="1376"/>
                  <a:pt x="250764" y="3834"/>
                </a:cubicBezTo>
                <a:cubicBezTo>
                  <a:pt x="249629" y="5158"/>
                  <a:pt x="248684" y="6671"/>
                  <a:pt x="247738" y="8184"/>
                </a:cubicBezTo>
                <a:lnTo>
                  <a:pt x="246982" y="9508"/>
                </a:lnTo>
                <a:cubicBezTo>
                  <a:pt x="246414" y="10264"/>
                  <a:pt x="246036" y="10831"/>
                  <a:pt x="245658" y="11588"/>
                </a:cubicBezTo>
                <a:cubicBezTo>
                  <a:pt x="245091" y="12723"/>
                  <a:pt x="244334" y="13668"/>
                  <a:pt x="243578" y="14803"/>
                </a:cubicBezTo>
                <a:cubicBezTo>
                  <a:pt x="243010" y="15937"/>
                  <a:pt x="241687" y="16694"/>
                  <a:pt x="240552" y="16694"/>
                </a:cubicBezTo>
                <a:cubicBezTo>
                  <a:pt x="239228" y="16694"/>
                  <a:pt x="237904" y="15937"/>
                  <a:pt x="237337" y="14803"/>
                </a:cubicBezTo>
                <a:cubicBezTo>
                  <a:pt x="236581" y="13857"/>
                  <a:pt x="236013" y="12912"/>
                  <a:pt x="235446" y="11966"/>
                </a:cubicBezTo>
                <a:cubicBezTo>
                  <a:pt x="234879" y="11021"/>
                  <a:pt x="234311" y="10075"/>
                  <a:pt x="233744" y="9318"/>
                </a:cubicBezTo>
                <a:lnTo>
                  <a:pt x="232987" y="8184"/>
                </a:lnTo>
                <a:cubicBezTo>
                  <a:pt x="231853" y="6293"/>
                  <a:pt x="230529" y="4591"/>
                  <a:pt x="229016" y="3078"/>
                </a:cubicBezTo>
                <a:cubicBezTo>
                  <a:pt x="227078" y="1139"/>
                  <a:pt x="224494" y="145"/>
                  <a:pt x="221875" y="145"/>
                </a:cubicBezTo>
                <a:cubicBezTo>
                  <a:pt x="219384" y="145"/>
                  <a:pt x="216861" y="1045"/>
                  <a:pt x="214833" y="2889"/>
                </a:cubicBezTo>
                <a:cubicBezTo>
                  <a:pt x="212941" y="4780"/>
                  <a:pt x="211429" y="7049"/>
                  <a:pt x="210105" y="9318"/>
                </a:cubicBezTo>
                <a:lnTo>
                  <a:pt x="209537" y="10642"/>
                </a:lnTo>
                <a:lnTo>
                  <a:pt x="209159" y="11021"/>
                </a:lnTo>
                <a:cubicBezTo>
                  <a:pt x="208214" y="12723"/>
                  <a:pt x="207268" y="14235"/>
                  <a:pt x="206133" y="15559"/>
                </a:cubicBezTo>
                <a:cubicBezTo>
                  <a:pt x="205566" y="16316"/>
                  <a:pt x="204620" y="16883"/>
                  <a:pt x="203675" y="16883"/>
                </a:cubicBezTo>
                <a:cubicBezTo>
                  <a:pt x="202729" y="16883"/>
                  <a:pt x="201784" y="16505"/>
                  <a:pt x="201216" y="15748"/>
                </a:cubicBezTo>
                <a:cubicBezTo>
                  <a:pt x="200271" y="14614"/>
                  <a:pt x="199514" y="13479"/>
                  <a:pt x="198758" y="12344"/>
                </a:cubicBezTo>
                <a:lnTo>
                  <a:pt x="198191" y="11399"/>
                </a:lnTo>
                <a:cubicBezTo>
                  <a:pt x="197812" y="10642"/>
                  <a:pt x="197245" y="9886"/>
                  <a:pt x="196678" y="9129"/>
                </a:cubicBezTo>
                <a:cubicBezTo>
                  <a:pt x="195921" y="7616"/>
                  <a:pt x="194976" y="6104"/>
                  <a:pt x="193841" y="4780"/>
                </a:cubicBezTo>
                <a:cubicBezTo>
                  <a:pt x="191761" y="1943"/>
                  <a:pt x="188546" y="241"/>
                  <a:pt x="185142" y="52"/>
                </a:cubicBezTo>
                <a:cubicBezTo>
                  <a:pt x="181549" y="241"/>
                  <a:pt x="178334" y="1943"/>
                  <a:pt x="176253" y="4780"/>
                </a:cubicBezTo>
                <a:cubicBezTo>
                  <a:pt x="175119" y="6104"/>
                  <a:pt x="174173" y="7616"/>
                  <a:pt x="173417" y="9129"/>
                </a:cubicBezTo>
                <a:cubicBezTo>
                  <a:pt x="173039" y="9886"/>
                  <a:pt x="172471" y="10642"/>
                  <a:pt x="172093" y="11588"/>
                </a:cubicBezTo>
                <a:lnTo>
                  <a:pt x="171337" y="12533"/>
                </a:lnTo>
                <a:cubicBezTo>
                  <a:pt x="170769" y="13479"/>
                  <a:pt x="170202" y="14614"/>
                  <a:pt x="169445" y="15559"/>
                </a:cubicBezTo>
                <a:cubicBezTo>
                  <a:pt x="168689" y="16316"/>
                  <a:pt x="167554" y="16883"/>
                  <a:pt x="166609" y="17072"/>
                </a:cubicBezTo>
                <a:cubicBezTo>
                  <a:pt x="165474" y="16883"/>
                  <a:pt x="164339" y="16316"/>
                  <a:pt x="163772" y="15370"/>
                </a:cubicBezTo>
                <a:cubicBezTo>
                  <a:pt x="163016" y="14425"/>
                  <a:pt x="162448" y="13479"/>
                  <a:pt x="161881" y="12533"/>
                </a:cubicBezTo>
                <a:cubicBezTo>
                  <a:pt x="161503" y="11966"/>
                  <a:pt x="161314" y="11588"/>
                  <a:pt x="160935" y="11210"/>
                </a:cubicBezTo>
                <a:cubicBezTo>
                  <a:pt x="160746" y="10831"/>
                  <a:pt x="160179" y="9697"/>
                  <a:pt x="159612" y="9129"/>
                </a:cubicBezTo>
                <a:cubicBezTo>
                  <a:pt x="158855" y="7427"/>
                  <a:pt x="157720" y="5914"/>
                  <a:pt x="156586" y="4591"/>
                </a:cubicBezTo>
                <a:cubicBezTo>
                  <a:pt x="154695" y="1943"/>
                  <a:pt x="151669" y="241"/>
                  <a:pt x="148454" y="52"/>
                </a:cubicBezTo>
                <a:cubicBezTo>
                  <a:pt x="145239" y="52"/>
                  <a:pt x="142024" y="1376"/>
                  <a:pt x="139944" y="4023"/>
                </a:cubicBezTo>
                <a:cubicBezTo>
                  <a:pt x="138809" y="5347"/>
                  <a:pt x="137674" y="6860"/>
                  <a:pt x="136918" y="8373"/>
                </a:cubicBezTo>
                <a:cubicBezTo>
                  <a:pt x="136540" y="9129"/>
                  <a:pt x="136161" y="9697"/>
                  <a:pt x="135783" y="10264"/>
                </a:cubicBezTo>
                <a:cubicBezTo>
                  <a:pt x="135405" y="10831"/>
                  <a:pt x="135027" y="11399"/>
                  <a:pt x="134649" y="11966"/>
                </a:cubicBezTo>
                <a:cubicBezTo>
                  <a:pt x="134081" y="12912"/>
                  <a:pt x="133514" y="13857"/>
                  <a:pt x="132947" y="14803"/>
                </a:cubicBezTo>
                <a:cubicBezTo>
                  <a:pt x="132190" y="15937"/>
                  <a:pt x="131055" y="16694"/>
                  <a:pt x="129732" y="16694"/>
                </a:cubicBezTo>
                <a:cubicBezTo>
                  <a:pt x="128408" y="16694"/>
                  <a:pt x="127273" y="15937"/>
                  <a:pt x="126517" y="14803"/>
                </a:cubicBezTo>
                <a:cubicBezTo>
                  <a:pt x="125949" y="14046"/>
                  <a:pt x="125382" y="13290"/>
                  <a:pt x="125004" y="12344"/>
                </a:cubicBezTo>
                <a:lnTo>
                  <a:pt x="124436" y="11777"/>
                </a:lnTo>
                <a:cubicBezTo>
                  <a:pt x="124058" y="11021"/>
                  <a:pt x="123680" y="10264"/>
                  <a:pt x="123302" y="9508"/>
                </a:cubicBezTo>
                <a:cubicBezTo>
                  <a:pt x="122356" y="7995"/>
                  <a:pt x="121600" y="6671"/>
                  <a:pt x="120654" y="5158"/>
                </a:cubicBezTo>
                <a:cubicBezTo>
                  <a:pt x="118515" y="1754"/>
                  <a:pt x="114874" y="1"/>
                  <a:pt x="111251" y="1"/>
                </a:cubicBezTo>
                <a:close/>
              </a:path>
            </a:pathLst>
          </a:custGeom>
          <a:solidFill>
            <a:srgbClr val="F0AD1E"/>
          </a:solidFill>
          <a:ln>
            <a:noFill/>
          </a:ln>
        </p:spPr>
        <p:txBody>
          <a:bodyPr spcFirstLastPara="1" wrap="square" lIns="121900" tIns="121900" rIns="121900" bIns="121900" anchor="t" anchorCtr="0">
            <a:noAutofit/>
          </a:bodyPr>
          <a:lstStyle/>
          <a:p>
            <a:pPr marL="0" marR="0" lvl="0" indent="0" algn="ctr"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6977" name="Google Shape;6977;p224"/>
          <p:cNvSpPr/>
          <p:nvPr/>
        </p:nvSpPr>
        <p:spPr>
          <a:xfrm>
            <a:off x="5098826" y="5880590"/>
            <a:ext cx="2427837" cy="865660"/>
          </a:xfrm>
          <a:custGeom>
            <a:avLst/>
            <a:gdLst/>
            <a:ahLst/>
            <a:cxnLst/>
            <a:rect l="l" t="t" r="r" b="b"/>
            <a:pathLst>
              <a:path w="2372" h="878" extrusionOk="0">
                <a:moveTo>
                  <a:pt x="422" y="0"/>
                </a:moveTo>
                <a:cubicBezTo>
                  <a:pt x="339" y="665"/>
                  <a:pt x="339" y="665"/>
                  <a:pt x="339" y="665"/>
                </a:cubicBezTo>
                <a:cubicBezTo>
                  <a:pt x="332" y="697"/>
                  <a:pt x="303" y="726"/>
                  <a:pt x="259" y="745"/>
                </a:cubicBezTo>
                <a:cubicBezTo>
                  <a:pt x="0" y="863"/>
                  <a:pt x="0" y="863"/>
                  <a:pt x="0" y="863"/>
                </a:cubicBezTo>
                <a:cubicBezTo>
                  <a:pt x="4" y="873"/>
                  <a:pt x="52" y="878"/>
                  <a:pt x="72" y="878"/>
                </a:cubicBezTo>
                <a:cubicBezTo>
                  <a:pt x="2296" y="878"/>
                  <a:pt x="2296" y="878"/>
                  <a:pt x="2296" y="878"/>
                </a:cubicBezTo>
                <a:cubicBezTo>
                  <a:pt x="2317" y="878"/>
                  <a:pt x="2372" y="871"/>
                  <a:pt x="2369" y="863"/>
                </a:cubicBezTo>
                <a:cubicBezTo>
                  <a:pt x="2087" y="730"/>
                  <a:pt x="2087" y="730"/>
                  <a:pt x="2087" y="730"/>
                </a:cubicBezTo>
                <a:cubicBezTo>
                  <a:pt x="2044" y="710"/>
                  <a:pt x="2016" y="681"/>
                  <a:pt x="2011" y="649"/>
                </a:cubicBezTo>
                <a:cubicBezTo>
                  <a:pt x="1947" y="0"/>
                  <a:pt x="1947" y="0"/>
                  <a:pt x="1947" y="0"/>
                </a:cubicBezTo>
                <a:lnTo>
                  <a:pt x="422"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978" name="Google Shape;6978;p224"/>
          <p:cNvSpPr/>
          <p:nvPr/>
        </p:nvSpPr>
        <p:spPr>
          <a:xfrm>
            <a:off x="2322474" y="557500"/>
            <a:ext cx="7980541" cy="4627014"/>
          </a:xfrm>
          <a:custGeom>
            <a:avLst/>
            <a:gdLst/>
            <a:ahLst/>
            <a:cxnLst/>
            <a:rect l="l" t="t" r="r" b="b"/>
            <a:pathLst>
              <a:path w="7797" h="4669" extrusionOk="0">
                <a:moveTo>
                  <a:pt x="7796" y="4669"/>
                </a:moveTo>
                <a:cubicBezTo>
                  <a:pt x="2" y="4669"/>
                  <a:pt x="2" y="4669"/>
                  <a:pt x="2" y="4669"/>
                </a:cubicBezTo>
                <a:cubicBezTo>
                  <a:pt x="1" y="4669"/>
                  <a:pt x="0" y="4668"/>
                  <a:pt x="0" y="4667"/>
                </a:cubicBezTo>
                <a:cubicBezTo>
                  <a:pt x="0" y="181"/>
                  <a:pt x="0" y="181"/>
                  <a:pt x="0" y="181"/>
                </a:cubicBezTo>
                <a:cubicBezTo>
                  <a:pt x="0" y="81"/>
                  <a:pt x="81" y="0"/>
                  <a:pt x="181" y="0"/>
                </a:cubicBezTo>
                <a:cubicBezTo>
                  <a:pt x="7616" y="0"/>
                  <a:pt x="7616" y="0"/>
                  <a:pt x="7616" y="0"/>
                </a:cubicBezTo>
                <a:cubicBezTo>
                  <a:pt x="7716" y="0"/>
                  <a:pt x="7797" y="81"/>
                  <a:pt x="7797" y="181"/>
                </a:cubicBezTo>
                <a:cubicBezTo>
                  <a:pt x="7797" y="4667"/>
                  <a:pt x="7797" y="4667"/>
                  <a:pt x="7797" y="4667"/>
                </a:cubicBezTo>
                <a:cubicBezTo>
                  <a:pt x="7797" y="4668"/>
                  <a:pt x="7797" y="4669"/>
                  <a:pt x="7796" y="4669"/>
                </a:cubicBezTo>
                <a:close/>
              </a:path>
            </a:pathLst>
          </a:custGeom>
          <a:solidFill>
            <a:srgbClr val="33333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979" name="Google Shape;6979;p224"/>
          <p:cNvSpPr/>
          <p:nvPr/>
        </p:nvSpPr>
        <p:spPr>
          <a:xfrm>
            <a:off x="2322474" y="5172732"/>
            <a:ext cx="7980541" cy="709561"/>
          </a:xfrm>
          <a:custGeom>
            <a:avLst/>
            <a:gdLst/>
            <a:ahLst/>
            <a:cxnLst/>
            <a:rect l="l" t="t" r="r" b="b"/>
            <a:pathLst>
              <a:path w="7797" h="716" extrusionOk="0">
                <a:moveTo>
                  <a:pt x="7629" y="716"/>
                </a:moveTo>
                <a:cubicBezTo>
                  <a:pt x="168" y="716"/>
                  <a:pt x="168" y="716"/>
                  <a:pt x="168" y="716"/>
                </a:cubicBezTo>
                <a:cubicBezTo>
                  <a:pt x="75" y="716"/>
                  <a:pt x="0" y="641"/>
                  <a:pt x="0" y="548"/>
                </a:cubicBezTo>
                <a:cubicBezTo>
                  <a:pt x="0" y="0"/>
                  <a:pt x="0" y="0"/>
                  <a:pt x="0" y="0"/>
                </a:cubicBezTo>
                <a:cubicBezTo>
                  <a:pt x="7797" y="0"/>
                  <a:pt x="7797" y="0"/>
                  <a:pt x="7797" y="0"/>
                </a:cubicBezTo>
                <a:cubicBezTo>
                  <a:pt x="7797" y="548"/>
                  <a:pt x="7797" y="548"/>
                  <a:pt x="7797" y="548"/>
                </a:cubicBezTo>
                <a:cubicBezTo>
                  <a:pt x="7797" y="641"/>
                  <a:pt x="7722" y="716"/>
                  <a:pt x="7629" y="716"/>
                </a:cubicBezTo>
                <a:close/>
              </a:path>
            </a:pathLst>
          </a:custGeom>
          <a:solidFill>
            <a:srgbClr val="43434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6980" name="Google Shape;6980;p224">
            <a:hlinkClick r:id="rId3"/>
          </p:cNvPr>
          <p:cNvPicPr preferRelativeResize="0"/>
          <p:nvPr/>
        </p:nvPicPr>
        <p:blipFill>
          <a:blip r:embed="rId4">
            <a:alphaModFix/>
          </a:blip>
          <a:stretch>
            <a:fillRect/>
          </a:stretch>
        </p:blipFill>
        <p:spPr>
          <a:xfrm>
            <a:off x="2505900" y="904725"/>
            <a:ext cx="7613700" cy="4630841"/>
          </a:xfrm>
          <a:prstGeom prst="rect">
            <a:avLst/>
          </a:prstGeom>
          <a:noFill/>
          <a:ln w="9525" cap="flat" cmpd="sng">
            <a:solidFill>
              <a:srgbClr val="D9D9D9"/>
            </a:solidFill>
            <a:prstDash val="solid"/>
            <a:round/>
            <a:headEnd type="none" w="sm" len="sm"/>
            <a:tailEnd type="none" w="sm" len="sm"/>
          </a:ln>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984"/>
        <p:cNvGrpSpPr/>
        <p:nvPr/>
      </p:nvGrpSpPr>
      <p:grpSpPr>
        <a:xfrm>
          <a:off x="0" y="0"/>
          <a:ext cx="0" cy="0"/>
          <a:chOff x="0" y="0"/>
          <a:chExt cx="0" cy="0"/>
        </a:xfrm>
      </p:grpSpPr>
      <p:sp>
        <p:nvSpPr>
          <p:cNvPr id="6985" name="Google Shape;6985;p225"/>
          <p:cNvSpPr/>
          <p:nvPr/>
        </p:nvSpPr>
        <p:spPr>
          <a:xfrm>
            <a:off x="10196600" y="4101500"/>
            <a:ext cx="776100" cy="3429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225"/>
          <p:cNvSpPr txBox="1"/>
          <p:nvPr/>
        </p:nvSpPr>
        <p:spPr>
          <a:xfrm>
            <a:off x="2908600" y="368300"/>
            <a:ext cx="7613700" cy="800400"/>
          </a:xfrm>
          <a:prstGeom prst="rect">
            <a:avLst/>
          </a:prstGeom>
          <a:noFill/>
          <a:ln>
            <a:noFill/>
          </a:ln>
        </p:spPr>
        <p:txBody>
          <a:bodyPr spcFirstLastPara="1" wrap="square" lIns="121900" tIns="121900" rIns="121900" bIns="121900" anchor="t" anchorCtr="0">
            <a:spAutoFit/>
          </a:bodyPr>
          <a:lstStyle/>
          <a:p>
            <a:pPr marL="0" lvl="0" indent="0" algn="ctr" rtl="0">
              <a:lnSpc>
                <a:spcPct val="115000"/>
              </a:lnSpc>
              <a:spcBef>
                <a:spcPts val="0"/>
              </a:spcBef>
              <a:spcAft>
                <a:spcPts val="0"/>
              </a:spcAft>
              <a:buNone/>
            </a:pPr>
            <a:r>
              <a:rPr lang="en-US" sz="3600" b="1">
                <a:solidFill>
                  <a:srgbClr val="0D3258"/>
                </a:solidFill>
                <a:latin typeface="Zilla Slab"/>
                <a:ea typeface="Zilla Slab"/>
                <a:cs typeface="Zilla Slab"/>
                <a:sym typeface="Zilla Slab"/>
              </a:rPr>
              <a:t>Bullying Prevention Resource </a:t>
            </a:r>
            <a:endParaRPr sz="3600" b="1">
              <a:solidFill>
                <a:srgbClr val="0D3258"/>
              </a:solidFill>
              <a:latin typeface="Zilla Slab"/>
              <a:ea typeface="Zilla Slab"/>
              <a:cs typeface="Zilla Slab"/>
              <a:sym typeface="Zilla Slab"/>
            </a:endParaRPr>
          </a:p>
        </p:txBody>
      </p:sp>
      <p:sp>
        <p:nvSpPr>
          <p:cNvPr id="6987" name="Google Shape;6987;p225"/>
          <p:cNvSpPr/>
          <p:nvPr/>
        </p:nvSpPr>
        <p:spPr>
          <a:xfrm>
            <a:off x="5219970" y="1168688"/>
            <a:ext cx="1752076" cy="152892"/>
          </a:xfrm>
          <a:custGeom>
            <a:avLst/>
            <a:gdLst/>
            <a:ahLst/>
            <a:cxnLst/>
            <a:rect l="l" t="t" r="r" b="b"/>
            <a:pathLst>
              <a:path w="277997" h="24259" extrusionOk="0">
                <a:moveTo>
                  <a:pt x="111251" y="1"/>
                </a:moveTo>
                <a:cubicBezTo>
                  <a:pt x="107830" y="1"/>
                  <a:pt x="104423" y="1565"/>
                  <a:pt x="102310" y="4780"/>
                </a:cubicBezTo>
                <a:cubicBezTo>
                  <a:pt x="101365" y="5914"/>
                  <a:pt x="100608" y="7238"/>
                  <a:pt x="100041" y="8373"/>
                </a:cubicBezTo>
                <a:lnTo>
                  <a:pt x="99095" y="9886"/>
                </a:lnTo>
                <a:cubicBezTo>
                  <a:pt x="98717" y="10453"/>
                  <a:pt x="98339" y="11021"/>
                  <a:pt x="97961" y="11777"/>
                </a:cubicBezTo>
                <a:cubicBezTo>
                  <a:pt x="97393" y="12912"/>
                  <a:pt x="96637" y="13857"/>
                  <a:pt x="95691" y="14992"/>
                </a:cubicBezTo>
                <a:cubicBezTo>
                  <a:pt x="95124" y="16127"/>
                  <a:pt x="93989" y="16694"/>
                  <a:pt x="92855" y="16883"/>
                </a:cubicBezTo>
                <a:cubicBezTo>
                  <a:pt x="91531" y="16694"/>
                  <a:pt x="90585" y="16127"/>
                  <a:pt x="89829" y="14992"/>
                </a:cubicBezTo>
                <a:cubicBezTo>
                  <a:pt x="89072" y="14046"/>
                  <a:pt x="88316" y="12912"/>
                  <a:pt x="87749" y="11966"/>
                </a:cubicBezTo>
                <a:lnTo>
                  <a:pt x="86614" y="10075"/>
                </a:lnTo>
                <a:cubicBezTo>
                  <a:pt x="86236" y="9508"/>
                  <a:pt x="85857" y="8940"/>
                  <a:pt x="85479" y="8373"/>
                </a:cubicBezTo>
                <a:cubicBezTo>
                  <a:pt x="84723" y="7049"/>
                  <a:pt x="83777" y="5536"/>
                  <a:pt x="82832" y="4402"/>
                </a:cubicBezTo>
                <a:cubicBezTo>
                  <a:pt x="80751" y="1754"/>
                  <a:pt x="77726" y="241"/>
                  <a:pt x="74511" y="52"/>
                </a:cubicBezTo>
                <a:lnTo>
                  <a:pt x="74321" y="52"/>
                </a:lnTo>
                <a:cubicBezTo>
                  <a:pt x="71107" y="52"/>
                  <a:pt x="68081" y="1565"/>
                  <a:pt x="66001" y="4023"/>
                </a:cubicBezTo>
                <a:cubicBezTo>
                  <a:pt x="64866" y="5347"/>
                  <a:pt x="63920" y="6671"/>
                  <a:pt x="63164" y="8184"/>
                </a:cubicBezTo>
                <a:lnTo>
                  <a:pt x="62029" y="9886"/>
                </a:lnTo>
                <a:cubicBezTo>
                  <a:pt x="61651" y="10453"/>
                  <a:pt x="61273" y="11210"/>
                  <a:pt x="60894" y="11777"/>
                </a:cubicBezTo>
                <a:cubicBezTo>
                  <a:pt x="60138" y="12912"/>
                  <a:pt x="59382" y="14235"/>
                  <a:pt x="58625" y="15181"/>
                </a:cubicBezTo>
                <a:cubicBezTo>
                  <a:pt x="57869" y="16127"/>
                  <a:pt x="56923" y="16694"/>
                  <a:pt x="55788" y="16694"/>
                </a:cubicBezTo>
                <a:cubicBezTo>
                  <a:pt x="54654" y="16694"/>
                  <a:pt x="53708" y="16127"/>
                  <a:pt x="52952" y="15181"/>
                </a:cubicBezTo>
                <a:cubicBezTo>
                  <a:pt x="52195" y="14235"/>
                  <a:pt x="51628" y="13290"/>
                  <a:pt x="51061" y="12155"/>
                </a:cubicBezTo>
                <a:lnTo>
                  <a:pt x="49926" y="10642"/>
                </a:lnTo>
                <a:cubicBezTo>
                  <a:pt x="49548" y="9886"/>
                  <a:pt x="49169" y="9129"/>
                  <a:pt x="48791" y="8562"/>
                </a:cubicBezTo>
                <a:cubicBezTo>
                  <a:pt x="47657" y="6860"/>
                  <a:pt x="46711" y="5347"/>
                  <a:pt x="45387" y="3834"/>
                </a:cubicBezTo>
                <a:cubicBezTo>
                  <a:pt x="43496" y="1565"/>
                  <a:pt x="40659" y="52"/>
                  <a:pt x="37634" y="52"/>
                </a:cubicBezTo>
                <a:lnTo>
                  <a:pt x="37444" y="52"/>
                </a:lnTo>
                <a:cubicBezTo>
                  <a:pt x="34419" y="52"/>
                  <a:pt x="31582" y="1376"/>
                  <a:pt x="29502" y="3645"/>
                </a:cubicBezTo>
                <a:cubicBezTo>
                  <a:pt x="28367" y="4969"/>
                  <a:pt x="27232" y="6482"/>
                  <a:pt x="26287" y="7995"/>
                </a:cubicBezTo>
                <a:lnTo>
                  <a:pt x="25719" y="8940"/>
                </a:lnTo>
                <a:cubicBezTo>
                  <a:pt x="25152" y="9697"/>
                  <a:pt x="24774" y="10453"/>
                  <a:pt x="24206" y="11210"/>
                </a:cubicBezTo>
                <a:cubicBezTo>
                  <a:pt x="23639" y="12344"/>
                  <a:pt x="23072" y="13479"/>
                  <a:pt x="22315" y="14425"/>
                </a:cubicBezTo>
                <a:cubicBezTo>
                  <a:pt x="21559" y="15748"/>
                  <a:pt x="20424" y="16694"/>
                  <a:pt x="18911" y="16883"/>
                </a:cubicBezTo>
                <a:cubicBezTo>
                  <a:pt x="17398" y="16694"/>
                  <a:pt x="16264" y="15748"/>
                  <a:pt x="15507" y="14425"/>
                </a:cubicBezTo>
                <a:cubicBezTo>
                  <a:pt x="14751" y="13479"/>
                  <a:pt x="14183" y="12533"/>
                  <a:pt x="13616" y="11399"/>
                </a:cubicBezTo>
                <a:cubicBezTo>
                  <a:pt x="13238" y="10642"/>
                  <a:pt x="12671" y="9697"/>
                  <a:pt x="12103" y="8751"/>
                </a:cubicBezTo>
                <a:cubicBezTo>
                  <a:pt x="10779" y="6671"/>
                  <a:pt x="9267" y="4780"/>
                  <a:pt x="7754" y="3078"/>
                </a:cubicBezTo>
                <a:cubicBezTo>
                  <a:pt x="5863" y="998"/>
                  <a:pt x="3215" y="52"/>
                  <a:pt x="567" y="52"/>
                </a:cubicBezTo>
                <a:lnTo>
                  <a:pt x="0" y="52"/>
                </a:lnTo>
                <a:lnTo>
                  <a:pt x="0" y="7427"/>
                </a:lnTo>
                <a:lnTo>
                  <a:pt x="567" y="7427"/>
                </a:lnTo>
                <a:cubicBezTo>
                  <a:pt x="2080" y="7616"/>
                  <a:pt x="3215" y="8373"/>
                  <a:pt x="3971" y="9697"/>
                </a:cubicBezTo>
                <a:cubicBezTo>
                  <a:pt x="4539" y="10642"/>
                  <a:pt x="5106" y="11399"/>
                  <a:pt x="5484" y="12344"/>
                </a:cubicBezTo>
                <a:cubicBezTo>
                  <a:pt x="6052" y="13290"/>
                  <a:pt x="6619" y="14235"/>
                  <a:pt x="7186" y="15181"/>
                </a:cubicBezTo>
                <a:lnTo>
                  <a:pt x="7943" y="16127"/>
                </a:lnTo>
                <a:cubicBezTo>
                  <a:pt x="8888" y="17829"/>
                  <a:pt x="10212" y="19531"/>
                  <a:pt x="11536" y="20854"/>
                </a:cubicBezTo>
                <a:cubicBezTo>
                  <a:pt x="13493" y="23007"/>
                  <a:pt x="16159" y="24097"/>
                  <a:pt x="18826" y="24097"/>
                </a:cubicBezTo>
                <a:cubicBezTo>
                  <a:pt x="21314" y="24097"/>
                  <a:pt x="23803" y="23149"/>
                  <a:pt x="25719" y="21233"/>
                </a:cubicBezTo>
                <a:cubicBezTo>
                  <a:pt x="27421" y="19720"/>
                  <a:pt x="28745" y="18018"/>
                  <a:pt x="29880" y="15937"/>
                </a:cubicBezTo>
                <a:lnTo>
                  <a:pt x="31204" y="14235"/>
                </a:lnTo>
                <a:cubicBezTo>
                  <a:pt x="31582" y="13479"/>
                  <a:pt x="32149" y="12723"/>
                  <a:pt x="32527" y="11777"/>
                </a:cubicBezTo>
                <a:cubicBezTo>
                  <a:pt x="33095" y="10831"/>
                  <a:pt x="33851" y="9697"/>
                  <a:pt x="34608" y="8751"/>
                </a:cubicBezTo>
                <a:cubicBezTo>
                  <a:pt x="35175" y="7806"/>
                  <a:pt x="36310" y="7238"/>
                  <a:pt x="37444" y="7238"/>
                </a:cubicBezTo>
                <a:cubicBezTo>
                  <a:pt x="38579" y="7238"/>
                  <a:pt x="39525" y="7806"/>
                  <a:pt x="40281" y="8751"/>
                </a:cubicBezTo>
                <a:cubicBezTo>
                  <a:pt x="41038" y="9886"/>
                  <a:pt x="41605" y="10831"/>
                  <a:pt x="42172" y="11966"/>
                </a:cubicBezTo>
                <a:cubicBezTo>
                  <a:pt x="42550" y="12533"/>
                  <a:pt x="42929" y="12912"/>
                  <a:pt x="43307" y="13479"/>
                </a:cubicBezTo>
                <a:lnTo>
                  <a:pt x="44442" y="15370"/>
                </a:lnTo>
                <a:cubicBezTo>
                  <a:pt x="45387" y="17072"/>
                  <a:pt x="46333" y="18774"/>
                  <a:pt x="47467" y="20098"/>
                </a:cubicBezTo>
                <a:cubicBezTo>
                  <a:pt x="49604" y="22818"/>
                  <a:pt x="52739" y="24190"/>
                  <a:pt x="55872" y="24190"/>
                </a:cubicBezTo>
                <a:cubicBezTo>
                  <a:pt x="58839" y="24190"/>
                  <a:pt x="61805" y="22960"/>
                  <a:pt x="63920" y="20476"/>
                </a:cubicBezTo>
                <a:cubicBezTo>
                  <a:pt x="65055" y="19152"/>
                  <a:pt x="66001" y="17829"/>
                  <a:pt x="66946" y="16316"/>
                </a:cubicBezTo>
                <a:lnTo>
                  <a:pt x="67703" y="14992"/>
                </a:lnTo>
                <a:cubicBezTo>
                  <a:pt x="68270" y="14235"/>
                  <a:pt x="68648" y="13479"/>
                  <a:pt x="69026" y="12533"/>
                </a:cubicBezTo>
                <a:cubicBezTo>
                  <a:pt x="69594" y="11588"/>
                  <a:pt x="70350" y="10453"/>
                  <a:pt x="71107" y="9508"/>
                </a:cubicBezTo>
                <a:cubicBezTo>
                  <a:pt x="71674" y="8373"/>
                  <a:pt x="72998" y="7616"/>
                  <a:pt x="74321" y="7427"/>
                </a:cubicBezTo>
                <a:cubicBezTo>
                  <a:pt x="75645" y="7616"/>
                  <a:pt x="76780" y="8373"/>
                  <a:pt x="77536" y="9508"/>
                </a:cubicBezTo>
                <a:cubicBezTo>
                  <a:pt x="78293" y="10453"/>
                  <a:pt x="78860" y="11399"/>
                  <a:pt x="79238" y="12344"/>
                </a:cubicBezTo>
                <a:cubicBezTo>
                  <a:pt x="79806" y="13101"/>
                  <a:pt x="80184" y="13857"/>
                  <a:pt x="80751" y="14614"/>
                </a:cubicBezTo>
                <a:lnTo>
                  <a:pt x="81697" y="16127"/>
                </a:lnTo>
                <a:cubicBezTo>
                  <a:pt x="82642" y="17829"/>
                  <a:pt x="83777" y="19341"/>
                  <a:pt x="85101" y="20854"/>
                </a:cubicBezTo>
                <a:cubicBezTo>
                  <a:pt x="87181" y="22935"/>
                  <a:pt x="89829" y="24258"/>
                  <a:pt x="92665" y="24258"/>
                </a:cubicBezTo>
                <a:cubicBezTo>
                  <a:pt x="95691" y="24258"/>
                  <a:pt x="98339" y="22935"/>
                  <a:pt x="100419" y="20854"/>
                </a:cubicBezTo>
                <a:cubicBezTo>
                  <a:pt x="101554" y="19341"/>
                  <a:pt x="102878" y="17829"/>
                  <a:pt x="103823" y="16127"/>
                </a:cubicBezTo>
                <a:cubicBezTo>
                  <a:pt x="104201" y="15559"/>
                  <a:pt x="104390" y="14992"/>
                  <a:pt x="104769" y="14425"/>
                </a:cubicBezTo>
                <a:cubicBezTo>
                  <a:pt x="105147" y="14046"/>
                  <a:pt x="105714" y="13101"/>
                  <a:pt x="106092" y="12344"/>
                </a:cubicBezTo>
                <a:cubicBezTo>
                  <a:pt x="106849" y="11210"/>
                  <a:pt x="107605" y="10075"/>
                  <a:pt x="108362" y="9129"/>
                </a:cubicBezTo>
                <a:cubicBezTo>
                  <a:pt x="108929" y="8184"/>
                  <a:pt x="110064" y="7616"/>
                  <a:pt x="111199" y="7427"/>
                </a:cubicBezTo>
                <a:cubicBezTo>
                  <a:pt x="112333" y="7616"/>
                  <a:pt x="113279" y="8184"/>
                  <a:pt x="114035" y="9129"/>
                </a:cubicBezTo>
                <a:cubicBezTo>
                  <a:pt x="114792" y="10075"/>
                  <a:pt x="115548" y="11210"/>
                  <a:pt x="116115" y="12344"/>
                </a:cubicBezTo>
                <a:cubicBezTo>
                  <a:pt x="116494" y="12912"/>
                  <a:pt x="116683" y="13479"/>
                  <a:pt x="117061" y="13857"/>
                </a:cubicBezTo>
                <a:lnTo>
                  <a:pt x="118196" y="15748"/>
                </a:lnTo>
                <a:cubicBezTo>
                  <a:pt x="118952" y="17072"/>
                  <a:pt x="119898" y="18396"/>
                  <a:pt x="120843" y="19720"/>
                </a:cubicBezTo>
                <a:cubicBezTo>
                  <a:pt x="122924" y="22556"/>
                  <a:pt x="126138" y="24069"/>
                  <a:pt x="129543" y="24258"/>
                </a:cubicBezTo>
                <a:cubicBezTo>
                  <a:pt x="132947" y="24069"/>
                  <a:pt x="136161" y="22556"/>
                  <a:pt x="138242" y="19720"/>
                </a:cubicBezTo>
                <a:cubicBezTo>
                  <a:pt x="139187" y="18585"/>
                  <a:pt x="140133" y="17450"/>
                  <a:pt x="140889" y="16127"/>
                </a:cubicBezTo>
                <a:lnTo>
                  <a:pt x="141457" y="15181"/>
                </a:lnTo>
                <a:cubicBezTo>
                  <a:pt x="141835" y="14425"/>
                  <a:pt x="142402" y="13857"/>
                  <a:pt x="142780" y="13101"/>
                </a:cubicBezTo>
                <a:cubicBezTo>
                  <a:pt x="143348" y="11777"/>
                  <a:pt x="144104" y="10642"/>
                  <a:pt x="144861" y="9508"/>
                </a:cubicBezTo>
                <a:cubicBezTo>
                  <a:pt x="145617" y="8373"/>
                  <a:pt x="146752" y="7616"/>
                  <a:pt x="148265" y="7427"/>
                </a:cubicBezTo>
                <a:cubicBezTo>
                  <a:pt x="149589" y="7616"/>
                  <a:pt x="150723" y="8373"/>
                  <a:pt x="151480" y="9508"/>
                </a:cubicBezTo>
                <a:cubicBezTo>
                  <a:pt x="152047" y="10453"/>
                  <a:pt x="152803" y="11588"/>
                  <a:pt x="153371" y="12533"/>
                </a:cubicBezTo>
                <a:cubicBezTo>
                  <a:pt x="153749" y="13479"/>
                  <a:pt x="154316" y="14425"/>
                  <a:pt x="154884" y="15181"/>
                </a:cubicBezTo>
                <a:lnTo>
                  <a:pt x="155640" y="16316"/>
                </a:lnTo>
                <a:cubicBezTo>
                  <a:pt x="156586" y="18018"/>
                  <a:pt x="157910" y="19720"/>
                  <a:pt x="159422" y="21233"/>
                </a:cubicBezTo>
                <a:cubicBezTo>
                  <a:pt x="161314" y="23124"/>
                  <a:pt x="163961" y="24258"/>
                  <a:pt x="166798" y="24258"/>
                </a:cubicBezTo>
                <a:cubicBezTo>
                  <a:pt x="169635" y="24258"/>
                  <a:pt x="172282" y="22935"/>
                  <a:pt x="174173" y="20854"/>
                </a:cubicBezTo>
                <a:cubicBezTo>
                  <a:pt x="175497" y="19531"/>
                  <a:pt x="176632" y="17829"/>
                  <a:pt x="177577" y="16127"/>
                </a:cubicBezTo>
                <a:lnTo>
                  <a:pt x="178523" y="14803"/>
                </a:lnTo>
                <a:cubicBezTo>
                  <a:pt x="179090" y="14046"/>
                  <a:pt x="179468" y="13290"/>
                  <a:pt x="180036" y="12533"/>
                </a:cubicBezTo>
                <a:cubicBezTo>
                  <a:pt x="180603" y="11210"/>
                  <a:pt x="181360" y="10075"/>
                  <a:pt x="182116" y="9129"/>
                </a:cubicBezTo>
                <a:cubicBezTo>
                  <a:pt x="182778" y="7995"/>
                  <a:pt x="183913" y="7427"/>
                  <a:pt x="185047" y="7427"/>
                </a:cubicBezTo>
                <a:cubicBezTo>
                  <a:pt x="186182" y="7427"/>
                  <a:pt x="187317" y="7995"/>
                  <a:pt x="187978" y="9129"/>
                </a:cubicBezTo>
                <a:cubicBezTo>
                  <a:pt x="188735" y="10075"/>
                  <a:pt x="189302" y="11021"/>
                  <a:pt x="189870" y="12155"/>
                </a:cubicBezTo>
                <a:cubicBezTo>
                  <a:pt x="190248" y="12723"/>
                  <a:pt x="190626" y="13290"/>
                  <a:pt x="191004" y="13857"/>
                </a:cubicBezTo>
                <a:cubicBezTo>
                  <a:pt x="191572" y="14425"/>
                  <a:pt x="191950" y="15181"/>
                  <a:pt x="192328" y="15937"/>
                </a:cubicBezTo>
                <a:cubicBezTo>
                  <a:pt x="193274" y="17639"/>
                  <a:pt x="194408" y="19152"/>
                  <a:pt x="195732" y="20665"/>
                </a:cubicBezTo>
                <a:cubicBezTo>
                  <a:pt x="197812" y="22745"/>
                  <a:pt x="200649" y="24069"/>
                  <a:pt x="203486" y="24069"/>
                </a:cubicBezTo>
                <a:lnTo>
                  <a:pt x="203675" y="24069"/>
                </a:lnTo>
                <a:cubicBezTo>
                  <a:pt x="206701" y="24069"/>
                  <a:pt x="209727" y="22745"/>
                  <a:pt x="211618" y="20287"/>
                </a:cubicBezTo>
                <a:cubicBezTo>
                  <a:pt x="212752" y="18963"/>
                  <a:pt x="213887" y="17450"/>
                  <a:pt x="214833" y="15937"/>
                </a:cubicBezTo>
                <a:cubicBezTo>
                  <a:pt x="215211" y="15181"/>
                  <a:pt x="215400" y="14614"/>
                  <a:pt x="215778" y="14046"/>
                </a:cubicBezTo>
                <a:cubicBezTo>
                  <a:pt x="216156" y="13479"/>
                  <a:pt x="216724" y="12912"/>
                  <a:pt x="217102" y="12155"/>
                </a:cubicBezTo>
                <a:cubicBezTo>
                  <a:pt x="217669" y="11210"/>
                  <a:pt x="218426" y="10075"/>
                  <a:pt x="219182" y="9129"/>
                </a:cubicBezTo>
                <a:cubicBezTo>
                  <a:pt x="219750" y="8184"/>
                  <a:pt x="220884" y="7427"/>
                  <a:pt x="222019" y="7427"/>
                </a:cubicBezTo>
                <a:cubicBezTo>
                  <a:pt x="223154" y="7427"/>
                  <a:pt x="224099" y="7995"/>
                  <a:pt x="224856" y="8940"/>
                </a:cubicBezTo>
                <a:cubicBezTo>
                  <a:pt x="225612" y="9886"/>
                  <a:pt x="226368" y="11021"/>
                  <a:pt x="226936" y="12155"/>
                </a:cubicBezTo>
                <a:lnTo>
                  <a:pt x="227692" y="13290"/>
                </a:lnTo>
                <a:cubicBezTo>
                  <a:pt x="228070" y="13857"/>
                  <a:pt x="228449" y="14614"/>
                  <a:pt x="229016" y="15370"/>
                </a:cubicBezTo>
                <a:cubicBezTo>
                  <a:pt x="229773" y="16883"/>
                  <a:pt x="230718" y="18207"/>
                  <a:pt x="231664" y="19720"/>
                </a:cubicBezTo>
                <a:cubicBezTo>
                  <a:pt x="233744" y="22556"/>
                  <a:pt x="236959" y="24069"/>
                  <a:pt x="240552" y="24258"/>
                </a:cubicBezTo>
                <a:cubicBezTo>
                  <a:pt x="243956" y="24069"/>
                  <a:pt x="247171" y="22367"/>
                  <a:pt x="249251" y="19531"/>
                </a:cubicBezTo>
                <a:cubicBezTo>
                  <a:pt x="250386" y="18018"/>
                  <a:pt x="251331" y="16505"/>
                  <a:pt x="252277" y="14992"/>
                </a:cubicBezTo>
                <a:cubicBezTo>
                  <a:pt x="252655" y="14046"/>
                  <a:pt x="253223" y="13101"/>
                  <a:pt x="253790" y="12344"/>
                </a:cubicBezTo>
                <a:lnTo>
                  <a:pt x="253979" y="12155"/>
                </a:lnTo>
                <a:cubicBezTo>
                  <a:pt x="254735" y="10831"/>
                  <a:pt x="255492" y="9697"/>
                  <a:pt x="256627" y="8562"/>
                </a:cubicBezTo>
                <a:cubicBezTo>
                  <a:pt x="257194" y="7806"/>
                  <a:pt x="258045" y="7427"/>
                  <a:pt x="258920" y="7427"/>
                </a:cubicBezTo>
                <a:cubicBezTo>
                  <a:pt x="259794" y="7427"/>
                  <a:pt x="260693" y="7806"/>
                  <a:pt x="261354" y="8562"/>
                </a:cubicBezTo>
                <a:cubicBezTo>
                  <a:pt x="262300" y="9697"/>
                  <a:pt x="263246" y="10831"/>
                  <a:pt x="264002" y="12155"/>
                </a:cubicBezTo>
                <a:cubicBezTo>
                  <a:pt x="264569" y="13101"/>
                  <a:pt x="264948" y="14046"/>
                  <a:pt x="265515" y="14992"/>
                </a:cubicBezTo>
                <a:cubicBezTo>
                  <a:pt x="266082" y="15937"/>
                  <a:pt x="266839" y="17072"/>
                  <a:pt x="267406" y="18018"/>
                </a:cubicBezTo>
                <a:cubicBezTo>
                  <a:pt x="269486" y="21611"/>
                  <a:pt x="273269" y="23880"/>
                  <a:pt x="277429" y="24258"/>
                </a:cubicBezTo>
                <a:lnTo>
                  <a:pt x="277996" y="24258"/>
                </a:lnTo>
                <a:lnTo>
                  <a:pt x="277996" y="16883"/>
                </a:lnTo>
                <a:lnTo>
                  <a:pt x="277618" y="16694"/>
                </a:lnTo>
                <a:lnTo>
                  <a:pt x="276673" y="16316"/>
                </a:lnTo>
                <a:cubicBezTo>
                  <a:pt x="275916" y="16127"/>
                  <a:pt x="275349" y="15937"/>
                  <a:pt x="274971" y="15559"/>
                </a:cubicBezTo>
                <a:cubicBezTo>
                  <a:pt x="274025" y="14425"/>
                  <a:pt x="273079" y="13290"/>
                  <a:pt x="272323" y="11966"/>
                </a:cubicBezTo>
                <a:lnTo>
                  <a:pt x="271756" y="11021"/>
                </a:lnTo>
                <a:cubicBezTo>
                  <a:pt x="271377" y="10264"/>
                  <a:pt x="270810" y="9508"/>
                  <a:pt x="270432" y="8751"/>
                </a:cubicBezTo>
                <a:cubicBezTo>
                  <a:pt x="269486" y="7238"/>
                  <a:pt x="268541" y="5725"/>
                  <a:pt x="267595" y="4402"/>
                </a:cubicBezTo>
                <a:cubicBezTo>
                  <a:pt x="265515" y="1754"/>
                  <a:pt x="262489" y="241"/>
                  <a:pt x="259274" y="52"/>
                </a:cubicBezTo>
                <a:cubicBezTo>
                  <a:pt x="256059" y="52"/>
                  <a:pt x="252844" y="1376"/>
                  <a:pt x="250764" y="3834"/>
                </a:cubicBezTo>
                <a:cubicBezTo>
                  <a:pt x="249629" y="5158"/>
                  <a:pt x="248684" y="6671"/>
                  <a:pt x="247738" y="8184"/>
                </a:cubicBezTo>
                <a:lnTo>
                  <a:pt x="246982" y="9508"/>
                </a:lnTo>
                <a:cubicBezTo>
                  <a:pt x="246414" y="10264"/>
                  <a:pt x="246036" y="10831"/>
                  <a:pt x="245658" y="11588"/>
                </a:cubicBezTo>
                <a:cubicBezTo>
                  <a:pt x="245091" y="12723"/>
                  <a:pt x="244334" y="13668"/>
                  <a:pt x="243578" y="14803"/>
                </a:cubicBezTo>
                <a:cubicBezTo>
                  <a:pt x="243010" y="15937"/>
                  <a:pt x="241687" y="16694"/>
                  <a:pt x="240552" y="16694"/>
                </a:cubicBezTo>
                <a:cubicBezTo>
                  <a:pt x="239228" y="16694"/>
                  <a:pt x="237904" y="15937"/>
                  <a:pt x="237337" y="14803"/>
                </a:cubicBezTo>
                <a:cubicBezTo>
                  <a:pt x="236581" y="13857"/>
                  <a:pt x="236013" y="12912"/>
                  <a:pt x="235446" y="11966"/>
                </a:cubicBezTo>
                <a:cubicBezTo>
                  <a:pt x="234879" y="11021"/>
                  <a:pt x="234311" y="10075"/>
                  <a:pt x="233744" y="9318"/>
                </a:cubicBezTo>
                <a:lnTo>
                  <a:pt x="232987" y="8184"/>
                </a:lnTo>
                <a:cubicBezTo>
                  <a:pt x="231853" y="6293"/>
                  <a:pt x="230529" y="4591"/>
                  <a:pt x="229016" y="3078"/>
                </a:cubicBezTo>
                <a:cubicBezTo>
                  <a:pt x="227078" y="1139"/>
                  <a:pt x="224494" y="145"/>
                  <a:pt x="221875" y="145"/>
                </a:cubicBezTo>
                <a:cubicBezTo>
                  <a:pt x="219384" y="145"/>
                  <a:pt x="216861" y="1045"/>
                  <a:pt x="214833" y="2889"/>
                </a:cubicBezTo>
                <a:cubicBezTo>
                  <a:pt x="212941" y="4780"/>
                  <a:pt x="211429" y="7049"/>
                  <a:pt x="210105" y="9318"/>
                </a:cubicBezTo>
                <a:lnTo>
                  <a:pt x="209537" y="10642"/>
                </a:lnTo>
                <a:lnTo>
                  <a:pt x="209159" y="11021"/>
                </a:lnTo>
                <a:cubicBezTo>
                  <a:pt x="208214" y="12723"/>
                  <a:pt x="207268" y="14235"/>
                  <a:pt x="206133" y="15559"/>
                </a:cubicBezTo>
                <a:cubicBezTo>
                  <a:pt x="205566" y="16316"/>
                  <a:pt x="204620" y="16883"/>
                  <a:pt x="203675" y="16883"/>
                </a:cubicBezTo>
                <a:cubicBezTo>
                  <a:pt x="202729" y="16883"/>
                  <a:pt x="201784" y="16505"/>
                  <a:pt x="201216" y="15748"/>
                </a:cubicBezTo>
                <a:cubicBezTo>
                  <a:pt x="200271" y="14614"/>
                  <a:pt x="199514" y="13479"/>
                  <a:pt x="198758" y="12344"/>
                </a:cubicBezTo>
                <a:lnTo>
                  <a:pt x="198191" y="11399"/>
                </a:lnTo>
                <a:cubicBezTo>
                  <a:pt x="197812" y="10642"/>
                  <a:pt x="197245" y="9886"/>
                  <a:pt x="196678" y="9129"/>
                </a:cubicBezTo>
                <a:cubicBezTo>
                  <a:pt x="195921" y="7616"/>
                  <a:pt x="194976" y="6104"/>
                  <a:pt x="193841" y="4780"/>
                </a:cubicBezTo>
                <a:cubicBezTo>
                  <a:pt x="191761" y="1943"/>
                  <a:pt x="188546" y="241"/>
                  <a:pt x="185142" y="52"/>
                </a:cubicBezTo>
                <a:cubicBezTo>
                  <a:pt x="181549" y="241"/>
                  <a:pt x="178334" y="1943"/>
                  <a:pt x="176253" y="4780"/>
                </a:cubicBezTo>
                <a:cubicBezTo>
                  <a:pt x="175119" y="6104"/>
                  <a:pt x="174173" y="7616"/>
                  <a:pt x="173417" y="9129"/>
                </a:cubicBezTo>
                <a:cubicBezTo>
                  <a:pt x="173039" y="9886"/>
                  <a:pt x="172471" y="10642"/>
                  <a:pt x="172093" y="11588"/>
                </a:cubicBezTo>
                <a:lnTo>
                  <a:pt x="171337" y="12533"/>
                </a:lnTo>
                <a:cubicBezTo>
                  <a:pt x="170769" y="13479"/>
                  <a:pt x="170202" y="14614"/>
                  <a:pt x="169445" y="15559"/>
                </a:cubicBezTo>
                <a:cubicBezTo>
                  <a:pt x="168689" y="16316"/>
                  <a:pt x="167554" y="16883"/>
                  <a:pt x="166609" y="17072"/>
                </a:cubicBezTo>
                <a:cubicBezTo>
                  <a:pt x="165474" y="16883"/>
                  <a:pt x="164339" y="16316"/>
                  <a:pt x="163772" y="15370"/>
                </a:cubicBezTo>
                <a:cubicBezTo>
                  <a:pt x="163016" y="14425"/>
                  <a:pt x="162448" y="13479"/>
                  <a:pt x="161881" y="12533"/>
                </a:cubicBezTo>
                <a:cubicBezTo>
                  <a:pt x="161503" y="11966"/>
                  <a:pt x="161314" y="11588"/>
                  <a:pt x="160935" y="11210"/>
                </a:cubicBezTo>
                <a:cubicBezTo>
                  <a:pt x="160746" y="10831"/>
                  <a:pt x="160179" y="9697"/>
                  <a:pt x="159612" y="9129"/>
                </a:cubicBezTo>
                <a:cubicBezTo>
                  <a:pt x="158855" y="7427"/>
                  <a:pt x="157720" y="5914"/>
                  <a:pt x="156586" y="4591"/>
                </a:cubicBezTo>
                <a:cubicBezTo>
                  <a:pt x="154695" y="1943"/>
                  <a:pt x="151669" y="241"/>
                  <a:pt x="148454" y="52"/>
                </a:cubicBezTo>
                <a:cubicBezTo>
                  <a:pt x="145239" y="52"/>
                  <a:pt x="142024" y="1376"/>
                  <a:pt x="139944" y="4023"/>
                </a:cubicBezTo>
                <a:cubicBezTo>
                  <a:pt x="138809" y="5347"/>
                  <a:pt x="137674" y="6860"/>
                  <a:pt x="136918" y="8373"/>
                </a:cubicBezTo>
                <a:cubicBezTo>
                  <a:pt x="136540" y="9129"/>
                  <a:pt x="136161" y="9697"/>
                  <a:pt x="135783" y="10264"/>
                </a:cubicBezTo>
                <a:cubicBezTo>
                  <a:pt x="135405" y="10831"/>
                  <a:pt x="135027" y="11399"/>
                  <a:pt x="134649" y="11966"/>
                </a:cubicBezTo>
                <a:cubicBezTo>
                  <a:pt x="134081" y="12912"/>
                  <a:pt x="133514" y="13857"/>
                  <a:pt x="132947" y="14803"/>
                </a:cubicBezTo>
                <a:cubicBezTo>
                  <a:pt x="132190" y="15937"/>
                  <a:pt x="131055" y="16694"/>
                  <a:pt x="129732" y="16694"/>
                </a:cubicBezTo>
                <a:cubicBezTo>
                  <a:pt x="128408" y="16694"/>
                  <a:pt x="127273" y="15937"/>
                  <a:pt x="126517" y="14803"/>
                </a:cubicBezTo>
                <a:cubicBezTo>
                  <a:pt x="125949" y="14046"/>
                  <a:pt x="125382" y="13290"/>
                  <a:pt x="125004" y="12344"/>
                </a:cubicBezTo>
                <a:lnTo>
                  <a:pt x="124436" y="11777"/>
                </a:lnTo>
                <a:cubicBezTo>
                  <a:pt x="124058" y="11021"/>
                  <a:pt x="123680" y="10264"/>
                  <a:pt x="123302" y="9508"/>
                </a:cubicBezTo>
                <a:cubicBezTo>
                  <a:pt x="122356" y="7995"/>
                  <a:pt x="121600" y="6671"/>
                  <a:pt x="120654" y="5158"/>
                </a:cubicBezTo>
                <a:cubicBezTo>
                  <a:pt x="118515" y="1754"/>
                  <a:pt x="114874" y="1"/>
                  <a:pt x="111251" y="1"/>
                </a:cubicBezTo>
                <a:close/>
              </a:path>
            </a:pathLst>
          </a:custGeom>
          <a:solidFill>
            <a:srgbClr val="F0AD1E"/>
          </a:solidFill>
          <a:ln>
            <a:noFill/>
          </a:ln>
        </p:spPr>
        <p:txBody>
          <a:bodyPr spcFirstLastPara="1" wrap="square" lIns="121900" tIns="121900" rIns="121900" bIns="121900" anchor="t" anchorCtr="0">
            <a:noAutofit/>
          </a:bodyPr>
          <a:lstStyle/>
          <a:p>
            <a:pPr marL="0" marR="0" lvl="0" indent="0" algn="ctr"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6988" name="Google Shape;6988;p225"/>
          <p:cNvSpPr/>
          <p:nvPr/>
        </p:nvSpPr>
        <p:spPr>
          <a:xfrm>
            <a:off x="5098826" y="5880590"/>
            <a:ext cx="2427837" cy="865660"/>
          </a:xfrm>
          <a:custGeom>
            <a:avLst/>
            <a:gdLst/>
            <a:ahLst/>
            <a:cxnLst/>
            <a:rect l="l" t="t" r="r" b="b"/>
            <a:pathLst>
              <a:path w="2372" h="878" extrusionOk="0">
                <a:moveTo>
                  <a:pt x="422" y="0"/>
                </a:moveTo>
                <a:cubicBezTo>
                  <a:pt x="339" y="665"/>
                  <a:pt x="339" y="665"/>
                  <a:pt x="339" y="665"/>
                </a:cubicBezTo>
                <a:cubicBezTo>
                  <a:pt x="332" y="697"/>
                  <a:pt x="303" y="726"/>
                  <a:pt x="259" y="745"/>
                </a:cubicBezTo>
                <a:cubicBezTo>
                  <a:pt x="0" y="863"/>
                  <a:pt x="0" y="863"/>
                  <a:pt x="0" y="863"/>
                </a:cubicBezTo>
                <a:cubicBezTo>
                  <a:pt x="4" y="873"/>
                  <a:pt x="52" y="878"/>
                  <a:pt x="72" y="878"/>
                </a:cubicBezTo>
                <a:cubicBezTo>
                  <a:pt x="2296" y="878"/>
                  <a:pt x="2296" y="878"/>
                  <a:pt x="2296" y="878"/>
                </a:cubicBezTo>
                <a:cubicBezTo>
                  <a:pt x="2317" y="878"/>
                  <a:pt x="2372" y="871"/>
                  <a:pt x="2369" y="863"/>
                </a:cubicBezTo>
                <a:cubicBezTo>
                  <a:pt x="2087" y="730"/>
                  <a:pt x="2087" y="730"/>
                  <a:pt x="2087" y="730"/>
                </a:cubicBezTo>
                <a:cubicBezTo>
                  <a:pt x="2044" y="710"/>
                  <a:pt x="2016" y="681"/>
                  <a:pt x="2011" y="649"/>
                </a:cubicBezTo>
                <a:cubicBezTo>
                  <a:pt x="1947" y="0"/>
                  <a:pt x="1947" y="0"/>
                  <a:pt x="1947" y="0"/>
                </a:cubicBezTo>
                <a:lnTo>
                  <a:pt x="422" y="0"/>
                </a:lnTo>
                <a:close/>
              </a:path>
            </a:pathLst>
          </a:custGeom>
          <a:solidFill>
            <a:srgbClr val="66666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989" name="Google Shape;6989;p225"/>
          <p:cNvSpPr/>
          <p:nvPr/>
        </p:nvSpPr>
        <p:spPr>
          <a:xfrm>
            <a:off x="2322474" y="557500"/>
            <a:ext cx="7980541" cy="4627014"/>
          </a:xfrm>
          <a:custGeom>
            <a:avLst/>
            <a:gdLst/>
            <a:ahLst/>
            <a:cxnLst/>
            <a:rect l="l" t="t" r="r" b="b"/>
            <a:pathLst>
              <a:path w="7797" h="4669" extrusionOk="0">
                <a:moveTo>
                  <a:pt x="7796" y="4669"/>
                </a:moveTo>
                <a:cubicBezTo>
                  <a:pt x="2" y="4669"/>
                  <a:pt x="2" y="4669"/>
                  <a:pt x="2" y="4669"/>
                </a:cubicBezTo>
                <a:cubicBezTo>
                  <a:pt x="1" y="4669"/>
                  <a:pt x="0" y="4668"/>
                  <a:pt x="0" y="4667"/>
                </a:cubicBezTo>
                <a:cubicBezTo>
                  <a:pt x="0" y="181"/>
                  <a:pt x="0" y="181"/>
                  <a:pt x="0" y="181"/>
                </a:cubicBezTo>
                <a:cubicBezTo>
                  <a:pt x="0" y="81"/>
                  <a:pt x="81" y="0"/>
                  <a:pt x="181" y="0"/>
                </a:cubicBezTo>
                <a:cubicBezTo>
                  <a:pt x="7616" y="0"/>
                  <a:pt x="7616" y="0"/>
                  <a:pt x="7616" y="0"/>
                </a:cubicBezTo>
                <a:cubicBezTo>
                  <a:pt x="7716" y="0"/>
                  <a:pt x="7797" y="81"/>
                  <a:pt x="7797" y="181"/>
                </a:cubicBezTo>
                <a:cubicBezTo>
                  <a:pt x="7797" y="4667"/>
                  <a:pt x="7797" y="4667"/>
                  <a:pt x="7797" y="4667"/>
                </a:cubicBezTo>
                <a:cubicBezTo>
                  <a:pt x="7797" y="4668"/>
                  <a:pt x="7797" y="4669"/>
                  <a:pt x="7796" y="4669"/>
                </a:cubicBezTo>
                <a:close/>
              </a:path>
            </a:pathLst>
          </a:custGeom>
          <a:solidFill>
            <a:srgbClr val="33333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sp>
        <p:nvSpPr>
          <p:cNvPr id="6990" name="Google Shape;6990;p225"/>
          <p:cNvSpPr/>
          <p:nvPr/>
        </p:nvSpPr>
        <p:spPr>
          <a:xfrm>
            <a:off x="2322474" y="5172732"/>
            <a:ext cx="7980541" cy="709561"/>
          </a:xfrm>
          <a:custGeom>
            <a:avLst/>
            <a:gdLst/>
            <a:ahLst/>
            <a:cxnLst/>
            <a:rect l="l" t="t" r="r" b="b"/>
            <a:pathLst>
              <a:path w="7797" h="716" extrusionOk="0">
                <a:moveTo>
                  <a:pt x="7629" y="716"/>
                </a:moveTo>
                <a:cubicBezTo>
                  <a:pt x="168" y="716"/>
                  <a:pt x="168" y="716"/>
                  <a:pt x="168" y="716"/>
                </a:cubicBezTo>
                <a:cubicBezTo>
                  <a:pt x="75" y="716"/>
                  <a:pt x="0" y="641"/>
                  <a:pt x="0" y="548"/>
                </a:cubicBezTo>
                <a:cubicBezTo>
                  <a:pt x="0" y="0"/>
                  <a:pt x="0" y="0"/>
                  <a:pt x="0" y="0"/>
                </a:cubicBezTo>
                <a:cubicBezTo>
                  <a:pt x="7797" y="0"/>
                  <a:pt x="7797" y="0"/>
                  <a:pt x="7797" y="0"/>
                </a:cubicBezTo>
                <a:cubicBezTo>
                  <a:pt x="7797" y="548"/>
                  <a:pt x="7797" y="548"/>
                  <a:pt x="7797" y="548"/>
                </a:cubicBezTo>
                <a:cubicBezTo>
                  <a:pt x="7797" y="641"/>
                  <a:pt x="7722" y="716"/>
                  <a:pt x="7629" y="716"/>
                </a:cubicBezTo>
                <a:close/>
              </a:path>
            </a:pathLst>
          </a:custGeom>
          <a:solidFill>
            <a:srgbClr val="43434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500" b="0" i="0" u="none" strike="noStrike" cap="none">
              <a:solidFill>
                <a:srgbClr val="000000"/>
              </a:solidFill>
              <a:latin typeface="Arial"/>
              <a:ea typeface="Arial"/>
              <a:cs typeface="Arial"/>
              <a:sym typeface="Arial"/>
            </a:endParaRPr>
          </a:p>
        </p:txBody>
      </p:sp>
      <p:pic>
        <p:nvPicPr>
          <p:cNvPr id="6991" name="Google Shape;6991;p225">
            <a:hlinkClick r:id="rId3"/>
          </p:cNvPr>
          <p:cNvPicPr preferRelativeResize="0"/>
          <p:nvPr/>
        </p:nvPicPr>
        <p:blipFill rotWithShape="1">
          <a:blip r:embed="rId4">
            <a:alphaModFix/>
          </a:blip>
          <a:srcRect l="6441" r="2450"/>
          <a:stretch/>
        </p:blipFill>
        <p:spPr>
          <a:xfrm>
            <a:off x="2561075" y="832850"/>
            <a:ext cx="7488625" cy="48098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996"/>
        <p:cNvGrpSpPr/>
        <p:nvPr/>
      </p:nvGrpSpPr>
      <p:grpSpPr>
        <a:xfrm>
          <a:off x="0" y="0"/>
          <a:ext cx="0" cy="0"/>
          <a:chOff x="0" y="0"/>
          <a:chExt cx="0" cy="0"/>
        </a:xfrm>
      </p:grpSpPr>
      <p:pic>
        <p:nvPicPr>
          <p:cNvPr id="6997" name="Google Shape;6997;p226" title="CharacterStrong Elementary Tier-1 Demo">
            <a:hlinkClick r:id="rId3"/>
          </p:cNvPr>
          <p:cNvPicPr preferRelativeResize="0"/>
          <p:nvPr/>
        </p:nvPicPr>
        <p:blipFill>
          <a:blip r:embed="rId4">
            <a:alphaModFix/>
          </a:blip>
          <a:stretch>
            <a:fillRect/>
          </a:stretch>
        </p:blipFill>
        <p:spPr>
          <a:xfrm>
            <a:off x="2550425" y="1162350"/>
            <a:ext cx="7774100" cy="4372925"/>
          </a:xfrm>
          <a:prstGeom prst="rect">
            <a:avLst/>
          </a:prstGeom>
          <a:noFill/>
          <a:ln>
            <a:noFill/>
          </a:ln>
        </p:spPr>
      </p:pic>
      <p:sp>
        <p:nvSpPr>
          <p:cNvPr id="6998" name="Google Shape;6998;p226"/>
          <p:cNvSpPr txBox="1"/>
          <p:nvPr/>
        </p:nvSpPr>
        <p:spPr>
          <a:xfrm>
            <a:off x="323800" y="3259475"/>
            <a:ext cx="1206600" cy="94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US" sz="3000" b="1">
                <a:solidFill>
                  <a:schemeClr val="dk2"/>
                </a:solidFill>
                <a:latin typeface="Zilla Slab"/>
                <a:ea typeface="Zilla Slab"/>
                <a:cs typeface="Zilla Slab"/>
                <a:sym typeface="Zilla Slab"/>
              </a:rPr>
              <a:t>Demo</a:t>
            </a:r>
            <a:endParaRPr sz="3000" b="1">
              <a:solidFill>
                <a:schemeClr val="dk2"/>
              </a:solidFill>
              <a:latin typeface="Zilla Slab"/>
              <a:ea typeface="Zilla Slab"/>
              <a:cs typeface="Zilla Slab"/>
              <a:sym typeface="Zilla Slab"/>
            </a:endParaRPr>
          </a:p>
        </p:txBody>
      </p:sp>
      <p:sp>
        <p:nvSpPr>
          <p:cNvPr id="6999" name="Google Shape;6999;p226"/>
          <p:cNvSpPr/>
          <p:nvPr/>
        </p:nvSpPr>
        <p:spPr>
          <a:xfrm>
            <a:off x="266163" y="3850500"/>
            <a:ext cx="1321876" cy="76355"/>
          </a:xfrm>
          <a:custGeom>
            <a:avLst/>
            <a:gdLst/>
            <a:ahLst/>
            <a:cxnLst/>
            <a:rect l="l" t="t" r="r" b="b"/>
            <a:pathLst>
              <a:path w="277997" h="24259" extrusionOk="0">
                <a:moveTo>
                  <a:pt x="111251" y="1"/>
                </a:moveTo>
                <a:cubicBezTo>
                  <a:pt x="107830" y="1"/>
                  <a:pt x="104423" y="1565"/>
                  <a:pt x="102310" y="4780"/>
                </a:cubicBezTo>
                <a:cubicBezTo>
                  <a:pt x="101365" y="5914"/>
                  <a:pt x="100608" y="7238"/>
                  <a:pt x="100041" y="8373"/>
                </a:cubicBezTo>
                <a:lnTo>
                  <a:pt x="99095" y="9886"/>
                </a:lnTo>
                <a:cubicBezTo>
                  <a:pt x="98717" y="10453"/>
                  <a:pt x="98339" y="11021"/>
                  <a:pt x="97961" y="11777"/>
                </a:cubicBezTo>
                <a:cubicBezTo>
                  <a:pt x="97393" y="12912"/>
                  <a:pt x="96637" y="13857"/>
                  <a:pt x="95691" y="14992"/>
                </a:cubicBezTo>
                <a:cubicBezTo>
                  <a:pt x="95124" y="16127"/>
                  <a:pt x="93989" y="16694"/>
                  <a:pt x="92855" y="16883"/>
                </a:cubicBezTo>
                <a:cubicBezTo>
                  <a:pt x="91531" y="16694"/>
                  <a:pt x="90585" y="16127"/>
                  <a:pt x="89829" y="14992"/>
                </a:cubicBezTo>
                <a:cubicBezTo>
                  <a:pt x="89072" y="14046"/>
                  <a:pt x="88316" y="12912"/>
                  <a:pt x="87749" y="11966"/>
                </a:cubicBezTo>
                <a:lnTo>
                  <a:pt x="86614" y="10075"/>
                </a:lnTo>
                <a:cubicBezTo>
                  <a:pt x="86236" y="9508"/>
                  <a:pt x="85857" y="8940"/>
                  <a:pt x="85479" y="8373"/>
                </a:cubicBezTo>
                <a:cubicBezTo>
                  <a:pt x="84723" y="7049"/>
                  <a:pt x="83777" y="5536"/>
                  <a:pt x="82832" y="4402"/>
                </a:cubicBezTo>
                <a:cubicBezTo>
                  <a:pt x="80751" y="1754"/>
                  <a:pt x="77726" y="241"/>
                  <a:pt x="74511" y="52"/>
                </a:cubicBezTo>
                <a:lnTo>
                  <a:pt x="74321" y="52"/>
                </a:lnTo>
                <a:cubicBezTo>
                  <a:pt x="71107" y="52"/>
                  <a:pt x="68081" y="1565"/>
                  <a:pt x="66001" y="4023"/>
                </a:cubicBezTo>
                <a:cubicBezTo>
                  <a:pt x="64866" y="5347"/>
                  <a:pt x="63920" y="6671"/>
                  <a:pt x="63164" y="8184"/>
                </a:cubicBezTo>
                <a:lnTo>
                  <a:pt x="62029" y="9886"/>
                </a:lnTo>
                <a:cubicBezTo>
                  <a:pt x="61651" y="10453"/>
                  <a:pt x="61273" y="11210"/>
                  <a:pt x="60894" y="11777"/>
                </a:cubicBezTo>
                <a:cubicBezTo>
                  <a:pt x="60138" y="12912"/>
                  <a:pt x="59382" y="14235"/>
                  <a:pt x="58625" y="15181"/>
                </a:cubicBezTo>
                <a:cubicBezTo>
                  <a:pt x="57869" y="16127"/>
                  <a:pt x="56923" y="16694"/>
                  <a:pt x="55788" y="16694"/>
                </a:cubicBezTo>
                <a:cubicBezTo>
                  <a:pt x="54654" y="16694"/>
                  <a:pt x="53708" y="16127"/>
                  <a:pt x="52952" y="15181"/>
                </a:cubicBezTo>
                <a:cubicBezTo>
                  <a:pt x="52195" y="14235"/>
                  <a:pt x="51628" y="13290"/>
                  <a:pt x="51061" y="12155"/>
                </a:cubicBezTo>
                <a:lnTo>
                  <a:pt x="49926" y="10642"/>
                </a:lnTo>
                <a:cubicBezTo>
                  <a:pt x="49548" y="9886"/>
                  <a:pt x="49169" y="9129"/>
                  <a:pt x="48791" y="8562"/>
                </a:cubicBezTo>
                <a:cubicBezTo>
                  <a:pt x="47657" y="6860"/>
                  <a:pt x="46711" y="5347"/>
                  <a:pt x="45387" y="3834"/>
                </a:cubicBezTo>
                <a:cubicBezTo>
                  <a:pt x="43496" y="1565"/>
                  <a:pt x="40659" y="52"/>
                  <a:pt x="37634" y="52"/>
                </a:cubicBezTo>
                <a:lnTo>
                  <a:pt x="37444" y="52"/>
                </a:lnTo>
                <a:cubicBezTo>
                  <a:pt x="34419" y="52"/>
                  <a:pt x="31582" y="1376"/>
                  <a:pt x="29502" y="3645"/>
                </a:cubicBezTo>
                <a:cubicBezTo>
                  <a:pt x="28367" y="4969"/>
                  <a:pt x="27232" y="6482"/>
                  <a:pt x="26287" y="7995"/>
                </a:cubicBezTo>
                <a:lnTo>
                  <a:pt x="25719" y="8940"/>
                </a:lnTo>
                <a:cubicBezTo>
                  <a:pt x="25152" y="9697"/>
                  <a:pt x="24774" y="10453"/>
                  <a:pt x="24206" y="11210"/>
                </a:cubicBezTo>
                <a:cubicBezTo>
                  <a:pt x="23639" y="12344"/>
                  <a:pt x="23072" y="13479"/>
                  <a:pt x="22315" y="14425"/>
                </a:cubicBezTo>
                <a:cubicBezTo>
                  <a:pt x="21559" y="15748"/>
                  <a:pt x="20424" y="16694"/>
                  <a:pt x="18911" y="16883"/>
                </a:cubicBezTo>
                <a:cubicBezTo>
                  <a:pt x="17398" y="16694"/>
                  <a:pt x="16264" y="15748"/>
                  <a:pt x="15507" y="14425"/>
                </a:cubicBezTo>
                <a:cubicBezTo>
                  <a:pt x="14751" y="13479"/>
                  <a:pt x="14183" y="12533"/>
                  <a:pt x="13616" y="11399"/>
                </a:cubicBezTo>
                <a:cubicBezTo>
                  <a:pt x="13238" y="10642"/>
                  <a:pt x="12671" y="9697"/>
                  <a:pt x="12103" y="8751"/>
                </a:cubicBezTo>
                <a:cubicBezTo>
                  <a:pt x="10779" y="6671"/>
                  <a:pt x="9267" y="4780"/>
                  <a:pt x="7754" y="3078"/>
                </a:cubicBezTo>
                <a:cubicBezTo>
                  <a:pt x="5863" y="998"/>
                  <a:pt x="3215" y="52"/>
                  <a:pt x="567" y="52"/>
                </a:cubicBezTo>
                <a:lnTo>
                  <a:pt x="0" y="52"/>
                </a:lnTo>
                <a:lnTo>
                  <a:pt x="0" y="7427"/>
                </a:lnTo>
                <a:lnTo>
                  <a:pt x="567" y="7427"/>
                </a:lnTo>
                <a:cubicBezTo>
                  <a:pt x="2080" y="7616"/>
                  <a:pt x="3215" y="8373"/>
                  <a:pt x="3971" y="9697"/>
                </a:cubicBezTo>
                <a:cubicBezTo>
                  <a:pt x="4539" y="10642"/>
                  <a:pt x="5106" y="11399"/>
                  <a:pt x="5484" y="12344"/>
                </a:cubicBezTo>
                <a:cubicBezTo>
                  <a:pt x="6052" y="13290"/>
                  <a:pt x="6619" y="14235"/>
                  <a:pt x="7186" y="15181"/>
                </a:cubicBezTo>
                <a:lnTo>
                  <a:pt x="7943" y="16127"/>
                </a:lnTo>
                <a:cubicBezTo>
                  <a:pt x="8888" y="17829"/>
                  <a:pt x="10212" y="19531"/>
                  <a:pt x="11536" y="20854"/>
                </a:cubicBezTo>
                <a:cubicBezTo>
                  <a:pt x="13493" y="23007"/>
                  <a:pt x="16159" y="24097"/>
                  <a:pt x="18826" y="24097"/>
                </a:cubicBezTo>
                <a:cubicBezTo>
                  <a:pt x="21314" y="24097"/>
                  <a:pt x="23803" y="23149"/>
                  <a:pt x="25719" y="21233"/>
                </a:cubicBezTo>
                <a:cubicBezTo>
                  <a:pt x="27421" y="19720"/>
                  <a:pt x="28745" y="18018"/>
                  <a:pt x="29880" y="15937"/>
                </a:cubicBezTo>
                <a:lnTo>
                  <a:pt x="31204" y="14235"/>
                </a:lnTo>
                <a:cubicBezTo>
                  <a:pt x="31582" y="13479"/>
                  <a:pt x="32149" y="12723"/>
                  <a:pt x="32527" y="11777"/>
                </a:cubicBezTo>
                <a:cubicBezTo>
                  <a:pt x="33095" y="10831"/>
                  <a:pt x="33851" y="9697"/>
                  <a:pt x="34608" y="8751"/>
                </a:cubicBezTo>
                <a:cubicBezTo>
                  <a:pt x="35175" y="7806"/>
                  <a:pt x="36310" y="7238"/>
                  <a:pt x="37444" y="7238"/>
                </a:cubicBezTo>
                <a:cubicBezTo>
                  <a:pt x="38579" y="7238"/>
                  <a:pt x="39525" y="7806"/>
                  <a:pt x="40281" y="8751"/>
                </a:cubicBezTo>
                <a:cubicBezTo>
                  <a:pt x="41038" y="9886"/>
                  <a:pt x="41605" y="10831"/>
                  <a:pt x="42172" y="11966"/>
                </a:cubicBezTo>
                <a:cubicBezTo>
                  <a:pt x="42550" y="12533"/>
                  <a:pt x="42929" y="12912"/>
                  <a:pt x="43307" y="13479"/>
                </a:cubicBezTo>
                <a:lnTo>
                  <a:pt x="44442" y="15370"/>
                </a:lnTo>
                <a:cubicBezTo>
                  <a:pt x="45387" y="17072"/>
                  <a:pt x="46333" y="18774"/>
                  <a:pt x="47467" y="20098"/>
                </a:cubicBezTo>
                <a:cubicBezTo>
                  <a:pt x="49604" y="22818"/>
                  <a:pt x="52739" y="24190"/>
                  <a:pt x="55872" y="24190"/>
                </a:cubicBezTo>
                <a:cubicBezTo>
                  <a:pt x="58839" y="24190"/>
                  <a:pt x="61805" y="22960"/>
                  <a:pt x="63920" y="20476"/>
                </a:cubicBezTo>
                <a:cubicBezTo>
                  <a:pt x="65055" y="19152"/>
                  <a:pt x="66001" y="17829"/>
                  <a:pt x="66946" y="16316"/>
                </a:cubicBezTo>
                <a:lnTo>
                  <a:pt x="67703" y="14992"/>
                </a:lnTo>
                <a:cubicBezTo>
                  <a:pt x="68270" y="14235"/>
                  <a:pt x="68648" y="13479"/>
                  <a:pt x="69026" y="12533"/>
                </a:cubicBezTo>
                <a:cubicBezTo>
                  <a:pt x="69594" y="11588"/>
                  <a:pt x="70350" y="10453"/>
                  <a:pt x="71107" y="9508"/>
                </a:cubicBezTo>
                <a:cubicBezTo>
                  <a:pt x="71674" y="8373"/>
                  <a:pt x="72998" y="7616"/>
                  <a:pt x="74321" y="7427"/>
                </a:cubicBezTo>
                <a:cubicBezTo>
                  <a:pt x="75645" y="7616"/>
                  <a:pt x="76780" y="8373"/>
                  <a:pt x="77536" y="9508"/>
                </a:cubicBezTo>
                <a:cubicBezTo>
                  <a:pt x="78293" y="10453"/>
                  <a:pt x="78860" y="11399"/>
                  <a:pt x="79238" y="12344"/>
                </a:cubicBezTo>
                <a:cubicBezTo>
                  <a:pt x="79806" y="13101"/>
                  <a:pt x="80184" y="13857"/>
                  <a:pt x="80751" y="14614"/>
                </a:cubicBezTo>
                <a:lnTo>
                  <a:pt x="81697" y="16127"/>
                </a:lnTo>
                <a:cubicBezTo>
                  <a:pt x="82642" y="17829"/>
                  <a:pt x="83777" y="19341"/>
                  <a:pt x="85101" y="20854"/>
                </a:cubicBezTo>
                <a:cubicBezTo>
                  <a:pt x="87181" y="22935"/>
                  <a:pt x="89829" y="24258"/>
                  <a:pt x="92665" y="24258"/>
                </a:cubicBezTo>
                <a:cubicBezTo>
                  <a:pt x="95691" y="24258"/>
                  <a:pt x="98339" y="22935"/>
                  <a:pt x="100419" y="20854"/>
                </a:cubicBezTo>
                <a:cubicBezTo>
                  <a:pt x="101554" y="19341"/>
                  <a:pt x="102878" y="17829"/>
                  <a:pt x="103823" y="16127"/>
                </a:cubicBezTo>
                <a:cubicBezTo>
                  <a:pt x="104201" y="15559"/>
                  <a:pt x="104390" y="14992"/>
                  <a:pt x="104769" y="14425"/>
                </a:cubicBezTo>
                <a:cubicBezTo>
                  <a:pt x="105147" y="14046"/>
                  <a:pt x="105714" y="13101"/>
                  <a:pt x="106092" y="12344"/>
                </a:cubicBezTo>
                <a:cubicBezTo>
                  <a:pt x="106849" y="11210"/>
                  <a:pt x="107605" y="10075"/>
                  <a:pt x="108362" y="9129"/>
                </a:cubicBezTo>
                <a:cubicBezTo>
                  <a:pt x="108929" y="8184"/>
                  <a:pt x="110064" y="7616"/>
                  <a:pt x="111199" y="7427"/>
                </a:cubicBezTo>
                <a:cubicBezTo>
                  <a:pt x="112333" y="7616"/>
                  <a:pt x="113279" y="8184"/>
                  <a:pt x="114035" y="9129"/>
                </a:cubicBezTo>
                <a:cubicBezTo>
                  <a:pt x="114792" y="10075"/>
                  <a:pt x="115548" y="11210"/>
                  <a:pt x="116115" y="12344"/>
                </a:cubicBezTo>
                <a:cubicBezTo>
                  <a:pt x="116494" y="12912"/>
                  <a:pt x="116683" y="13479"/>
                  <a:pt x="117061" y="13857"/>
                </a:cubicBezTo>
                <a:lnTo>
                  <a:pt x="118196" y="15748"/>
                </a:lnTo>
                <a:cubicBezTo>
                  <a:pt x="118952" y="17072"/>
                  <a:pt x="119898" y="18396"/>
                  <a:pt x="120843" y="19720"/>
                </a:cubicBezTo>
                <a:cubicBezTo>
                  <a:pt x="122924" y="22556"/>
                  <a:pt x="126138" y="24069"/>
                  <a:pt x="129543" y="24258"/>
                </a:cubicBezTo>
                <a:cubicBezTo>
                  <a:pt x="132947" y="24069"/>
                  <a:pt x="136161" y="22556"/>
                  <a:pt x="138242" y="19720"/>
                </a:cubicBezTo>
                <a:cubicBezTo>
                  <a:pt x="139187" y="18585"/>
                  <a:pt x="140133" y="17450"/>
                  <a:pt x="140889" y="16127"/>
                </a:cubicBezTo>
                <a:lnTo>
                  <a:pt x="141457" y="15181"/>
                </a:lnTo>
                <a:cubicBezTo>
                  <a:pt x="141835" y="14425"/>
                  <a:pt x="142402" y="13857"/>
                  <a:pt x="142780" y="13101"/>
                </a:cubicBezTo>
                <a:cubicBezTo>
                  <a:pt x="143348" y="11777"/>
                  <a:pt x="144104" y="10642"/>
                  <a:pt x="144861" y="9508"/>
                </a:cubicBezTo>
                <a:cubicBezTo>
                  <a:pt x="145617" y="8373"/>
                  <a:pt x="146752" y="7616"/>
                  <a:pt x="148265" y="7427"/>
                </a:cubicBezTo>
                <a:cubicBezTo>
                  <a:pt x="149589" y="7616"/>
                  <a:pt x="150723" y="8373"/>
                  <a:pt x="151480" y="9508"/>
                </a:cubicBezTo>
                <a:cubicBezTo>
                  <a:pt x="152047" y="10453"/>
                  <a:pt x="152803" y="11588"/>
                  <a:pt x="153371" y="12533"/>
                </a:cubicBezTo>
                <a:cubicBezTo>
                  <a:pt x="153749" y="13479"/>
                  <a:pt x="154316" y="14425"/>
                  <a:pt x="154884" y="15181"/>
                </a:cubicBezTo>
                <a:lnTo>
                  <a:pt x="155640" y="16316"/>
                </a:lnTo>
                <a:cubicBezTo>
                  <a:pt x="156586" y="18018"/>
                  <a:pt x="157910" y="19720"/>
                  <a:pt x="159422" y="21233"/>
                </a:cubicBezTo>
                <a:cubicBezTo>
                  <a:pt x="161314" y="23124"/>
                  <a:pt x="163961" y="24258"/>
                  <a:pt x="166798" y="24258"/>
                </a:cubicBezTo>
                <a:cubicBezTo>
                  <a:pt x="169635" y="24258"/>
                  <a:pt x="172282" y="22935"/>
                  <a:pt x="174173" y="20854"/>
                </a:cubicBezTo>
                <a:cubicBezTo>
                  <a:pt x="175497" y="19531"/>
                  <a:pt x="176632" y="17829"/>
                  <a:pt x="177577" y="16127"/>
                </a:cubicBezTo>
                <a:lnTo>
                  <a:pt x="178523" y="14803"/>
                </a:lnTo>
                <a:cubicBezTo>
                  <a:pt x="179090" y="14046"/>
                  <a:pt x="179468" y="13290"/>
                  <a:pt x="180036" y="12533"/>
                </a:cubicBezTo>
                <a:cubicBezTo>
                  <a:pt x="180603" y="11210"/>
                  <a:pt x="181360" y="10075"/>
                  <a:pt x="182116" y="9129"/>
                </a:cubicBezTo>
                <a:cubicBezTo>
                  <a:pt x="182778" y="7995"/>
                  <a:pt x="183913" y="7427"/>
                  <a:pt x="185047" y="7427"/>
                </a:cubicBezTo>
                <a:cubicBezTo>
                  <a:pt x="186182" y="7427"/>
                  <a:pt x="187317" y="7995"/>
                  <a:pt x="187978" y="9129"/>
                </a:cubicBezTo>
                <a:cubicBezTo>
                  <a:pt x="188735" y="10075"/>
                  <a:pt x="189302" y="11021"/>
                  <a:pt x="189870" y="12155"/>
                </a:cubicBezTo>
                <a:cubicBezTo>
                  <a:pt x="190248" y="12723"/>
                  <a:pt x="190626" y="13290"/>
                  <a:pt x="191004" y="13857"/>
                </a:cubicBezTo>
                <a:cubicBezTo>
                  <a:pt x="191572" y="14425"/>
                  <a:pt x="191950" y="15181"/>
                  <a:pt x="192328" y="15937"/>
                </a:cubicBezTo>
                <a:cubicBezTo>
                  <a:pt x="193274" y="17639"/>
                  <a:pt x="194408" y="19152"/>
                  <a:pt x="195732" y="20665"/>
                </a:cubicBezTo>
                <a:cubicBezTo>
                  <a:pt x="197812" y="22745"/>
                  <a:pt x="200649" y="24069"/>
                  <a:pt x="203486" y="24069"/>
                </a:cubicBezTo>
                <a:lnTo>
                  <a:pt x="203675" y="24069"/>
                </a:lnTo>
                <a:cubicBezTo>
                  <a:pt x="206701" y="24069"/>
                  <a:pt x="209727" y="22745"/>
                  <a:pt x="211618" y="20287"/>
                </a:cubicBezTo>
                <a:cubicBezTo>
                  <a:pt x="212752" y="18963"/>
                  <a:pt x="213887" y="17450"/>
                  <a:pt x="214833" y="15937"/>
                </a:cubicBezTo>
                <a:cubicBezTo>
                  <a:pt x="215211" y="15181"/>
                  <a:pt x="215400" y="14614"/>
                  <a:pt x="215778" y="14046"/>
                </a:cubicBezTo>
                <a:cubicBezTo>
                  <a:pt x="216156" y="13479"/>
                  <a:pt x="216724" y="12912"/>
                  <a:pt x="217102" y="12155"/>
                </a:cubicBezTo>
                <a:cubicBezTo>
                  <a:pt x="217669" y="11210"/>
                  <a:pt x="218426" y="10075"/>
                  <a:pt x="219182" y="9129"/>
                </a:cubicBezTo>
                <a:cubicBezTo>
                  <a:pt x="219750" y="8184"/>
                  <a:pt x="220884" y="7427"/>
                  <a:pt x="222019" y="7427"/>
                </a:cubicBezTo>
                <a:cubicBezTo>
                  <a:pt x="223154" y="7427"/>
                  <a:pt x="224099" y="7995"/>
                  <a:pt x="224856" y="8940"/>
                </a:cubicBezTo>
                <a:cubicBezTo>
                  <a:pt x="225612" y="9886"/>
                  <a:pt x="226368" y="11021"/>
                  <a:pt x="226936" y="12155"/>
                </a:cubicBezTo>
                <a:lnTo>
                  <a:pt x="227692" y="13290"/>
                </a:lnTo>
                <a:cubicBezTo>
                  <a:pt x="228070" y="13857"/>
                  <a:pt x="228449" y="14614"/>
                  <a:pt x="229016" y="15370"/>
                </a:cubicBezTo>
                <a:cubicBezTo>
                  <a:pt x="229773" y="16883"/>
                  <a:pt x="230718" y="18207"/>
                  <a:pt x="231664" y="19720"/>
                </a:cubicBezTo>
                <a:cubicBezTo>
                  <a:pt x="233744" y="22556"/>
                  <a:pt x="236959" y="24069"/>
                  <a:pt x="240552" y="24258"/>
                </a:cubicBezTo>
                <a:cubicBezTo>
                  <a:pt x="243956" y="24069"/>
                  <a:pt x="247171" y="22367"/>
                  <a:pt x="249251" y="19531"/>
                </a:cubicBezTo>
                <a:cubicBezTo>
                  <a:pt x="250386" y="18018"/>
                  <a:pt x="251331" y="16505"/>
                  <a:pt x="252277" y="14992"/>
                </a:cubicBezTo>
                <a:cubicBezTo>
                  <a:pt x="252655" y="14046"/>
                  <a:pt x="253223" y="13101"/>
                  <a:pt x="253790" y="12344"/>
                </a:cubicBezTo>
                <a:lnTo>
                  <a:pt x="253979" y="12155"/>
                </a:lnTo>
                <a:cubicBezTo>
                  <a:pt x="254735" y="10831"/>
                  <a:pt x="255492" y="9697"/>
                  <a:pt x="256627" y="8562"/>
                </a:cubicBezTo>
                <a:cubicBezTo>
                  <a:pt x="257194" y="7806"/>
                  <a:pt x="258045" y="7427"/>
                  <a:pt x="258920" y="7427"/>
                </a:cubicBezTo>
                <a:cubicBezTo>
                  <a:pt x="259794" y="7427"/>
                  <a:pt x="260693" y="7806"/>
                  <a:pt x="261354" y="8562"/>
                </a:cubicBezTo>
                <a:cubicBezTo>
                  <a:pt x="262300" y="9697"/>
                  <a:pt x="263246" y="10831"/>
                  <a:pt x="264002" y="12155"/>
                </a:cubicBezTo>
                <a:cubicBezTo>
                  <a:pt x="264569" y="13101"/>
                  <a:pt x="264948" y="14046"/>
                  <a:pt x="265515" y="14992"/>
                </a:cubicBezTo>
                <a:cubicBezTo>
                  <a:pt x="266082" y="15937"/>
                  <a:pt x="266839" y="17072"/>
                  <a:pt x="267406" y="18018"/>
                </a:cubicBezTo>
                <a:cubicBezTo>
                  <a:pt x="269486" y="21611"/>
                  <a:pt x="273269" y="23880"/>
                  <a:pt x="277429" y="24258"/>
                </a:cubicBezTo>
                <a:lnTo>
                  <a:pt x="277996" y="24258"/>
                </a:lnTo>
                <a:lnTo>
                  <a:pt x="277996" y="16883"/>
                </a:lnTo>
                <a:lnTo>
                  <a:pt x="277618" y="16694"/>
                </a:lnTo>
                <a:lnTo>
                  <a:pt x="276673" y="16316"/>
                </a:lnTo>
                <a:cubicBezTo>
                  <a:pt x="275916" y="16127"/>
                  <a:pt x="275349" y="15937"/>
                  <a:pt x="274971" y="15559"/>
                </a:cubicBezTo>
                <a:cubicBezTo>
                  <a:pt x="274025" y="14425"/>
                  <a:pt x="273079" y="13290"/>
                  <a:pt x="272323" y="11966"/>
                </a:cubicBezTo>
                <a:lnTo>
                  <a:pt x="271756" y="11021"/>
                </a:lnTo>
                <a:cubicBezTo>
                  <a:pt x="271377" y="10264"/>
                  <a:pt x="270810" y="9508"/>
                  <a:pt x="270432" y="8751"/>
                </a:cubicBezTo>
                <a:cubicBezTo>
                  <a:pt x="269486" y="7238"/>
                  <a:pt x="268541" y="5725"/>
                  <a:pt x="267595" y="4402"/>
                </a:cubicBezTo>
                <a:cubicBezTo>
                  <a:pt x="265515" y="1754"/>
                  <a:pt x="262489" y="241"/>
                  <a:pt x="259274" y="52"/>
                </a:cubicBezTo>
                <a:cubicBezTo>
                  <a:pt x="256059" y="52"/>
                  <a:pt x="252844" y="1376"/>
                  <a:pt x="250764" y="3834"/>
                </a:cubicBezTo>
                <a:cubicBezTo>
                  <a:pt x="249629" y="5158"/>
                  <a:pt x="248684" y="6671"/>
                  <a:pt x="247738" y="8184"/>
                </a:cubicBezTo>
                <a:lnTo>
                  <a:pt x="246982" y="9508"/>
                </a:lnTo>
                <a:cubicBezTo>
                  <a:pt x="246414" y="10264"/>
                  <a:pt x="246036" y="10831"/>
                  <a:pt x="245658" y="11588"/>
                </a:cubicBezTo>
                <a:cubicBezTo>
                  <a:pt x="245091" y="12723"/>
                  <a:pt x="244334" y="13668"/>
                  <a:pt x="243578" y="14803"/>
                </a:cubicBezTo>
                <a:cubicBezTo>
                  <a:pt x="243010" y="15937"/>
                  <a:pt x="241687" y="16694"/>
                  <a:pt x="240552" y="16694"/>
                </a:cubicBezTo>
                <a:cubicBezTo>
                  <a:pt x="239228" y="16694"/>
                  <a:pt x="237904" y="15937"/>
                  <a:pt x="237337" y="14803"/>
                </a:cubicBezTo>
                <a:cubicBezTo>
                  <a:pt x="236581" y="13857"/>
                  <a:pt x="236013" y="12912"/>
                  <a:pt x="235446" y="11966"/>
                </a:cubicBezTo>
                <a:cubicBezTo>
                  <a:pt x="234879" y="11021"/>
                  <a:pt x="234311" y="10075"/>
                  <a:pt x="233744" y="9318"/>
                </a:cubicBezTo>
                <a:lnTo>
                  <a:pt x="232987" y="8184"/>
                </a:lnTo>
                <a:cubicBezTo>
                  <a:pt x="231853" y="6293"/>
                  <a:pt x="230529" y="4591"/>
                  <a:pt x="229016" y="3078"/>
                </a:cubicBezTo>
                <a:cubicBezTo>
                  <a:pt x="227078" y="1139"/>
                  <a:pt x="224494" y="145"/>
                  <a:pt x="221875" y="145"/>
                </a:cubicBezTo>
                <a:cubicBezTo>
                  <a:pt x="219384" y="145"/>
                  <a:pt x="216861" y="1045"/>
                  <a:pt x="214833" y="2889"/>
                </a:cubicBezTo>
                <a:cubicBezTo>
                  <a:pt x="212941" y="4780"/>
                  <a:pt x="211429" y="7049"/>
                  <a:pt x="210105" y="9318"/>
                </a:cubicBezTo>
                <a:lnTo>
                  <a:pt x="209537" y="10642"/>
                </a:lnTo>
                <a:lnTo>
                  <a:pt x="209159" y="11021"/>
                </a:lnTo>
                <a:cubicBezTo>
                  <a:pt x="208214" y="12723"/>
                  <a:pt x="207268" y="14235"/>
                  <a:pt x="206133" y="15559"/>
                </a:cubicBezTo>
                <a:cubicBezTo>
                  <a:pt x="205566" y="16316"/>
                  <a:pt x="204620" y="16883"/>
                  <a:pt x="203675" y="16883"/>
                </a:cubicBezTo>
                <a:cubicBezTo>
                  <a:pt x="202729" y="16883"/>
                  <a:pt x="201784" y="16505"/>
                  <a:pt x="201216" y="15748"/>
                </a:cubicBezTo>
                <a:cubicBezTo>
                  <a:pt x="200271" y="14614"/>
                  <a:pt x="199514" y="13479"/>
                  <a:pt x="198758" y="12344"/>
                </a:cubicBezTo>
                <a:lnTo>
                  <a:pt x="198191" y="11399"/>
                </a:lnTo>
                <a:cubicBezTo>
                  <a:pt x="197812" y="10642"/>
                  <a:pt x="197245" y="9886"/>
                  <a:pt x="196678" y="9129"/>
                </a:cubicBezTo>
                <a:cubicBezTo>
                  <a:pt x="195921" y="7616"/>
                  <a:pt x="194976" y="6104"/>
                  <a:pt x="193841" y="4780"/>
                </a:cubicBezTo>
                <a:cubicBezTo>
                  <a:pt x="191761" y="1943"/>
                  <a:pt x="188546" y="241"/>
                  <a:pt x="185142" y="52"/>
                </a:cubicBezTo>
                <a:cubicBezTo>
                  <a:pt x="181549" y="241"/>
                  <a:pt x="178334" y="1943"/>
                  <a:pt x="176253" y="4780"/>
                </a:cubicBezTo>
                <a:cubicBezTo>
                  <a:pt x="175119" y="6104"/>
                  <a:pt x="174173" y="7616"/>
                  <a:pt x="173417" y="9129"/>
                </a:cubicBezTo>
                <a:cubicBezTo>
                  <a:pt x="173039" y="9886"/>
                  <a:pt x="172471" y="10642"/>
                  <a:pt x="172093" y="11588"/>
                </a:cubicBezTo>
                <a:lnTo>
                  <a:pt x="171337" y="12533"/>
                </a:lnTo>
                <a:cubicBezTo>
                  <a:pt x="170769" y="13479"/>
                  <a:pt x="170202" y="14614"/>
                  <a:pt x="169445" y="15559"/>
                </a:cubicBezTo>
                <a:cubicBezTo>
                  <a:pt x="168689" y="16316"/>
                  <a:pt x="167554" y="16883"/>
                  <a:pt x="166609" y="17072"/>
                </a:cubicBezTo>
                <a:cubicBezTo>
                  <a:pt x="165474" y="16883"/>
                  <a:pt x="164339" y="16316"/>
                  <a:pt x="163772" y="15370"/>
                </a:cubicBezTo>
                <a:cubicBezTo>
                  <a:pt x="163016" y="14425"/>
                  <a:pt x="162448" y="13479"/>
                  <a:pt x="161881" y="12533"/>
                </a:cubicBezTo>
                <a:cubicBezTo>
                  <a:pt x="161503" y="11966"/>
                  <a:pt x="161314" y="11588"/>
                  <a:pt x="160935" y="11210"/>
                </a:cubicBezTo>
                <a:cubicBezTo>
                  <a:pt x="160746" y="10831"/>
                  <a:pt x="160179" y="9697"/>
                  <a:pt x="159612" y="9129"/>
                </a:cubicBezTo>
                <a:cubicBezTo>
                  <a:pt x="158855" y="7427"/>
                  <a:pt x="157720" y="5914"/>
                  <a:pt x="156586" y="4591"/>
                </a:cubicBezTo>
                <a:cubicBezTo>
                  <a:pt x="154695" y="1943"/>
                  <a:pt x="151669" y="241"/>
                  <a:pt x="148454" y="52"/>
                </a:cubicBezTo>
                <a:cubicBezTo>
                  <a:pt x="145239" y="52"/>
                  <a:pt x="142024" y="1376"/>
                  <a:pt x="139944" y="4023"/>
                </a:cubicBezTo>
                <a:cubicBezTo>
                  <a:pt x="138809" y="5347"/>
                  <a:pt x="137674" y="6860"/>
                  <a:pt x="136918" y="8373"/>
                </a:cubicBezTo>
                <a:cubicBezTo>
                  <a:pt x="136540" y="9129"/>
                  <a:pt x="136161" y="9697"/>
                  <a:pt x="135783" y="10264"/>
                </a:cubicBezTo>
                <a:cubicBezTo>
                  <a:pt x="135405" y="10831"/>
                  <a:pt x="135027" y="11399"/>
                  <a:pt x="134649" y="11966"/>
                </a:cubicBezTo>
                <a:cubicBezTo>
                  <a:pt x="134081" y="12912"/>
                  <a:pt x="133514" y="13857"/>
                  <a:pt x="132947" y="14803"/>
                </a:cubicBezTo>
                <a:cubicBezTo>
                  <a:pt x="132190" y="15937"/>
                  <a:pt x="131055" y="16694"/>
                  <a:pt x="129732" y="16694"/>
                </a:cubicBezTo>
                <a:cubicBezTo>
                  <a:pt x="128408" y="16694"/>
                  <a:pt x="127273" y="15937"/>
                  <a:pt x="126517" y="14803"/>
                </a:cubicBezTo>
                <a:cubicBezTo>
                  <a:pt x="125949" y="14046"/>
                  <a:pt x="125382" y="13290"/>
                  <a:pt x="125004" y="12344"/>
                </a:cubicBezTo>
                <a:lnTo>
                  <a:pt x="124436" y="11777"/>
                </a:lnTo>
                <a:cubicBezTo>
                  <a:pt x="124058" y="11021"/>
                  <a:pt x="123680" y="10264"/>
                  <a:pt x="123302" y="9508"/>
                </a:cubicBezTo>
                <a:cubicBezTo>
                  <a:pt x="122356" y="7995"/>
                  <a:pt x="121600" y="6671"/>
                  <a:pt x="120654" y="5158"/>
                </a:cubicBezTo>
                <a:cubicBezTo>
                  <a:pt x="118515" y="1754"/>
                  <a:pt x="114874" y="1"/>
                  <a:pt x="111251" y="1"/>
                </a:cubicBezTo>
                <a:close/>
              </a:path>
            </a:pathLst>
          </a:custGeom>
          <a:solidFill>
            <a:srgbClr val="F0AD1E"/>
          </a:solidFill>
          <a:ln>
            <a:noFill/>
          </a:ln>
        </p:spPr>
        <p:txBody>
          <a:bodyPr spcFirstLastPara="1" wrap="square" lIns="121900" tIns="121900" rIns="121900" bIns="121900" anchor="t" anchorCtr="0">
            <a:noAutofit/>
          </a:bodyPr>
          <a:lstStyle/>
          <a:p>
            <a:pPr marL="0" marR="0" lvl="0" indent="0" algn="ctr"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997"/>
                                        </p:tgtEl>
                                        <p:attrNameLst>
                                          <p:attrName>style.visibility</p:attrName>
                                        </p:attrNameLst>
                                      </p:cBhvr>
                                      <p:to>
                                        <p:strVal val="visible"/>
                                      </p:to>
                                    </p:set>
                                    <p:animEffect transition="in" filter="fade">
                                      <p:cBhvr>
                                        <p:cTn id="7" dur="1000"/>
                                        <p:tgtEl>
                                          <p:spTgt spid="69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003"/>
        <p:cNvGrpSpPr/>
        <p:nvPr/>
      </p:nvGrpSpPr>
      <p:grpSpPr>
        <a:xfrm>
          <a:off x="0" y="0"/>
          <a:ext cx="0" cy="0"/>
          <a:chOff x="0" y="0"/>
          <a:chExt cx="0" cy="0"/>
        </a:xfrm>
      </p:grpSpPr>
      <p:pic>
        <p:nvPicPr>
          <p:cNvPr id="7004" name="Google Shape;7004;p227"/>
          <p:cNvPicPr preferRelativeResize="0"/>
          <p:nvPr/>
        </p:nvPicPr>
        <p:blipFill>
          <a:blip r:embed="rId3">
            <a:alphaModFix/>
          </a:blip>
          <a:stretch>
            <a:fillRect/>
          </a:stretch>
        </p:blipFill>
        <p:spPr>
          <a:xfrm>
            <a:off x="3687900" y="2072125"/>
            <a:ext cx="4816200" cy="271375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008"/>
        <p:cNvGrpSpPr/>
        <p:nvPr/>
      </p:nvGrpSpPr>
      <p:grpSpPr>
        <a:xfrm>
          <a:off x="0" y="0"/>
          <a:ext cx="0" cy="0"/>
          <a:chOff x="0" y="0"/>
          <a:chExt cx="0" cy="0"/>
        </a:xfrm>
      </p:grpSpPr>
      <p:sp>
        <p:nvSpPr>
          <p:cNvPr id="7009" name="Google Shape;7009;p228">
            <a:hlinkClick r:id="rId4" action="ppaction://hlinksldjump"/>
          </p:cNvPr>
          <p:cNvSpPr/>
          <p:nvPr/>
        </p:nvSpPr>
        <p:spPr>
          <a:xfrm>
            <a:off x="0" y="0"/>
            <a:ext cx="12192000" cy="685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014"/>
        <p:cNvGrpSpPr/>
        <p:nvPr/>
      </p:nvGrpSpPr>
      <p:grpSpPr>
        <a:xfrm>
          <a:off x="0" y="0"/>
          <a:ext cx="0" cy="0"/>
          <a:chOff x="0" y="0"/>
          <a:chExt cx="0" cy="0"/>
        </a:xfrm>
      </p:grpSpPr>
      <p:sp>
        <p:nvSpPr>
          <p:cNvPr id="7015" name="Google Shape;7015;p229">
            <a:hlinkClick r:id="rId4" action="ppaction://hlinksldjump"/>
          </p:cNvPr>
          <p:cNvSpPr/>
          <p:nvPr/>
        </p:nvSpPr>
        <p:spPr>
          <a:xfrm>
            <a:off x="0" y="0"/>
            <a:ext cx="12192000" cy="685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019"/>
        <p:cNvGrpSpPr/>
        <p:nvPr/>
      </p:nvGrpSpPr>
      <p:grpSpPr>
        <a:xfrm>
          <a:off x="0" y="0"/>
          <a:ext cx="0" cy="0"/>
          <a:chOff x="0" y="0"/>
          <a:chExt cx="0" cy="0"/>
        </a:xfrm>
      </p:grpSpPr>
      <p:sp>
        <p:nvSpPr>
          <p:cNvPr id="7020" name="Google Shape;7020;p230">
            <a:hlinkClick r:id="rId4" action="ppaction://hlinksldjump"/>
          </p:cNvPr>
          <p:cNvSpPr/>
          <p:nvPr/>
        </p:nvSpPr>
        <p:spPr>
          <a:xfrm>
            <a:off x="0" y="0"/>
            <a:ext cx="12192000" cy="685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024"/>
        <p:cNvGrpSpPr/>
        <p:nvPr/>
      </p:nvGrpSpPr>
      <p:grpSpPr>
        <a:xfrm>
          <a:off x="0" y="0"/>
          <a:ext cx="0" cy="0"/>
          <a:chOff x="0" y="0"/>
          <a:chExt cx="0" cy="0"/>
        </a:xfrm>
      </p:grpSpPr>
      <p:sp>
        <p:nvSpPr>
          <p:cNvPr id="7025" name="Google Shape;7025;p231">
            <a:hlinkClick r:id="rId4" action="ppaction://hlinksldjump"/>
          </p:cNvPr>
          <p:cNvSpPr/>
          <p:nvPr/>
        </p:nvSpPr>
        <p:spPr>
          <a:xfrm>
            <a:off x="0" y="0"/>
            <a:ext cx="12192000" cy="685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029"/>
        <p:cNvGrpSpPr/>
        <p:nvPr/>
      </p:nvGrpSpPr>
      <p:grpSpPr>
        <a:xfrm>
          <a:off x="0" y="0"/>
          <a:ext cx="0" cy="0"/>
          <a:chOff x="0" y="0"/>
          <a:chExt cx="0" cy="0"/>
        </a:xfrm>
      </p:grpSpPr>
      <p:sp>
        <p:nvSpPr>
          <p:cNvPr id="7030" name="Google Shape;7030;p232">
            <a:hlinkClick r:id="rId4" action="ppaction://hlinksldjump"/>
          </p:cNvPr>
          <p:cNvSpPr/>
          <p:nvPr/>
        </p:nvSpPr>
        <p:spPr>
          <a:xfrm>
            <a:off x="0" y="0"/>
            <a:ext cx="12192000" cy="6858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theme/theme1.xml><?xml version="1.0" encoding="utf-8"?>
<a:theme xmlns:a="http://schemas.openxmlformats.org/drawingml/2006/main" name="CharacterStrong Template 01">
  <a:themeElements>
    <a:clrScheme name="CS MS">
      <a:dk1>
        <a:srgbClr val="0D3258"/>
      </a:dk1>
      <a:lt1>
        <a:srgbClr val="FFFFFF"/>
      </a:lt1>
      <a:dk2>
        <a:srgbClr val="0D3258"/>
      </a:dk2>
      <a:lt2>
        <a:srgbClr val="FFD0D4"/>
      </a:lt2>
      <a:accent1>
        <a:srgbClr val="F2D0D1"/>
      </a:accent1>
      <a:accent2>
        <a:srgbClr val="F0AD1E"/>
      </a:accent2>
      <a:accent3>
        <a:srgbClr val="9CB73F"/>
      </a:accent3>
      <a:accent4>
        <a:srgbClr val="D7224C"/>
      </a:accent4>
      <a:accent5>
        <a:srgbClr val="F0AD1E"/>
      </a:accent5>
      <a:accent6>
        <a:srgbClr val="FFFFFF"/>
      </a:accent6>
      <a:hlink>
        <a:srgbClr val="357DFF"/>
      </a:hlink>
      <a:folHlink>
        <a:srgbClr val="002464"/>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CharacterStrong Template 01">
  <a:themeElements>
    <a:clrScheme name="CS MS">
      <a:dk1>
        <a:srgbClr val="0D3258"/>
      </a:dk1>
      <a:lt1>
        <a:srgbClr val="FFFFFF"/>
      </a:lt1>
      <a:dk2>
        <a:srgbClr val="0D3258"/>
      </a:dk2>
      <a:lt2>
        <a:srgbClr val="FFD0D4"/>
      </a:lt2>
      <a:accent1>
        <a:srgbClr val="F2D0D1"/>
      </a:accent1>
      <a:accent2>
        <a:srgbClr val="F0AD1E"/>
      </a:accent2>
      <a:accent3>
        <a:srgbClr val="9CB73F"/>
      </a:accent3>
      <a:accent4>
        <a:srgbClr val="D7224C"/>
      </a:accent4>
      <a:accent5>
        <a:srgbClr val="F0AD1E"/>
      </a:accent5>
      <a:accent6>
        <a:srgbClr val="FFFFFF"/>
      </a:accent6>
      <a:hlink>
        <a:srgbClr val="357DFF"/>
      </a:hlink>
      <a:folHlink>
        <a:srgbClr val="002464"/>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CharacterStrong Template 01">
  <a:themeElements>
    <a:clrScheme name="CS MS">
      <a:dk1>
        <a:srgbClr val="0D3258"/>
      </a:dk1>
      <a:lt1>
        <a:srgbClr val="FFFFFF"/>
      </a:lt1>
      <a:dk2>
        <a:srgbClr val="0D3258"/>
      </a:dk2>
      <a:lt2>
        <a:srgbClr val="FFD0D4"/>
      </a:lt2>
      <a:accent1>
        <a:srgbClr val="F2D0D1"/>
      </a:accent1>
      <a:accent2>
        <a:srgbClr val="F0AD1E"/>
      </a:accent2>
      <a:accent3>
        <a:srgbClr val="9CB73F"/>
      </a:accent3>
      <a:accent4>
        <a:srgbClr val="D7224C"/>
      </a:accent4>
      <a:accent5>
        <a:srgbClr val="F0AD1E"/>
      </a:accent5>
      <a:accent6>
        <a:srgbClr val="FFFFFF"/>
      </a:accent6>
      <a:hlink>
        <a:srgbClr val="357DFF"/>
      </a:hlink>
      <a:folHlink>
        <a:srgbClr val="002464"/>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CharacterStrong Template 01">
  <a:themeElements>
    <a:clrScheme name="CS MS">
      <a:dk1>
        <a:srgbClr val="0D3258"/>
      </a:dk1>
      <a:lt1>
        <a:srgbClr val="FFFFFF"/>
      </a:lt1>
      <a:dk2>
        <a:srgbClr val="0D3258"/>
      </a:dk2>
      <a:lt2>
        <a:srgbClr val="FFD0D4"/>
      </a:lt2>
      <a:accent1>
        <a:srgbClr val="F2D0D1"/>
      </a:accent1>
      <a:accent2>
        <a:srgbClr val="F0AD1E"/>
      </a:accent2>
      <a:accent3>
        <a:srgbClr val="9CB73F"/>
      </a:accent3>
      <a:accent4>
        <a:srgbClr val="D7224C"/>
      </a:accent4>
      <a:accent5>
        <a:srgbClr val="F0AD1E"/>
      </a:accent5>
      <a:accent6>
        <a:srgbClr val="FFFFFF"/>
      </a:accent6>
      <a:hlink>
        <a:srgbClr val="357DFF"/>
      </a:hlink>
      <a:folHlink>
        <a:srgbClr val="002464"/>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PfP Be Kind Connection">
  <a:themeElements>
    <a:clrScheme name="Simple Light">
      <a:dk1>
        <a:srgbClr val="0D3258"/>
      </a:dk1>
      <a:lt1>
        <a:srgbClr val="FFFFFF"/>
      </a:lt1>
      <a:dk2>
        <a:srgbClr val="1B7D76"/>
      </a:dk2>
      <a:lt2>
        <a:srgbClr val="E55B25"/>
      </a:lt2>
      <a:accent1>
        <a:srgbClr val="70316E"/>
      </a:accent1>
      <a:accent2>
        <a:srgbClr val="D7224C"/>
      </a:accent2>
      <a:accent3>
        <a:srgbClr val="9BD1A6"/>
      </a:accent3>
      <a:accent4>
        <a:srgbClr val="F0AD1E"/>
      </a:accent4>
      <a:accent5>
        <a:srgbClr val="9CB73F"/>
      </a:accent5>
      <a:accent6>
        <a:srgbClr val="B7177D"/>
      </a:accent6>
      <a:hlink>
        <a:srgbClr val="359FA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rgbClr val="000000"/>
      </a:dk1>
      <a:lt1>
        <a:srgbClr val="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1066</Words>
  <Application>Microsoft Office PowerPoint</Application>
  <PresentationFormat>Widescreen</PresentationFormat>
  <Paragraphs>92</Paragraphs>
  <Slides>21</Slides>
  <Notes>21</Notes>
  <HiddenSlides>0</HiddenSlides>
  <MMClips>0</MMClips>
  <ScaleCrop>false</ScaleCrop>
  <HeadingPairs>
    <vt:vector size="4" baseType="variant">
      <vt:variant>
        <vt:lpstr>Theme</vt:lpstr>
      </vt:variant>
      <vt:variant>
        <vt:i4>5</vt:i4>
      </vt:variant>
      <vt:variant>
        <vt:lpstr>Slide Titles</vt:lpstr>
      </vt:variant>
      <vt:variant>
        <vt:i4>21</vt:i4>
      </vt:variant>
    </vt:vector>
  </HeadingPairs>
  <TitlesOfParts>
    <vt:vector size="26" baseType="lpstr">
      <vt:lpstr>CharacterStrong Template 01</vt:lpstr>
      <vt:lpstr>CharacterStrong Template 01</vt:lpstr>
      <vt:lpstr>CharacterStrong Template 01</vt:lpstr>
      <vt:lpstr>CharacterStrong Template 01</vt:lpstr>
      <vt:lpstr>PfP Be Kind Connection</vt:lpstr>
      <vt:lpstr>PowerPoint Presentation</vt:lpstr>
      <vt:lpstr>PowerPoint Presentation</vt:lpstr>
      <vt:lpstr>PowerPoint Presentation</vt:lpstr>
      <vt:lpstr>PowerPoint Presentation</vt:lpstr>
      <vt:lpstr>.3 Reasons. building skills for life success and character-development matter!</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Nicole Morton</cp:lastModifiedBy>
  <cp:revision>2</cp:revision>
  <dcterms:modified xsi:type="dcterms:W3CDTF">2026-09-01T19:40:38Z</dcterms:modified>
</cp:coreProperties>
</file>