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5"/>
    <p:sldMasterId id="214748367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7560000" cx="10692000"/>
  <p:notesSz cx="7560000" cy="10692000"/>
  <p:embeddedFontLst>
    <p:embeddedFont>
      <p:font typeface="Bebas Neue"/>
      <p:regular r:id="rId17"/>
    </p:embeddedFont>
    <p:embeddedFont>
      <p:font typeface="Quicksand"/>
      <p:regular r:id="rId18"/>
      <p:bold r:id="rId19"/>
    </p:embeddedFont>
    <p:embeddedFont>
      <p:font typeface="Archiv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78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A866F2A-6E37-49EE-8FAA-78CCCB50DD14}">
  <a:tblStyle styleId="{1A866F2A-6E37-49EE-8FAA-78CCCB50DD1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78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chivo-regular.fntdata"/><Relationship Id="rId11" Type="http://schemas.openxmlformats.org/officeDocument/2006/relationships/slide" Target="slides/slide4.xml"/><Relationship Id="rId22" Type="http://schemas.openxmlformats.org/officeDocument/2006/relationships/font" Target="fonts/Archivo-italic.fntdata"/><Relationship Id="rId10" Type="http://schemas.openxmlformats.org/officeDocument/2006/relationships/slide" Target="slides/slide3.xml"/><Relationship Id="rId21" Type="http://schemas.openxmlformats.org/officeDocument/2006/relationships/font" Target="fonts/Archivo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23" Type="http://schemas.openxmlformats.org/officeDocument/2006/relationships/font" Target="fonts/Archivo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BebasNeue-regular.fntdata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font" Target="fonts/Quicksand-bold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Quicksand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11cc758ad_5_75:notes"/>
          <p:cNvSpPr txBox="1"/>
          <p:nvPr>
            <p:ph idx="1" type="body"/>
          </p:nvPr>
        </p:nvSpPr>
        <p:spPr>
          <a:xfrm>
            <a:off x="756000" y="5078700"/>
            <a:ext cx="6048000" cy="4811400"/>
          </a:xfrm>
          <a:prstGeom prst="rect">
            <a:avLst/>
          </a:prstGeom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3f11cc758ad_5_75:notes"/>
          <p:cNvSpPr/>
          <p:nvPr>
            <p:ph idx="2" type="sldImg"/>
          </p:nvPr>
        </p:nvSpPr>
        <p:spPr>
          <a:xfrm>
            <a:off x="1775523" y="801900"/>
            <a:ext cx="4009697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11cc758ad_5_102:notes"/>
          <p:cNvSpPr txBox="1"/>
          <p:nvPr>
            <p:ph idx="1" type="body"/>
          </p:nvPr>
        </p:nvSpPr>
        <p:spPr>
          <a:xfrm>
            <a:off x="756000" y="5078700"/>
            <a:ext cx="6048000" cy="4811400"/>
          </a:xfrm>
          <a:prstGeom prst="rect">
            <a:avLst/>
          </a:prstGeom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3f11cc758ad_5_102:notes"/>
          <p:cNvSpPr/>
          <p:nvPr>
            <p:ph idx="2" type="sldImg"/>
          </p:nvPr>
        </p:nvSpPr>
        <p:spPr>
          <a:xfrm>
            <a:off x="1775523" y="801900"/>
            <a:ext cx="4009697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11cc758ad_5_127:notes"/>
          <p:cNvSpPr txBox="1"/>
          <p:nvPr>
            <p:ph idx="1" type="body"/>
          </p:nvPr>
        </p:nvSpPr>
        <p:spPr>
          <a:xfrm>
            <a:off x="756000" y="5078700"/>
            <a:ext cx="6048000" cy="4811400"/>
          </a:xfrm>
          <a:prstGeom prst="rect">
            <a:avLst/>
          </a:prstGeom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g3f11cc758ad_5_127:notes"/>
          <p:cNvSpPr/>
          <p:nvPr>
            <p:ph idx="2" type="sldImg"/>
          </p:nvPr>
        </p:nvSpPr>
        <p:spPr>
          <a:xfrm>
            <a:off x="1775523" y="801900"/>
            <a:ext cx="4009697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11cc758ad_5_168:notes"/>
          <p:cNvSpPr txBox="1"/>
          <p:nvPr>
            <p:ph idx="1" type="body"/>
          </p:nvPr>
        </p:nvSpPr>
        <p:spPr>
          <a:xfrm>
            <a:off x="756000" y="5078700"/>
            <a:ext cx="6048000" cy="4811400"/>
          </a:xfrm>
          <a:prstGeom prst="rect">
            <a:avLst/>
          </a:prstGeom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f11cc758ad_5_168:notes"/>
          <p:cNvSpPr/>
          <p:nvPr>
            <p:ph idx="2" type="sldImg"/>
          </p:nvPr>
        </p:nvSpPr>
        <p:spPr>
          <a:xfrm>
            <a:off x="1775523" y="801900"/>
            <a:ext cx="4009697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11cc758ad_5_193:notes"/>
          <p:cNvSpPr txBox="1"/>
          <p:nvPr>
            <p:ph idx="1" type="body"/>
          </p:nvPr>
        </p:nvSpPr>
        <p:spPr>
          <a:xfrm>
            <a:off x="756000" y="5078700"/>
            <a:ext cx="6048000" cy="4811400"/>
          </a:xfrm>
          <a:prstGeom prst="rect">
            <a:avLst/>
          </a:prstGeom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3f11cc758ad_5_193:notes"/>
          <p:cNvSpPr/>
          <p:nvPr>
            <p:ph idx="2" type="sldImg"/>
          </p:nvPr>
        </p:nvSpPr>
        <p:spPr>
          <a:xfrm>
            <a:off x="1775523" y="801900"/>
            <a:ext cx="4009697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11cc758ad_5_296:notes"/>
          <p:cNvSpPr txBox="1"/>
          <p:nvPr>
            <p:ph idx="1" type="body"/>
          </p:nvPr>
        </p:nvSpPr>
        <p:spPr>
          <a:xfrm>
            <a:off x="756000" y="5078700"/>
            <a:ext cx="6048000" cy="4811400"/>
          </a:xfrm>
          <a:prstGeom prst="rect">
            <a:avLst/>
          </a:prstGeom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3f11cc758ad_5_296:notes"/>
          <p:cNvSpPr/>
          <p:nvPr>
            <p:ph idx="2" type="sldImg"/>
          </p:nvPr>
        </p:nvSpPr>
        <p:spPr>
          <a:xfrm>
            <a:off x="1775523" y="801900"/>
            <a:ext cx="4009697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f11cc758ad_5_219:notes"/>
          <p:cNvSpPr txBox="1"/>
          <p:nvPr>
            <p:ph idx="1" type="body"/>
          </p:nvPr>
        </p:nvSpPr>
        <p:spPr>
          <a:xfrm>
            <a:off x="756000" y="5078700"/>
            <a:ext cx="6048000" cy="4811400"/>
          </a:xfrm>
          <a:prstGeom prst="rect">
            <a:avLst/>
          </a:prstGeom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3f11cc758ad_5_219:notes"/>
          <p:cNvSpPr/>
          <p:nvPr>
            <p:ph idx="2" type="sldImg"/>
          </p:nvPr>
        </p:nvSpPr>
        <p:spPr>
          <a:xfrm>
            <a:off x="1775523" y="801900"/>
            <a:ext cx="4009697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f11cc758ad_5_244:notes"/>
          <p:cNvSpPr txBox="1"/>
          <p:nvPr>
            <p:ph idx="1" type="body"/>
          </p:nvPr>
        </p:nvSpPr>
        <p:spPr>
          <a:xfrm>
            <a:off x="756000" y="5078700"/>
            <a:ext cx="6048000" cy="4811400"/>
          </a:xfrm>
          <a:prstGeom prst="rect">
            <a:avLst/>
          </a:prstGeom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g3f11cc758ad_5_244:notes"/>
          <p:cNvSpPr/>
          <p:nvPr>
            <p:ph idx="2" type="sldImg"/>
          </p:nvPr>
        </p:nvSpPr>
        <p:spPr>
          <a:xfrm>
            <a:off x="1775523" y="801900"/>
            <a:ext cx="4009697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f11cc758ad_5_269:notes"/>
          <p:cNvSpPr txBox="1"/>
          <p:nvPr>
            <p:ph idx="1" type="body"/>
          </p:nvPr>
        </p:nvSpPr>
        <p:spPr>
          <a:xfrm>
            <a:off x="756000" y="5078700"/>
            <a:ext cx="6048000" cy="4811400"/>
          </a:xfrm>
          <a:prstGeom prst="rect">
            <a:avLst/>
          </a:prstGeom>
        </p:spPr>
        <p:txBody>
          <a:bodyPr anchorCtr="0" anchor="t" bIns="102825" lIns="102825" spcFirstLastPara="1" rIns="102825" wrap="square" tIns="102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55" name="Google Shape;455;g3f11cc758ad_5_269:notes"/>
          <p:cNvSpPr/>
          <p:nvPr>
            <p:ph idx="2" type="sldImg"/>
          </p:nvPr>
        </p:nvSpPr>
        <p:spPr>
          <a:xfrm>
            <a:off x="1775523" y="801900"/>
            <a:ext cx="4009697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256400" y="2004044"/>
            <a:ext cx="8179200" cy="2490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73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10" name="Google Shape;10;p2"/>
          <p:cNvSpPr/>
          <p:nvPr/>
        </p:nvSpPr>
        <p:spPr>
          <a:xfrm>
            <a:off x="-597836" y="-609073"/>
            <a:ext cx="4427456" cy="1211205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159770" y="-154379"/>
            <a:ext cx="1502233" cy="1196591"/>
          </a:xfrm>
          <a:custGeom>
            <a:rect b="b" l="l" r="r" t="t"/>
            <a:pathLst>
              <a:path extrusionOk="0" h="36437" w="45744">
                <a:moveTo>
                  <a:pt x="42679" y="1"/>
                </a:moveTo>
                <a:cubicBezTo>
                  <a:pt x="41783" y="1"/>
                  <a:pt x="40908" y="448"/>
                  <a:pt x="40398" y="1262"/>
                </a:cubicBezTo>
                <a:cubicBezTo>
                  <a:pt x="31820" y="14961"/>
                  <a:pt x="21970" y="22339"/>
                  <a:pt x="15218" y="26115"/>
                </a:cubicBezTo>
                <a:cubicBezTo>
                  <a:pt x="7926" y="30194"/>
                  <a:pt x="2568" y="31074"/>
                  <a:pt x="2475" y="31089"/>
                </a:cubicBezTo>
                <a:cubicBezTo>
                  <a:pt x="1010" y="31312"/>
                  <a:pt x="1" y="32679"/>
                  <a:pt x="220" y="34145"/>
                </a:cubicBezTo>
                <a:cubicBezTo>
                  <a:pt x="420" y="35479"/>
                  <a:pt x="1567" y="36437"/>
                  <a:pt x="2876" y="36437"/>
                </a:cubicBezTo>
                <a:cubicBezTo>
                  <a:pt x="3009" y="36437"/>
                  <a:pt x="3143" y="36427"/>
                  <a:pt x="3278" y="36407"/>
                </a:cubicBezTo>
                <a:cubicBezTo>
                  <a:pt x="3527" y="36370"/>
                  <a:pt x="9463" y="35443"/>
                  <a:pt x="17576" y="30958"/>
                </a:cubicBezTo>
                <a:cubicBezTo>
                  <a:pt x="22283" y="28354"/>
                  <a:pt x="26790" y="25072"/>
                  <a:pt x="30969" y="21199"/>
                </a:cubicBezTo>
                <a:cubicBezTo>
                  <a:pt x="36168" y="16383"/>
                  <a:pt x="40874" y="10636"/>
                  <a:pt x="44955" y="4117"/>
                </a:cubicBezTo>
                <a:cubicBezTo>
                  <a:pt x="45744" y="2858"/>
                  <a:pt x="45362" y="1199"/>
                  <a:pt x="44103" y="411"/>
                </a:cubicBezTo>
                <a:cubicBezTo>
                  <a:pt x="43659" y="133"/>
                  <a:pt x="43166" y="1"/>
                  <a:pt x="4267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9957874" y="399175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115303" y="1148152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rot="-322897">
            <a:off x="3355578" y="7163809"/>
            <a:ext cx="4996503" cy="907527"/>
          </a:xfrm>
          <a:custGeom>
            <a:rect b="b" l="l" r="r" t="t"/>
            <a:pathLst>
              <a:path extrusionOk="0" h="27635" w="152148">
                <a:moveTo>
                  <a:pt x="94991" y="1"/>
                </a:moveTo>
                <a:cubicBezTo>
                  <a:pt x="92519" y="1"/>
                  <a:pt x="90052" y="136"/>
                  <a:pt x="87583" y="405"/>
                </a:cubicBezTo>
                <a:cubicBezTo>
                  <a:pt x="77554" y="1500"/>
                  <a:pt x="67265" y="4773"/>
                  <a:pt x="55202" y="10704"/>
                </a:cubicBezTo>
                <a:lnTo>
                  <a:pt x="54852" y="10876"/>
                </a:lnTo>
                <a:cubicBezTo>
                  <a:pt x="43381" y="16516"/>
                  <a:pt x="31642" y="22289"/>
                  <a:pt x="20006" y="22289"/>
                </a:cubicBezTo>
                <a:cubicBezTo>
                  <a:pt x="14744" y="22289"/>
                  <a:pt x="9504" y="21108"/>
                  <a:pt x="4319" y="18201"/>
                </a:cubicBezTo>
                <a:cubicBezTo>
                  <a:pt x="3902" y="17967"/>
                  <a:pt x="3451" y="17856"/>
                  <a:pt x="3006" y="17856"/>
                </a:cubicBezTo>
                <a:cubicBezTo>
                  <a:pt x="2065" y="17856"/>
                  <a:pt x="1151" y="18352"/>
                  <a:pt x="658" y="19231"/>
                </a:cubicBezTo>
                <a:cubicBezTo>
                  <a:pt x="1" y="20403"/>
                  <a:pt x="316" y="21856"/>
                  <a:pt x="1341" y="22660"/>
                </a:cubicBezTo>
                <a:cubicBezTo>
                  <a:pt x="1449" y="22744"/>
                  <a:pt x="1565" y="22822"/>
                  <a:pt x="1689" y="22892"/>
                </a:cubicBezTo>
                <a:cubicBezTo>
                  <a:pt x="7338" y="26059"/>
                  <a:pt x="13362" y="27634"/>
                  <a:pt x="19916" y="27634"/>
                </a:cubicBezTo>
                <a:cubicBezTo>
                  <a:pt x="23331" y="27634"/>
                  <a:pt x="26891" y="27206"/>
                  <a:pt x="30616" y="26354"/>
                </a:cubicBezTo>
                <a:cubicBezTo>
                  <a:pt x="39873" y="24235"/>
                  <a:pt x="48695" y="19896"/>
                  <a:pt x="57225" y="15701"/>
                </a:cubicBezTo>
                <a:lnTo>
                  <a:pt x="57576" y="15530"/>
                </a:lnTo>
                <a:cubicBezTo>
                  <a:pt x="71448" y="8708"/>
                  <a:pt x="83406" y="5373"/>
                  <a:pt x="95141" y="5373"/>
                </a:cubicBezTo>
                <a:cubicBezTo>
                  <a:pt x="103197" y="5373"/>
                  <a:pt x="111146" y="6944"/>
                  <a:pt x="119538" y="10039"/>
                </a:cubicBezTo>
                <a:cubicBezTo>
                  <a:pt x="123192" y="11387"/>
                  <a:pt x="126894" y="13003"/>
                  <a:pt x="130539" y="14843"/>
                </a:cubicBezTo>
                <a:cubicBezTo>
                  <a:pt x="136116" y="17656"/>
                  <a:pt x="141842" y="21096"/>
                  <a:pt x="147558" y="25064"/>
                </a:cubicBezTo>
                <a:cubicBezTo>
                  <a:pt x="148026" y="25389"/>
                  <a:pt x="148560" y="25544"/>
                  <a:pt x="149089" y="25544"/>
                </a:cubicBezTo>
                <a:cubicBezTo>
                  <a:pt x="149941" y="25544"/>
                  <a:pt x="150778" y="25141"/>
                  <a:pt x="151301" y="24388"/>
                </a:cubicBezTo>
                <a:cubicBezTo>
                  <a:pt x="152148" y="23169"/>
                  <a:pt x="151843" y="21492"/>
                  <a:pt x="150625" y="20647"/>
                </a:cubicBezTo>
                <a:cubicBezTo>
                  <a:pt x="144704" y="16535"/>
                  <a:pt x="138761" y="12968"/>
                  <a:pt x="132962" y="10041"/>
                </a:cubicBezTo>
                <a:cubicBezTo>
                  <a:pt x="129134" y="8111"/>
                  <a:pt x="125244" y="6412"/>
                  <a:pt x="121399" y="4993"/>
                </a:cubicBezTo>
                <a:cubicBezTo>
                  <a:pt x="112336" y="1651"/>
                  <a:pt x="103633" y="1"/>
                  <a:pt x="9499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476278" y="6941480"/>
            <a:ext cx="208234" cy="208234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337927" y="6013688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9445750" y="7102250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9949885" y="6737965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 rot="-1079696">
            <a:off x="5175701" y="6676496"/>
            <a:ext cx="6124084" cy="1150903"/>
          </a:xfrm>
          <a:custGeom>
            <a:rect b="b" l="l" r="r" t="t"/>
            <a:pathLst>
              <a:path extrusionOk="0" h="35047" w="186489">
                <a:moveTo>
                  <a:pt x="155823" y="1"/>
                </a:moveTo>
                <a:cubicBezTo>
                  <a:pt x="141897" y="1"/>
                  <a:pt x="128283" y="5467"/>
                  <a:pt x="115989" y="10404"/>
                </a:cubicBezTo>
                <a:lnTo>
                  <a:pt x="114539" y="10985"/>
                </a:lnTo>
                <a:cubicBezTo>
                  <a:pt x="96772" y="18115"/>
                  <a:pt x="79990" y="24849"/>
                  <a:pt x="61524" y="27523"/>
                </a:cubicBezTo>
                <a:cubicBezTo>
                  <a:pt x="54535" y="28535"/>
                  <a:pt x="47566" y="29038"/>
                  <a:pt x="40710" y="29038"/>
                </a:cubicBezTo>
                <a:cubicBezTo>
                  <a:pt x="27961" y="29038"/>
                  <a:pt x="15599" y="27299"/>
                  <a:pt x="4214" y="23859"/>
                </a:cubicBezTo>
                <a:cubicBezTo>
                  <a:pt x="3925" y="23771"/>
                  <a:pt x="3632" y="23730"/>
                  <a:pt x="3345" y="23730"/>
                </a:cubicBezTo>
                <a:cubicBezTo>
                  <a:pt x="2059" y="23730"/>
                  <a:pt x="872" y="24565"/>
                  <a:pt x="479" y="25859"/>
                </a:cubicBezTo>
                <a:cubicBezTo>
                  <a:pt x="1" y="27444"/>
                  <a:pt x="897" y="29115"/>
                  <a:pt x="2481" y="29594"/>
                </a:cubicBezTo>
                <a:cubicBezTo>
                  <a:pt x="11914" y="32445"/>
                  <a:pt x="21932" y="34197"/>
                  <a:pt x="32256" y="34803"/>
                </a:cubicBezTo>
                <a:cubicBezTo>
                  <a:pt x="35007" y="34965"/>
                  <a:pt x="37785" y="35046"/>
                  <a:pt x="40581" y="35046"/>
                </a:cubicBezTo>
                <a:cubicBezTo>
                  <a:pt x="42706" y="35046"/>
                  <a:pt x="44843" y="34999"/>
                  <a:pt x="46987" y="34906"/>
                </a:cubicBezTo>
                <a:cubicBezTo>
                  <a:pt x="52085" y="34684"/>
                  <a:pt x="57228" y="34199"/>
                  <a:pt x="62382" y="33453"/>
                </a:cubicBezTo>
                <a:cubicBezTo>
                  <a:pt x="81557" y="30677"/>
                  <a:pt x="99458" y="23493"/>
                  <a:pt x="116770" y="16547"/>
                </a:cubicBezTo>
                <a:lnTo>
                  <a:pt x="118221" y="15964"/>
                </a:lnTo>
                <a:cubicBezTo>
                  <a:pt x="130487" y="11039"/>
                  <a:pt x="143090" y="5979"/>
                  <a:pt x="155719" y="5979"/>
                </a:cubicBezTo>
                <a:cubicBezTo>
                  <a:pt x="158722" y="5979"/>
                  <a:pt x="161726" y="6265"/>
                  <a:pt x="164727" y="6907"/>
                </a:cubicBezTo>
                <a:cubicBezTo>
                  <a:pt x="171814" y="8423"/>
                  <a:pt x="177542" y="11401"/>
                  <a:pt x="180852" y="15293"/>
                </a:cubicBezTo>
                <a:cubicBezTo>
                  <a:pt x="181445" y="15989"/>
                  <a:pt x="182287" y="16347"/>
                  <a:pt x="183135" y="16347"/>
                </a:cubicBezTo>
                <a:cubicBezTo>
                  <a:pt x="183822" y="16347"/>
                  <a:pt x="184511" y="16113"/>
                  <a:pt x="185075" y="15634"/>
                </a:cubicBezTo>
                <a:cubicBezTo>
                  <a:pt x="186336" y="14561"/>
                  <a:pt x="186488" y="12670"/>
                  <a:pt x="185416" y="11410"/>
                </a:cubicBezTo>
                <a:cubicBezTo>
                  <a:pt x="180081" y="5141"/>
                  <a:pt x="171902" y="2315"/>
                  <a:pt x="165980" y="1048"/>
                </a:cubicBezTo>
                <a:cubicBezTo>
                  <a:pt x="162585" y="321"/>
                  <a:pt x="159195" y="1"/>
                  <a:pt x="1558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512075" y="685800"/>
            <a:ext cx="9656100" cy="810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512075" y="1440075"/>
            <a:ext cx="96561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512075" y="685800"/>
            <a:ext cx="9656100" cy="810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512075" y="2128588"/>
            <a:ext cx="4536600" cy="1849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➔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◆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◆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◆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512075" y="4206313"/>
            <a:ext cx="4536600" cy="1849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238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➔"/>
              <a:defRPr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◆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◆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◆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9pPr>
          </a:lstStyle>
          <a:p/>
        </p:txBody>
      </p:sp>
      <p:sp>
        <p:nvSpPr>
          <p:cNvPr id="29" name="Google Shape;29;p5"/>
          <p:cNvSpPr/>
          <p:nvPr>
            <p:ph idx="3" type="pic"/>
          </p:nvPr>
        </p:nvSpPr>
        <p:spPr>
          <a:xfrm>
            <a:off x="6184000" y="1946450"/>
            <a:ext cx="3306300" cy="4291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30" name="Google Shape;30;p5"/>
          <p:cNvSpPr/>
          <p:nvPr/>
        </p:nvSpPr>
        <p:spPr>
          <a:xfrm rot="-546657">
            <a:off x="6802282" y="6962037"/>
            <a:ext cx="4996436" cy="907514"/>
          </a:xfrm>
          <a:custGeom>
            <a:rect b="b" l="l" r="r" t="t"/>
            <a:pathLst>
              <a:path extrusionOk="0" h="27635" w="152148">
                <a:moveTo>
                  <a:pt x="94991" y="1"/>
                </a:moveTo>
                <a:cubicBezTo>
                  <a:pt x="92519" y="1"/>
                  <a:pt x="90052" y="136"/>
                  <a:pt x="87583" y="405"/>
                </a:cubicBezTo>
                <a:cubicBezTo>
                  <a:pt x="77554" y="1500"/>
                  <a:pt x="67265" y="4773"/>
                  <a:pt x="55202" y="10704"/>
                </a:cubicBezTo>
                <a:lnTo>
                  <a:pt x="54852" y="10876"/>
                </a:lnTo>
                <a:cubicBezTo>
                  <a:pt x="43381" y="16516"/>
                  <a:pt x="31642" y="22289"/>
                  <a:pt x="20006" y="22289"/>
                </a:cubicBezTo>
                <a:cubicBezTo>
                  <a:pt x="14744" y="22289"/>
                  <a:pt x="9504" y="21108"/>
                  <a:pt x="4319" y="18201"/>
                </a:cubicBezTo>
                <a:cubicBezTo>
                  <a:pt x="3902" y="17967"/>
                  <a:pt x="3451" y="17856"/>
                  <a:pt x="3006" y="17856"/>
                </a:cubicBezTo>
                <a:cubicBezTo>
                  <a:pt x="2065" y="17856"/>
                  <a:pt x="1151" y="18352"/>
                  <a:pt x="658" y="19231"/>
                </a:cubicBezTo>
                <a:cubicBezTo>
                  <a:pt x="1" y="20403"/>
                  <a:pt x="316" y="21856"/>
                  <a:pt x="1341" y="22660"/>
                </a:cubicBezTo>
                <a:cubicBezTo>
                  <a:pt x="1449" y="22744"/>
                  <a:pt x="1565" y="22822"/>
                  <a:pt x="1689" y="22892"/>
                </a:cubicBezTo>
                <a:cubicBezTo>
                  <a:pt x="7338" y="26059"/>
                  <a:pt x="13362" y="27634"/>
                  <a:pt x="19916" y="27634"/>
                </a:cubicBezTo>
                <a:cubicBezTo>
                  <a:pt x="23331" y="27634"/>
                  <a:pt x="26891" y="27206"/>
                  <a:pt x="30616" y="26354"/>
                </a:cubicBezTo>
                <a:cubicBezTo>
                  <a:pt x="39873" y="24235"/>
                  <a:pt x="48695" y="19896"/>
                  <a:pt x="57225" y="15701"/>
                </a:cubicBezTo>
                <a:lnTo>
                  <a:pt x="57576" y="15530"/>
                </a:lnTo>
                <a:cubicBezTo>
                  <a:pt x="71448" y="8708"/>
                  <a:pt x="83406" y="5373"/>
                  <a:pt x="95141" y="5373"/>
                </a:cubicBezTo>
                <a:cubicBezTo>
                  <a:pt x="103197" y="5373"/>
                  <a:pt x="111146" y="6944"/>
                  <a:pt x="119538" y="10039"/>
                </a:cubicBezTo>
                <a:cubicBezTo>
                  <a:pt x="123192" y="11387"/>
                  <a:pt x="126894" y="13003"/>
                  <a:pt x="130539" y="14843"/>
                </a:cubicBezTo>
                <a:cubicBezTo>
                  <a:pt x="136116" y="17656"/>
                  <a:pt x="141842" y="21096"/>
                  <a:pt x="147558" y="25064"/>
                </a:cubicBezTo>
                <a:cubicBezTo>
                  <a:pt x="148026" y="25389"/>
                  <a:pt x="148560" y="25544"/>
                  <a:pt x="149089" y="25544"/>
                </a:cubicBezTo>
                <a:cubicBezTo>
                  <a:pt x="149941" y="25544"/>
                  <a:pt x="150778" y="25141"/>
                  <a:pt x="151301" y="24388"/>
                </a:cubicBezTo>
                <a:cubicBezTo>
                  <a:pt x="152148" y="23169"/>
                  <a:pt x="151843" y="21492"/>
                  <a:pt x="150625" y="20647"/>
                </a:cubicBezTo>
                <a:cubicBezTo>
                  <a:pt x="144704" y="16535"/>
                  <a:pt x="138761" y="12968"/>
                  <a:pt x="132962" y="10041"/>
                </a:cubicBezTo>
                <a:cubicBezTo>
                  <a:pt x="129134" y="8111"/>
                  <a:pt x="125244" y="6412"/>
                  <a:pt x="121399" y="4993"/>
                </a:cubicBezTo>
                <a:cubicBezTo>
                  <a:pt x="112336" y="1651"/>
                  <a:pt x="103633" y="1"/>
                  <a:pt x="949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/>
          <p:nvPr/>
        </p:nvSpPr>
        <p:spPr>
          <a:xfrm rot="2039767">
            <a:off x="8299243" y="-195122"/>
            <a:ext cx="4427564" cy="1211234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/>
          <p:nvPr/>
        </p:nvSpPr>
        <p:spPr>
          <a:xfrm rot="-8408516">
            <a:off x="-1985258" y="6651102"/>
            <a:ext cx="4427611" cy="1211247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/>
          <p:nvPr/>
        </p:nvSpPr>
        <p:spPr>
          <a:xfrm rot="-3960523">
            <a:off x="-592628" y="6278019"/>
            <a:ext cx="1502215" cy="1196576"/>
          </a:xfrm>
          <a:custGeom>
            <a:rect b="b" l="l" r="r" t="t"/>
            <a:pathLst>
              <a:path extrusionOk="0" h="36437" w="45744">
                <a:moveTo>
                  <a:pt x="42679" y="1"/>
                </a:moveTo>
                <a:cubicBezTo>
                  <a:pt x="41783" y="1"/>
                  <a:pt x="40908" y="448"/>
                  <a:pt x="40398" y="1262"/>
                </a:cubicBezTo>
                <a:cubicBezTo>
                  <a:pt x="31820" y="14961"/>
                  <a:pt x="21970" y="22339"/>
                  <a:pt x="15218" y="26115"/>
                </a:cubicBezTo>
                <a:cubicBezTo>
                  <a:pt x="7926" y="30194"/>
                  <a:pt x="2568" y="31074"/>
                  <a:pt x="2475" y="31089"/>
                </a:cubicBezTo>
                <a:cubicBezTo>
                  <a:pt x="1010" y="31312"/>
                  <a:pt x="1" y="32679"/>
                  <a:pt x="220" y="34145"/>
                </a:cubicBezTo>
                <a:cubicBezTo>
                  <a:pt x="420" y="35479"/>
                  <a:pt x="1567" y="36437"/>
                  <a:pt x="2876" y="36437"/>
                </a:cubicBezTo>
                <a:cubicBezTo>
                  <a:pt x="3009" y="36437"/>
                  <a:pt x="3143" y="36427"/>
                  <a:pt x="3278" y="36407"/>
                </a:cubicBezTo>
                <a:cubicBezTo>
                  <a:pt x="3527" y="36370"/>
                  <a:pt x="9463" y="35443"/>
                  <a:pt x="17576" y="30958"/>
                </a:cubicBezTo>
                <a:cubicBezTo>
                  <a:pt x="22283" y="28354"/>
                  <a:pt x="26790" y="25072"/>
                  <a:pt x="30969" y="21199"/>
                </a:cubicBezTo>
                <a:cubicBezTo>
                  <a:pt x="36168" y="16383"/>
                  <a:pt x="40874" y="10636"/>
                  <a:pt x="44955" y="4117"/>
                </a:cubicBezTo>
                <a:cubicBezTo>
                  <a:pt x="45744" y="2858"/>
                  <a:pt x="45362" y="1199"/>
                  <a:pt x="44103" y="411"/>
                </a:cubicBezTo>
                <a:cubicBezTo>
                  <a:pt x="43659" y="133"/>
                  <a:pt x="43166" y="1"/>
                  <a:pt x="426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10279078" y="6365752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207390" y="429555"/>
            <a:ext cx="208234" cy="208234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8076503" y="7152605"/>
            <a:ext cx="208234" cy="208234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540065" y="152877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512075" y="685800"/>
            <a:ext cx="9656100" cy="810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0" name="Google Shape;40;p6"/>
          <p:cNvSpPr/>
          <p:nvPr/>
        </p:nvSpPr>
        <p:spPr>
          <a:xfrm rot="-577678">
            <a:off x="6851034" y="6911818"/>
            <a:ext cx="4996551" cy="907535"/>
          </a:xfrm>
          <a:custGeom>
            <a:rect b="b" l="l" r="r" t="t"/>
            <a:pathLst>
              <a:path extrusionOk="0" h="27635" w="152148">
                <a:moveTo>
                  <a:pt x="94991" y="1"/>
                </a:moveTo>
                <a:cubicBezTo>
                  <a:pt x="92519" y="1"/>
                  <a:pt x="90052" y="136"/>
                  <a:pt x="87583" y="405"/>
                </a:cubicBezTo>
                <a:cubicBezTo>
                  <a:pt x="77554" y="1500"/>
                  <a:pt x="67265" y="4773"/>
                  <a:pt x="55202" y="10704"/>
                </a:cubicBezTo>
                <a:lnTo>
                  <a:pt x="54852" y="10876"/>
                </a:lnTo>
                <a:cubicBezTo>
                  <a:pt x="43381" y="16516"/>
                  <a:pt x="31642" y="22289"/>
                  <a:pt x="20006" y="22289"/>
                </a:cubicBezTo>
                <a:cubicBezTo>
                  <a:pt x="14744" y="22289"/>
                  <a:pt x="9504" y="21108"/>
                  <a:pt x="4319" y="18201"/>
                </a:cubicBezTo>
                <a:cubicBezTo>
                  <a:pt x="3902" y="17967"/>
                  <a:pt x="3451" y="17856"/>
                  <a:pt x="3006" y="17856"/>
                </a:cubicBezTo>
                <a:cubicBezTo>
                  <a:pt x="2065" y="17856"/>
                  <a:pt x="1151" y="18352"/>
                  <a:pt x="658" y="19231"/>
                </a:cubicBezTo>
                <a:cubicBezTo>
                  <a:pt x="1" y="20403"/>
                  <a:pt x="316" y="21856"/>
                  <a:pt x="1341" y="22660"/>
                </a:cubicBezTo>
                <a:cubicBezTo>
                  <a:pt x="1449" y="22744"/>
                  <a:pt x="1565" y="22822"/>
                  <a:pt x="1689" y="22892"/>
                </a:cubicBezTo>
                <a:cubicBezTo>
                  <a:pt x="7338" y="26059"/>
                  <a:pt x="13362" y="27634"/>
                  <a:pt x="19916" y="27634"/>
                </a:cubicBezTo>
                <a:cubicBezTo>
                  <a:pt x="23331" y="27634"/>
                  <a:pt x="26891" y="27206"/>
                  <a:pt x="30616" y="26354"/>
                </a:cubicBezTo>
                <a:cubicBezTo>
                  <a:pt x="39873" y="24235"/>
                  <a:pt x="48695" y="19896"/>
                  <a:pt x="57225" y="15701"/>
                </a:cubicBezTo>
                <a:lnTo>
                  <a:pt x="57576" y="15530"/>
                </a:lnTo>
                <a:cubicBezTo>
                  <a:pt x="71448" y="8708"/>
                  <a:pt x="83406" y="5373"/>
                  <a:pt x="95141" y="5373"/>
                </a:cubicBezTo>
                <a:cubicBezTo>
                  <a:pt x="103197" y="5373"/>
                  <a:pt x="111146" y="6944"/>
                  <a:pt x="119538" y="10039"/>
                </a:cubicBezTo>
                <a:cubicBezTo>
                  <a:pt x="123192" y="11387"/>
                  <a:pt x="126894" y="13003"/>
                  <a:pt x="130539" y="14843"/>
                </a:cubicBezTo>
                <a:cubicBezTo>
                  <a:pt x="136116" y="17656"/>
                  <a:pt x="141842" y="21096"/>
                  <a:pt x="147558" y="25064"/>
                </a:cubicBezTo>
                <a:cubicBezTo>
                  <a:pt x="148026" y="25389"/>
                  <a:pt x="148560" y="25544"/>
                  <a:pt x="149089" y="25544"/>
                </a:cubicBezTo>
                <a:cubicBezTo>
                  <a:pt x="149941" y="25544"/>
                  <a:pt x="150778" y="25141"/>
                  <a:pt x="151301" y="24388"/>
                </a:cubicBezTo>
                <a:cubicBezTo>
                  <a:pt x="152148" y="23169"/>
                  <a:pt x="151843" y="21492"/>
                  <a:pt x="150625" y="20647"/>
                </a:cubicBezTo>
                <a:cubicBezTo>
                  <a:pt x="144704" y="16535"/>
                  <a:pt x="138761" y="12968"/>
                  <a:pt x="132962" y="10041"/>
                </a:cubicBezTo>
                <a:cubicBezTo>
                  <a:pt x="129134" y="8111"/>
                  <a:pt x="125244" y="6412"/>
                  <a:pt x="121399" y="4993"/>
                </a:cubicBezTo>
                <a:cubicBezTo>
                  <a:pt x="112336" y="1651"/>
                  <a:pt x="103633" y="1"/>
                  <a:pt x="9499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6"/>
          <p:cNvSpPr/>
          <p:nvPr/>
        </p:nvSpPr>
        <p:spPr>
          <a:xfrm>
            <a:off x="-658186" y="-800098"/>
            <a:ext cx="4427456" cy="1211205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6"/>
          <p:cNvSpPr/>
          <p:nvPr/>
        </p:nvSpPr>
        <p:spPr>
          <a:xfrm rot="10017047">
            <a:off x="9832473" y="6455814"/>
            <a:ext cx="1502259" cy="1196611"/>
          </a:xfrm>
          <a:custGeom>
            <a:rect b="b" l="l" r="r" t="t"/>
            <a:pathLst>
              <a:path extrusionOk="0" h="36437" w="45744">
                <a:moveTo>
                  <a:pt x="42679" y="1"/>
                </a:moveTo>
                <a:cubicBezTo>
                  <a:pt x="41783" y="1"/>
                  <a:pt x="40908" y="448"/>
                  <a:pt x="40398" y="1262"/>
                </a:cubicBezTo>
                <a:cubicBezTo>
                  <a:pt x="31820" y="14961"/>
                  <a:pt x="21970" y="22339"/>
                  <a:pt x="15218" y="26115"/>
                </a:cubicBezTo>
                <a:cubicBezTo>
                  <a:pt x="7926" y="30194"/>
                  <a:pt x="2568" y="31074"/>
                  <a:pt x="2475" y="31089"/>
                </a:cubicBezTo>
                <a:cubicBezTo>
                  <a:pt x="1010" y="31312"/>
                  <a:pt x="1" y="32679"/>
                  <a:pt x="220" y="34145"/>
                </a:cubicBezTo>
                <a:cubicBezTo>
                  <a:pt x="420" y="35479"/>
                  <a:pt x="1567" y="36437"/>
                  <a:pt x="2876" y="36437"/>
                </a:cubicBezTo>
                <a:cubicBezTo>
                  <a:pt x="3009" y="36437"/>
                  <a:pt x="3143" y="36427"/>
                  <a:pt x="3278" y="36407"/>
                </a:cubicBezTo>
                <a:cubicBezTo>
                  <a:pt x="3527" y="36370"/>
                  <a:pt x="9463" y="35443"/>
                  <a:pt x="17576" y="30958"/>
                </a:cubicBezTo>
                <a:cubicBezTo>
                  <a:pt x="22283" y="28354"/>
                  <a:pt x="26790" y="25072"/>
                  <a:pt x="30969" y="21199"/>
                </a:cubicBezTo>
                <a:cubicBezTo>
                  <a:pt x="36168" y="16383"/>
                  <a:pt x="40874" y="10636"/>
                  <a:pt x="44955" y="4117"/>
                </a:cubicBezTo>
                <a:cubicBezTo>
                  <a:pt x="45744" y="2858"/>
                  <a:pt x="45362" y="1199"/>
                  <a:pt x="44103" y="411"/>
                </a:cubicBezTo>
                <a:cubicBezTo>
                  <a:pt x="43659" y="133"/>
                  <a:pt x="43166" y="1"/>
                  <a:pt x="426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8199150" y="7139450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6"/>
          <p:cNvSpPr/>
          <p:nvPr/>
        </p:nvSpPr>
        <p:spPr>
          <a:xfrm>
            <a:off x="2329560" y="234940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126475" y="685800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10168122" y="6354402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2830775" y="117750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50" name="Google Shape;50;p7"/>
          <p:cNvSpPr txBox="1"/>
          <p:nvPr>
            <p:ph type="title"/>
          </p:nvPr>
        </p:nvSpPr>
        <p:spPr>
          <a:xfrm>
            <a:off x="512075" y="685800"/>
            <a:ext cx="9656100" cy="810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1pPr>
            <a:lvl2pPr lvl="1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2pPr>
            <a:lvl3pPr lvl="2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3pPr>
            <a:lvl4pPr lvl="3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4pPr>
            <a:lvl5pPr lvl="4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5pPr>
            <a:lvl6pPr lvl="5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6pPr>
            <a:lvl7pPr lvl="6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7pPr>
            <a:lvl8pPr lvl="7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8pPr>
            <a:lvl9pPr lvl="8">
              <a:spcBef>
                <a:spcPts val="0"/>
              </a:spcBef>
              <a:spcAft>
                <a:spcPts val="0"/>
              </a:spcAft>
              <a:buSzPts val="6100"/>
              <a:buNone/>
              <a:defRPr sz="61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56" name="Google Shape;56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200"/>
              <a:buNone/>
              <a:defRPr sz="15200"/>
            </a:lvl9pPr>
          </a:lstStyle>
          <a:p>
            <a:r>
              <a:t>xx%</a:t>
            </a:r>
          </a:p>
        </p:txBody>
      </p:sp>
      <p:sp>
        <p:nvSpPr>
          <p:cNvPr id="61" name="Google Shape;61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type="title"/>
          </p:nvPr>
        </p:nvSpPr>
        <p:spPr>
          <a:xfrm>
            <a:off x="512075" y="685800"/>
            <a:ext cx="9656100" cy="810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1630957" y="2086125"/>
            <a:ext cx="3542400" cy="1121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2400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2" type="subTitle"/>
          </p:nvPr>
        </p:nvSpPr>
        <p:spPr>
          <a:xfrm>
            <a:off x="1630957" y="3346303"/>
            <a:ext cx="3542400" cy="1121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2400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idx="3" type="subTitle"/>
          </p:nvPr>
        </p:nvSpPr>
        <p:spPr>
          <a:xfrm>
            <a:off x="1630957" y="4606481"/>
            <a:ext cx="3542400" cy="1121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2400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9" name="Google Shape;69;p13"/>
          <p:cNvSpPr txBox="1"/>
          <p:nvPr>
            <p:ph idx="4" type="subTitle"/>
          </p:nvPr>
        </p:nvSpPr>
        <p:spPr>
          <a:xfrm>
            <a:off x="6450343" y="2086125"/>
            <a:ext cx="3542400" cy="1121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2400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5" type="subTitle"/>
          </p:nvPr>
        </p:nvSpPr>
        <p:spPr>
          <a:xfrm>
            <a:off x="6450343" y="3346303"/>
            <a:ext cx="3542400" cy="11211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b="1" sz="2400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hasCustomPrompt="1" idx="6" type="title"/>
          </p:nvPr>
        </p:nvSpPr>
        <p:spPr>
          <a:xfrm>
            <a:off x="683200" y="2442468"/>
            <a:ext cx="887100" cy="4083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hasCustomPrompt="1" idx="7" type="title"/>
          </p:nvPr>
        </p:nvSpPr>
        <p:spPr>
          <a:xfrm>
            <a:off x="691311" y="3702646"/>
            <a:ext cx="887100" cy="4083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/>
          <p:nvPr>
            <p:ph hasCustomPrompt="1" idx="8" type="title"/>
          </p:nvPr>
        </p:nvSpPr>
        <p:spPr>
          <a:xfrm>
            <a:off x="691311" y="4962824"/>
            <a:ext cx="887100" cy="4083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4" name="Google Shape;74;p13"/>
          <p:cNvSpPr txBox="1"/>
          <p:nvPr>
            <p:ph hasCustomPrompt="1" idx="9" type="title"/>
          </p:nvPr>
        </p:nvSpPr>
        <p:spPr>
          <a:xfrm>
            <a:off x="5507663" y="2442468"/>
            <a:ext cx="887100" cy="4083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/>
          <p:nvPr>
            <p:ph hasCustomPrompt="1" idx="13" type="title"/>
          </p:nvPr>
        </p:nvSpPr>
        <p:spPr>
          <a:xfrm>
            <a:off x="5507663" y="3702646"/>
            <a:ext cx="887100" cy="4083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/>
          <p:nvPr/>
        </p:nvSpPr>
        <p:spPr>
          <a:xfrm rot="9899934">
            <a:off x="5492768" y="6300843"/>
            <a:ext cx="6124136" cy="1150913"/>
          </a:xfrm>
          <a:custGeom>
            <a:rect b="b" l="l" r="r" t="t"/>
            <a:pathLst>
              <a:path extrusionOk="0" h="35047" w="186489">
                <a:moveTo>
                  <a:pt x="155823" y="1"/>
                </a:moveTo>
                <a:cubicBezTo>
                  <a:pt x="141897" y="1"/>
                  <a:pt x="128283" y="5467"/>
                  <a:pt x="115989" y="10404"/>
                </a:cubicBezTo>
                <a:lnTo>
                  <a:pt x="114539" y="10985"/>
                </a:lnTo>
                <a:cubicBezTo>
                  <a:pt x="96772" y="18115"/>
                  <a:pt x="79990" y="24849"/>
                  <a:pt x="61524" y="27523"/>
                </a:cubicBezTo>
                <a:cubicBezTo>
                  <a:pt x="54535" y="28535"/>
                  <a:pt x="47566" y="29038"/>
                  <a:pt x="40710" y="29038"/>
                </a:cubicBezTo>
                <a:cubicBezTo>
                  <a:pt x="27961" y="29038"/>
                  <a:pt x="15599" y="27299"/>
                  <a:pt x="4214" y="23859"/>
                </a:cubicBezTo>
                <a:cubicBezTo>
                  <a:pt x="3925" y="23771"/>
                  <a:pt x="3632" y="23730"/>
                  <a:pt x="3345" y="23730"/>
                </a:cubicBezTo>
                <a:cubicBezTo>
                  <a:pt x="2059" y="23730"/>
                  <a:pt x="872" y="24565"/>
                  <a:pt x="479" y="25859"/>
                </a:cubicBezTo>
                <a:cubicBezTo>
                  <a:pt x="1" y="27444"/>
                  <a:pt x="897" y="29115"/>
                  <a:pt x="2481" y="29594"/>
                </a:cubicBezTo>
                <a:cubicBezTo>
                  <a:pt x="11914" y="32445"/>
                  <a:pt x="21932" y="34197"/>
                  <a:pt x="32256" y="34803"/>
                </a:cubicBezTo>
                <a:cubicBezTo>
                  <a:pt x="35007" y="34965"/>
                  <a:pt x="37785" y="35046"/>
                  <a:pt x="40581" y="35046"/>
                </a:cubicBezTo>
                <a:cubicBezTo>
                  <a:pt x="42706" y="35046"/>
                  <a:pt x="44843" y="34999"/>
                  <a:pt x="46987" y="34906"/>
                </a:cubicBezTo>
                <a:cubicBezTo>
                  <a:pt x="52085" y="34684"/>
                  <a:pt x="57228" y="34199"/>
                  <a:pt x="62382" y="33453"/>
                </a:cubicBezTo>
                <a:cubicBezTo>
                  <a:pt x="81557" y="30677"/>
                  <a:pt x="99458" y="23493"/>
                  <a:pt x="116770" y="16547"/>
                </a:cubicBezTo>
                <a:lnTo>
                  <a:pt x="118221" y="15964"/>
                </a:lnTo>
                <a:cubicBezTo>
                  <a:pt x="130487" y="11039"/>
                  <a:pt x="143090" y="5979"/>
                  <a:pt x="155719" y="5979"/>
                </a:cubicBezTo>
                <a:cubicBezTo>
                  <a:pt x="158722" y="5979"/>
                  <a:pt x="161726" y="6265"/>
                  <a:pt x="164727" y="6907"/>
                </a:cubicBezTo>
                <a:cubicBezTo>
                  <a:pt x="171814" y="8423"/>
                  <a:pt x="177542" y="11401"/>
                  <a:pt x="180852" y="15293"/>
                </a:cubicBezTo>
                <a:cubicBezTo>
                  <a:pt x="181445" y="15989"/>
                  <a:pt x="182287" y="16347"/>
                  <a:pt x="183135" y="16347"/>
                </a:cubicBezTo>
                <a:cubicBezTo>
                  <a:pt x="183822" y="16347"/>
                  <a:pt x="184511" y="16113"/>
                  <a:pt x="185075" y="15634"/>
                </a:cubicBezTo>
                <a:cubicBezTo>
                  <a:pt x="186336" y="14561"/>
                  <a:pt x="186488" y="12670"/>
                  <a:pt x="185416" y="11410"/>
                </a:cubicBezTo>
                <a:cubicBezTo>
                  <a:pt x="180081" y="5141"/>
                  <a:pt x="171902" y="2315"/>
                  <a:pt x="165980" y="1048"/>
                </a:cubicBezTo>
                <a:cubicBezTo>
                  <a:pt x="162585" y="321"/>
                  <a:pt x="159195" y="1"/>
                  <a:pt x="1558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/>
          <p:nvPr/>
        </p:nvSpPr>
        <p:spPr>
          <a:xfrm rot="-9899934">
            <a:off x="6640606" y="232050"/>
            <a:ext cx="4996408" cy="907509"/>
          </a:xfrm>
          <a:custGeom>
            <a:rect b="b" l="l" r="r" t="t"/>
            <a:pathLst>
              <a:path extrusionOk="0" h="27635" w="152148">
                <a:moveTo>
                  <a:pt x="94991" y="1"/>
                </a:moveTo>
                <a:cubicBezTo>
                  <a:pt x="92519" y="1"/>
                  <a:pt x="90052" y="136"/>
                  <a:pt x="87583" y="405"/>
                </a:cubicBezTo>
                <a:cubicBezTo>
                  <a:pt x="77554" y="1500"/>
                  <a:pt x="67265" y="4773"/>
                  <a:pt x="55202" y="10704"/>
                </a:cubicBezTo>
                <a:lnTo>
                  <a:pt x="54852" y="10876"/>
                </a:lnTo>
                <a:cubicBezTo>
                  <a:pt x="43381" y="16516"/>
                  <a:pt x="31642" y="22289"/>
                  <a:pt x="20006" y="22289"/>
                </a:cubicBezTo>
                <a:cubicBezTo>
                  <a:pt x="14744" y="22289"/>
                  <a:pt x="9504" y="21108"/>
                  <a:pt x="4319" y="18201"/>
                </a:cubicBezTo>
                <a:cubicBezTo>
                  <a:pt x="3902" y="17967"/>
                  <a:pt x="3451" y="17856"/>
                  <a:pt x="3006" y="17856"/>
                </a:cubicBezTo>
                <a:cubicBezTo>
                  <a:pt x="2065" y="17856"/>
                  <a:pt x="1151" y="18352"/>
                  <a:pt x="658" y="19231"/>
                </a:cubicBezTo>
                <a:cubicBezTo>
                  <a:pt x="1" y="20403"/>
                  <a:pt x="316" y="21856"/>
                  <a:pt x="1341" y="22660"/>
                </a:cubicBezTo>
                <a:cubicBezTo>
                  <a:pt x="1449" y="22744"/>
                  <a:pt x="1565" y="22822"/>
                  <a:pt x="1689" y="22892"/>
                </a:cubicBezTo>
                <a:cubicBezTo>
                  <a:pt x="7338" y="26059"/>
                  <a:pt x="13362" y="27634"/>
                  <a:pt x="19916" y="27634"/>
                </a:cubicBezTo>
                <a:cubicBezTo>
                  <a:pt x="23331" y="27634"/>
                  <a:pt x="26891" y="27206"/>
                  <a:pt x="30616" y="26354"/>
                </a:cubicBezTo>
                <a:cubicBezTo>
                  <a:pt x="39873" y="24235"/>
                  <a:pt x="48695" y="19896"/>
                  <a:pt x="57225" y="15701"/>
                </a:cubicBezTo>
                <a:lnTo>
                  <a:pt x="57576" y="15530"/>
                </a:lnTo>
                <a:cubicBezTo>
                  <a:pt x="71448" y="8708"/>
                  <a:pt x="83406" y="5373"/>
                  <a:pt x="95141" y="5373"/>
                </a:cubicBezTo>
                <a:cubicBezTo>
                  <a:pt x="103197" y="5373"/>
                  <a:pt x="111146" y="6944"/>
                  <a:pt x="119538" y="10039"/>
                </a:cubicBezTo>
                <a:cubicBezTo>
                  <a:pt x="123192" y="11387"/>
                  <a:pt x="126894" y="13003"/>
                  <a:pt x="130539" y="14843"/>
                </a:cubicBezTo>
                <a:cubicBezTo>
                  <a:pt x="136116" y="17656"/>
                  <a:pt x="141842" y="21096"/>
                  <a:pt x="147558" y="25064"/>
                </a:cubicBezTo>
                <a:cubicBezTo>
                  <a:pt x="148026" y="25389"/>
                  <a:pt x="148560" y="25544"/>
                  <a:pt x="149089" y="25544"/>
                </a:cubicBezTo>
                <a:cubicBezTo>
                  <a:pt x="149941" y="25544"/>
                  <a:pt x="150778" y="25141"/>
                  <a:pt x="151301" y="24388"/>
                </a:cubicBezTo>
                <a:cubicBezTo>
                  <a:pt x="152148" y="23169"/>
                  <a:pt x="151843" y="21492"/>
                  <a:pt x="150625" y="20647"/>
                </a:cubicBezTo>
                <a:cubicBezTo>
                  <a:pt x="144704" y="16535"/>
                  <a:pt x="138761" y="12968"/>
                  <a:pt x="132962" y="10041"/>
                </a:cubicBezTo>
                <a:cubicBezTo>
                  <a:pt x="129134" y="8111"/>
                  <a:pt x="125244" y="6412"/>
                  <a:pt x="121399" y="4993"/>
                </a:cubicBezTo>
                <a:cubicBezTo>
                  <a:pt x="112336" y="1651"/>
                  <a:pt x="103633" y="1"/>
                  <a:pt x="949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/>
          <p:nvPr/>
        </p:nvSpPr>
        <p:spPr>
          <a:xfrm flipH="1" rot="10402104">
            <a:off x="5735644" y="6930834"/>
            <a:ext cx="4427419" cy="1211195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/>
          <p:nvPr/>
        </p:nvSpPr>
        <p:spPr>
          <a:xfrm rot="4499934">
            <a:off x="9417027" y="-179104"/>
            <a:ext cx="1502193" cy="1196559"/>
          </a:xfrm>
          <a:custGeom>
            <a:rect b="b" l="l" r="r" t="t"/>
            <a:pathLst>
              <a:path extrusionOk="0" h="36437" w="45744">
                <a:moveTo>
                  <a:pt x="42679" y="1"/>
                </a:moveTo>
                <a:cubicBezTo>
                  <a:pt x="41783" y="1"/>
                  <a:pt x="40908" y="448"/>
                  <a:pt x="40398" y="1262"/>
                </a:cubicBezTo>
                <a:cubicBezTo>
                  <a:pt x="31820" y="14961"/>
                  <a:pt x="21970" y="22339"/>
                  <a:pt x="15218" y="26115"/>
                </a:cubicBezTo>
                <a:cubicBezTo>
                  <a:pt x="7926" y="30194"/>
                  <a:pt x="2568" y="31074"/>
                  <a:pt x="2475" y="31089"/>
                </a:cubicBezTo>
                <a:cubicBezTo>
                  <a:pt x="1010" y="31312"/>
                  <a:pt x="1" y="32679"/>
                  <a:pt x="220" y="34145"/>
                </a:cubicBezTo>
                <a:cubicBezTo>
                  <a:pt x="420" y="35479"/>
                  <a:pt x="1567" y="36437"/>
                  <a:pt x="2876" y="36437"/>
                </a:cubicBezTo>
                <a:cubicBezTo>
                  <a:pt x="3009" y="36437"/>
                  <a:pt x="3143" y="36427"/>
                  <a:pt x="3278" y="36407"/>
                </a:cubicBezTo>
                <a:cubicBezTo>
                  <a:pt x="3527" y="36370"/>
                  <a:pt x="9463" y="35443"/>
                  <a:pt x="17576" y="30958"/>
                </a:cubicBezTo>
                <a:cubicBezTo>
                  <a:pt x="22283" y="28354"/>
                  <a:pt x="26790" y="25072"/>
                  <a:pt x="30969" y="21199"/>
                </a:cubicBezTo>
                <a:cubicBezTo>
                  <a:pt x="36168" y="16383"/>
                  <a:pt x="40874" y="10636"/>
                  <a:pt x="44955" y="4117"/>
                </a:cubicBezTo>
                <a:cubicBezTo>
                  <a:pt x="45744" y="2858"/>
                  <a:pt x="45362" y="1199"/>
                  <a:pt x="44103" y="411"/>
                </a:cubicBezTo>
                <a:cubicBezTo>
                  <a:pt x="43659" y="133"/>
                  <a:pt x="43166" y="1"/>
                  <a:pt x="4267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10168178" y="6679230"/>
            <a:ext cx="208234" cy="208234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/>
          <p:nvPr/>
        </p:nvSpPr>
        <p:spPr>
          <a:xfrm>
            <a:off x="9576802" y="6876288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/>
          <p:nvPr/>
        </p:nvSpPr>
        <p:spPr>
          <a:xfrm>
            <a:off x="8611702" y="280826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778478" y="7213305"/>
            <a:ext cx="208234" cy="208234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/>
          <p:nvPr/>
        </p:nvSpPr>
        <p:spPr>
          <a:xfrm>
            <a:off x="373739" y="6986888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idx="1" type="subTitle"/>
          </p:nvPr>
        </p:nvSpPr>
        <p:spPr>
          <a:xfrm>
            <a:off x="512075" y="3829750"/>
            <a:ext cx="3020700" cy="1674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2" type="subTitle"/>
          </p:nvPr>
        </p:nvSpPr>
        <p:spPr>
          <a:xfrm>
            <a:off x="3835700" y="3829750"/>
            <a:ext cx="3020700" cy="1674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3" type="subTitle"/>
          </p:nvPr>
        </p:nvSpPr>
        <p:spPr>
          <a:xfrm>
            <a:off x="7159225" y="3829749"/>
            <a:ext cx="3020700" cy="1674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4" type="subTitle"/>
          </p:nvPr>
        </p:nvSpPr>
        <p:spPr>
          <a:xfrm>
            <a:off x="512075" y="3377000"/>
            <a:ext cx="3020700" cy="5265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0" name="Google Shape;90;p14"/>
          <p:cNvSpPr txBox="1"/>
          <p:nvPr>
            <p:ph idx="5" type="subTitle"/>
          </p:nvPr>
        </p:nvSpPr>
        <p:spPr>
          <a:xfrm>
            <a:off x="3835705" y="3377000"/>
            <a:ext cx="3020700" cy="5265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6" type="subTitle"/>
          </p:nvPr>
        </p:nvSpPr>
        <p:spPr>
          <a:xfrm>
            <a:off x="7159225" y="3377000"/>
            <a:ext cx="3020700" cy="5265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type="title"/>
          </p:nvPr>
        </p:nvSpPr>
        <p:spPr>
          <a:xfrm>
            <a:off x="512075" y="685800"/>
            <a:ext cx="9656100" cy="810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3" name="Google Shape;93;p14"/>
          <p:cNvSpPr/>
          <p:nvPr/>
        </p:nvSpPr>
        <p:spPr>
          <a:xfrm rot="763083">
            <a:off x="-475897" y="6936602"/>
            <a:ext cx="4996653" cy="907554"/>
          </a:xfrm>
          <a:custGeom>
            <a:rect b="b" l="l" r="r" t="t"/>
            <a:pathLst>
              <a:path extrusionOk="0" h="27635" w="152148">
                <a:moveTo>
                  <a:pt x="94991" y="1"/>
                </a:moveTo>
                <a:cubicBezTo>
                  <a:pt x="92519" y="1"/>
                  <a:pt x="90052" y="136"/>
                  <a:pt x="87583" y="405"/>
                </a:cubicBezTo>
                <a:cubicBezTo>
                  <a:pt x="77554" y="1500"/>
                  <a:pt x="67265" y="4773"/>
                  <a:pt x="55202" y="10704"/>
                </a:cubicBezTo>
                <a:lnTo>
                  <a:pt x="54852" y="10876"/>
                </a:lnTo>
                <a:cubicBezTo>
                  <a:pt x="43381" y="16516"/>
                  <a:pt x="31642" y="22289"/>
                  <a:pt x="20006" y="22289"/>
                </a:cubicBezTo>
                <a:cubicBezTo>
                  <a:pt x="14744" y="22289"/>
                  <a:pt x="9504" y="21108"/>
                  <a:pt x="4319" y="18201"/>
                </a:cubicBezTo>
                <a:cubicBezTo>
                  <a:pt x="3902" y="17967"/>
                  <a:pt x="3451" y="17856"/>
                  <a:pt x="3006" y="17856"/>
                </a:cubicBezTo>
                <a:cubicBezTo>
                  <a:pt x="2065" y="17856"/>
                  <a:pt x="1151" y="18352"/>
                  <a:pt x="658" y="19231"/>
                </a:cubicBezTo>
                <a:cubicBezTo>
                  <a:pt x="1" y="20403"/>
                  <a:pt x="316" y="21856"/>
                  <a:pt x="1341" y="22660"/>
                </a:cubicBezTo>
                <a:cubicBezTo>
                  <a:pt x="1449" y="22744"/>
                  <a:pt x="1565" y="22822"/>
                  <a:pt x="1689" y="22892"/>
                </a:cubicBezTo>
                <a:cubicBezTo>
                  <a:pt x="7338" y="26059"/>
                  <a:pt x="13362" y="27634"/>
                  <a:pt x="19916" y="27634"/>
                </a:cubicBezTo>
                <a:cubicBezTo>
                  <a:pt x="23331" y="27634"/>
                  <a:pt x="26891" y="27206"/>
                  <a:pt x="30616" y="26354"/>
                </a:cubicBezTo>
                <a:cubicBezTo>
                  <a:pt x="39873" y="24235"/>
                  <a:pt x="48695" y="19896"/>
                  <a:pt x="57225" y="15701"/>
                </a:cubicBezTo>
                <a:lnTo>
                  <a:pt x="57576" y="15530"/>
                </a:lnTo>
                <a:cubicBezTo>
                  <a:pt x="71448" y="8708"/>
                  <a:pt x="83406" y="5373"/>
                  <a:pt x="95141" y="5373"/>
                </a:cubicBezTo>
                <a:cubicBezTo>
                  <a:pt x="103197" y="5373"/>
                  <a:pt x="111146" y="6944"/>
                  <a:pt x="119538" y="10039"/>
                </a:cubicBezTo>
                <a:cubicBezTo>
                  <a:pt x="123192" y="11387"/>
                  <a:pt x="126894" y="13003"/>
                  <a:pt x="130539" y="14843"/>
                </a:cubicBezTo>
                <a:cubicBezTo>
                  <a:pt x="136116" y="17656"/>
                  <a:pt x="141842" y="21096"/>
                  <a:pt x="147558" y="25064"/>
                </a:cubicBezTo>
                <a:cubicBezTo>
                  <a:pt x="148026" y="25389"/>
                  <a:pt x="148560" y="25544"/>
                  <a:pt x="149089" y="25544"/>
                </a:cubicBezTo>
                <a:cubicBezTo>
                  <a:pt x="149941" y="25544"/>
                  <a:pt x="150778" y="25141"/>
                  <a:pt x="151301" y="24388"/>
                </a:cubicBezTo>
                <a:cubicBezTo>
                  <a:pt x="152148" y="23169"/>
                  <a:pt x="151843" y="21492"/>
                  <a:pt x="150625" y="20647"/>
                </a:cubicBezTo>
                <a:cubicBezTo>
                  <a:pt x="144704" y="16535"/>
                  <a:pt x="138761" y="12968"/>
                  <a:pt x="132962" y="10041"/>
                </a:cubicBezTo>
                <a:cubicBezTo>
                  <a:pt x="129134" y="8111"/>
                  <a:pt x="125244" y="6412"/>
                  <a:pt x="121399" y="4993"/>
                </a:cubicBezTo>
                <a:cubicBezTo>
                  <a:pt x="112336" y="1651"/>
                  <a:pt x="103633" y="1"/>
                  <a:pt x="949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8017739" y="-800073"/>
            <a:ext cx="4427456" cy="1211205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 rot="5400000">
            <a:off x="9571130" y="31821"/>
            <a:ext cx="1502233" cy="1196591"/>
          </a:xfrm>
          <a:custGeom>
            <a:rect b="b" l="l" r="r" t="t"/>
            <a:pathLst>
              <a:path extrusionOk="0" h="36437" w="45744">
                <a:moveTo>
                  <a:pt x="42679" y="1"/>
                </a:moveTo>
                <a:cubicBezTo>
                  <a:pt x="41783" y="1"/>
                  <a:pt x="40908" y="448"/>
                  <a:pt x="40398" y="1262"/>
                </a:cubicBezTo>
                <a:cubicBezTo>
                  <a:pt x="31820" y="14961"/>
                  <a:pt x="21970" y="22339"/>
                  <a:pt x="15218" y="26115"/>
                </a:cubicBezTo>
                <a:cubicBezTo>
                  <a:pt x="7926" y="30194"/>
                  <a:pt x="2568" y="31074"/>
                  <a:pt x="2475" y="31089"/>
                </a:cubicBezTo>
                <a:cubicBezTo>
                  <a:pt x="1010" y="31312"/>
                  <a:pt x="1" y="32679"/>
                  <a:pt x="220" y="34145"/>
                </a:cubicBezTo>
                <a:cubicBezTo>
                  <a:pt x="420" y="35479"/>
                  <a:pt x="1567" y="36437"/>
                  <a:pt x="2876" y="36437"/>
                </a:cubicBezTo>
                <a:cubicBezTo>
                  <a:pt x="3009" y="36437"/>
                  <a:pt x="3143" y="36427"/>
                  <a:pt x="3278" y="36407"/>
                </a:cubicBezTo>
                <a:cubicBezTo>
                  <a:pt x="3527" y="36370"/>
                  <a:pt x="9463" y="35443"/>
                  <a:pt x="17576" y="30958"/>
                </a:cubicBezTo>
                <a:cubicBezTo>
                  <a:pt x="22283" y="28354"/>
                  <a:pt x="26790" y="25072"/>
                  <a:pt x="30969" y="21199"/>
                </a:cubicBezTo>
                <a:cubicBezTo>
                  <a:pt x="36168" y="16383"/>
                  <a:pt x="40874" y="10636"/>
                  <a:pt x="44955" y="4117"/>
                </a:cubicBezTo>
                <a:cubicBezTo>
                  <a:pt x="45744" y="2858"/>
                  <a:pt x="45362" y="1199"/>
                  <a:pt x="44103" y="411"/>
                </a:cubicBezTo>
                <a:cubicBezTo>
                  <a:pt x="43659" y="133"/>
                  <a:pt x="43166" y="1"/>
                  <a:pt x="426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3835710" y="7121365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7965350" y="269175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9787210" y="6955715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10307750" y="7232400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512075" y="685800"/>
            <a:ext cx="9656100" cy="8100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2" name="Google Shape;102;p15"/>
          <p:cNvSpPr/>
          <p:nvPr/>
        </p:nvSpPr>
        <p:spPr>
          <a:xfrm flipH="1" rot="506385">
            <a:off x="-595998" y="6879602"/>
            <a:ext cx="6124418" cy="1150966"/>
          </a:xfrm>
          <a:custGeom>
            <a:rect b="b" l="l" r="r" t="t"/>
            <a:pathLst>
              <a:path extrusionOk="0" h="35047" w="186489">
                <a:moveTo>
                  <a:pt x="155823" y="1"/>
                </a:moveTo>
                <a:cubicBezTo>
                  <a:pt x="141897" y="1"/>
                  <a:pt x="128283" y="5467"/>
                  <a:pt x="115989" y="10404"/>
                </a:cubicBezTo>
                <a:lnTo>
                  <a:pt x="114539" y="10985"/>
                </a:lnTo>
                <a:cubicBezTo>
                  <a:pt x="96772" y="18115"/>
                  <a:pt x="79990" y="24849"/>
                  <a:pt x="61524" y="27523"/>
                </a:cubicBezTo>
                <a:cubicBezTo>
                  <a:pt x="54535" y="28535"/>
                  <a:pt x="47566" y="29038"/>
                  <a:pt x="40710" y="29038"/>
                </a:cubicBezTo>
                <a:cubicBezTo>
                  <a:pt x="27961" y="29038"/>
                  <a:pt x="15599" y="27299"/>
                  <a:pt x="4214" y="23859"/>
                </a:cubicBezTo>
                <a:cubicBezTo>
                  <a:pt x="3925" y="23771"/>
                  <a:pt x="3632" y="23730"/>
                  <a:pt x="3345" y="23730"/>
                </a:cubicBezTo>
                <a:cubicBezTo>
                  <a:pt x="2059" y="23730"/>
                  <a:pt x="872" y="24565"/>
                  <a:pt x="479" y="25859"/>
                </a:cubicBezTo>
                <a:cubicBezTo>
                  <a:pt x="1" y="27444"/>
                  <a:pt x="897" y="29115"/>
                  <a:pt x="2481" y="29594"/>
                </a:cubicBezTo>
                <a:cubicBezTo>
                  <a:pt x="11914" y="32445"/>
                  <a:pt x="21932" y="34197"/>
                  <a:pt x="32256" y="34803"/>
                </a:cubicBezTo>
                <a:cubicBezTo>
                  <a:pt x="35007" y="34965"/>
                  <a:pt x="37785" y="35046"/>
                  <a:pt x="40581" y="35046"/>
                </a:cubicBezTo>
                <a:cubicBezTo>
                  <a:pt x="42706" y="35046"/>
                  <a:pt x="44843" y="34999"/>
                  <a:pt x="46987" y="34906"/>
                </a:cubicBezTo>
                <a:cubicBezTo>
                  <a:pt x="52085" y="34684"/>
                  <a:pt x="57228" y="34199"/>
                  <a:pt x="62382" y="33453"/>
                </a:cubicBezTo>
                <a:cubicBezTo>
                  <a:pt x="81557" y="30677"/>
                  <a:pt x="99458" y="23493"/>
                  <a:pt x="116770" y="16547"/>
                </a:cubicBezTo>
                <a:lnTo>
                  <a:pt x="118221" y="15964"/>
                </a:lnTo>
                <a:cubicBezTo>
                  <a:pt x="130487" y="11039"/>
                  <a:pt x="143090" y="5979"/>
                  <a:pt x="155719" y="5979"/>
                </a:cubicBezTo>
                <a:cubicBezTo>
                  <a:pt x="158722" y="5979"/>
                  <a:pt x="161726" y="6265"/>
                  <a:pt x="164727" y="6907"/>
                </a:cubicBezTo>
                <a:cubicBezTo>
                  <a:pt x="171814" y="8423"/>
                  <a:pt x="177542" y="11401"/>
                  <a:pt x="180852" y="15293"/>
                </a:cubicBezTo>
                <a:cubicBezTo>
                  <a:pt x="181445" y="15989"/>
                  <a:pt x="182287" y="16347"/>
                  <a:pt x="183135" y="16347"/>
                </a:cubicBezTo>
                <a:cubicBezTo>
                  <a:pt x="183822" y="16347"/>
                  <a:pt x="184511" y="16113"/>
                  <a:pt x="185075" y="15634"/>
                </a:cubicBezTo>
                <a:cubicBezTo>
                  <a:pt x="186336" y="14561"/>
                  <a:pt x="186488" y="12670"/>
                  <a:pt x="185416" y="11410"/>
                </a:cubicBezTo>
                <a:cubicBezTo>
                  <a:pt x="180081" y="5141"/>
                  <a:pt x="171902" y="2315"/>
                  <a:pt x="165980" y="1048"/>
                </a:cubicBezTo>
                <a:cubicBezTo>
                  <a:pt x="162585" y="321"/>
                  <a:pt x="159195" y="1"/>
                  <a:pt x="1558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5"/>
          <p:cNvSpPr/>
          <p:nvPr/>
        </p:nvSpPr>
        <p:spPr>
          <a:xfrm rot="-9899934">
            <a:off x="6701906" y="-316513"/>
            <a:ext cx="4996408" cy="907509"/>
          </a:xfrm>
          <a:custGeom>
            <a:rect b="b" l="l" r="r" t="t"/>
            <a:pathLst>
              <a:path extrusionOk="0" h="27635" w="152148">
                <a:moveTo>
                  <a:pt x="94991" y="1"/>
                </a:moveTo>
                <a:cubicBezTo>
                  <a:pt x="92519" y="1"/>
                  <a:pt x="90052" y="136"/>
                  <a:pt x="87583" y="405"/>
                </a:cubicBezTo>
                <a:cubicBezTo>
                  <a:pt x="77554" y="1500"/>
                  <a:pt x="67265" y="4773"/>
                  <a:pt x="55202" y="10704"/>
                </a:cubicBezTo>
                <a:lnTo>
                  <a:pt x="54852" y="10876"/>
                </a:lnTo>
                <a:cubicBezTo>
                  <a:pt x="43381" y="16516"/>
                  <a:pt x="31642" y="22289"/>
                  <a:pt x="20006" y="22289"/>
                </a:cubicBezTo>
                <a:cubicBezTo>
                  <a:pt x="14744" y="22289"/>
                  <a:pt x="9504" y="21108"/>
                  <a:pt x="4319" y="18201"/>
                </a:cubicBezTo>
                <a:cubicBezTo>
                  <a:pt x="3902" y="17967"/>
                  <a:pt x="3451" y="17856"/>
                  <a:pt x="3006" y="17856"/>
                </a:cubicBezTo>
                <a:cubicBezTo>
                  <a:pt x="2065" y="17856"/>
                  <a:pt x="1151" y="18352"/>
                  <a:pt x="658" y="19231"/>
                </a:cubicBezTo>
                <a:cubicBezTo>
                  <a:pt x="1" y="20403"/>
                  <a:pt x="316" y="21856"/>
                  <a:pt x="1341" y="22660"/>
                </a:cubicBezTo>
                <a:cubicBezTo>
                  <a:pt x="1449" y="22744"/>
                  <a:pt x="1565" y="22822"/>
                  <a:pt x="1689" y="22892"/>
                </a:cubicBezTo>
                <a:cubicBezTo>
                  <a:pt x="7338" y="26059"/>
                  <a:pt x="13362" y="27634"/>
                  <a:pt x="19916" y="27634"/>
                </a:cubicBezTo>
                <a:cubicBezTo>
                  <a:pt x="23331" y="27634"/>
                  <a:pt x="26891" y="27206"/>
                  <a:pt x="30616" y="26354"/>
                </a:cubicBezTo>
                <a:cubicBezTo>
                  <a:pt x="39873" y="24235"/>
                  <a:pt x="48695" y="19896"/>
                  <a:pt x="57225" y="15701"/>
                </a:cubicBezTo>
                <a:lnTo>
                  <a:pt x="57576" y="15530"/>
                </a:lnTo>
                <a:cubicBezTo>
                  <a:pt x="71448" y="8708"/>
                  <a:pt x="83406" y="5373"/>
                  <a:pt x="95141" y="5373"/>
                </a:cubicBezTo>
                <a:cubicBezTo>
                  <a:pt x="103197" y="5373"/>
                  <a:pt x="111146" y="6944"/>
                  <a:pt x="119538" y="10039"/>
                </a:cubicBezTo>
                <a:cubicBezTo>
                  <a:pt x="123192" y="11387"/>
                  <a:pt x="126894" y="13003"/>
                  <a:pt x="130539" y="14843"/>
                </a:cubicBezTo>
                <a:cubicBezTo>
                  <a:pt x="136116" y="17656"/>
                  <a:pt x="141842" y="21096"/>
                  <a:pt x="147558" y="25064"/>
                </a:cubicBezTo>
                <a:cubicBezTo>
                  <a:pt x="148026" y="25389"/>
                  <a:pt x="148560" y="25544"/>
                  <a:pt x="149089" y="25544"/>
                </a:cubicBezTo>
                <a:cubicBezTo>
                  <a:pt x="149941" y="25544"/>
                  <a:pt x="150778" y="25141"/>
                  <a:pt x="151301" y="24388"/>
                </a:cubicBezTo>
                <a:cubicBezTo>
                  <a:pt x="152148" y="23169"/>
                  <a:pt x="151843" y="21492"/>
                  <a:pt x="150625" y="20647"/>
                </a:cubicBezTo>
                <a:cubicBezTo>
                  <a:pt x="144704" y="16535"/>
                  <a:pt x="138761" y="12968"/>
                  <a:pt x="132962" y="10041"/>
                </a:cubicBezTo>
                <a:cubicBezTo>
                  <a:pt x="129134" y="8111"/>
                  <a:pt x="125244" y="6412"/>
                  <a:pt x="121399" y="4993"/>
                </a:cubicBezTo>
                <a:cubicBezTo>
                  <a:pt x="112336" y="1651"/>
                  <a:pt x="103633" y="1"/>
                  <a:pt x="949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5"/>
          <p:cNvSpPr/>
          <p:nvPr/>
        </p:nvSpPr>
        <p:spPr>
          <a:xfrm rot="1714476">
            <a:off x="8525549" y="-324031"/>
            <a:ext cx="4427467" cy="1211208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5"/>
          <p:cNvSpPr/>
          <p:nvPr/>
        </p:nvSpPr>
        <p:spPr>
          <a:xfrm flipH="1" rot="-9899934">
            <a:off x="-364636" y="6374827"/>
            <a:ext cx="1502193" cy="1196559"/>
          </a:xfrm>
          <a:custGeom>
            <a:rect b="b" l="l" r="r" t="t"/>
            <a:pathLst>
              <a:path extrusionOk="0" h="36437" w="45744">
                <a:moveTo>
                  <a:pt x="42679" y="1"/>
                </a:moveTo>
                <a:cubicBezTo>
                  <a:pt x="41783" y="1"/>
                  <a:pt x="40908" y="448"/>
                  <a:pt x="40398" y="1262"/>
                </a:cubicBezTo>
                <a:cubicBezTo>
                  <a:pt x="31820" y="14961"/>
                  <a:pt x="21970" y="22339"/>
                  <a:pt x="15218" y="26115"/>
                </a:cubicBezTo>
                <a:cubicBezTo>
                  <a:pt x="7926" y="30194"/>
                  <a:pt x="2568" y="31074"/>
                  <a:pt x="2475" y="31089"/>
                </a:cubicBezTo>
                <a:cubicBezTo>
                  <a:pt x="1010" y="31312"/>
                  <a:pt x="1" y="32679"/>
                  <a:pt x="220" y="34145"/>
                </a:cubicBezTo>
                <a:cubicBezTo>
                  <a:pt x="420" y="35479"/>
                  <a:pt x="1567" y="36437"/>
                  <a:pt x="2876" y="36437"/>
                </a:cubicBezTo>
                <a:cubicBezTo>
                  <a:pt x="3009" y="36437"/>
                  <a:pt x="3143" y="36427"/>
                  <a:pt x="3278" y="36407"/>
                </a:cubicBezTo>
                <a:cubicBezTo>
                  <a:pt x="3527" y="36370"/>
                  <a:pt x="9463" y="35443"/>
                  <a:pt x="17576" y="30958"/>
                </a:cubicBezTo>
                <a:cubicBezTo>
                  <a:pt x="22283" y="28354"/>
                  <a:pt x="26790" y="25072"/>
                  <a:pt x="30969" y="21199"/>
                </a:cubicBezTo>
                <a:cubicBezTo>
                  <a:pt x="36168" y="16383"/>
                  <a:pt x="40874" y="10636"/>
                  <a:pt x="44955" y="4117"/>
                </a:cubicBezTo>
                <a:cubicBezTo>
                  <a:pt x="45744" y="2858"/>
                  <a:pt x="45362" y="1199"/>
                  <a:pt x="44103" y="411"/>
                </a:cubicBezTo>
                <a:cubicBezTo>
                  <a:pt x="43659" y="133"/>
                  <a:pt x="43166" y="1"/>
                  <a:pt x="426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5"/>
          <p:cNvSpPr/>
          <p:nvPr/>
        </p:nvSpPr>
        <p:spPr>
          <a:xfrm>
            <a:off x="144022" y="501540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5"/>
          <p:cNvSpPr/>
          <p:nvPr/>
        </p:nvSpPr>
        <p:spPr>
          <a:xfrm>
            <a:off x="420687" y="165000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10086647" y="6959915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5"/>
          <p:cNvSpPr/>
          <p:nvPr/>
        </p:nvSpPr>
        <p:spPr>
          <a:xfrm>
            <a:off x="10282862" y="6591875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9247387" y="7144800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10248622" y="952452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type="title"/>
          </p:nvPr>
        </p:nvSpPr>
        <p:spPr>
          <a:xfrm>
            <a:off x="512075" y="685800"/>
            <a:ext cx="6111300" cy="1530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9100"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4" name="Google Shape;114;p16"/>
          <p:cNvSpPr txBox="1"/>
          <p:nvPr>
            <p:ph idx="1" type="subTitle"/>
          </p:nvPr>
        </p:nvSpPr>
        <p:spPr>
          <a:xfrm>
            <a:off x="512100" y="2294399"/>
            <a:ext cx="6111300" cy="14496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5" name="Google Shape;115;p16"/>
          <p:cNvSpPr txBox="1"/>
          <p:nvPr/>
        </p:nvSpPr>
        <p:spPr>
          <a:xfrm>
            <a:off x="512075" y="5389799"/>
            <a:ext cx="61113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CREDITS:</a:t>
            </a:r>
            <a:r>
              <a:rPr lang="en"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 This presentation template was created by </a:t>
            </a:r>
            <a:r>
              <a:rPr b="1" lang="en"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Slidesgo </a:t>
            </a:r>
            <a:r>
              <a:rPr lang="en"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and includes icons by</a:t>
            </a:r>
            <a:r>
              <a:rPr b="1" lang="en"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 Flaticon</a:t>
            </a:r>
            <a:r>
              <a:rPr lang="en"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, infographics &amp; images by </a:t>
            </a:r>
            <a:r>
              <a:rPr b="1" lang="en"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Freepik </a:t>
            </a:r>
            <a:r>
              <a:rPr lang="en"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and content by</a:t>
            </a:r>
            <a:r>
              <a:rPr b="1" lang="en"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 Eliana Delacour </a:t>
            </a:r>
            <a:endParaRPr b="1" sz="160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sp>
        <p:nvSpPr>
          <p:cNvPr id="116" name="Google Shape;116;p16"/>
          <p:cNvSpPr/>
          <p:nvPr/>
        </p:nvSpPr>
        <p:spPr>
          <a:xfrm flipH="1" rot="-10222322">
            <a:off x="6851034" y="-221087"/>
            <a:ext cx="4996551" cy="907535"/>
          </a:xfrm>
          <a:custGeom>
            <a:rect b="b" l="l" r="r" t="t"/>
            <a:pathLst>
              <a:path extrusionOk="0" h="27635" w="152148">
                <a:moveTo>
                  <a:pt x="94991" y="1"/>
                </a:moveTo>
                <a:cubicBezTo>
                  <a:pt x="92519" y="1"/>
                  <a:pt x="90052" y="136"/>
                  <a:pt x="87583" y="405"/>
                </a:cubicBezTo>
                <a:cubicBezTo>
                  <a:pt x="77554" y="1500"/>
                  <a:pt x="67265" y="4773"/>
                  <a:pt x="55202" y="10704"/>
                </a:cubicBezTo>
                <a:lnTo>
                  <a:pt x="54852" y="10876"/>
                </a:lnTo>
                <a:cubicBezTo>
                  <a:pt x="43381" y="16516"/>
                  <a:pt x="31642" y="22289"/>
                  <a:pt x="20006" y="22289"/>
                </a:cubicBezTo>
                <a:cubicBezTo>
                  <a:pt x="14744" y="22289"/>
                  <a:pt x="9504" y="21108"/>
                  <a:pt x="4319" y="18201"/>
                </a:cubicBezTo>
                <a:cubicBezTo>
                  <a:pt x="3902" y="17967"/>
                  <a:pt x="3451" y="17856"/>
                  <a:pt x="3006" y="17856"/>
                </a:cubicBezTo>
                <a:cubicBezTo>
                  <a:pt x="2065" y="17856"/>
                  <a:pt x="1151" y="18352"/>
                  <a:pt x="658" y="19231"/>
                </a:cubicBezTo>
                <a:cubicBezTo>
                  <a:pt x="1" y="20403"/>
                  <a:pt x="316" y="21856"/>
                  <a:pt x="1341" y="22660"/>
                </a:cubicBezTo>
                <a:cubicBezTo>
                  <a:pt x="1449" y="22744"/>
                  <a:pt x="1565" y="22822"/>
                  <a:pt x="1689" y="22892"/>
                </a:cubicBezTo>
                <a:cubicBezTo>
                  <a:pt x="7338" y="26059"/>
                  <a:pt x="13362" y="27634"/>
                  <a:pt x="19916" y="27634"/>
                </a:cubicBezTo>
                <a:cubicBezTo>
                  <a:pt x="23331" y="27634"/>
                  <a:pt x="26891" y="27206"/>
                  <a:pt x="30616" y="26354"/>
                </a:cubicBezTo>
                <a:cubicBezTo>
                  <a:pt x="39873" y="24235"/>
                  <a:pt x="48695" y="19896"/>
                  <a:pt x="57225" y="15701"/>
                </a:cubicBezTo>
                <a:lnTo>
                  <a:pt x="57576" y="15530"/>
                </a:lnTo>
                <a:cubicBezTo>
                  <a:pt x="71448" y="8708"/>
                  <a:pt x="83406" y="5373"/>
                  <a:pt x="95141" y="5373"/>
                </a:cubicBezTo>
                <a:cubicBezTo>
                  <a:pt x="103197" y="5373"/>
                  <a:pt x="111146" y="6944"/>
                  <a:pt x="119538" y="10039"/>
                </a:cubicBezTo>
                <a:cubicBezTo>
                  <a:pt x="123192" y="11387"/>
                  <a:pt x="126894" y="13003"/>
                  <a:pt x="130539" y="14843"/>
                </a:cubicBezTo>
                <a:cubicBezTo>
                  <a:pt x="136116" y="17656"/>
                  <a:pt x="141842" y="21096"/>
                  <a:pt x="147558" y="25064"/>
                </a:cubicBezTo>
                <a:cubicBezTo>
                  <a:pt x="148026" y="25389"/>
                  <a:pt x="148560" y="25544"/>
                  <a:pt x="149089" y="25544"/>
                </a:cubicBezTo>
                <a:cubicBezTo>
                  <a:pt x="149941" y="25544"/>
                  <a:pt x="150778" y="25141"/>
                  <a:pt x="151301" y="24388"/>
                </a:cubicBezTo>
                <a:cubicBezTo>
                  <a:pt x="152148" y="23169"/>
                  <a:pt x="151843" y="21492"/>
                  <a:pt x="150625" y="20647"/>
                </a:cubicBezTo>
                <a:cubicBezTo>
                  <a:pt x="144704" y="16535"/>
                  <a:pt x="138761" y="12968"/>
                  <a:pt x="132962" y="10041"/>
                </a:cubicBezTo>
                <a:cubicBezTo>
                  <a:pt x="129134" y="8111"/>
                  <a:pt x="125244" y="6412"/>
                  <a:pt x="121399" y="4993"/>
                </a:cubicBezTo>
                <a:cubicBezTo>
                  <a:pt x="112336" y="1651"/>
                  <a:pt x="103633" y="1"/>
                  <a:pt x="9499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 flipH="1" rot="782953">
            <a:off x="9832473" y="-54159"/>
            <a:ext cx="1502259" cy="1196611"/>
          </a:xfrm>
          <a:custGeom>
            <a:rect b="b" l="l" r="r" t="t"/>
            <a:pathLst>
              <a:path extrusionOk="0" h="36437" w="45744">
                <a:moveTo>
                  <a:pt x="42679" y="1"/>
                </a:moveTo>
                <a:cubicBezTo>
                  <a:pt x="41783" y="1"/>
                  <a:pt x="40908" y="448"/>
                  <a:pt x="40398" y="1262"/>
                </a:cubicBezTo>
                <a:cubicBezTo>
                  <a:pt x="31820" y="14961"/>
                  <a:pt x="21970" y="22339"/>
                  <a:pt x="15218" y="26115"/>
                </a:cubicBezTo>
                <a:cubicBezTo>
                  <a:pt x="7926" y="30194"/>
                  <a:pt x="2568" y="31074"/>
                  <a:pt x="2475" y="31089"/>
                </a:cubicBezTo>
                <a:cubicBezTo>
                  <a:pt x="1010" y="31312"/>
                  <a:pt x="1" y="32679"/>
                  <a:pt x="220" y="34145"/>
                </a:cubicBezTo>
                <a:cubicBezTo>
                  <a:pt x="420" y="35479"/>
                  <a:pt x="1567" y="36437"/>
                  <a:pt x="2876" y="36437"/>
                </a:cubicBezTo>
                <a:cubicBezTo>
                  <a:pt x="3009" y="36437"/>
                  <a:pt x="3143" y="36427"/>
                  <a:pt x="3278" y="36407"/>
                </a:cubicBezTo>
                <a:cubicBezTo>
                  <a:pt x="3527" y="36370"/>
                  <a:pt x="9463" y="35443"/>
                  <a:pt x="17576" y="30958"/>
                </a:cubicBezTo>
                <a:cubicBezTo>
                  <a:pt x="22283" y="28354"/>
                  <a:pt x="26790" y="25072"/>
                  <a:pt x="30969" y="21199"/>
                </a:cubicBezTo>
                <a:cubicBezTo>
                  <a:pt x="36168" y="16383"/>
                  <a:pt x="40874" y="10636"/>
                  <a:pt x="44955" y="4117"/>
                </a:cubicBezTo>
                <a:cubicBezTo>
                  <a:pt x="45744" y="2858"/>
                  <a:pt x="45362" y="1199"/>
                  <a:pt x="44103" y="411"/>
                </a:cubicBezTo>
                <a:cubicBezTo>
                  <a:pt x="43659" y="133"/>
                  <a:pt x="43166" y="1"/>
                  <a:pt x="426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/>
          <p:nvPr/>
        </p:nvSpPr>
        <p:spPr>
          <a:xfrm flipH="1" rot="10800000">
            <a:off x="8199150" y="250594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6"/>
          <p:cNvSpPr/>
          <p:nvPr/>
        </p:nvSpPr>
        <p:spPr>
          <a:xfrm flipH="1" rot="10800000">
            <a:off x="10168122" y="967189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 rot="9899934">
            <a:off x="5492768" y="6300843"/>
            <a:ext cx="6124136" cy="1150913"/>
          </a:xfrm>
          <a:custGeom>
            <a:rect b="b" l="l" r="r" t="t"/>
            <a:pathLst>
              <a:path extrusionOk="0" h="35047" w="186489">
                <a:moveTo>
                  <a:pt x="155823" y="1"/>
                </a:moveTo>
                <a:cubicBezTo>
                  <a:pt x="141897" y="1"/>
                  <a:pt x="128283" y="5467"/>
                  <a:pt x="115989" y="10404"/>
                </a:cubicBezTo>
                <a:lnTo>
                  <a:pt x="114539" y="10985"/>
                </a:lnTo>
                <a:cubicBezTo>
                  <a:pt x="96772" y="18115"/>
                  <a:pt x="79990" y="24849"/>
                  <a:pt x="61524" y="27523"/>
                </a:cubicBezTo>
                <a:cubicBezTo>
                  <a:pt x="54535" y="28535"/>
                  <a:pt x="47566" y="29038"/>
                  <a:pt x="40710" y="29038"/>
                </a:cubicBezTo>
                <a:cubicBezTo>
                  <a:pt x="27961" y="29038"/>
                  <a:pt x="15599" y="27299"/>
                  <a:pt x="4214" y="23859"/>
                </a:cubicBezTo>
                <a:cubicBezTo>
                  <a:pt x="3925" y="23771"/>
                  <a:pt x="3632" y="23730"/>
                  <a:pt x="3345" y="23730"/>
                </a:cubicBezTo>
                <a:cubicBezTo>
                  <a:pt x="2059" y="23730"/>
                  <a:pt x="872" y="24565"/>
                  <a:pt x="479" y="25859"/>
                </a:cubicBezTo>
                <a:cubicBezTo>
                  <a:pt x="1" y="27444"/>
                  <a:pt x="897" y="29115"/>
                  <a:pt x="2481" y="29594"/>
                </a:cubicBezTo>
                <a:cubicBezTo>
                  <a:pt x="11914" y="32445"/>
                  <a:pt x="21932" y="34197"/>
                  <a:pt x="32256" y="34803"/>
                </a:cubicBezTo>
                <a:cubicBezTo>
                  <a:pt x="35007" y="34965"/>
                  <a:pt x="37785" y="35046"/>
                  <a:pt x="40581" y="35046"/>
                </a:cubicBezTo>
                <a:cubicBezTo>
                  <a:pt x="42706" y="35046"/>
                  <a:pt x="44843" y="34999"/>
                  <a:pt x="46987" y="34906"/>
                </a:cubicBezTo>
                <a:cubicBezTo>
                  <a:pt x="52085" y="34684"/>
                  <a:pt x="57228" y="34199"/>
                  <a:pt x="62382" y="33453"/>
                </a:cubicBezTo>
                <a:cubicBezTo>
                  <a:pt x="81557" y="30677"/>
                  <a:pt x="99458" y="23493"/>
                  <a:pt x="116770" y="16547"/>
                </a:cubicBezTo>
                <a:lnTo>
                  <a:pt x="118221" y="15964"/>
                </a:lnTo>
                <a:cubicBezTo>
                  <a:pt x="130487" y="11039"/>
                  <a:pt x="143090" y="5979"/>
                  <a:pt x="155719" y="5979"/>
                </a:cubicBezTo>
                <a:cubicBezTo>
                  <a:pt x="158722" y="5979"/>
                  <a:pt x="161726" y="6265"/>
                  <a:pt x="164727" y="6907"/>
                </a:cubicBezTo>
                <a:cubicBezTo>
                  <a:pt x="171814" y="8423"/>
                  <a:pt x="177542" y="11401"/>
                  <a:pt x="180852" y="15293"/>
                </a:cubicBezTo>
                <a:cubicBezTo>
                  <a:pt x="181445" y="15989"/>
                  <a:pt x="182287" y="16347"/>
                  <a:pt x="183135" y="16347"/>
                </a:cubicBezTo>
                <a:cubicBezTo>
                  <a:pt x="183822" y="16347"/>
                  <a:pt x="184511" y="16113"/>
                  <a:pt x="185075" y="15634"/>
                </a:cubicBezTo>
                <a:cubicBezTo>
                  <a:pt x="186336" y="14561"/>
                  <a:pt x="186488" y="12670"/>
                  <a:pt x="185416" y="11410"/>
                </a:cubicBezTo>
                <a:cubicBezTo>
                  <a:pt x="180081" y="5141"/>
                  <a:pt x="171902" y="2315"/>
                  <a:pt x="165980" y="1048"/>
                </a:cubicBezTo>
                <a:cubicBezTo>
                  <a:pt x="162585" y="321"/>
                  <a:pt x="159195" y="1"/>
                  <a:pt x="1558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6"/>
          <p:cNvSpPr/>
          <p:nvPr/>
        </p:nvSpPr>
        <p:spPr>
          <a:xfrm flipH="1" rot="10402104">
            <a:off x="5735644" y="6930834"/>
            <a:ext cx="4427419" cy="1211195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6"/>
          <p:cNvSpPr/>
          <p:nvPr/>
        </p:nvSpPr>
        <p:spPr>
          <a:xfrm>
            <a:off x="10168178" y="6679230"/>
            <a:ext cx="208234" cy="208234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6"/>
          <p:cNvSpPr/>
          <p:nvPr/>
        </p:nvSpPr>
        <p:spPr>
          <a:xfrm>
            <a:off x="9576802" y="6876288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4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/>
          <p:nvPr/>
        </p:nvSpPr>
        <p:spPr>
          <a:xfrm flipH="1" rot="-10222322">
            <a:off x="6851034" y="-221087"/>
            <a:ext cx="4996551" cy="907535"/>
          </a:xfrm>
          <a:custGeom>
            <a:rect b="b" l="l" r="r" t="t"/>
            <a:pathLst>
              <a:path extrusionOk="0" h="27635" w="152148">
                <a:moveTo>
                  <a:pt x="94991" y="1"/>
                </a:moveTo>
                <a:cubicBezTo>
                  <a:pt x="92519" y="1"/>
                  <a:pt x="90052" y="136"/>
                  <a:pt x="87583" y="405"/>
                </a:cubicBezTo>
                <a:cubicBezTo>
                  <a:pt x="77554" y="1500"/>
                  <a:pt x="67265" y="4773"/>
                  <a:pt x="55202" y="10704"/>
                </a:cubicBezTo>
                <a:lnTo>
                  <a:pt x="54852" y="10876"/>
                </a:lnTo>
                <a:cubicBezTo>
                  <a:pt x="43381" y="16516"/>
                  <a:pt x="31642" y="22289"/>
                  <a:pt x="20006" y="22289"/>
                </a:cubicBezTo>
                <a:cubicBezTo>
                  <a:pt x="14744" y="22289"/>
                  <a:pt x="9504" y="21108"/>
                  <a:pt x="4319" y="18201"/>
                </a:cubicBezTo>
                <a:cubicBezTo>
                  <a:pt x="3902" y="17967"/>
                  <a:pt x="3451" y="17856"/>
                  <a:pt x="3006" y="17856"/>
                </a:cubicBezTo>
                <a:cubicBezTo>
                  <a:pt x="2065" y="17856"/>
                  <a:pt x="1151" y="18352"/>
                  <a:pt x="658" y="19231"/>
                </a:cubicBezTo>
                <a:cubicBezTo>
                  <a:pt x="1" y="20403"/>
                  <a:pt x="316" y="21856"/>
                  <a:pt x="1341" y="22660"/>
                </a:cubicBezTo>
                <a:cubicBezTo>
                  <a:pt x="1449" y="22744"/>
                  <a:pt x="1565" y="22822"/>
                  <a:pt x="1689" y="22892"/>
                </a:cubicBezTo>
                <a:cubicBezTo>
                  <a:pt x="7338" y="26059"/>
                  <a:pt x="13362" y="27634"/>
                  <a:pt x="19916" y="27634"/>
                </a:cubicBezTo>
                <a:cubicBezTo>
                  <a:pt x="23331" y="27634"/>
                  <a:pt x="26891" y="27206"/>
                  <a:pt x="30616" y="26354"/>
                </a:cubicBezTo>
                <a:cubicBezTo>
                  <a:pt x="39873" y="24235"/>
                  <a:pt x="48695" y="19896"/>
                  <a:pt x="57225" y="15701"/>
                </a:cubicBezTo>
                <a:lnTo>
                  <a:pt x="57576" y="15530"/>
                </a:lnTo>
                <a:cubicBezTo>
                  <a:pt x="71448" y="8708"/>
                  <a:pt x="83406" y="5373"/>
                  <a:pt x="95141" y="5373"/>
                </a:cubicBezTo>
                <a:cubicBezTo>
                  <a:pt x="103197" y="5373"/>
                  <a:pt x="111146" y="6944"/>
                  <a:pt x="119538" y="10039"/>
                </a:cubicBezTo>
                <a:cubicBezTo>
                  <a:pt x="123192" y="11387"/>
                  <a:pt x="126894" y="13003"/>
                  <a:pt x="130539" y="14843"/>
                </a:cubicBezTo>
                <a:cubicBezTo>
                  <a:pt x="136116" y="17656"/>
                  <a:pt x="141842" y="21096"/>
                  <a:pt x="147558" y="25064"/>
                </a:cubicBezTo>
                <a:cubicBezTo>
                  <a:pt x="148026" y="25389"/>
                  <a:pt x="148560" y="25544"/>
                  <a:pt x="149089" y="25544"/>
                </a:cubicBezTo>
                <a:cubicBezTo>
                  <a:pt x="149941" y="25544"/>
                  <a:pt x="150778" y="25141"/>
                  <a:pt x="151301" y="24388"/>
                </a:cubicBezTo>
                <a:cubicBezTo>
                  <a:pt x="152148" y="23169"/>
                  <a:pt x="151843" y="21492"/>
                  <a:pt x="150625" y="20647"/>
                </a:cubicBezTo>
                <a:cubicBezTo>
                  <a:pt x="144704" y="16535"/>
                  <a:pt x="138761" y="12968"/>
                  <a:pt x="132962" y="10041"/>
                </a:cubicBezTo>
                <a:cubicBezTo>
                  <a:pt x="129134" y="8111"/>
                  <a:pt x="125244" y="6412"/>
                  <a:pt x="121399" y="4993"/>
                </a:cubicBezTo>
                <a:cubicBezTo>
                  <a:pt x="112336" y="1651"/>
                  <a:pt x="103633" y="1"/>
                  <a:pt x="9499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7"/>
          <p:cNvSpPr/>
          <p:nvPr/>
        </p:nvSpPr>
        <p:spPr>
          <a:xfrm flipH="1" rot="782953">
            <a:off x="9832473" y="-54159"/>
            <a:ext cx="1502259" cy="1196611"/>
          </a:xfrm>
          <a:custGeom>
            <a:rect b="b" l="l" r="r" t="t"/>
            <a:pathLst>
              <a:path extrusionOk="0" h="36437" w="45744">
                <a:moveTo>
                  <a:pt x="42679" y="1"/>
                </a:moveTo>
                <a:cubicBezTo>
                  <a:pt x="41783" y="1"/>
                  <a:pt x="40908" y="448"/>
                  <a:pt x="40398" y="1262"/>
                </a:cubicBezTo>
                <a:cubicBezTo>
                  <a:pt x="31820" y="14961"/>
                  <a:pt x="21970" y="22339"/>
                  <a:pt x="15218" y="26115"/>
                </a:cubicBezTo>
                <a:cubicBezTo>
                  <a:pt x="7926" y="30194"/>
                  <a:pt x="2568" y="31074"/>
                  <a:pt x="2475" y="31089"/>
                </a:cubicBezTo>
                <a:cubicBezTo>
                  <a:pt x="1010" y="31312"/>
                  <a:pt x="1" y="32679"/>
                  <a:pt x="220" y="34145"/>
                </a:cubicBezTo>
                <a:cubicBezTo>
                  <a:pt x="420" y="35479"/>
                  <a:pt x="1567" y="36437"/>
                  <a:pt x="2876" y="36437"/>
                </a:cubicBezTo>
                <a:cubicBezTo>
                  <a:pt x="3009" y="36437"/>
                  <a:pt x="3143" y="36427"/>
                  <a:pt x="3278" y="36407"/>
                </a:cubicBezTo>
                <a:cubicBezTo>
                  <a:pt x="3527" y="36370"/>
                  <a:pt x="9463" y="35443"/>
                  <a:pt x="17576" y="30958"/>
                </a:cubicBezTo>
                <a:cubicBezTo>
                  <a:pt x="22283" y="28354"/>
                  <a:pt x="26790" y="25072"/>
                  <a:pt x="30969" y="21199"/>
                </a:cubicBezTo>
                <a:cubicBezTo>
                  <a:pt x="36168" y="16383"/>
                  <a:pt x="40874" y="10636"/>
                  <a:pt x="44955" y="4117"/>
                </a:cubicBezTo>
                <a:cubicBezTo>
                  <a:pt x="45744" y="2858"/>
                  <a:pt x="45362" y="1199"/>
                  <a:pt x="44103" y="411"/>
                </a:cubicBezTo>
                <a:cubicBezTo>
                  <a:pt x="43659" y="133"/>
                  <a:pt x="43166" y="1"/>
                  <a:pt x="426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7"/>
          <p:cNvSpPr/>
          <p:nvPr/>
        </p:nvSpPr>
        <p:spPr>
          <a:xfrm flipH="1" rot="10800000">
            <a:off x="8199150" y="250594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7"/>
          <p:cNvSpPr/>
          <p:nvPr/>
        </p:nvSpPr>
        <p:spPr>
          <a:xfrm flipH="1" rot="10800000">
            <a:off x="10168122" y="967189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7"/>
          <p:cNvSpPr/>
          <p:nvPr/>
        </p:nvSpPr>
        <p:spPr>
          <a:xfrm rot="9899934">
            <a:off x="5492768" y="6300843"/>
            <a:ext cx="6124136" cy="1150913"/>
          </a:xfrm>
          <a:custGeom>
            <a:rect b="b" l="l" r="r" t="t"/>
            <a:pathLst>
              <a:path extrusionOk="0" h="35047" w="186489">
                <a:moveTo>
                  <a:pt x="155823" y="1"/>
                </a:moveTo>
                <a:cubicBezTo>
                  <a:pt x="141897" y="1"/>
                  <a:pt x="128283" y="5467"/>
                  <a:pt x="115989" y="10404"/>
                </a:cubicBezTo>
                <a:lnTo>
                  <a:pt x="114539" y="10985"/>
                </a:lnTo>
                <a:cubicBezTo>
                  <a:pt x="96772" y="18115"/>
                  <a:pt x="79990" y="24849"/>
                  <a:pt x="61524" y="27523"/>
                </a:cubicBezTo>
                <a:cubicBezTo>
                  <a:pt x="54535" y="28535"/>
                  <a:pt x="47566" y="29038"/>
                  <a:pt x="40710" y="29038"/>
                </a:cubicBezTo>
                <a:cubicBezTo>
                  <a:pt x="27961" y="29038"/>
                  <a:pt x="15599" y="27299"/>
                  <a:pt x="4214" y="23859"/>
                </a:cubicBezTo>
                <a:cubicBezTo>
                  <a:pt x="3925" y="23771"/>
                  <a:pt x="3632" y="23730"/>
                  <a:pt x="3345" y="23730"/>
                </a:cubicBezTo>
                <a:cubicBezTo>
                  <a:pt x="2059" y="23730"/>
                  <a:pt x="872" y="24565"/>
                  <a:pt x="479" y="25859"/>
                </a:cubicBezTo>
                <a:cubicBezTo>
                  <a:pt x="1" y="27444"/>
                  <a:pt x="897" y="29115"/>
                  <a:pt x="2481" y="29594"/>
                </a:cubicBezTo>
                <a:cubicBezTo>
                  <a:pt x="11914" y="32445"/>
                  <a:pt x="21932" y="34197"/>
                  <a:pt x="32256" y="34803"/>
                </a:cubicBezTo>
                <a:cubicBezTo>
                  <a:pt x="35007" y="34965"/>
                  <a:pt x="37785" y="35046"/>
                  <a:pt x="40581" y="35046"/>
                </a:cubicBezTo>
                <a:cubicBezTo>
                  <a:pt x="42706" y="35046"/>
                  <a:pt x="44843" y="34999"/>
                  <a:pt x="46987" y="34906"/>
                </a:cubicBezTo>
                <a:cubicBezTo>
                  <a:pt x="52085" y="34684"/>
                  <a:pt x="57228" y="34199"/>
                  <a:pt x="62382" y="33453"/>
                </a:cubicBezTo>
                <a:cubicBezTo>
                  <a:pt x="81557" y="30677"/>
                  <a:pt x="99458" y="23493"/>
                  <a:pt x="116770" y="16547"/>
                </a:cubicBezTo>
                <a:lnTo>
                  <a:pt x="118221" y="15964"/>
                </a:lnTo>
                <a:cubicBezTo>
                  <a:pt x="130487" y="11039"/>
                  <a:pt x="143090" y="5979"/>
                  <a:pt x="155719" y="5979"/>
                </a:cubicBezTo>
                <a:cubicBezTo>
                  <a:pt x="158722" y="5979"/>
                  <a:pt x="161726" y="6265"/>
                  <a:pt x="164727" y="6907"/>
                </a:cubicBezTo>
                <a:cubicBezTo>
                  <a:pt x="171814" y="8423"/>
                  <a:pt x="177542" y="11401"/>
                  <a:pt x="180852" y="15293"/>
                </a:cubicBezTo>
                <a:cubicBezTo>
                  <a:pt x="181445" y="15989"/>
                  <a:pt x="182287" y="16347"/>
                  <a:pt x="183135" y="16347"/>
                </a:cubicBezTo>
                <a:cubicBezTo>
                  <a:pt x="183822" y="16347"/>
                  <a:pt x="184511" y="16113"/>
                  <a:pt x="185075" y="15634"/>
                </a:cubicBezTo>
                <a:cubicBezTo>
                  <a:pt x="186336" y="14561"/>
                  <a:pt x="186488" y="12670"/>
                  <a:pt x="185416" y="11410"/>
                </a:cubicBezTo>
                <a:cubicBezTo>
                  <a:pt x="180081" y="5141"/>
                  <a:pt x="171902" y="2315"/>
                  <a:pt x="165980" y="1048"/>
                </a:cubicBezTo>
                <a:cubicBezTo>
                  <a:pt x="162585" y="321"/>
                  <a:pt x="159195" y="1"/>
                  <a:pt x="1558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7"/>
          <p:cNvSpPr/>
          <p:nvPr/>
        </p:nvSpPr>
        <p:spPr>
          <a:xfrm flipH="1" rot="10402104">
            <a:off x="5735644" y="6930834"/>
            <a:ext cx="4427419" cy="1211195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7"/>
          <p:cNvSpPr/>
          <p:nvPr/>
        </p:nvSpPr>
        <p:spPr>
          <a:xfrm>
            <a:off x="10168178" y="6679230"/>
            <a:ext cx="208234" cy="208234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7"/>
          <p:cNvSpPr/>
          <p:nvPr/>
        </p:nvSpPr>
        <p:spPr>
          <a:xfrm>
            <a:off x="9576802" y="6876288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4_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/>
          <p:nvPr/>
        </p:nvSpPr>
        <p:spPr>
          <a:xfrm flipH="1" rot="506385">
            <a:off x="-595998" y="6879602"/>
            <a:ext cx="6124418" cy="1150966"/>
          </a:xfrm>
          <a:custGeom>
            <a:rect b="b" l="l" r="r" t="t"/>
            <a:pathLst>
              <a:path extrusionOk="0" h="35047" w="186489">
                <a:moveTo>
                  <a:pt x="155823" y="1"/>
                </a:moveTo>
                <a:cubicBezTo>
                  <a:pt x="141897" y="1"/>
                  <a:pt x="128283" y="5467"/>
                  <a:pt x="115989" y="10404"/>
                </a:cubicBezTo>
                <a:lnTo>
                  <a:pt x="114539" y="10985"/>
                </a:lnTo>
                <a:cubicBezTo>
                  <a:pt x="96772" y="18115"/>
                  <a:pt x="79990" y="24849"/>
                  <a:pt x="61524" y="27523"/>
                </a:cubicBezTo>
                <a:cubicBezTo>
                  <a:pt x="54535" y="28535"/>
                  <a:pt x="47566" y="29038"/>
                  <a:pt x="40710" y="29038"/>
                </a:cubicBezTo>
                <a:cubicBezTo>
                  <a:pt x="27961" y="29038"/>
                  <a:pt x="15599" y="27299"/>
                  <a:pt x="4214" y="23859"/>
                </a:cubicBezTo>
                <a:cubicBezTo>
                  <a:pt x="3925" y="23771"/>
                  <a:pt x="3632" y="23730"/>
                  <a:pt x="3345" y="23730"/>
                </a:cubicBezTo>
                <a:cubicBezTo>
                  <a:pt x="2059" y="23730"/>
                  <a:pt x="872" y="24565"/>
                  <a:pt x="479" y="25859"/>
                </a:cubicBezTo>
                <a:cubicBezTo>
                  <a:pt x="1" y="27444"/>
                  <a:pt x="897" y="29115"/>
                  <a:pt x="2481" y="29594"/>
                </a:cubicBezTo>
                <a:cubicBezTo>
                  <a:pt x="11914" y="32445"/>
                  <a:pt x="21932" y="34197"/>
                  <a:pt x="32256" y="34803"/>
                </a:cubicBezTo>
                <a:cubicBezTo>
                  <a:pt x="35007" y="34965"/>
                  <a:pt x="37785" y="35046"/>
                  <a:pt x="40581" y="35046"/>
                </a:cubicBezTo>
                <a:cubicBezTo>
                  <a:pt x="42706" y="35046"/>
                  <a:pt x="44843" y="34999"/>
                  <a:pt x="46987" y="34906"/>
                </a:cubicBezTo>
                <a:cubicBezTo>
                  <a:pt x="52085" y="34684"/>
                  <a:pt x="57228" y="34199"/>
                  <a:pt x="62382" y="33453"/>
                </a:cubicBezTo>
                <a:cubicBezTo>
                  <a:pt x="81557" y="30677"/>
                  <a:pt x="99458" y="23493"/>
                  <a:pt x="116770" y="16547"/>
                </a:cubicBezTo>
                <a:lnTo>
                  <a:pt x="118221" y="15964"/>
                </a:lnTo>
                <a:cubicBezTo>
                  <a:pt x="130487" y="11039"/>
                  <a:pt x="143090" y="5979"/>
                  <a:pt x="155719" y="5979"/>
                </a:cubicBezTo>
                <a:cubicBezTo>
                  <a:pt x="158722" y="5979"/>
                  <a:pt x="161726" y="6265"/>
                  <a:pt x="164727" y="6907"/>
                </a:cubicBezTo>
                <a:cubicBezTo>
                  <a:pt x="171814" y="8423"/>
                  <a:pt x="177542" y="11401"/>
                  <a:pt x="180852" y="15293"/>
                </a:cubicBezTo>
                <a:cubicBezTo>
                  <a:pt x="181445" y="15989"/>
                  <a:pt x="182287" y="16347"/>
                  <a:pt x="183135" y="16347"/>
                </a:cubicBezTo>
                <a:cubicBezTo>
                  <a:pt x="183822" y="16347"/>
                  <a:pt x="184511" y="16113"/>
                  <a:pt x="185075" y="15634"/>
                </a:cubicBezTo>
                <a:cubicBezTo>
                  <a:pt x="186336" y="14561"/>
                  <a:pt x="186488" y="12670"/>
                  <a:pt x="185416" y="11410"/>
                </a:cubicBezTo>
                <a:cubicBezTo>
                  <a:pt x="180081" y="5141"/>
                  <a:pt x="171902" y="2315"/>
                  <a:pt x="165980" y="1048"/>
                </a:cubicBezTo>
                <a:cubicBezTo>
                  <a:pt x="162585" y="321"/>
                  <a:pt x="159195" y="1"/>
                  <a:pt x="15582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8"/>
          <p:cNvSpPr/>
          <p:nvPr/>
        </p:nvSpPr>
        <p:spPr>
          <a:xfrm rot="-9899934">
            <a:off x="6701906" y="-316513"/>
            <a:ext cx="4996408" cy="907509"/>
          </a:xfrm>
          <a:custGeom>
            <a:rect b="b" l="l" r="r" t="t"/>
            <a:pathLst>
              <a:path extrusionOk="0" h="27635" w="152148">
                <a:moveTo>
                  <a:pt x="94991" y="1"/>
                </a:moveTo>
                <a:cubicBezTo>
                  <a:pt x="92519" y="1"/>
                  <a:pt x="90052" y="136"/>
                  <a:pt x="87583" y="405"/>
                </a:cubicBezTo>
                <a:cubicBezTo>
                  <a:pt x="77554" y="1500"/>
                  <a:pt x="67265" y="4773"/>
                  <a:pt x="55202" y="10704"/>
                </a:cubicBezTo>
                <a:lnTo>
                  <a:pt x="54852" y="10876"/>
                </a:lnTo>
                <a:cubicBezTo>
                  <a:pt x="43381" y="16516"/>
                  <a:pt x="31642" y="22289"/>
                  <a:pt x="20006" y="22289"/>
                </a:cubicBezTo>
                <a:cubicBezTo>
                  <a:pt x="14744" y="22289"/>
                  <a:pt x="9504" y="21108"/>
                  <a:pt x="4319" y="18201"/>
                </a:cubicBezTo>
                <a:cubicBezTo>
                  <a:pt x="3902" y="17967"/>
                  <a:pt x="3451" y="17856"/>
                  <a:pt x="3006" y="17856"/>
                </a:cubicBezTo>
                <a:cubicBezTo>
                  <a:pt x="2065" y="17856"/>
                  <a:pt x="1151" y="18352"/>
                  <a:pt x="658" y="19231"/>
                </a:cubicBezTo>
                <a:cubicBezTo>
                  <a:pt x="1" y="20403"/>
                  <a:pt x="316" y="21856"/>
                  <a:pt x="1341" y="22660"/>
                </a:cubicBezTo>
                <a:cubicBezTo>
                  <a:pt x="1449" y="22744"/>
                  <a:pt x="1565" y="22822"/>
                  <a:pt x="1689" y="22892"/>
                </a:cubicBezTo>
                <a:cubicBezTo>
                  <a:pt x="7338" y="26059"/>
                  <a:pt x="13362" y="27634"/>
                  <a:pt x="19916" y="27634"/>
                </a:cubicBezTo>
                <a:cubicBezTo>
                  <a:pt x="23331" y="27634"/>
                  <a:pt x="26891" y="27206"/>
                  <a:pt x="30616" y="26354"/>
                </a:cubicBezTo>
                <a:cubicBezTo>
                  <a:pt x="39873" y="24235"/>
                  <a:pt x="48695" y="19896"/>
                  <a:pt x="57225" y="15701"/>
                </a:cubicBezTo>
                <a:lnTo>
                  <a:pt x="57576" y="15530"/>
                </a:lnTo>
                <a:cubicBezTo>
                  <a:pt x="71448" y="8708"/>
                  <a:pt x="83406" y="5373"/>
                  <a:pt x="95141" y="5373"/>
                </a:cubicBezTo>
                <a:cubicBezTo>
                  <a:pt x="103197" y="5373"/>
                  <a:pt x="111146" y="6944"/>
                  <a:pt x="119538" y="10039"/>
                </a:cubicBezTo>
                <a:cubicBezTo>
                  <a:pt x="123192" y="11387"/>
                  <a:pt x="126894" y="13003"/>
                  <a:pt x="130539" y="14843"/>
                </a:cubicBezTo>
                <a:cubicBezTo>
                  <a:pt x="136116" y="17656"/>
                  <a:pt x="141842" y="21096"/>
                  <a:pt x="147558" y="25064"/>
                </a:cubicBezTo>
                <a:cubicBezTo>
                  <a:pt x="148026" y="25389"/>
                  <a:pt x="148560" y="25544"/>
                  <a:pt x="149089" y="25544"/>
                </a:cubicBezTo>
                <a:cubicBezTo>
                  <a:pt x="149941" y="25544"/>
                  <a:pt x="150778" y="25141"/>
                  <a:pt x="151301" y="24388"/>
                </a:cubicBezTo>
                <a:cubicBezTo>
                  <a:pt x="152148" y="23169"/>
                  <a:pt x="151843" y="21492"/>
                  <a:pt x="150625" y="20647"/>
                </a:cubicBezTo>
                <a:cubicBezTo>
                  <a:pt x="144704" y="16535"/>
                  <a:pt x="138761" y="12968"/>
                  <a:pt x="132962" y="10041"/>
                </a:cubicBezTo>
                <a:cubicBezTo>
                  <a:pt x="129134" y="8111"/>
                  <a:pt x="125244" y="6412"/>
                  <a:pt x="121399" y="4993"/>
                </a:cubicBezTo>
                <a:cubicBezTo>
                  <a:pt x="112336" y="1651"/>
                  <a:pt x="103633" y="1"/>
                  <a:pt x="949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8"/>
          <p:cNvSpPr/>
          <p:nvPr/>
        </p:nvSpPr>
        <p:spPr>
          <a:xfrm rot="1714476">
            <a:off x="8525549" y="-324031"/>
            <a:ext cx="4427467" cy="1211208"/>
          </a:xfrm>
          <a:custGeom>
            <a:rect b="b" l="l" r="r" t="t"/>
            <a:pathLst>
              <a:path extrusionOk="0" h="36882" w="134819">
                <a:moveTo>
                  <a:pt x="131925" y="1"/>
                </a:moveTo>
                <a:cubicBezTo>
                  <a:pt x="131775" y="1"/>
                  <a:pt x="131623" y="13"/>
                  <a:pt x="131471" y="39"/>
                </a:cubicBezTo>
                <a:cubicBezTo>
                  <a:pt x="120389" y="1915"/>
                  <a:pt x="109431" y="6028"/>
                  <a:pt x="99782" y="11935"/>
                </a:cubicBezTo>
                <a:cubicBezTo>
                  <a:pt x="97426" y="13378"/>
                  <a:pt x="95103" y="14904"/>
                  <a:pt x="92856" y="16380"/>
                </a:cubicBezTo>
                <a:cubicBezTo>
                  <a:pt x="86221" y="20739"/>
                  <a:pt x="79952" y="24856"/>
                  <a:pt x="72594" y="27214"/>
                </a:cubicBezTo>
                <a:cubicBezTo>
                  <a:pt x="64210" y="29901"/>
                  <a:pt x="54544" y="31512"/>
                  <a:pt x="44833" y="31512"/>
                </a:cubicBezTo>
                <a:cubicBezTo>
                  <a:pt x="30158" y="31512"/>
                  <a:pt x="15380" y="27833"/>
                  <a:pt x="4765" y="18629"/>
                </a:cubicBezTo>
                <a:cubicBezTo>
                  <a:pt x="4257" y="18189"/>
                  <a:pt x="3629" y="17972"/>
                  <a:pt x="3005" y="17972"/>
                </a:cubicBezTo>
                <a:cubicBezTo>
                  <a:pt x="2253" y="17972"/>
                  <a:pt x="1504" y="18286"/>
                  <a:pt x="972" y="18900"/>
                </a:cubicBezTo>
                <a:cubicBezTo>
                  <a:pt x="0" y="20022"/>
                  <a:pt x="120" y="21720"/>
                  <a:pt x="1243" y="22693"/>
                </a:cubicBezTo>
                <a:cubicBezTo>
                  <a:pt x="10150" y="30416"/>
                  <a:pt x="22397" y="35195"/>
                  <a:pt x="36662" y="36510"/>
                </a:cubicBezTo>
                <a:cubicBezTo>
                  <a:pt x="39356" y="36758"/>
                  <a:pt x="42100" y="36881"/>
                  <a:pt x="44870" y="36881"/>
                </a:cubicBezTo>
                <a:cubicBezTo>
                  <a:pt x="54734" y="36881"/>
                  <a:pt x="64913" y="35322"/>
                  <a:pt x="74236" y="32335"/>
                </a:cubicBezTo>
                <a:cubicBezTo>
                  <a:pt x="82292" y="29752"/>
                  <a:pt x="89163" y="25240"/>
                  <a:pt x="95808" y="20875"/>
                </a:cubicBezTo>
                <a:cubicBezTo>
                  <a:pt x="98020" y="19422"/>
                  <a:pt x="100307" y="17920"/>
                  <a:pt x="102591" y="16521"/>
                </a:cubicBezTo>
                <a:cubicBezTo>
                  <a:pt x="111659" y="10970"/>
                  <a:pt x="121956" y="7103"/>
                  <a:pt x="132369" y="5341"/>
                </a:cubicBezTo>
                <a:cubicBezTo>
                  <a:pt x="133833" y="5093"/>
                  <a:pt x="134819" y="3705"/>
                  <a:pt x="134571" y="2241"/>
                </a:cubicBezTo>
                <a:cubicBezTo>
                  <a:pt x="134349" y="929"/>
                  <a:pt x="133212" y="1"/>
                  <a:pt x="13192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8"/>
          <p:cNvSpPr/>
          <p:nvPr/>
        </p:nvSpPr>
        <p:spPr>
          <a:xfrm flipH="1" rot="-9899934">
            <a:off x="-364636" y="6374827"/>
            <a:ext cx="1502193" cy="1196559"/>
          </a:xfrm>
          <a:custGeom>
            <a:rect b="b" l="l" r="r" t="t"/>
            <a:pathLst>
              <a:path extrusionOk="0" h="36437" w="45744">
                <a:moveTo>
                  <a:pt x="42679" y="1"/>
                </a:moveTo>
                <a:cubicBezTo>
                  <a:pt x="41783" y="1"/>
                  <a:pt x="40908" y="448"/>
                  <a:pt x="40398" y="1262"/>
                </a:cubicBezTo>
                <a:cubicBezTo>
                  <a:pt x="31820" y="14961"/>
                  <a:pt x="21970" y="22339"/>
                  <a:pt x="15218" y="26115"/>
                </a:cubicBezTo>
                <a:cubicBezTo>
                  <a:pt x="7926" y="30194"/>
                  <a:pt x="2568" y="31074"/>
                  <a:pt x="2475" y="31089"/>
                </a:cubicBezTo>
                <a:cubicBezTo>
                  <a:pt x="1010" y="31312"/>
                  <a:pt x="1" y="32679"/>
                  <a:pt x="220" y="34145"/>
                </a:cubicBezTo>
                <a:cubicBezTo>
                  <a:pt x="420" y="35479"/>
                  <a:pt x="1567" y="36437"/>
                  <a:pt x="2876" y="36437"/>
                </a:cubicBezTo>
                <a:cubicBezTo>
                  <a:pt x="3009" y="36437"/>
                  <a:pt x="3143" y="36427"/>
                  <a:pt x="3278" y="36407"/>
                </a:cubicBezTo>
                <a:cubicBezTo>
                  <a:pt x="3527" y="36370"/>
                  <a:pt x="9463" y="35443"/>
                  <a:pt x="17576" y="30958"/>
                </a:cubicBezTo>
                <a:cubicBezTo>
                  <a:pt x="22283" y="28354"/>
                  <a:pt x="26790" y="25072"/>
                  <a:pt x="30969" y="21199"/>
                </a:cubicBezTo>
                <a:cubicBezTo>
                  <a:pt x="36168" y="16383"/>
                  <a:pt x="40874" y="10636"/>
                  <a:pt x="44955" y="4117"/>
                </a:cubicBezTo>
                <a:cubicBezTo>
                  <a:pt x="45744" y="2858"/>
                  <a:pt x="45362" y="1199"/>
                  <a:pt x="44103" y="411"/>
                </a:cubicBezTo>
                <a:cubicBezTo>
                  <a:pt x="43659" y="133"/>
                  <a:pt x="43166" y="1"/>
                  <a:pt x="426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8"/>
          <p:cNvSpPr/>
          <p:nvPr/>
        </p:nvSpPr>
        <p:spPr>
          <a:xfrm>
            <a:off x="144022" y="501540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420687" y="165000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10086647" y="6959915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8"/>
          <p:cNvSpPr/>
          <p:nvPr/>
        </p:nvSpPr>
        <p:spPr>
          <a:xfrm>
            <a:off x="10282862" y="6591875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8"/>
          <p:cNvSpPr/>
          <p:nvPr/>
        </p:nvSpPr>
        <p:spPr>
          <a:xfrm>
            <a:off x="9247387" y="7144800"/>
            <a:ext cx="208222" cy="208222"/>
          </a:xfrm>
          <a:custGeom>
            <a:rect b="b" l="l" r="r" t="t"/>
            <a:pathLst>
              <a:path extrusionOk="0" h="4865" w="4865">
                <a:moveTo>
                  <a:pt x="2433" y="1106"/>
                </a:moveTo>
                <a:cubicBezTo>
                  <a:pt x="3163" y="1106"/>
                  <a:pt x="3759" y="1702"/>
                  <a:pt x="3759" y="2433"/>
                </a:cubicBezTo>
                <a:cubicBezTo>
                  <a:pt x="3759" y="3165"/>
                  <a:pt x="3163" y="3759"/>
                  <a:pt x="2433" y="3759"/>
                </a:cubicBezTo>
                <a:cubicBezTo>
                  <a:pt x="1701" y="3759"/>
                  <a:pt x="1106" y="3165"/>
                  <a:pt x="1106" y="2433"/>
                </a:cubicBezTo>
                <a:cubicBezTo>
                  <a:pt x="1106" y="1702"/>
                  <a:pt x="1701" y="1106"/>
                  <a:pt x="2433" y="1106"/>
                </a:cubicBezTo>
                <a:close/>
                <a:moveTo>
                  <a:pt x="2433" y="0"/>
                </a:moveTo>
                <a:cubicBezTo>
                  <a:pt x="1091" y="0"/>
                  <a:pt x="0" y="1092"/>
                  <a:pt x="0" y="2433"/>
                </a:cubicBezTo>
                <a:cubicBezTo>
                  <a:pt x="0" y="3774"/>
                  <a:pt x="1091" y="4865"/>
                  <a:pt x="2433" y="4865"/>
                </a:cubicBezTo>
                <a:cubicBezTo>
                  <a:pt x="3773" y="4865"/>
                  <a:pt x="4865" y="3774"/>
                  <a:pt x="4865" y="2433"/>
                </a:cubicBezTo>
                <a:cubicBezTo>
                  <a:pt x="4865" y="1092"/>
                  <a:pt x="3773" y="0"/>
                  <a:pt x="2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10248622" y="952452"/>
            <a:ext cx="276675" cy="276675"/>
          </a:xfrm>
          <a:custGeom>
            <a:rect b="b" l="l" r="r" t="t"/>
            <a:pathLst>
              <a:path extrusionOk="0" h="6464" w="6464">
                <a:moveTo>
                  <a:pt x="3232" y="1"/>
                </a:moveTo>
                <a:cubicBezTo>
                  <a:pt x="2862" y="1"/>
                  <a:pt x="2563" y="300"/>
                  <a:pt x="2563" y="669"/>
                </a:cubicBezTo>
                <a:lnTo>
                  <a:pt x="2563" y="2564"/>
                </a:lnTo>
                <a:lnTo>
                  <a:pt x="669" y="2564"/>
                </a:lnTo>
                <a:cubicBezTo>
                  <a:pt x="300" y="2564"/>
                  <a:pt x="0" y="2863"/>
                  <a:pt x="0" y="3232"/>
                </a:cubicBezTo>
                <a:cubicBezTo>
                  <a:pt x="0" y="3602"/>
                  <a:pt x="300" y="3901"/>
                  <a:pt x="669" y="3901"/>
                </a:cubicBezTo>
                <a:lnTo>
                  <a:pt x="2563" y="3901"/>
                </a:lnTo>
                <a:lnTo>
                  <a:pt x="2563" y="5795"/>
                </a:lnTo>
                <a:cubicBezTo>
                  <a:pt x="2563" y="6165"/>
                  <a:pt x="2862" y="6464"/>
                  <a:pt x="3232" y="6464"/>
                </a:cubicBezTo>
                <a:cubicBezTo>
                  <a:pt x="3601" y="6464"/>
                  <a:pt x="3900" y="6165"/>
                  <a:pt x="3900" y="5795"/>
                </a:cubicBezTo>
                <a:lnTo>
                  <a:pt x="3900" y="3901"/>
                </a:lnTo>
                <a:lnTo>
                  <a:pt x="5795" y="3901"/>
                </a:lnTo>
                <a:cubicBezTo>
                  <a:pt x="6164" y="3901"/>
                  <a:pt x="6463" y="3602"/>
                  <a:pt x="6463" y="3232"/>
                </a:cubicBezTo>
                <a:cubicBezTo>
                  <a:pt x="6463" y="2863"/>
                  <a:pt x="6164" y="2564"/>
                  <a:pt x="5795" y="2564"/>
                </a:cubicBezTo>
                <a:lnTo>
                  <a:pt x="3900" y="2564"/>
                </a:lnTo>
                <a:lnTo>
                  <a:pt x="3900" y="669"/>
                </a:lnTo>
                <a:cubicBezTo>
                  <a:pt x="3900" y="300"/>
                  <a:pt x="3601" y="1"/>
                  <a:pt x="323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52" name="Google Shape;152;p20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53" name="Google Shape;153;p20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/>
          <p:nvPr>
            <p:ph type="ctrTitle"/>
          </p:nvPr>
        </p:nvSpPr>
        <p:spPr>
          <a:xfrm>
            <a:off x="400950" y="1565667"/>
            <a:ext cx="4544100" cy="1080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56" name="Google Shape;156;p21"/>
          <p:cNvSpPr txBox="1"/>
          <p:nvPr>
            <p:ph idx="1" type="subTitle"/>
          </p:nvPr>
        </p:nvSpPr>
        <p:spPr>
          <a:xfrm>
            <a:off x="801900" y="2856000"/>
            <a:ext cx="3742200" cy="1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lv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7" name="Google Shape;157;p21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58" name="Google Shape;158;p21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59" name="Google Shape;159;p21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>
            <p:ph type="title"/>
          </p:nvPr>
        </p:nvSpPr>
        <p:spPr>
          <a:xfrm>
            <a:off x="267300" y="201834"/>
            <a:ext cx="48114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62" name="Google Shape;162;p22"/>
          <p:cNvSpPr txBox="1"/>
          <p:nvPr>
            <p:ph idx="1" type="body"/>
          </p:nvPr>
        </p:nvSpPr>
        <p:spPr>
          <a:xfrm>
            <a:off x="267300" y="1176000"/>
            <a:ext cx="4811400" cy="3326167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984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1pPr>
            <a:lvl2pPr indent="-2984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163" name="Google Shape;163;p22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64" name="Google Shape;164;p22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65" name="Google Shape;165;p22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3"/>
          <p:cNvSpPr txBox="1"/>
          <p:nvPr>
            <p:ph type="title"/>
          </p:nvPr>
        </p:nvSpPr>
        <p:spPr>
          <a:xfrm>
            <a:off x="422297" y="3238667"/>
            <a:ext cx="4544100" cy="1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b="1" sz="2500" cap="none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68" name="Google Shape;168;p23"/>
          <p:cNvSpPr txBox="1"/>
          <p:nvPr>
            <p:ph idx="1" type="body"/>
          </p:nvPr>
        </p:nvSpPr>
        <p:spPr>
          <a:xfrm>
            <a:off x="422297" y="2136167"/>
            <a:ext cx="45441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9" name="Google Shape;169;p23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1" name="Google Shape;171;p23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>
            <p:ph type="title"/>
          </p:nvPr>
        </p:nvSpPr>
        <p:spPr>
          <a:xfrm>
            <a:off x="267300" y="201834"/>
            <a:ext cx="48114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4" name="Google Shape;174;p24"/>
          <p:cNvSpPr txBox="1"/>
          <p:nvPr>
            <p:ph idx="1" type="body"/>
          </p:nvPr>
        </p:nvSpPr>
        <p:spPr>
          <a:xfrm>
            <a:off x="267300" y="1176000"/>
            <a:ext cx="2361150" cy="3326167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11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/>
        </p:txBody>
      </p:sp>
      <p:sp>
        <p:nvSpPr>
          <p:cNvPr id="175" name="Google Shape;175;p24"/>
          <p:cNvSpPr txBox="1"/>
          <p:nvPr>
            <p:ph idx="2" type="body"/>
          </p:nvPr>
        </p:nvSpPr>
        <p:spPr>
          <a:xfrm>
            <a:off x="2717550" y="1176000"/>
            <a:ext cx="2361150" cy="3326167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11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/>
        </p:txBody>
      </p:sp>
      <p:sp>
        <p:nvSpPr>
          <p:cNvPr id="176" name="Google Shape;176;p24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7" name="Google Shape;177;p24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8" name="Google Shape;178;p24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/>
          <p:nvPr>
            <p:ph type="title"/>
          </p:nvPr>
        </p:nvSpPr>
        <p:spPr>
          <a:xfrm>
            <a:off x="267300" y="201834"/>
            <a:ext cx="48114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81" name="Google Shape;181;p25"/>
          <p:cNvSpPr txBox="1"/>
          <p:nvPr>
            <p:ph idx="1" type="body"/>
          </p:nvPr>
        </p:nvSpPr>
        <p:spPr>
          <a:xfrm>
            <a:off x="267300" y="1128167"/>
            <a:ext cx="2362078" cy="470166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9pPr>
          </a:lstStyle>
          <a:p/>
        </p:txBody>
      </p:sp>
      <p:sp>
        <p:nvSpPr>
          <p:cNvPr id="182" name="Google Shape;182;p25"/>
          <p:cNvSpPr txBox="1"/>
          <p:nvPr>
            <p:ph idx="2" type="body"/>
          </p:nvPr>
        </p:nvSpPr>
        <p:spPr>
          <a:xfrm>
            <a:off x="267300" y="1598333"/>
            <a:ext cx="2362078" cy="2903834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11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83" name="Google Shape;183;p25"/>
          <p:cNvSpPr txBox="1"/>
          <p:nvPr>
            <p:ph idx="3" type="body"/>
          </p:nvPr>
        </p:nvSpPr>
        <p:spPr>
          <a:xfrm>
            <a:off x="2715694" y="1128167"/>
            <a:ext cx="2363006" cy="470166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9pPr>
          </a:lstStyle>
          <a:p/>
        </p:txBody>
      </p:sp>
      <p:sp>
        <p:nvSpPr>
          <p:cNvPr id="184" name="Google Shape;184;p25"/>
          <p:cNvSpPr txBox="1"/>
          <p:nvPr>
            <p:ph idx="4" type="body"/>
          </p:nvPr>
        </p:nvSpPr>
        <p:spPr>
          <a:xfrm>
            <a:off x="2715694" y="1598333"/>
            <a:ext cx="2363006" cy="2903834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11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85" name="Google Shape;185;p25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86" name="Google Shape;186;p25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87" name="Google Shape;187;p25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type="title"/>
          </p:nvPr>
        </p:nvSpPr>
        <p:spPr>
          <a:xfrm>
            <a:off x="267300" y="201834"/>
            <a:ext cx="48114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90" name="Google Shape;190;p26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91" name="Google Shape;191;p26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92" name="Google Shape;192;p26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/>
          <p:nvPr>
            <p:ph type="title"/>
          </p:nvPr>
        </p:nvSpPr>
        <p:spPr>
          <a:xfrm>
            <a:off x="267300" y="200667"/>
            <a:ext cx="1758797" cy="854000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95" name="Google Shape;195;p27"/>
          <p:cNvSpPr txBox="1"/>
          <p:nvPr>
            <p:ph idx="1" type="body"/>
          </p:nvPr>
        </p:nvSpPr>
        <p:spPr>
          <a:xfrm>
            <a:off x="2090138" y="200667"/>
            <a:ext cx="2988563" cy="43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115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4pPr>
            <a:lvl5pPr indent="-31115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»"/>
              <a:defRPr sz="1300"/>
            </a:lvl5pPr>
            <a:lvl6pPr indent="-31115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6pPr>
            <a:lvl7pPr indent="-31115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7pPr>
            <a:lvl8pPr indent="-31115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8pPr>
            <a:lvl9pPr indent="-31115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9pPr>
          </a:lstStyle>
          <a:p/>
        </p:txBody>
      </p:sp>
      <p:sp>
        <p:nvSpPr>
          <p:cNvPr id="196" name="Google Shape;196;p27"/>
          <p:cNvSpPr txBox="1"/>
          <p:nvPr>
            <p:ph idx="2" type="body"/>
          </p:nvPr>
        </p:nvSpPr>
        <p:spPr>
          <a:xfrm>
            <a:off x="267300" y="1054667"/>
            <a:ext cx="1758797" cy="34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/>
        </p:txBody>
      </p:sp>
      <p:sp>
        <p:nvSpPr>
          <p:cNvPr id="197" name="Google Shape;197;p27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98" name="Google Shape;198;p27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99" name="Google Shape;199;p27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/>
          <p:nvPr>
            <p:ph type="title"/>
          </p:nvPr>
        </p:nvSpPr>
        <p:spPr>
          <a:xfrm>
            <a:off x="1047853" y="3528000"/>
            <a:ext cx="3207600" cy="416500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2" name="Google Shape;202;p28"/>
          <p:cNvSpPr/>
          <p:nvPr>
            <p:ph idx="2" type="pic"/>
          </p:nvPr>
        </p:nvSpPr>
        <p:spPr>
          <a:xfrm>
            <a:off x="1047853" y="450333"/>
            <a:ext cx="3207600" cy="3024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8"/>
          <p:cNvSpPr txBox="1"/>
          <p:nvPr>
            <p:ph idx="1" type="body"/>
          </p:nvPr>
        </p:nvSpPr>
        <p:spPr>
          <a:xfrm>
            <a:off x="1047853" y="3944500"/>
            <a:ext cx="3207600" cy="5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/>
        </p:txBody>
      </p:sp>
      <p:sp>
        <p:nvSpPr>
          <p:cNvPr id="204" name="Google Shape;204;p28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5" name="Google Shape;205;p28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6" name="Google Shape;206;p28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/>
          <p:nvPr>
            <p:ph type="title"/>
          </p:nvPr>
        </p:nvSpPr>
        <p:spPr>
          <a:xfrm>
            <a:off x="267300" y="201834"/>
            <a:ext cx="48114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9" name="Google Shape;209;p29"/>
          <p:cNvSpPr txBox="1"/>
          <p:nvPr>
            <p:ph idx="1" type="body"/>
          </p:nvPr>
        </p:nvSpPr>
        <p:spPr>
          <a:xfrm rot="5400000">
            <a:off x="1009916" y="433384"/>
            <a:ext cx="3326167" cy="48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984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1pPr>
            <a:lvl2pPr indent="-2984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210" name="Google Shape;210;p29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11" name="Google Shape;211;p29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12" name="Google Shape;212;p29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0"/>
          <p:cNvSpPr txBox="1"/>
          <p:nvPr>
            <p:ph type="title"/>
          </p:nvPr>
        </p:nvSpPr>
        <p:spPr>
          <a:xfrm rot="5400000">
            <a:off x="2327108" y="1750575"/>
            <a:ext cx="4300333" cy="1202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15" name="Google Shape;215;p30"/>
          <p:cNvSpPr txBox="1"/>
          <p:nvPr>
            <p:ph idx="1" type="body"/>
          </p:nvPr>
        </p:nvSpPr>
        <p:spPr>
          <a:xfrm rot="5400000">
            <a:off x="-123142" y="592275"/>
            <a:ext cx="4300333" cy="351945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984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1pPr>
            <a:lvl2pPr indent="-2984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216" name="Google Shape;216;p30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17" name="Google Shape;217;p30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18" name="Google Shape;218;p30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12075" y="685800"/>
            <a:ext cx="9656100" cy="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icksand"/>
              <a:buNone/>
              <a:defRPr b="1" sz="3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icksand"/>
              <a:buNone/>
              <a:defRPr b="1" sz="3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icksand"/>
              <a:buNone/>
              <a:defRPr b="1" sz="3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icksand"/>
              <a:buNone/>
              <a:defRPr b="1" sz="3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icksand"/>
              <a:buNone/>
              <a:defRPr b="1" sz="3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icksand"/>
              <a:buNone/>
              <a:defRPr b="1" sz="3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icksand"/>
              <a:buNone/>
              <a:defRPr b="1" sz="3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icksand"/>
              <a:buNone/>
              <a:defRPr b="1" sz="3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icksand"/>
              <a:buNone/>
              <a:defRPr b="1" sz="3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12075" y="1440075"/>
            <a:ext cx="96561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vo"/>
              <a:buChar char="●"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-3302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vo"/>
              <a:buChar char="○"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-3302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vo"/>
              <a:buChar char="■"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-3302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vo"/>
              <a:buChar char="●"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-3302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vo"/>
              <a:buChar char="○"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-3302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vo"/>
              <a:buChar char="■"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-3302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vo"/>
              <a:buChar char="●"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-3302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vo"/>
              <a:buChar char="○"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-3302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chivo"/>
              <a:buChar char="■"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>
            <p:ph type="title"/>
          </p:nvPr>
        </p:nvSpPr>
        <p:spPr>
          <a:xfrm>
            <a:off x="267300" y="201834"/>
            <a:ext cx="48114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9pPr>
          </a:lstStyle>
          <a:p/>
        </p:txBody>
      </p:sp>
      <p:sp>
        <p:nvSpPr>
          <p:cNvPr id="146" name="Google Shape;146;p19"/>
          <p:cNvSpPr txBox="1"/>
          <p:nvPr>
            <p:ph idx="1" type="body"/>
          </p:nvPr>
        </p:nvSpPr>
        <p:spPr>
          <a:xfrm>
            <a:off x="267300" y="1176000"/>
            <a:ext cx="4811400" cy="3326167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11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–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»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11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11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11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19"/>
          <p:cNvSpPr txBox="1"/>
          <p:nvPr>
            <p:ph idx="10" type="dt"/>
          </p:nvPr>
        </p:nvSpPr>
        <p:spPr>
          <a:xfrm>
            <a:off x="267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19"/>
          <p:cNvSpPr txBox="1"/>
          <p:nvPr>
            <p:ph idx="11" type="ftr"/>
          </p:nvPr>
        </p:nvSpPr>
        <p:spPr>
          <a:xfrm>
            <a:off x="1826550" y="4671333"/>
            <a:ext cx="16929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9" name="Google Shape;149;p19"/>
          <p:cNvSpPr txBox="1"/>
          <p:nvPr>
            <p:ph idx="12" type="sldNum"/>
          </p:nvPr>
        </p:nvSpPr>
        <p:spPr>
          <a:xfrm>
            <a:off x="3831300" y="4671333"/>
            <a:ext cx="1247400" cy="26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2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15" Type="http://schemas.openxmlformats.org/officeDocument/2006/relationships/image" Target="../media/image20.jpg"/><Relationship Id="rId14" Type="http://schemas.openxmlformats.org/officeDocument/2006/relationships/image" Target="../media/image8.png"/><Relationship Id="rId16" Type="http://schemas.openxmlformats.org/officeDocument/2006/relationships/image" Target="../media/image18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4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5" Type="http://schemas.openxmlformats.org/officeDocument/2006/relationships/hyperlink" Target="http://drive.google.com/file/d/1b9IeTThZ1klkPp05_rnjuFeJLORmoDVJ/view" TargetMode="External"/><Relationship Id="rId14" Type="http://schemas.openxmlformats.org/officeDocument/2006/relationships/image" Target="../media/image14.png"/><Relationship Id="rId16" Type="http://schemas.openxmlformats.org/officeDocument/2006/relationships/image" Target="../media/image34.jpg"/><Relationship Id="rId5" Type="http://schemas.openxmlformats.org/officeDocument/2006/relationships/image" Target="../media/image15.png"/><Relationship Id="rId6" Type="http://schemas.openxmlformats.org/officeDocument/2006/relationships/image" Target="../media/image13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3" Type="http://schemas.openxmlformats.org/officeDocument/2006/relationships/image" Target="../media/image16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5" Type="http://schemas.openxmlformats.org/officeDocument/2006/relationships/image" Target="../media/image22.png"/><Relationship Id="rId1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23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4.png"/><Relationship Id="rId9" Type="http://schemas.openxmlformats.org/officeDocument/2006/relationships/image" Target="../media/image3.png"/><Relationship Id="rId15" Type="http://schemas.openxmlformats.org/officeDocument/2006/relationships/image" Target="../media/image33.png"/><Relationship Id="rId14" Type="http://schemas.openxmlformats.org/officeDocument/2006/relationships/image" Target="../media/image14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3" Type="http://schemas.openxmlformats.org/officeDocument/2006/relationships/image" Target="../media/image16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5" Type="http://schemas.openxmlformats.org/officeDocument/2006/relationships/image" Target="../media/image25.png"/><Relationship Id="rId14" Type="http://schemas.openxmlformats.org/officeDocument/2006/relationships/image" Target="../media/image7.png"/><Relationship Id="rId17" Type="http://schemas.openxmlformats.org/officeDocument/2006/relationships/image" Target="../media/image26.png"/><Relationship Id="rId16" Type="http://schemas.openxmlformats.org/officeDocument/2006/relationships/image" Target="../media/image32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9.png"/><Relationship Id="rId9" Type="http://schemas.openxmlformats.org/officeDocument/2006/relationships/image" Target="../media/image12.png"/><Relationship Id="rId15" Type="http://schemas.openxmlformats.org/officeDocument/2006/relationships/image" Target="../media/image27.png"/><Relationship Id="rId14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30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4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5" Type="http://schemas.openxmlformats.org/officeDocument/2006/relationships/image" Target="../media/image31.png"/><Relationship Id="rId14" Type="http://schemas.openxmlformats.org/officeDocument/2006/relationships/image" Target="../media/image14.png"/><Relationship Id="rId16" Type="http://schemas.openxmlformats.org/officeDocument/2006/relationships/image" Target="../media/image28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D28C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31"/>
          <p:cNvGrpSpPr/>
          <p:nvPr/>
        </p:nvGrpSpPr>
        <p:grpSpPr>
          <a:xfrm>
            <a:off x="255082" y="268238"/>
            <a:ext cx="10173909" cy="6999411"/>
            <a:chOff x="0" y="-19050"/>
            <a:chExt cx="10104353" cy="5530214"/>
          </a:xfrm>
        </p:grpSpPr>
        <p:sp>
          <p:nvSpPr>
            <p:cNvPr id="224" name="Google Shape;224;p31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25" name="Google Shape;225;p31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6" name="Google Shape;226;p31"/>
          <p:cNvSpPr/>
          <p:nvPr/>
        </p:nvSpPr>
        <p:spPr>
          <a:xfrm>
            <a:off x="255082" y="292349"/>
            <a:ext cx="10181836" cy="6975300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227" name="Google Shape;227;p31"/>
          <p:cNvGrpSpPr/>
          <p:nvPr/>
        </p:nvGrpSpPr>
        <p:grpSpPr>
          <a:xfrm>
            <a:off x="601425" y="699622"/>
            <a:ext cx="9489150" cy="2138005"/>
            <a:chOff x="0" y="-19050"/>
            <a:chExt cx="4030425" cy="722424"/>
          </a:xfrm>
        </p:grpSpPr>
        <p:sp>
          <p:nvSpPr>
            <p:cNvPr id="228" name="Google Shape;228;p31"/>
            <p:cNvSpPr/>
            <p:nvPr/>
          </p:nvSpPr>
          <p:spPr>
            <a:xfrm>
              <a:off x="0" y="0"/>
              <a:ext cx="4030425" cy="703374"/>
            </a:xfrm>
            <a:custGeom>
              <a:rect b="b" l="l" r="r" t="t"/>
              <a:pathLst>
                <a:path extrusionOk="0" h="703374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703374"/>
                  </a:lnTo>
                  <a:lnTo>
                    <a:pt x="0" y="703374"/>
                  </a:lnTo>
                  <a:close/>
                </a:path>
              </a:pathLst>
            </a:custGeom>
            <a:solidFill>
              <a:srgbClr val="FED28C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29" name="Google Shape;229;p31"/>
            <p:cNvSpPr txBox="1"/>
            <p:nvPr/>
          </p:nvSpPr>
          <p:spPr>
            <a:xfrm>
              <a:off x="0" y="-19050"/>
              <a:ext cx="4030425" cy="7224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0" name="Google Shape;230;p31"/>
          <p:cNvSpPr txBox="1"/>
          <p:nvPr/>
        </p:nvSpPr>
        <p:spPr>
          <a:xfrm>
            <a:off x="844441" y="802845"/>
            <a:ext cx="9003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grpSp>
        <p:nvGrpSpPr>
          <p:cNvPr id="231" name="Google Shape;231;p31"/>
          <p:cNvGrpSpPr/>
          <p:nvPr/>
        </p:nvGrpSpPr>
        <p:grpSpPr>
          <a:xfrm>
            <a:off x="601425" y="3241928"/>
            <a:ext cx="9489150" cy="3652296"/>
            <a:chOff x="0" y="-19050"/>
            <a:chExt cx="4030425" cy="1234097"/>
          </a:xfrm>
        </p:grpSpPr>
        <p:sp>
          <p:nvSpPr>
            <p:cNvPr id="232" name="Google Shape;232;p31"/>
            <p:cNvSpPr/>
            <p:nvPr/>
          </p:nvSpPr>
          <p:spPr>
            <a:xfrm>
              <a:off x="0" y="0"/>
              <a:ext cx="4030425" cy="1215046"/>
            </a:xfrm>
            <a:custGeom>
              <a:rect b="b" l="l" r="r" t="t"/>
              <a:pathLst>
                <a:path extrusionOk="0" h="1215046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215046"/>
                  </a:lnTo>
                  <a:lnTo>
                    <a:pt x="0" y="1215046"/>
                  </a:lnTo>
                  <a:close/>
                </a:path>
              </a:pathLst>
            </a:custGeom>
            <a:solidFill>
              <a:srgbClr val="91DED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33" name="Google Shape;233;p31"/>
            <p:cNvSpPr txBox="1"/>
            <p:nvPr/>
          </p:nvSpPr>
          <p:spPr>
            <a:xfrm>
              <a:off x="0" y="-19050"/>
              <a:ext cx="4030425" cy="12340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31"/>
          <p:cNvSpPr/>
          <p:nvPr/>
        </p:nvSpPr>
        <p:spPr>
          <a:xfrm rot="5400000">
            <a:off x="-432383" y="3697482"/>
            <a:ext cx="2387736" cy="977166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235" name="Google Shape;235;p31"/>
          <p:cNvSpPr/>
          <p:nvPr/>
        </p:nvSpPr>
        <p:spPr>
          <a:xfrm>
            <a:off x="1713077" y="314469"/>
            <a:ext cx="1152986" cy="860663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236" name="Google Shape;236;p31"/>
          <p:cNvSpPr/>
          <p:nvPr/>
        </p:nvSpPr>
        <p:spPr>
          <a:xfrm>
            <a:off x="6658562" y="6330721"/>
            <a:ext cx="1532794" cy="919316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237" name="Google Shape;237;p31"/>
          <p:cNvSpPr/>
          <p:nvPr/>
        </p:nvSpPr>
        <p:spPr>
          <a:xfrm flipH="1" rot="10800000">
            <a:off x="3754835" y="6287718"/>
            <a:ext cx="1446282" cy="962319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238" name="Google Shape;238;p31"/>
          <p:cNvSpPr/>
          <p:nvPr/>
        </p:nvSpPr>
        <p:spPr>
          <a:xfrm>
            <a:off x="7063784" y="314469"/>
            <a:ext cx="1178927" cy="765022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239" name="Google Shape;239;p31"/>
          <p:cNvSpPr/>
          <p:nvPr/>
        </p:nvSpPr>
        <p:spPr>
          <a:xfrm>
            <a:off x="3972939" y="314469"/>
            <a:ext cx="2061932" cy="748327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sp>
        <p:nvSpPr>
          <p:cNvPr id="240" name="Google Shape;240;p31"/>
          <p:cNvSpPr/>
          <p:nvPr/>
        </p:nvSpPr>
        <p:spPr>
          <a:xfrm>
            <a:off x="9571622" y="2837627"/>
            <a:ext cx="847512" cy="2010574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241" name="Google Shape;241;p31"/>
          <p:cNvSpPr/>
          <p:nvPr/>
        </p:nvSpPr>
        <p:spPr>
          <a:xfrm>
            <a:off x="272902" y="496645"/>
            <a:ext cx="988363" cy="2040236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242" name="Google Shape;242;p31"/>
          <p:cNvSpPr/>
          <p:nvPr/>
        </p:nvSpPr>
        <p:spPr>
          <a:xfrm>
            <a:off x="9138882" y="314469"/>
            <a:ext cx="1280252" cy="1496653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243" name="Google Shape;243;p31"/>
          <p:cNvSpPr/>
          <p:nvPr/>
        </p:nvSpPr>
        <p:spPr>
          <a:xfrm rot="5400000">
            <a:off x="8764728" y="5595629"/>
            <a:ext cx="2145404" cy="1163410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244" name="Google Shape;244;p31"/>
          <p:cNvSpPr/>
          <p:nvPr/>
        </p:nvSpPr>
        <p:spPr>
          <a:xfrm>
            <a:off x="263992" y="6184944"/>
            <a:ext cx="1976727" cy="880560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245" name="Google Shape;245;p31"/>
          <p:cNvSpPr txBox="1"/>
          <p:nvPr/>
        </p:nvSpPr>
        <p:spPr>
          <a:xfrm>
            <a:off x="840550" y="3170770"/>
            <a:ext cx="9003000" cy="31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>
                <a:solidFill>
                  <a:srgbClr val="FFFFFF"/>
                </a:solidFill>
              </a:rPr>
              <a:t>Preocupación por el bien común</a:t>
            </a:r>
            <a:endParaRPr sz="63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FF"/>
                </a:solidFill>
              </a:rPr>
              <a:t>Prekínder a 2.° grado</a:t>
            </a:r>
            <a:endParaRPr sz="50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</a:rPr>
              <a:t>Prevención del acoso escolar (</a:t>
            </a:r>
            <a:r>
              <a:rPr i="1" lang="en" sz="2900">
                <a:solidFill>
                  <a:srgbClr val="FFFFFF"/>
                </a:solidFill>
              </a:rPr>
              <a:t>Bullying</a:t>
            </a:r>
            <a:r>
              <a:rPr lang="en" sz="2900">
                <a:solidFill>
                  <a:srgbClr val="FFFFFF"/>
                </a:solidFill>
              </a:rPr>
              <a:t>)</a:t>
            </a:r>
            <a:endParaRPr sz="2900">
              <a:solidFill>
                <a:srgbClr val="FFFFFF"/>
              </a:solidFill>
            </a:endParaRPr>
          </a:p>
        </p:txBody>
      </p:sp>
      <p:pic>
        <p:nvPicPr>
          <p:cNvPr id="246" name="Google Shape;246;p31" title="BOTB banner.JPG"/>
          <p:cNvPicPr preferRelativeResize="0"/>
          <p:nvPr/>
        </p:nvPicPr>
        <p:blipFill rotWithShape="1">
          <a:blip r:embed="rId15">
            <a:alphaModFix/>
          </a:blip>
          <a:srcRect b="0" l="298" r="298" t="0"/>
          <a:stretch/>
        </p:blipFill>
        <p:spPr>
          <a:xfrm>
            <a:off x="585325" y="815700"/>
            <a:ext cx="9799593" cy="18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247324" y="5951147"/>
            <a:ext cx="1178925" cy="1298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1DEDF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32"/>
          <p:cNvGrpSpPr/>
          <p:nvPr/>
        </p:nvGrpSpPr>
        <p:grpSpPr>
          <a:xfrm>
            <a:off x="255082" y="268238"/>
            <a:ext cx="10173909" cy="6999411"/>
            <a:chOff x="0" y="-19050"/>
            <a:chExt cx="10104353" cy="5530214"/>
          </a:xfrm>
        </p:grpSpPr>
        <p:sp>
          <p:nvSpPr>
            <p:cNvPr id="253" name="Google Shape;253;p32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54" name="Google Shape;254;p32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" name="Google Shape;255;p32"/>
          <p:cNvSpPr/>
          <p:nvPr/>
        </p:nvSpPr>
        <p:spPr>
          <a:xfrm>
            <a:off x="255082" y="292349"/>
            <a:ext cx="10181836" cy="6975300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256" name="Google Shape;256;p32"/>
          <p:cNvGrpSpPr/>
          <p:nvPr/>
        </p:nvGrpSpPr>
        <p:grpSpPr>
          <a:xfrm>
            <a:off x="601425" y="2228229"/>
            <a:ext cx="9489150" cy="4665994"/>
            <a:chOff x="0" y="-19050"/>
            <a:chExt cx="4030425" cy="1576621"/>
          </a:xfrm>
        </p:grpSpPr>
        <p:sp>
          <p:nvSpPr>
            <p:cNvPr id="257" name="Google Shape;257;p32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58" name="Google Shape;258;p32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l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9" name="Google Shape;259;p32"/>
          <p:cNvGrpSpPr/>
          <p:nvPr/>
        </p:nvGrpSpPr>
        <p:grpSpPr>
          <a:xfrm>
            <a:off x="601425" y="699622"/>
            <a:ext cx="9489150" cy="1837259"/>
            <a:chOff x="0" y="-19050"/>
            <a:chExt cx="4030425" cy="620803"/>
          </a:xfrm>
        </p:grpSpPr>
        <p:sp>
          <p:nvSpPr>
            <p:cNvPr id="260" name="Google Shape;260;p32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91DED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61" name="Google Shape;261;p32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32"/>
          <p:cNvSpPr/>
          <p:nvPr/>
        </p:nvSpPr>
        <p:spPr>
          <a:xfrm rot="5400000">
            <a:off x="-432383" y="3697482"/>
            <a:ext cx="2387736" cy="977166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263" name="Google Shape;263;p32"/>
          <p:cNvSpPr/>
          <p:nvPr/>
        </p:nvSpPr>
        <p:spPr>
          <a:xfrm>
            <a:off x="1713077" y="314469"/>
            <a:ext cx="1152986" cy="860663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264" name="Google Shape;264;p32"/>
          <p:cNvSpPr/>
          <p:nvPr/>
        </p:nvSpPr>
        <p:spPr>
          <a:xfrm>
            <a:off x="6658562" y="6330721"/>
            <a:ext cx="1532794" cy="919316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265" name="Google Shape;265;p32"/>
          <p:cNvSpPr/>
          <p:nvPr/>
        </p:nvSpPr>
        <p:spPr>
          <a:xfrm flipH="1" rot="10800000">
            <a:off x="3754825" y="6408711"/>
            <a:ext cx="1447159" cy="841316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266" name="Google Shape;266;p32"/>
          <p:cNvSpPr/>
          <p:nvPr/>
        </p:nvSpPr>
        <p:spPr>
          <a:xfrm>
            <a:off x="7063784" y="314469"/>
            <a:ext cx="1178927" cy="765022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267" name="Google Shape;267;p32"/>
          <p:cNvSpPr/>
          <p:nvPr/>
        </p:nvSpPr>
        <p:spPr>
          <a:xfrm>
            <a:off x="9571622" y="2837627"/>
            <a:ext cx="847512" cy="2010574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268" name="Google Shape;268;p32"/>
          <p:cNvSpPr/>
          <p:nvPr/>
        </p:nvSpPr>
        <p:spPr>
          <a:xfrm>
            <a:off x="272902" y="496645"/>
            <a:ext cx="988363" cy="2040236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269" name="Google Shape;269;p32"/>
          <p:cNvSpPr/>
          <p:nvPr/>
        </p:nvSpPr>
        <p:spPr>
          <a:xfrm>
            <a:off x="9138882" y="314469"/>
            <a:ext cx="1280252" cy="1496653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270" name="Google Shape;270;p32"/>
          <p:cNvSpPr/>
          <p:nvPr/>
        </p:nvSpPr>
        <p:spPr>
          <a:xfrm rot="5400000">
            <a:off x="8764728" y="5595629"/>
            <a:ext cx="2145404" cy="1163410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271" name="Google Shape;271;p32"/>
          <p:cNvSpPr/>
          <p:nvPr/>
        </p:nvSpPr>
        <p:spPr>
          <a:xfrm>
            <a:off x="263992" y="6184944"/>
            <a:ext cx="1976727" cy="880560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272" name="Google Shape;272;p32"/>
          <p:cNvSpPr txBox="1"/>
          <p:nvPr/>
        </p:nvSpPr>
        <p:spPr>
          <a:xfrm>
            <a:off x="1345287" y="1074533"/>
            <a:ext cx="79935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>
                <a:solidFill>
                  <a:srgbClr val="FFFFFF"/>
                </a:solidFill>
              </a:rPr>
              <a:t>Objetivos:</a:t>
            </a:r>
            <a:endParaRPr sz="6300"/>
          </a:p>
        </p:txBody>
      </p:sp>
      <p:sp>
        <p:nvSpPr>
          <p:cNvPr id="273" name="Google Shape;273;p32"/>
          <p:cNvSpPr/>
          <p:nvPr/>
        </p:nvSpPr>
        <p:spPr>
          <a:xfrm>
            <a:off x="3972939" y="314469"/>
            <a:ext cx="2061932" cy="748327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sp>
        <p:nvSpPr>
          <p:cNvPr id="274" name="Google Shape;274;p32"/>
          <p:cNvSpPr txBox="1"/>
          <p:nvPr/>
        </p:nvSpPr>
        <p:spPr>
          <a:xfrm>
            <a:off x="1299425" y="2491775"/>
            <a:ext cx="2874000" cy="39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 u="sng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Definir</a:t>
            </a: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Los estudiantes definirán ‘preocupación por el bien común’ y reconocerán comportamientos de acoso (bullying).</a:t>
            </a:r>
            <a:r>
              <a:rPr lang="en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2"/>
          <p:cNvSpPr txBox="1"/>
          <p:nvPr/>
        </p:nvSpPr>
        <p:spPr>
          <a:xfrm>
            <a:off x="4384273" y="2879897"/>
            <a:ext cx="2560800" cy="33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 u="sng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Identificar</a:t>
            </a: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Los estudiantes identificarán ejemplos de servicio y apoyo a los demás y de tomar buenas decisiones.</a:t>
            </a:r>
            <a:endParaRPr sz="2700">
              <a:solidFill>
                <a:srgbClr val="4249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2"/>
          <p:cNvSpPr txBox="1"/>
          <p:nvPr/>
        </p:nvSpPr>
        <p:spPr>
          <a:xfrm>
            <a:off x="7208406" y="3506977"/>
            <a:ext cx="2380800" cy="33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 u="sng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Aplicar</a:t>
            </a:r>
            <a: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963"/>
                </a:solidFill>
                <a:latin typeface="Archivo"/>
                <a:ea typeface="Archivo"/>
                <a:cs typeface="Archivo"/>
                <a:sym typeface="Archivo"/>
              </a:rPr>
              <a:t>Los estudiantes determinarán formas de servir y apoyar a los demás.</a:t>
            </a:r>
            <a:endParaRPr sz="2700">
              <a:solidFill>
                <a:srgbClr val="4249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AFFC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oogle Shape;281;p33"/>
          <p:cNvGrpSpPr/>
          <p:nvPr/>
        </p:nvGrpSpPr>
        <p:grpSpPr>
          <a:xfrm>
            <a:off x="255082" y="268238"/>
            <a:ext cx="10173909" cy="6999411"/>
            <a:chOff x="0" y="-19050"/>
            <a:chExt cx="10104353" cy="5530214"/>
          </a:xfrm>
        </p:grpSpPr>
        <p:sp>
          <p:nvSpPr>
            <p:cNvPr id="282" name="Google Shape;282;p33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83" name="Google Shape;283;p33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p33"/>
          <p:cNvSpPr/>
          <p:nvPr/>
        </p:nvSpPr>
        <p:spPr>
          <a:xfrm>
            <a:off x="255082" y="292349"/>
            <a:ext cx="10181836" cy="6975300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285" name="Google Shape;285;p33"/>
          <p:cNvGrpSpPr/>
          <p:nvPr/>
        </p:nvGrpSpPr>
        <p:grpSpPr>
          <a:xfrm>
            <a:off x="601425" y="2228229"/>
            <a:ext cx="9489150" cy="4665994"/>
            <a:chOff x="0" y="-19050"/>
            <a:chExt cx="4030425" cy="1576621"/>
          </a:xfrm>
        </p:grpSpPr>
        <p:sp>
          <p:nvSpPr>
            <p:cNvPr id="286" name="Google Shape;286;p33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ED28C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87" name="Google Shape;287;p33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" name="Google Shape;288;p33"/>
          <p:cNvGrpSpPr/>
          <p:nvPr/>
        </p:nvGrpSpPr>
        <p:grpSpPr>
          <a:xfrm>
            <a:off x="601425" y="699622"/>
            <a:ext cx="9489150" cy="1837259"/>
            <a:chOff x="0" y="-19050"/>
            <a:chExt cx="4030425" cy="620803"/>
          </a:xfrm>
        </p:grpSpPr>
        <p:sp>
          <p:nvSpPr>
            <p:cNvPr id="289" name="Google Shape;289;p33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C9AFFC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90" name="Google Shape;290;p33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1" name="Google Shape;291;p33"/>
          <p:cNvSpPr/>
          <p:nvPr/>
        </p:nvSpPr>
        <p:spPr>
          <a:xfrm rot="5400000">
            <a:off x="-432383" y="3697482"/>
            <a:ext cx="2387736" cy="977166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292" name="Google Shape;292;p33"/>
          <p:cNvSpPr/>
          <p:nvPr/>
        </p:nvSpPr>
        <p:spPr>
          <a:xfrm>
            <a:off x="1713077" y="314469"/>
            <a:ext cx="1152986" cy="860663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293" name="Google Shape;293;p33"/>
          <p:cNvSpPr/>
          <p:nvPr/>
        </p:nvSpPr>
        <p:spPr>
          <a:xfrm>
            <a:off x="6658562" y="6330721"/>
            <a:ext cx="1532794" cy="919316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294" name="Google Shape;294;p33"/>
          <p:cNvSpPr/>
          <p:nvPr/>
        </p:nvSpPr>
        <p:spPr>
          <a:xfrm flipH="1" rot="10800000">
            <a:off x="3754835" y="6287718"/>
            <a:ext cx="1446282" cy="962319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295" name="Google Shape;295;p33"/>
          <p:cNvSpPr/>
          <p:nvPr/>
        </p:nvSpPr>
        <p:spPr>
          <a:xfrm>
            <a:off x="7063784" y="314469"/>
            <a:ext cx="1178927" cy="765022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296" name="Google Shape;296;p33"/>
          <p:cNvSpPr/>
          <p:nvPr/>
        </p:nvSpPr>
        <p:spPr>
          <a:xfrm>
            <a:off x="9571622" y="2837627"/>
            <a:ext cx="847512" cy="2010574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297" name="Google Shape;297;p33"/>
          <p:cNvSpPr/>
          <p:nvPr/>
        </p:nvSpPr>
        <p:spPr>
          <a:xfrm>
            <a:off x="272902" y="496645"/>
            <a:ext cx="988363" cy="2040236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298" name="Google Shape;298;p33"/>
          <p:cNvSpPr/>
          <p:nvPr/>
        </p:nvSpPr>
        <p:spPr>
          <a:xfrm>
            <a:off x="9138882" y="314469"/>
            <a:ext cx="1280252" cy="1496653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299" name="Google Shape;299;p33"/>
          <p:cNvSpPr/>
          <p:nvPr/>
        </p:nvSpPr>
        <p:spPr>
          <a:xfrm rot="5400000">
            <a:off x="8764728" y="5595629"/>
            <a:ext cx="2145404" cy="1163410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300" name="Google Shape;300;p33"/>
          <p:cNvSpPr/>
          <p:nvPr/>
        </p:nvSpPr>
        <p:spPr>
          <a:xfrm>
            <a:off x="263992" y="6184944"/>
            <a:ext cx="1976727" cy="880560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301" name="Google Shape;301;p33"/>
          <p:cNvSpPr txBox="1"/>
          <p:nvPr/>
        </p:nvSpPr>
        <p:spPr>
          <a:xfrm>
            <a:off x="1482040" y="825131"/>
            <a:ext cx="77199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rgbClr val="FFFFFF"/>
                </a:solidFill>
              </a:rPr>
              <a:t>Video Here</a:t>
            </a:r>
            <a:endParaRPr sz="68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5300">
                <a:solidFill>
                  <a:srgbClr val="FFFFFF"/>
                </a:solidFill>
              </a:rPr>
              <a:t>Please and thank you</a:t>
            </a:r>
            <a:endParaRPr i="1" sz="5300">
              <a:solidFill>
                <a:srgbClr val="FFFFFF"/>
              </a:solidFill>
            </a:endParaRPr>
          </a:p>
        </p:txBody>
      </p:sp>
      <p:sp>
        <p:nvSpPr>
          <p:cNvPr id="302" name="Google Shape;302;p33"/>
          <p:cNvSpPr/>
          <p:nvPr/>
        </p:nvSpPr>
        <p:spPr>
          <a:xfrm>
            <a:off x="3972939" y="314469"/>
            <a:ext cx="2061932" cy="748327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pic>
        <p:nvPicPr>
          <p:cNvPr id="303" name="Google Shape;303;p33" title="Sept_Spanish_ES(Common good).mp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01425" y="772875"/>
            <a:ext cx="9621466" cy="541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AC94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oogle Shape;308;p34"/>
          <p:cNvGrpSpPr/>
          <p:nvPr/>
        </p:nvGrpSpPr>
        <p:grpSpPr>
          <a:xfrm>
            <a:off x="255082" y="268238"/>
            <a:ext cx="10173909" cy="6999411"/>
            <a:chOff x="0" y="-19050"/>
            <a:chExt cx="10104353" cy="5530214"/>
          </a:xfrm>
        </p:grpSpPr>
        <p:sp>
          <p:nvSpPr>
            <p:cNvPr id="309" name="Google Shape;309;p34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10" name="Google Shape;310;p34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1" name="Google Shape;311;p34"/>
          <p:cNvSpPr/>
          <p:nvPr/>
        </p:nvSpPr>
        <p:spPr>
          <a:xfrm>
            <a:off x="255082" y="292349"/>
            <a:ext cx="10181836" cy="6975300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312" name="Google Shape;312;p34"/>
          <p:cNvGrpSpPr/>
          <p:nvPr/>
        </p:nvGrpSpPr>
        <p:grpSpPr>
          <a:xfrm>
            <a:off x="601425" y="2228229"/>
            <a:ext cx="9489150" cy="4665994"/>
            <a:chOff x="0" y="-19050"/>
            <a:chExt cx="4030425" cy="1576621"/>
          </a:xfrm>
        </p:grpSpPr>
        <p:sp>
          <p:nvSpPr>
            <p:cNvPr id="313" name="Google Shape;313;p34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14" name="Google Shape;314;p34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5" name="Google Shape;315;p34"/>
          <p:cNvGrpSpPr/>
          <p:nvPr/>
        </p:nvGrpSpPr>
        <p:grpSpPr>
          <a:xfrm>
            <a:off x="601425" y="699622"/>
            <a:ext cx="9489150" cy="1837259"/>
            <a:chOff x="0" y="-19050"/>
            <a:chExt cx="4030425" cy="620803"/>
          </a:xfrm>
        </p:grpSpPr>
        <p:sp>
          <p:nvSpPr>
            <p:cNvPr id="316" name="Google Shape;316;p34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EDAC94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17" name="Google Shape;317;p34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8" name="Google Shape;318;p34"/>
          <p:cNvSpPr/>
          <p:nvPr/>
        </p:nvSpPr>
        <p:spPr>
          <a:xfrm rot="5400000">
            <a:off x="-432383" y="3697482"/>
            <a:ext cx="2387736" cy="977166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319" name="Google Shape;319;p34"/>
          <p:cNvSpPr/>
          <p:nvPr/>
        </p:nvSpPr>
        <p:spPr>
          <a:xfrm>
            <a:off x="1713077" y="314469"/>
            <a:ext cx="1152986" cy="860663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320" name="Google Shape;320;p34"/>
          <p:cNvSpPr/>
          <p:nvPr/>
        </p:nvSpPr>
        <p:spPr>
          <a:xfrm>
            <a:off x="6658562" y="6330721"/>
            <a:ext cx="1532794" cy="919316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321" name="Google Shape;321;p34"/>
          <p:cNvSpPr/>
          <p:nvPr/>
        </p:nvSpPr>
        <p:spPr>
          <a:xfrm flipH="1" rot="10800000">
            <a:off x="3754835" y="6287718"/>
            <a:ext cx="1446282" cy="962319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322" name="Google Shape;322;p34"/>
          <p:cNvSpPr/>
          <p:nvPr/>
        </p:nvSpPr>
        <p:spPr>
          <a:xfrm>
            <a:off x="7063784" y="314469"/>
            <a:ext cx="1178927" cy="765022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323" name="Google Shape;323;p34"/>
          <p:cNvSpPr/>
          <p:nvPr/>
        </p:nvSpPr>
        <p:spPr>
          <a:xfrm>
            <a:off x="9571622" y="2837627"/>
            <a:ext cx="847512" cy="2010574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324" name="Google Shape;324;p34"/>
          <p:cNvSpPr/>
          <p:nvPr/>
        </p:nvSpPr>
        <p:spPr>
          <a:xfrm>
            <a:off x="272902" y="496645"/>
            <a:ext cx="988363" cy="2040236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325" name="Google Shape;325;p34"/>
          <p:cNvSpPr/>
          <p:nvPr/>
        </p:nvSpPr>
        <p:spPr>
          <a:xfrm>
            <a:off x="9138882" y="314469"/>
            <a:ext cx="1280252" cy="1496653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326" name="Google Shape;326;p34"/>
          <p:cNvSpPr/>
          <p:nvPr/>
        </p:nvSpPr>
        <p:spPr>
          <a:xfrm rot="5400000">
            <a:off x="8764728" y="5595629"/>
            <a:ext cx="2145404" cy="1163410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327" name="Google Shape;327;p34"/>
          <p:cNvSpPr/>
          <p:nvPr/>
        </p:nvSpPr>
        <p:spPr>
          <a:xfrm>
            <a:off x="263992" y="6184944"/>
            <a:ext cx="1976727" cy="880560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328" name="Google Shape;328;p34"/>
          <p:cNvSpPr txBox="1"/>
          <p:nvPr/>
        </p:nvSpPr>
        <p:spPr>
          <a:xfrm>
            <a:off x="1156325" y="825125"/>
            <a:ext cx="8493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Preocupación por el </a:t>
            </a:r>
            <a:br>
              <a:rPr lang="en" sz="6000">
                <a:solidFill>
                  <a:srgbClr val="FFFFFF"/>
                </a:solidFill>
              </a:rPr>
            </a:br>
            <a:r>
              <a:rPr lang="en" sz="6000">
                <a:solidFill>
                  <a:srgbClr val="FFFFFF"/>
                </a:solidFill>
              </a:rPr>
              <a:t>bien común</a:t>
            </a:r>
            <a:endParaRPr sz="100"/>
          </a:p>
        </p:txBody>
      </p:sp>
      <p:sp>
        <p:nvSpPr>
          <p:cNvPr id="329" name="Google Shape;329;p34"/>
          <p:cNvSpPr/>
          <p:nvPr/>
        </p:nvSpPr>
        <p:spPr>
          <a:xfrm>
            <a:off x="3972939" y="314469"/>
            <a:ext cx="2061932" cy="748327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sp>
        <p:nvSpPr>
          <p:cNvPr id="330" name="Google Shape;330;p34"/>
          <p:cNvSpPr txBox="1"/>
          <p:nvPr/>
        </p:nvSpPr>
        <p:spPr>
          <a:xfrm>
            <a:off x="1261275" y="2491775"/>
            <a:ext cx="8829300" cy="39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Nos preocupamos los unos por los otros y queremos servir y apoyar a todos.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3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40488" y="4962875"/>
            <a:ext cx="6924675" cy="24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9CB6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35"/>
          <p:cNvGrpSpPr/>
          <p:nvPr/>
        </p:nvGrpSpPr>
        <p:grpSpPr>
          <a:xfrm>
            <a:off x="255082" y="268238"/>
            <a:ext cx="10173909" cy="6999411"/>
            <a:chOff x="0" y="-19050"/>
            <a:chExt cx="10104353" cy="5530214"/>
          </a:xfrm>
        </p:grpSpPr>
        <p:sp>
          <p:nvSpPr>
            <p:cNvPr id="337" name="Google Shape;337;p35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38" name="Google Shape;338;p35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35"/>
          <p:cNvSpPr/>
          <p:nvPr/>
        </p:nvSpPr>
        <p:spPr>
          <a:xfrm>
            <a:off x="255082" y="292349"/>
            <a:ext cx="10181836" cy="6975300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0" name="Google Shape;340;p35"/>
          <p:cNvSpPr/>
          <p:nvPr/>
        </p:nvSpPr>
        <p:spPr>
          <a:xfrm>
            <a:off x="9571622" y="2837627"/>
            <a:ext cx="847512" cy="2010574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grpSp>
        <p:nvGrpSpPr>
          <p:cNvPr id="341" name="Google Shape;341;p35"/>
          <p:cNvGrpSpPr/>
          <p:nvPr/>
        </p:nvGrpSpPr>
        <p:grpSpPr>
          <a:xfrm>
            <a:off x="601425" y="2228229"/>
            <a:ext cx="9489150" cy="4665994"/>
            <a:chOff x="0" y="-19050"/>
            <a:chExt cx="4030425" cy="1576621"/>
          </a:xfrm>
        </p:grpSpPr>
        <p:sp>
          <p:nvSpPr>
            <p:cNvPr id="342" name="Google Shape;342;p35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43" name="Google Shape;343;p35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4" name="Google Shape;344;p35"/>
          <p:cNvGrpSpPr/>
          <p:nvPr/>
        </p:nvGrpSpPr>
        <p:grpSpPr>
          <a:xfrm>
            <a:off x="601425" y="699622"/>
            <a:ext cx="9489150" cy="1837259"/>
            <a:chOff x="0" y="-19050"/>
            <a:chExt cx="4030425" cy="620803"/>
          </a:xfrm>
        </p:grpSpPr>
        <p:sp>
          <p:nvSpPr>
            <p:cNvPr id="345" name="Google Shape;345;p35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F59CB6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46" name="Google Shape;346;p35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p35"/>
          <p:cNvSpPr/>
          <p:nvPr/>
        </p:nvSpPr>
        <p:spPr>
          <a:xfrm rot="5400000">
            <a:off x="-432383" y="3697482"/>
            <a:ext cx="2387736" cy="977166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348" name="Google Shape;348;p35"/>
          <p:cNvSpPr/>
          <p:nvPr/>
        </p:nvSpPr>
        <p:spPr>
          <a:xfrm>
            <a:off x="1713077" y="314469"/>
            <a:ext cx="1152986" cy="860663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349" name="Google Shape;349;p35"/>
          <p:cNvSpPr/>
          <p:nvPr/>
        </p:nvSpPr>
        <p:spPr>
          <a:xfrm>
            <a:off x="6658562" y="6330721"/>
            <a:ext cx="1532794" cy="919316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350" name="Google Shape;350;p35"/>
          <p:cNvSpPr/>
          <p:nvPr/>
        </p:nvSpPr>
        <p:spPr>
          <a:xfrm flipH="1" rot="10800000">
            <a:off x="3754835" y="6287718"/>
            <a:ext cx="1446282" cy="962319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351" name="Google Shape;351;p35"/>
          <p:cNvSpPr/>
          <p:nvPr/>
        </p:nvSpPr>
        <p:spPr>
          <a:xfrm>
            <a:off x="7063784" y="314469"/>
            <a:ext cx="1178927" cy="765022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352" name="Google Shape;352;p35"/>
          <p:cNvSpPr/>
          <p:nvPr/>
        </p:nvSpPr>
        <p:spPr>
          <a:xfrm>
            <a:off x="272902" y="496645"/>
            <a:ext cx="988363" cy="2040236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353" name="Google Shape;353;p35"/>
          <p:cNvSpPr/>
          <p:nvPr/>
        </p:nvSpPr>
        <p:spPr>
          <a:xfrm>
            <a:off x="9571049" y="314475"/>
            <a:ext cx="848544" cy="1496840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354" name="Google Shape;354;p35"/>
          <p:cNvSpPr/>
          <p:nvPr/>
        </p:nvSpPr>
        <p:spPr>
          <a:xfrm rot="5400000">
            <a:off x="8764728" y="5595629"/>
            <a:ext cx="2145404" cy="1163410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355" name="Google Shape;355;p35"/>
          <p:cNvSpPr/>
          <p:nvPr/>
        </p:nvSpPr>
        <p:spPr>
          <a:xfrm>
            <a:off x="263992" y="6184944"/>
            <a:ext cx="1976727" cy="880560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356" name="Google Shape;356;p35"/>
          <p:cNvSpPr txBox="1"/>
          <p:nvPr/>
        </p:nvSpPr>
        <p:spPr>
          <a:xfrm>
            <a:off x="933756" y="1018520"/>
            <a:ext cx="91041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>
                <a:solidFill>
                  <a:srgbClr val="FFFFFF"/>
                </a:solidFill>
              </a:rPr>
              <a:t>Preocupación por el bien común en la comunidad de nuestro salón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357" name="Google Shape;357;p35"/>
          <p:cNvSpPr/>
          <p:nvPr/>
        </p:nvSpPr>
        <p:spPr>
          <a:xfrm>
            <a:off x="3754814" y="322819"/>
            <a:ext cx="2063182" cy="748420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graphicFrame>
        <p:nvGraphicFramePr>
          <p:cNvPr id="358" name="Google Shape;358;p35"/>
          <p:cNvGraphicFramePr/>
          <p:nvPr/>
        </p:nvGraphicFramePr>
        <p:xfrm>
          <a:off x="752013" y="2661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{1A866F2A-6E37-49EE-8FAA-78CCCB50DD14}</a:tableStyleId>
              </a:tblPr>
              <a:tblGrid>
                <a:gridCol w="2509475"/>
                <a:gridCol w="68692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500">
                          <a:solidFill>
                            <a:schemeClr val="accent5"/>
                          </a:solidFill>
                        </a:rPr>
                        <a:t>Colaboración</a:t>
                      </a:r>
                      <a:endParaRPr b="1" sz="2500"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accent5"/>
                          </a:solidFill>
                        </a:rPr>
                        <a:t>-</a:t>
                      </a:r>
                      <a:r>
                        <a:rPr b="1" lang="en" sz="2400">
                          <a:solidFill>
                            <a:schemeClr val="accent5"/>
                          </a:solidFill>
                        </a:rPr>
                        <a:t> Compartir</a:t>
                      </a:r>
                      <a:endParaRPr b="1" sz="2400">
                        <a:solidFill>
                          <a:schemeClr val="accent5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accent5"/>
                          </a:solidFill>
                        </a:rPr>
                        <a:t>- Turnarse</a:t>
                      </a:r>
                      <a:endParaRPr b="1" sz="2400">
                        <a:solidFill>
                          <a:schemeClr val="accent5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chemeClr val="accent5"/>
                          </a:solidFill>
                        </a:rPr>
                        <a:t>- Invitar a jugar en el recreo a un amigo nuevo</a:t>
                      </a:r>
                      <a:endParaRPr b="1" sz="2400"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500">
                          <a:solidFill>
                            <a:srgbClr val="9900FF"/>
                          </a:solidFill>
                        </a:rPr>
                        <a:t>Civismo</a:t>
                      </a:r>
                      <a:endParaRPr b="1" sz="25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rgbClr val="9900FF"/>
                          </a:solidFill>
                        </a:rPr>
                        <a:t>-</a:t>
                      </a:r>
                      <a:r>
                        <a:rPr b="1" lang="en" sz="2400">
                          <a:solidFill>
                            <a:srgbClr val="9900FF"/>
                          </a:solidFill>
                        </a:rPr>
                        <a:t> Seguir las reglas del salón de clase</a:t>
                      </a:r>
                      <a:endParaRPr b="1" sz="2400">
                        <a:solidFill>
                          <a:srgbClr val="9900FF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rgbClr val="9900FF"/>
                          </a:solidFill>
                        </a:rPr>
                        <a:t>- Ser bueno con los demás</a:t>
                      </a:r>
                      <a:endParaRPr b="1" sz="24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500">
                          <a:solidFill>
                            <a:srgbClr val="EDAC94"/>
                          </a:solidFill>
                        </a:rPr>
                        <a:t>Consideración</a:t>
                      </a:r>
                      <a:endParaRPr b="1" sz="2500">
                        <a:solidFill>
                          <a:srgbClr val="EDAC94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2400">
                          <a:solidFill>
                            <a:srgbClr val="EDAC94"/>
                          </a:solidFill>
                        </a:rPr>
                        <a:t>- Ser consciente de cómo haces sentir a los demás</a:t>
                      </a:r>
                      <a:endParaRPr b="1" sz="2400">
                        <a:solidFill>
                          <a:srgbClr val="EDAC94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EDAC94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59" name="Google Shape;359;p3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03975" y="5644074"/>
            <a:ext cx="4090925" cy="160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AC94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36"/>
          <p:cNvGrpSpPr/>
          <p:nvPr/>
        </p:nvGrpSpPr>
        <p:grpSpPr>
          <a:xfrm>
            <a:off x="255082" y="268238"/>
            <a:ext cx="10173909" cy="6999411"/>
            <a:chOff x="0" y="-19050"/>
            <a:chExt cx="10104353" cy="5530214"/>
          </a:xfrm>
        </p:grpSpPr>
        <p:sp>
          <p:nvSpPr>
            <p:cNvPr id="365" name="Google Shape;365;p36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66" name="Google Shape;366;p36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7" name="Google Shape;367;p36"/>
          <p:cNvSpPr/>
          <p:nvPr/>
        </p:nvSpPr>
        <p:spPr>
          <a:xfrm>
            <a:off x="255082" y="292349"/>
            <a:ext cx="10181836" cy="6975300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368" name="Google Shape;368;p36"/>
          <p:cNvGrpSpPr/>
          <p:nvPr/>
        </p:nvGrpSpPr>
        <p:grpSpPr>
          <a:xfrm>
            <a:off x="472730" y="1853054"/>
            <a:ext cx="9489233" cy="4666010"/>
            <a:chOff x="0" y="-19050"/>
            <a:chExt cx="4030425" cy="1576621"/>
          </a:xfrm>
        </p:grpSpPr>
        <p:sp>
          <p:nvSpPr>
            <p:cNvPr id="369" name="Google Shape;369;p36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70" name="Google Shape;370;p36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1" name="Google Shape;371;p36"/>
          <p:cNvGrpSpPr/>
          <p:nvPr/>
        </p:nvGrpSpPr>
        <p:grpSpPr>
          <a:xfrm>
            <a:off x="601425" y="699622"/>
            <a:ext cx="9489233" cy="1837266"/>
            <a:chOff x="0" y="-19050"/>
            <a:chExt cx="4030425" cy="620803"/>
          </a:xfrm>
        </p:grpSpPr>
        <p:sp>
          <p:nvSpPr>
            <p:cNvPr id="372" name="Google Shape;372;p36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EDAC94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73" name="Google Shape;373;p36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4" name="Google Shape;374;p36"/>
          <p:cNvSpPr/>
          <p:nvPr/>
        </p:nvSpPr>
        <p:spPr>
          <a:xfrm rot="5400000">
            <a:off x="-668538" y="3933421"/>
            <a:ext cx="2388035" cy="505593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375" name="Google Shape;375;p36"/>
          <p:cNvSpPr/>
          <p:nvPr/>
        </p:nvSpPr>
        <p:spPr>
          <a:xfrm>
            <a:off x="1713077" y="314469"/>
            <a:ext cx="1152986" cy="860663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376" name="Google Shape;376;p36"/>
          <p:cNvSpPr/>
          <p:nvPr/>
        </p:nvSpPr>
        <p:spPr>
          <a:xfrm>
            <a:off x="6658550" y="6485002"/>
            <a:ext cx="1533723" cy="766192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377" name="Google Shape;377;p36"/>
          <p:cNvSpPr/>
          <p:nvPr/>
        </p:nvSpPr>
        <p:spPr>
          <a:xfrm flipH="1" rot="10800000">
            <a:off x="3754825" y="6526559"/>
            <a:ext cx="1447159" cy="723466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378" name="Google Shape;378;p36"/>
          <p:cNvSpPr/>
          <p:nvPr/>
        </p:nvSpPr>
        <p:spPr>
          <a:xfrm>
            <a:off x="7063784" y="314469"/>
            <a:ext cx="1178927" cy="765022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379" name="Google Shape;379;p36"/>
          <p:cNvSpPr/>
          <p:nvPr/>
        </p:nvSpPr>
        <p:spPr>
          <a:xfrm>
            <a:off x="9961954" y="2837625"/>
            <a:ext cx="456629" cy="2010825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380" name="Google Shape;380;p36"/>
          <p:cNvSpPr/>
          <p:nvPr/>
        </p:nvSpPr>
        <p:spPr>
          <a:xfrm>
            <a:off x="272902" y="496645"/>
            <a:ext cx="988363" cy="2040236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381" name="Google Shape;381;p36"/>
          <p:cNvSpPr/>
          <p:nvPr/>
        </p:nvSpPr>
        <p:spPr>
          <a:xfrm>
            <a:off x="9138882" y="314469"/>
            <a:ext cx="1280252" cy="1496653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382" name="Google Shape;382;p36"/>
          <p:cNvSpPr/>
          <p:nvPr/>
        </p:nvSpPr>
        <p:spPr>
          <a:xfrm rot="5400000">
            <a:off x="8764728" y="5595629"/>
            <a:ext cx="2145404" cy="1163410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383" name="Google Shape;383;p36"/>
          <p:cNvSpPr/>
          <p:nvPr/>
        </p:nvSpPr>
        <p:spPr>
          <a:xfrm>
            <a:off x="263992" y="6184944"/>
            <a:ext cx="1976727" cy="880560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384" name="Google Shape;384;p36"/>
          <p:cNvSpPr txBox="1"/>
          <p:nvPr/>
        </p:nvSpPr>
        <p:spPr>
          <a:xfrm>
            <a:off x="1317375" y="1087825"/>
            <a:ext cx="81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</a:rPr>
              <a:t>Reconociendo el acoso</a:t>
            </a:r>
            <a:endParaRPr sz="6000"/>
          </a:p>
        </p:txBody>
      </p:sp>
      <p:sp>
        <p:nvSpPr>
          <p:cNvPr id="385" name="Google Shape;385;p36"/>
          <p:cNvSpPr/>
          <p:nvPr/>
        </p:nvSpPr>
        <p:spPr>
          <a:xfrm>
            <a:off x="3972939" y="314469"/>
            <a:ext cx="2061932" cy="748327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sp>
        <p:nvSpPr>
          <p:cNvPr id="386" name="Google Shape;386;p36"/>
          <p:cNvSpPr txBox="1"/>
          <p:nvPr/>
        </p:nvSpPr>
        <p:spPr>
          <a:xfrm>
            <a:off x="694625" y="2496550"/>
            <a:ext cx="96027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El acoso puede ser…</a:t>
            </a:r>
            <a:endParaRPr b="1" sz="29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-Una vez o varias veces</a:t>
            </a:r>
            <a:r>
              <a:rPr b="1" lang="en" sz="2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 	</a:t>
            </a:r>
            <a:r>
              <a:rPr b="1" lang="en" sz="2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	-Por uno a más personas</a:t>
            </a:r>
            <a:endParaRPr b="1" sz="26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-Un desequilibrio de poder	-Afecta al estudiante en la escuela</a:t>
            </a:r>
            <a:endParaRPr sz="2600"/>
          </a:p>
        </p:txBody>
      </p:sp>
      <p:sp>
        <p:nvSpPr>
          <p:cNvPr id="387" name="Google Shape;387;p36"/>
          <p:cNvSpPr/>
          <p:nvPr/>
        </p:nvSpPr>
        <p:spPr>
          <a:xfrm>
            <a:off x="426496" y="4127050"/>
            <a:ext cx="2332314" cy="1576368"/>
          </a:xfrm>
          <a:prstGeom prst="irregularSeal2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Verbal o Escrito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6"/>
          <p:cNvSpPr/>
          <p:nvPr/>
        </p:nvSpPr>
        <p:spPr>
          <a:xfrm>
            <a:off x="4125050" y="4613574"/>
            <a:ext cx="2058858" cy="1325808"/>
          </a:xfrm>
          <a:prstGeom prst="irregularSeal2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Físico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36"/>
          <p:cNvSpPr/>
          <p:nvPr/>
        </p:nvSpPr>
        <p:spPr>
          <a:xfrm>
            <a:off x="6745912" y="4127050"/>
            <a:ext cx="2665494" cy="1576368"/>
          </a:xfrm>
          <a:prstGeom prst="irregularSeal2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Cibernético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6"/>
          <p:cNvSpPr/>
          <p:nvPr/>
        </p:nvSpPr>
        <p:spPr>
          <a:xfrm>
            <a:off x="2526156" y="4981853"/>
            <a:ext cx="237300" cy="5631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9AFF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6"/>
          <p:cNvSpPr/>
          <p:nvPr/>
        </p:nvSpPr>
        <p:spPr>
          <a:xfrm>
            <a:off x="8970817" y="4940110"/>
            <a:ext cx="237300" cy="5631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9AFF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36"/>
          <p:cNvSpPr/>
          <p:nvPr/>
        </p:nvSpPr>
        <p:spPr>
          <a:xfrm>
            <a:off x="694625" y="5638952"/>
            <a:ext cx="1801500" cy="677400"/>
          </a:xfrm>
          <a:prstGeom prst="snipRoundRect">
            <a:avLst>
              <a:gd fmla="val 16667" name="adj1"/>
              <a:gd fmla="val 16667" name="adj2"/>
            </a:avLst>
          </a:prstGeom>
          <a:solidFill>
            <a:srgbClr val="EDAC9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Calibri"/>
                <a:ea typeface="Calibri"/>
                <a:cs typeface="Calibri"/>
                <a:sym typeface="Calibri"/>
              </a:rPr>
              <a:t>Insultos, burlas, amenazas o palabras ofensivas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6"/>
          <p:cNvSpPr/>
          <p:nvPr/>
        </p:nvSpPr>
        <p:spPr>
          <a:xfrm>
            <a:off x="3578611" y="5875225"/>
            <a:ext cx="2442900" cy="563100"/>
          </a:xfrm>
          <a:prstGeom prst="snipRoundRect">
            <a:avLst>
              <a:gd fmla="val 16667" name="adj1"/>
              <a:gd fmla="val 16667" name="adj2"/>
            </a:avLst>
          </a:prstGeom>
          <a:solidFill>
            <a:srgbClr val="EDAC9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Dañar físicamente a un estudiante, dañar la propiedad o generar miedo a causar daño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6"/>
          <p:cNvSpPr/>
          <p:nvPr/>
        </p:nvSpPr>
        <p:spPr>
          <a:xfrm>
            <a:off x="7365650" y="5649101"/>
            <a:ext cx="1801500" cy="677400"/>
          </a:xfrm>
          <a:prstGeom prst="snipRoundRect">
            <a:avLst>
              <a:gd fmla="val 16667" name="adj1"/>
              <a:gd fmla="val 16667" name="adj2"/>
            </a:avLst>
          </a:prstGeom>
          <a:solidFill>
            <a:srgbClr val="EDAC9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Dentro o fuera de la escuela por medio de la tecnología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5" name="Google Shape;395;p3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818512" y="4049610"/>
            <a:ext cx="1446300" cy="106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035669" y="5343319"/>
            <a:ext cx="1178925" cy="1094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9219933" y="3952833"/>
            <a:ext cx="6858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6"/>
          <p:cNvSpPr/>
          <p:nvPr/>
        </p:nvSpPr>
        <p:spPr>
          <a:xfrm>
            <a:off x="5950989" y="5144614"/>
            <a:ext cx="237300" cy="5631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9AFF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36AB4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37"/>
          <p:cNvGrpSpPr/>
          <p:nvPr/>
        </p:nvGrpSpPr>
        <p:grpSpPr>
          <a:xfrm>
            <a:off x="255082" y="268238"/>
            <a:ext cx="10173909" cy="6999411"/>
            <a:chOff x="0" y="-19050"/>
            <a:chExt cx="10104353" cy="5530214"/>
          </a:xfrm>
        </p:grpSpPr>
        <p:sp>
          <p:nvSpPr>
            <p:cNvPr id="404" name="Google Shape;404;p37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05" name="Google Shape;405;p37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6" name="Google Shape;406;p37"/>
          <p:cNvSpPr/>
          <p:nvPr/>
        </p:nvSpPr>
        <p:spPr>
          <a:xfrm>
            <a:off x="255082" y="292349"/>
            <a:ext cx="10181836" cy="6975300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407" name="Google Shape;407;p37"/>
          <p:cNvGrpSpPr/>
          <p:nvPr/>
        </p:nvGrpSpPr>
        <p:grpSpPr>
          <a:xfrm>
            <a:off x="601425" y="2228229"/>
            <a:ext cx="9489150" cy="4665994"/>
            <a:chOff x="0" y="-19050"/>
            <a:chExt cx="4030425" cy="1576621"/>
          </a:xfrm>
        </p:grpSpPr>
        <p:sp>
          <p:nvSpPr>
            <p:cNvPr id="408" name="Google Shape;408;p37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09" name="Google Shape;409;p37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0" name="Google Shape;410;p37"/>
          <p:cNvGrpSpPr/>
          <p:nvPr/>
        </p:nvGrpSpPr>
        <p:grpSpPr>
          <a:xfrm>
            <a:off x="601425" y="699622"/>
            <a:ext cx="9489150" cy="1837259"/>
            <a:chOff x="0" y="-19050"/>
            <a:chExt cx="4030425" cy="620803"/>
          </a:xfrm>
        </p:grpSpPr>
        <p:sp>
          <p:nvSpPr>
            <p:cNvPr id="411" name="Google Shape;411;p37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536AB4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12" name="Google Shape;412;p37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37"/>
          <p:cNvSpPr/>
          <p:nvPr/>
        </p:nvSpPr>
        <p:spPr>
          <a:xfrm rot="5400000">
            <a:off x="-432383" y="3697482"/>
            <a:ext cx="2387736" cy="977166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414" name="Google Shape;414;p37"/>
          <p:cNvSpPr/>
          <p:nvPr/>
        </p:nvSpPr>
        <p:spPr>
          <a:xfrm>
            <a:off x="1713075" y="346104"/>
            <a:ext cx="848008" cy="509436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415" name="Google Shape;415;p37"/>
          <p:cNvSpPr/>
          <p:nvPr/>
        </p:nvSpPr>
        <p:spPr>
          <a:xfrm>
            <a:off x="6658562" y="6330721"/>
            <a:ext cx="1532794" cy="919316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416" name="Google Shape;416;p37"/>
          <p:cNvSpPr/>
          <p:nvPr/>
        </p:nvSpPr>
        <p:spPr>
          <a:xfrm flipH="1" rot="10800000">
            <a:off x="3754835" y="6287718"/>
            <a:ext cx="1446282" cy="962319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417" name="Google Shape;417;p37"/>
          <p:cNvSpPr/>
          <p:nvPr/>
        </p:nvSpPr>
        <p:spPr>
          <a:xfrm>
            <a:off x="7063784" y="314469"/>
            <a:ext cx="1178927" cy="765022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418" name="Google Shape;418;p37"/>
          <p:cNvSpPr/>
          <p:nvPr/>
        </p:nvSpPr>
        <p:spPr>
          <a:xfrm>
            <a:off x="9571622" y="2837627"/>
            <a:ext cx="847512" cy="2010574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419" name="Google Shape;419;p37"/>
          <p:cNvSpPr/>
          <p:nvPr/>
        </p:nvSpPr>
        <p:spPr>
          <a:xfrm>
            <a:off x="272902" y="496645"/>
            <a:ext cx="988363" cy="2040236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420" name="Google Shape;420;p37"/>
          <p:cNvSpPr/>
          <p:nvPr/>
        </p:nvSpPr>
        <p:spPr>
          <a:xfrm>
            <a:off x="9441952" y="314473"/>
            <a:ext cx="974457" cy="962254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421" name="Google Shape;421;p37"/>
          <p:cNvSpPr/>
          <p:nvPr/>
        </p:nvSpPr>
        <p:spPr>
          <a:xfrm rot="5400000">
            <a:off x="8764728" y="5595629"/>
            <a:ext cx="2145404" cy="1163410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422" name="Google Shape;422;p37"/>
          <p:cNvSpPr/>
          <p:nvPr/>
        </p:nvSpPr>
        <p:spPr>
          <a:xfrm>
            <a:off x="263992" y="6184944"/>
            <a:ext cx="1976727" cy="880560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423" name="Google Shape;423;p37"/>
          <p:cNvSpPr txBox="1"/>
          <p:nvPr/>
        </p:nvSpPr>
        <p:spPr>
          <a:xfrm>
            <a:off x="998150" y="825125"/>
            <a:ext cx="90924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FF"/>
                </a:solidFill>
              </a:rPr>
              <a:t>¿Qué podrías hacer si no te llevaras bien con un amigo?</a:t>
            </a:r>
            <a:endParaRPr sz="4800"/>
          </a:p>
        </p:txBody>
      </p:sp>
      <p:sp>
        <p:nvSpPr>
          <p:cNvPr id="424" name="Google Shape;424;p37"/>
          <p:cNvSpPr/>
          <p:nvPr/>
        </p:nvSpPr>
        <p:spPr>
          <a:xfrm>
            <a:off x="3972939" y="314469"/>
            <a:ext cx="2061932" cy="748327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pic>
        <p:nvPicPr>
          <p:cNvPr id="425" name="Google Shape;425;p3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754825" y="2832275"/>
            <a:ext cx="3554550" cy="284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1DEDF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" name="Google Shape;430;p38"/>
          <p:cNvGrpSpPr/>
          <p:nvPr/>
        </p:nvGrpSpPr>
        <p:grpSpPr>
          <a:xfrm>
            <a:off x="255082" y="268238"/>
            <a:ext cx="10173909" cy="6999411"/>
            <a:chOff x="0" y="-19050"/>
            <a:chExt cx="10104353" cy="5530214"/>
          </a:xfrm>
        </p:grpSpPr>
        <p:sp>
          <p:nvSpPr>
            <p:cNvPr id="431" name="Google Shape;431;p38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32" name="Google Shape;432;p38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3" name="Google Shape;433;p38"/>
          <p:cNvSpPr/>
          <p:nvPr/>
        </p:nvSpPr>
        <p:spPr>
          <a:xfrm>
            <a:off x="255082" y="292349"/>
            <a:ext cx="10181836" cy="6975300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434" name="Google Shape;434;p38"/>
          <p:cNvGrpSpPr/>
          <p:nvPr/>
        </p:nvGrpSpPr>
        <p:grpSpPr>
          <a:xfrm>
            <a:off x="601425" y="2275679"/>
            <a:ext cx="9489233" cy="4666010"/>
            <a:chOff x="0" y="-19050"/>
            <a:chExt cx="4030425" cy="1576621"/>
          </a:xfrm>
        </p:grpSpPr>
        <p:sp>
          <p:nvSpPr>
            <p:cNvPr id="435" name="Google Shape;435;p38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36" name="Google Shape;436;p38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7" name="Google Shape;437;p38"/>
          <p:cNvGrpSpPr/>
          <p:nvPr/>
        </p:nvGrpSpPr>
        <p:grpSpPr>
          <a:xfrm>
            <a:off x="601425" y="699622"/>
            <a:ext cx="9489150" cy="1837259"/>
            <a:chOff x="0" y="-19050"/>
            <a:chExt cx="4030425" cy="620803"/>
          </a:xfrm>
        </p:grpSpPr>
        <p:sp>
          <p:nvSpPr>
            <p:cNvPr id="438" name="Google Shape;438;p38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91DED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39" name="Google Shape;439;p38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0" name="Google Shape;440;p38"/>
          <p:cNvSpPr/>
          <p:nvPr/>
        </p:nvSpPr>
        <p:spPr>
          <a:xfrm rot="5400000">
            <a:off x="-432383" y="3697482"/>
            <a:ext cx="2387736" cy="977166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441" name="Google Shape;441;p38"/>
          <p:cNvSpPr/>
          <p:nvPr/>
        </p:nvSpPr>
        <p:spPr>
          <a:xfrm>
            <a:off x="1713077" y="314469"/>
            <a:ext cx="1152986" cy="860663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442" name="Google Shape;442;p38"/>
          <p:cNvSpPr/>
          <p:nvPr/>
        </p:nvSpPr>
        <p:spPr>
          <a:xfrm>
            <a:off x="6658562" y="6330721"/>
            <a:ext cx="1532794" cy="919316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443" name="Google Shape;443;p38"/>
          <p:cNvSpPr/>
          <p:nvPr/>
        </p:nvSpPr>
        <p:spPr>
          <a:xfrm flipH="1" rot="10800000">
            <a:off x="3754835" y="6287718"/>
            <a:ext cx="1446282" cy="962319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444" name="Google Shape;444;p38"/>
          <p:cNvSpPr/>
          <p:nvPr/>
        </p:nvSpPr>
        <p:spPr>
          <a:xfrm>
            <a:off x="7063784" y="314469"/>
            <a:ext cx="1178927" cy="765022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445" name="Google Shape;445;p38"/>
          <p:cNvSpPr/>
          <p:nvPr/>
        </p:nvSpPr>
        <p:spPr>
          <a:xfrm>
            <a:off x="9571622" y="2837627"/>
            <a:ext cx="847512" cy="2010574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446" name="Google Shape;446;p38"/>
          <p:cNvSpPr/>
          <p:nvPr/>
        </p:nvSpPr>
        <p:spPr>
          <a:xfrm>
            <a:off x="272902" y="496645"/>
            <a:ext cx="988363" cy="2040236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447" name="Google Shape;447;p38"/>
          <p:cNvSpPr/>
          <p:nvPr/>
        </p:nvSpPr>
        <p:spPr>
          <a:xfrm>
            <a:off x="9138882" y="314469"/>
            <a:ext cx="1280252" cy="1496653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448" name="Google Shape;448;p38"/>
          <p:cNvSpPr/>
          <p:nvPr/>
        </p:nvSpPr>
        <p:spPr>
          <a:xfrm rot="5400000">
            <a:off x="8764728" y="5595629"/>
            <a:ext cx="2145404" cy="1163410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449" name="Google Shape;449;p38"/>
          <p:cNvSpPr/>
          <p:nvPr/>
        </p:nvSpPr>
        <p:spPr>
          <a:xfrm>
            <a:off x="-221883" y="6549144"/>
            <a:ext cx="1977925" cy="880670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450" name="Google Shape;450;p38"/>
          <p:cNvSpPr txBox="1"/>
          <p:nvPr/>
        </p:nvSpPr>
        <p:spPr>
          <a:xfrm>
            <a:off x="1643927" y="1154244"/>
            <a:ext cx="7719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rgbClr val="FFFFFF"/>
                </a:solidFill>
              </a:rPr>
              <a:t>Haz una elección</a:t>
            </a:r>
            <a:endParaRPr sz="900"/>
          </a:p>
        </p:txBody>
      </p:sp>
      <p:sp>
        <p:nvSpPr>
          <p:cNvPr id="451" name="Google Shape;451;p38"/>
          <p:cNvSpPr/>
          <p:nvPr/>
        </p:nvSpPr>
        <p:spPr>
          <a:xfrm>
            <a:off x="3972939" y="314469"/>
            <a:ext cx="2063182" cy="748420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graphicFrame>
        <p:nvGraphicFramePr>
          <p:cNvPr id="452" name="Google Shape;452;p38"/>
          <p:cNvGraphicFramePr/>
          <p:nvPr/>
        </p:nvGraphicFramePr>
        <p:xfrm>
          <a:off x="986500" y="2521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{1A866F2A-6E37-49EE-8FAA-78CCCB50DD14}</a:tableStyleId>
              </a:tblPr>
              <a:tblGrid>
                <a:gridCol w="2456325"/>
                <a:gridCol w="6723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accent5"/>
                          </a:solidFill>
                        </a:rPr>
                        <a:t>Usar palabras amables</a:t>
                      </a:r>
                      <a:endParaRPr b="1" sz="2600"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chemeClr val="accent5"/>
                          </a:solidFill>
                        </a:rPr>
                        <a:t>- “Gracias”</a:t>
                      </a:r>
                      <a:endParaRPr b="1" sz="2400">
                        <a:solidFill>
                          <a:schemeClr val="accent5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chemeClr val="accent5"/>
                          </a:solidFill>
                        </a:rPr>
                        <a:t>- “Ayúdame, por favor”  </a:t>
                      </a:r>
                      <a:endParaRPr b="1" sz="2400">
                        <a:solidFill>
                          <a:schemeClr val="accent5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chemeClr val="accent5"/>
                          </a:solidFill>
                        </a:rPr>
                        <a:t>- “Lo siento”</a:t>
                      </a:r>
                      <a:endParaRPr b="1" sz="2400">
                        <a:solidFill>
                          <a:schemeClr val="accent5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chemeClr val="accent5"/>
                          </a:solidFill>
                        </a:rPr>
                        <a:t>- “Gracias”</a:t>
                      </a:r>
                      <a:endParaRPr b="1" sz="2400">
                        <a:solidFill>
                          <a:schemeClr val="accent5"/>
                        </a:solidFill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chemeClr val="accent5"/>
                          </a:solidFill>
                        </a:rPr>
                        <a:t>- “Discúlpame”</a:t>
                      </a:r>
                      <a:endParaRPr b="1" sz="2400">
                        <a:solidFill>
                          <a:schemeClr val="accent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solidFill>
                            <a:srgbClr val="9900FF"/>
                          </a:solidFill>
                        </a:rPr>
                        <a:t>Retirarse</a:t>
                      </a:r>
                      <a:endParaRPr b="1" sz="26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9900FF"/>
                          </a:solidFill>
                        </a:rPr>
                        <a:t>- Una elección que podemos hacer es retirarnos</a:t>
                      </a:r>
                      <a:endParaRPr sz="24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solidFill>
                            <a:srgbClr val="EDAC94"/>
                          </a:solidFill>
                        </a:rPr>
                        <a:t>Decírselo a un adulto de confianza</a:t>
                      </a:r>
                      <a:endParaRPr b="1" sz="2600">
                        <a:solidFill>
                          <a:srgbClr val="EDAC94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400">
                          <a:solidFill>
                            <a:srgbClr val="EDAC94"/>
                          </a:solidFill>
                        </a:rPr>
                        <a:t>- </a:t>
                      </a:r>
                      <a:r>
                        <a:rPr b="1" lang="en" sz="2400">
                          <a:solidFill>
                            <a:srgbClr val="EDAC94"/>
                          </a:solidFill>
                        </a:rPr>
                        <a:t>Informar a un adulto de confianza en la escuela y en casa</a:t>
                      </a:r>
                      <a:endParaRPr b="1" sz="2400">
                        <a:solidFill>
                          <a:srgbClr val="EDAC94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solidFill>
                          <a:srgbClr val="EDAC94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AFFC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" name="Google Shape;457;p39"/>
          <p:cNvGrpSpPr/>
          <p:nvPr/>
        </p:nvGrpSpPr>
        <p:grpSpPr>
          <a:xfrm>
            <a:off x="255082" y="268238"/>
            <a:ext cx="10173909" cy="6999411"/>
            <a:chOff x="0" y="-19050"/>
            <a:chExt cx="10104353" cy="5530214"/>
          </a:xfrm>
        </p:grpSpPr>
        <p:sp>
          <p:nvSpPr>
            <p:cNvPr id="458" name="Google Shape;458;p39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59" name="Google Shape;459;p39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0" name="Google Shape;460;p39"/>
          <p:cNvSpPr/>
          <p:nvPr/>
        </p:nvSpPr>
        <p:spPr>
          <a:xfrm>
            <a:off x="255082" y="292349"/>
            <a:ext cx="10181836" cy="6975300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461" name="Google Shape;461;p39"/>
          <p:cNvGrpSpPr/>
          <p:nvPr/>
        </p:nvGrpSpPr>
        <p:grpSpPr>
          <a:xfrm>
            <a:off x="601425" y="699622"/>
            <a:ext cx="9489150" cy="1837259"/>
            <a:chOff x="0" y="-19050"/>
            <a:chExt cx="4030425" cy="620803"/>
          </a:xfrm>
        </p:grpSpPr>
        <p:sp>
          <p:nvSpPr>
            <p:cNvPr id="462" name="Google Shape;462;p39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C9AFFC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63" name="Google Shape;463;p39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4" name="Google Shape;464;p39"/>
          <p:cNvSpPr/>
          <p:nvPr/>
        </p:nvSpPr>
        <p:spPr>
          <a:xfrm rot="5400000">
            <a:off x="-432383" y="3697482"/>
            <a:ext cx="2387736" cy="977166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465" name="Google Shape;465;p39"/>
          <p:cNvSpPr/>
          <p:nvPr/>
        </p:nvSpPr>
        <p:spPr>
          <a:xfrm>
            <a:off x="1713077" y="314469"/>
            <a:ext cx="1152986" cy="860663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466" name="Google Shape;466;p39"/>
          <p:cNvSpPr/>
          <p:nvPr/>
        </p:nvSpPr>
        <p:spPr>
          <a:xfrm>
            <a:off x="6658562" y="6330721"/>
            <a:ext cx="1532794" cy="919316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467" name="Google Shape;467;p39"/>
          <p:cNvSpPr/>
          <p:nvPr/>
        </p:nvSpPr>
        <p:spPr>
          <a:xfrm flipH="1" rot="10800000">
            <a:off x="3754835" y="6287718"/>
            <a:ext cx="1446282" cy="962319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468" name="Google Shape;468;p39"/>
          <p:cNvSpPr/>
          <p:nvPr/>
        </p:nvSpPr>
        <p:spPr>
          <a:xfrm>
            <a:off x="7063784" y="314469"/>
            <a:ext cx="1178927" cy="765022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469" name="Google Shape;469;p39"/>
          <p:cNvSpPr/>
          <p:nvPr/>
        </p:nvSpPr>
        <p:spPr>
          <a:xfrm>
            <a:off x="9571622" y="2837627"/>
            <a:ext cx="847512" cy="2010574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470" name="Google Shape;470;p39"/>
          <p:cNvSpPr/>
          <p:nvPr/>
        </p:nvSpPr>
        <p:spPr>
          <a:xfrm>
            <a:off x="272902" y="496645"/>
            <a:ext cx="988363" cy="2040236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471" name="Google Shape;471;p39"/>
          <p:cNvSpPr/>
          <p:nvPr/>
        </p:nvSpPr>
        <p:spPr>
          <a:xfrm>
            <a:off x="9138882" y="314469"/>
            <a:ext cx="1280252" cy="1496653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472" name="Google Shape;472;p39"/>
          <p:cNvSpPr/>
          <p:nvPr/>
        </p:nvSpPr>
        <p:spPr>
          <a:xfrm rot="5400000">
            <a:off x="8764728" y="5595629"/>
            <a:ext cx="2145404" cy="1163410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473" name="Google Shape;473;p39"/>
          <p:cNvSpPr/>
          <p:nvPr/>
        </p:nvSpPr>
        <p:spPr>
          <a:xfrm>
            <a:off x="263992" y="6184944"/>
            <a:ext cx="1976727" cy="880560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474" name="Google Shape;474;p39"/>
          <p:cNvSpPr/>
          <p:nvPr/>
        </p:nvSpPr>
        <p:spPr>
          <a:xfrm>
            <a:off x="3972939" y="314469"/>
            <a:ext cx="2061932" cy="748327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sp>
        <p:nvSpPr>
          <p:cNvPr id="475" name="Google Shape;475;p39"/>
          <p:cNvSpPr/>
          <p:nvPr/>
        </p:nvSpPr>
        <p:spPr>
          <a:xfrm>
            <a:off x="9255724" y="2896434"/>
            <a:ext cx="309869" cy="463702"/>
          </a:xfrm>
          <a:custGeom>
            <a:rect b="b" l="l" r="r" t="t"/>
            <a:pathLst>
              <a:path extrusionOk="0" h="630966" w="530011">
                <a:moveTo>
                  <a:pt x="0" y="0"/>
                </a:moveTo>
                <a:lnTo>
                  <a:pt x="530011" y="0"/>
                </a:lnTo>
                <a:lnTo>
                  <a:pt x="530011" y="630966"/>
                </a:lnTo>
                <a:lnTo>
                  <a:pt x="0" y="630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6" name="Google Shape;476;p39"/>
          <p:cNvSpPr txBox="1"/>
          <p:nvPr/>
        </p:nvSpPr>
        <p:spPr>
          <a:xfrm>
            <a:off x="1346150" y="1122163"/>
            <a:ext cx="8175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rgbClr val="FFFFFF"/>
                </a:solidFill>
              </a:rPr>
              <a:t>Adultos de confianza</a:t>
            </a:r>
            <a:endParaRPr sz="900"/>
          </a:p>
        </p:txBody>
      </p:sp>
      <p:grpSp>
        <p:nvGrpSpPr>
          <p:cNvPr id="477" name="Google Shape;477;p39"/>
          <p:cNvGrpSpPr/>
          <p:nvPr/>
        </p:nvGrpSpPr>
        <p:grpSpPr>
          <a:xfrm>
            <a:off x="601425" y="2228229"/>
            <a:ext cx="9489409" cy="4666010"/>
            <a:chOff x="0" y="-19050"/>
            <a:chExt cx="4030500" cy="1576621"/>
          </a:xfrm>
        </p:grpSpPr>
        <p:sp>
          <p:nvSpPr>
            <p:cNvPr id="478" name="Google Shape;478;p39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79" name="Google Shape;479;p39"/>
            <p:cNvSpPr txBox="1"/>
            <p:nvPr/>
          </p:nvSpPr>
          <p:spPr>
            <a:xfrm>
              <a:off x="0" y="-19050"/>
              <a:ext cx="4030500" cy="15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0" name="Google Shape;480;p39"/>
          <p:cNvSpPr txBox="1"/>
          <p:nvPr/>
        </p:nvSpPr>
        <p:spPr>
          <a:xfrm>
            <a:off x="723950" y="2458675"/>
            <a:ext cx="92571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Como clase, ¿puedes compartir los adultos de confianza que sirven y apoyan a todos?</a:t>
            </a:r>
            <a:endParaRPr b="1" sz="48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1" name="Google Shape;481;p3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076925" y="4750925"/>
            <a:ext cx="6497962" cy="214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How to organize a text? by Slidesgo">
  <a:themeElements>
    <a:clrScheme name="Simple Light">
      <a:dk1>
        <a:srgbClr val="424963"/>
      </a:dk1>
      <a:lt1>
        <a:srgbClr val="FCF8EB"/>
      </a:lt1>
      <a:dk2>
        <a:srgbClr val="8FA9C0"/>
      </a:dk2>
      <a:lt2>
        <a:srgbClr val="AFC596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2496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