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29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33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30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26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31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8.xml"/>
  <Override ContentType="application/vnd.openxmlformats-officedocument.presentationml.slideLayout+xml" PartName="/ppt/slideLayouts/slideLayout27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32.xml"/>
  <Override ContentType="application/vnd.openxmlformats-officedocument.presentationml.slideMaster+xml" PartName="/ppt/slideMasters/slideMaster3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9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  <Override ContentType="application/vnd.openxmlformats-officedocument.theme+xml" PartName="/ppt/theme/theme4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81" r:id="rId4"/>
    <p:sldMasterId id="2147483682" r:id="rId5"/>
    <p:sldMasterId id="2147483683" r:id="rId6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</p:sldIdLst>
  <p:sldSz cy="6858000" cx="12192000"/>
  <p:notesSz cx="6858000" cy="9144000"/>
  <p:embeddedFontLst>
    <p:embeddedFont>
      <p:font typeface="Quicksand"/>
      <p:regular r:id="rId18"/>
      <p:bold r:id="rId1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2160">
          <p15:clr>
            <a:srgbClr val="000000"/>
          </p15:clr>
        </p15:guide>
        <p15:guide id="2" pos="2880">
          <p15:clr>
            <a:srgbClr val="000000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216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4.xml"/><Relationship Id="rId10" Type="http://schemas.openxmlformats.org/officeDocument/2006/relationships/slide" Target="slides/slide3.xml"/><Relationship Id="rId13" Type="http://schemas.openxmlformats.org/officeDocument/2006/relationships/slide" Target="slides/slide6.xml"/><Relationship Id="rId12" Type="http://schemas.openxmlformats.org/officeDocument/2006/relationships/slide" Target="slides/slide5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5" Type="http://schemas.openxmlformats.org/officeDocument/2006/relationships/slide" Target="slides/slide8.xml"/><Relationship Id="rId14" Type="http://schemas.openxmlformats.org/officeDocument/2006/relationships/slide" Target="slides/slide7.xml"/><Relationship Id="rId17" Type="http://schemas.openxmlformats.org/officeDocument/2006/relationships/slide" Target="slides/slide10.xml"/><Relationship Id="rId16" Type="http://schemas.openxmlformats.org/officeDocument/2006/relationships/slide" Target="slides/slide9.xml"/><Relationship Id="rId5" Type="http://schemas.openxmlformats.org/officeDocument/2006/relationships/slideMaster" Target="slideMasters/slideMaster2.xml"/><Relationship Id="rId19" Type="http://schemas.openxmlformats.org/officeDocument/2006/relationships/font" Target="fonts/Quicksand-bold.fntdata"/><Relationship Id="rId6" Type="http://schemas.openxmlformats.org/officeDocument/2006/relationships/slideMaster" Target="slideMasters/slideMaster3.xml"/><Relationship Id="rId18" Type="http://schemas.openxmlformats.org/officeDocument/2006/relationships/font" Target="fonts/Quicksand-regular.fntdata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0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g3f11febcc01_0_10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500" lIns="91500" spcFirstLastPara="1" rIns="91500" wrap="square" tIns="91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2" name="Google Shape;232;g3f11febcc01_0_104:notes"/>
          <p:cNvSpPr/>
          <p:nvPr>
            <p:ph idx="2" type="sldImg"/>
          </p:nvPr>
        </p:nvSpPr>
        <p:spPr>
          <a:xfrm>
            <a:off x="1077777" y="685800"/>
            <a:ext cx="4310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f11febcc01_2_1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1" name="Google Shape;261;g3f11febcc01_2_102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6" name="Shape 2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" name="Google Shape;287;g3f11febcc01_0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500" lIns="91500" spcFirstLastPara="1" rIns="91500" wrap="square" tIns="91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8" name="Google Shape;288;g3f11febcc01_0_337:notes"/>
          <p:cNvSpPr/>
          <p:nvPr>
            <p:ph idx="2" type="sldImg"/>
          </p:nvPr>
        </p:nvSpPr>
        <p:spPr>
          <a:xfrm>
            <a:off x="1077777" y="685800"/>
            <a:ext cx="4310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3f11febcc01_0_4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500" lIns="91500" spcFirstLastPara="1" rIns="91500" wrap="square" tIns="91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7" name="Google Shape;317;g3f11febcc01_0_465:notes"/>
          <p:cNvSpPr/>
          <p:nvPr>
            <p:ph idx="2" type="sldImg"/>
          </p:nvPr>
        </p:nvSpPr>
        <p:spPr>
          <a:xfrm>
            <a:off x="1077777" y="685800"/>
            <a:ext cx="4310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1" name="Shape 3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2" name="Google Shape;352;g3f11febcc01_0_3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500" lIns="91500" spcFirstLastPara="1" rIns="91500" wrap="square" tIns="91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3" name="Google Shape;353;g3f11febcc01_0_365:notes"/>
          <p:cNvSpPr/>
          <p:nvPr>
            <p:ph idx="2" type="sldImg"/>
          </p:nvPr>
        </p:nvSpPr>
        <p:spPr>
          <a:xfrm>
            <a:off x="1077777" y="685800"/>
            <a:ext cx="4310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8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g3f11febcc01_0_57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500" lIns="91500" spcFirstLastPara="1" rIns="91500" wrap="square" tIns="915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g3f11febcc01_0_578:notes"/>
          <p:cNvSpPr/>
          <p:nvPr>
            <p:ph idx="2" type="sldImg"/>
          </p:nvPr>
        </p:nvSpPr>
        <p:spPr>
          <a:xfrm>
            <a:off x="1077777" y="685800"/>
            <a:ext cx="43107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05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g3f11febcc01_2_1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US"/>
              <a:t>Teacher: remind students that we want them to be upstanders</a:t>
            </a:r>
            <a:endParaRPr/>
          </a:p>
        </p:txBody>
      </p:sp>
      <p:sp>
        <p:nvSpPr>
          <p:cNvPr id="407" name="Google Shape;407;g3f11febcc01_2_168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31" name="Shape 4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2" name="Google Shape;432;g3f11febcc01_2_21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3" name="Google Shape;433;g3f11febcc01_2_219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58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g3f11febcc01_2_24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60" name="Google Shape;460;g3f11febcc01_2_244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485" name="Shape 4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6" name="Google Shape;486;g3f11febcc01_2_29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87" name="Google Shape;487;g3f11febcc01_2_296:notes"/>
          <p:cNvSpPr/>
          <p:nvPr>
            <p:ph idx="2" type="sldImg"/>
          </p:nvPr>
        </p:nvSpPr>
        <p:spPr>
          <a:xfrm>
            <a:off x="1143225" y="685800"/>
            <a:ext cx="457222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" name="Google Shape;14;p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3"/>
          <p:cNvSpPr txBox="1"/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" name="Google Shape;17;p3"/>
          <p:cNvSpPr txBox="1"/>
          <p:nvPr>
            <p:ph idx="1" type="subTitle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ctr">
              <a:spcBef>
                <a:spcPts val="640"/>
              </a:spcBef>
              <a:spcAft>
                <a:spcPts val="0"/>
              </a:spcAft>
              <a:buClr>
                <a:srgbClr val="888888"/>
              </a:buClr>
              <a:buSzPts val="32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560"/>
              </a:spcBef>
              <a:spcAft>
                <a:spcPts val="0"/>
              </a:spcAft>
              <a:buClr>
                <a:srgbClr val="888888"/>
              </a:buClr>
              <a:buSzPts val="2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48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" name="Google Shape;18;p3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9" name="Google Shape;19;p3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2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3" name="Google Shape;23;p4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4" name="Google Shape;24;p4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5" name="Google Shape;25;p4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6" name="Google Shape;26;p4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7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/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Font typeface="Calibri"/>
              <a:buNone/>
              <a:defRPr b="1" sz="4000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9" name="Google Shape;29;p5"/>
          <p:cNvSpPr txBox="1"/>
          <p:nvPr>
            <p:ph idx="1" type="body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36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32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30" name="Google Shape;30;p5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1" name="Google Shape;31;p5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2" name="Google Shape;32;p5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5" name="Google Shape;35;p6"/>
          <p:cNvSpPr txBox="1"/>
          <p:nvPr>
            <p:ph idx="1" type="body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6" name="Google Shape;36;p6"/>
          <p:cNvSpPr txBox="1"/>
          <p:nvPr>
            <p:ph idx="2" type="body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06400" lvl="0" marL="4572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1pPr>
            <a:lvl2pPr indent="-381000" lvl="1" marL="9144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–"/>
              <a:defRPr sz="2400"/>
            </a:lvl2pPr>
            <a:lvl3pPr indent="-355600" lvl="2" marL="1371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 sz="1800"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/>
        </p:txBody>
      </p:sp>
      <p:sp>
        <p:nvSpPr>
          <p:cNvPr id="37" name="Google Shape;37;p6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8" name="Google Shape;38;p6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6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2" name="Google Shape;42;p7"/>
          <p:cNvSpPr txBox="1"/>
          <p:nvPr>
            <p:ph idx="1" type="body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3" name="Google Shape;43;p7"/>
          <p:cNvSpPr txBox="1"/>
          <p:nvPr>
            <p:ph idx="2" type="body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4" name="Google Shape;44;p7"/>
          <p:cNvSpPr txBox="1"/>
          <p:nvPr>
            <p:ph idx="3" type="body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b="1" sz="2400"/>
            </a:lvl1pPr>
            <a:lvl2pPr indent="-228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b="1" sz="2000"/>
            </a:lvl2pPr>
            <a:lvl3pPr indent="-2286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b="1" sz="1800"/>
            </a:lvl3pPr>
            <a:lvl4pPr indent="-2286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4pPr>
            <a:lvl5pPr indent="-2286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5pPr>
            <a:lvl6pPr indent="-2286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6pPr>
            <a:lvl7pPr indent="-2286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7pPr>
            <a:lvl8pPr indent="-2286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8pPr>
            <a:lvl9pPr indent="-2286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9pPr>
          </a:lstStyle>
          <a:p/>
        </p:txBody>
      </p:sp>
      <p:sp>
        <p:nvSpPr>
          <p:cNvPr id="45" name="Google Shape;45;p7"/>
          <p:cNvSpPr txBox="1"/>
          <p:nvPr>
            <p:ph idx="4" type="body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81000" lvl="0" marL="4572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1pPr>
            <a:lvl2pPr indent="-3556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3pPr>
            <a:lvl4pPr indent="-330200" lvl="3" marL="1828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4pPr>
            <a:lvl5pPr indent="-330200" lvl="4" marL="22860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»"/>
              <a:defRPr sz="1600"/>
            </a:lvl5pPr>
            <a:lvl6pPr indent="-330200" lvl="5" marL="2743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indent="-330200" lvl="6" marL="32004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indent="-330200" lvl="7" marL="3657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indent="-330200" lvl="8" marL="41148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/>
        </p:txBody>
      </p:sp>
      <p:sp>
        <p:nvSpPr>
          <p:cNvPr id="46" name="Google Shape;46;p7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7" name="Google Shape;47;p7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7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49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1" name="Google Shape;51;p8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8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8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/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6" name="Google Shape;56;p9"/>
          <p:cNvSpPr txBox="1"/>
          <p:nvPr>
            <p:ph idx="1" type="body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indent="-406400" lvl="1" marL="91440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Char char="–"/>
              <a:defRPr sz="2800"/>
            </a:lvl2pPr>
            <a:lvl3pPr indent="-381000" lvl="2" marL="137160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indent="-355600" lvl="3" marL="1828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–"/>
              <a:defRPr sz="2000"/>
            </a:lvl4pPr>
            <a:lvl5pPr indent="-355600" lvl="4" marL="22860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»"/>
              <a:defRPr sz="2000"/>
            </a:lvl5pPr>
            <a:lvl6pPr indent="-355600" lvl="5" marL="2743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indent="-355600" lvl="6" marL="3200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indent="-355600" lvl="7" marL="3657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indent="-355600" lvl="8" marL="41148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/>
        </p:txBody>
      </p:sp>
      <p:sp>
        <p:nvSpPr>
          <p:cNvPr id="57" name="Google Shape;57;p9"/>
          <p:cNvSpPr txBox="1"/>
          <p:nvPr>
            <p:ph idx="2" type="body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58" name="Google Shape;58;p9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9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9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/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Calibri"/>
              <a:buNone/>
              <a:defRPr b="1" sz="2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3" name="Google Shape;63;p10"/>
          <p:cNvSpPr/>
          <p:nvPr>
            <p:ph idx="2" type="pic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/>
          <p:nvPr>
            <p:ph idx="1" type="body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spcBef>
                <a:spcPts val="28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indent="-228600" lvl="1" marL="914400" algn="l">
              <a:spcBef>
                <a:spcPts val="24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3pPr>
            <a:lvl4pPr indent="-228600" lvl="3" marL="1828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4pPr>
            <a:lvl5pPr indent="-228600" lvl="4" marL="22860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5pPr>
            <a:lvl6pPr indent="-228600" lvl="5" marL="27432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indent="-228600" lvl="6" marL="32004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indent="-228600" lvl="7" marL="3657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indent="-228600" lvl="8" marL="41148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/>
        </p:txBody>
      </p:sp>
      <p:sp>
        <p:nvSpPr>
          <p:cNvPr id="65" name="Google Shape;65;p10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6" name="Google Shape;66;p10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7" name="Google Shape;67;p10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68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1"/>
          <p:cNvSpPr txBox="1"/>
          <p:nvPr>
            <p:ph idx="1" type="body"/>
          </p:nvPr>
        </p:nvSpPr>
        <p:spPr>
          <a:xfrm rot="5400000">
            <a:off x="2309019" y="-251618"/>
            <a:ext cx="4525963" cy="8229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1" name="Google Shape;71;p1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1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3" name="Google Shape;73;p1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74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/>
          <p:nvPr>
            <p:ph type="title"/>
          </p:nvPr>
        </p:nvSpPr>
        <p:spPr>
          <a:xfrm rot="5400000">
            <a:off x="4732338" y="2171701"/>
            <a:ext cx="5851525" cy="205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6" name="Google Shape;76;p12"/>
          <p:cNvSpPr txBox="1"/>
          <p:nvPr>
            <p:ph idx="1" type="body"/>
          </p:nvPr>
        </p:nvSpPr>
        <p:spPr>
          <a:xfrm rot="5400000">
            <a:off x="541338" y="190500"/>
            <a:ext cx="5851525" cy="6019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342900" lvl="0" marL="457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indent="-342900" lvl="1" marL="914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2pPr>
            <a:lvl3pPr indent="-342900" lvl="2" marL="1371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/>
            </a:lvl4pPr>
            <a:lvl5pPr indent="-342900" lvl="4" marL="22860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»"/>
              <a:defRPr/>
            </a:lvl5pPr>
            <a:lvl6pPr indent="-342900" lvl="5" marL="27432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7" name="Google Shape;77;p12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8" name="Google Shape;78;p12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9" name="Google Shape;79;p12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4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88" name="Google Shape;88;p14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89" name="Google Shape;89;p14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15"/>
          <p:cNvSpPr txBox="1"/>
          <p:nvPr>
            <p:ph type="ctrTitle"/>
          </p:nvPr>
        </p:nvSpPr>
        <p:spPr>
          <a:xfrm>
            <a:off x="457200" y="1420283"/>
            <a:ext cx="5181600" cy="9800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92" name="Google Shape;92;p15"/>
          <p:cNvSpPr txBox="1"/>
          <p:nvPr>
            <p:ph idx="1" type="subTitle"/>
          </p:nvPr>
        </p:nvSpPr>
        <p:spPr>
          <a:xfrm>
            <a:off x="914400" y="2590800"/>
            <a:ext cx="4267200" cy="1168400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lv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1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9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93" name="Google Shape;93;p15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94" name="Google Shape;94;p15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95" name="Google Shape;95;p15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96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16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98" name="Google Shape;98;p16"/>
          <p:cNvSpPr txBox="1"/>
          <p:nvPr>
            <p:ph idx="1" type="body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indent="-3048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indent="-3048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indent="-3048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6pPr>
            <a:lvl7pPr indent="-3048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7pPr>
            <a:lvl8pPr indent="-3048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8pPr>
            <a:lvl9pPr indent="-3048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9pPr>
          </a:lstStyle>
          <a:p/>
        </p:txBody>
      </p:sp>
      <p:sp>
        <p:nvSpPr>
          <p:cNvPr id="99" name="Google Shape;99;p16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00" name="Google Shape;100;p16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01" name="Google Shape;101;p16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7"/>
          <p:cNvSpPr txBox="1"/>
          <p:nvPr>
            <p:ph type="title"/>
          </p:nvPr>
        </p:nvSpPr>
        <p:spPr>
          <a:xfrm>
            <a:off x="481542" y="2937933"/>
            <a:ext cx="5181600" cy="908050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700"/>
              <a:buFont typeface="Calibri"/>
              <a:buNone/>
              <a:defRPr b="1" sz="2700" cap="none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04" name="Google Shape;104;p17"/>
          <p:cNvSpPr txBox="1"/>
          <p:nvPr>
            <p:ph idx="1" type="body"/>
          </p:nvPr>
        </p:nvSpPr>
        <p:spPr>
          <a:xfrm>
            <a:off x="481542" y="1937809"/>
            <a:ext cx="5181600" cy="1000125"/>
          </a:xfrm>
          <a:prstGeom prst="rect">
            <a:avLst/>
          </a:prstGeom>
          <a:noFill/>
          <a:ln>
            <a:noFill/>
          </a:ln>
        </p:spPr>
        <p:txBody>
          <a:bodyPr anchorCtr="0" anchor="b" bIns="30475" lIns="60950" spcFirstLastPara="1" rIns="60950" wrap="square" tIns="30475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200"/>
              <a:buNone/>
              <a:defRPr sz="12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05" name="Google Shape;105;p17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06" name="Google Shape;106;p17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07" name="Google Shape;107;p17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8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10" name="Google Shape;110;p18"/>
          <p:cNvSpPr txBox="1"/>
          <p:nvPr>
            <p:ph idx="1" type="body"/>
          </p:nvPr>
        </p:nvSpPr>
        <p:spPr>
          <a:xfrm>
            <a:off x="304800" y="1066800"/>
            <a:ext cx="2692400" cy="3017309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34925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1pPr>
            <a:lvl2pPr indent="-3302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2pPr>
            <a:lvl3pPr indent="-3111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indent="-3048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111" name="Google Shape;111;p18"/>
          <p:cNvSpPr txBox="1"/>
          <p:nvPr>
            <p:ph idx="2" type="body"/>
          </p:nvPr>
        </p:nvSpPr>
        <p:spPr>
          <a:xfrm>
            <a:off x="3098800" y="1066800"/>
            <a:ext cx="2692400" cy="3017309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34925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 sz="1900"/>
            </a:lvl1pPr>
            <a:lvl2pPr indent="-3302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–"/>
              <a:defRPr sz="1600"/>
            </a:lvl2pPr>
            <a:lvl3pPr indent="-3111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indent="-3048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200"/>
            </a:lvl4pPr>
            <a:lvl5pPr indent="-3048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 sz="1200"/>
            </a:lvl5pPr>
            <a:lvl6pPr indent="-3048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6pPr>
            <a:lvl7pPr indent="-3048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7pPr>
            <a:lvl8pPr indent="-3048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8pPr>
            <a:lvl9pPr indent="-3048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9pPr>
          </a:lstStyle>
          <a:p/>
        </p:txBody>
      </p:sp>
      <p:sp>
        <p:nvSpPr>
          <p:cNvPr id="112" name="Google Shape;112;p18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13" name="Google Shape;113;p18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14" name="Google Shape;114;p18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15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19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17" name="Google Shape;117;p19"/>
          <p:cNvSpPr txBox="1"/>
          <p:nvPr>
            <p:ph idx="1" type="body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  <a:noFill/>
          <a:ln>
            <a:noFill/>
          </a:ln>
        </p:spPr>
        <p:txBody>
          <a:bodyPr anchorCtr="0" anchor="b" bIns="30475" lIns="60950" spcFirstLastPara="1" rIns="60950" wrap="square" tIns="30475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9pPr>
          </a:lstStyle>
          <a:p/>
        </p:txBody>
      </p:sp>
      <p:sp>
        <p:nvSpPr>
          <p:cNvPr id="118" name="Google Shape;118;p19"/>
          <p:cNvSpPr txBox="1"/>
          <p:nvPr>
            <p:ph idx="2" type="body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11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9pPr>
          </a:lstStyle>
          <a:p/>
        </p:txBody>
      </p:sp>
      <p:sp>
        <p:nvSpPr>
          <p:cNvPr id="119" name="Google Shape;119;p19"/>
          <p:cNvSpPr txBox="1"/>
          <p:nvPr>
            <p:ph idx="3" type="body"/>
          </p:nvPr>
        </p:nvSpPr>
        <p:spPr>
          <a:xfrm>
            <a:off x="3096683" y="1023409"/>
            <a:ext cx="2694517" cy="426508"/>
          </a:xfrm>
          <a:prstGeom prst="rect">
            <a:avLst/>
          </a:prstGeom>
          <a:noFill/>
          <a:ln>
            <a:noFill/>
          </a:ln>
        </p:spPr>
        <p:txBody>
          <a:bodyPr anchorCtr="0" anchor="b" bIns="30475" lIns="60950" spcFirstLastPara="1" rIns="60950" wrap="square" tIns="30475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b="1" sz="16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b="1" sz="12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9pPr>
          </a:lstStyle>
          <a:p/>
        </p:txBody>
      </p:sp>
      <p:sp>
        <p:nvSpPr>
          <p:cNvPr id="120" name="Google Shape;120;p19"/>
          <p:cNvSpPr txBox="1"/>
          <p:nvPr>
            <p:ph idx="4" type="body"/>
          </p:nvPr>
        </p:nvSpPr>
        <p:spPr>
          <a:xfrm>
            <a:off x="3096683" y="1449917"/>
            <a:ext cx="2694517" cy="2634192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3302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1pPr>
            <a:lvl2pPr indent="-3111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200"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9pPr>
          </a:lstStyle>
          <a:p/>
        </p:txBody>
      </p:sp>
      <p:sp>
        <p:nvSpPr>
          <p:cNvPr id="121" name="Google Shape;121;p19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22" name="Google Shape;122;p19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23" name="Google Shape;123;p19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26" name="Google Shape;126;p20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27" name="Google Shape;127;p20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28" name="Google Shape;128;p20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1"/>
          <p:cNvSpPr txBox="1"/>
          <p:nvPr>
            <p:ph type="title"/>
          </p:nvPr>
        </p:nvSpPr>
        <p:spPr>
          <a:xfrm>
            <a:off x="304800" y="182033"/>
            <a:ext cx="2005542" cy="774700"/>
          </a:xfrm>
          <a:prstGeom prst="rect">
            <a:avLst/>
          </a:prstGeom>
          <a:noFill/>
          <a:ln>
            <a:noFill/>
          </a:ln>
        </p:spPr>
        <p:txBody>
          <a:bodyPr anchorCtr="0" anchor="b" bIns="30475" lIns="60950" spcFirstLastPara="1" rIns="60950" wrap="square" tIns="304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b="1" sz="13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31" name="Google Shape;131;p21"/>
          <p:cNvSpPr txBox="1"/>
          <p:nvPr>
            <p:ph idx="1" type="body"/>
          </p:nvPr>
        </p:nvSpPr>
        <p:spPr>
          <a:xfrm>
            <a:off x="2383367" y="182033"/>
            <a:ext cx="3407833" cy="3902075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36195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Char char="•"/>
              <a:defRPr sz="2100"/>
            </a:lvl1pPr>
            <a:lvl2pPr indent="-34925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Char char="–"/>
              <a:defRPr sz="1900"/>
            </a:lvl2pPr>
            <a:lvl3pPr indent="-33020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3pPr>
            <a:lvl4pPr indent="-31115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4pPr>
            <a:lvl5pPr indent="-31115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»"/>
              <a:defRPr sz="1300"/>
            </a:lvl5pPr>
            <a:lvl6pPr indent="-31115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6pPr>
            <a:lvl7pPr indent="-31115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7pPr>
            <a:lvl8pPr indent="-31115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8pPr>
            <a:lvl9pPr indent="-31115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9pPr>
          </a:lstStyle>
          <a:p/>
        </p:txBody>
      </p:sp>
      <p:sp>
        <p:nvSpPr>
          <p:cNvPr id="132" name="Google Shape;132;p21"/>
          <p:cNvSpPr txBox="1"/>
          <p:nvPr>
            <p:ph idx="2" type="body"/>
          </p:nvPr>
        </p:nvSpPr>
        <p:spPr>
          <a:xfrm>
            <a:off x="304800" y="956733"/>
            <a:ext cx="2005542" cy="3127375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/>
        </p:txBody>
      </p:sp>
      <p:sp>
        <p:nvSpPr>
          <p:cNvPr id="133" name="Google Shape;133;p21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34" name="Google Shape;134;p21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35" name="Google Shape;135;p21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Google Shape;137;p22"/>
          <p:cNvSpPr txBox="1"/>
          <p:nvPr>
            <p:ph type="title"/>
          </p:nvPr>
        </p:nvSpPr>
        <p:spPr>
          <a:xfrm>
            <a:off x="1194859" y="3200400"/>
            <a:ext cx="3657600" cy="377825"/>
          </a:xfrm>
          <a:prstGeom prst="rect">
            <a:avLst/>
          </a:prstGeom>
          <a:noFill/>
          <a:ln>
            <a:noFill/>
          </a:ln>
        </p:spPr>
        <p:txBody>
          <a:bodyPr anchorCtr="0" anchor="b" bIns="30475" lIns="60950" spcFirstLastPara="1" rIns="60950" wrap="square" tIns="30475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b="1" sz="13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38" name="Google Shape;138;p22"/>
          <p:cNvSpPr/>
          <p:nvPr>
            <p:ph idx="2" type="pic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139" name="Google Shape;139;p22"/>
          <p:cNvSpPr txBox="1"/>
          <p:nvPr>
            <p:ph idx="1" type="body"/>
          </p:nvPr>
        </p:nvSpPr>
        <p:spPr>
          <a:xfrm>
            <a:off x="1194859" y="3578225"/>
            <a:ext cx="3657600" cy="536575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7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/>
        </p:txBody>
      </p:sp>
      <p:sp>
        <p:nvSpPr>
          <p:cNvPr id="140" name="Google Shape;140;p22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41" name="Google Shape;141;p22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42" name="Google Shape;142;p22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143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3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45" name="Google Shape;145;p23"/>
          <p:cNvSpPr txBox="1"/>
          <p:nvPr>
            <p:ph idx="1" type="body"/>
          </p:nvPr>
        </p:nvSpPr>
        <p:spPr>
          <a:xfrm rot="5400000">
            <a:off x="1539346" y="-167746"/>
            <a:ext cx="3017309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indent="-3048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indent="-3048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indent="-3048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6pPr>
            <a:lvl7pPr indent="-3048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7pPr>
            <a:lvl8pPr indent="-3048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8pPr>
            <a:lvl9pPr indent="-3048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9pPr>
          </a:lstStyle>
          <a:p/>
        </p:txBody>
      </p:sp>
      <p:sp>
        <p:nvSpPr>
          <p:cNvPr id="146" name="Google Shape;146;p23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47" name="Google Shape;147;p23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48" name="Google Shape;148;p23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149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p24"/>
          <p:cNvSpPr txBox="1"/>
          <p:nvPr>
            <p:ph type="title"/>
          </p:nvPr>
        </p:nvSpPr>
        <p:spPr>
          <a:xfrm rot="5400000">
            <a:off x="3154892" y="1447800"/>
            <a:ext cx="3901017" cy="1371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51" name="Google Shape;151;p24"/>
          <p:cNvSpPr txBox="1"/>
          <p:nvPr>
            <p:ph idx="1" type="body"/>
          </p:nvPr>
        </p:nvSpPr>
        <p:spPr>
          <a:xfrm rot="5400000">
            <a:off x="360892" y="127000"/>
            <a:ext cx="3901017" cy="4013200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3048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1pPr>
            <a:lvl2pPr indent="-3048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2pPr>
            <a:lvl3pPr indent="-3048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3pPr>
            <a:lvl4pPr indent="-3048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/>
            </a:lvl4pPr>
            <a:lvl5pPr indent="-3048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»"/>
              <a:defRPr/>
            </a:lvl5pPr>
            <a:lvl6pPr indent="-3048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6pPr>
            <a:lvl7pPr indent="-3048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7pPr>
            <a:lvl8pPr indent="-3048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8pPr>
            <a:lvl9pPr indent="-3048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/>
            </a:lvl9pPr>
          </a:lstStyle>
          <a:p/>
        </p:txBody>
      </p:sp>
      <p:sp>
        <p:nvSpPr>
          <p:cNvPr id="152" name="Google Shape;152;p24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53" name="Google Shape;153;p24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54" name="Google Shape;154;p24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6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6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63" name="Google Shape;163;p26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64" name="Google Shape;164;p26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27"/>
          <p:cNvSpPr txBox="1"/>
          <p:nvPr>
            <p:ph type="ctrTitle"/>
          </p:nvPr>
        </p:nvSpPr>
        <p:spPr>
          <a:xfrm>
            <a:off x="457200" y="1420283"/>
            <a:ext cx="5181600" cy="980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67" name="Google Shape;167;p27"/>
          <p:cNvSpPr txBox="1"/>
          <p:nvPr>
            <p:ph idx="1" type="subTitle"/>
          </p:nvPr>
        </p:nvSpPr>
        <p:spPr>
          <a:xfrm>
            <a:off x="914400" y="2590800"/>
            <a:ext cx="4267200" cy="11682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lvl="0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1pPr>
            <a:lvl2pPr lvl="1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>
                <a:solidFill>
                  <a:srgbClr val="888888"/>
                </a:solidFill>
              </a:defRPr>
            </a:lvl2pPr>
            <a:lvl3pPr lvl="2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500"/>
              <a:buNone/>
              <a:defRPr>
                <a:solidFill>
                  <a:srgbClr val="888888"/>
                </a:solidFill>
              </a:defRPr>
            </a:lvl3pPr>
            <a:lvl4pPr lvl="3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4pPr>
            <a:lvl5pPr lvl="4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68" name="Google Shape;168;p27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69" name="Google Shape;169;p27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70" name="Google Shape;170;p27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Content" type="obj">
  <p:cSld name="OBJECT"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28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73" name="Google Shape;173;p28"/>
          <p:cNvSpPr txBox="1"/>
          <p:nvPr>
            <p:ph idx="1" type="body"/>
          </p:nvPr>
        </p:nvSpPr>
        <p:spPr>
          <a:xfrm>
            <a:off x="304800" y="1066800"/>
            <a:ext cx="54864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2984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1pPr>
            <a:lvl2pPr indent="-2984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174" name="Google Shape;174;p28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75" name="Google Shape;175;p28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76" name="Google Shape;176;p28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p29"/>
          <p:cNvSpPr txBox="1"/>
          <p:nvPr>
            <p:ph type="title"/>
          </p:nvPr>
        </p:nvSpPr>
        <p:spPr>
          <a:xfrm>
            <a:off x="481542" y="2937933"/>
            <a:ext cx="5181600" cy="9081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500"/>
              <a:buFont typeface="Calibri"/>
              <a:buNone/>
              <a:defRPr b="1" sz="2500" cap="none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79" name="Google Shape;179;p29"/>
          <p:cNvSpPr txBox="1"/>
          <p:nvPr>
            <p:ph idx="1" type="body"/>
          </p:nvPr>
        </p:nvSpPr>
        <p:spPr>
          <a:xfrm>
            <a:off x="481542" y="1937809"/>
            <a:ext cx="5181600" cy="1000200"/>
          </a:xfrm>
          <a:prstGeom prst="rect">
            <a:avLst/>
          </a:prstGeom>
          <a:noFill/>
          <a:ln>
            <a:noFill/>
          </a:ln>
        </p:spPr>
        <p:txBody>
          <a:bodyPr anchorCtr="0" anchor="b" bIns="29000" lIns="58025" spcFirstLastPara="1" rIns="58025" wrap="square" tIns="29000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rgbClr val="888888"/>
              </a:buClr>
              <a:buSzPts val="1300"/>
              <a:buNone/>
              <a:defRPr sz="1300">
                <a:solidFill>
                  <a:srgbClr val="888888"/>
                </a:solidFill>
              </a:defRPr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100"/>
              <a:buNone/>
              <a:defRPr sz="1100">
                <a:solidFill>
                  <a:srgbClr val="888888"/>
                </a:solidFill>
              </a:defRPr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1000"/>
              <a:buNone/>
              <a:defRPr sz="1000">
                <a:solidFill>
                  <a:srgbClr val="888888"/>
                </a:solidFill>
              </a:defRPr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rgbClr val="888888"/>
              </a:buClr>
              <a:buSzPts val="900"/>
              <a:buNone/>
              <a:defRPr sz="900">
                <a:solidFill>
                  <a:srgbClr val="888888"/>
                </a:solidFill>
              </a:defRPr>
            </a:lvl9pPr>
          </a:lstStyle>
          <a:p/>
        </p:txBody>
      </p:sp>
      <p:sp>
        <p:nvSpPr>
          <p:cNvPr id="180" name="Google Shape;180;p29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81" name="Google Shape;181;p29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82" name="Google Shape;182;p29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wo Content" type="twoObj">
  <p:cSld name="TWO_OBJECTS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p30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85" name="Google Shape;185;p30"/>
          <p:cNvSpPr txBox="1"/>
          <p:nvPr>
            <p:ph idx="1" type="body"/>
          </p:nvPr>
        </p:nvSpPr>
        <p:spPr>
          <a:xfrm>
            <a:off x="304800" y="1066800"/>
            <a:ext cx="26925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429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11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9pPr>
          </a:lstStyle>
          <a:p/>
        </p:txBody>
      </p:sp>
      <p:sp>
        <p:nvSpPr>
          <p:cNvPr id="186" name="Google Shape;186;p30"/>
          <p:cNvSpPr txBox="1"/>
          <p:nvPr>
            <p:ph idx="2" type="body"/>
          </p:nvPr>
        </p:nvSpPr>
        <p:spPr>
          <a:xfrm>
            <a:off x="3098800" y="1066800"/>
            <a:ext cx="26925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429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1pPr>
            <a:lvl2pPr indent="-3238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–"/>
              <a:defRPr sz="1500"/>
            </a:lvl2pPr>
            <a:lvl3pPr indent="-3111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 sz="1100"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 sz="1100"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9pPr>
          </a:lstStyle>
          <a:p/>
        </p:txBody>
      </p:sp>
      <p:sp>
        <p:nvSpPr>
          <p:cNvPr id="187" name="Google Shape;187;p30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88" name="Google Shape;188;p30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89" name="Google Shape;189;p30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mparison" type="twoTxTwoObj">
  <p:cSld name="TWO_OBJECTS_WITH_TEXT"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31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92" name="Google Shape;192;p31"/>
          <p:cNvSpPr txBox="1"/>
          <p:nvPr>
            <p:ph idx="1" type="body"/>
          </p:nvPr>
        </p:nvSpPr>
        <p:spPr>
          <a:xfrm>
            <a:off x="304800" y="1023409"/>
            <a:ext cx="26937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b" bIns="29000" lIns="58025" spcFirstLastPara="1" rIns="58025" wrap="square" tIns="29000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9pPr>
          </a:lstStyle>
          <a:p/>
        </p:txBody>
      </p:sp>
      <p:sp>
        <p:nvSpPr>
          <p:cNvPr id="193" name="Google Shape;193;p31"/>
          <p:cNvSpPr txBox="1"/>
          <p:nvPr>
            <p:ph idx="2" type="body"/>
          </p:nvPr>
        </p:nvSpPr>
        <p:spPr>
          <a:xfrm>
            <a:off x="304800" y="1449917"/>
            <a:ext cx="2693700" cy="26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2385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indent="-3111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94" name="Google Shape;194;p31"/>
          <p:cNvSpPr txBox="1"/>
          <p:nvPr>
            <p:ph idx="3" type="body"/>
          </p:nvPr>
        </p:nvSpPr>
        <p:spPr>
          <a:xfrm>
            <a:off x="3096683" y="1023409"/>
            <a:ext cx="2694600" cy="426300"/>
          </a:xfrm>
          <a:prstGeom prst="rect">
            <a:avLst/>
          </a:prstGeom>
          <a:noFill/>
          <a:ln>
            <a:noFill/>
          </a:ln>
        </p:spPr>
        <p:txBody>
          <a:bodyPr anchorCtr="0" anchor="b" bIns="29000" lIns="58025" spcFirstLastPara="1" rIns="58025" wrap="square" tIns="29000">
            <a:normAutofit/>
          </a:bodyPr>
          <a:lstStyle>
            <a:lvl1pPr indent="-22860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None/>
              <a:defRPr b="1" sz="1500"/>
            </a:lvl1pPr>
            <a:lvl2pPr indent="-22860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None/>
              <a:defRPr b="1" sz="1300"/>
            </a:lvl2pPr>
            <a:lvl3pPr indent="-22860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 b="1" sz="1100"/>
            </a:lvl3pPr>
            <a:lvl4pPr indent="-2286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4pPr>
            <a:lvl5pPr indent="-2286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5pPr>
            <a:lvl6pPr indent="-2286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6pPr>
            <a:lvl7pPr indent="-2286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7pPr>
            <a:lvl8pPr indent="-2286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8pPr>
            <a:lvl9pPr indent="-2286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b="1" sz="1000"/>
            </a:lvl9pPr>
          </a:lstStyle>
          <a:p/>
        </p:txBody>
      </p:sp>
      <p:sp>
        <p:nvSpPr>
          <p:cNvPr id="195" name="Google Shape;195;p31"/>
          <p:cNvSpPr txBox="1"/>
          <p:nvPr>
            <p:ph idx="4" type="body"/>
          </p:nvPr>
        </p:nvSpPr>
        <p:spPr>
          <a:xfrm>
            <a:off x="3096683" y="1449917"/>
            <a:ext cx="2694600" cy="26340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23850" lvl="0" marL="457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1pPr>
            <a:lvl2pPr indent="-311150" lvl="1" marL="914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 sz="1100"/>
            </a:lvl3pPr>
            <a:lvl4pPr indent="-29210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000"/>
            </a:lvl4pPr>
            <a:lvl5pPr indent="-29210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000"/>
            </a:lvl5pPr>
            <a:lvl6pPr indent="-29210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6pPr>
            <a:lvl7pPr indent="-29210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7pPr>
            <a:lvl8pPr indent="-29210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8pPr>
            <a:lvl9pPr indent="-29210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000"/>
            </a:lvl9pPr>
          </a:lstStyle>
          <a:p/>
        </p:txBody>
      </p:sp>
      <p:sp>
        <p:nvSpPr>
          <p:cNvPr id="196" name="Google Shape;196;p31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97" name="Google Shape;197;p31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198" name="Google Shape;198;p31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199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32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01" name="Google Shape;201;p32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02" name="Google Shape;202;p32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03" name="Google Shape;203;p32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ontent with Caption" type="objTx">
  <p:cSld name="OBJECT_WITH_CAPTION_TEXT"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33"/>
          <p:cNvSpPr txBox="1"/>
          <p:nvPr>
            <p:ph type="title"/>
          </p:nvPr>
        </p:nvSpPr>
        <p:spPr>
          <a:xfrm>
            <a:off x="304800" y="182033"/>
            <a:ext cx="2005800" cy="774900"/>
          </a:xfrm>
          <a:prstGeom prst="rect">
            <a:avLst/>
          </a:prstGeom>
          <a:noFill/>
          <a:ln>
            <a:noFill/>
          </a:ln>
        </p:spPr>
        <p:txBody>
          <a:bodyPr anchorCtr="0" anchor="b" bIns="29000" lIns="58025" spcFirstLastPara="1" rIns="58025" wrap="square" tIns="290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b="1" sz="13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06" name="Google Shape;206;p33"/>
          <p:cNvSpPr txBox="1"/>
          <p:nvPr>
            <p:ph idx="1" type="body"/>
          </p:nvPr>
        </p:nvSpPr>
        <p:spPr>
          <a:xfrm>
            <a:off x="2383367" y="182033"/>
            <a:ext cx="3408000" cy="39021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55600" lvl="0" marL="4572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1pPr>
            <a:lvl2pPr indent="-342900" lvl="1" marL="9144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Char char="–"/>
              <a:defRPr sz="1800"/>
            </a:lvl2pPr>
            <a:lvl3pPr indent="-323850" lvl="2" marL="1371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Char char="•"/>
              <a:defRPr sz="1500"/>
            </a:lvl3pPr>
            <a:lvl4pPr indent="-311150" lvl="3" marL="1828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–"/>
              <a:defRPr sz="1300"/>
            </a:lvl4pPr>
            <a:lvl5pPr indent="-311150" lvl="4" marL="22860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»"/>
              <a:defRPr sz="1300"/>
            </a:lvl5pPr>
            <a:lvl6pPr indent="-311150" lvl="5" marL="27432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6pPr>
            <a:lvl7pPr indent="-311150" lvl="6" marL="32004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7pPr>
            <a:lvl8pPr indent="-311150" lvl="7" marL="36576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8pPr>
            <a:lvl9pPr indent="-311150" lvl="8" marL="411480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Char char="•"/>
              <a:defRPr sz="1300"/>
            </a:lvl9pPr>
          </a:lstStyle>
          <a:p/>
        </p:txBody>
      </p:sp>
      <p:sp>
        <p:nvSpPr>
          <p:cNvPr id="207" name="Google Shape;207;p33"/>
          <p:cNvSpPr txBox="1"/>
          <p:nvPr>
            <p:ph idx="2" type="body"/>
          </p:nvPr>
        </p:nvSpPr>
        <p:spPr>
          <a:xfrm>
            <a:off x="304800" y="956733"/>
            <a:ext cx="2005800" cy="31275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/>
        </p:txBody>
      </p:sp>
      <p:sp>
        <p:nvSpPr>
          <p:cNvPr id="208" name="Google Shape;208;p33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09" name="Google Shape;209;p33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10" name="Google Shape;210;p33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Picture with Caption" type="picTx">
  <p:cSld name="PICTURE_WITH_CAPTION_TEXT">
    <p:spTree>
      <p:nvGrpSpPr>
        <p:cNvPr id="211" name="Shape 2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2" name="Google Shape;212;p34"/>
          <p:cNvSpPr txBox="1"/>
          <p:nvPr>
            <p:ph type="title"/>
          </p:nvPr>
        </p:nvSpPr>
        <p:spPr>
          <a:xfrm>
            <a:off x="1194859" y="3200400"/>
            <a:ext cx="3657600" cy="377700"/>
          </a:xfrm>
          <a:prstGeom prst="rect">
            <a:avLst/>
          </a:prstGeom>
          <a:noFill/>
          <a:ln>
            <a:noFill/>
          </a:ln>
        </p:spPr>
        <p:txBody>
          <a:bodyPr anchorCtr="0" anchor="b" bIns="29000" lIns="58025" spcFirstLastPara="1" rIns="58025" wrap="square" tIns="2900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Calibri"/>
              <a:buNone/>
              <a:defRPr b="1" sz="1300"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13" name="Google Shape;213;p34"/>
          <p:cNvSpPr/>
          <p:nvPr>
            <p:ph idx="2" type="pic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214" name="Google Shape;214;p34"/>
          <p:cNvSpPr txBox="1"/>
          <p:nvPr>
            <p:ph idx="1" type="body"/>
          </p:nvPr>
        </p:nvSpPr>
        <p:spPr>
          <a:xfrm>
            <a:off x="1194859" y="3578225"/>
            <a:ext cx="3657600" cy="5367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22860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1pPr>
            <a:lvl2pPr indent="-22860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800"/>
            </a:lvl2pPr>
            <a:lvl3pPr indent="-228600" lvl="2" marL="1371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3pPr>
            <a:lvl4pPr indent="-228600" lvl="3" marL="1828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4pPr>
            <a:lvl5pPr indent="-228600" lvl="4" marL="22860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5pPr>
            <a:lvl6pPr indent="-228600" lvl="5" marL="27432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6pPr>
            <a:lvl7pPr indent="-228600" lvl="6" marL="32004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7pPr>
            <a:lvl8pPr indent="-228600" lvl="7" marL="36576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8pPr>
            <a:lvl9pPr indent="-228600" lvl="8" marL="4114800" algn="l">
              <a:spcBef>
                <a:spcPts val="100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600"/>
            </a:lvl9pPr>
          </a:lstStyle>
          <a:p/>
        </p:txBody>
      </p:sp>
      <p:sp>
        <p:nvSpPr>
          <p:cNvPr id="215" name="Google Shape;215;p34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16" name="Google Shape;216;p34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17" name="Google Shape;217;p34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Vertical Text" type="vertTx">
  <p:cSld name="VERTICAL_TEXT">
    <p:spTree>
      <p:nvGrpSpPr>
        <p:cNvPr id="218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35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20" name="Google Shape;220;p35"/>
          <p:cNvSpPr txBox="1"/>
          <p:nvPr>
            <p:ph idx="1" type="body"/>
          </p:nvPr>
        </p:nvSpPr>
        <p:spPr>
          <a:xfrm rot="5400000">
            <a:off x="1539450" y="-167850"/>
            <a:ext cx="3017100" cy="54864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2984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1pPr>
            <a:lvl2pPr indent="-2984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221" name="Google Shape;221;p35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22" name="Google Shape;222;p35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23" name="Google Shape;223;p35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Vertical Title and Text" type="vertTitleAndTx">
  <p:cSld name="VERTICAL_TITLE_AND_VERTICAL_TEXT"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36"/>
          <p:cNvSpPr txBox="1"/>
          <p:nvPr>
            <p:ph type="title"/>
          </p:nvPr>
        </p:nvSpPr>
        <p:spPr>
          <a:xfrm rot="5400000">
            <a:off x="3155100" y="1447892"/>
            <a:ext cx="3900900" cy="1371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26" name="Google Shape;226;p36"/>
          <p:cNvSpPr txBox="1"/>
          <p:nvPr>
            <p:ph idx="1" type="body"/>
          </p:nvPr>
        </p:nvSpPr>
        <p:spPr>
          <a:xfrm rot="5400000">
            <a:off x="361000" y="126992"/>
            <a:ext cx="3900900" cy="40131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298450" lvl="0" marL="457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1pPr>
            <a:lvl2pPr indent="-298450" lvl="1" marL="914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2pPr>
            <a:lvl3pPr indent="-298450" lvl="2" marL="1371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3pPr>
            <a:lvl4pPr indent="-298450" lvl="3" marL="1828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–"/>
              <a:defRPr/>
            </a:lvl4pPr>
            <a:lvl5pPr indent="-298450" lvl="4" marL="22860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»"/>
              <a:defRPr/>
            </a:lvl5pPr>
            <a:lvl6pPr indent="-298450" lvl="5" marL="27432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6pPr>
            <a:lvl7pPr indent="-298450" lvl="6" marL="32004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7pPr>
            <a:lvl8pPr indent="-298450" lvl="7" marL="36576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8pPr>
            <a:lvl9pPr indent="-298450" lvl="8" marL="4114800" algn="l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100"/>
              <a:buChar char="•"/>
              <a:defRPr/>
            </a:lvl9pPr>
          </a:lstStyle>
          <a:p/>
        </p:txBody>
      </p:sp>
      <p:sp>
        <p:nvSpPr>
          <p:cNvPr id="227" name="Google Shape;227;p36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28" name="Google Shape;228;p36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900"/>
              <a:buNone/>
              <a:defRPr/>
            </a:lvl9pPr>
          </a:lstStyle>
          <a:p/>
        </p:txBody>
      </p:sp>
      <p:sp>
        <p:nvSpPr>
          <p:cNvPr id="229" name="Google Shape;229;p36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algn="r">
              <a:spcBef>
                <a:spcPts val="0"/>
              </a:spcBef>
              <a:buNone/>
              <a:defRPr/>
            </a:lvl1pPr>
            <a:lvl2pPr indent="0" lvl="1" marL="0" algn="r">
              <a:spcBef>
                <a:spcPts val="0"/>
              </a:spcBef>
              <a:buNone/>
              <a:defRPr/>
            </a:lvl2pPr>
            <a:lvl3pPr indent="0" lvl="2" marL="0" algn="r">
              <a:spcBef>
                <a:spcPts val="0"/>
              </a:spcBef>
              <a:buNone/>
              <a:defRPr/>
            </a:lvl3pPr>
            <a:lvl4pPr indent="0" lvl="3" marL="0" algn="r">
              <a:spcBef>
                <a:spcPts val="0"/>
              </a:spcBef>
              <a:buNone/>
              <a:defRPr/>
            </a:lvl4pPr>
            <a:lvl5pPr indent="0" lvl="4" marL="0" algn="r">
              <a:spcBef>
                <a:spcPts val="0"/>
              </a:spcBef>
              <a:buNone/>
              <a:defRPr/>
            </a:lvl5pPr>
            <a:lvl6pPr indent="0" lvl="5" marL="0" algn="r">
              <a:spcBef>
                <a:spcPts val="0"/>
              </a:spcBef>
              <a:buNone/>
              <a:defRPr/>
            </a:lvl6pPr>
            <a:lvl7pPr indent="0" lvl="6" marL="0" algn="r">
              <a:spcBef>
                <a:spcPts val="0"/>
              </a:spcBef>
              <a:buNone/>
              <a:defRPr/>
            </a:lvl7pPr>
            <a:lvl8pPr indent="0" lvl="7" marL="0" algn="r">
              <a:spcBef>
                <a:spcPts val="0"/>
              </a:spcBef>
              <a:buNone/>
              <a:defRPr/>
            </a:lvl8pPr>
            <a:lvl9pPr indent="0" lvl="8" marL="0" algn="r">
              <a:spcBef>
                <a:spcPts val="0"/>
              </a:spcBef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1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slideLayout" Target="../slideLayouts/slideLayout13.xml"/><Relationship Id="rId3" Type="http://schemas.openxmlformats.org/officeDocument/2006/relationships/slideLayout" Target="../slideLayouts/slideLayout14.xml"/><Relationship Id="rId4" Type="http://schemas.openxmlformats.org/officeDocument/2006/relationships/slideLayout" Target="../slideLayouts/slideLayout15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20.xml"/><Relationship Id="rId5" Type="http://schemas.openxmlformats.org/officeDocument/2006/relationships/slideLayout" Target="../slideLayouts/slideLayout16.xml"/><Relationship Id="rId6" Type="http://schemas.openxmlformats.org/officeDocument/2006/relationships/slideLayout" Target="../slideLayouts/slideLayout17.xml"/><Relationship Id="rId7" Type="http://schemas.openxmlformats.org/officeDocument/2006/relationships/slideLayout" Target="../slideLayouts/slideLayout18.xml"/><Relationship Id="rId8" Type="http://schemas.openxmlformats.org/officeDocument/2006/relationships/slideLayout" Target="../slideLayouts/slideLayout19.xml"/></Relationships>
</file>

<file path=ppt/slideMasters/_rels/slideMaster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3.xml"/><Relationship Id="rId2" Type="http://schemas.openxmlformats.org/officeDocument/2006/relationships/slideLayout" Target="../slideLayouts/slideLayout24.xml"/><Relationship Id="rId3" Type="http://schemas.openxmlformats.org/officeDocument/2006/relationships/slideLayout" Target="../slideLayouts/slideLayout25.xml"/><Relationship Id="rId4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3.xml"/><Relationship Id="rId10" Type="http://schemas.openxmlformats.org/officeDocument/2006/relationships/slideLayout" Target="../slideLayouts/slideLayout32.xml"/><Relationship Id="rId12" Type="http://schemas.openxmlformats.org/officeDocument/2006/relationships/theme" Target="../theme/theme4.xml"/><Relationship Id="rId9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7.xml"/><Relationship Id="rId6" Type="http://schemas.openxmlformats.org/officeDocument/2006/relationships/slideLayout" Target="../slideLayouts/slideLayout28.xml"/><Relationship Id="rId7" Type="http://schemas.openxmlformats.org/officeDocument/2006/relationships/slideLayout" Target="../slideLayouts/slideLayout29.xml"/><Relationship Id="rId8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431800" lvl="0" marL="457200" marR="0" rtl="0" algn="l">
              <a:spcBef>
                <a:spcPts val="64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b="0" i="0" sz="3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406400" lvl="1" marL="914400" marR="0" rtl="0" algn="l">
              <a:spcBef>
                <a:spcPts val="56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–"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81000" lvl="2" marL="1371600" marR="0" rtl="0" algn="l">
              <a:spcBef>
                <a:spcPts val="48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55600" lvl="3" marL="1828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–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55600" lvl="4" marL="22860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»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55600" lvl="5" marL="2743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55600" lvl="6" marL="3200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55600" lvl="7" marL="36576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55600" lvl="8" marL="41148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0" type="dt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9" name="Google Shape;9;p1"/>
          <p:cNvSpPr txBox="1"/>
          <p:nvPr>
            <p:ph idx="11" type="ftr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1400"/>
              <a:buNone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0" name="Google Shape;10;p1"/>
          <p:cNvSpPr txBox="1"/>
          <p:nvPr>
            <p:ph idx="12" type="sldNum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12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3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rm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900"/>
              <a:buFont typeface="Calibri"/>
              <a:buNone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1200"/>
            </a:lvl9pPr>
          </a:lstStyle>
          <a:p/>
        </p:txBody>
      </p:sp>
      <p:sp>
        <p:nvSpPr>
          <p:cNvPr id="82" name="Google Shape;82;p13"/>
          <p:cNvSpPr txBox="1"/>
          <p:nvPr>
            <p:ph idx="1" type="body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anchorCtr="0" anchor="t" bIns="30475" lIns="60950" spcFirstLastPara="1" rIns="60950" wrap="square" tIns="30475">
            <a:normAutofit/>
          </a:bodyPr>
          <a:lstStyle>
            <a:lvl1pPr indent="-361950" lvl="0" marL="4572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Arial"/>
              <a:buChar char="•"/>
              <a:defRPr b="0" i="0" sz="2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9250" lvl="1" marL="914400" marR="0" rtl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Arial"/>
              <a:buChar char="–"/>
              <a:defRPr b="0" i="0" sz="1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30200" lvl="2" marL="1371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b="0" i="0" sz="1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1150" lvl="3" marL="1828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–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1150" lvl="4" marL="22860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»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1150" lvl="5" marL="27432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1150" lvl="6" marL="32004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1150" lvl="7" marL="36576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1150" lvl="8" marL="4114800" marR="0" rtl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3" name="Google Shape;83;p13"/>
          <p:cNvSpPr txBox="1"/>
          <p:nvPr>
            <p:ph idx="10" type="dt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3"/>
          <p:cNvSpPr txBox="1"/>
          <p:nvPr>
            <p:ph idx="11" type="ftr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lvl="0" marR="0" rtl="0" algn="ctr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5" name="Google Shape;85;p13"/>
          <p:cNvSpPr txBox="1"/>
          <p:nvPr>
            <p:ph idx="12" type="sldNum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anchorCtr="0" anchor="ctr" bIns="30475" lIns="60950" spcFirstLastPara="1" rIns="60950" wrap="square" tIns="30475">
            <a:noAutofit/>
          </a:bodyPr>
          <a:lstStyle>
            <a:lvl1pPr indent="0" lvl="0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9" r:id="rId1"/>
    <p:sldLayoutId id="2147483660" r:id="rId2"/>
    <p:sldLayoutId id="2147483661" r:id="rId3"/>
    <p:sldLayoutId id="2147483662" r:id="rId4"/>
    <p:sldLayoutId id="2147483663" r:id="rId5"/>
    <p:sldLayoutId id="2147483664" r:id="rId6"/>
    <p:sldLayoutId id="2147483665" r:id="rId7"/>
    <p:sldLayoutId id="2147483666" r:id="rId8"/>
    <p:sldLayoutId id="2147483667" r:id="rId9"/>
    <p:sldLayoutId id="2147483668" r:id="rId10"/>
    <p:sldLayoutId id="214748366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rm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Calibri"/>
              <a:buNone/>
              <a:defRPr b="0" i="0" sz="2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2pPr>
            <a:lvl3pPr lvl="2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3pPr>
            <a:lvl4pPr lvl="3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4pPr>
            <a:lvl5pPr lvl="4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5pPr>
            <a:lvl6pPr lvl="5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6pPr>
            <a:lvl7pPr lvl="6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7pPr>
            <a:lvl8pPr lvl="7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8pPr>
            <a:lvl9pPr lvl="8">
              <a:spcBef>
                <a:spcPts val="0"/>
              </a:spcBef>
              <a:spcAft>
                <a:spcPts val="0"/>
              </a:spcAft>
              <a:buSzPts val="900"/>
              <a:buNone/>
              <a:defRPr sz="1100"/>
            </a:lvl9pPr>
          </a:lstStyle>
          <a:p/>
        </p:txBody>
      </p:sp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304800" y="1066800"/>
            <a:ext cx="5486400" cy="3017100"/>
          </a:xfrm>
          <a:prstGeom prst="rect">
            <a:avLst/>
          </a:prstGeom>
          <a:noFill/>
          <a:ln>
            <a:noFill/>
          </a:ln>
        </p:spPr>
        <p:txBody>
          <a:bodyPr anchorCtr="0" anchor="t" bIns="29000" lIns="58025" spcFirstLastPara="1" rIns="58025" wrap="square" tIns="29000">
            <a:normAutofit/>
          </a:bodyPr>
          <a:lstStyle>
            <a:lvl1pPr indent="-355600" lvl="0" marL="4572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342900" lvl="1" marL="914400" marR="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–"/>
              <a:defRPr b="0" i="0" sz="1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323850" lvl="2" marL="13716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•"/>
              <a:defRPr b="0" i="0" sz="1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311150" lvl="3" marL="18288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–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311150" lvl="4" marL="22860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»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311150" lvl="5" marL="27432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311150" lvl="6" marL="32004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311150" lvl="7" marL="36576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311150" lvl="8" marL="4114800" marR="0" algn="l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300"/>
              <a:buFont typeface="Arial"/>
              <a:buChar char="•"/>
              <a:defRPr b="0" i="0" sz="1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8" name="Google Shape;158;p25"/>
          <p:cNvSpPr txBox="1"/>
          <p:nvPr>
            <p:ph idx="10" type="dt"/>
          </p:nvPr>
        </p:nvSpPr>
        <p:spPr>
          <a:xfrm>
            <a:off x="304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59" name="Google Shape;159;p25"/>
          <p:cNvSpPr txBox="1"/>
          <p:nvPr>
            <p:ph idx="11" type="ftr"/>
          </p:nvPr>
        </p:nvSpPr>
        <p:spPr>
          <a:xfrm>
            <a:off x="2082800" y="4237567"/>
            <a:ext cx="19305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lvl="0" marR="0" algn="ctr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algn="l">
              <a:spcBef>
                <a:spcPts val="0"/>
              </a:spcBef>
              <a:spcAft>
                <a:spcPts val="0"/>
              </a:spcAft>
              <a:buSzPts val="900"/>
              <a:buNone/>
              <a:def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60" name="Google Shape;160;p25"/>
          <p:cNvSpPr txBox="1"/>
          <p:nvPr>
            <p:ph idx="12" type="sldNum"/>
          </p:nvPr>
        </p:nvSpPr>
        <p:spPr>
          <a:xfrm>
            <a:off x="4368800" y="4237567"/>
            <a:ext cx="1422300" cy="243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000" lIns="58025" spcFirstLastPara="1" rIns="58025" wrap="square" tIns="29000">
            <a:noAutofit/>
          </a:bodyPr>
          <a:lstStyle>
            <a:lvl1pPr indent="0" lvl="0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spcBef>
                <a:spcPts val="0"/>
              </a:spcBef>
              <a:buNone/>
              <a:defRPr b="0" i="0" sz="800" u="none" cap="none" strike="noStrik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1" Type="http://schemas.openxmlformats.org/officeDocument/2006/relationships/image" Target="../media/image17.png"/><Relationship Id="rId10" Type="http://schemas.openxmlformats.org/officeDocument/2006/relationships/image" Target="../media/image9.png"/><Relationship Id="rId13" Type="http://schemas.openxmlformats.org/officeDocument/2006/relationships/image" Target="../media/image8.png"/><Relationship Id="rId12" Type="http://schemas.openxmlformats.org/officeDocument/2006/relationships/image" Target="../media/image6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33.png"/><Relationship Id="rId15" Type="http://schemas.openxmlformats.org/officeDocument/2006/relationships/image" Target="../media/image4.jpg"/><Relationship Id="rId14" Type="http://schemas.openxmlformats.org/officeDocument/2006/relationships/image" Target="../media/image16.png"/><Relationship Id="rId16" Type="http://schemas.openxmlformats.org/officeDocument/2006/relationships/image" Target="../media/image3.png"/><Relationship Id="rId5" Type="http://schemas.openxmlformats.org/officeDocument/2006/relationships/image" Target="../media/image1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18.png"/></Relationships>
</file>

<file path=ppt/slides/_rels/slide2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Relationship Id="rId5" Type="http://schemas.openxmlformats.org/officeDocument/2006/relationships/image" Target="../media/image1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18.png"/></Relationships>
</file>

<file path=ppt/slides/_rels/slide3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Relationship Id="rId5" Type="http://schemas.openxmlformats.org/officeDocument/2006/relationships/image" Target="../media/image1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18.png"/></Relationships>
</file>

<file path=ppt/slides/_rels/slide4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17.png"/><Relationship Id="rId13" Type="http://schemas.openxmlformats.org/officeDocument/2006/relationships/image" Target="../media/image37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33.png"/><Relationship Id="rId5" Type="http://schemas.openxmlformats.org/officeDocument/2006/relationships/image" Target="../media/image1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18.png"/></Relationships>
</file>

<file path=ppt/slides/_rels/slide5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5" Type="http://schemas.openxmlformats.org/officeDocument/2006/relationships/hyperlink" Target="http://drive.google.com/file/d/1b9IeTThZ1klkPp05_rnjuFeJLORmoDVJ/view" TargetMode="External"/><Relationship Id="rId14" Type="http://schemas.openxmlformats.org/officeDocument/2006/relationships/image" Target="../media/image24.png"/><Relationship Id="rId16" Type="http://schemas.openxmlformats.org/officeDocument/2006/relationships/image" Target="../media/image31.jpg"/><Relationship Id="rId5" Type="http://schemas.openxmlformats.org/officeDocument/2006/relationships/image" Target="../media/image40.png"/><Relationship Id="rId6" Type="http://schemas.openxmlformats.org/officeDocument/2006/relationships/image" Target="../media/image39.png"/><Relationship Id="rId7" Type="http://schemas.openxmlformats.org/officeDocument/2006/relationships/image" Target="../media/image21.png"/><Relationship Id="rId8" Type="http://schemas.openxmlformats.org/officeDocument/2006/relationships/image" Target="../media/image18.png"/></Relationships>
</file>

<file path=ppt/slides/_rels/slide6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23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Relationship Id="rId5" Type="http://schemas.openxmlformats.org/officeDocument/2006/relationships/image" Target="../media/image40.png"/><Relationship Id="rId6" Type="http://schemas.openxmlformats.org/officeDocument/2006/relationships/image" Target="../media/image39.png"/><Relationship Id="rId7" Type="http://schemas.openxmlformats.org/officeDocument/2006/relationships/image" Target="../media/image21.png"/><Relationship Id="rId8" Type="http://schemas.openxmlformats.org/officeDocument/2006/relationships/image" Target="../media/image18.png"/></Relationships>
</file>

<file path=ppt/slides/_rels/slide7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17.png"/><Relationship Id="rId13" Type="http://schemas.openxmlformats.org/officeDocument/2006/relationships/image" Target="../media/image37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33.png"/><Relationship Id="rId5" Type="http://schemas.openxmlformats.org/officeDocument/2006/relationships/image" Target="../media/image1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18.png"/></Relationships>
</file>

<file path=ppt/slides/_rels/slide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.png"/><Relationship Id="rId4" Type="http://schemas.openxmlformats.org/officeDocument/2006/relationships/image" Target="../media/image35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Relationship Id="rId5" Type="http://schemas.openxmlformats.org/officeDocument/2006/relationships/image" Target="../media/image1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32.png"/></Relationships>
</file>

<file path=ppt/slides/_rels/slide9.xml.rels><?xml version="1.0" encoding="UTF-8" standalone="yes"?><Relationships xmlns="http://schemas.openxmlformats.org/package/2006/relationships"><Relationship Id="rId11" Type="http://schemas.openxmlformats.org/officeDocument/2006/relationships/image" Target="../media/image14.png"/><Relationship Id="rId10" Type="http://schemas.openxmlformats.org/officeDocument/2006/relationships/image" Target="../media/image17.png"/><Relationship Id="rId13" Type="http://schemas.openxmlformats.org/officeDocument/2006/relationships/image" Target="../media/image16.png"/><Relationship Id="rId12" Type="http://schemas.openxmlformats.org/officeDocument/2006/relationships/image" Target="../media/image8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4" Type="http://schemas.openxmlformats.org/officeDocument/2006/relationships/image" Target="../media/image24.png"/><Relationship Id="rId5" Type="http://schemas.openxmlformats.org/officeDocument/2006/relationships/image" Target="../media/image1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18.png"/></Relationships>
</file>

<file path=ppt/slides/_rels/slide10.xml.rels><?xml version="1.0" encoding="UTF-8" standalone="yes"?><Relationships xmlns="http://schemas.openxmlformats.org/package/2006/relationships"><Relationship Id="rId11" Type="http://schemas.openxmlformats.org/officeDocument/2006/relationships/image" Target="../media/image6.png"/><Relationship Id="rId10" Type="http://schemas.openxmlformats.org/officeDocument/2006/relationships/image" Target="../media/image17.png"/><Relationship Id="rId13" Type="http://schemas.openxmlformats.org/officeDocument/2006/relationships/image" Target="../media/image37.png"/><Relationship Id="rId12" Type="http://schemas.openxmlformats.org/officeDocument/2006/relationships/image" Target="../media/image2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.png"/><Relationship Id="rId4" Type="http://schemas.openxmlformats.org/officeDocument/2006/relationships/image" Target="../media/image12.png"/><Relationship Id="rId9" Type="http://schemas.openxmlformats.org/officeDocument/2006/relationships/image" Target="../media/image9.png"/><Relationship Id="rId15" Type="http://schemas.openxmlformats.org/officeDocument/2006/relationships/image" Target="../media/image34.png"/><Relationship Id="rId14" Type="http://schemas.openxmlformats.org/officeDocument/2006/relationships/image" Target="../media/image33.png"/><Relationship Id="rId16" Type="http://schemas.openxmlformats.org/officeDocument/2006/relationships/image" Target="../media/image41.png"/><Relationship Id="rId5" Type="http://schemas.openxmlformats.org/officeDocument/2006/relationships/image" Target="../media/image1.png"/><Relationship Id="rId6" Type="http://schemas.openxmlformats.org/officeDocument/2006/relationships/image" Target="../media/image19.png"/><Relationship Id="rId7" Type="http://schemas.openxmlformats.org/officeDocument/2006/relationships/image" Target="../media/image21.png"/><Relationship Id="rId8" Type="http://schemas.openxmlformats.org/officeDocument/2006/relationships/image" Target="../media/image18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ED28C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4" name="Google Shape;234;p37"/>
          <p:cNvGrpSpPr/>
          <p:nvPr/>
        </p:nvGrpSpPr>
        <p:grpSpPr>
          <a:xfrm>
            <a:off x="290868" y="243329"/>
            <a:ext cx="11601818" cy="6349792"/>
            <a:chOff x="0" y="-19050"/>
            <a:chExt cx="10104353" cy="5530214"/>
          </a:xfrm>
        </p:grpSpPr>
        <p:sp>
          <p:nvSpPr>
            <p:cNvPr id="235" name="Google Shape;235;p37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36" name="Google Shape;236;p37"/>
            <p:cNvSpPr txBox="1"/>
            <p:nvPr/>
          </p:nvSpPr>
          <p:spPr>
            <a:xfrm>
              <a:off x="0" y="-19050"/>
              <a:ext cx="10104300" cy="553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37" name="Google Shape;237;p37"/>
          <p:cNvSpPr/>
          <p:nvPr/>
        </p:nvSpPr>
        <p:spPr>
          <a:xfrm>
            <a:off x="290868" y="265203"/>
            <a:ext cx="11624777" cy="6335503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238" name="Google Shape;238;p37"/>
          <p:cNvGrpSpPr/>
          <p:nvPr/>
        </p:nvGrpSpPr>
        <p:grpSpPr>
          <a:xfrm>
            <a:off x="685800" y="634656"/>
            <a:ext cx="10820683" cy="1939492"/>
            <a:chOff x="0" y="-19050"/>
            <a:chExt cx="4030500" cy="722424"/>
          </a:xfrm>
        </p:grpSpPr>
        <p:sp>
          <p:nvSpPr>
            <p:cNvPr id="239" name="Google Shape;239;p37"/>
            <p:cNvSpPr/>
            <p:nvPr/>
          </p:nvSpPr>
          <p:spPr>
            <a:xfrm>
              <a:off x="0" y="0"/>
              <a:ext cx="4030425" cy="703374"/>
            </a:xfrm>
            <a:custGeom>
              <a:rect b="b" l="l" r="r" t="t"/>
              <a:pathLst>
                <a:path extrusionOk="0" h="703374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703374"/>
                  </a:lnTo>
                  <a:lnTo>
                    <a:pt x="0" y="703374"/>
                  </a:lnTo>
                  <a:close/>
                </a:path>
              </a:pathLst>
            </a:custGeom>
            <a:solidFill>
              <a:srgbClr val="FED28C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40" name="Google Shape;240;p37"/>
            <p:cNvSpPr txBox="1"/>
            <p:nvPr/>
          </p:nvSpPr>
          <p:spPr>
            <a:xfrm>
              <a:off x="0" y="-19050"/>
              <a:ext cx="4030500" cy="7224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1" name="Google Shape;241;p37"/>
          <p:cNvSpPr txBox="1"/>
          <p:nvPr/>
        </p:nvSpPr>
        <p:spPr>
          <a:xfrm>
            <a:off x="962909" y="728295"/>
            <a:ext cx="102660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900"/>
          </a:p>
        </p:txBody>
      </p:sp>
      <p:grpSp>
        <p:nvGrpSpPr>
          <p:cNvPr id="242" name="Google Shape;242;p37"/>
          <p:cNvGrpSpPr/>
          <p:nvPr/>
        </p:nvGrpSpPr>
        <p:grpSpPr>
          <a:xfrm>
            <a:off x="685800" y="2940892"/>
            <a:ext cx="10820683" cy="3313457"/>
            <a:chOff x="0" y="-19050"/>
            <a:chExt cx="4030500" cy="1234200"/>
          </a:xfrm>
        </p:grpSpPr>
        <p:sp>
          <p:nvSpPr>
            <p:cNvPr id="243" name="Google Shape;243;p37"/>
            <p:cNvSpPr/>
            <p:nvPr/>
          </p:nvSpPr>
          <p:spPr>
            <a:xfrm>
              <a:off x="0" y="0"/>
              <a:ext cx="4030425" cy="1215046"/>
            </a:xfrm>
            <a:custGeom>
              <a:rect b="b" l="l" r="r" t="t"/>
              <a:pathLst>
                <a:path extrusionOk="0" h="1215046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215046"/>
                  </a:lnTo>
                  <a:lnTo>
                    <a:pt x="0" y="1215046"/>
                  </a:lnTo>
                  <a:close/>
                </a:path>
              </a:pathLst>
            </a:custGeom>
            <a:solidFill>
              <a:srgbClr val="91DED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44" name="Google Shape;244;p37"/>
            <p:cNvSpPr txBox="1"/>
            <p:nvPr/>
          </p:nvSpPr>
          <p:spPr>
            <a:xfrm>
              <a:off x="0" y="-19050"/>
              <a:ext cx="4030500" cy="1234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45" name="Google Shape;245;p37"/>
          <p:cNvSpPr/>
          <p:nvPr/>
        </p:nvSpPr>
        <p:spPr>
          <a:xfrm rot="5400000">
            <a:off x="-216744" y="3240889"/>
            <a:ext cx="2168726" cy="1115647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246" name="Google Shape;246;p37"/>
          <p:cNvSpPr/>
          <p:nvPr/>
        </p:nvSpPr>
        <p:spPr>
          <a:xfrm>
            <a:off x="1953407" y="285268"/>
            <a:ext cx="1316384" cy="781721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69"/>
            </a:stretch>
          </a:blipFill>
          <a:ln>
            <a:noFill/>
          </a:ln>
        </p:spPr>
      </p:sp>
      <p:sp>
        <p:nvSpPr>
          <p:cNvPr id="247" name="Google Shape;247;p37"/>
          <p:cNvSpPr/>
          <p:nvPr/>
        </p:nvSpPr>
        <p:spPr>
          <a:xfrm>
            <a:off x="7592704" y="5742869"/>
            <a:ext cx="1750017" cy="834993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248" name="Google Shape;248;p37"/>
          <p:cNvSpPr/>
          <p:nvPr/>
        </p:nvSpPr>
        <p:spPr>
          <a:xfrm flipH="1" rot="10800000">
            <a:off x="4281608" y="5702767"/>
            <a:ext cx="1651245" cy="874052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249" name="Google Shape;249;p37"/>
          <p:cNvSpPr/>
          <p:nvPr/>
        </p:nvSpPr>
        <p:spPr>
          <a:xfrm>
            <a:off x="8054775" y="285268"/>
            <a:ext cx="1346002" cy="694851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250" name="Google Shape;250;p37"/>
          <p:cNvSpPr/>
          <p:nvPr/>
        </p:nvSpPr>
        <p:spPr>
          <a:xfrm>
            <a:off x="4530309" y="285268"/>
            <a:ext cx="2354143" cy="679688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-12980" r="-650" t="-86459"/>
            </a:stretch>
          </a:blipFill>
          <a:ln>
            <a:noFill/>
          </a:ln>
        </p:spPr>
      </p:sp>
      <p:sp>
        <p:nvSpPr>
          <p:cNvPr id="251" name="Google Shape;251;p37"/>
          <p:cNvSpPr/>
          <p:nvPr/>
        </p:nvSpPr>
        <p:spPr>
          <a:xfrm>
            <a:off x="10914443" y="2574133"/>
            <a:ext cx="967619" cy="1826158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0" r="-88729" t="0"/>
            </a:stretch>
          </a:blipFill>
          <a:ln>
            <a:noFill/>
          </a:ln>
        </p:spPr>
      </p:sp>
      <p:sp>
        <p:nvSpPr>
          <p:cNvPr id="252" name="Google Shape;252;p37"/>
          <p:cNvSpPr/>
          <p:nvPr/>
        </p:nvSpPr>
        <p:spPr>
          <a:xfrm>
            <a:off x="311188" y="450528"/>
            <a:ext cx="1128431" cy="1853099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-64220" r="0" t="0"/>
            </a:stretch>
          </a:blipFill>
          <a:ln>
            <a:noFill/>
          </a:ln>
        </p:spPr>
      </p:sp>
      <p:sp>
        <p:nvSpPr>
          <p:cNvPr id="253" name="Google Shape;253;p37"/>
          <p:cNvSpPr/>
          <p:nvPr/>
        </p:nvSpPr>
        <p:spPr>
          <a:xfrm>
            <a:off x="10420993" y="285268"/>
            <a:ext cx="1461686" cy="1359375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11170" t="-29231"/>
            </a:stretch>
          </a:blipFill>
          <a:ln>
            <a:noFill/>
          </a:ln>
        </p:spPr>
      </p:sp>
      <p:sp>
        <p:nvSpPr>
          <p:cNvPr id="254" name="Google Shape;254;p37"/>
          <p:cNvSpPr/>
          <p:nvPr/>
        </p:nvSpPr>
        <p:spPr>
          <a:xfrm rot="5400000">
            <a:off x="10242401" y="4940799"/>
            <a:ext cx="1948621" cy="1328286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0" r="-20430" t="-40459"/>
            </a:stretch>
          </a:blipFill>
          <a:ln>
            <a:noFill/>
          </a:ln>
        </p:spPr>
      </p:sp>
      <p:sp>
        <p:nvSpPr>
          <p:cNvPr id="255" name="Google Shape;255;p37"/>
          <p:cNvSpPr/>
          <p:nvPr/>
        </p:nvSpPr>
        <p:spPr>
          <a:xfrm>
            <a:off x="301028" y="5610628"/>
            <a:ext cx="2256864" cy="799792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55771" r="0" t="0"/>
            </a:stretch>
          </a:blipFill>
          <a:ln>
            <a:noFill/>
          </a:ln>
        </p:spPr>
      </p:sp>
      <p:sp>
        <p:nvSpPr>
          <p:cNvPr id="256" name="Google Shape;256;p37"/>
          <p:cNvSpPr txBox="1"/>
          <p:nvPr/>
        </p:nvSpPr>
        <p:spPr>
          <a:xfrm>
            <a:off x="958472" y="2876341"/>
            <a:ext cx="10266000" cy="2909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</a:rPr>
              <a:t>Preocupación por el bien común</a:t>
            </a:r>
            <a:endParaRPr sz="60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000">
                <a:solidFill>
                  <a:srgbClr val="FFFFFF"/>
                </a:solidFill>
              </a:rPr>
              <a:t>3.° a 5.° grado</a:t>
            </a:r>
            <a:endParaRPr sz="40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900">
                <a:solidFill>
                  <a:srgbClr val="FFFFFF"/>
                </a:solidFill>
              </a:rPr>
              <a:t>Prevención del acoso escolar (</a:t>
            </a:r>
            <a:r>
              <a:rPr i="1" lang="en-US" sz="2900">
                <a:solidFill>
                  <a:srgbClr val="FFFFFF"/>
                </a:solidFill>
              </a:rPr>
              <a:t>Bullying</a:t>
            </a:r>
            <a:r>
              <a:rPr lang="en-US" sz="2900">
                <a:solidFill>
                  <a:srgbClr val="FFFFFF"/>
                </a:solidFill>
              </a:rPr>
              <a:t>)</a:t>
            </a:r>
            <a:endParaRPr sz="2900">
              <a:solidFill>
                <a:srgbClr val="FFFFFF"/>
              </a:solidFill>
            </a:endParaRPr>
          </a:p>
        </p:txBody>
      </p:sp>
      <p:pic>
        <p:nvPicPr>
          <p:cNvPr id="257" name="Google Shape;257;p37" title="BOTB banner.JPG"/>
          <p:cNvPicPr preferRelativeResize="0"/>
          <p:nvPr/>
        </p:nvPicPr>
        <p:blipFill rotWithShape="1">
          <a:blip r:embed="rId15">
            <a:alphaModFix/>
          </a:blip>
          <a:srcRect b="0" l="298" r="298" t="0"/>
          <a:stretch/>
        </p:blipFill>
        <p:spPr>
          <a:xfrm>
            <a:off x="1531366" y="728306"/>
            <a:ext cx="8889629" cy="16390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7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10544648" y="5398541"/>
            <a:ext cx="1069454" cy="117774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1DEDF"/>
        </a:solidFill>
      </p:bgPr>
    </p:bg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3" name="Google Shape;263;p38"/>
          <p:cNvGrpSpPr/>
          <p:nvPr/>
        </p:nvGrpSpPr>
        <p:grpSpPr>
          <a:xfrm>
            <a:off x="290868" y="243331"/>
            <a:ext cx="11601225" cy="6349466"/>
            <a:chOff x="0" y="-19050"/>
            <a:chExt cx="10104353" cy="5530214"/>
          </a:xfrm>
        </p:grpSpPr>
        <p:sp>
          <p:nvSpPr>
            <p:cNvPr id="264" name="Google Shape;264;p38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65" name="Google Shape;265;p38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550" lIns="34550" spcFirstLastPara="1" rIns="34550" wrap="square" tIns="3455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66" name="Google Shape;266;p38"/>
          <p:cNvSpPr/>
          <p:nvPr/>
        </p:nvSpPr>
        <p:spPr>
          <a:xfrm>
            <a:off x="290868" y="265203"/>
            <a:ext cx="11610265" cy="6327594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267" name="Google Shape;267;p38"/>
          <p:cNvGrpSpPr/>
          <p:nvPr/>
        </p:nvGrpSpPr>
        <p:grpSpPr>
          <a:xfrm>
            <a:off x="685800" y="1894647"/>
            <a:ext cx="10820482" cy="4232754"/>
            <a:chOff x="0" y="-19050"/>
            <a:chExt cx="4030425" cy="1576621"/>
          </a:xfrm>
        </p:grpSpPr>
        <p:sp>
          <p:nvSpPr>
            <p:cNvPr id="268" name="Google Shape;268;p38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69" name="Google Shape;269;p38"/>
            <p:cNvSpPr txBox="1"/>
            <p:nvPr/>
          </p:nvSpPr>
          <p:spPr>
            <a:xfrm>
              <a:off x="0" y="-19050"/>
              <a:ext cx="4030425" cy="1576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150" lIns="29150" spcFirstLastPara="1" rIns="29150" wrap="square" tIns="291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0" name="Google Shape;270;p38"/>
          <p:cNvGrpSpPr/>
          <p:nvPr/>
        </p:nvGrpSpPr>
        <p:grpSpPr>
          <a:xfrm>
            <a:off x="685800" y="634657"/>
            <a:ext cx="10820400" cy="1666656"/>
            <a:chOff x="0" y="-19050"/>
            <a:chExt cx="4030425" cy="620803"/>
          </a:xfrm>
        </p:grpSpPr>
        <p:sp>
          <p:nvSpPr>
            <p:cNvPr id="271" name="Google Shape;271;p38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91DED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72" name="Google Shape;272;p38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150" lIns="29150" spcFirstLastPara="1" rIns="29150" wrap="square" tIns="291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73" name="Google Shape;273;p38"/>
          <p:cNvSpPr/>
          <p:nvPr/>
        </p:nvSpPr>
        <p:spPr>
          <a:xfrm rot="5400000">
            <a:off x="-214694" y="3240231"/>
            <a:ext cx="2166018" cy="1114255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274" name="Google Shape;274;p38"/>
          <p:cNvSpPr/>
          <p:nvPr/>
        </p:nvSpPr>
        <p:spPr>
          <a:xfrm>
            <a:off x="1953407" y="285268"/>
            <a:ext cx="1314741" cy="780745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275" name="Google Shape;275;p38"/>
          <p:cNvSpPr/>
          <p:nvPr/>
        </p:nvSpPr>
        <p:spPr>
          <a:xfrm>
            <a:off x="7592704" y="5742869"/>
            <a:ext cx="1747832" cy="833951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276" name="Google Shape;276;p38"/>
          <p:cNvSpPr/>
          <p:nvPr/>
        </p:nvSpPr>
        <p:spPr>
          <a:xfrm flipH="1" rot="10800000">
            <a:off x="4281608" y="5703859"/>
            <a:ext cx="1649184" cy="872961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277" name="Google Shape;277;p38"/>
          <p:cNvSpPr/>
          <p:nvPr/>
        </p:nvSpPr>
        <p:spPr>
          <a:xfrm>
            <a:off x="8054775" y="285268"/>
            <a:ext cx="1344321" cy="693984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278" name="Google Shape;278;p38"/>
          <p:cNvSpPr/>
          <p:nvPr/>
        </p:nvSpPr>
        <p:spPr>
          <a:xfrm>
            <a:off x="11197851" y="2574125"/>
            <a:ext cx="681320" cy="1826158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279" name="Google Shape;279;p38"/>
          <p:cNvSpPr/>
          <p:nvPr/>
        </p:nvSpPr>
        <p:spPr>
          <a:xfrm>
            <a:off x="311188" y="450528"/>
            <a:ext cx="1127023" cy="1850785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280" name="Google Shape;280;p38"/>
          <p:cNvSpPr/>
          <p:nvPr/>
        </p:nvSpPr>
        <p:spPr>
          <a:xfrm>
            <a:off x="10420993" y="285268"/>
            <a:ext cx="1459861" cy="1357678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281" name="Google Shape;281;p38"/>
          <p:cNvSpPr/>
          <p:nvPr/>
        </p:nvSpPr>
        <p:spPr>
          <a:xfrm rot="5400000">
            <a:off x="10244447" y="4940411"/>
            <a:ext cx="1946188" cy="1326627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282" name="Google Shape;282;p38"/>
          <p:cNvSpPr/>
          <p:nvPr/>
        </p:nvSpPr>
        <p:spPr>
          <a:xfrm>
            <a:off x="301028" y="5610628"/>
            <a:ext cx="2254046" cy="798794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283" name="Google Shape;283;p38"/>
          <p:cNvSpPr txBox="1"/>
          <p:nvPr/>
        </p:nvSpPr>
        <p:spPr>
          <a:xfrm>
            <a:off x="1689958" y="1067489"/>
            <a:ext cx="88029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4800">
                <a:solidFill>
                  <a:srgbClr val="FFFFFF"/>
                </a:solidFill>
              </a:rPr>
              <a:t>Preocupación por el bien común</a:t>
            </a:r>
            <a:endParaRPr sz="4800"/>
          </a:p>
        </p:txBody>
      </p:sp>
      <p:sp>
        <p:nvSpPr>
          <p:cNvPr id="284" name="Google Shape;284;p38"/>
          <p:cNvSpPr/>
          <p:nvPr/>
        </p:nvSpPr>
        <p:spPr>
          <a:xfrm>
            <a:off x="4530309" y="285268"/>
            <a:ext cx="2351204" cy="678839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sp>
        <p:nvSpPr>
          <p:cNvPr id="285" name="Google Shape;285;p38"/>
          <p:cNvSpPr txBox="1"/>
          <p:nvPr/>
        </p:nvSpPr>
        <p:spPr>
          <a:xfrm>
            <a:off x="814250" y="2640850"/>
            <a:ext cx="10554300" cy="2992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4800">
                <a:solidFill>
                  <a:srgbClr val="1E1B4B"/>
                </a:solidFill>
                <a:latin typeface="Quicksand"/>
                <a:ea typeface="Quicksand"/>
                <a:cs typeface="Quicksand"/>
                <a:sym typeface="Quicksand"/>
              </a:rPr>
              <a:t> </a:t>
            </a:r>
            <a:r>
              <a:rPr b="1" lang="en-US" sz="4800">
                <a:solidFill>
                  <a:srgbClr val="1E1B4B"/>
                </a:solidFill>
                <a:latin typeface="Quicksand"/>
                <a:ea typeface="Quicksand"/>
                <a:cs typeface="Quicksand"/>
                <a:sym typeface="Quicksand"/>
              </a:rPr>
              <a:t>Si alguien entrara en nuestra escuela por primera vez, ¿cómo nos gustaría que se sintiera?</a:t>
            </a:r>
            <a:endParaRPr sz="4800">
              <a:solidFill>
                <a:srgbClr val="1E1B4B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1DEDF"/>
        </a:solidFill>
      </p:bgPr>
    </p:bg>
    <p:spTree>
      <p:nvGrpSpPr>
        <p:cNvPr id="289" name="Shape 2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0" name="Google Shape;290;p39"/>
          <p:cNvGrpSpPr/>
          <p:nvPr/>
        </p:nvGrpSpPr>
        <p:grpSpPr>
          <a:xfrm>
            <a:off x="290868" y="243329"/>
            <a:ext cx="11601818" cy="6349792"/>
            <a:chOff x="0" y="-19050"/>
            <a:chExt cx="10104353" cy="5530214"/>
          </a:xfrm>
        </p:grpSpPr>
        <p:sp>
          <p:nvSpPr>
            <p:cNvPr id="291" name="Google Shape;291;p39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292" name="Google Shape;292;p39"/>
            <p:cNvSpPr txBox="1"/>
            <p:nvPr/>
          </p:nvSpPr>
          <p:spPr>
            <a:xfrm>
              <a:off x="0" y="-19050"/>
              <a:ext cx="10104300" cy="553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93" name="Google Shape;293;p39"/>
          <p:cNvSpPr/>
          <p:nvPr/>
        </p:nvSpPr>
        <p:spPr>
          <a:xfrm>
            <a:off x="290868" y="265203"/>
            <a:ext cx="11624777" cy="6335503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294" name="Google Shape;294;p39"/>
          <p:cNvGrpSpPr/>
          <p:nvPr/>
        </p:nvGrpSpPr>
        <p:grpSpPr>
          <a:xfrm>
            <a:off x="685800" y="2021322"/>
            <a:ext cx="10820683" cy="4232754"/>
            <a:chOff x="0" y="-19050"/>
            <a:chExt cx="4030500" cy="1576621"/>
          </a:xfrm>
        </p:grpSpPr>
        <p:sp>
          <p:nvSpPr>
            <p:cNvPr id="295" name="Google Shape;295;p39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96" name="Google Shape;296;p39"/>
            <p:cNvSpPr txBox="1"/>
            <p:nvPr/>
          </p:nvSpPr>
          <p:spPr>
            <a:xfrm>
              <a:off x="0" y="-19050"/>
              <a:ext cx="4030500" cy="15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l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7" name="Google Shape;297;p39"/>
          <p:cNvGrpSpPr/>
          <p:nvPr/>
        </p:nvGrpSpPr>
        <p:grpSpPr>
          <a:xfrm>
            <a:off x="685800" y="634656"/>
            <a:ext cx="10820683" cy="1666670"/>
            <a:chOff x="0" y="-19050"/>
            <a:chExt cx="4030500" cy="620803"/>
          </a:xfrm>
        </p:grpSpPr>
        <p:sp>
          <p:nvSpPr>
            <p:cNvPr id="298" name="Google Shape;298;p39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91DED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299" name="Google Shape;299;p39"/>
            <p:cNvSpPr txBox="1"/>
            <p:nvPr/>
          </p:nvSpPr>
          <p:spPr>
            <a:xfrm>
              <a:off x="0" y="-19050"/>
              <a:ext cx="4030500" cy="6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00" name="Google Shape;300;p39"/>
          <p:cNvSpPr/>
          <p:nvPr/>
        </p:nvSpPr>
        <p:spPr>
          <a:xfrm rot="5400000">
            <a:off x="-216744" y="3240889"/>
            <a:ext cx="2168726" cy="1115647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301" name="Google Shape;301;p39"/>
          <p:cNvSpPr/>
          <p:nvPr/>
        </p:nvSpPr>
        <p:spPr>
          <a:xfrm>
            <a:off x="1953407" y="285268"/>
            <a:ext cx="1316384" cy="781721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69"/>
            </a:stretch>
          </a:blipFill>
          <a:ln>
            <a:noFill/>
          </a:ln>
        </p:spPr>
      </p:sp>
      <p:sp>
        <p:nvSpPr>
          <p:cNvPr id="302" name="Google Shape;302;p39"/>
          <p:cNvSpPr/>
          <p:nvPr/>
        </p:nvSpPr>
        <p:spPr>
          <a:xfrm>
            <a:off x="7592700" y="5968403"/>
            <a:ext cx="1750017" cy="609826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303" name="Google Shape;303;p39"/>
          <p:cNvSpPr/>
          <p:nvPr/>
        </p:nvSpPr>
        <p:spPr>
          <a:xfrm flipH="1" rot="10800000">
            <a:off x="3739348" y="5702767"/>
            <a:ext cx="1651245" cy="874052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304" name="Google Shape;304;p39"/>
          <p:cNvSpPr/>
          <p:nvPr/>
        </p:nvSpPr>
        <p:spPr>
          <a:xfrm>
            <a:off x="8054775" y="285268"/>
            <a:ext cx="1346002" cy="694851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305" name="Google Shape;305;p39"/>
          <p:cNvSpPr/>
          <p:nvPr/>
        </p:nvSpPr>
        <p:spPr>
          <a:xfrm>
            <a:off x="10914443" y="2574133"/>
            <a:ext cx="967619" cy="1826158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9" t="0"/>
            </a:stretch>
          </a:blipFill>
          <a:ln>
            <a:noFill/>
          </a:ln>
        </p:spPr>
      </p:sp>
      <p:sp>
        <p:nvSpPr>
          <p:cNvPr id="306" name="Google Shape;306;p39"/>
          <p:cNvSpPr/>
          <p:nvPr/>
        </p:nvSpPr>
        <p:spPr>
          <a:xfrm>
            <a:off x="311188" y="450528"/>
            <a:ext cx="1128431" cy="1853099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20" r="0" t="0"/>
            </a:stretch>
          </a:blipFill>
          <a:ln>
            <a:noFill/>
          </a:ln>
        </p:spPr>
      </p:sp>
      <p:sp>
        <p:nvSpPr>
          <p:cNvPr id="307" name="Google Shape;307;p39"/>
          <p:cNvSpPr/>
          <p:nvPr/>
        </p:nvSpPr>
        <p:spPr>
          <a:xfrm>
            <a:off x="10420993" y="285268"/>
            <a:ext cx="1461686" cy="1359375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70" t="-29231"/>
            </a:stretch>
          </a:blipFill>
          <a:ln>
            <a:noFill/>
          </a:ln>
        </p:spPr>
      </p:sp>
      <p:sp>
        <p:nvSpPr>
          <p:cNvPr id="308" name="Google Shape;308;p39"/>
          <p:cNvSpPr/>
          <p:nvPr/>
        </p:nvSpPr>
        <p:spPr>
          <a:xfrm rot="5400000">
            <a:off x="10242401" y="4940799"/>
            <a:ext cx="1948621" cy="1328286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0" t="-40459"/>
            </a:stretch>
          </a:blipFill>
          <a:ln>
            <a:noFill/>
          </a:ln>
        </p:spPr>
      </p:sp>
      <p:sp>
        <p:nvSpPr>
          <p:cNvPr id="309" name="Google Shape;309;p39"/>
          <p:cNvSpPr/>
          <p:nvPr/>
        </p:nvSpPr>
        <p:spPr>
          <a:xfrm>
            <a:off x="301028" y="5610628"/>
            <a:ext cx="2256864" cy="799792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1" r="0" t="0"/>
            </a:stretch>
          </a:blipFill>
          <a:ln>
            <a:noFill/>
          </a:ln>
        </p:spPr>
      </p:sp>
      <p:sp>
        <p:nvSpPr>
          <p:cNvPr id="310" name="Google Shape;310;p39"/>
          <p:cNvSpPr txBox="1"/>
          <p:nvPr/>
        </p:nvSpPr>
        <p:spPr>
          <a:xfrm>
            <a:off x="1534020" y="974755"/>
            <a:ext cx="9114900" cy="969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300">
                <a:solidFill>
                  <a:srgbClr val="FFFFFF"/>
                </a:solidFill>
              </a:rPr>
              <a:t>Objetivos:</a:t>
            </a:r>
            <a:endParaRPr sz="6300"/>
          </a:p>
        </p:txBody>
      </p:sp>
      <p:sp>
        <p:nvSpPr>
          <p:cNvPr id="311" name="Google Shape;311;p39"/>
          <p:cNvSpPr/>
          <p:nvPr/>
        </p:nvSpPr>
        <p:spPr>
          <a:xfrm>
            <a:off x="4530309" y="285268"/>
            <a:ext cx="2354143" cy="679688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80" r="-650" t="-86459"/>
            </a:stretch>
          </a:blipFill>
          <a:ln>
            <a:noFill/>
          </a:ln>
        </p:spPr>
      </p:sp>
      <p:sp>
        <p:nvSpPr>
          <p:cNvPr id="312" name="Google Shape;312;p39"/>
          <p:cNvSpPr txBox="1"/>
          <p:nvPr/>
        </p:nvSpPr>
        <p:spPr>
          <a:xfrm>
            <a:off x="1481724" y="2260396"/>
            <a:ext cx="3277200" cy="3549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 u="sng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Reconocer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 sz="30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Los estudiantes identificarán qué es el acoso (</a:t>
            </a:r>
            <a:r>
              <a:rPr i="1" lang="en-US" sz="30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bullying</a:t>
            </a:r>
            <a:r>
              <a:rPr lang="en-US" sz="30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) y las diferentes formas en que se presenta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3" name="Google Shape;313;p39"/>
          <p:cNvSpPr txBox="1"/>
          <p:nvPr/>
        </p:nvSpPr>
        <p:spPr>
          <a:xfrm>
            <a:off x="5029200" y="2616100"/>
            <a:ext cx="3064800" cy="30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 u="sng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Responder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Los estudiantes </a:t>
            </a:r>
            <a:r>
              <a:rPr lang="en-US" sz="30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identificarán formas adecuadas de responder si </a:t>
            </a:r>
            <a:r>
              <a:rPr lang="en-US" sz="30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observan</a:t>
            </a:r>
            <a:r>
              <a:rPr lang="en-US" sz="30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 acoso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14" name="Google Shape;314;p39"/>
          <p:cNvSpPr txBox="1"/>
          <p:nvPr/>
        </p:nvSpPr>
        <p:spPr>
          <a:xfrm>
            <a:off x="8219687" y="2987529"/>
            <a:ext cx="2714700" cy="3037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300" u="sng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Reportar</a:t>
            </a:r>
            <a:r>
              <a:rPr lang="en-US" sz="30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0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0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Los estudiantes </a:t>
            </a:r>
            <a:r>
              <a:rPr lang="en-US" sz="3000">
                <a:solidFill>
                  <a:srgbClr val="424963"/>
                </a:solidFill>
                <a:latin typeface="Calibri"/>
                <a:ea typeface="Calibri"/>
                <a:cs typeface="Calibri"/>
                <a:sym typeface="Calibri"/>
              </a:rPr>
              <a:t>identificarán formas de reportar el acoso</a:t>
            </a:r>
            <a:endParaRPr sz="2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AC94"/>
        </a:solidFill>
      </p:bgPr>
    </p:bg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9" name="Google Shape;319;p40"/>
          <p:cNvGrpSpPr/>
          <p:nvPr/>
        </p:nvGrpSpPr>
        <p:grpSpPr>
          <a:xfrm>
            <a:off x="290868" y="243329"/>
            <a:ext cx="11601818" cy="6349792"/>
            <a:chOff x="0" y="-19050"/>
            <a:chExt cx="10104353" cy="5530214"/>
          </a:xfrm>
        </p:grpSpPr>
        <p:sp>
          <p:nvSpPr>
            <p:cNvPr id="320" name="Google Shape;320;p40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21" name="Google Shape;321;p40"/>
            <p:cNvSpPr txBox="1"/>
            <p:nvPr/>
          </p:nvSpPr>
          <p:spPr>
            <a:xfrm>
              <a:off x="0" y="-19050"/>
              <a:ext cx="10104300" cy="553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2" name="Google Shape;322;p40"/>
          <p:cNvSpPr/>
          <p:nvPr/>
        </p:nvSpPr>
        <p:spPr>
          <a:xfrm>
            <a:off x="290868" y="265203"/>
            <a:ext cx="11624777" cy="6335503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323" name="Google Shape;323;p40"/>
          <p:cNvGrpSpPr/>
          <p:nvPr/>
        </p:nvGrpSpPr>
        <p:grpSpPr>
          <a:xfrm>
            <a:off x="539050" y="1680984"/>
            <a:ext cx="10820683" cy="4232754"/>
            <a:chOff x="0" y="-19050"/>
            <a:chExt cx="4030500" cy="1576621"/>
          </a:xfrm>
        </p:grpSpPr>
        <p:sp>
          <p:nvSpPr>
            <p:cNvPr id="324" name="Google Shape;324;p40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25" name="Google Shape;325;p40"/>
            <p:cNvSpPr txBox="1"/>
            <p:nvPr/>
          </p:nvSpPr>
          <p:spPr>
            <a:xfrm>
              <a:off x="0" y="-19050"/>
              <a:ext cx="4030500" cy="15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26" name="Google Shape;326;p40"/>
          <p:cNvGrpSpPr/>
          <p:nvPr/>
        </p:nvGrpSpPr>
        <p:grpSpPr>
          <a:xfrm>
            <a:off x="685800" y="634656"/>
            <a:ext cx="10820683" cy="1666670"/>
            <a:chOff x="0" y="-19050"/>
            <a:chExt cx="4030500" cy="620803"/>
          </a:xfrm>
        </p:grpSpPr>
        <p:sp>
          <p:nvSpPr>
            <p:cNvPr id="327" name="Google Shape;327;p40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EDAC94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28" name="Google Shape;328;p40"/>
            <p:cNvSpPr txBox="1"/>
            <p:nvPr/>
          </p:nvSpPr>
          <p:spPr>
            <a:xfrm>
              <a:off x="0" y="-19050"/>
              <a:ext cx="4030500" cy="6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29" name="Google Shape;329;p40"/>
          <p:cNvSpPr/>
          <p:nvPr/>
        </p:nvSpPr>
        <p:spPr>
          <a:xfrm rot="5400000">
            <a:off x="-485215" y="3510402"/>
            <a:ext cx="2168726" cy="576627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330" name="Google Shape;330;p40"/>
          <p:cNvSpPr/>
          <p:nvPr/>
        </p:nvSpPr>
        <p:spPr>
          <a:xfrm>
            <a:off x="1953407" y="285268"/>
            <a:ext cx="1316384" cy="781721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69"/>
            </a:stretch>
          </a:blipFill>
          <a:ln>
            <a:noFill/>
          </a:ln>
        </p:spPr>
      </p:sp>
      <p:sp>
        <p:nvSpPr>
          <p:cNvPr id="331" name="Google Shape;331;p40"/>
          <p:cNvSpPr/>
          <p:nvPr/>
        </p:nvSpPr>
        <p:spPr>
          <a:xfrm>
            <a:off x="7592690" y="5882823"/>
            <a:ext cx="1750017" cy="694264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332" name="Google Shape;332;p40"/>
          <p:cNvSpPr/>
          <p:nvPr/>
        </p:nvSpPr>
        <p:spPr>
          <a:xfrm flipH="1" rot="10800000">
            <a:off x="4281596" y="5922088"/>
            <a:ext cx="1651245" cy="654721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333" name="Google Shape;333;p40"/>
          <p:cNvSpPr/>
          <p:nvPr/>
        </p:nvSpPr>
        <p:spPr>
          <a:xfrm>
            <a:off x="8054775" y="285268"/>
            <a:ext cx="1346002" cy="694851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334" name="Google Shape;334;p40"/>
          <p:cNvSpPr/>
          <p:nvPr/>
        </p:nvSpPr>
        <p:spPr>
          <a:xfrm>
            <a:off x="11359535" y="2574131"/>
            <a:ext cx="521862" cy="1826158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9" t="0"/>
            </a:stretch>
          </a:blipFill>
          <a:ln>
            <a:noFill/>
          </a:ln>
        </p:spPr>
      </p:sp>
      <p:sp>
        <p:nvSpPr>
          <p:cNvPr id="335" name="Google Shape;335;p40"/>
          <p:cNvSpPr/>
          <p:nvPr/>
        </p:nvSpPr>
        <p:spPr>
          <a:xfrm>
            <a:off x="311188" y="450528"/>
            <a:ext cx="1128431" cy="1853099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20" r="0" t="0"/>
            </a:stretch>
          </a:blipFill>
          <a:ln>
            <a:noFill/>
          </a:ln>
        </p:spPr>
      </p:sp>
      <p:sp>
        <p:nvSpPr>
          <p:cNvPr id="336" name="Google Shape;336;p40"/>
          <p:cNvSpPr/>
          <p:nvPr/>
        </p:nvSpPr>
        <p:spPr>
          <a:xfrm>
            <a:off x="10420993" y="285268"/>
            <a:ext cx="1461686" cy="1359375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70" t="-29231"/>
            </a:stretch>
          </a:blipFill>
          <a:ln>
            <a:noFill/>
          </a:ln>
        </p:spPr>
      </p:sp>
      <p:sp>
        <p:nvSpPr>
          <p:cNvPr id="337" name="Google Shape;337;p40"/>
          <p:cNvSpPr/>
          <p:nvPr/>
        </p:nvSpPr>
        <p:spPr>
          <a:xfrm rot="5400000">
            <a:off x="10242401" y="4940799"/>
            <a:ext cx="1948621" cy="1328286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0" t="-40459"/>
            </a:stretch>
          </a:blipFill>
          <a:ln>
            <a:noFill/>
          </a:ln>
        </p:spPr>
      </p:sp>
      <p:sp>
        <p:nvSpPr>
          <p:cNvPr id="338" name="Google Shape;338;p40"/>
          <p:cNvSpPr/>
          <p:nvPr/>
        </p:nvSpPr>
        <p:spPr>
          <a:xfrm>
            <a:off x="301028" y="5610628"/>
            <a:ext cx="2256864" cy="799792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1" r="0" t="0"/>
            </a:stretch>
          </a:blipFill>
          <a:ln>
            <a:noFill/>
          </a:ln>
        </p:spPr>
      </p:sp>
      <p:sp>
        <p:nvSpPr>
          <p:cNvPr id="339" name="Google Shape;339;p40"/>
          <p:cNvSpPr txBox="1"/>
          <p:nvPr/>
        </p:nvSpPr>
        <p:spPr>
          <a:xfrm>
            <a:off x="1689958" y="986821"/>
            <a:ext cx="8802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000">
                <a:solidFill>
                  <a:srgbClr val="FFFFFF"/>
                </a:solidFill>
              </a:rPr>
              <a:t>Reconociendo el acoso </a:t>
            </a:r>
            <a:endParaRPr sz="6000"/>
          </a:p>
        </p:txBody>
      </p:sp>
      <p:sp>
        <p:nvSpPr>
          <p:cNvPr id="340" name="Google Shape;340;p40"/>
          <p:cNvSpPr/>
          <p:nvPr/>
        </p:nvSpPr>
        <p:spPr>
          <a:xfrm>
            <a:off x="4530309" y="285268"/>
            <a:ext cx="2354143" cy="679688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80" r="-650" t="-86459"/>
            </a:stretch>
          </a:blipFill>
          <a:ln>
            <a:noFill/>
          </a:ln>
        </p:spPr>
      </p:sp>
      <p:sp>
        <p:nvSpPr>
          <p:cNvPr id="341" name="Google Shape;341;p40"/>
          <p:cNvSpPr txBox="1"/>
          <p:nvPr/>
        </p:nvSpPr>
        <p:spPr>
          <a:xfrm>
            <a:off x="732100" y="2230375"/>
            <a:ext cx="10487700" cy="2586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1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El acoso escolar puede ser un acto que ocurre una sola vez o de manera repetida, cometido por una o más personas, que se aprovecha de un desequilibrio de poder, afecta al estudiante en la escuela y puede ser:</a:t>
            </a:r>
            <a:endParaRPr b="1" sz="32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2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:</a:t>
            </a:r>
            <a:endParaRPr sz="3200"/>
          </a:p>
        </p:txBody>
      </p:sp>
      <p:sp>
        <p:nvSpPr>
          <p:cNvPr id="342" name="Google Shape;342;p40"/>
          <p:cNvSpPr/>
          <p:nvPr/>
        </p:nvSpPr>
        <p:spPr>
          <a:xfrm>
            <a:off x="427387" y="3685350"/>
            <a:ext cx="2783484" cy="1429974"/>
          </a:xfrm>
          <a:prstGeom prst="irregularSeal2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latin typeface="Calibri"/>
                <a:ea typeface="Calibri"/>
                <a:cs typeface="Calibri"/>
                <a:sym typeface="Calibri"/>
              </a:rPr>
              <a:t>Verbal o escrito</a:t>
            </a:r>
            <a:endParaRPr b="1" sz="20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3" name="Google Shape;343;p40"/>
          <p:cNvSpPr/>
          <p:nvPr/>
        </p:nvSpPr>
        <p:spPr>
          <a:xfrm>
            <a:off x="4359050" y="4173350"/>
            <a:ext cx="2634066" cy="1202688"/>
          </a:xfrm>
          <a:prstGeom prst="irregularSeal2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200">
                <a:latin typeface="Calibri"/>
                <a:ea typeface="Calibri"/>
                <a:cs typeface="Calibri"/>
                <a:sym typeface="Calibri"/>
              </a:rPr>
              <a:t>Físico</a:t>
            </a:r>
            <a:endParaRPr b="1" sz="22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4" name="Google Shape;344;p40"/>
          <p:cNvSpPr/>
          <p:nvPr/>
        </p:nvSpPr>
        <p:spPr>
          <a:xfrm>
            <a:off x="7359775" y="3747825"/>
            <a:ext cx="4036608" cy="1429974"/>
          </a:xfrm>
          <a:prstGeom prst="irregularSeal2">
            <a:avLst/>
          </a:prstGeom>
          <a:solidFill>
            <a:srgbClr val="00FFFF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500">
                <a:latin typeface="Calibri"/>
                <a:ea typeface="Calibri"/>
                <a:cs typeface="Calibri"/>
                <a:sym typeface="Calibri"/>
              </a:rPr>
              <a:t>Cibernético</a:t>
            </a:r>
            <a:endParaRPr b="1" sz="25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5" name="Google Shape;345;p40"/>
          <p:cNvSpPr/>
          <p:nvPr/>
        </p:nvSpPr>
        <p:spPr>
          <a:xfrm>
            <a:off x="2880555" y="4519253"/>
            <a:ext cx="270600" cy="5109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9AFF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6" name="Google Shape;346;p40"/>
          <p:cNvSpPr/>
          <p:nvPr/>
        </p:nvSpPr>
        <p:spPr>
          <a:xfrm>
            <a:off x="10229350" y="4481385"/>
            <a:ext cx="270600" cy="5109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9AFF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7" name="Google Shape;347;p40"/>
          <p:cNvSpPr/>
          <p:nvPr/>
        </p:nvSpPr>
        <p:spPr>
          <a:xfrm>
            <a:off x="792076" y="5064925"/>
            <a:ext cx="2256900" cy="510900"/>
          </a:xfrm>
          <a:prstGeom prst="snipRoundRect">
            <a:avLst>
              <a:gd fmla="val 16667" name="adj1"/>
              <a:gd fmla="val 16667" name="adj2"/>
            </a:avLst>
          </a:prstGeom>
          <a:solidFill>
            <a:srgbClr val="EDAC9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Insultos, burlas, amenazas o palabras ofensivas</a:t>
            </a:r>
            <a:endParaRPr sz="1600"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8" name="Google Shape;348;p40"/>
          <p:cNvSpPr/>
          <p:nvPr/>
        </p:nvSpPr>
        <p:spPr>
          <a:xfrm>
            <a:off x="4517400" y="5158100"/>
            <a:ext cx="2634000" cy="694800"/>
          </a:xfrm>
          <a:prstGeom prst="snipRoundRect">
            <a:avLst>
              <a:gd fmla="val 16667" name="adj1"/>
              <a:gd fmla="val 16667" name="adj2"/>
            </a:avLst>
          </a:prstGeom>
          <a:solidFill>
            <a:srgbClr val="EDAC9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Dañar físicamente a un estudiante, dañar la propiedad o generar miedo a causar daño</a:t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49" name="Google Shape;349;p40"/>
          <p:cNvSpPr/>
          <p:nvPr/>
        </p:nvSpPr>
        <p:spPr>
          <a:xfrm>
            <a:off x="8303175" y="5124525"/>
            <a:ext cx="2149800" cy="679800"/>
          </a:xfrm>
          <a:prstGeom prst="snipRoundRect">
            <a:avLst>
              <a:gd fmla="val 16667" name="adj1"/>
              <a:gd fmla="val 16667" name="adj2"/>
            </a:avLst>
          </a:prstGeom>
          <a:solidFill>
            <a:srgbClr val="EDAC94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US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Dentro o fuera de la escuela por medio de la tecnología</a:t>
            </a:r>
            <a:endParaRPr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50" name="Google Shape;350;p40"/>
          <p:cNvSpPr/>
          <p:nvPr/>
        </p:nvSpPr>
        <p:spPr>
          <a:xfrm>
            <a:off x="6785864" y="4666899"/>
            <a:ext cx="270600" cy="510900"/>
          </a:xfrm>
          <a:prstGeom prst="downArrow">
            <a:avLst>
              <a:gd fmla="val 50000" name="adj1"/>
              <a:gd fmla="val 50000" name="adj2"/>
            </a:avLst>
          </a:prstGeom>
          <a:solidFill>
            <a:srgbClr val="C9AFFC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AFFC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5" name="Google Shape;355;p41"/>
          <p:cNvGrpSpPr/>
          <p:nvPr/>
        </p:nvGrpSpPr>
        <p:grpSpPr>
          <a:xfrm>
            <a:off x="290868" y="243329"/>
            <a:ext cx="11601818" cy="6349792"/>
            <a:chOff x="0" y="-19050"/>
            <a:chExt cx="10104353" cy="5530214"/>
          </a:xfrm>
        </p:grpSpPr>
        <p:sp>
          <p:nvSpPr>
            <p:cNvPr id="356" name="Google Shape;356;p41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57" name="Google Shape;357;p41"/>
            <p:cNvSpPr txBox="1"/>
            <p:nvPr/>
          </p:nvSpPr>
          <p:spPr>
            <a:xfrm>
              <a:off x="0" y="-19050"/>
              <a:ext cx="10104300" cy="553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58" name="Google Shape;358;p41"/>
          <p:cNvSpPr/>
          <p:nvPr/>
        </p:nvSpPr>
        <p:spPr>
          <a:xfrm>
            <a:off x="290868" y="265203"/>
            <a:ext cx="11624777" cy="6335503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359" name="Google Shape;359;p41"/>
          <p:cNvGrpSpPr/>
          <p:nvPr/>
        </p:nvGrpSpPr>
        <p:grpSpPr>
          <a:xfrm>
            <a:off x="685800" y="2021322"/>
            <a:ext cx="10820683" cy="4232754"/>
            <a:chOff x="0" y="-19050"/>
            <a:chExt cx="4030500" cy="1576621"/>
          </a:xfrm>
        </p:grpSpPr>
        <p:sp>
          <p:nvSpPr>
            <p:cNvPr id="360" name="Google Shape;360;p41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ED28C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61" name="Google Shape;361;p41"/>
            <p:cNvSpPr txBox="1"/>
            <p:nvPr/>
          </p:nvSpPr>
          <p:spPr>
            <a:xfrm>
              <a:off x="0" y="-19050"/>
              <a:ext cx="4030500" cy="15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62" name="Google Shape;362;p41"/>
          <p:cNvGrpSpPr/>
          <p:nvPr/>
        </p:nvGrpSpPr>
        <p:grpSpPr>
          <a:xfrm>
            <a:off x="685800" y="634656"/>
            <a:ext cx="10820683" cy="1666670"/>
            <a:chOff x="0" y="-19050"/>
            <a:chExt cx="4030500" cy="620803"/>
          </a:xfrm>
        </p:grpSpPr>
        <p:sp>
          <p:nvSpPr>
            <p:cNvPr id="363" name="Google Shape;363;p41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C9AFFC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64" name="Google Shape;364;p41"/>
            <p:cNvSpPr txBox="1"/>
            <p:nvPr/>
          </p:nvSpPr>
          <p:spPr>
            <a:xfrm>
              <a:off x="0" y="-19050"/>
              <a:ext cx="4030500" cy="6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65" name="Google Shape;365;p41"/>
          <p:cNvSpPr/>
          <p:nvPr/>
        </p:nvSpPr>
        <p:spPr>
          <a:xfrm rot="5400000">
            <a:off x="-216744" y="3240889"/>
            <a:ext cx="2168726" cy="1115647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366" name="Google Shape;366;p41"/>
          <p:cNvSpPr/>
          <p:nvPr/>
        </p:nvSpPr>
        <p:spPr>
          <a:xfrm>
            <a:off x="1953407" y="285268"/>
            <a:ext cx="1316384" cy="781721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69"/>
            </a:stretch>
          </a:blipFill>
          <a:ln>
            <a:noFill/>
          </a:ln>
        </p:spPr>
      </p:sp>
      <p:sp>
        <p:nvSpPr>
          <p:cNvPr id="367" name="Google Shape;367;p41"/>
          <p:cNvSpPr/>
          <p:nvPr/>
        </p:nvSpPr>
        <p:spPr>
          <a:xfrm>
            <a:off x="7592704" y="5742869"/>
            <a:ext cx="1750017" cy="834993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368" name="Google Shape;368;p41"/>
          <p:cNvSpPr/>
          <p:nvPr/>
        </p:nvSpPr>
        <p:spPr>
          <a:xfrm flipH="1" rot="10800000">
            <a:off x="4281608" y="5702767"/>
            <a:ext cx="1651245" cy="874052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369" name="Google Shape;369;p41"/>
          <p:cNvSpPr/>
          <p:nvPr/>
        </p:nvSpPr>
        <p:spPr>
          <a:xfrm>
            <a:off x="8054775" y="285268"/>
            <a:ext cx="1346002" cy="694851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370" name="Google Shape;370;p41"/>
          <p:cNvSpPr/>
          <p:nvPr/>
        </p:nvSpPr>
        <p:spPr>
          <a:xfrm>
            <a:off x="10914443" y="2574133"/>
            <a:ext cx="967619" cy="1826158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9" t="0"/>
            </a:stretch>
          </a:blipFill>
          <a:ln>
            <a:noFill/>
          </a:ln>
        </p:spPr>
      </p:sp>
      <p:sp>
        <p:nvSpPr>
          <p:cNvPr id="371" name="Google Shape;371;p41"/>
          <p:cNvSpPr/>
          <p:nvPr/>
        </p:nvSpPr>
        <p:spPr>
          <a:xfrm>
            <a:off x="311188" y="450528"/>
            <a:ext cx="1128431" cy="1853099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20" r="0" t="0"/>
            </a:stretch>
          </a:blipFill>
          <a:ln>
            <a:noFill/>
          </a:ln>
        </p:spPr>
      </p:sp>
      <p:sp>
        <p:nvSpPr>
          <p:cNvPr id="372" name="Google Shape;372;p41"/>
          <p:cNvSpPr/>
          <p:nvPr/>
        </p:nvSpPr>
        <p:spPr>
          <a:xfrm>
            <a:off x="10420993" y="285268"/>
            <a:ext cx="1461686" cy="1359375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70" t="-29231"/>
            </a:stretch>
          </a:blipFill>
          <a:ln>
            <a:noFill/>
          </a:ln>
        </p:spPr>
      </p:sp>
      <p:sp>
        <p:nvSpPr>
          <p:cNvPr id="373" name="Google Shape;373;p41"/>
          <p:cNvSpPr/>
          <p:nvPr/>
        </p:nvSpPr>
        <p:spPr>
          <a:xfrm rot="5400000">
            <a:off x="10242401" y="4940799"/>
            <a:ext cx="1948621" cy="1328286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0" t="-40459"/>
            </a:stretch>
          </a:blipFill>
          <a:ln>
            <a:noFill/>
          </a:ln>
        </p:spPr>
      </p:sp>
      <p:sp>
        <p:nvSpPr>
          <p:cNvPr id="374" name="Google Shape;374;p41"/>
          <p:cNvSpPr/>
          <p:nvPr/>
        </p:nvSpPr>
        <p:spPr>
          <a:xfrm>
            <a:off x="301028" y="5610628"/>
            <a:ext cx="2256864" cy="799792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1" r="0" t="0"/>
            </a:stretch>
          </a:blipFill>
          <a:ln>
            <a:noFill/>
          </a:ln>
        </p:spPr>
      </p:sp>
      <p:sp>
        <p:nvSpPr>
          <p:cNvPr id="375" name="Google Shape;375;p41"/>
          <p:cNvSpPr txBox="1"/>
          <p:nvPr/>
        </p:nvSpPr>
        <p:spPr>
          <a:xfrm>
            <a:off x="1689958" y="605039"/>
            <a:ext cx="8802900" cy="1862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800">
                <a:solidFill>
                  <a:srgbClr val="FFFFFF"/>
                </a:solidFill>
              </a:rPr>
              <a:t>Video Here</a:t>
            </a:r>
            <a:endParaRPr sz="6800">
              <a:solidFill>
                <a:srgbClr val="FFFFFF"/>
              </a:solidFill>
            </a:endParaRPr>
          </a:p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en-US" sz="5300">
                <a:solidFill>
                  <a:srgbClr val="FFFFFF"/>
                </a:solidFill>
              </a:rPr>
              <a:t>Please and thank you</a:t>
            </a:r>
            <a:endParaRPr i="1" sz="5300">
              <a:solidFill>
                <a:srgbClr val="FFFFFF"/>
              </a:solidFill>
            </a:endParaRPr>
          </a:p>
        </p:txBody>
      </p:sp>
      <p:sp>
        <p:nvSpPr>
          <p:cNvPr id="376" name="Google Shape;376;p41"/>
          <p:cNvSpPr/>
          <p:nvPr/>
        </p:nvSpPr>
        <p:spPr>
          <a:xfrm>
            <a:off x="4530309" y="285268"/>
            <a:ext cx="2354143" cy="679688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80" r="-650" t="-86459"/>
            </a:stretch>
          </a:blipFill>
          <a:ln>
            <a:noFill/>
          </a:ln>
        </p:spPr>
      </p:sp>
      <p:pic>
        <p:nvPicPr>
          <p:cNvPr id="377" name="Google Shape;377;p41" title="Sept_Spanish_ES(Common good).mp4">
            <a:hlinkClick r:id="rId15"/>
          </p:cNvPr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9AFFC"/>
        </a:solidFill>
      </p:bgPr>
    </p:bg>
    <p:spTree>
      <p:nvGrpSpPr>
        <p:cNvPr id="381" name="Shape 3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82" name="Google Shape;382;p42"/>
          <p:cNvGrpSpPr/>
          <p:nvPr/>
        </p:nvGrpSpPr>
        <p:grpSpPr>
          <a:xfrm>
            <a:off x="290868" y="243329"/>
            <a:ext cx="11601818" cy="6349792"/>
            <a:chOff x="0" y="-19050"/>
            <a:chExt cx="10104353" cy="5530214"/>
          </a:xfrm>
        </p:grpSpPr>
        <p:sp>
          <p:nvSpPr>
            <p:cNvPr id="383" name="Google Shape;383;p42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384" name="Google Shape;384;p42"/>
            <p:cNvSpPr txBox="1"/>
            <p:nvPr/>
          </p:nvSpPr>
          <p:spPr>
            <a:xfrm>
              <a:off x="0" y="-19050"/>
              <a:ext cx="10104300" cy="5530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2900" lIns="32900" spcFirstLastPara="1" rIns="32900" wrap="square" tIns="3290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85" name="Google Shape;385;p42"/>
          <p:cNvSpPr/>
          <p:nvPr/>
        </p:nvSpPr>
        <p:spPr>
          <a:xfrm>
            <a:off x="290868" y="265203"/>
            <a:ext cx="11624777" cy="6335503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386" name="Google Shape;386;p42"/>
          <p:cNvGrpSpPr/>
          <p:nvPr/>
        </p:nvGrpSpPr>
        <p:grpSpPr>
          <a:xfrm>
            <a:off x="685800" y="2021322"/>
            <a:ext cx="10820683" cy="4232754"/>
            <a:chOff x="0" y="-19050"/>
            <a:chExt cx="4030500" cy="1576621"/>
          </a:xfrm>
        </p:grpSpPr>
        <p:sp>
          <p:nvSpPr>
            <p:cNvPr id="387" name="Google Shape;387;p42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ED28C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88" name="Google Shape;388;p42"/>
            <p:cNvSpPr txBox="1"/>
            <p:nvPr/>
          </p:nvSpPr>
          <p:spPr>
            <a:xfrm>
              <a:off x="0" y="-19050"/>
              <a:ext cx="4030500" cy="15765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389" name="Google Shape;389;p42"/>
          <p:cNvGrpSpPr/>
          <p:nvPr/>
        </p:nvGrpSpPr>
        <p:grpSpPr>
          <a:xfrm>
            <a:off x="685800" y="634656"/>
            <a:ext cx="10820683" cy="1666670"/>
            <a:chOff x="0" y="-19050"/>
            <a:chExt cx="4030500" cy="620803"/>
          </a:xfrm>
        </p:grpSpPr>
        <p:sp>
          <p:nvSpPr>
            <p:cNvPr id="390" name="Google Shape;390;p42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C9AFFC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391" name="Google Shape;391;p42"/>
            <p:cNvSpPr txBox="1"/>
            <p:nvPr/>
          </p:nvSpPr>
          <p:spPr>
            <a:xfrm>
              <a:off x="0" y="-19050"/>
              <a:ext cx="4030500" cy="6207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7750" lIns="27750" spcFirstLastPara="1" rIns="27750" wrap="square" tIns="277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1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392" name="Google Shape;392;p42"/>
          <p:cNvSpPr/>
          <p:nvPr/>
        </p:nvSpPr>
        <p:spPr>
          <a:xfrm rot="5400000">
            <a:off x="-216744" y="3240889"/>
            <a:ext cx="2168726" cy="1115647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393" name="Google Shape;393;p42"/>
          <p:cNvSpPr/>
          <p:nvPr/>
        </p:nvSpPr>
        <p:spPr>
          <a:xfrm>
            <a:off x="1953407" y="285268"/>
            <a:ext cx="1316384" cy="781721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69"/>
            </a:stretch>
          </a:blipFill>
          <a:ln>
            <a:noFill/>
          </a:ln>
        </p:spPr>
      </p:sp>
      <p:sp>
        <p:nvSpPr>
          <p:cNvPr id="394" name="Google Shape;394;p42"/>
          <p:cNvSpPr/>
          <p:nvPr/>
        </p:nvSpPr>
        <p:spPr>
          <a:xfrm>
            <a:off x="7592704" y="5742869"/>
            <a:ext cx="1750017" cy="834993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395" name="Google Shape;395;p42"/>
          <p:cNvSpPr/>
          <p:nvPr/>
        </p:nvSpPr>
        <p:spPr>
          <a:xfrm flipH="1" rot="10800000">
            <a:off x="4281608" y="5702767"/>
            <a:ext cx="1651245" cy="874052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396" name="Google Shape;396;p42"/>
          <p:cNvSpPr/>
          <p:nvPr/>
        </p:nvSpPr>
        <p:spPr>
          <a:xfrm>
            <a:off x="8054775" y="285268"/>
            <a:ext cx="1346002" cy="694851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397" name="Google Shape;397;p42"/>
          <p:cNvSpPr/>
          <p:nvPr/>
        </p:nvSpPr>
        <p:spPr>
          <a:xfrm>
            <a:off x="10914443" y="2574133"/>
            <a:ext cx="967619" cy="1826158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9" t="0"/>
            </a:stretch>
          </a:blipFill>
          <a:ln>
            <a:noFill/>
          </a:ln>
        </p:spPr>
      </p:sp>
      <p:sp>
        <p:nvSpPr>
          <p:cNvPr id="398" name="Google Shape;398;p42"/>
          <p:cNvSpPr/>
          <p:nvPr/>
        </p:nvSpPr>
        <p:spPr>
          <a:xfrm>
            <a:off x="311188" y="450528"/>
            <a:ext cx="1128431" cy="1853099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20" r="0" t="0"/>
            </a:stretch>
          </a:blipFill>
          <a:ln>
            <a:noFill/>
          </a:ln>
        </p:spPr>
      </p:sp>
      <p:sp>
        <p:nvSpPr>
          <p:cNvPr id="399" name="Google Shape;399;p42"/>
          <p:cNvSpPr/>
          <p:nvPr/>
        </p:nvSpPr>
        <p:spPr>
          <a:xfrm>
            <a:off x="10420993" y="285268"/>
            <a:ext cx="1461686" cy="1359375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70" t="-29231"/>
            </a:stretch>
          </a:blipFill>
          <a:ln>
            <a:noFill/>
          </a:ln>
        </p:spPr>
      </p:sp>
      <p:sp>
        <p:nvSpPr>
          <p:cNvPr id="400" name="Google Shape;400;p42"/>
          <p:cNvSpPr/>
          <p:nvPr/>
        </p:nvSpPr>
        <p:spPr>
          <a:xfrm rot="5400000">
            <a:off x="10242401" y="4940799"/>
            <a:ext cx="1948621" cy="1328286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0" t="-40459"/>
            </a:stretch>
          </a:blipFill>
          <a:ln>
            <a:noFill/>
          </a:ln>
        </p:spPr>
      </p:sp>
      <p:sp>
        <p:nvSpPr>
          <p:cNvPr id="401" name="Google Shape;401;p42"/>
          <p:cNvSpPr/>
          <p:nvPr/>
        </p:nvSpPr>
        <p:spPr>
          <a:xfrm>
            <a:off x="301028" y="5610628"/>
            <a:ext cx="2256864" cy="799792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1" r="0" t="0"/>
            </a:stretch>
          </a:blipFill>
          <a:ln>
            <a:noFill/>
          </a:ln>
        </p:spPr>
      </p:sp>
      <p:sp>
        <p:nvSpPr>
          <p:cNvPr id="402" name="Google Shape;402;p42"/>
          <p:cNvSpPr txBox="1"/>
          <p:nvPr/>
        </p:nvSpPr>
        <p:spPr>
          <a:xfrm>
            <a:off x="1690333" y="944632"/>
            <a:ext cx="88029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Font typeface="Arial"/>
              <a:buNone/>
            </a:pPr>
            <a:r>
              <a:rPr lang="en-US" sz="6000">
                <a:solidFill>
                  <a:schemeClr val="lt1"/>
                </a:solidFill>
              </a:rPr>
              <a:t>Reconociendo el acoso</a:t>
            </a:r>
            <a:endParaRPr i="1" sz="5300">
              <a:solidFill>
                <a:srgbClr val="FFFFFF"/>
              </a:solidFill>
            </a:endParaRPr>
          </a:p>
        </p:txBody>
      </p:sp>
      <p:sp>
        <p:nvSpPr>
          <p:cNvPr id="403" name="Google Shape;403;p42"/>
          <p:cNvSpPr/>
          <p:nvPr/>
        </p:nvSpPr>
        <p:spPr>
          <a:xfrm>
            <a:off x="4530309" y="285268"/>
            <a:ext cx="2354143" cy="679688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80" r="-650" t="-86459"/>
            </a:stretch>
          </a:blipFill>
          <a:ln>
            <a:noFill/>
          </a:ln>
        </p:spPr>
      </p:sp>
      <p:sp>
        <p:nvSpPr>
          <p:cNvPr id="404" name="Google Shape;404;p42"/>
          <p:cNvSpPr txBox="1"/>
          <p:nvPr/>
        </p:nvSpPr>
        <p:spPr>
          <a:xfrm>
            <a:off x="987492" y="2448598"/>
            <a:ext cx="10047600" cy="3109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¿Por qué podría ser importante saber reconocer el acoso escolar?</a:t>
            </a:r>
            <a:endParaRPr b="1" sz="38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b="1" sz="38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38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¿Cómo podría el reconocer el acoso escolar llevar a la preocupación por el bien común?</a:t>
            </a:r>
            <a:endParaRPr b="1" sz="38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AC94"/>
        </a:solidFill>
      </p:bgPr>
    </p:bg>
    <p:spTree>
      <p:nvGrpSpPr>
        <p:cNvPr id="408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9" name="Google Shape;409;p43"/>
          <p:cNvGrpSpPr/>
          <p:nvPr/>
        </p:nvGrpSpPr>
        <p:grpSpPr>
          <a:xfrm>
            <a:off x="290868" y="243331"/>
            <a:ext cx="11601225" cy="6349466"/>
            <a:chOff x="0" y="-19050"/>
            <a:chExt cx="10104353" cy="5530214"/>
          </a:xfrm>
        </p:grpSpPr>
        <p:sp>
          <p:nvSpPr>
            <p:cNvPr id="410" name="Google Shape;410;p43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11" name="Google Shape;411;p43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550" lIns="34550" spcFirstLastPara="1" rIns="34550" wrap="square" tIns="3455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2" name="Google Shape;412;p43"/>
          <p:cNvSpPr/>
          <p:nvPr/>
        </p:nvSpPr>
        <p:spPr>
          <a:xfrm>
            <a:off x="290868" y="394403"/>
            <a:ext cx="11624777" cy="6335503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413" name="Google Shape;413;p43"/>
          <p:cNvGrpSpPr/>
          <p:nvPr/>
        </p:nvGrpSpPr>
        <p:grpSpPr>
          <a:xfrm>
            <a:off x="685800" y="2072465"/>
            <a:ext cx="10827764" cy="4181580"/>
            <a:chOff x="0" y="0"/>
            <a:chExt cx="4033168" cy="1557571"/>
          </a:xfrm>
        </p:grpSpPr>
        <p:sp>
          <p:nvSpPr>
            <p:cNvPr id="414" name="Google Shape;414;p43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15" name="Google Shape;415;p43"/>
            <p:cNvSpPr txBox="1"/>
            <p:nvPr/>
          </p:nvSpPr>
          <p:spPr>
            <a:xfrm>
              <a:off x="2668" y="40786"/>
              <a:ext cx="4030500" cy="1476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150" lIns="29150" spcFirstLastPara="1" rIns="29150" wrap="square" tIns="2915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Un </a:t>
              </a:r>
              <a:r>
                <a:rPr b="1" lang="en-US" sz="3800" u="sng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espectador</a:t>
              </a:r>
              <a:r>
                <a:rPr lang="en-US" sz="3800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 (</a:t>
              </a:r>
              <a:r>
                <a:rPr i="1" lang="en-US" sz="3800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bystander</a:t>
              </a:r>
              <a:r>
                <a:rPr lang="en-US" sz="3800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) es una persona que presencia una situación de acoso, pero no interviene ni hace nada para detenerla.</a:t>
              </a:r>
              <a:endParaRPr sz="38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1" sz="16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US" sz="3800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En cambio, un </a:t>
              </a:r>
              <a:r>
                <a:rPr b="1" lang="en-US" sz="3800" u="sng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defensor </a:t>
              </a:r>
              <a:r>
                <a:rPr lang="en-US" sz="3800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(</a:t>
              </a:r>
              <a:r>
                <a:rPr i="1" lang="en-US" sz="3800" u="sng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upstander)</a:t>
              </a:r>
              <a:r>
                <a:rPr lang="en-US" sz="3800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, </a:t>
              </a:r>
              <a:r>
                <a:rPr b="1" lang="en-US" sz="3800" u="sng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interviene</a:t>
              </a:r>
              <a:r>
                <a:rPr lang="en-US" sz="3800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 o </a:t>
              </a:r>
              <a:r>
                <a:rPr b="1" lang="en-US" sz="3800" u="sng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habla y actúa para apoyar</a:t>
              </a:r>
              <a:r>
                <a:rPr lang="en-US" sz="3800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 a la </a:t>
              </a:r>
              <a:r>
                <a:rPr b="1" lang="en-US" sz="3800" u="sng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víctima</a:t>
              </a:r>
              <a:r>
                <a:rPr lang="en-US" sz="3800">
                  <a:solidFill>
                    <a:srgbClr val="8E7CC3"/>
                  </a:solidFill>
                  <a:latin typeface="Calibri"/>
                  <a:ea typeface="Calibri"/>
                  <a:cs typeface="Calibri"/>
                  <a:sym typeface="Calibri"/>
                </a:rPr>
                <a:t> y ayudar a detener el acoso.</a:t>
              </a:r>
              <a:endParaRPr sz="12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16" name="Google Shape;416;p43"/>
          <p:cNvGrpSpPr/>
          <p:nvPr/>
        </p:nvGrpSpPr>
        <p:grpSpPr>
          <a:xfrm>
            <a:off x="685800" y="731556"/>
            <a:ext cx="10820482" cy="1666670"/>
            <a:chOff x="0" y="-19050"/>
            <a:chExt cx="4030425" cy="620803"/>
          </a:xfrm>
        </p:grpSpPr>
        <p:sp>
          <p:nvSpPr>
            <p:cNvPr id="417" name="Google Shape;417;p43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EDAC94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18" name="Google Shape;418;p43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150" lIns="29150" spcFirstLastPara="1" rIns="29150" wrap="square" tIns="291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9" name="Google Shape;419;p43"/>
          <p:cNvSpPr/>
          <p:nvPr/>
        </p:nvSpPr>
        <p:spPr>
          <a:xfrm rot="5400000">
            <a:off x="-214694" y="3240231"/>
            <a:ext cx="2166018" cy="1114255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420" name="Google Shape;420;p43"/>
          <p:cNvSpPr/>
          <p:nvPr/>
        </p:nvSpPr>
        <p:spPr>
          <a:xfrm>
            <a:off x="1953407" y="285268"/>
            <a:ext cx="1314741" cy="780745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421" name="Google Shape;421;p43"/>
          <p:cNvSpPr/>
          <p:nvPr/>
        </p:nvSpPr>
        <p:spPr>
          <a:xfrm>
            <a:off x="7592704" y="5742869"/>
            <a:ext cx="1747832" cy="833951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422" name="Google Shape;422;p43"/>
          <p:cNvSpPr/>
          <p:nvPr/>
        </p:nvSpPr>
        <p:spPr>
          <a:xfrm flipH="1" rot="10800000">
            <a:off x="4195483" y="5983942"/>
            <a:ext cx="1651245" cy="874052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423" name="Google Shape;423;p43"/>
          <p:cNvSpPr/>
          <p:nvPr/>
        </p:nvSpPr>
        <p:spPr>
          <a:xfrm>
            <a:off x="8054775" y="285268"/>
            <a:ext cx="1344321" cy="693984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424" name="Google Shape;424;p43"/>
          <p:cNvSpPr/>
          <p:nvPr/>
        </p:nvSpPr>
        <p:spPr>
          <a:xfrm>
            <a:off x="11225593" y="2602495"/>
            <a:ext cx="967619" cy="1826158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425" name="Google Shape;425;p43"/>
          <p:cNvSpPr/>
          <p:nvPr/>
        </p:nvSpPr>
        <p:spPr>
          <a:xfrm>
            <a:off x="304813" y="38716"/>
            <a:ext cx="1128431" cy="1853099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426" name="Google Shape;426;p43"/>
          <p:cNvSpPr/>
          <p:nvPr/>
        </p:nvSpPr>
        <p:spPr>
          <a:xfrm>
            <a:off x="10420993" y="285268"/>
            <a:ext cx="1459861" cy="1357678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427" name="Google Shape;427;p43"/>
          <p:cNvSpPr/>
          <p:nvPr/>
        </p:nvSpPr>
        <p:spPr>
          <a:xfrm rot="5400000">
            <a:off x="10244447" y="4940411"/>
            <a:ext cx="1946188" cy="1326627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428" name="Google Shape;428;p43"/>
          <p:cNvSpPr/>
          <p:nvPr/>
        </p:nvSpPr>
        <p:spPr>
          <a:xfrm>
            <a:off x="301028" y="5610628"/>
            <a:ext cx="2254046" cy="798794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429" name="Google Shape;429;p43"/>
          <p:cNvSpPr txBox="1"/>
          <p:nvPr/>
        </p:nvSpPr>
        <p:spPr>
          <a:xfrm>
            <a:off x="1689958" y="1006271"/>
            <a:ext cx="8802900" cy="132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FFFFFF"/>
                </a:solidFill>
              </a:rPr>
              <a:t>A veces cuando ocurre el acoso, hay un </a:t>
            </a:r>
            <a:r>
              <a:rPr b="1" lang="en-US" sz="3600">
                <a:solidFill>
                  <a:srgbClr val="FFFFFF"/>
                </a:solidFill>
              </a:rPr>
              <a:t>espectador </a:t>
            </a:r>
            <a:r>
              <a:rPr lang="en-US" sz="3600">
                <a:solidFill>
                  <a:srgbClr val="FFFFFF"/>
                </a:solidFill>
              </a:rPr>
              <a:t>(Bystander)</a:t>
            </a:r>
            <a:r>
              <a:rPr b="1" lang="en-US" sz="3600">
                <a:solidFill>
                  <a:srgbClr val="FFFFFF"/>
                </a:solidFill>
              </a:rPr>
              <a:t> </a:t>
            </a:r>
            <a:r>
              <a:rPr lang="en-US" sz="3600">
                <a:solidFill>
                  <a:srgbClr val="FFFFFF"/>
                </a:solidFill>
              </a:rPr>
              <a:t>presente</a:t>
            </a:r>
            <a:endParaRPr sz="3600"/>
          </a:p>
        </p:txBody>
      </p:sp>
      <p:sp>
        <p:nvSpPr>
          <p:cNvPr id="430" name="Google Shape;430;p43"/>
          <p:cNvSpPr/>
          <p:nvPr/>
        </p:nvSpPr>
        <p:spPr>
          <a:xfrm>
            <a:off x="4530309" y="285268"/>
            <a:ext cx="2351204" cy="678839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536AB4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35" name="Google Shape;435;p44"/>
          <p:cNvGrpSpPr/>
          <p:nvPr/>
        </p:nvGrpSpPr>
        <p:grpSpPr>
          <a:xfrm>
            <a:off x="290868" y="243331"/>
            <a:ext cx="11601225" cy="6349466"/>
            <a:chOff x="0" y="-19050"/>
            <a:chExt cx="10104353" cy="5530214"/>
          </a:xfrm>
        </p:grpSpPr>
        <p:sp>
          <p:nvSpPr>
            <p:cNvPr id="436" name="Google Shape;436;p44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37" name="Google Shape;437;p44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550" lIns="34550" spcFirstLastPara="1" rIns="34550" wrap="square" tIns="3455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38" name="Google Shape;438;p44"/>
          <p:cNvSpPr/>
          <p:nvPr/>
        </p:nvSpPr>
        <p:spPr>
          <a:xfrm>
            <a:off x="290868" y="265203"/>
            <a:ext cx="11610265" cy="6327594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439" name="Google Shape;439;p44"/>
          <p:cNvGrpSpPr/>
          <p:nvPr/>
        </p:nvGrpSpPr>
        <p:grpSpPr>
          <a:xfrm>
            <a:off x="685800" y="2021322"/>
            <a:ext cx="10820400" cy="4232723"/>
            <a:chOff x="0" y="-19050"/>
            <a:chExt cx="4030425" cy="1576621"/>
          </a:xfrm>
        </p:grpSpPr>
        <p:sp>
          <p:nvSpPr>
            <p:cNvPr id="440" name="Google Shape;440;p44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41" name="Google Shape;441;p44"/>
            <p:cNvSpPr txBox="1"/>
            <p:nvPr/>
          </p:nvSpPr>
          <p:spPr>
            <a:xfrm>
              <a:off x="0" y="-19050"/>
              <a:ext cx="4030425" cy="1576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150" lIns="29150" spcFirstLastPara="1" rIns="29150" wrap="square" tIns="291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42" name="Google Shape;442;p44"/>
          <p:cNvGrpSpPr/>
          <p:nvPr/>
        </p:nvGrpSpPr>
        <p:grpSpPr>
          <a:xfrm>
            <a:off x="685800" y="634656"/>
            <a:ext cx="10820482" cy="1666670"/>
            <a:chOff x="0" y="-19050"/>
            <a:chExt cx="4030425" cy="620803"/>
          </a:xfrm>
        </p:grpSpPr>
        <p:sp>
          <p:nvSpPr>
            <p:cNvPr id="443" name="Google Shape;443;p44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536AB4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44" name="Google Shape;444;p44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150" lIns="29150" spcFirstLastPara="1" rIns="29150" wrap="square" tIns="291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45" name="Google Shape;445;p44"/>
          <p:cNvSpPr/>
          <p:nvPr/>
        </p:nvSpPr>
        <p:spPr>
          <a:xfrm rot="5400000">
            <a:off x="-167588" y="3192310"/>
            <a:ext cx="1770720" cy="814799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446" name="Google Shape;446;p44"/>
          <p:cNvSpPr/>
          <p:nvPr/>
        </p:nvSpPr>
        <p:spPr>
          <a:xfrm>
            <a:off x="1953407" y="285268"/>
            <a:ext cx="1314741" cy="780745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447" name="Google Shape;447;p44"/>
          <p:cNvSpPr/>
          <p:nvPr/>
        </p:nvSpPr>
        <p:spPr>
          <a:xfrm>
            <a:off x="7592704" y="5742869"/>
            <a:ext cx="1747832" cy="833951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448" name="Google Shape;448;p44"/>
          <p:cNvSpPr/>
          <p:nvPr/>
        </p:nvSpPr>
        <p:spPr>
          <a:xfrm flipH="1" rot="10800000">
            <a:off x="4281608" y="5703859"/>
            <a:ext cx="1649184" cy="872961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449" name="Google Shape;449;p44"/>
          <p:cNvSpPr/>
          <p:nvPr/>
        </p:nvSpPr>
        <p:spPr>
          <a:xfrm>
            <a:off x="8054775" y="285268"/>
            <a:ext cx="1344321" cy="693984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450" name="Google Shape;450;p44"/>
          <p:cNvSpPr/>
          <p:nvPr/>
        </p:nvSpPr>
        <p:spPr>
          <a:xfrm>
            <a:off x="10914443" y="2574133"/>
            <a:ext cx="966411" cy="1823878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451" name="Google Shape;451;p44"/>
          <p:cNvSpPr/>
          <p:nvPr/>
        </p:nvSpPr>
        <p:spPr>
          <a:xfrm>
            <a:off x="311188" y="450528"/>
            <a:ext cx="1127023" cy="1850785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452" name="Google Shape;452;p44"/>
          <p:cNvSpPr/>
          <p:nvPr/>
        </p:nvSpPr>
        <p:spPr>
          <a:xfrm>
            <a:off x="10420993" y="285268"/>
            <a:ext cx="1459861" cy="1357678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453" name="Google Shape;453;p44"/>
          <p:cNvSpPr/>
          <p:nvPr/>
        </p:nvSpPr>
        <p:spPr>
          <a:xfrm rot="5400000">
            <a:off x="10244447" y="4940411"/>
            <a:ext cx="1946188" cy="1326627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454" name="Google Shape;454;p44"/>
          <p:cNvSpPr/>
          <p:nvPr/>
        </p:nvSpPr>
        <p:spPr>
          <a:xfrm>
            <a:off x="301028" y="5610628"/>
            <a:ext cx="2254046" cy="798794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455" name="Google Shape;455;p44"/>
          <p:cNvSpPr txBox="1"/>
          <p:nvPr/>
        </p:nvSpPr>
        <p:spPr>
          <a:xfrm>
            <a:off x="1690046" y="921549"/>
            <a:ext cx="88029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100">
                <a:solidFill>
                  <a:srgbClr val="FFFFFF"/>
                </a:solidFill>
              </a:rPr>
              <a:t>Reflexión:</a:t>
            </a:r>
            <a:endParaRPr sz="900"/>
          </a:p>
        </p:txBody>
      </p:sp>
      <p:sp>
        <p:nvSpPr>
          <p:cNvPr id="456" name="Google Shape;456;p44"/>
          <p:cNvSpPr/>
          <p:nvPr/>
        </p:nvSpPr>
        <p:spPr>
          <a:xfrm>
            <a:off x="4530309" y="285268"/>
            <a:ext cx="2351204" cy="678839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sp>
        <p:nvSpPr>
          <p:cNvPr id="457" name="Google Shape;457;p44"/>
          <p:cNvSpPr txBox="1"/>
          <p:nvPr/>
        </p:nvSpPr>
        <p:spPr>
          <a:xfrm>
            <a:off x="685800" y="2021322"/>
            <a:ext cx="10820400" cy="42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29150" spcFirstLastPara="1" rIns="29150" wrap="square" tIns="29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50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¿Qué podrías hacer como defensor </a:t>
            </a:r>
            <a:br>
              <a:rPr lang="en-US" sz="50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50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para contribuir al bien común?</a:t>
            </a:r>
            <a:endParaRPr sz="50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3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91DEDF"/>
        </a:solidFill>
      </p:bgPr>
    </p:bg>
    <p:spTree>
      <p:nvGrpSpPr>
        <p:cNvPr id="461" name="Shape 4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2" name="Google Shape;462;p45"/>
          <p:cNvGrpSpPr/>
          <p:nvPr/>
        </p:nvGrpSpPr>
        <p:grpSpPr>
          <a:xfrm>
            <a:off x="290868" y="243331"/>
            <a:ext cx="11601225" cy="6349466"/>
            <a:chOff x="0" y="-19050"/>
            <a:chExt cx="10104353" cy="5530214"/>
          </a:xfrm>
        </p:grpSpPr>
        <p:sp>
          <p:nvSpPr>
            <p:cNvPr id="463" name="Google Shape;463;p45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64" name="Google Shape;464;p45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550" lIns="34550" spcFirstLastPara="1" rIns="34550" wrap="square" tIns="3455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65" name="Google Shape;465;p45"/>
          <p:cNvSpPr/>
          <p:nvPr/>
        </p:nvSpPr>
        <p:spPr>
          <a:xfrm>
            <a:off x="290868" y="265203"/>
            <a:ext cx="11610265" cy="6327594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466" name="Google Shape;466;p45"/>
          <p:cNvGrpSpPr/>
          <p:nvPr/>
        </p:nvGrpSpPr>
        <p:grpSpPr>
          <a:xfrm>
            <a:off x="685800" y="2021322"/>
            <a:ext cx="10820400" cy="4232723"/>
            <a:chOff x="0" y="-19050"/>
            <a:chExt cx="4030425" cy="1576621"/>
          </a:xfrm>
        </p:grpSpPr>
        <p:sp>
          <p:nvSpPr>
            <p:cNvPr id="467" name="Google Shape;467;p45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68" name="Google Shape;468;p45"/>
            <p:cNvSpPr txBox="1"/>
            <p:nvPr/>
          </p:nvSpPr>
          <p:spPr>
            <a:xfrm>
              <a:off x="0" y="-19050"/>
              <a:ext cx="4030425" cy="1576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150" lIns="29150" spcFirstLastPara="1" rIns="29150" wrap="square" tIns="291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69" name="Google Shape;469;p45"/>
          <p:cNvGrpSpPr/>
          <p:nvPr/>
        </p:nvGrpSpPr>
        <p:grpSpPr>
          <a:xfrm>
            <a:off x="685800" y="634657"/>
            <a:ext cx="10820400" cy="1666656"/>
            <a:chOff x="0" y="-19050"/>
            <a:chExt cx="4030425" cy="620803"/>
          </a:xfrm>
        </p:grpSpPr>
        <p:sp>
          <p:nvSpPr>
            <p:cNvPr id="470" name="Google Shape;470;p45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91DED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71" name="Google Shape;471;p45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150" lIns="29150" spcFirstLastPara="1" rIns="29150" wrap="square" tIns="291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72" name="Google Shape;472;p45"/>
          <p:cNvSpPr/>
          <p:nvPr/>
        </p:nvSpPr>
        <p:spPr>
          <a:xfrm rot="5400000">
            <a:off x="-214694" y="3240231"/>
            <a:ext cx="2166018" cy="1114255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473" name="Google Shape;473;p45"/>
          <p:cNvSpPr/>
          <p:nvPr/>
        </p:nvSpPr>
        <p:spPr>
          <a:xfrm>
            <a:off x="1953407" y="285268"/>
            <a:ext cx="1314741" cy="780745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474" name="Google Shape;474;p45"/>
          <p:cNvSpPr/>
          <p:nvPr/>
        </p:nvSpPr>
        <p:spPr>
          <a:xfrm>
            <a:off x="7592704" y="5742869"/>
            <a:ext cx="1747832" cy="833951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475" name="Google Shape;475;p45"/>
          <p:cNvSpPr/>
          <p:nvPr/>
        </p:nvSpPr>
        <p:spPr>
          <a:xfrm flipH="1" rot="10800000">
            <a:off x="4281608" y="5703859"/>
            <a:ext cx="1649184" cy="872961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476" name="Google Shape;476;p45"/>
          <p:cNvSpPr/>
          <p:nvPr/>
        </p:nvSpPr>
        <p:spPr>
          <a:xfrm>
            <a:off x="8054775" y="285268"/>
            <a:ext cx="1344321" cy="693984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477" name="Google Shape;477;p45"/>
          <p:cNvSpPr/>
          <p:nvPr/>
        </p:nvSpPr>
        <p:spPr>
          <a:xfrm>
            <a:off x="10914443" y="2574133"/>
            <a:ext cx="966411" cy="1823878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478" name="Google Shape;478;p45"/>
          <p:cNvSpPr/>
          <p:nvPr/>
        </p:nvSpPr>
        <p:spPr>
          <a:xfrm>
            <a:off x="311188" y="450528"/>
            <a:ext cx="1127023" cy="1850785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479" name="Google Shape;479;p45"/>
          <p:cNvSpPr/>
          <p:nvPr/>
        </p:nvSpPr>
        <p:spPr>
          <a:xfrm>
            <a:off x="10420993" y="285268"/>
            <a:ext cx="1459861" cy="1357678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480" name="Google Shape;480;p45"/>
          <p:cNvSpPr/>
          <p:nvPr/>
        </p:nvSpPr>
        <p:spPr>
          <a:xfrm rot="5400000">
            <a:off x="10244447" y="4940411"/>
            <a:ext cx="1946188" cy="1326627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481" name="Google Shape;481;p45"/>
          <p:cNvSpPr/>
          <p:nvPr/>
        </p:nvSpPr>
        <p:spPr>
          <a:xfrm>
            <a:off x="301028" y="5610628"/>
            <a:ext cx="2254046" cy="798794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482" name="Google Shape;482;p45"/>
          <p:cNvSpPr txBox="1"/>
          <p:nvPr/>
        </p:nvSpPr>
        <p:spPr>
          <a:xfrm>
            <a:off x="1694558" y="960100"/>
            <a:ext cx="8802900" cy="1015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6600">
                <a:solidFill>
                  <a:srgbClr val="FFFFFF"/>
                </a:solidFill>
              </a:rPr>
              <a:t>Respuesta al acoso</a:t>
            </a:r>
            <a:endParaRPr sz="400"/>
          </a:p>
        </p:txBody>
      </p:sp>
      <p:sp>
        <p:nvSpPr>
          <p:cNvPr id="483" name="Google Shape;483;p45"/>
          <p:cNvSpPr/>
          <p:nvPr/>
        </p:nvSpPr>
        <p:spPr>
          <a:xfrm>
            <a:off x="4530309" y="285268"/>
            <a:ext cx="2351204" cy="678839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sp>
        <p:nvSpPr>
          <p:cNvPr id="484" name="Google Shape;484;p45"/>
          <p:cNvSpPr txBox="1"/>
          <p:nvPr/>
        </p:nvSpPr>
        <p:spPr>
          <a:xfrm>
            <a:off x="685800" y="2021322"/>
            <a:ext cx="10820400" cy="42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29150" spcFirstLastPara="1" rIns="29150" wrap="square" tIns="29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2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Si </a:t>
            </a:r>
            <a:r>
              <a:rPr b="1" lang="en-US" sz="72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VES </a:t>
            </a:r>
            <a:r>
              <a:rPr lang="en-US" sz="72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algo,</a:t>
            </a:r>
            <a:endParaRPr sz="72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72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REPÓRTALO</a:t>
            </a:r>
            <a:r>
              <a:rPr lang="en-US" sz="72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.</a:t>
            </a:r>
            <a:endParaRPr sz="72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3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2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EDAC94"/>
        </a:solidFill>
      </p:bgPr>
    </p:bg>
    <p:spTree>
      <p:nvGrpSpPr>
        <p:cNvPr id="488" name="Shape 4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89" name="Google Shape;489;p46"/>
          <p:cNvGrpSpPr/>
          <p:nvPr/>
        </p:nvGrpSpPr>
        <p:grpSpPr>
          <a:xfrm>
            <a:off x="290868" y="243331"/>
            <a:ext cx="11601225" cy="6349466"/>
            <a:chOff x="0" y="-19050"/>
            <a:chExt cx="10104353" cy="5530214"/>
          </a:xfrm>
        </p:grpSpPr>
        <p:sp>
          <p:nvSpPr>
            <p:cNvPr id="490" name="Google Shape;490;p46"/>
            <p:cNvSpPr/>
            <p:nvPr/>
          </p:nvSpPr>
          <p:spPr>
            <a:xfrm>
              <a:off x="0" y="0"/>
              <a:ext cx="10104353" cy="5511164"/>
            </a:xfrm>
            <a:custGeom>
              <a:rect b="b" l="l" r="r" t="t"/>
              <a:pathLst>
                <a:path extrusionOk="0" h="5511164" w="10104353">
                  <a:moveTo>
                    <a:pt x="0" y="0"/>
                  </a:moveTo>
                  <a:lnTo>
                    <a:pt x="10104353" y="0"/>
                  </a:lnTo>
                  <a:lnTo>
                    <a:pt x="10104353" y="5511164"/>
                  </a:lnTo>
                  <a:lnTo>
                    <a:pt x="0" y="551116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</p:sp>
        <p:sp>
          <p:nvSpPr>
            <p:cNvPr id="491" name="Google Shape;491;p46"/>
            <p:cNvSpPr txBox="1"/>
            <p:nvPr/>
          </p:nvSpPr>
          <p:spPr>
            <a:xfrm>
              <a:off x="0" y="-19050"/>
              <a:ext cx="10104353" cy="5530214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34550" lIns="34550" spcFirstLastPara="1" rIns="34550" wrap="square" tIns="34550">
              <a:noAutofit/>
            </a:bodyPr>
            <a:lstStyle/>
            <a:p>
              <a:pPr indent="0" lvl="0" marL="0" marR="0" rtl="0" algn="ctr">
                <a:lnSpc>
                  <a:spcPct val="71388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2" name="Google Shape;492;p46"/>
          <p:cNvSpPr/>
          <p:nvPr/>
        </p:nvSpPr>
        <p:spPr>
          <a:xfrm>
            <a:off x="290868" y="265203"/>
            <a:ext cx="11610265" cy="6327594"/>
          </a:xfrm>
          <a:custGeom>
            <a:rect b="b" l="l" r="r" t="t"/>
            <a:pathLst>
              <a:path extrusionOk="0" h="9491391" w="17415397">
                <a:moveTo>
                  <a:pt x="0" y="0"/>
                </a:moveTo>
                <a:lnTo>
                  <a:pt x="17415396" y="0"/>
                </a:lnTo>
                <a:lnTo>
                  <a:pt x="17415396" y="9491392"/>
                </a:lnTo>
                <a:lnTo>
                  <a:pt x="0" y="94913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3">
              <a:alphaModFix/>
            </a:blip>
            <a:stretch>
              <a:fillRect b="0" l="0" r="0" t="0"/>
            </a:stretch>
          </a:blipFill>
          <a:ln cap="sq" cmpd="sng" w="2857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sp>
      <p:grpSp>
        <p:nvGrpSpPr>
          <p:cNvPr id="493" name="Google Shape;493;p46"/>
          <p:cNvGrpSpPr/>
          <p:nvPr/>
        </p:nvGrpSpPr>
        <p:grpSpPr>
          <a:xfrm>
            <a:off x="685800" y="2021322"/>
            <a:ext cx="10820400" cy="4232723"/>
            <a:chOff x="0" y="-19050"/>
            <a:chExt cx="4030425" cy="1576621"/>
          </a:xfrm>
        </p:grpSpPr>
        <p:sp>
          <p:nvSpPr>
            <p:cNvPr id="494" name="Google Shape;494;p46"/>
            <p:cNvSpPr/>
            <p:nvPr/>
          </p:nvSpPr>
          <p:spPr>
            <a:xfrm>
              <a:off x="0" y="0"/>
              <a:ext cx="4030425" cy="1557571"/>
            </a:xfrm>
            <a:custGeom>
              <a:rect b="b" l="l" r="r" t="t"/>
              <a:pathLst>
                <a:path extrusionOk="0" h="1557571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1557571"/>
                  </a:lnTo>
                  <a:lnTo>
                    <a:pt x="0" y="1557571"/>
                  </a:lnTo>
                  <a:close/>
                </a:path>
              </a:pathLst>
            </a:custGeom>
            <a:solidFill>
              <a:srgbClr val="FFFFFF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95" name="Google Shape;495;p46"/>
            <p:cNvSpPr txBox="1"/>
            <p:nvPr/>
          </p:nvSpPr>
          <p:spPr>
            <a:xfrm>
              <a:off x="0" y="-19050"/>
              <a:ext cx="4030425" cy="1576621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150" lIns="29150" spcFirstLastPara="1" rIns="29150" wrap="square" tIns="291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496" name="Google Shape;496;p46"/>
          <p:cNvGrpSpPr/>
          <p:nvPr/>
        </p:nvGrpSpPr>
        <p:grpSpPr>
          <a:xfrm>
            <a:off x="685800" y="634657"/>
            <a:ext cx="10820400" cy="1666656"/>
            <a:chOff x="0" y="-19050"/>
            <a:chExt cx="4030425" cy="620803"/>
          </a:xfrm>
        </p:grpSpPr>
        <p:sp>
          <p:nvSpPr>
            <p:cNvPr id="497" name="Google Shape;497;p46"/>
            <p:cNvSpPr/>
            <p:nvPr/>
          </p:nvSpPr>
          <p:spPr>
            <a:xfrm>
              <a:off x="0" y="0"/>
              <a:ext cx="4030425" cy="601753"/>
            </a:xfrm>
            <a:custGeom>
              <a:rect b="b" l="l" r="r" t="t"/>
              <a:pathLst>
                <a:path extrusionOk="0" h="601753" w="4030425">
                  <a:moveTo>
                    <a:pt x="0" y="0"/>
                  </a:moveTo>
                  <a:lnTo>
                    <a:pt x="4030425" y="0"/>
                  </a:lnTo>
                  <a:lnTo>
                    <a:pt x="4030425" y="601753"/>
                  </a:lnTo>
                  <a:lnTo>
                    <a:pt x="0" y="601753"/>
                  </a:lnTo>
                  <a:close/>
                </a:path>
              </a:pathLst>
            </a:custGeom>
            <a:solidFill>
              <a:srgbClr val="EDAC94"/>
            </a:solidFill>
            <a:ln cap="sq" cmpd="sng" w="47625">
              <a:solidFill>
                <a:srgbClr val="000000"/>
              </a:solidFill>
              <a:prstDash val="solid"/>
              <a:miter lim="8000"/>
              <a:headEnd len="sm" w="sm" type="none"/>
              <a:tailEnd len="sm" w="sm" type="none"/>
            </a:ln>
          </p:spPr>
        </p:sp>
        <p:sp>
          <p:nvSpPr>
            <p:cNvPr id="498" name="Google Shape;498;p46"/>
            <p:cNvSpPr txBox="1"/>
            <p:nvPr/>
          </p:nvSpPr>
          <p:spPr>
            <a:xfrm>
              <a:off x="0" y="-19050"/>
              <a:ext cx="4030425" cy="620803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29150" lIns="29150" spcFirstLastPara="1" rIns="29150" wrap="square" tIns="29150">
              <a:noAutofit/>
            </a:bodyPr>
            <a:lstStyle/>
            <a:p>
              <a:pPr indent="0" lvl="0" marL="0" marR="0" rtl="0" algn="ctr">
                <a:lnSpc>
                  <a:spcPct val="93722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99" name="Google Shape;499;p46"/>
          <p:cNvSpPr/>
          <p:nvPr/>
        </p:nvSpPr>
        <p:spPr>
          <a:xfrm rot="5400000">
            <a:off x="-214694" y="3240231"/>
            <a:ext cx="2166018" cy="1114255"/>
          </a:xfrm>
          <a:custGeom>
            <a:rect b="b" l="l" r="r" t="t"/>
            <a:pathLst>
              <a:path extrusionOk="0" h="1671382" w="3249027">
                <a:moveTo>
                  <a:pt x="0" y="0"/>
                </a:moveTo>
                <a:lnTo>
                  <a:pt x="3249027" y="0"/>
                </a:lnTo>
                <a:lnTo>
                  <a:pt x="3249027" y="1671382"/>
                </a:lnTo>
                <a:lnTo>
                  <a:pt x="0" y="167138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b="-94390" l="0" r="0" t="0"/>
            </a:stretch>
          </a:blipFill>
          <a:ln>
            <a:noFill/>
          </a:ln>
        </p:spPr>
      </p:sp>
      <p:sp>
        <p:nvSpPr>
          <p:cNvPr id="500" name="Google Shape;500;p46"/>
          <p:cNvSpPr/>
          <p:nvPr/>
        </p:nvSpPr>
        <p:spPr>
          <a:xfrm>
            <a:off x="1953407" y="285268"/>
            <a:ext cx="1314741" cy="780745"/>
          </a:xfrm>
          <a:custGeom>
            <a:rect b="b" l="l" r="r" t="t"/>
            <a:pathLst>
              <a:path extrusionOk="0" h="1171117" w="1972111">
                <a:moveTo>
                  <a:pt x="0" y="0"/>
                </a:moveTo>
                <a:lnTo>
                  <a:pt x="1972111" y="0"/>
                </a:lnTo>
                <a:lnTo>
                  <a:pt x="1972111" y="1171116"/>
                </a:lnTo>
                <a:lnTo>
                  <a:pt x="0" y="117111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5">
              <a:alphaModFix/>
            </a:blip>
            <a:stretch>
              <a:fillRect b="0" l="0" r="0" t="-59974"/>
            </a:stretch>
          </a:blipFill>
          <a:ln>
            <a:noFill/>
          </a:ln>
        </p:spPr>
      </p:sp>
      <p:sp>
        <p:nvSpPr>
          <p:cNvPr id="501" name="Google Shape;501;p46"/>
          <p:cNvSpPr/>
          <p:nvPr/>
        </p:nvSpPr>
        <p:spPr>
          <a:xfrm>
            <a:off x="7592704" y="5742869"/>
            <a:ext cx="1747832" cy="833951"/>
          </a:xfrm>
          <a:custGeom>
            <a:rect b="b" l="l" r="r" t="t"/>
            <a:pathLst>
              <a:path extrusionOk="0" h="1250926" w="2621748">
                <a:moveTo>
                  <a:pt x="0" y="0"/>
                </a:moveTo>
                <a:lnTo>
                  <a:pt x="2621748" y="0"/>
                </a:lnTo>
                <a:lnTo>
                  <a:pt x="2621748" y="1250926"/>
                </a:lnTo>
                <a:lnTo>
                  <a:pt x="0" y="125092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6">
              <a:alphaModFix/>
            </a:blip>
            <a:stretch>
              <a:fillRect b="-109582" l="0" r="0" t="0"/>
            </a:stretch>
          </a:blipFill>
          <a:ln>
            <a:noFill/>
          </a:ln>
        </p:spPr>
      </p:sp>
      <p:sp>
        <p:nvSpPr>
          <p:cNvPr id="502" name="Google Shape;502;p46"/>
          <p:cNvSpPr/>
          <p:nvPr/>
        </p:nvSpPr>
        <p:spPr>
          <a:xfrm flipH="1" rot="10800000">
            <a:off x="3420333" y="5722280"/>
            <a:ext cx="1651245" cy="874052"/>
          </a:xfrm>
          <a:custGeom>
            <a:rect b="b" l="l" r="r" t="t"/>
            <a:pathLst>
              <a:path extrusionOk="0" h="1309441" w="2473776">
                <a:moveTo>
                  <a:pt x="0" y="1309441"/>
                </a:moveTo>
                <a:lnTo>
                  <a:pt x="2473775" y="1309441"/>
                </a:lnTo>
                <a:lnTo>
                  <a:pt x="2473775" y="0"/>
                </a:lnTo>
                <a:lnTo>
                  <a:pt x="0" y="0"/>
                </a:lnTo>
                <a:lnTo>
                  <a:pt x="0" y="1309441"/>
                </a:lnTo>
                <a:close/>
              </a:path>
            </a:pathLst>
          </a:custGeom>
          <a:blipFill rotWithShape="1">
            <a:blip r:embed="rId7">
              <a:alphaModFix/>
            </a:blip>
            <a:stretch>
              <a:fillRect b="0" l="0" r="0" t="-61760"/>
            </a:stretch>
          </a:blipFill>
          <a:ln>
            <a:noFill/>
          </a:ln>
        </p:spPr>
      </p:sp>
      <p:sp>
        <p:nvSpPr>
          <p:cNvPr id="503" name="Google Shape;503;p46"/>
          <p:cNvSpPr/>
          <p:nvPr/>
        </p:nvSpPr>
        <p:spPr>
          <a:xfrm>
            <a:off x="8054775" y="285268"/>
            <a:ext cx="1344321" cy="693984"/>
          </a:xfrm>
          <a:custGeom>
            <a:rect b="b" l="l" r="r" t="t"/>
            <a:pathLst>
              <a:path extrusionOk="0" h="1040976" w="2016482">
                <a:moveTo>
                  <a:pt x="0" y="0"/>
                </a:moveTo>
                <a:lnTo>
                  <a:pt x="2016482" y="0"/>
                </a:lnTo>
                <a:lnTo>
                  <a:pt x="2016482" y="1040976"/>
                </a:lnTo>
                <a:lnTo>
                  <a:pt x="0" y="1040976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8">
              <a:alphaModFix/>
            </a:blip>
            <a:stretch>
              <a:fillRect b="0" l="0" r="0" t="-93708"/>
            </a:stretch>
          </a:blipFill>
          <a:ln>
            <a:noFill/>
          </a:ln>
        </p:spPr>
      </p:sp>
      <p:sp>
        <p:nvSpPr>
          <p:cNvPr id="504" name="Google Shape;504;p46"/>
          <p:cNvSpPr/>
          <p:nvPr/>
        </p:nvSpPr>
        <p:spPr>
          <a:xfrm>
            <a:off x="11043643" y="2885433"/>
            <a:ext cx="967619" cy="1826158"/>
          </a:xfrm>
          <a:custGeom>
            <a:rect b="b" l="l" r="r" t="t"/>
            <a:pathLst>
              <a:path extrusionOk="0" h="2735817" w="1449617">
                <a:moveTo>
                  <a:pt x="0" y="0"/>
                </a:moveTo>
                <a:lnTo>
                  <a:pt x="1449617" y="0"/>
                </a:lnTo>
                <a:lnTo>
                  <a:pt x="1449617" y="2735817"/>
                </a:lnTo>
                <a:lnTo>
                  <a:pt x="0" y="27358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9">
              <a:alphaModFix/>
            </a:blip>
            <a:stretch>
              <a:fillRect b="0" l="0" r="-88726" t="0"/>
            </a:stretch>
          </a:blipFill>
          <a:ln>
            <a:noFill/>
          </a:ln>
        </p:spPr>
      </p:sp>
      <p:sp>
        <p:nvSpPr>
          <p:cNvPr id="505" name="Google Shape;505;p46"/>
          <p:cNvSpPr/>
          <p:nvPr/>
        </p:nvSpPr>
        <p:spPr>
          <a:xfrm>
            <a:off x="311188" y="450528"/>
            <a:ext cx="1127023" cy="1850785"/>
          </a:xfrm>
          <a:custGeom>
            <a:rect b="b" l="l" r="r" t="t"/>
            <a:pathLst>
              <a:path extrusionOk="0" h="2776178" w="1690534">
                <a:moveTo>
                  <a:pt x="0" y="0"/>
                </a:moveTo>
                <a:lnTo>
                  <a:pt x="1690534" y="0"/>
                </a:lnTo>
                <a:lnTo>
                  <a:pt x="1690534" y="2776178"/>
                </a:lnTo>
                <a:lnTo>
                  <a:pt x="0" y="277617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0">
              <a:alphaModFix/>
            </a:blip>
            <a:stretch>
              <a:fillRect b="0" l="-64217" r="0" t="0"/>
            </a:stretch>
          </a:blipFill>
          <a:ln>
            <a:noFill/>
          </a:ln>
        </p:spPr>
      </p:sp>
      <p:sp>
        <p:nvSpPr>
          <p:cNvPr id="506" name="Google Shape;506;p46"/>
          <p:cNvSpPr/>
          <p:nvPr/>
        </p:nvSpPr>
        <p:spPr>
          <a:xfrm>
            <a:off x="10420993" y="285268"/>
            <a:ext cx="1459861" cy="1357678"/>
          </a:xfrm>
          <a:custGeom>
            <a:rect b="b" l="l" r="r" t="t"/>
            <a:pathLst>
              <a:path extrusionOk="0" h="2036517" w="2189792">
                <a:moveTo>
                  <a:pt x="0" y="0"/>
                </a:moveTo>
                <a:lnTo>
                  <a:pt x="2189792" y="0"/>
                </a:lnTo>
                <a:lnTo>
                  <a:pt x="2189792" y="2036517"/>
                </a:lnTo>
                <a:lnTo>
                  <a:pt x="0" y="2036517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1">
              <a:alphaModFix/>
            </a:blip>
            <a:stretch>
              <a:fillRect b="0" l="0" r="-11169" t="-29227"/>
            </a:stretch>
          </a:blipFill>
          <a:ln>
            <a:noFill/>
          </a:ln>
        </p:spPr>
      </p:sp>
      <p:sp>
        <p:nvSpPr>
          <p:cNvPr id="507" name="Google Shape;507;p46"/>
          <p:cNvSpPr/>
          <p:nvPr/>
        </p:nvSpPr>
        <p:spPr>
          <a:xfrm rot="5400000">
            <a:off x="10244447" y="4940411"/>
            <a:ext cx="1946188" cy="1326627"/>
          </a:xfrm>
          <a:custGeom>
            <a:rect b="b" l="l" r="r" t="t"/>
            <a:pathLst>
              <a:path extrusionOk="0" h="1989941" w="2919282">
                <a:moveTo>
                  <a:pt x="0" y="0"/>
                </a:moveTo>
                <a:lnTo>
                  <a:pt x="2919281" y="0"/>
                </a:lnTo>
                <a:lnTo>
                  <a:pt x="2919281" y="1989942"/>
                </a:lnTo>
                <a:lnTo>
                  <a:pt x="0" y="198994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2">
              <a:alphaModFix/>
            </a:blip>
            <a:stretch>
              <a:fillRect b="0" l="0" r="-20433" t="-40457"/>
            </a:stretch>
          </a:blipFill>
          <a:ln>
            <a:noFill/>
          </a:ln>
        </p:spPr>
      </p:sp>
      <p:sp>
        <p:nvSpPr>
          <p:cNvPr id="508" name="Google Shape;508;p46"/>
          <p:cNvSpPr/>
          <p:nvPr/>
        </p:nvSpPr>
        <p:spPr>
          <a:xfrm>
            <a:off x="301028" y="5610628"/>
            <a:ext cx="2254046" cy="798794"/>
          </a:xfrm>
          <a:custGeom>
            <a:rect b="b" l="l" r="r" t="t"/>
            <a:pathLst>
              <a:path extrusionOk="0" h="1198191" w="3381069">
                <a:moveTo>
                  <a:pt x="0" y="0"/>
                </a:moveTo>
                <a:lnTo>
                  <a:pt x="3381069" y="0"/>
                </a:lnTo>
                <a:lnTo>
                  <a:pt x="3381069" y="1198192"/>
                </a:lnTo>
                <a:lnTo>
                  <a:pt x="0" y="1198192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3">
              <a:alphaModFix/>
            </a:blip>
            <a:stretch>
              <a:fillRect b="0" l="-55773" r="0" t="0"/>
            </a:stretch>
          </a:blipFill>
          <a:ln>
            <a:noFill/>
          </a:ln>
        </p:spPr>
      </p:sp>
      <p:sp>
        <p:nvSpPr>
          <p:cNvPr id="509" name="Google Shape;509;p46"/>
          <p:cNvSpPr txBox="1"/>
          <p:nvPr/>
        </p:nvSpPr>
        <p:spPr>
          <a:xfrm>
            <a:off x="1690046" y="921549"/>
            <a:ext cx="8802900" cy="109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4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US" sz="7100">
                <a:solidFill>
                  <a:srgbClr val="FFFFFF"/>
                </a:solidFill>
              </a:rPr>
              <a:t>Reportar el acoso</a:t>
            </a:r>
            <a:endParaRPr sz="900"/>
          </a:p>
        </p:txBody>
      </p:sp>
      <p:sp>
        <p:nvSpPr>
          <p:cNvPr id="510" name="Google Shape;510;p46"/>
          <p:cNvSpPr/>
          <p:nvPr/>
        </p:nvSpPr>
        <p:spPr>
          <a:xfrm>
            <a:off x="4530309" y="285268"/>
            <a:ext cx="2351204" cy="678839"/>
          </a:xfrm>
          <a:custGeom>
            <a:rect b="b" l="l" r="r" t="t"/>
            <a:pathLst>
              <a:path extrusionOk="0" h="1018259" w="3526806">
                <a:moveTo>
                  <a:pt x="0" y="0"/>
                </a:moveTo>
                <a:lnTo>
                  <a:pt x="3526806" y="0"/>
                </a:lnTo>
                <a:lnTo>
                  <a:pt x="3526806" y="1018258"/>
                </a:lnTo>
                <a:lnTo>
                  <a:pt x="0" y="1018258"/>
                </a:lnTo>
                <a:lnTo>
                  <a:pt x="0" y="0"/>
                </a:lnTo>
                <a:close/>
              </a:path>
            </a:pathLst>
          </a:custGeom>
          <a:blipFill rotWithShape="1">
            <a:blip r:embed="rId14">
              <a:alphaModFix/>
            </a:blip>
            <a:stretch>
              <a:fillRect b="0" l="-12976" r="-656" t="-86456"/>
            </a:stretch>
          </a:blipFill>
          <a:ln>
            <a:noFill/>
          </a:ln>
        </p:spPr>
      </p:sp>
      <p:sp>
        <p:nvSpPr>
          <p:cNvPr id="511" name="Google Shape;511;p46"/>
          <p:cNvSpPr txBox="1"/>
          <p:nvPr/>
        </p:nvSpPr>
        <p:spPr>
          <a:xfrm>
            <a:off x="958175" y="2021325"/>
            <a:ext cx="10548000" cy="4232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29150" lIns="29150" spcFirstLastPara="1" rIns="29150" wrap="square" tIns="2915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Habla con un adulto de confianza en la escuela o en casa.</a:t>
            </a:r>
            <a:endParaRPr sz="36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36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Reporta el acoso de manera anónima mediante el sistema Tipline del </a:t>
            </a:r>
            <a:r>
              <a:rPr lang="en-US" sz="36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CFISD.</a:t>
            </a:r>
            <a:endParaRPr sz="36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6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¿Cómo puede reportar el acoso ayudar a promover una comunidad </a:t>
            </a:r>
            <a:br>
              <a:rPr lang="en-US" sz="26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</a:br>
            <a:r>
              <a:rPr lang="en-US" sz="2600">
                <a:solidFill>
                  <a:srgbClr val="8E7CC3"/>
                </a:solidFill>
                <a:latin typeface="Calibri"/>
                <a:ea typeface="Calibri"/>
                <a:cs typeface="Calibri"/>
                <a:sym typeface="Calibri"/>
              </a:rPr>
              <a:t>escolar segura?</a:t>
            </a:r>
            <a:endParaRPr sz="2600">
              <a:solidFill>
                <a:srgbClr val="8E7CC3"/>
              </a:solidFill>
              <a:latin typeface="Calibri"/>
              <a:ea typeface="Calibri"/>
              <a:cs typeface="Calibri"/>
              <a:sym typeface="Calibri"/>
            </a:endParaRPr>
          </a:p>
          <a:p>
            <a:pPr indent="0" lvl="0" marL="0" marR="0" rtl="0" algn="ctr">
              <a:lnSpc>
                <a:spcPct val="93722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36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512" name="Google Shape;512;p4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10587414" y="1501308"/>
            <a:ext cx="1127000" cy="1072805"/>
          </a:xfrm>
          <a:prstGeom prst="rect">
            <a:avLst/>
          </a:prstGeom>
          <a:noFill/>
          <a:ln>
            <a:noFill/>
          </a:ln>
        </p:spPr>
      </p:pic>
      <p:pic>
        <p:nvPicPr>
          <p:cNvPr id="513" name="Google Shape;513;p4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>
            <a:off x="8820225" y="4226751"/>
            <a:ext cx="1114250" cy="85315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