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9906000" cy="6858000" type="A4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eakfast" id="{57371E48-4C79-4EEA-B24C-96F00BEF0F01}">
          <p14:sldIdLst>
            <p14:sldId id="302"/>
          </p14:sldIdLst>
        </p14:section>
        <p14:section name="Lunch" id="{4A86F6A3-26DF-4B0A-AC37-96C2563CC213}">
          <p14:sldIdLst>
            <p14:sldId id="303"/>
            <p14:sldId id="304"/>
            <p14:sldId id="305"/>
          </p14:sldIdLst>
        </p14:section>
        <p14:section name="Supper" id="{8619609A-CAC1-44A6-A17C-4A01A5D49E0E}">
          <p14:sldIdLst>
            <p14:sldId id="306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Roberts" initials="AR" lastIdx="6" clrIdx="0">
    <p:extLst>
      <p:ext uri="{19B8F6BF-5375-455C-9EA6-DF929625EA0E}">
        <p15:presenceInfo xmlns:p15="http://schemas.microsoft.com/office/powerpoint/2012/main" userId="S-1-5-21-2025429265-861567501-1417001333-372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B635"/>
    <a:srgbClr val="115298"/>
    <a:srgbClr val="6B073D"/>
    <a:srgbClr val="DA6411"/>
    <a:srgbClr val="4C3C7C"/>
    <a:srgbClr val="F0832C"/>
    <a:srgbClr val="ED7119"/>
    <a:srgbClr val="B1C86A"/>
    <a:srgbClr val="2D8493"/>
    <a:srgbClr val="E21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B8DD38-CB18-0C90-40C7-A67AAA53334C}" v="2" dt="2026-08-26T13:07:42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1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tienne Forget" userId="S::etienne@thomasfranks.com::a039ac96-4971-465f-9779-d13ae41ce401" providerId="AD" clId="Web-{0683D410-5BD9-C9D8-0D90-B3662BB25245}"/>
    <pc:docChg chg="modSld">
      <pc:chgData name="Etienne Forget" userId="S::etienne@thomasfranks.com::a039ac96-4971-465f-9779-d13ae41ce401" providerId="AD" clId="Web-{0683D410-5BD9-C9D8-0D90-B3662BB25245}" dt="2026-07-29T11:42:18.936" v="1565"/>
      <pc:docMkLst>
        <pc:docMk/>
      </pc:docMkLst>
      <pc:sldChg chg="modSp">
        <pc:chgData name="Etienne Forget" userId="S::etienne@thomasfranks.com::a039ac96-4971-465f-9779-d13ae41ce401" providerId="AD" clId="Web-{0683D410-5BD9-C9D8-0D90-B3662BB25245}" dt="2026-07-29T11:37:53.177" v="1519"/>
        <pc:sldMkLst>
          <pc:docMk/>
          <pc:sldMk cId="1362742131" sldId="303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37:53.177" v="1519"/>
          <ac:graphicFrameMkLst>
            <pc:docMk/>
            <pc:sldMk cId="1362742131" sldId="303"/>
            <ac:graphicFrameMk id="4" creationId="{1FA91563-B735-47BB-83CA-BFAB9689A661}"/>
          </ac:graphicFrameMkLst>
        </pc:graphicFrameChg>
      </pc:sldChg>
      <pc:sldChg chg="modSp">
        <pc:chgData name="Etienne Forget" userId="S::etienne@thomasfranks.com::a039ac96-4971-465f-9779-d13ae41ce401" providerId="AD" clId="Web-{0683D410-5BD9-C9D8-0D90-B3662BB25245}" dt="2026-07-29T11:42:18.936" v="1565"/>
        <pc:sldMkLst>
          <pc:docMk/>
          <pc:sldMk cId="2883900324" sldId="304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42:18.936" v="1565"/>
          <ac:graphicFrameMkLst>
            <pc:docMk/>
            <pc:sldMk cId="2883900324" sldId="304"/>
            <ac:graphicFrameMk id="4" creationId="{FCB21186-E12D-4176-81F0-E15B1B6F4DAA}"/>
          </ac:graphicFrameMkLst>
        </pc:graphicFrameChg>
      </pc:sldChg>
      <pc:sldChg chg="modSp">
        <pc:chgData name="Etienne Forget" userId="S::etienne@thomasfranks.com::a039ac96-4971-465f-9779-d13ae41ce401" providerId="AD" clId="Web-{0683D410-5BD9-C9D8-0D90-B3662BB25245}" dt="2026-07-29T11:18:44.322" v="589"/>
        <pc:sldMkLst>
          <pc:docMk/>
          <pc:sldMk cId="3044155279" sldId="305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18:44.322" v="589"/>
          <ac:graphicFrameMkLst>
            <pc:docMk/>
            <pc:sldMk cId="3044155279" sldId="305"/>
            <ac:graphicFrameMk id="4" creationId="{77D54834-F389-4789-BB7B-9DA367BD723F}"/>
          </ac:graphicFrameMkLst>
        </pc:graphicFrameChg>
      </pc:sldChg>
      <pc:sldChg chg="modSp">
        <pc:chgData name="Etienne Forget" userId="S::etienne@thomasfranks.com::a039ac96-4971-465f-9779-d13ae41ce401" providerId="AD" clId="Web-{0683D410-5BD9-C9D8-0D90-B3662BB25245}" dt="2026-07-29T11:23:49.583" v="795"/>
        <pc:sldMkLst>
          <pc:docMk/>
          <pc:sldMk cId="752970770" sldId="306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23:49.583" v="795"/>
          <ac:graphicFrameMkLst>
            <pc:docMk/>
            <pc:sldMk cId="752970770" sldId="306"/>
            <ac:graphicFrameMk id="4" creationId="{DBB523C9-7167-43D0-A1E9-0358FBCD5C08}"/>
          </ac:graphicFrameMkLst>
        </pc:graphicFrameChg>
      </pc:sldChg>
      <pc:sldChg chg="modSp">
        <pc:chgData name="Etienne Forget" userId="S::etienne@thomasfranks.com::a039ac96-4971-465f-9779-d13ae41ce401" providerId="AD" clId="Web-{0683D410-5BD9-C9D8-0D90-B3662BB25245}" dt="2026-07-29T11:30:05.173" v="1193"/>
        <pc:sldMkLst>
          <pc:docMk/>
          <pc:sldMk cId="3163608400" sldId="307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30:05.173" v="1193"/>
          <ac:graphicFrameMkLst>
            <pc:docMk/>
            <pc:sldMk cId="3163608400" sldId="307"/>
            <ac:graphicFrameMk id="4" creationId="{27C7CBEF-9FC0-436F-B4B4-494550430BF9}"/>
          </ac:graphicFrameMkLst>
        </pc:graphicFrameChg>
      </pc:sldChg>
      <pc:sldChg chg="modSp">
        <pc:chgData name="Etienne Forget" userId="S::etienne@thomasfranks.com::a039ac96-4971-465f-9779-d13ae41ce401" providerId="AD" clId="Web-{0683D410-5BD9-C9D8-0D90-B3662BB25245}" dt="2026-07-29T11:34:05.902" v="1497"/>
        <pc:sldMkLst>
          <pc:docMk/>
          <pc:sldMk cId="954626595" sldId="308"/>
        </pc:sldMkLst>
        <pc:graphicFrameChg chg="mod modGraphic">
          <ac:chgData name="Etienne Forget" userId="S::etienne@thomasfranks.com::a039ac96-4971-465f-9779-d13ae41ce401" providerId="AD" clId="Web-{0683D410-5BD9-C9D8-0D90-B3662BB25245}" dt="2026-07-29T11:34:05.902" v="1497"/>
          <ac:graphicFrameMkLst>
            <pc:docMk/>
            <pc:sldMk cId="954626595" sldId="308"/>
            <ac:graphicFrameMk id="4" creationId="{39173E45-9AD8-4645-AD3A-5480EB36E31C}"/>
          </ac:graphicFrameMkLst>
        </pc:graphicFrameChg>
      </pc:sldChg>
    </pc:docChg>
  </pc:docChgLst>
  <pc:docChgLst>
    <pc:chgData name="Etienne Forget" userId="S::etienne@thomasfranks.com::a039ac96-4971-465f-9779-d13ae41ce401" providerId="AD" clId="Web-{F9B8DD38-CB18-0C90-40C7-A67AAA53334C}"/>
    <pc:docChg chg="modSld">
      <pc:chgData name="Etienne Forget" userId="S::etienne@thomasfranks.com::a039ac96-4971-465f-9779-d13ae41ce401" providerId="AD" clId="Web-{F9B8DD38-CB18-0C90-40C7-A67AAA53334C}" dt="2026-08-26T13:07:42.088" v="1"/>
      <pc:docMkLst>
        <pc:docMk/>
      </pc:docMkLst>
      <pc:sldChg chg="modSp">
        <pc:chgData name="Etienne Forget" userId="S::etienne@thomasfranks.com::a039ac96-4971-465f-9779-d13ae41ce401" providerId="AD" clId="Web-{F9B8DD38-CB18-0C90-40C7-A67AAA53334C}" dt="2026-08-26T13:07:42.088" v="1"/>
        <pc:sldMkLst>
          <pc:docMk/>
          <pc:sldMk cId="980468692" sldId="302"/>
        </pc:sldMkLst>
        <pc:graphicFrameChg chg="modGraphic">
          <ac:chgData name="Etienne Forget" userId="S::etienne@thomasfranks.com::a039ac96-4971-465f-9779-d13ae41ce401" providerId="AD" clId="Web-{F9B8DD38-CB18-0C90-40C7-A67AAA53334C}" dt="2026-08-26T13:07:42.088" v="1"/>
          <ac:graphicFrameMkLst>
            <pc:docMk/>
            <pc:sldMk cId="980468692" sldId="302"/>
            <ac:graphicFrameMk id="2" creationId="{3206C903-21F0-4738-9D5E-14A4F790CA00}"/>
          </ac:graphicFrameMkLst>
        </pc:graphicFrameChg>
      </pc:sldChg>
    </pc:docChg>
  </pc:docChgLst>
  <pc:docChgLst>
    <pc:chgData name="Etienne Forget" userId="S::etienne@thomasfranks.com::a039ac96-4971-465f-9779-d13ae41ce401" providerId="AD" clId="Web-{42EEA5F1-A981-9F32-9509-BA1E4F6480AC}"/>
    <pc:docChg chg="modSld">
      <pc:chgData name="Etienne Forget" userId="S::etienne@thomasfranks.com::a039ac96-4971-465f-9779-d13ae41ce401" providerId="AD" clId="Web-{42EEA5F1-A981-9F32-9509-BA1E4F6480AC}" dt="2026-07-29T11:08:53.925" v="113"/>
      <pc:docMkLst>
        <pc:docMk/>
      </pc:docMkLst>
      <pc:sldChg chg="modSp">
        <pc:chgData name="Etienne Forget" userId="S::etienne@thomasfranks.com::a039ac96-4971-465f-9779-d13ae41ce401" providerId="AD" clId="Web-{42EEA5F1-A981-9F32-9509-BA1E4F6480AC}" dt="2026-07-29T11:07:52.188" v="101"/>
        <pc:sldMkLst>
          <pc:docMk/>
          <pc:sldMk cId="980468692" sldId="302"/>
        </pc:sldMkLst>
        <pc:graphicFrameChg chg="mod modGraphic">
          <ac:chgData name="Etienne Forget" userId="S::etienne@thomasfranks.com::a039ac96-4971-465f-9779-d13ae41ce401" providerId="AD" clId="Web-{42EEA5F1-A981-9F32-9509-BA1E4F6480AC}" dt="2026-07-29T11:07:52.188" v="101"/>
          <ac:graphicFrameMkLst>
            <pc:docMk/>
            <pc:sldMk cId="980468692" sldId="302"/>
            <ac:graphicFrameMk id="2" creationId="{3206C903-21F0-4738-9D5E-14A4F790CA00}"/>
          </ac:graphicFrameMkLst>
        </pc:graphicFrameChg>
      </pc:sldChg>
      <pc:sldChg chg="modSp">
        <pc:chgData name="Etienne Forget" userId="S::etienne@thomasfranks.com::a039ac96-4971-465f-9779-d13ae41ce401" providerId="AD" clId="Web-{42EEA5F1-A981-9F32-9509-BA1E4F6480AC}" dt="2026-07-29T11:08:53.925" v="113"/>
        <pc:sldMkLst>
          <pc:docMk/>
          <pc:sldMk cId="1362742131" sldId="303"/>
        </pc:sldMkLst>
        <pc:graphicFrameChg chg="mod modGraphic">
          <ac:chgData name="Etienne Forget" userId="S::etienne@thomasfranks.com::a039ac96-4971-465f-9779-d13ae41ce401" providerId="AD" clId="Web-{42EEA5F1-A981-9F32-9509-BA1E4F6480AC}" dt="2026-07-29T11:08:53.925" v="113"/>
          <ac:graphicFrameMkLst>
            <pc:docMk/>
            <pc:sldMk cId="1362742131" sldId="303"/>
            <ac:graphicFrameMk id="4" creationId="{1FA91563-B735-47BB-83CA-BFAB9689A661}"/>
          </ac:graphicFrameMkLst>
        </pc:graphicFrameChg>
      </pc:sldChg>
    </pc:docChg>
  </pc:docChgLst>
  <pc:docChgLst>
    <pc:chgData name="Etienne Forget" userId="S::etienne@thomasfranks.com::a039ac96-4971-465f-9779-d13ae41ce401" providerId="AD" clId="Web-{80CA8E15-8851-E2FD-4E66-14F2287F2CDC}"/>
    <pc:docChg chg="modSld">
      <pc:chgData name="Etienne Forget" userId="S::etienne@thomasfranks.com::a039ac96-4971-465f-9779-d13ae41ce401" providerId="AD" clId="Web-{80CA8E15-8851-E2FD-4E66-14F2287F2CDC}" dt="2026-07-29T12:04:29.704" v="17"/>
      <pc:docMkLst>
        <pc:docMk/>
      </pc:docMkLst>
      <pc:sldChg chg="modSp">
        <pc:chgData name="Etienne Forget" userId="S::etienne@thomasfranks.com::a039ac96-4971-465f-9779-d13ae41ce401" providerId="AD" clId="Web-{80CA8E15-8851-E2FD-4E66-14F2287F2CDC}" dt="2026-07-29T12:01:18.036" v="11"/>
        <pc:sldMkLst>
          <pc:docMk/>
          <pc:sldMk cId="2883900324" sldId="304"/>
        </pc:sldMkLst>
        <pc:graphicFrameChg chg="mod modGraphic">
          <ac:chgData name="Etienne Forget" userId="S::etienne@thomasfranks.com::a039ac96-4971-465f-9779-d13ae41ce401" providerId="AD" clId="Web-{80CA8E15-8851-E2FD-4E66-14F2287F2CDC}" dt="2026-07-29T12:01:18.036" v="11"/>
          <ac:graphicFrameMkLst>
            <pc:docMk/>
            <pc:sldMk cId="2883900324" sldId="304"/>
            <ac:graphicFrameMk id="4" creationId="{FCB21186-E12D-4176-81F0-E15B1B6F4DAA}"/>
          </ac:graphicFrameMkLst>
        </pc:graphicFrameChg>
      </pc:sldChg>
      <pc:sldChg chg="modSp">
        <pc:chgData name="Etienne Forget" userId="S::etienne@thomasfranks.com::a039ac96-4971-465f-9779-d13ae41ce401" providerId="AD" clId="Web-{80CA8E15-8851-E2FD-4E66-14F2287F2CDC}" dt="2026-07-29T12:04:29.704" v="17"/>
        <pc:sldMkLst>
          <pc:docMk/>
          <pc:sldMk cId="3044155279" sldId="305"/>
        </pc:sldMkLst>
        <pc:graphicFrameChg chg="mod modGraphic">
          <ac:chgData name="Etienne Forget" userId="S::etienne@thomasfranks.com::a039ac96-4971-465f-9779-d13ae41ce401" providerId="AD" clId="Web-{80CA8E15-8851-E2FD-4E66-14F2287F2CDC}" dt="2026-07-29T12:04:29.704" v="17"/>
          <ac:graphicFrameMkLst>
            <pc:docMk/>
            <pc:sldMk cId="3044155279" sldId="305"/>
            <ac:graphicFrameMk id="4" creationId="{77D54834-F389-4789-BB7B-9DA367BD723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D2B73-2197-4F51-8431-6528973CA9EE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6313" y="1241425"/>
            <a:ext cx="48418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B535E-6692-4091-A598-D482D9B148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10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B535E-6692-4091-A598-D482D9B148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95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9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24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03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8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07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498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39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4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95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73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39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16B8C-6F41-46B0-B7B9-DC3442E9BA3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63BEF-2303-450A-B054-52B2CE4937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2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06C903-21F0-4738-9D5E-14A4F790CA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451153"/>
              </p:ext>
            </p:extLst>
          </p:nvPr>
        </p:nvGraphicFramePr>
        <p:xfrm>
          <a:off x="181303" y="1044414"/>
          <a:ext cx="9569672" cy="5623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070413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322005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64020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228398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One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Breakfast Juice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Apple Juice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Orange Juice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Cranberry Juice</a:t>
                      </a:r>
                    </a:p>
                    <a:p>
                      <a:pPr algn="ctr" fontAlgn="ctr"/>
                      <a:endParaRPr lang="en-GB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Pineapple juice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Apple Juice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Orange juice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Cranberry juice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Hot</a:t>
                      </a:r>
                      <a:r>
                        <a:rPr lang="en-GB" sz="1000" b="1" i="0" baseline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 Items</a:t>
                      </a:r>
                      <a:endParaRPr lang="en-GB" sz="10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bacon</a:t>
                      </a:r>
                    </a:p>
                    <a:p>
                      <a:pPr algn="ctr" fontAlgn="ctr"/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Boiled eggs</a:t>
                      </a:r>
                    </a:p>
                    <a:p>
                      <a:pPr algn="ctr" fontAlgn="ctr"/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Baked beans</a:t>
                      </a:r>
                    </a:p>
                    <a:p>
                      <a:pPr algn="ctr" fontAlgn="ctr"/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Hash Browns</a:t>
                      </a:r>
                    </a:p>
                    <a:p>
                      <a:pPr algn="ctr" fontAlgn="ctr"/>
                      <a:endParaRPr lang="en-US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Waffles and mixed berries</a:t>
                      </a:r>
                    </a:p>
                    <a:p>
                      <a:pPr algn="ctr" fontAlgn="ctr"/>
                      <a:endParaRPr lang="en-US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Butchers  sausages</a:t>
                      </a:r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scrambled eggs              Sauté potatoes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Grilled tomato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Pancakes, Maple syrup, chocolate sauce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bacon             poached eggs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Sauté Mushrooms                          hash browns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Freshly baked croissants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Butchers  sausage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Boiled egg     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Grilled tomato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   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Blueberry muffin</a:t>
                      </a:r>
                      <a:endParaRPr lang="en-GB" sz="900" b="0" i="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Fried eggs</a:t>
                      </a: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Hash brown         Vegetable sausages</a:t>
                      </a: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Sauté mushrooms              </a:t>
                      </a:r>
                    </a:p>
                    <a:p>
                      <a:pPr algn="ct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Freshly baked croissant with chocolate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Butchers' sausages</a:t>
                      </a: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Scrambled eggs</a:t>
                      </a: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Grilled tomato</a:t>
                      </a: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Sauté potatoes</a:t>
                      </a:r>
                    </a:p>
                    <a:p>
                      <a:pPr algn="ct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waffles and mixed berries </a:t>
                      </a:r>
                    </a:p>
                    <a:p>
                      <a:pPr algn="ctr" fontAlgn="ctr"/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900" b="0" i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900" b="1" i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900" b="1" i="0">
                          <a:solidFill>
                            <a:schemeClr val="tx1"/>
                          </a:solidFill>
                          <a:latin typeface="+mn-lt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sausage/ bacon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eggs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mushrooms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grilled tomatoes        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hash browns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Freshly baked Croissants</a:t>
                      </a:r>
                    </a:p>
                    <a:p>
                      <a:pPr algn="ctr"/>
                      <a:endParaRPr lang="en-US" sz="900" b="1" i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900" b="0" i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900" b="0" i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316891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 Breakfast Items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i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algn="ctr"/>
                      <a:endParaRPr lang="en-GB" sz="900" b="0" i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algn="ctr"/>
                      <a:endParaRPr lang="en-GB" sz="900" b="0" i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algn="ctr"/>
                      <a:endParaRPr lang="en-GB" sz="900" b="0" i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Porridge station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Cereal bar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Yoghurt station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Toast, bagels, crumpets &amp; preserves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75220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Fruit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Arial" panose="020B0604020202020204" pitchFamily="34" charset="0"/>
                        </a:rPr>
                        <a:t>A selection of seasonal fruits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8190D66-A24C-41FE-84AF-38D2A43A15FC}"/>
              </a:ext>
            </a:extLst>
          </p:cNvPr>
          <p:cNvSpPr txBox="1"/>
          <p:nvPr/>
        </p:nvSpPr>
        <p:spPr>
          <a:xfrm>
            <a:off x="181303" y="595618"/>
            <a:ext cx="2306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BREAKFAST</a:t>
            </a:r>
          </a:p>
        </p:txBody>
      </p:sp>
    </p:spTree>
    <p:extLst>
      <p:ext uri="{BB962C8B-B14F-4D97-AF65-F5344CB8AC3E}">
        <p14:creationId xmlns:p14="http://schemas.microsoft.com/office/powerpoint/2010/main" val="980468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B6FD2-1C27-43D7-ADF6-15EBC0EB3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FA91563-B735-47BB-83CA-BFAB9689A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84552"/>
              </p:ext>
            </p:extLst>
          </p:nvPr>
        </p:nvGraphicFramePr>
        <p:xfrm>
          <a:off x="181302" y="813134"/>
          <a:ext cx="9569672" cy="5858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2688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9730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418506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One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313696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Soup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Vegan hot &amp; sour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Soup “Parmentier” 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(leek &amp; potato)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Soup of the Day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Chicken and gnocchi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Mushroom and watercress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800" b="1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58192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Pork Char Siu</a:t>
                      </a:r>
                    </a:p>
                    <a:p>
                      <a:pPr algn="ctr" fontAlgn="ctr"/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Chicken breast 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“coq au vin”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Gammon Slow cooked in Cola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Bolognaise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Battered chip shop Fish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Beef Lasagne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399683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Vegetarian/ vegan</a:t>
                      </a:r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Chow Mein</a:t>
                      </a:r>
                    </a:p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(rice noodle)</a:t>
                      </a:r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Blue cheese and caramelised onion tart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Vegetarian Shephard’s Pie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it-IT" sz="800" b="0">
                          <a:solidFill>
                            <a:schemeClr val="tx1"/>
                          </a:solidFill>
                          <a:latin typeface="+mn-lt"/>
                        </a:rPr>
                        <a:t>Vegan meatballs </a:t>
                      </a:r>
                    </a:p>
                    <a:p>
                      <a:pPr algn="ctr"/>
                      <a:r>
                        <a:rPr lang="it-IT" sz="800" b="0">
                          <a:solidFill>
                            <a:schemeClr val="tx1"/>
                          </a:solidFill>
                          <a:latin typeface="+mn-lt"/>
                        </a:rPr>
                        <a:t>Arrabiata sauce</a:t>
                      </a:r>
                    </a:p>
                    <a:p>
                      <a:pPr algn="ctr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Vegan burger</a:t>
                      </a:r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Butternut squash and red pepper risotto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8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76756"/>
                  </a:ext>
                </a:extLst>
              </a:tr>
              <a:tr h="53215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Street food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spring roll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 special fried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Sweet chilli dipping sauce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Langos</a:t>
                      </a: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flatbread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English Breakfast Burritos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Tuna Melt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Fish finger and chips butty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0264221"/>
                  </a:ext>
                </a:extLst>
              </a:tr>
              <a:tr h="1106815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Broccoli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Asian cucumber salad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Prawn crackers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Mash potato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Mediterranean vegetable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beans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New potato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Steamed Carrots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Creamed leeks/spinach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Penne Pasta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Parmesan cheese 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bread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courgette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Sauteed garlic mushrooms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Garden peas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Baked Beans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Homemade tartare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Curry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wedges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Batter scraps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Pickled onions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Tomato and mozzarella caprese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House salad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beans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468458"/>
                  </a:ext>
                </a:extLst>
              </a:tr>
              <a:tr h="461173"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Jacket potato &amp;</a:t>
                      </a:r>
                    </a:p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 Bar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Cheddar cheese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328085"/>
                  </a:ext>
                </a:extLst>
              </a:tr>
              <a:tr h="461173">
                <a:tc vMerge="1">
                  <a:txBody>
                    <a:bodyPr/>
                    <a:lstStyle/>
                    <a:p>
                      <a:pPr algn="ctr"/>
                      <a:endParaRPr lang="en-GB" sz="10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&amp; sauce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80615"/>
                  </a:ext>
                </a:extLst>
              </a:tr>
              <a:tr h="49191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Chefs sandwich selection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781937"/>
                  </a:ext>
                </a:extLst>
              </a:tr>
              <a:tr h="49191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Jelly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Banana oat muffin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Hot Pear crumble slice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Mango Chia pudding cup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Assorted Cakes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Raspberry ripple roll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45115"/>
                  </a:ext>
                </a:extLst>
              </a:tr>
              <a:tr h="306904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5819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C3E5A80-820C-448A-B6BC-E0FBE42CC15D}"/>
              </a:ext>
            </a:extLst>
          </p:cNvPr>
          <p:cNvSpPr txBox="1"/>
          <p:nvPr/>
        </p:nvSpPr>
        <p:spPr>
          <a:xfrm>
            <a:off x="181302" y="404233"/>
            <a:ext cx="1614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LUNCH WEEK 1</a:t>
            </a:r>
          </a:p>
        </p:txBody>
      </p:sp>
    </p:spTree>
    <p:extLst>
      <p:ext uri="{BB962C8B-B14F-4D97-AF65-F5344CB8AC3E}">
        <p14:creationId xmlns:p14="http://schemas.microsoft.com/office/powerpoint/2010/main" val="136274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82963-E9BD-4A50-9FBC-0AB76E38F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CB21186-E12D-4176-81F0-E15B1B6F4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22318"/>
              </p:ext>
            </p:extLst>
          </p:nvPr>
        </p:nvGraphicFramePr>
        <p:xfrm>
          <a:off x="181302" y="863959"/>
          <a:ext cx="9569672" cy="5841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434171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Two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366164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Soup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Mexican lentils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Spinach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Soup of the Day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potato and chickpea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Broccoli and cheddar cheese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800" b="1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xxxxxxxx</a:t>
                      </a:r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706938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Beef 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Katsu curry Chicken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Toad in the hole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Tikka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Battered fish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Fajitas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382925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Vegetarian/ vegan</a:t>
                      </a:r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Vegetables and beans  quesadillas</a:t>
                      </a:r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Teriyaki Tofu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strudel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Grilled halloumi, fennel and orange salad bowl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Crispy battered Halloumi</a:t>
                      </a:r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Oumph</a:t>
                      </a:r>
                      <a:r>
                        <a:rPr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Fajitas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8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76756"/>
                  </a:ext>
                </a:extLst>
              </a:tr>
              <a:tr h="747325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Street food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chilli loaded nachos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Onion bhaji wrap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Bao  beef burger, crispy salad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"Banh Mi" style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Dirty Fries , creamy garlic mushrooms 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0264221"/>
                  </a:ext>
                </a:extLst>
              </a:tr>
              <a:tr h="1060407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Steamed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peas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Corn salad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Bread stick</a:t>
                      </a:r>
                      <a:endParaRPr lang="en-GB"/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Jasmine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Warm Edamame beans salad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Japanese slaw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Thyme roasted potatoes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Carrots &amp; parsnips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Steamed savoy cabbage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Gravy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Pilaf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squash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cauliflower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Naan bread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Garden peas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Baked beans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Homemade tartare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Curry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wedges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Battered scraps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Pickled onions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Spiced potato wedges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Guacamole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Pico de </a:t>
                      </a:r>
                      <a:r>
                        <a:rPr kumimoji="0" lang="en-GB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gallo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Corn on the cob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Montserrat Medium" panose="00000600000000000000" pitchFamily="50" charset="0"/>
                        </a:rPr>
                        <a:t>Brunch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441836"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Roasted roots &amp;</a:t>
                      </a:r>
                    </a:p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 Bar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Cheddar cheese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328085"/>
                  </a:ext>
                </a:extLst>
              </a:tr>
              <a:tr h="441836">
                <a:tc vMerge="1">
                  <a:txBody>
                    <a:bodyPr/>
                    <a:lstStyle/>
                    <a:p>
                      <a:pPr algn="ctr"/>
                      <a:endParaRPr lang="en-GB" sz="10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Tomato sauce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Oils &amp;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Oils &amp;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Oils &amp;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Oils &amp;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Oils &amp;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&amp; sauce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80615"/>
                  </a:ext>
                </a:extLst>
              </a:tr>
              <a:tr h="425894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Chefs sandwich selection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981865"/>
                  </a:ext>
                </a:extLst>
              </a:tr>
              <a:tr h="425894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cheesecake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Fruit and yoghurt parfait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jelly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flapjack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dessert selection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cookie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45115"/>
                  </a:ext>
                </a:extLst>
              </a:tr>
              <a:tr h="318392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5819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A743CC-F833-4AF8-9D5F-D422BB11D157}"/>
              </a:ext>
            </a:extLst>
          </p:cNvPr>
          <p:cNvSpPr txBox="1"/>
          <p:nvPr/>
        </p:nvSpPr>
        <p:spPr>
          <a:xfrm>
            <a:off x="436228" y="461394"/>
            <a:ext cx="1614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LUNCH WEEK 2</a:t>
            </a:r>
          </a:p>
        </p:txBody>
      </p:sp>
    </p:spTree>
    <p:extLst>
      <p:ext uri="{BB962C8B-B14F-4D97-AF65-F5344CB8AC3E}">
        <p14:creationId xmlns:p14="http://schemas.microsoft.com/office/powerpoint/2010/main" val="288390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58F02-2557-43C1-A407-F6969B3F0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D54834-F389-4789-BB7B-9DA367BD7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499637"/>
              </p:ext>
            </p:extLst>
          </p:nvPr>
        </p:nvGraphicFramePr>
        <p:xfrm>
          <a:off x="181302" y="726611"/>
          <a:ext cx="9569672" cy="5886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457596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Three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360399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Soup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Butter bean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Asian vegetable broth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Soup of the Day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French onion soup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Cream of celeriac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xxxxx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  <a:p>
                      <a:pPr algn="ctr" fontAlgn="ctr"/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</a:p>
                    <a:p>
                      <a:pPr algn="ctr" fontAlgn="ctr"/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kumimoji="0" lang="en-GB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20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57316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Spanish chicken and chorizo stew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and ginger glazed pork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and thyme roasted chicken leg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Traditional beef bourguignons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Battered chip shop fish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Hunters chicken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390432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Vegetarian/ vegan</a:t>
                      </a:r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Spanish Pisto and fried egg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Vietnamese vegetable crepe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Butternut squash wellington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Spinach and goats cheese quiche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Cheese and potato pie</a:t>
                      </a:r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burritos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8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76756"/>
                  </a:ext>
                </a:extLst>
              </a:tr>
              <a:tr h="787643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Street food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</a:t>
                      </a: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Empanadas</a:t>
                      </a: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Asian beef sloppy Joe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 kebab pot, minted yoghurt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Croque monsieur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BBQ jackfruit pizza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0264221"/>
                  </a:ext>
                </a:extLst>
              </a:tr>
              <a:tr h="1081196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Beans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Spanish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mushrooms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Asian greens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broccoli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Yorkshire pudding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Gravy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new potato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Honey roast carrots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beans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Mashed potato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Ratatouille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cauliflower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Chips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Garden peas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Baked Beans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Homemade tartare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Curry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wedges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Pickled onions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Creole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Collard greens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 peppers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Montserrat Medium" panose="00000600000000000000" pitchFamily="50" charset="0"/>
                        </a:rPr>
                        <a:t>Brunch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450718"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Roasted roots &amp;</a:t>
                      </a:r>
                    </a:p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 Bar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Chefs special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Chefs special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Chefs special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Chefs special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 Cheddar cheese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Chefs Special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Cheddar cheese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328085"/>
                  </a:ext>
                </a:extLst>
              </a:tr>
              <a:tr h="450499">
                <a:tc vMerge="1">
                  <a:txBody>
                    <a:bodyPr/>
                    <a:lstStyle/>
                    <a:p>
                      <a:pPr algn="ctr"/>
                      <a:endParaRPr lang="en-GB" sz="10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Pasta &amp; sauce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----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180615"/>
                  </a:ext>
                </a:extLst>
              </a:tr>
              <a:tr h="44887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Chefs sandwich selection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Daily wraps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Daily wraps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xxxxx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73590"/>
                  </a:ext>
                </a:extLst>
              </a:tr>
              <a:tr h="44887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Jelly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Natillas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Sticky toffee pudding (hot)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polenta cake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Dessert selection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Jam Doughnuts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45115"/>
                  </a:ext>
                </a:extLst>
              </a:tr>
              <a:tr h="335569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64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Seasonal fruit &amp; yoghurt pots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----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5819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97007E-9A6C-4E6C-A312-E944E5578154}"/>
              </a:ext>
            </a:extLst>
          </p:cNvPr>
          <p:cNvSpPr txBox="1"/>
          <p:nvPr/>
        </p:nvSpPr>
        <p:spPr>
          <a:xfrm>
            <a:off x="268448" y="267419"/>
            <a:ext cx="1614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LUNCH WEEK 3</a:t>
            </a:r>
          </a:p>
        </p:txBody>
      </p:sp>
    </p:spTree>
    <p:extLst>
      <p:ext uri="{BB962C8B-B14F-4D97-AF65-F5344CB8AC3E}">
        <p14:creationId xmlns:p14="http://schemas.microsoft.com/office/powerpoint/2010/main" val="304415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C496E-9139-4062-B804-E3C2B7578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B523C9-7167-43D0-A1E9-0358FBCD5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900970"/>
              </p:ext>
            </p:extLst>
          </p:nvPr>
        </p:nvGraphicFramePr>
        <p:xfrm>
          <a:off x="181303" y="1239620"/>
          <a:ext cx="9569672" cy="521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One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Beef Teriyaki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pork Ribs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Grilled chicken Caesar Panini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Lamb Rogan Josh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Chicken and chorizo paella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Pepperoni pizza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Cheese pizza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corn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Coleslaw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House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Beef  meatballs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 vegetable and </a:t>
                      </a:r>
                      <a:r>
                        <a:rPr kumimoji="0" lang="en-GB" sz="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oumph</a:t>
                      </a: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Samosa</a:t>
                      </a:r>
                    </a:p>
                    <a:p>
                      <a:pPr algn="ctr"/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Pull Oyster mushroom burger</a:t>
                      </a:r>
                    </a:p>
                    <a:p>
                      <a:pPr 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Margherita Panini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Cauliflower, Quorn and butternut curry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Spanish omelette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/>
                      <a:endParaRPr lang="en-GB" sz="800" b="1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>
                          <a:solidFill>
                            <a:schemeClr val="tx1"/>
                          </a:solidFill>
                          <a:latin typeface="+mn-lt"/>
                        </a:rPr>
                        <a:t>Spinach and ricotta cannelloni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21668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Noodles</a:t>
                      </a:r>
                    </a:p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Sesame green beans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Asian dipping sauce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Bok choi</a:t>
                      </a: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Fries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Corn on the cob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Creamy coleslaw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Cajun potato wedges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Vegetable antipasti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Caprese salad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baked sweet potato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Naan bread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Jasmine rice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beans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Caesar Salad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Roasted broccoli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 fontAlgn="b"/>
                      <a:endParaRPr lang="en-GB" sz="8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Spaghetti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Garlic bread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Parmesan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Mix greens</a:t>
                      </a:r>
                    </a:p>
                    <a:p>
                      <a:pPr algn="ctr"/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xxxxxx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4297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 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Ice cream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Chocolate and orange mousse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Jelly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Chocolate Brownie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Biscoff tray bake</a:t>
                      </a: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Pineapple doughnuts</a:t>
                      </a: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cookies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fruit bowl, sliced fruit, yoghurts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540000">
                <a:tc gridSpan="8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i="0" kern="120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  <a:ea typeface="+mn-ea"/>
                          <a:cs typeface="+mn-cs"/>
                        </a:rPr>
                        <a:t>Selection of fresh cut &amp; whole fruits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439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A50DE06-9479-4DBB-8DEA-FFA1C72F0180}"/>
              </a:ext>
            </a:extLst>
          </p:cNvPr>
          <p:cNvSpPr txBox="1"/>
          <p:nvPr/>
        </p:nvSpPr>
        <p:spPr>
          <a:xfrm>
            <a:off x="181303" y="779617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SUPPER WEEK 1</a:t>
            </a:r>
          </a:p>
        </p:txBody>
      </p:sp>
    </p:spTree>
    <p:extLst>
      <p:ext uri="{BB962C8B-B14F-4D97-AF65-F5344CB8AC3E}">
        <p14:creationId xmlns:p14="http://schemas.microsoft.com/office/powerpoint/2010/main" val="752970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0318B-7B73-4DBB-B2DB-4F3395D3E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C7CBEF-9FC0-436F-B4B4-494550430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136232"/>
              </p:ext>
            </p:extLst>
          </p:nvPr>
        </p:nvGraphicFramePr>
        <p:xfrm>
          <a:off x="181303" y="1239620"/>
          <a:ext cx="9569672" cy="555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Two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Tonkatsu pork escalope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Mac and cheese bar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Buttermilk chicken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Beef stroganoff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Grilled bacon steak , mustard sauce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Ultimate beef burger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Thick cut chips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American cheese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Tomato and cucumber salad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Onion rings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Creamy chicken and chorizo casserole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Sesame tofu, egg fried rice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Peri </a:t>
                      </a:r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Peri</a:t>
                      </a: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halloumi filled Naan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Mushroom omelette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Spiced roasted cauliflower, lentils, tahini yoghurt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/>
                      <a:endParaRPr lang="en-GB" sz="800" b="1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Sundried tomato, mozzarella orzo risotto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5588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Pickled vegetables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Shredded cabbage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Sweet chilli dipping sauce</a:t>
                      </a:r>
                    </a:p>
                    <a:p>
                      <a:pPr algn="ctr" fontAlgn="b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Steamed rice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Spicy chorizo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Croutons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Spring onion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Chilli flakes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Sauté mushrooms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Crispy carrots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Grated parmesan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Sunflower seeds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Coleslaw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Potato wedges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beans salad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White county gravy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green beans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Tagliatelle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House salad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Roasted cauliflower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Fries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Peas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Grilled tomato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Fried eggs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 fontAlgn="b"/>
                      <a:endParaRPr lang="en-GB" sz="8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Tagliatelle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House salad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Broccoli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Roasted courgette</a:t>
                      </a:r>
                    </a:p>
                    <a:p>
                      <a:pPr algn="ctr"/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4297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 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Lemon tart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Mix fruit flapjack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Oreo milkshake</a:t>
                      </a: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jelly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Chocolate brownie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Ice cream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Apricot and white chocolate bread and butter pudding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540000">
                <a:tc gridSpan="8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i="0" kern="120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  <a:ea typeface="+mn-ea"/>
                          <a:cs typeface="+mn-cs"/>
                        </a:rPr>
                        <a:t>Selection of fresh cut &amp; whole fruits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439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CF3351F-3DF3-415B-BBD5-2A77DCDA705C}"/>
              </a:ext>
            </a:extLst>
          </p:cNvPr>
          <p:cNvSpPr txBox="1"/>
          <p:nvPr/>
        </p:nvSpPr>
        <p:spPr>
          <a:xfrm>
            <a:off x="181303" y="761952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SUPPER WEEK 2</a:t>
            </a:r>
          </a:p>
        </p:txBody>
      </p:sp>
    </p:spTree>
    <p:extLst>
      <p:ext uri="{BB962C8B-B14F-4D97-AF65-F5344CB8AC3E}">
        <p14:creationId xmlns:p14="http://schemas.microsoft.com/office/powerpoint/2010/main" val="316360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41217-2DD4-4A83-9655-48C446197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173E45-9AD8-4645-AD3A-5480EB36E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22814"/>
              </p:ext>
            </p:extLst>
          </p:nvPr>
        </p:nvGraphicFramePr>
        <p:xfrm>
          <a:off x="181303" y="1239620"/>
          <a:ext cx="9569672" cy="555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620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743926315"/>
                    </a:ext>
                  </a:extLst>
                </a:gridCol>
                <a:gridCol w="1196209">
                  <a:extLst>
                    <a:ext uri="{9D8B030D-6E8A-4147-A177-3AD203B41FA5}">
                      <a16:colId xmlns:a16="http://schemas.microsoft.com/office/drawing/2014/main" val="259573259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Week Three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Monday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Tuesday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Wednesday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Thursday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Friday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Saturday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 u="none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Sunday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Main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Beef Madras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Turkey Ballotine filled with sundried tomato, spinach and Cream cheese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Pulled pork wrap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burger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Spaghetti bolognaise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Curry night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 Traditional roast pork belly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Vegetarian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Vegetable curry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Butternut squash and sundried tomato risotto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Oumph</a:t>
                      </a: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and peppers fajitas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Spicy bean burger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Mushrooms lasagne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/>
                      <a:endParaRPr lang="en-GB" sz="800" b="1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0" u="none">
                          <a:solidFill>
                            <a:schemeClr val="tx1"/>
                          </a:solidFill>
                          <a:latin typeface="+mn-lt"/>
                        </a:rPr>
                        <a:t>Roasted squash filled with festive stuffing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5588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On The Side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Steamed rice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Poppadum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Mango chutney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Onion Bhaji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Mangetout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Tagliatelle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Tomato and basil sauce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Garden salad</a:t>
                      </a:r>
                    </a:p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Garlic mushrooms</a:t>
                      </a:r>
                    </a:p>
                    <a:p>
                      <a:pPr algn="ctr" fontAlgn="ctr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Dirty rice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Sour cream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Jalapenos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Tomato and cucumber salad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Mix greens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sauce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Honey and mustard slaw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Onion rings</a:t>
                      </a:r>
                    </a:p>
                    <a:p>
                      <a:pPr algn="ctr" fontAlgn="b"/>
                      <a:endParaRPr lang="en-GB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Broccoli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Garlic bread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Caesar salad</a:t>
                      </a:r>
                    </a:p>
                    <a:p>
                      <a:pPr algn="ctr" fontAlgn="ctr"/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Parmesan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Boarders Choice, where you decide what's for supper</a:t>
                      </a:r>
                    </a:p>
                    <a:p>
                      <a:pPr algn="ctr" fontAlgn="b"/>
                      <a:endParaRPr lang="en-GB" sz="8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Roast potato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Gravy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Yorkshire pudding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Cauliflower cheese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Green beans</a:t>
                      </a:r>
                    </a:p>
                    <a:p>
                      <a:pPr algn="ctr"/>
                      <a:r>
                        <a:rPr lang="en-GB" sz="800" b="0">
                          <a:solidFill>
                            <a:schemeClr val="tx1"/>
                          </a:solidFill>
                          <a:latin typeface="+mn-lt"/>
                        </a:rPr>
                        <a:t>Apple Sauce</a:t>
                      </a:r>
                    </a:p>
                    <a:p>
                      <a:pPr algn="ctr"/>
                      <a:endParaRPr lang="en-GB" sz="8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Pasta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Tomato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grated cheddar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toppers &amp; oils</a:t>
                      </a: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4297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 Dessert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Waffles and chocolate sauce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Millionaires shortbread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Chocolate cornflakes square</a:t>
                      </a: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Eton Mess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Churos</a:t>
                      </a:r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and chocolate dipping Sauce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Assorted desserts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jelly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en-GB" sz="1000" b="1" i="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</a:rPr>
                        <a:t>Daily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fruit bowl, sliced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540000">
                <a:tc gridSpan="8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i="0" kern="1200">
                          <a:solidFill>
                            <a:schemeClr val="bg1"/>
                          </a:solidFill>
                          <a:latin typeface="Montserrat Medium" panose="00000600000000000000" pitchFamily="50" charset="0"/>
                          <a:ea typeface="+mn-ea"/>
                          <a:cs typeface="+mn-cs"/>
                        </a:rPr>
                        <a:t>Selection of fresh cut &amp; whole fruits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07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073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439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BE38860-EDC3-499E-BAF5-18C74AA881A0}"/>
              </a:ext>
            </a:extLst>
          </p:cNvPr>
          <p:cNvSpPr txBox="1"/>
          <p:nvPr/>
        </p:nvSpPr>
        <p:spPr>
          <a:xfrm>
            <a:off x="318782" y="780176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SUPPER WEEK 3</a:t>
            </a:r>
          </a:p>
        </p:txBody>
      </p:sp>
    </p:spTree>
    <p:extLst>
      <p:ext uri="{BB962C8B-B14F-4D97-AF65-F5344CB8AC3E}">
        <p14:creationId xmlns:p14="http://schemas.microsoft.com/office/powerpoint/2010/main" val="954626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1180ae-f839-410d-823e-f8436029bf66">
      <Terms xmlns="http://schemas.microsoft.com/office/infopath/2007/PartnerControls"/>
    </lcf76f155ced4ddcb4097134ff3c332f>
    <TaxCatchAll xmlns="2720a344-6fb8-45d4-a372-1ac7c5352d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6B628B1D3A3342938596B33DCC95AB" ma:contentTypeVersion="10" ma:contentTypeDescription="Create a new document." ma:contentTypeScope="" ma:versionID="d24d4920fa5c52c6541394a214af2c1e">
  <xsd:schema xmlns:xsd="http://www.w3.org/2001/XMLSchema" xmlns:xs="http://www.w3.org/2001/XMLSchema" xmlns:p="http://schemas.microsoft.com/office/2006/metadata/properties" xmlns:ns2="b61180ae-f839-410d-823e-f8436029bf66" xmlns:ns3="2720a344-6fb8-45d4-a372-1ac7c5352dc2" targetNamespace="http://schemas.microsoft.com/office/2006/metadata/properties" ma:root="true" ma:fieldsID="cd9d008c2237d4812d07083382ee21fb" ns2:_="" ns3:_="">
    <xsd:import namespace="b61180ae-f839-410d-823e-f8436029bf66"/>
    <xsd:import namespace="2720a344-6fb8-45d4-a372-1ac7c5352d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1180ae-f839-410d-823e-f8436029bf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c80a97b-d478-4187-8e34-e668098b7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0a344-6fb8-45d4-a372-1ac7c5352d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d89f31-5b0b-4c9c-9667-72bcd46f2b3f}" ma:internalName="TaxCatchAll" ma:showField="CatchAllData" ma:web="2720a344-6fb8-45d4-a372-1ac7c5352d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34AD31-F074-4C8E-B316-B53939A138E7}">
  <ds:schemaRefs>
    <ds:schemaRef ds:uri="2720a344-6fb8-45d4-a372-1ac7c5352dc2"/>
    <ds:schemaRef ds:uri="538fa926-5507-44e9-a350-ea5e3c62f1b4"/>
    <ds:schemaRef ds:uri="a74f1707-dd32-4486-849f-985ea5b1d43e"/>
    <ds:schemaRef ds:uri="b61180ae-f839-410d-823e-f8436029bf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5F8A6F-C5FD-40A2-A7D5-D3E654BD16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9E0B5E-0034-4C23-86BC-807529FA8BF2}">
  <ds:schemaRefs>
    <ds:schemaRef ds:uri="2720a344-6fb8-45d4-a372-1ac7c5352dc2"/>
    <ds:schemaRef ds:uri="b61180ae-f839-410d-823e-f8436029bf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BaxterStorey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Tenisha Mistry</dc:creator>
  <cp:revision>10</cp:revision>
  <cp:lastPrinted>2024-08-29T07:08:05Z</cp:lastPrinted>
  <dcterms:created xsi:type="dcterms:W3CDTF">2018-06-12T11:19:07Z</dcterms:created>
  <dcterms:modified xsi:type="dcterms:W3CDTF">2026-08-26T13:07:45Z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0x0101009E6B628B1D3A3342938596B33DCC95AB</vt:lpwstr>
  </property>
  <property fmtid="{D5CDD505-2E9C-101B-9397-08002B2CF9AE}" pid="3" name="MediaServiceImageTags">
    <vt:lpwstr/>
  </property>
</Properties>
</file>