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902" r:id="rId4"/>
  </p:sldMasterIdLst>
  <p:notesMasterIdLst>
    <p:notesMasterId r:id="rId21"/>
  </p:notesMasterIdLst>
  <p:handoutMasterIdLst>
    <p:handoutMasterId r:id="rId22"/>
  </p:handoutMasterIdLst>
  <p:sldIdLst>
    <p:sldId id="262" r:id="rId5"/>
    <p:sldId id="696" r:id="rId6"/>
    <p:sldId id="697" r:id="rId7"/>
    <p:sldId id="698" r:id="rId8"/>
    <p:sldId id="699" r:id="rId9"/>
    <p:sldId id="700" r:id="rId10"/>
    <p:sldId id="710" r:id="rId11"/>
    <p:sldId id="701" r:id="rId12"/>
    <p:sldId id="703" r:id="rId13"/>
    <p:sldId id="704" r:id="rId14"/>
    <p:sldId id="705" r:id="rId15"/>
    <p:sldId id="707" r:id="rId16"/>
    <p:sldId id="709" r:id="rId17"/>
    <p:sldId id="708" r:id="rId18"/>
    <p:sldId id="702" r:id="rId19"/>
    <p:sldId id="706" r:id="rId20"/>
  </p:sldIdLst>
  <p:sldSz cx="9144000" cy="6858000" type="screen4x3"/>
  <p:notesSz cx="7010400" cy="92964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FF"/>
    <a:srgbClr val="993300"/>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B2538DF-81CB-4753-B476-BB91BECE20D3}" v="2" dt="2026-08-19T00:20:51.72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82" d="100"/>
          <a:sy n="82" d="100"/>
        </p:scale>
        <p:origin x="1644" y="84"/>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notesMaster" Target="notesMasters/notes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handoutMaster" Target="handoutMasters/handoutMaster1.xml"/><Relationship Id="rId27" Type="http://schemas.microsoft.com/office/2015/10/relationships/revisionInfo" Target="revisionInfo.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3037840" cy="466435"/>
          </a:xfrm>
          <a:prstGeom prst="rect">
            <a:avLst/>
          </a:prstGeom>
        </p:spPr>
        <p:txBody>
          <a:bodyPr vert="horz" lIns="93178" tIns="46589" rIns="93178" bIns="46589" rtlCol="0"/>
          <a:lstStyle>
            <a:lvl1pPr algn="l">
              <a:defRPr sz="1200"/>
            </a:lvl1pPr>
          </a:lstStyle>
          <a:p>
            <a:endParaRPr lang="en-US"/>
          </a:p>
        </p:txBody>
      </p:sp>
      <p:sp>
        <p:nvSpPr>
          <p:cNvPr id="3" name="Date Placeholder 2"/>
          <p:cNvSpPr>
            <a:spLocks noGrp="1"/>
          </p:cNvSpPr>
          <p:nvPr>
            <p:ph type="dt" sz="quarter" idx="1"/>
          </p:nvPr>
        </p:nvSpPr>
        <p:spPr>
          <a:xfrm>
            <a:off x="3970938" y="1"/>
            <a:ext cx="3037840" cy="466435"/>
          </a:xfrm>
          <a:prstGeom prst="rect">
            <a:avLst/>
          </a:prstGeom>
        </p:spPr>
        <p:txBody>
          <a:bodyPr vert="horz" lIns="93178" tIns="46589" rIns="93178" bIns="46589" rtlCol="0"/>
          <a:lstStyle>
            <a:lvl1pPr algn="r">
              <a:defRPr sz="1200"/>
            </a:lvl1pPr>
          </a:lstStyle>
          <a:p>
            <a:fld id="{7B3FA4CA-AEAB-4F1D-ACD4-DFDD0978B698}" type="datetimeFigureOut">
              <a:rPr lang="en-US" smtClean="0"/>
              <a:t>8/31/2026</a:t>
            </a:fld>
            <a:endParaRPr lang="en-US"/>
          </a:p>
        </p:txBody>
      </p:sp>
      <p:sp>
        <p:nvSpPr>
          <p:cNvPr id="4" name="Footer Placeholder 3"/>
          <p:cNvSpPr>
            <a:spLocks noGrp="1"/>
          </p:cNvSpPr>
          <p:nvPr>
            <p:ph type="ftr" sz="quarter" idx="2"/>
          </p:nvPr>
        </p:nvSpPr>
        <p:spPr>
          <a:xfrm>
            <a:off x="0" y="8829969"/>
            <a:ext cx="3037840" cy="466434"/>
          </a:xfrm>
          <a:prstGeom prst="rect">
            <a:avLst/>
          </a:prstGeom>
        </p:spPr>
        <p:txBody>
          <a:bodyPr vert="horz" lIns="93178" tIns="46589" rIns="93178" bIns="46589" rtlCol="0" anchor="b"/>
          <a:lstStyle>
            <a:lvl1pPr algn="l">
              <a:defRPr sz="1200"/>
            </a:lvl1pPr>
          </a:lstStyle>
          <a:p>
            <a:endParaRPr lang="en-US"/>
          </a:p>
        </p:txBody>
      </p:sp>
      <p:sp>
        <p:nvSpPr>
          <p:cNvPr id="5" name="Slide Number Placeholder 4"/>
          <p:cNvSpPr>
            <a:spLocks noGrp="1"/>
          </p:cNvSpPr>
          <p:nvPr>
            <p:ph type="sldNum" sz="quarter" idx="3"/>
          </p:nvPr>
        </p:nvSpPr>
        <p:spPr>
          <a:xfrm>
            <a:off x="3970938" y="8829969"/>
            <a:ext cx="3037840" cy="466434"/>
          </a:xfrm>
          <a:prstGeom prst="rect">
            <a:avLst/>
          </a:prstGeom>
        </p:spPr>
        <p:txBody>
          <a:bodyPr vert="horz" lIns="93178" tIns="46589" rIns="93178" bIns="46589" rtlCol="0" anchor="b"/>
          <a:lstStyle>
            <a:lvl1pPr algn="r">
              <a:defRPr sz="1200"/>
            </a:lvl1pPr>
          </a:lstStyle>
          <a:p>
            <a:fld id="{61B14325-B153-44ED-8977-B721EAE8DA23}" type="slidenum">
              <a:rPr lang="en-US" smtClean="0"/>
              <a:t>‹#›</a:t>
            </a:fld>
            <a:endParaRPr lang="en-US"/>
          </a:p>
        </p:txBody>
      </p:sp>
    </p:spTree>
    <p:extLst>
      <p:ext uri="{BB962C8B-B14F-4D97-AF65-F5344CB8AC3E}">
        <p14:creationId xmlns:p14="http://schemas.microsoft.com/office/powerpoint/2010/main" val="36281783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8" tIns="46589" rIns="93178"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4820"/>
          </a:xfrm>
          <a:prstGeom prst="rect">
            <a:avLst/>
          </a:prstGeom>
        </p:spPr>
        <p:txBody>
          <a:bodyPr vert="horz" lIns="93178" tIns="46589" rIns="93178" bIns="46589" rtlCol="0"/>
          <a:lstStyle>
            <a:lvl1pPr algn="r">
              <a:defRPr sz="1200"/>
            </a:lvl1pPr>
          </a:lstStyle>
          <a:p>
            <a:fld id="{573AFC9E-2C07-2D40-A0C8-8B6B8EFC8315}" type="datetimeFigureOut">
              <a:rPr lang="en-US" smtClean="0"/>
              <a:t>8/31/2026</a:t>
            </a:fld>
            <a:endParaRPr lang="en-US"/>
          </a:p>
        </p:txBody>
      </p:sp>
      <p:sp>
        <p:nvSpPr>
          <p:cNvPr id="4" name="Slide Image Placeholder 3"/>
          <p:cNvSpPr>
            <a:spLocks noGrp="1" noRot="1" noChangeAspect="1"/>
          </p:cNvSpPr>
          <p:nvPr>
            <p:ph type="sldImg" idx="2"/>
          </p:nvPr>
        </p:nvSpPr>
        <p:spPr>
          <a:xfrm>
            <a:off x="1182688" y="696913"/>
            <a:ext cx="4646612" cy="3486150"/>
          </a:xfrm>
          <a:prstGeom prst="rect">
            <a:avLst/>
          </a:prstGeom>
          <a:noFill/>
          <a:ln w="12700">
            <a:solidFill>
              <a:prstClr val="black"/>
            </a:solidFill>
          </a:ln>
        </p:spPr>
        <p:txBody>
          <a:bodyPr vert="horz" lIns="93178" tIns="46589" rIns="93178" bIns="46589" rtlCol="0" anchor="ctr"/>
          <a:lstStyle/>
          <a:p>
            <a:endParaRPr lang="en-US"/>
          </a:p>
        </p:txBody>
      </p:sp>
      <p:sp>
        <p:nvSpPr>
          <p:cNvPr id="5" name="Notes Placeholder 4"/>
          <p:cNvSpPr>
            <a:spLocks noGrp="1"/>
          </p:cNvSpPr>
          <p:nvPr>
            <p:ph type="body" sz="quarter" idx="3"/>
          </p:nvPr>
        </p:nvSpPr>
        <p:spPr>
          <a:xfrm>
            <a:off x="701040" y="4415792"/>
            <a:ext cx="5608320" cy="4183380"/>
          </a:xfrm>
          <a:prstGeom prst="rect">
            <a:avLst/>
          </a:prstGeom>
        </p:spPr>
        <p:txBody>
          <a:bodyPr vert="horz" lIns="93178" tIns="46589" rIns="93178"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8"/>
            <a:ext cx="3037840" cy="464820"/>
          </a:xfrm>
          <a:prstGeom prst="rect">
            <a:avLst/>
          </a:prstGeom>
        </p:spPr>
        <p:txBody>
          <a:bodyPr vert="horz" lIns="93178" tIns="46589" rIns="93178"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8"/>
            <a:ext cx="3037840" cy="464820"/>
          </a:xfrm>
          <a:prstGeom prst="rect">
            <a:avLst/>
          </a:prstGeom>
        </p:spPr>
        <p:txBody>
          <a:bodyPr vert="horz" lIns="93178" tIns="46589" rIns="93178" bIns="46589" rtlCol="0" anchor="b"/>
          <a:lstStyle>
            <a:lvl1pPr algn="r">
              <a:defRPr sz="1200"/>
            </a:lvl1pPr>
          </a:lstStyle>
          <a:p>
            <a:fld id="{C2DD40F6-E60A-074E-A09C-D3DFBAEE4FC1}" type="slidenum">
              <a:rPr lang="en-US" smtClean="0"/>
              <a:t>‹#›</a:t>
            </a:fld>
            <a:endParaRPr lang="en-US"/>
          </a:p>
        </p:txBody>
      </p:sp>
    </p:spTree>
    <p:extLst>
      <p:ext uri="{BB962C8B-B14F-4D97-AF65-F5344CB8AC3E}">
        <p14:creationId xmlns:p14="http://schemas.microsoft.com/office/powerpoint/2010/main" val="2153535099"/>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7F15FC3-ECDE-49CB-B718-FC52DE26AD89}" type="slidenum">
              <a:rPr lang="en-US" smtClean="0"/>
              <a:t>1</a:t>
            </a:fld>
            <a:endParaRPr lang="en-US"/>
          </a:p>
        </p:txBody>
      </p:sp>
    </p:spTree>
    <p:extLst>
      <p:ext uri="{BB962C8B-B14F-4D97-AF65-F5344CB8AC3E}">
        <p14:creationId xmlns:p14="http://schemas.microsoft.com/office/powerpoint/2010/main" val="215820028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552B47-88C2-2E6F-5B73-4A6346A4E6C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2594FDF-96C1-8808-A62C-3BB17655801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0C05EBB-A091-B5D1-A02A-5F2C284BE4A6}"/>
              </a:ext>
            </a:extLst>
          </p:cNvPr>
          <p:cNvSpPr>
            <a:spLocks noGrp="1"/>
          </p:cNvSpPr>
          <p:nvPr>
            <p:ph type="body" idx="1"/>
          </p:nvPr>
        </p:nvSpPr>
        <p:spPr/>
        <p:txBody>
          <a:bodyPr/>
          <a:lstStyle/>
          <a:p>
            <a:r>
              <a:rPr lang="en-US"/>
              <a:t>9.01</a:t>
            </a:r>
          </a:p>
          <a:p>
            <a:endParaRPr lang="en-US"/>
          </a:p>
        </p:txBody>
      </p:sp>
      <p:sp>
        <p:nvSpPr>
          <p:cNvPr id="4" name="Slide Number Placeholder 3">
            <a:extLst>
              <a:ext uri="{FF2B5EF4-FFF2-40B4-BE49-F238E27FC236}">
                <a16:creationId xmlns:a16="http://schemas.microsoft.com/office/drawing/2014/main" id="{9E1B0101-FE33-91F1-28E4-BC878A117F11}"/>
              </a:ext>
            </a:extLst>
          </p:cNvPr>
          <p:cNvSpPr>
            <a:spLocks noGrp="1"/>
          </p:cNvSpPr>
          <p:nvPr>
            <p:ph type="sldNum" sz="quarter" idx="5"/>
          </p:nvPr>
        </p:nvSpPr>
        <p:spPr/>
        <p:txBody>
          <a:bodyPr/>
          <a:lstStyle/>
          <a:p>
            <a:fld id="{A7714123-B3CF-417E-B9F0-AB4626BD0F12}" type="slidenum">
              <a:rPr lang="en-US" smtClean="0"/>
              <a:t>2</a:t>
            </a:fld>
            <a:endParaRPr lang="en-US"/>
          </a:p>
        </p:txBody>
      </p:sp>
    </p:spTree>
    <p:extLst>
      <p:ext uri="{BB962C8B-B14F-4D97-AF65-F5344CB8AC3E}">
        <p14:creationId xmlns:p14="http://schemas.microsoft.com/office/powerpoint/2010/main" val="233115537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7A19CA-6480-1B44-7715-A69037D3856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74857DF-4FCF-03DD-3676-0AF6D9D2DD1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81592C4-000D-211B-7485-1925D53C71EA}"/>
              </a:ext>
            </a:extLst>
          </p:cNvPr>
          <p:cNvSpPr>
            <a:spLocks noGrp="1"/>
          </p:cNvSpPr>
          <p:nvPr>
            <p:ph type="body" idx="1"/>
          </p:nvPr>
        </p:nvSpPr>
        <p:spPr/>
        <p:txBody>
          <a:bodyPr/>
          <a:lstStyle/>
          <a:p>
            <a:r>
              <a:rPr lang="en-US"/>
              <a:t>9.01</a:t>
            </a:r>
          </a:p>
          <a:p>
            <a:endParaRPr lang="en-US"/>
          </a:p>
        </p:txBody>
      </p:sp>
      <p:sp>
        <p:nvSpPr>
          <p:cNvPr id="4" name="Slide Number Placeholder 3">
            <a:extLst>
              <a:ext uri="{FF2B5EF4-FFF2-40B4-BE49-F238E27FC236}">
                <a16:creationId xmlns:a16="http://schemas.microsoft.com/office/drawing/2014/main" id="{2BB6813E-A569-BC74-6335-B45689399801}"/>
              </a:ext>
            </a:extLst>
          </p:cNvPr>
          <p:cNvSpPr>
            <a:spLocks noGrp="1"/>
          </p:cNvSpPr>
          <p:nvPr>
            <p:ph type="sldNum" sz="quarter" idx="5"/>
          </p:nvPr>
        </p:nvSpPr>
        <p:spPr/>
        <p:txBody>
          <a:bodyPr/>
          <a:lstStyle/>
          <a:p>
            <a:fld id="{A7714123-B3CF-417E-B9F0-AB4626BD0F12}" type="slidenum">
              <a:rPr lang="en-US" smtClean="0"/>
              <a:t>3</a:t>
            </a:fld>
            <a:endParaRPr lang="en-US"/>
          </a:p>
        </p:txBody>
      </p:sp>
    </p:spTree>
    <p:extLst>
      <p:ext uri="{BB962C8B-B14F-4D97-AF65-F5344CB8AC3E}">
        <p14:creationId xmlns:p14="http://schemas.microsoft.com/office/powerpoint/2010/main" val="186334947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BEE65F-EEA6-8604-6538-229CC2E3371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165A871-3434-F039-8E95-1A73F72AE43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3745461-82B6-BAC9-1F16-2D8BC4B4DC20}"/>
              </a:ext>
            </a:extLst>
          </p:cNvPr>
          <p:cNvSpPr>
            <a:spLocks noGrp="1"/>
          </p:cNvSpPr>
          <p:nvPr>
            <p:ph type="body" idx="1"/>
          </p:nvPr>
        </p:nvSpPr>
        <p:spPr/>
        <p:txBody>
          <a:bodyPr/>
          <a:lstStyle/>
          <a:p>
            <a:r>
              <a:rPr lang="en-US"/>
              <a:t>9.01</a:t>
            </a:r>
          </a:p>
          <a:p>
            <a:endParaRPr lang="en-US"/>
          </a:p>
        </p:txBody>
      </p:sp>
      <p:sp>
        <p:nvSpPr>
          <p:cNvPr id="4" name="Slide Number Placeholder 3">
            <a:extLst>
              <a:ext uri="{FF2B5EF4-FFF2-40B4-BE49-F238E27FC236}">
                <a16:creationId xmlns:a16="http://schemas.microsoft.com/office/drawing/2014/main" id="{9FFA52C6-8C16-1D17-EE7B-AD8F27F5B744}"/>
              </a:ext>
            </a:extLst>
          </p:cNvPr>
          <p:cNvSpPr>
            <a:spLocks noGrp="1"/>
          </p:cNvSpPr>
          <p:nvPr>
            <p:ph type="sldNum" sz="quarter" idx="5"/>
          </p:nvPr>
        </p:nvSpPr>
        <p:spPr/>
        <p:txBody>
          <a:bodyPr/>
          <a:lstStyle/>
          <a:p>
            <a:fld id="{A7714123-B3CF-417E-B9F0-AB4626BD0F12}" type="slidenum">
              <a:rPr lang="en-US" smtClean="0"/>
              <a:t>4</a:t>
            </a:fld>
            <a:endParaRPr lang="en-US"/>
          </a:p>
        </p:txBody>
      </p:sp>
    </p:spTree>
    <p:extLst>
      <p:ext uri="{BB962C8B-B14F-4D97-AF65-F5344CB8AC3E}">
        <p14:creationId xmlns:p14="http://schemas.microsoft.com/office/powerpoint/2010/main" val="313408986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D2B0AF-A9A4-0A93-B5AC-4716DDB775E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0A455B4-143D-3F0C-0587-71C8B042906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7F56599-8A34-A650-D4FB-ADDB9E8CFE59}"/>
              </a:ext>
            </a:extLst>
          </p:cNvPr>
          <p:cNvSpPr>
            <a:spLocks noGrp="1"/>
          </p:cNvSpPr>
          <p:nvPr>
            <p:ph type="body" idx="1"/>
          </p:nvPr>
        </p:nvSpPr>
        <p:spPr/>
        <p:txBody>
          <a:bodyPr/>
          <a:lstStyle/>
          <a:p>
            <a:r>
              <a:rPr lang="en-US"/>
              <a:t>9.01</a:t>
            </a:r>
          </a:p>
          <a:p>
            <a:endParaRPr lang="en-US"/>
          </a:p>
        </p:txBody>
      </p:sp>
      <p:sp>
        <p:nvSpPr>
          <p:cNvPr id="4" name="Slide Number Placeholder 3">
            <a:extLst>
              <a:ext uri="{FF2B5EF4-FFF2-40B4-BE49-F238E27FC236}">
                <a16:creationId xmlns:a16="http://schemas.microsoft.com/office/drawing/2014/main" id="{F3CE0B52-882D-EC57-185E-9819314B9F8B}"/>
              </a:ext>
            </a:extLst>
          </p:cNvPr>
          <p:cNvSpPr>
            <a:spLocks noGrp="1"/>
          </p:cNvSpPr>
          <p:nvPr>
            <p:ph type="sldNum" sz="quarter" idx="5"/>
          </p:nvPr>
        </p:nvSpPr>
        <p:spPr/>
        <p:txBody>
          <a:bodyPr/>
          <a:lstStyle/>
          <a:p>
            <a:fld id="{A7714123-B3CF-417E-B9F0-AB4626BD0F12}" type="slidenum">
              <a:rPr lang="en-US" smtClean="0"/>
              <a:t>5</a:t>
            </a:fld>
            <a:endParaRPr lang="en-US"/>
          </a:p>
        </p:txBody>
      </p:sp>
    </p:spTree>
    <p:extLst>
      <p:ext uri="{BB962C8B-B14F-4D97-AF65-F5344CB8AC3E}">
        <p14:creationId xmlns:p14="http://schemas.microsoft.com/office/powerpoint/2010/main" val="221516677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DD4A69-4121-7A36-A524-FE51A92F9EB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F98A554-5C03-2938-0993-47AE5EB6E41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263A09C-23A2-A896-0446-52942532342A}"/>
              </a:ext>
            </a:extLst>
          </p:cNvPr>
          <p:cNvSpPr>
            <a:spLocks noGrp="1"/>
          </p:cNvSpPr>
          <p:nvPr>
            <p:ph type="body" idx="1"/>
          </p:nvPr>
        </p:nvSpPr>
        <p:spPr/>
        <p:txBody>
          <a:bodyPr/>
          <a:lstStyle/>
          <a:p>
            <a:r>
              <a:rPr lang="en-US"/>
              <a:t>9.01</a:t>
            </a:r>
          </a:p>
          <a:p>
            <a:endParaRPr lang="en-US"/>
          </a:p>
        </p:txBody>
      </p:sp>
      <p:sp>
        <p:nvSpPr>
          <p:cNvPr id="4" name="Slide Number Placeholder 3">
            <a:extLst>
              <a:ext uri="{FF2B5EF4-FFF2-40B4-BE49-F238E27FC236}">
                <a16:creationId xmlns:a16="http://schemas.microsoft.com/office/drawing/2014/main" id="{EE90C786-6C64-8EC9-5917-7FF9EABA7A10}"/>
              </a:ext>
            </a:extLst>
          </p:cNvPr>
          <p:cNvSpPr>
            <a:spLocks noGrp="1"/>
          </p:cNvSpPr>
          <p:nvPr>
            <p:ph type="sldNum" sz="quarter" idx="5"/>
          </p:nvPr>
        </p:nvSpPr>
        <p:spPr/>
        <p:txBody>
          <a:bodyPr/>
          <a:lstStyle/>
          <a:p>
            <a:fld id="{A7714123-B3CF-417E-B9F0-AB4626BD0F12}" type="slidenum">
              <a:rPr lang="en-US" smtClean="0"/>
              <a:t>6</a:t>
            </a:fld>
            <a:endParaRPr lang="en-US"/>
          </a:p>
        </p:txBody>
      </p:sp>
    </p:spTree>
    <p:extLst>
      <p:ext uri="{BB962C8B-B14F-4D97-AF65-F5344CB8AC3E}">
        <p14:creationId xmlns:p14="http://schemas.microsoft.com/office/powerpoint/2010/main" val="84290332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DD4174-5BAF-731B-B1EF-F3EBC154505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0A5DA91-C65E-635A-21B1-EEA3CB2F07F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7D496DC-8DC8-CF59-AA87-659DD2B3AD2F}"/>
              </a:ext>
            </a:extLst>
          </p:cNvPr>
          <p:cNvSpPr>
            <a:spLocks noGrp="1"/>
          </p:cNvSpPr>
          <p:nvPr>
            <p:ph type="body" idx="1"/>
          </p:nvPr>
        </p:nvSpPr>
        <p:spPr/>
        <p:txBody>
          <a:bodyPr/>
          <a:lstStyle/>
          <a:p>
            <a:r>
              <a:rPr lang="en-US"/>
              <a:t>9.01</a:t>
            </a:r>
          </a:p>
          <a:p>
            <a:endParaRPr lang="en-US"/>
          </a:p>
        </p:txBody>
      </p:sp>
      <p:sp>
        <p:nvSpPr>
          <p:cNvPr id="4" name="Slide Number Placeholder 3">
            <a:extLst>
              <a:ext uri="{FF2B5EF4-FFF2-40B4-BE49-F238E27FC236}">
                <a16:creationId xmlns:a16="http://schemas.microsoft.com/office/drawing/2014/main" id="{E14C6921-0A21-EFD6-1499-1D3A46BD2116}"/>
              </a:ext>
            </a:extLst>
          </p:cNvPr>
          <p:cNvSpPr>
            <a:spLocks noGrp="1"/>
          </p:cNvSpPr>
          <p:nvPr>
            <p:ph type="sldNum" sz="quarter" idx="5"/>
          </p:nvPr>
        </p:nvSpPr>
        <p:spPr/>
        <p:txBody>
          <a:bodyPr/>
          <a:lstStyle/>
          <a:p>
            <a:fld id="{A7714123-B3CF-417E-B9F0-AB4626BD0F12}" type="slidenum">
              <a:rPr lang="en-US" smtClean="0"/>
              <a:t>7</a:t>
            </a:fld>
            <a:endParaRPr lang="en-US"/>
          </a:p>
        </p:txBody>
      </p:sp>
    </p:spTree>
    <p:extLst>
      <p:ext uri="{BB962C8B-B14F-4D97-AF65-F5344CB8AC3E}">
        <p14:creationId xmlns:p14="http://schemas.microsoft.com/office/powerpoint/2010/main" val="402434963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8C150E-F920-856B-0472-36556EAA74F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175566B-46C8-75C2-ADD5-FD630B59AB5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BBDF352-DEA6-6031-5429-888052EAD97E}"/>
              </a:ext>
            </a:extLst>
          </p:cNvPr>
          <p:cNvSpPr>
            <a:spLocks noGrp="1"/>
          </p:cNvSpPr>
          <p:nvPr>
            <p:ph type="body" idx="1"/>
          </p:nvPr>
        </p:nvSpPr>
        <p:spPr/>
        <p:txBody>
          <a:bodyPr/>
          <a:lstStyle/>
          <a:p>
            <a:r>
              <a:rPr lang="en-US"/>
              <a:t>Cash or Check ONLY: If a parent chaperone or student decides to cancel we have to show how they paid in order to approve the refund. </a:t>
            </a:r>
          </a:p>
          <a:p>
            <a:endParaRPr lang="en-US"/>
          </a:p>
        </p:txBody>
      </p:sp>
      <p:sp>
        <p:nvSpPr>
          <p:cNvPr id="4" name="Slide Number Placeholder 3">
            <a:extLst>
              <a:ext uri="{FF2B5EF4-FFF2-40B4-BE49-F238E27FC236}">
                <a16:creationId xmlns:a16="http://schemas.microsoft.com/office/drawing/2014/main" id="{21E7D425-89B9-B3EB-459A-53731554CE9E}"/>
              </a:ext>
            </a:extLst>
          </p:cNvPr>
          <p:cNvSpPr>
            <a:spLocks noGrp="1"/>
          </p:cNvSpPr>
          <p:nvPr>
            <p:ph type="sldNum" sz="quarter" idx="5"/>
          </p:nvPr>
        </p:nvSpPr>
        <p:spPr/>
        <p:txBody>
          <a:bodyPr/>
          <a:lstStyle/>
          <a:p>
            <a:fld id="{A7714123-B3CF-417E-B9F0-AB4626BD0F12}" type="slidenum">
              <a:rPr lang="en-US" smtClean="0"/>
              <a:t>8</a:t>
            </a:fld>
            <a:endParaRPr lang="en-US"/>
          </a:p>
        </p:txBody>
      </p:sp>
    </p:spTree>
    <p:extLst>
      <p:ext uri="{BB962C8B-B14F-4D97-AF65-F5344CB8AC3E}">
        <p14:creationId xmlns:p14="http://schemas.microsoft.com/office/powerpoint/2010/main" val="364741274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A138FC-CC1B-0E30-2337-532DB6C47D9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E3BD31B-FD29-BDC2-87FA-9B6AC77D245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2B4D891-7325-64B4-711A-9625069F3AAB}"/>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13832BC0-8127-0AC3-F1C0-CA0ADB35E0EE}"/>
              </a:ext>
            </a:extLst>
          </p:cNvPr>
          <p:cNvSpPr>
            <a:spLocks noGrp="1"/>
          </p:cNvSpPr>
          <p:nvPr>
            <p:ph type="sldNum" sz="quarter" idx="5"/>
          </p:nvPr>
        </p:nvSpPr>
        <p:spPr/>
        <p:txBody>
          <a:bodyPr/>
          <a:lstStyle/>
          <a:p>
            <a:fld id="{A7714123-B3CF-417E-B9F0-AB4626BD0F12}" type="slidenum">
              <a:rPr lang="en-US" smtClean="0"/>
              <a:t>9</a:t>
            </a:fld>
            <a:endParaRPr lang="en-US"/>
          </a:p>
        </p:txBody>
      </p:sp>
    </p:spTree>
    <p:extLst>
      <p:ext uri="{BB962C8B-B14F-4D97-AF65-F5344CB8AC3E}">
        <p14:creationId xmlns:p14="http://schemas.microsoft.com/office/powerpoint/2010/main" val="195359728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6E7B13-890F-1B0B-46BA-29652C7FAD4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F1DCF26-DA71-F3C7-0590-67524EE1C18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F9B4159-A9FE-3D8D-7667-A315B1A18474}"/>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02F01D8C-DD82-EDDA-2BF1-9A53E7A3E8DD}"/>
              </a:ext>
            </a:extLst>
          </p:cNvPr>
          <p:cNvSpPr>
            <a:spLocks noGrp="1"/>
          </p:cNvSpPr>
          <p:nvPr>
            <p:ph type="sldNum" sz="quarter" idx="5"/>
          </p:nvPr>
        </p:nvSpPr>
        <p:spPr/>
        <p:txBody>
          <a:bodyPr/>
          <a:lstStyle/>
          <a:p>
            <a:fld id="{A7714123-B3CF-417E-B9F0-AB4626BD0F12}" type="slidenum">
              <a:rPr lang="en-US" smtClean="0"/>
              <a:t>10</a:t>
            </a:fld>
            <a:endParaRPr lang="en-US"/>
          </a:p>
        </p:txBody>
      </p:sp>
    </p:spTree>
    <p:extLst>
      <p:ext uri="{BB962C8B-B14F-4D97-AF65-F5344CB8AC3E}">
        <p14:creationId xmlns:p14="http://schemas.microsoft.com/office/powerpoint/2010/main" val="146073333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65A79B-622B-27F7-5FA7-E5236B439B0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F6052F7-37D8-71D8-7C2F-9D865682275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068C2A6-41EB-DDB9-88F1-49BF067F830D}"/>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B585239D-0EF9-E792-9082-418C89D931D0}"/>
              </a:ext>
            </a:extLst>
          </p:cNvPr>
          <p:cNvSpPr>
            <a:spLocks noGrp="1"/>
          </p:cNvSpPr>
          <p:nvPr>
            <p:ph type="sldNum" sz="quarter" idx="5"/>
          </p:nvPr>
        </p:nvSpPr>
        <p:spPr/>
        <p:txBody>
          <a:bodyPr/>
          <a:lstStyle/>
          <a:p>
            <a:fld id="{A7714123-B3CF-417E-B9F0-AB4626BD0F12}" type="slidenum">
              <a:rPr lang="en-US" smtClean="0"/>
              <a:t>11</a:t>
            </a:fld>
            <a:endParaRPr lang="en-US"/>
          </a:p>
        </p:txBody>
      </p:sp>
    </p:spTree>
    <p:extLst>
      <p:ext uri="{BB962C8B-B14F-4D97-AF65-F5344CB8AC3E}">
        <p14:creationId xmlns:p14="http://schemas.microsoft.com/office/powerpoint/2010/main" val="182215715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66BADB-FEFD-D0C0-6D38-139ACF61A85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39B10B0-A78C-747E-518A-7CDE2AB663E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59091D5-3BED-B276-4EA0-00DB83DDB367}"/>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C41959EB-74E0-4688-7148-4A63FD1FCE2F}"/>
              </a:ext>
            </a:extLst>
          </p:cNvPr>
          <p:cNvSpPr>
            <a:spLocks noGrp="1"/>
          </p:cNvSpPr>
          <p:nvPr>
            <p:ph type="sldNum" sz="quarter" idx="5"/>
          </p:nvPr>
        </p:nvSpPr>
        <p:spPr/>
        <p:txBody>
          <a:bodyPr/>
          <a:lstStyle/>
          <a:p>
            <a:fld id="{A7714123-B3CF-417E-B9F0-AB4626BD0F12}" type="slidenum">
              <a:rPr lang="en-US" smtClean="0"/>
              <a:t>12</a:t>
            </a:fld>
            <a:endParaRPr lang="en-US"/>
          </a:p>
        </p:txBody>
      </p:sp>
    </p:spTree>
    <p:extLst>
      <p:ext uri="{BB962C8B-B14F-4D97-AF65-F5344CB8AC3E}">
        <p14:creationId xmlns:p14="http://schemas.microsoft.com/office/powerpoint/2010/main" val="406304033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25723F-1186-F360-A610-176FC8F6DB0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651BC62-9129-77FD-37D0-406B264F583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A1BDE5C-94CF-2795-9352-26F9F460FE74}"/>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E9DB498B-FD11-3419-2666-61907ABB6EB9}"/>
              </a:ext>
            </a:extLst>
          </p:cNvPr>
          <p:cNvSpPr>
            <a:spLocks noGrp="1"/>
          </p:cNvSpPr>
          <p:nvPr>
            <p:ph type="sldNum" sz="quarter" idx="5"/>
          </p:nvPr>
        </p:nvSpPr>
        <p:spPr/>
        <p:txBody>
          <a:bodyPr/>
          <a:lstStyle/>
          <a:p>
            <a:fld id="{A7714123-B3CF-417E-B9F0-AB4626BD0F12}" type="slidenum">
              <a:rPr lang="en-US" smtClean="0"/>
              <a:t>13</a:t>
            </a:fld>
            <a:endParaRPr lang="en-US"/>
          </a:p>
        </p:txBody>
      </p:sp>
    </p:spTree>
    <p:extLst>
      <p:ext uri="{BB962C8B-B14F-4D97-AF65-F5344CB8AC3E}">
        <p14:creationId xmlns:p14="http://schemas.microsoft.com/office/powerpoint/2010/main" val="276684869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953CCB-2912-31DA-90EC-FAE6C3C75C0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8AB6634-5B2A-58A3-A925-2BDCD19B877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B8470EE-7373-FA21-499A-5758E9465682}"/>
              </a:ext>
            </a:extLst>
          </p:cNvPr>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1200">
                <a:latin typeface="Tahoma" panose="020B0604030504040204" pitchFamily="34" charset="0"/>
                <a:ea typeface="Tahoma" panose="020B0604030504040204" pitchFamily="34" charset="0"/>
                <a:cs typeface="Tahoma" panose="020B0604030504040204" pitchFamily="34" charset="0"/>
              </a:rPr>
              <a:t>You received a flyer with more information.</a:t>
            </a:r>
          </a:p>
          <a:p>
            <a:endParaRPr lang="en-US"/>
          </a:p>
        </p:txBody>
      </p:sp>
      <p:sp>
        <p:nvSpPr>
          <p:cNvPr id="4" name="Slide Number Placeholder 3">
            <a:extLst>
              <a:ext uri="{FF2B5EF4-FFF2-40B4-BE49-F238E27FC236}">
                <a16:creationId xmlns:a16="http://schemas.microsoft.com/office/drawing/2014/main" id="{3E15AD78-7735-5EB1-FF6B-B83A8E3B4614}"/>
              </a:ext>
            </a:extLst>
          </p:cNvPr>
          <p:cNvSpPr>
            <a:spLocks noGrp="1"/>
          </p:cNvSpPr>
          <p:nvPr>
            <p:ph type="sldNum" sz="quarter" idx="5"/>
          </p:nvPr>
        </p:nvSpPr>
        <p:spPr/>
        <p:txBody>
          <a:bodyPr/>
          <a:lstStyle/>
          <a:p>
            <a:fld id="{A7714123-B3CF-417E-B9F0-AB4626BD0F12}" type="slidenum">
              <a:rPr lang="en-US" smtClean="0"/>
              <a:t>14</a:t>
            </a:fld>
            <a:endParaRPr lang="en-US"/>
          </a:p>
        </p:txBody>
      </p:sp>
    </p:spTree>
    <p:extLst>
      <p:ext uri="{BB962C8B-B14F-4D97-AF65-F5344CB8AC3E}">
        <p14:creationId xmlns:p14="http://schemas.microsoft.com/office/powerpoint/2010/main" val="386235309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88AA7D-9834-8FCE-3C05-A2E9DD2BC86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438ECAA-871F-F137-0AB6-506ADF0C3DB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849FAE0-A4DD-0887-BC64-BFEB59C7BEF7}"/>
              </a:ext>
            </a:extLst>
          </p:cNvPr>
          <p:cNvSpPr>
            <a:spLocks noGrp="1"/>
          </p:cNvSpPr>
          <p:nvPr>
            <p:ph type="body" idx="1"/>
          </p:nvPr>
        </p:nvSpPr>
        <p:spPr/>
        <p:txBody>
          <a:bodyPr/>
          <a:lstStyle/>
          <a:p>
            <a:r>
              <a:rPr lang="en-US"/>
              <a:t>9.02- 9.04</a:t>
            </a:r>
          </a:p>
          <a:p>
            <a:endParaRPr lang="en-US"/>
          </a:p>
        </p:txBody>
      </p:sp>
      <p:sp>
        <p:nvSpPr>
          <p:cNvPr id="4" name="Slide Number Placeholder 3">
            <a:extLst>
              <a:ext uri="{FF2B5EF4-FFF2-40B4-BE49-F238E27FC236}">
                <a16:creationId xmlns:a16="http://schemas.microsoft.com/office/drawing/2014/main" id="{E9DE5576-610F-FF26-F1A3-27C037BCDF6A}"/>
              </a:ext>
            </a:extLst>
          </p:cNvPr>
          <p:cNvSpPr>
            <a:spLocks noGrp="1"/>
          </p:cNvSpPr>
          <p:nvPr>
            <p:ph type="sldNum" sz="quarter" idx="5"/>
          </p:nvPr>
        </p:nvSpPr>
        <p:spPr/>
        <p:txBody>
          <a:bodyPr/>
          <a:lstStyle/>
          <a:p>
            <a:fld id="{A7714123-B3CF-417E-B9F0-AB4626BD0F12}" type="slidenum">
              <a:rPr lang="en-US" smtClean="0"/>
              <a:t>15</a:t>
            </a:fld>
            <a:endParaRPr lang="en-US"/>
          </a:p>
        </p:txBody>
      </p:sp>
    </p:spTree>
    <p:extLst>
      <p:ext uri="{BB962C8B-B14F-4D97-AF65-F5344CB8AC3E}">
        <p14:creationId xmlns:p14="http://schemas.microsoft.com/office/powerpoint/2010/main" val="396342100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712318-781C-2BF9-A1A9-3A23716855A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FCD5017-9482-AC2F-639A-8E2EBEC001E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A15509B-F7B3-DF9D-BB69-A9B1EE2DCE0D}"/>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6E0ACFB7-0462-310D-4C59-4AA72D748267}"/>
              </a:ext>
            </a:extLst>
          </p:cNvPr>
          <p:cNvSpPr>
            <a:spLocks noGrp="1"/>
          </p:cNvSpPr>
          <p:nvPr>
            <p:ph type="sldNum" sz="quarter" idx="5"/>
          </p:nvPr>
        </p:nvSpPr>
        <p:spPr/>
        <p:txBody>
          <a:bodyPr/>
          <a:lstStyle/>
          <a:p>
            <a:fld id="{A7714123-B3CF-417E-B9F0-AB4626BD0F12}" type="slidenum">
              <a:rPr lang="en-US" smtClean="0"/>
              <a:t>16</a:t>
            </a:fld>
            <a:endParaRPr lang="en-US"/>
          </a:p>
        </p:txBody>
      </p:sp>
    </p:spTree>
    <p:extLst>
      <p:ext uri="{BB962C8B-B14F-4D97-AF65-F5344CB8AC3E}">
        <p14:creationId xmlns:p14="http://schemas.microsoft.com/office/powerpoint/2010/main" val="200315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8" name="Rectangle 7"/>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1"/>
          <p:cNvSpPr>
            <a:spLocks noGrp="1"/>
          </p:cNvSpPr>
          <p:nvPr>
            <p:ph type="ctrTitle"/>
          </p:nvPr>
        </p:nvSpPr>
        <p:spPr>
          <a:xfrm>
            <a:off x="822960" y="758952"/>
            <a:ext cx="75438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en-US"/>
              <a:t>Click to edit Master title style</a:t>
            </a:r>
          </a:p>
        </p:txBody>
      </p:sp>
      <p:sp>
        <p:nvSpPr>
          <p:cNvPr id="3" name="Subtitle 2"/>
          <p:cNvSpPr>
            <a:spLocks noGrp="1"/>
          </p:cNvSpPr>
          <p:nvPr>
            <p:ph type="subTitle" idx="1"/>
          </p:nvPr>
        </p:nvSpPr>
        <p:spPr>
          <a:xfrm>
            <a:off x="825038" y="4455621"/>
            <a:ext cx="75438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p>
        </p:txBody>
      </p:sp>
      <p:sp>
        <p:nvSpPr>
          <p:cNvPr id="4" name="Date Placeholder 3"/>
          <p:cNvSpPr>
            <a:spLocks noGrp="1"/>
          </p:cNvSpPr>
          <p:nvPr>
            <p:ph type="dt" sz="half" idx="10"/>
          </p:nvPr>
        </p:nvSpPr>
        <p:spPr/>
        <p:txBody>
          <a:bodyPr/>
          <a:lstStyle/>
          <a:p>
            <a:fld id="{01575482-8003-5D44-A159-9F737BC6D0A7}" type="datetimeFigureOut">
              <a:rPr lang="en-US" smtClean="0"/>
              <a:t>8/31/2026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00C0070-0AC7-1945-9B35-48367A5CCB49}" type="slidenum">
              <a:rPr lang="en-US" smtClean="0"/>
              <a:t>‹#›</a:t>
            </a:fld>
            <a:endParaRPr lang="en-US"/>
          </a:p>
        </p:txBody>
      </p:sp>
      <p:cxnSp>
        <p:nvCxnSpPr>
          <p:cNvPr id="9" name="Straight Connector 8"/>
          <p:cNvCxnSpPr/>
          <p:nvPr/>
        </p:nvCxnSpPr>
        <p:spPr>
          <a:xfrm>
            <a:off x="905744" y="4343400"/>
            <a:ext cx="740664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4299965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1575482-8003-5D44-A159-9F737BC6D0A7}" type="datetimeFigureOut">
              <a:rPr lang="en-US" smtClean="0"/>
              <a:t>8/31/2026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00C0070-0AC7-1945-9B35-48367A5CCB49}" type="slidenum">
              <a:rPr lang="en-US" smtClean="0"/>
              <a:t>‹#›</a:t>
            </a:fld>
            <a:endParaRPr lang="en-US"/>
          </a:p>
        </p:txBody>
      </p:sp>
    </p:spTree>
    <p:extLst>
      <p:ext uri="{BB962C8B-B14F-4D97-AF65-F5344CB8AC3E}">
        <p14:creationId xmlns:p14="http://schemas.microsoft.com/office/powerpoint/2010/main" val="328866247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22960" y="758952"/>
            <a:ext cx="7543800" cy="3566160"/>
          </a:xfrm>
        </p:spPr>
        <p:txBody>
          <a:bodyPr anchor="b" anchorCtr="0">
            <a:normAutofit/>
          </a:bodyPr>
          <a:lstStyle>
            <a:lvl1pPr>
              <a:lnSpc>
                <a:spcPct val="85000"/>
              </a:lnSpc>
              <a:defRPr sz="8000" b="0">
                <a:solidFill>
                  <a:schemeClr val="tx1">
                    <a:lumMod val="85000"/>
                    <a:lumOff val="15000"/>
                  </a:schemeClr>
                </a:solidFill>
              </a:defRPr>
            </a:lvl1pPr>
          </a:lstStyle>
          <a:p>
            <a:r>
              <a:rPr lang="en-US"/>
              <a:t>Click to edit Master title style</a:t>
            </a:r>
          </a:p>
        </p:txBody>
      </p:sp>
      <p:sp>
        <p:nvSpPr>
          <p:cNvPr id="3" name="Text Placeholder 2"/>
          <p:cNvSpPr>
            <a:spLocks noGrp="1"/>
          </p:cNvSpPr>
          <p:nvPr>
            <p:ph type="body" idx="1"/>
          </p:nvPr>
        </p:nvSpPr>
        <p:spPr>
          <a:xfrm>
            <a:off x="822960" y="4453128"/>
            <a:ext cx="75438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1575482-8003-5D44-A159-9F737BC6D0A7}" type="datetimeFigureOut">
              <a:rPr lang="en-US" smtClean="0"/>
              <a:t>8/31/2026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00C0070-0AC7-1945-9B35-48367A5CCB49}" type="slidenum">
              <a:rPr lang="en-US" smtClean="0"/>
              <a:t>‹#›</a:t>
            </a:fld>
            <a:endParaRPr lang="en-US"/>
          </a:p>
        </p:txBody>
      </p:sp>
      <p:cxnSp>
        <p:nvCxnSpPr>
          <p:cNvPr id="9" name="Straight Connector 8"/>
          <p:cNvCxnSpPr/>
          <p:nvPr/>
        </p:nvCxnSpPr>
        <p:spPr>
          <a:xfrm>
            <a:off x="905744" y="4343400"/>
            <a:ext cx="740664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1510404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822960" y="286604"/>
            <a:ext cx="7543800" cy="1450757"/>
          </a:xfrm>
        </p:spPr>
        <p:txBody>
          <a:bodyPr/>
          <a:lstStyle/>
          <a:p>
            <a:r>
              <a:rPr lang="en-US"/>
              <a:t>Click to edit Master title style</a:t>
            </a:r>
          </a:p>
        </p:txBody>
      </p:sp>
      <p:sp>
        <p:nvSpPr>
          <p:cNvPr id="3" name="Content Placeholder 2"/>
          <p:cNvSpPr>
            <a:spLocks noGrp="1"/>
          </p:cNvSpPr>
          <p:nvPr>
            <p:ph sz="half" idx="1"/>
          </p:nvPr>
        </p:nvSpPr>
        <p:spPr>
          <a:xfrm>
            <a:off x="822960" y="1845735"/>
            <a:ext cx="3703320" cy="402335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63440" y="1845735"/>
            <a:ext cx="370332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01575482-8003-5D44-A159-9F737BC6D0A7}" type="datetimeFigureOut">
              <a:rPr lang="en-US" smtClean="0"/>
              <a:t>8/31/2026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00C0070-0AC7-1945-9B35-48367A5CCB49}" type="slidenum">
              <a:rPr lang="en-US" smtClean="0"/>
              <a:t>‹#›</a:t>
            </a:fld>
            <a:endParaRPr lang="en-US"/>
          </a:p>
        </p:txBody>
      </p:sp>
    </p:spTree>
    <p:extLst>
      <p:ext uri="{BB962C8B-B14F-4D97-AF65-F5344CB8AC3E}">
        <p14:creationId xmlns:p14="http://schemas.microsoft.com/office/powerpoint/2010/main" val="18149158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822960" y="286604"/>
            <a:ext cx="7543800" cy="1450757"/>
          </a:xfrm>
        </p:spPr>
        <p:txBody>
          <a:bodyPr/>
          <a:lstStyle/>
          <a:p>
            <a:r>
              <a:rPr lang="en-US"/>
              <a:t>Click to edit Master title style</a:t>
            </a:r>
          </a:p>
        </p:txBody>
      </p:sp>
      <p:sp>
        <p:nvSpPr>
          <p:cNvPr id="3" name="Text Placeholder 2"/>
          <p:cNvSpPr>
            <a:spLocks noGrp="1"/>
          </p:cNvSpPr>
          <p:nvPr>
            <p:ph type="body" idx="1"/>
          </p:nvPr>
        </p:nvSpPr>
        <p:spPr>
          <a:xfrm>
            <a:off x="822960" y="1846052"/>
            <a:ext cx="370332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22960" y="2582335"/>
            <a:ext cx="3703320" cy="32867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63440" y="1846052"/>
            <a:ext cx="370332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63440" y="2582334"/>
            <a:ext cx="3703320" cy="32867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01575482-8003-5D44-A159-9F737BC6D0A7}" type="datetimeFigureOut">
              <a:rPr lang="en-US" smtClean="0"/>
              <a:t>8/31/2026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00C0070-0AC7-1945-9B35-48367A5CCB49}" type="slidenum">
              <a:rPr lang="en-US" smtClean="0"/>
              <a:t>‹#›</a:t>
            </a:fld>
            <a:endParaRPr lang="en-US"/>
          </a:p>
        </p:txBody>
      </p:sp>
    </p:spTree>
    <p:extLst>
      <p:ext uri="{BB962C8B-B14F-4D97-AF65-F5344CB8AC3E}">
        <p14:creationId xmlns:p14="http://schemas.microsoft.com/office/powerpoint/2010/main" val="271554950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01575482-8003-5D44-A159-9F737BC6D0A7}" type="datetimeFigureOut">
              <a:rPr lang="en-US" smtClean="0"/>
              <a:t>8/31/2026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00C0070-0AC7-1945-9B35-48367A5CCB49}" type="slidenum">
              <a:rPr lang="en-US" smtClean="0"/>
              <a:t>‹#›</a:t>
            </a:fld>
            <a:endParaRPr lang="en-US"/>
          </a:p>
        </p:txBody>
      </p:sp>
    </p:spTree>
    <p:extLst>
      <p:ext uri="{BB962C8B-B14F-4D97-AF65-F5344CB8AC3E}">
        <p14:creationId xmlns:p14="http://schemas.microsoft.com/office/powerpoint/2010/main" val="39015736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01575482-8003-5D44-A159-9F737BC6D0A7}" type="datetimeFigureOut">
              <a:rPr lang="en-US" smtClean="0"/>
              <a:t>8/31/2026</a:t>
            </a:fld>
            <a:endParaRPr lang="en-US"/>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en-US"/>
          </a:p>
        </p:txBody>
      </p:sp>
      <p:sp>
        <p:nvSpPr>
          <p:cNvPr id="9" name="Slide Number Placeholder 8"/>
          <p:cNvSpPr>
            <a:spLocks noGrp="1"/>
          </p:cNvSpPr>
          <p:nvPr>
            <p:ph type="sldNum" sz="quarter" idx="12"/>
          </p:nvPr>
        </p:nvSpPr>
        <p:spPr/>
        <p:txBody>
          <a:bodyPr/>
          <a:lstStyle/>
          <a:p>
            <a:fld id="{B00C0070-0AC7-1945-9B35-48367A5CCB49}" type="slidenum">
              <a:rPr lang="en-US" smtClean="0"/>
              <a:t>‹#›</a:t>
            </a:fld>
            <a:endParaRPr lang="en-US"/>
          </a:p>
        </p:txBody>
      </p:sp>
    </p:spTree>
    <p:extLst>
      <p:ext uri="{BB962C8B-B14F-4D97-AF65-F5344CB8AC3E}">
        <p14:creationId xmlns:p14="http://schemas.microsoft.com/office/powerpoint/2010/main" val="94242644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13" y="0"/>
            <a:ext cx="3038093"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3030053" y="0"/>
            <a:ext cx="48006"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342900" y="594359"/>
            <a:ext cx="2400300" cy="2286000"/>
          </a:xfrm>
        </p:spPr>
        <p:txBody>
          <a:bodyPr anchor="b">
            <a:normAutofit/>
          </a:bodyPr>
          <a:lstStyle>
            <a:lvl1pPr>
              <a:defRPr sz="3600" b="0">
                <a:solidFill>
                  <a:srgbClr val="FFFFFF"/>
                </a:solidFill>
              </a:defRPr>
            </a:lvl1pPr>
          </a:lstStyle>
          <a:p>
            <a:r>
              <a:rPr lang="en-US"/>
              <a:t>Click to edit Master title style</a:t>
            </a:r>
          </a:p>
        </p:txBody>
      </p:sp>
      <p:sp>
        <p:nvSpPr>
          <p:cNvPr id="3" name="Content Placeholder 2"/>
          <p:cNvSpPr>
            <a:spLocks noGrp="1"/>
          </p:cNvSpPr>
          <p:nvPr>
            <p:ph idx="1"/>
          </p:nvPr>
        </p:nvSpPr>
        <p:spPr>
          <a:xfrm>
            <a:off x="3600450" y="731520"/>
            <a:ext cx="4869180" cy="5257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342900" y="2926080"/>
            <a:ext cx="24003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349134" y="6459786"/>
            <a:ext cx="1963883" cy="365125"/>
          </a:xfrm>
        </p:spPr>
        <p:txBody>
          <a:bodyPr/>
          <a:lstStyle>
            <a:lvl1pPr algn="l">
              <a:defRPr/>
            </a:lvl1pPr>
          </a:lstStyle>
          <a:p>
            <a:fld id="{01575482-8003-5D44-A159-9F737BC6D0A7}" type="datetimeFigureOut">
              <a:rPr lang="en-US" smtClean="0"/>
              <a:t>8/31/2026</a:t>
            </a:fld>
            <a:endParaRPr lang="en-US"/>
          </a:p>
        </p:txBody>
      </p:sp>
      <p:sp>
        <p:nvSpPr>
          <p:cNvPr id="6" name="Footer Placeholder 5"/>
          <p:cNvSpPr>
            <a:spLocks noGrp="1"/>
          </p:cNvSpPr>
          <p:nvPr>
            <p:ph type="ftr" sz="quarter" idx="11"/>
          </p:nvPr>
        </p:nvSpPr>
        <p:spPr>
          <a:xfrm>
            <a:off x="3600450" y="6459786"/>
            <a:ext cx="3486150" cy="365125"/>
          </a:xfrm>
        </p:spPr>
        <p:txBody>
          <a:bodyPr/>
          <a:lstStyle>
            <a:lvl1pPr algn="l">
              <a:defRPr>
                <a:solidFill>
                  <a:schemeClr val="tx2"/>
                </a:solidFill>
              </a:defRPr>
            </a:lvl1pPr>
          </a:lstStyle>
          <a:p>
            <a:endParaRPr lang="en-US"/>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B00C0070-0AC7-1945-9B35-48367A5CCB49}" type="slidenum">
              <a:rPr lang="en-US" smtClean="0"/>
              <a:t>‹#›</a:t>
            </a:fld>
            <a:endParaRPr lang="en-US"/>
          </a:p>
        </p:txBody>
      </p:sp>
    </p:spTree>
    <p:extLst>
      <p:ext uri="{BB962C8B-B14F-4D97-AF65-F5344CB8AC3E}">
        <p14:creationId xmlns:p14="http://schemas.microsoft.com/office/powerpoint/2010/main" val="170822486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4953000"/>
            <a:ext cx="9141619"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2" y="491507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22960" y="5074920"/>
            <a:ext cx="7589520" cy="822960"/>
          </a:xfrm>
        </p:spPr>
        <p:txBody>
          <a:bodyPr tIns="0" bIns="0" anchor="b">
            <a:noAutofit/>
          </a:bodyPr>
          <a:lstStyle>
            <a:lvl1pPr>
              <a:defRPr sz="3600" b="0">
                <a:solidFill>
                  <a:srgbClr val="FFFFFF"/>
                </a:solidFill>
              </a:defRPr>
            </a:lvl1pPr>
          </a:lstStyle>
          <a:p>
            <a:r>
              <a:rPr lang="en-US"/>
              <a:t>Click to edit Master title style</a:t>
            </a:r>
          </a:p>
        </p:txBody>
      </p:sp>
      <p:sp>
        <p:nvSpPr>
          <p:cNvPr id="3" name="Picture Placeholder 2"/>
          <p:cNvSpPr>
            <a:spLocks noGrp="1" noChangeAspect="1"/>
          </p:cNvSpPr>
          <p:nvPr>
            <p:ph type="pic" idx="1"/>
          </p:nvPr>
        </p:nvSpPr>
        <p:spPr>
          <a:xfrm>
            <a:off x="12" y="0"/>
            <a:ext cx="9143989" cy="4915076"/>
          </a:xfrm>
          <a:solidFill>
            <a:schemeClr val="bg2">
              <a:lumMod val="90000"/>
            </a:schemeClr>
          </a:solidFill>
        </p:spPr>
        <p:txBody>
          <a:bodyPr lIns="457200" tIns="45720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22960" y="5907024"/>
            <a:ext cx="7589520"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01575482-8003-5D44-A159-9F737BC6D0A7}" type="datetimeFigureOut">
              <a:rPr lang="en-US" smtClean="0"/>
              <a:t>8/31/2026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00C0070-0AC7-1945-9B35-48367A5CCB49}" type="slidenum">
              <a:rPr lang="en-US" smtClean="0"/>
              <a:t>‹#›</a:t>
            </a:fld>
            <a:endParaRPr lang="en-US"/>
          </a:p>
        </p:txBody>
      </p:sp>
    </p:spTree>
    <p:extLst>
      <p:ext uri="{BB962C8B-B14F-4D97-AF65-F5344CB8AC3E}">
        <p14:creationId xmlns:p14="http://schemas.microsoft.com/office/powerpoint/2010/main" val="196370630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1575482-8003-5D44-A159-9F737BC6D0A7}" type="datetimeFigureOut">
              <a:rPr lang="en-US" smtClean="0"/>
              <a:t>8/31/2026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00C0070-0AC7-1945-9B35-48367A5CCB49}" type="slidenum">
              <a:rPr lang="en-US" smtClean="0"/>
              <a:t>‹#›</a:t>
            </a:fld>
            <a:endParaRPr lang="en-US"/>
          </a:p>
        </p:txBody>
      </p:sp>
    </p:spTree>
    <p:extLst>
      <p:ext uri="{BB962C8B-B14F-4D97-AF65-F5344CB8AC3E}">
        <p14:creationId xmlns:p14="http://schemas.microsoft.com/office/powerpoint/2010/main" val="174477800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2382" y="6400800"/>
            <a:ext cx="9141619"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2" y="6334316"/>
            <a:ext cx="9141619"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6543675" y="412302"/>
            <a:ext cx="1971675" cy="575989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28650" y="412302"/>
            <a:ext cx="5800725" cy="5759898"/>
          </a:xfrm>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1575482-8003-5D44-A159-9F737BC6D0A7}" type="datetimeFigureOut">
              <a:rPr lang="en-US" smtClean="0"/>
              <a:t>8/31/2026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00C0070-0AC7-1945-9B35-48367A5CCB49}" type="slidenum">
              <a:rPr lang="en-US" smtClean="0"/>
              <a:t>‹#›</a:t>
            </a:fld>
            <a:endParaRPr lang="en-US"/>
          </a:p>
        </p:txBody>
      </p:sp>
    </p:spTree>
    <p:extLst>
      <p:ext uri="{BB962C8B-B14F-4D97-AF65-F5344CB8AC3E}">
        <p14:creationId xmlns:p14="http://schemas.microsoft.com/office/powerpoint/2010/main" val="41013128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0" y="6400800"/>
            <a:ext cx="9144001"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9" name="Rectangle 8"/>
          <p:cNvSpPr/>
          <p:nvPr/>
        </p:nvSpPr>
        <p:spPr>
          <a:xfrm>
            <a:off x="0" y="6334316"/>
            <a:ext cx="9144001"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Placeholder 1"/>
          <p:cNvSpPr>
            <a:spLocks noGrp="1"/>
          </p:cNvSpPr>
          <p:nvPr>
            <p:ph type="title"/>
          </p:nvPr>
        </p:nvSpPr>
        <p:spPr>
          <a:xfrm>
            <a:off x="822960" y="286604"/>
            <a:ext cx="7543800" cy="1450757"/>
          </a:xfrm>
          <a:prstGeom prst="rect">
            <a:avLst/>
          </a:prstGeom>
        </p:spPr>
        <p:txBody>
          <a:bodyPr vert="horz" lIns="91440" tIns="45720" rIns="91440" bIns="45720" rtlCol="0" anchor="b">
            <a:normAutofit/>
          </a:bodyPr>
          <a:lstStyle/>
          <a:p>
            <a:r>
              <a:rPr lang="en-US"/>
              <a:t>Click to edit Master title style</a:t>
            </a:r>
          </a:p>
        </p:txBody>
      </p:sp>
      <p:sp>
        <p:nvSpPr>
          <p:cNvPr id="3" name="Text Placeholder 2"/>
          <p:cNvSpPr>
            <a:spLocks noGrp="1"/>
          </p:cNvSpPr>
          <p:nvPr>
            <p:ph type="body" idx="1"/>
          </p:nvPr>
        </p:nvSpPr>
        <p:spPr>
          <a:xfrm>
            <a:off x="822959" y="1845734"/>
            <a:ext cx="7543801" cy="4023360"/>
          </a:xfrm>
          <a:prstGeom prst="rect">
            <a:avLst/>
          </a:prstGeom>
        </p:spPr>
        <p:txBody>
          <a:bodyPr vert="horz" lIns="0" tIns="45720" rIns="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22961" y="6459786"/>
            <a:ext cx="1854203" cy="365125"/>
          </a:xfrm>
          <a:prstGeom prst="rect">
            <a:avLst/>
          </a:prstGeom>
        </p:spPr>
        <p:txBody>
          <a:bodyPr vert="horz" lIns="91440" tIns="45720" rIns="91440" bIns="45720" rtlCol="0" anchor="ctr"/>
          <a:lstStyle>
            <a:lvl1pPr algn="l">
              <a:defRPr sz="900">
                <a:solidFill>
                  <a:srgbClr val="FFFFFF"/>
                </a:solidFill>
              </a:defRPr>
            </a:lvl1pPr>
          </a:lstStyle>
          <a:p>
            <a:fld id="{01575482-8003-5D44-A159-9F737BC6D0A7}" type="datetimeFigureOut">
              <a:rPr lang="en-US" smtClean="0"/>
              <a:t>8/31/2026</a:t>
            </a:fld>
            <a:endParaRPr lang="en-US"/>
          </a:p>
        </p:txBody>
      </p:sp>
      <p:sp>
        <p:nvSpPr>
          <p:cNvPr id="5" name="Footer Placeholder 4"/>
          <p:cNvSpPr>
            <a:spLocks noGrp="1"/>
          </p:cNvSpPr>
          <p:nvPr>
            <p:ph type="ftr" sz="quarter" idx="3"/>
          </p:nvPr>
        </p:nvSpPr>
        <p:spPr>
          <a:xfrm>
            <a:off x="2764639" y="6459786"/>
            <a:ext cx="3617103"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en-US"/>
          </a:p>
        </p:txBody>
      </p:sp>
      <p:sp>
        <p:nvSpPr>
          <p:cNvPr id="6" name="Slide Number Placeholder 5"/>
          <p:cNvSpPr>
            <a:spLocks noGrp="1"/>
          </p:cNvSpPr>
          <p:nvPr>
            <p:ph type="sldNum" sz="quarter" idx="4"/>
          </p:nvPr>
        </p:nvSpPr>
        <p:spPr>
          <a:xfrm>
            <a:off x="7425344" y="6459786"/>
            <a:ext cx="984019" cy="365125"/>
          </a:xfrm>
          <a:prstGeom prst="rect">
            <a:avLst/>
          </a:prstGeom>
        </p:spPr>
        <p:txBody>
          <a:bodyPr vert="horz" lIns="91440" tIns="45720" rIns="91440" bIns="45720" rtlCol="0" anchor="ctr"/>
          <a:lstStyle>
            <a:lvl1pPr algn="r">
              <a:defRPr sz="1050">
                <a:solidFill>
                  <a:srgbClr val="FFFFFF"/>
                </a:solidFill>
              </a:defRPr>
            </a:lvl1pPr>
          </a:lstStyle>
          <a:p>
            <a:fld id="{B00C0070-0AC7-1945-9B35-48367A5CCB49}" type="slidenum">
              <a:rPr lang="en-US" smtClean="0"/>
              <a:t>‹#›</a:t>
            </a:fld>
            <a:endParaRPr lang="en-US"/>
          </a:p>
        </p:txBody>
      </p:sp>
      <p:cxnSp>
        <p:nvCxnSpPr>
          <p:cNvPr id="10" name="Straight Connector 9"/>
          <p:cNvCxnSpPr/>
          <p:nvPr/>
        </p:nvCxnSpPr>
        <p:spPr>
          <a:xfrm>
            <a:off x="895149" y="1737845"/>
            <a:ext cx="74752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38495686"/>
      </p:ext>
    </p:extLst>
  </p:cSld>
  <p:clrMap bg1="lt1" tx1="dk1" bg2="lt2" tx2="dk2" accent1="accent1" accent2="accent2" accent3="accent3" accent4="accent4" accent5="accent5" accent6="accent6" hlink="hlink" folHlink="folHlink"/>
  <p:sldLayoutIdLst>
    <p:sldLayoutId id="2147483903" r:id="rId1"/>
    <p:sldLayoutId id="2147483904" r:id="rId2"/>
    <p:sldLayoutId id="2147483905" r:id="rId3"/>
    <p:sldLayoutId id="2147483906" r:id="rId4"/>
    <p:sldLayoutId id="2147483907" r:id="rId5"/>
    <p:sldLayoutId id="2147483908" r:id="rId6"/>
    <p:sldLayoutId id="2147483909" r:id="rId7"/>
    <p:sldLayoutId id="2147483910" r:id="rId8"/>
    <p:sldLayoutId id="2147483911" r:id="rId9"/>
    <p:sldLayoutId id="2147483912" r:id="rId10"/>
    <p:sldLayoutId id="2147483913" r:id="rId11"/>
  </p:sldLayoutIdLst>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2.jpeg"/></Relationships>
</file>

<file path=ppt/slides/_rels/slide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2.jpeg"/></Relationships>
</file>

<file path=ppt/slides/_rels/slide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2.jpeg"/></Relationships>
</file>

<file path=ppt/slides/_rels/slide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2.jpeg"/></Relationships>
</file>

<file path=ppt/slides/_rels/slide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2.jpeg"/></Relationships>
</file>

<file path=ppt/slides/_rels/slide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2.jpeg"/></Relationships>
</file>

<file path=ppt/slides/_rels/slide8.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2.jpeg"/></Relationships>
</file>

<file path=ppt/slides/_rels/slide9.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2.jpeg"/></Relationships>
</file>

<file path=ppt/slides/_rels/slide10.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2.jpeg"/></Relationships>
</file>

<file path=ppt/slides/_rels/slide1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1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1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3.jpeg"/></Relationships>
</file>

<file path=ppt/slides/_rels/slide1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hyperlink" Target="https://acrobat.adobe.com/id/urn:aaid:sc:US:314ad3bd-c001-4026-a33b-ecfbe4ab8477" TargetMode="External"/><Relationship Id="rId4" Type="http://schemas.openxmlformats.org/officeDocument/2006/relationships/image" Target="../media/image3.jpeg"/></Relationships>
</file>

<file path=ppt/slides/_rels/slide1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hyperlink" Target="https://forms.cloud.microsoft/r/FtWGLnEA5t" TargetMode="External"/><Relationship Id="rId4" Type="http://schemas.openxmlformats.org/officeDocument/2006/relationships/image" Target="../media/image1.jpeg"/></Relationships>
</file>

<file path=ppt/slides/_rels/slide16.xml.rels><?xml version="1.0" encoding="UTF-8" standalone="yes"?>
<Relationships xmlns="http://schemas.openxmlformats.org/package/2006/relationships"><Relationship Id="rId3" Type="http://schemas.openxmlformats.org/officeDocument/2006/relationships/hyperlink" Target="https://www.sierranevadajourneys.org/overnight-outdoor-learning" TargetMode="External"/><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image" Target="../media/image3.jpeg"/><Relationship Id="rId5" Type="http://schemas.openxmlformats.org/officeDocument/2006/relationships/image" Target="../media/image1.jpeg"/><Relationship Id="rId4" Type="http://schemas.openxmlformats.org/officeDocument/2006/relationships/hyperlink" Target="https://www.youtube.com/watch?v=SwWWGXwtTCk"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br>
              <a:rPr lang="en-US" sz="8800" b="1">
                <a:solidFill>
                  <a:srgbClr val="0000FF"/>
                </a:solidFill>
                <a:latin typeface="HelloFirstieSquisht" panose="02000603000000000000" pitchFamily="2" charset="0"/>
                <a:ea typeface="HelloFirstieSquisht" panose="02000603000000000000" pitchFamily="2" charset="0"/>
              </a:rPr>
            </a:br>
            <a:br>
              <a:rPr lang="en-US" sz="4400" b="1">
                <a:solidFill>
                  <a:srgbClr val="0000FF"/>
                </a:solidFill>
                <a:latin typeface="HelloFirstieSquisht" panose="02000603000000000000" pitchFamily="2" charset="0"/>
                <a:ea typeface="HelloFirstieSquisht" panose="02000603000000000000" pitchFamily="2" charset="0"/>
              </a:rPr>
            </a:br>
            <a:r>
              <a:rPr lang="en-US" sz="4400" b="1">
                <a:solidFill>
                  <a:srgbClr val="0000FF"/>
                </a:solidFill>
                <a:latin typeface="HelloFirstieSquisht" panose="02000603000000000000" pitchFamily="2" charset="0"/>
                <a:ea typeface="HelloFirstieSquisht" panose="02000603000000000000" pitchFamily="2" charset="0"/>
              </a:rPr>
              <a:t>SNJ Parent Informational Meeting</a:t>
            </a:r>
            <a:endParaRPr lang="en-US" sz="4000">
              <a:latin typeface="HelloFirstieSquisht" panose="02000603000000000000" pitchFamily="2" charset="0"/>
              <a:ea typeface="HelloFirstieSquisht" panose="02000603000000000000" pitchFamily="2" charset="0"/>
            </a:endParaRPr>
          </a:p>
        </p:txBody>
      </p:sp>
      <p:sp>
        <p:nvSpPr>
          <p:cNvPr id="3" name="Subtitle 2"/>
          <p:cNvSpPr>
            <a:spLocks noGrp="1"/>
          </p:cNvSpPr>
          <p:nvPr>
            <p:ph idx="1"/>
          </p:nvPr>
        </p:nvSpPr>
        <p:spPr/>
        <p:txBody>
          <a:bodyPr/>
          <a:lstStyle/>
          <a:p>
            <a:endParaRPr lang="en-US">
              <a:latin typeface="HelloFirstieSquisht" panose="02000603000000000000" pitchFamily="2" charset="0"/>
              <a:ea typeface="HelloFirstieSquisht" panose="02000603000000000000" pitchFamily="2" charset="0"/>
            </a:endParaRPr>
          </a:p>
          <a:p>
            <a:pPr algn="ctr"/>
            <a:r>
              <a:rPr lang="en-US" sz="5400">
                <a:latin typeface="HelloFirstieSquisht" panose="02000603000000000000" pitchFamily="2" charset="0"/>
                <a:ea typeface="HelloFirstieSquisht" panose="02000603000000000000" pitchFamily="2" charset="0"/>
              </a:rPr>
              <a:t>Welcome! </a:t>
            </a:r>
          </a:p>
          <a:p>
            <a:pPr algn="ctr"/>
            <a:r>
              <a:rPr lang="en-US" sz="5400">
                <a:latin typeface="HelloFirstieSquisht" panose="02000603000000000000" pitchFamily="2" charset="0"/>
                <a:ea typeface="HelloFirstieSquisht" panose="02000603000000000000" pitchFamily="2" charset="0"/>
              </a:rPr>
              <a:t>Thank you for coming!!!</a:t>
            </a:r>
          </a:p>
        </p:txBody>
      </p:sp>
      <p:pic>
        <p:nvPicPr>
          <p:cNvPr id="5" name="Picture 4" descr="A white rectangular object with blue and white text&#10;&#10;Description automatically generated">
            <a:extLst>
              <a:ext uri="{FF2B5EF4-FFF2-40B4-BE49-F238E27FC236}">
                <a16:creationId xmlns:a16="http://schemas.microsoft.com/office/drawing/2014/main" id="{FCB7FDCB-6909-C07A-0AFB-BDAFE09A700E}"/>
              </a:ext>
            </a:extLst>
          </p:cNvPr>
          <p:cNvPicPr>
            <a:picLocks noChangeAspect="1"/>
          </p:cNvPicPr>
          <p:nvPr/>
        </p:nvPicPr>
        <p:blipFill>
          <a:blip r:embed="rId3"/>
          <a:stretch>
            <a:fillRect/>
          </a:stretch>
        </p:blipFill>
        <p:spPr>
          <a:xfrm>
            <a:off x="8221980" y="6208864"/>
            <a:ext cx="922020" cy="649136"/>
          </a:xfrm>
          <a:prstGeom prst="rect">
            <a:avLst/>
          </a:prstGeom>
        </p:spPr>
      </p:pic>
    </p:spTree>
    <p:extLst>
      <p:ext uri="{BB962C8B-B14F-4D97-AF65-F5344CB8AC3E}">
        <p14:creationId xmlns:p14="http://schemas.microsoft.com/office/powerpoint/2010/main" val="289625949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6E23C9-87C4-2800-3061-48D1B0F7DFF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651B771-4563-C156-8ADE-6B4CC33DAD81}"/>
              </a:ext>
            </a:extLst>
          </p:cNvPr>
          <p:cNvSpPr>
            <a:spLocks noGrp="1"/>
          </p:cNvSpPr>
          <p:nvPr>
            <p:ph type="title"/>
          </p:nvPr>
        </p:nvSpPr>
        <p:spPr/>
        <p:txBody>
          <a:bodyPr>
            <a:normAutofit/>
          </a:bodyPr>
          <a:lstStyle/>
          <a:p>
            <a:r>
              <a:rPr lang="en-US" sz="4950" b="1">
                <a:solidFill>
                  <a:srgbClr val="0000FF"/>
                </a:solidFill>
                <a:latin typeface="HelloFirstieSquisht" panose="02000603000000000000" pitchFamily="2" charset="0"/>
                <a:ea typeface="HelloFirstieSquisht" panose="02000603000000000000" pitchFamily="2" charset="0"/>
              </a:rPr>
              <a:t>Sierra Nevada Journeys – Overnight Field Trip Dates</a:t>
            </a:r>
            <a:endParaRPr lang="en-US" sz="4950">
              <a:solidFill>
                <a:srgbClr val="0000FF"/>
              </a:solidFill>
              <a:latin typeface="HelloFirstieSquisht" panose="02000603000000000000" pitchFamily="2" charset="0"/>
              <a:ea typeface="HelloFirstieSquisht" panose="02000603000000000000" pitchFamily="2" charset="0"/>
            </a:endParaRPr>
          </a:p>
        </p:txBody>
      </p:sp>
      <p:sp>
        <p:nvSpPr>
          <p:cNvPr id="3" name="Content Placeholder 2">
            <a:extLst>
              <a:ext uri="{FF2B5EF4-FFF2-40B4-BE49-F238E27FC236}">
                <a16:creationId xmlns:a16="http://schemas.microsoft.com/office/drawing/2014/main" id="{384D420B-0AF4-C4C1-1BC4-CBF163A989C0}"/>
              </a:ext>
            </a:extLst>
          </p:cNvPr>
          <p:cNvSpPr>
            <a:spLocks noGrp="1"/>
          </p:cNvSpPr>
          <p:nvPr>
            <p:ph idx="1"/>
          </p:nvPr>
        </p:nvSpPr>
        <p:spPr>
          <a:xfrm>
            <a:off x="822960" y="2241551"/>
            <a:ext cx="5784816" cy="3017520"/>
          </a:xfrm>
        </p:spPr>
        <p:txBody>
          <a:bodyPr>
            <a:normAutofit/>
          </a:bodyPr>
          <a:lstStyle/>
          <a:p>
            <a:pPr>
              <a:buFont typeface="Wingdings" panose="05000000000000000000" pitchFamily="2" charset="2"/>
              <a:buChar char="§"/>
            </a:pPr>
            <a:r>
              <a:rPr lang="en-US" sz="4500">
                <a:latin typeface="HelloFirstieSquisht" panose="02000603000000000000" pitchFamily="2" charset="0"/>
                <a:ea typeface="HelloFirstieSquisht" panose="02000603000000000000" pitchFamily="2" charset="0"/>
              </a:rPr>
              <a:t>Goal is to have all students attend.</a:t>
            </a:r>
          </a:p>
          <a:p>
            <a:pPr>
              <a:buFont typeface="Wingdings" panose="05000000000000000000" pitchFamily="2" charset="2"/>
              <a:buChar char="§"/>
            </a:pPr>
            <a:r>
              <a:rPr lang="en-US" sz="4500">
                <a:latin typeface="HelloFirstieSquisht" panose="02000603000000000000" pitchFamily="2" charset="0"/>
                <a:ea typeface="HelloFirstieSquisht" panose="02000603000000000000" pitchFamily="2" charset="0"/>
              </a:rPr>
              <a:t>May 19-21, 2027 W-F</a:t>
            </a:r>
          </a:p>
        </p:txBody>
      </p:sp>
      <p:pic>
        <p:nvPicPr>
          <p:cNvPr id="5" name="Picture 4" descr="A white rectangular object with blue and white text&#10;&#10;Description automatically generated">
            <a:extLst>
              <a:ext uri="{FF2B5EF4-FFF2-40B4-BE49-F238E27FC236}">
                <a16:creationId xmlns:a16="http://schemas.microsoft.com/office/drawing/2014/main" id="{AECB2209-6FAE-0E1F-C0B0-6B0E4E9C8328}"/>
              </a:ext>
            </a:extLst>
          </p:cNvPr>
          <p:cNvPicPr>
            <a:picLocks noChangeAspect="1"/>
          </p:cNvPicPr>
          <p:nvPr/>
        </p:nvPicPr>
        <p:blipFill>
          <a:blip r:embed="rId3"/>
          <a:stretch>
            <a:fillRect/>
          </a:stretch>
        </p:blipFill>
        <p:spPr>
          <a:xfrm>
            <a:off x="8452485" y="5513898"/>
            <a:ext cx="691515" cy="486852"/>
          </a:xfrm>
          <a:prstGeom prst="rect">
            <a:avLst/>
          </a:prstGeom>
        </p:spPr>
      </p:pic>
      <p:pic>
        <p:nvPicPr>
          <p:cNvPr id="4" name="Picture 3" descr="Toy Story | Official Disney Site">
            <a:extLst>
              <a:ext uri="{FF2B5EF4-FFF2-40B4-BE49-F238E27FC236}">
                <a16:creationId xmlns:a16="http://schemas.microsoft.com/office/drawing/2014/main" id="{5225B734-A563-D5CC-02BC-81BA27AF284F}"/>
              </a:ext>
            </a:extLst>
          </p:cNvPr>
          <p:cNvPicPr>
            <a:picLocks noChangeAspect="1"/>
          </p:cNvPicPr>
          <p:nvPr/>
        </p:nvPicPr>
        <p:blipFill>
          <a:blip r:embed="rId4"/>
          <a:stretch>
            <a:fillRect/>
          </a:stretch>
        </p:blipFill>
        <p:spPr>
          <a:xfrm>
            <a:off x="6347100" y="2580088"/>
            <a:ext cx="2451143" cy="2340446"/>
          </a:xfrm>
          <a:prstGeom prst="rect">
            <a:avLst/>
          </a:prstGeom>
        </p:spPr>
      </p:pic>
    </p:spTree>
    <p:extLst>
      <p:ext uri="{BB962C8B-B14F-4D97-AF65-F5344CB8AC3E}">
        <p14:creationId xmlns:p14="http://schemas.microsoft.com/office/powerpoint/2010/main" val="43003272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8FA101-5919-7F49-2F20-CDCC8EC0AAB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3F3F0FA-3CEE-9177-5F60-AEA2717638DC}"/>
              </a:ext>
            </a:extLst>
          </p:cNvPr>
          <p:cNvSpPr>
            <a:spLocks noGrp="1"/>
          </p:cNvSpPr>
          <p:nvPr>
            <p:ph type="title"/>
          </p:nvPr>
        </p:nvSpPr>
        <p:spPr/>
        <p:txBody>
          <a:bodyPr>
            <a:normAutofit/>
          </a:bodyPr>
          <a:lstStyle/>
          <a:p>
            <a:r>
              <a:rPr lang="en-US" sz="4950" b="1">
                <a:solidFill>
                  <a:srgbClr val="0000FF"/>
                </a:solidFill>
                <a:latin typeface="HelloFirstieSquisht" panose="02000603000000000000" pitchFamily="2" charset="0"/>
                <a:ea typeface="HelloFirstieSquisht" panose="02000603000000000000" pitchFamily="2" charset="0"/>
              </a:rPr>
              <a:t>Sierra Nevada Journeys – Cost:</a:t>
            </a:r>
            <a:endParaRPr lang="en-US" sz="4950">
              <a:solidFill>
                <a:srgbClr val="0000FF"/>
              </a:solidFill>
              <a:latin typeface="HelloFirstieSquisht" panose="02000603000000000000" pitchFamily="2" charset="0"/>
              <a:ea typeface="HelloFirstieSquisht" panose="02000603000000000000" pitchFamily="2" charset="0"/>
            </a:endParaRPr>
          </a:p>
        </p:txBody>
      </p:sp>
      <p:sp>
        <p:nvSpPr>
          <p:cNvPr id="3" name="Content Placeholder 2">
            <a:extLst>
              <a:ext uri="{FF2B5EF4-FFF2-40B4-BE49-F238E27FC236}">
                <a16:creationId xmlns:a16="http://schemas.microsoft.com/office/drawing/2014/main" id="{9751E4B9-D304-EB05-AA96-CE6F3B57C61C}"/>
              </a:ext>
            </a:extLst>
          </p:cNvPr>
          <p:cNvSpPr>
            <a:spLocks noGrp="1"/>
          </p:cNvSpPr>
          <p:nvPr>
            <p:ph idx="1"/>
          </p:nvPr>
        </p:nvSpPr>
        <p:spPr>
          <a:xfrm>
            <a:off x="822960" y="2241551"/>
            <a:ext cx="5784816" cy="3017520"/>
          </a:xfrm>
        </p:spPr>
        <p:txBody>
          <a:bodyPr>
            <a:normAutofit fontScale="77500" lnSpcReduction="20000"/>
          </a:bodyPr>
          <a:lstStyle/>
          <a:p>
            <a:pPr>
              <a:buFont typeface="Wingdings" panose="05000000000000000000" pitchFamily="2" charset="2"/>
              <a:buChar char="§"/>
            </a:pPr>
            <a:r>
              <a:rPr lang="en-US" sz="4500" dirty="0">
                <a:latin typeface="HelloFirstieSquisht" panose="02000603000000000000" pitchFamily="2" charset="0"/>
                <a:ea typeface="HelloFirstieSquisht" panose="02000603000000000000" pitchFamily="2" charset="0"/>
              </a:rPr>
              <a:t>$300 per student</a:t>
            </a:r>
          </a:p>
          <a:p>
            <a:pPr>
              <a:buFont typeface="Wingdings" panose="05000000000000000000" pitchFamily="2" charset="2"/>
              <a:buChar char="§"/>
            </a:pPr>
            <a:r>
              <a:rPr lang="en-US" sz="4500" dirty="0">
                <a:latin typeface="HelloFirstieSquisht" panose="02000603000000000000" pitchFamily="2" charset="0"/>
                <a:ea typeface="HelloFirstieSquisht" panose="02000603000000000000" pitchFamily="2" charset="0"/>
              </a:rPr>
              <a:t>$200 per chaperone</a:t>
            </a:r>
          </a:p>
          <a:p>
            <a:pPr lvl="1">
              <a:buFont typeface="Wingdings" panose="05000000000000000000" pitchFamily="2" charset="2"/>
              <a:buChar char="§"/>
            </a:pPr>
            <a:r>
              <a:rPr lang="en-US" sz="4300" dirty="0">
                <a:latin typeface="HelloFirstieSquisht" panose="02000603000000000000" pitchFamily="2" charset="0"/>
                <a:ea typeface="HelloFirstieSquisht" panose="02000603000000000000" pitchFamily="2" charset="0"/>
              </a:rPr>
              <a:t>AND $58.50 to get fingerprinted due on arrival, directly to Fingerprinting Express</a:t>
            </a:r>
          </a:p>
          <a:p>
            <a:pPr marL="0" indent="0" algn="ctr">
              <a:buNone/>
            </a:pPr>
            <a:r>
              <a:rPr lang="en-US" sz="3600" dirty="0">
                <a:latin typeface="HelloFirstieSquisht" panose="02000603000000000000" pitchFamily="2" charset="0"/>
                <a:ea typeface="HelloFirstieSquisht" panose="02000603000000000000" pitchFamily="2" charset="0"/>
              </a:rPr>
              <a:t>(This includes the cabins, food, and staff for two nights)</a:t>
            </a:r>
          </a:p>
        </p:txBody>
      </p:sp>
      <p:pic>
        <p:nvPicPr>
          <p:cNvPr id="5" name="Picture 4" descr="A white rectangular object with blue and white text&#10;&#10;Description automatically generated">
            <a:extLst>
              <a:ext uri="{FF2B5EF4-FFF2-40B4-BE49-F238E27FC236}">
                <a16:creationId xmlns:a16="http://schemas.microsoft.com/office/drawing/2014/main" id="{3292D124-637E-BDAC-40A9-A3AE23738A89}"/>
              </a:ext>
            </a:extLst>
          </p:cNvPr>
          <p:cNvPicPr>
            <a:picLocks noChangeAspect="1"/>
          </p:cNvPicPr>
          <p:nvPr/>
        </p:nvPicPr>
        <p:blipFill>
          <a:blip r:embed="rId3"/>
          <a:stretch>
            <a:fillRect/>
          </a:stretch>
        </p:blipFill>
        <p:spPr>
          <a:xfrm>
            <a:off x="8452485" y="5513898"/>
            <a:ext cx="691515" cy="486852"/>
          </a:xfrm>
          <a:prstGeom prst="rect">
            <a:avLst/>
          </a:prstGeom>
        </p:spPr>
      </p:pic>
      <p:pic>
        <p:nvPicPr>
          <p:cNvPr id="4" name="Picture 3" descr="Toy Story | Official Disney Site">
            <a:extLst>
              <a:ext uri="{FF2B5EF4-FFF2-40B4-BE49-F238E27FC236}">
                <a16:creationId xmlns:a16="http://schemas.microsoft.com/office/drawing/2014/main" id="{72664DB3-8986-18C2-CCAD-2ADA485EA026}"/>
              </a:ext>
            </a:extLst>
          </p:cNvPr>
          <p:cNvPicPr>
            <a:picLocks noChangeAspect="1"/>
          </p:cNvPicPr>
          <p:nvPr/>
        </p:nvPicPr>
        <p:blipFill>
          <a:blip r:embed="rId4"/>
          <a:stretch>
            <a:fillRect/>
          </a:stretch>
        </p:blipFill>
        <p:spPr>
          <a:xfrm>
            <a:off x="6607776" y="2780194"/>
            <a:ext cx="2451143" cy="2340446"/>
          </a:xfrm>
          <a:prstGeom prst="rect">
            <a:avLst/>
          </a:prstGeom>
        </p:spPr>
      </p:pic>
    </p:spTree>
    <p:extLst>
      <p:ext uri="{BB962C8B-B14F-4D97-AF65-F5344CB8AC3E}">
        <p14:creationId xmlns:p14="http://schemas.microsoft.com/office/powerpoint/2010/main" val="25169770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0719BA-C643-2B0E-379C-C5F8A10DE52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9166D3B-D862-321A-B52F-8AAD8A0E3F0E}"/>
              </a:ext>
            </a:extLst>
          </p:cNvPr>
          <p:cNvSpPr>
            <a:spLocks noGrp="1"/>
          </p:cNvSpPr>
          <p:nvPr>
            <p:ph type="title"/>
          </p:nvPr>
        </p:nvSpPr>
        <p:spPr/>
        <p:txBody>
          <a:bodyPr>
            <a:normAutofit/>
          </a:bodyPr>
          <a:lstStyle/>
          <a:p>
            <a:r>
              <a:rPr lang="en-US" sz="4950" b="1">
                <a:solidFill>
                  <a:srgbClr val="0000FF"/>
                </a:solidFill>
                <a:latin typeface="HelloFirstieSquisht" panose="02000603000000000000" pitchFamily="2" charset="0"/>
                <a:ea typeface="HelloFirstieSquisht" panose="02000603000000000000" pitchFamily="2" charset="0"/>
              </a:rPr>
              <a:t>Sierra Nevada Journeys – Chaperones!!!!</a:t>
            </a:r>
            <a:endParaRPr lang="en-US" sz="4950">
              <a:solidFill>
                <a:srgbClr val="0000FF"/>
              </a:solidFill>
              <a:latin typeface="HelloFirstieSquisht" panose="02000603000000000000" pitchFamily="2" charset="0"/>
              <a:ea typeface="HelloFirstieSquisht" panose="02000603000000000000" pitchFamily="2" charset="0"/>
            </a:endParaRPr>
          </a:p>
        </p:txBody>
      </p:sp>
      <p:sp>
        <p:nvSpPr>
          <p:cNvPr id="3" name="Content Placeholder 2">
            <a:extLst>
              <a:ext uri="{FF2B5EF4-FFF2-40B4-BE49-F238E27FC236}">
                <a16:creationId xmlns:a16="http://schemas.microsoft.com/office/drawing/2014/main" id="{980ED69A-04F8-E831-F44C-5CE8C6D77486}"/>
              </a:ext>
            </a:extLst>
          </p:cNvPr>
          <p:cNvSpPr>
            <a:spLocks noGrp="1"/>
          </p:cNvSpPr>
          <p:nvPr>
            <p:ph idx="1"/>
          </p:nvPr>
        </p:nvSpPr>
        <p:spPr>
          <a:xfrm>
            <a:off x="822960" y="1834631"/>
            <a:ext cx="5553777" cy="4736765"/>
          </a:xfrm>
        </p:spPr>
        <p:txBody>
          <a:bodyPr>
            <a:normAutofit/>
          </a:bodyPr>
          <a:lstStyle/>
          <a:p>
            <a:pPr>
              <a:buFont typeface="Wingdings" panose="05000000000000000000" pitchFamily="2" charset="2"/>
              <a:buChar char="§"/>
            </a:pPr>
            <a:r>
              <a:rPr lang="en-US" sz="3600">
                <a:latin typeface="HelloFirstieSquisht" panose="02000603000000000000" pitchFamily="2" charset="0"/>
                <a:ea typeface="HelloFirstieSquisht" panose="02000603000000000000" pitchFamily="2" charset="0"/>
              </a:rPr>
              <a:t>We need a total of 14 adult chaperones to attend the field trip. Chaperones will be assigned to the boys’ and girls’ cabins. The number of male and female chaperones needed will be determined based on the number of boys and girls attending. </a:t>
            </a:r>
          </a:p>
        </p:txBody>
      </p:sp>
      <p:pic>
        <p:nvPicPr>
          <p:cNvPr id="5" name="Picture 4" descr="A white rectangular object with blue and white text&#10;&#10;Description automatically generated">
            <a:extLst>
              <a:ext uri="{FF2B5EF4-FFF2-40B4-BE49-F238E27FC236}">
                <a16:creationId xmlns:a16="http://schemas.microsoft.com/office/drawing/2014/main" id="{19886350-7B0F-C882-DCC6-C37634CE29A5}"/>
              </a:ext>
            </a:extLst>
          </p:cNvPr>
          <p:cNvPicPr>
            <a:picLocks noChangeAspect="1"/>
          </p:cNvPicPr>
          <p:nvPr/>
        </p:nvPicPr>
        <p:blipFill>
          <a:blip r:embed="rId3"/>
          <a:stretch>
            <a:fillRect/>
          </a:stretch>
        </p:blipFill>
        <p:spPr>
          <a:xfrm>
            <a:off x="8452485" y="5513898"/>
            <a:ext cx="691515" cy="486852"/>
          </a:xfrm>
          <a:prstGeom prst="rect">
            <a:avLst/>
          </a:prstGeom>
        </p:spPr>
      </p:pic>
      <p:pic>
        <p:nvPicPr>
          <p:cNvPr id="4" name="Picture 3" descr="Toy Story | Official Disney Site">
            <a:extLst>
              <a:ext uri="{FF2B5EF4-FFF2-40B4-BE49-F238E27FC236}">
                <a16:creationId xmlns:a16="http://schemas.microsoft.com/office/drawing/2014/main" id="{124D5F18-05A5-9702-B7C8-9474FB6ED9EB}"/>
              </a:ext>
            </a:extLst>
          </p:cNvPr>
          <p:cNvPicPr>
            <a:picLocks noChangeAspect="1"/>
          </p:cNvPicPr>
          <p:nvPr/>
        </p:nvPicPr>
        <p:blipFill>
          <a:blip r:embed="rId4"/>
          <a:stretch>
            <a:fillRect/>
          </a:stretch>
        </p:blipFill>
        <p:spPr>
          <a:xfrm>
            <a:off x="6607776" y="2495867"/>
            <a:ext cx="2451143" cy="2340446"/>
          </a:xfrm>
          <a:prstGeom prst="rect">
            <a:avLst/>
          </a:prstGeom>
        </p:spPr>
      </p:pic>
    </p:spTree>
    <p:extLst>
      <p:ext uri="{BB962C8B-B14F-4D97-AF65-F5344CB8AC3E}">
        <p14:creationId xmlns:p14="http://schemas.microsoft.com/office/powerpoint/2010/main" val="197628260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EF318B-ABE0-2E96-1BEA-FC9B02D3C30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FE498E9-A590-B274-A01A-D8174B14BF9D}"/>
              </a:ext>
            </a:extLst>
          </p:cNvPr>
          <p:cNvSpPr>
            <a:spLocks noGrp="1"/>
          </p:cNvSpPr>
          <p:nvPr>
            <p:ph type="title"/>
          </p:nvPr>
        </p:nvSpPr>
        <p:spPr/>
        <p:txBody>
          <a:bodyPr>
            <a:normAutofit/>
          </a:bodyPr>
          <a:lstStyle/>
          <a:p>
            <a:r>
              <a:rPr lang="en-US" sz="4950" b="1">
                <a:solidFill>
                  <a:srgbClr val="0000FF"/>
                </a:solidFill>
                <a:latin typeface="HelloFirstieSquisht" panose="02000603000000000000" pitchFamily="2" charset="0"/>
                <a:ea typeface="HelloFirstieSquisht" panose="02000603000000000000" pitchFamily="2" charset="0"/>
              </a:rPr>
              <a:t>Sierra Nevada Journeys – Chaperones!!!!</a:t>
            </a:r>
            <a:endParaRPr lang="en-US" sz="4950">
              <a:solidFill>
                <a:srgbClr val="0000FF"/>
              </a:solidFill>
              <a:latin typeface="HelloFirstieSquisht" panose="02000603000000000000" pitchFamily="2" charset="0"/>
              <a:ea typeface="HelloFirstieSquisht" panose="02000603000000000000" pitchFamily="2" charset="0"/>
            </a:endParaRPr>
          </a:p>
        </p:txBody>
      </p:sp>
      <p:sp>
        <p:nvSpPr>
          <p:cNvPr id="3" name="Content Placeholder 2">
            <a:extLst>
              <a:ext uri="{FF2B5EF4-FFF2-40B4-BE49-F238E27FC236}">
                <a16:creationId xmlns:a16="http://schemas.microsoft.com/office/drawing/2014/main" id="{B06F1AE0-75D0-104C-51F0-CC9936E145D6}"/>
              </a:ext>
            </a:extLst>
          </p:cNvPr>
          <p:cNvSpPr>
            <a:spLocks noGrp="1"/>
          </p:cNvSpPr>
          <p:nvPr>
            <p:ph idx="1"/>
          </p:nvPr>
        </p:nvSpPr>
        <p:spPr>
          <a:xfrm>
            <a:off x="822960" y="2241551"/>
            <a:ext cx="5784816" cy="3017520"/>
          </a:xfrm>
        </p:spPr>
        <p:txBody>
          <a:bodyPr>
            <a:normAutofit lnSpcReduction="10000"/>
          </a:bodyPr>
          <a:lstStyle/>
          <a:p>
            <a:pPr>
              <a:buFont typeface="Wingdings" panose="05000000000000000000" pitchFamily="2" charset="2"/>
              <a:buChar char="§"/>
            </a:pPr>
            <a:r>
              <a:rPr lang="en-US" sz="4500">
                <a:latin typeface="HelloFirstieSquisht" panose="02000603000000000000" pitchFamily="2" charset="0"/>
                <a:ea typeface="HelloFirstieSquisht" panose="02000603000000000000" pitchFamily="2" charset="0"/>
              </a:rPr>
              <a:t>You monitor a group of 8 students during the field trip and you also stay in the glamping type rooms. </a:t>
            </a:r>
            <a:r>
              <a:rPr lang="en-US" sz="4500">
                <a:latin typeface="HelloFirstieSquisht" panose="02000603000000000000" pitchFamily="2" charset="0"/>
                <a:ea typeface="HelloFirstieSquisht" panose="02000603000000000000" pitchFamily="2" charset="0"/>
                <a:sym typeface="Wingdings" panose="05000000000000000000" pitchFamily="2" charset="2"/>
              </a:rPr>
              <a:t></a:t>
            </a:r>
            <a:endParaRPr lang="en-US" sz="4500">
              <a:latin typeface="HelloFirstieSquisht" panose="02000603000000000000" pitchFamily="2" charset="0"/>
              <a:ea typeface="HelloFirstieSquisht" panose="02000603000000000000" pitchFamily="2" charset="0"/>
            </a:endParaRPr>
          </a:p>
        </p:txBody>
      </p:sp>
      <p:pic>
        <p:nvPicPr>
          <p:cNvPr id="5" name="Picture 4" descr="A white rectangular object with blue and white text&#10;&#10;Description automatically generated">
            <a:extLst>
              <a:ext uri="{FF2B5EF4-FFF2-40B4-BE49-F238E27FC236}">
                <a16:creationId xmlns:a16="http://schemas.microsoft.com/office/drawing/2014/main" id="{2CFFB2F6-27EC-B3F0-A7FA-3FD15E2F8FB4}"/>
              </a:ext>
            </a:extLst>
          </p:cNvPr>
          <p:cNvPicPr>
            <a:picLocks noChangeAspect="1"/>
          </p:cNvPicPr>
          <p:nvPr/>
        </p:nvPicPr>
        <p:blipFill>
          <a:blip r:embed="rId3"/>
          <a:stretch>
            <a:fillRect/>
          </a:stretch>
        </p:blipFill>
        <p:spPr>
          <a:xfrm>
            <a:off x="8452485" y="5513898"/>
            <a:ext cx="691515" cy="486852"/>
          </a:xfrm>
          <a:prstGeom prst="rect">
            <a:avLst/>
          </a:prstGeom>
        </p:spPr>
      </p:pic>
      <p:pic>
        <p:nvPicPr>
          <p:cNvPr id="4" name="Picture 3" descr="Toy Story | Official Disney Site">
            <a:extLst>
              <a:ext uri="{FF2B5EF4-FFF2-40B4-BE49-F238E27FC236}">
                <a16:creationId xmlns:a16="http://schemas.microsoft.com/office/drawing/2014/main" id="{C953DED2-2594-51A5-EFC9-7D5F08A49A46}"/>
              </a:ext>
            </a:extLst>
          </p:cNvPr>
          <p:cNvPicPr>
            <a:picLocks noChangeAspect="1"/>
          </p:cNvPicPr>
          <p:nvPr/>
        </p:nvPicPr>
        <p:blipFill>
          <a:blip r:embed="rId4"/>
          <a:stretch>
            <a:fillRect/>
          </a:stretch>
        </p:blipFill>
        <p:spPr>
          <a:xfrm>
            <a:off x="6607776" y="2580088"/>
            <a:ext cx="2451143" cy="2340446"/>
          </a:xfrm>
          <a:prstGeom prst="rect">
            <a:avLst/>
          </a:prstGeom>
        </p:spPr>
      </p:pic>
    </p:spTree>
    <p:extLst>
      <p:ext uri="{BB962C8B-B14F-4D97-AF65-F5344CB8AC3E}">
        <p14:creationId xmlns:p14="http://schemas.microsoft.com/office/powerpoint/2010/main" val="331549849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CBDABB-04F8-5213-EF37-F4C771F7AFC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76CED1C-15D5-3141-AE81-0ABC529D3388}"/>
              </a:ext>
            </a:extLst>
          </p:cNvPr>
          <p:cNvSpPr>
            <a:spLocks noGrp="1"/>
          </p:cNvSpPr>
          <p:nvPr>
            <p:ph type="title"/>
          </p:nvPr>
        </p:nvSpPr>
        <p:spPr/>
        <p:txBody>
          <a:bodyPr>
            <a:normAutofit/>
          </a:bodyPr>
          <a:lstStyle/>
          <a:p>
            <a:r>
              <a:rPr lang="en-US" sz="4950" b="1">
                <a:solidFill>
                  <a:srgbClr val="0000FF"/>
                </a:solidFill>
                <a:latin typeface="HelloFirstieSquisht" panose="02000603000000000000" pitchFamily="2" charset="0"/>
                <a:ea typeface="HelloFirstieSquisht" panose="02000603000000000000" pitchFamily="2" charset="0"/>
              </a:rPr>
              <a:t>Sierra Nevada Journeys – Chaperones!!!!</a:t>
            </a:r>
            <a:endParaRPr lang="en-US" sz="4950">
              <a:solidFill>
                <a:srgbClr val="0000FF"/>
              </a:solidFill>
              <a:latin typeface="HelloFirstieSquisht" panose="02000603000000000000" pitchFamily="2" charset="0"/>
              <a:ea typeface="HelloFirstieSquisht" panose="02000603000000000000" pitchFamily="2" charset="0"/>
            </a:endParaRPr>
          </a:p>
        </p:txBody>
      </p:sp>
      <p:sp>
        <p:nvSpPr>
          <p:cNvPr id="3" name="Content Placeholder 2">
            <a:extLst>
              <a:ext uri="{FF2B5EF4-FFF2-40B4-BE49-F238E27FC236}">
                <a16:creationId xmlns:a16="http://schemas.microsoft.com/office/drawing/2014/main" id="{3D27BE33-D4EC-039E-E7B6-03D66BE8F35A}"/>
              </a:ext>
            </a:extLst>
          </p:cNvPr>
          <p:cNvSpPr>
            <a:spLocks noGrp="1"/>
          </p:cNvSpPr>
          <p:nvPr>
            <p:ph idx="1"/>
          </p:nvPr>
        </p:nvSpPr>
        <p:spPr>
          <a:xfrm>
            <a:off x="822960" y="2241551"/>
            <a:ext cx="5784816" cy="3017520"/>
          </a:xfrm>
        </p:spPr>
        <p:txBody>
          <a:bodyPr>
            <a:normAutofit lnSpcReduction="10000"/>
          </a:bodyPr>
          <a:lstStyle/>
          <a:p>
            <a:pPr>
              <a:buFont typeface="Wingdings" panose="05000000000000000000" pitchFamily="2" charset="2"/>
              <a:buChar char="§"/>
            </a:pPr>
            <a:r>
              <a:rPr lang="en-US" sz="4500">
                <a:latin typeface="HelloFirstieSquisht" panose="02000603000000000000" pitchFamily="2" charset="0"/>
                <a:ea typeface="HelloFirstieSquisht" panose="02000603000000000000" pitchFamily="2" charset="0"/>
              </a:rPr>
              <a:t>If we do not have 14 adults commit to going on this field trip to help chaperone – we will have to cancel the trip. </a:t>
            </a:r>
          </a:p>
        </p:txBody>
      </p:sp>
      <p:pic>
        <p:nvPicPr>
          <p:cNvPr id="5" name="Picture 4" descr="A white rectangular object with blue and white text&#10;&#10;Description automatically generated">
            <a:extLst>
              <a:ext uri="{FF2B5EF4-FFF2-40B4-BE49-F238E27FC236}">
                <a16:creationId xmlns:a16="http://schemas.microsoft.com/office/drawing/2014/main" id="{7B95D682-4302-B84D-57DB-40672CFD3B95}"/>
              </a:ext>
            </a:extLst>
          </p:cNvPr>
          <p:cNvPicPr>
            <a:picLocks noChangeAspect="1"/>
          </p:cNvPicPr>
          <p:nvPr/>
        </p:nvPicPr>
        <p:blipFill>
          <a:blip r:embed="rId3"/>
          <a:stretch>
            <a:fillRect/>
          </a:stretch>
        </p:blipFill>
        <p:spPr>
          <a:xfrm>
            <a:off x="8452485" y="5513898"/>
            <a:ext cx="691515" cy="486852"/>
          </a:xfrm>
          <a:prstGeom prst="rect">
            <a:avLst/>
          </a:prstGeom>
        </p:spPr>
      </p:pic>
      <p:pic>
        <p:nvPicPr>
          <p:cNvPr id="4" name="Picture 3" descr="Toy Story | Official Disney Site">
            <a:extLst>
              <a:ext uri="{FF2B5EF4-FFF2-40B4-BE49-F238E27FC236}">
                <a16:creationId xmlns:a16="http://schemas.microsoft.com/office/drawing/2014/main" id="{76B7C03A-50A6-57EE-9CE6-985F0679A53F}"/>
              </a:ext>
            </a:extLst>
          </p:cNvPr>
          <p:cNvPicPr>
            <a:picLocks noChangeAspect="1"/>
          </p:cNvPicPr>
          <p:nvPr/>
        </p:nvPicPr>
        <p:blipFill>
          <a:blip r:embed="rId4"/>
          <a:stretch>
            <a:fillRect/>
          </a:stretch>
        </p:blipFill>
        <p:spPr>
          <a:xfrm>
            <a:off x="6347100" y="2580088"/>
            <a:ext cx="2451143" cy="2340446"/>
          </a:xfrm>
          <a:prstGeom prst="rect">
            <a:avLst/>
          </a:prstGeom>
        </p:spPr>
      </p:pic>
    </p:spTree>
    <p:extLst>
      <p:ext uri="{BB962C8B-B14F-4D97-AF65-F5344CB8AC3E}">
        <p14:creationId xmlns:p14="http://schemas.microsoft.com/office/powerpoint/2010/main" val="192374670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84D9D7-7DDA-33E9-FE57-F6B30A3FF48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2B3DAD5-F8D5-0194-76C0-4EB0065D75D0}"/>
              </a:ext>
            </a:extLst>
          </p:cNvPr>
          <p:cNvSpPr>
            <a:spLocks noGrp="1"/>
          </p:cNvSpPr>
          <p:nvPr>
            <p:ph type="title"/>
          </p:nvPr>
        </p:nvSpPr>
        <p:spPr/>
        <p:txBody>
          <a:bodyPr>
            <a:normAutofit/>
          </a:bodyPr>
          <a:lstStyle/>
          <a:p>
            <a:r>
              <a:rPr lang="en-US" sz="4950" b="1" dirty="0">
                <a:solidFill>
                  <a:srgbClr val="0000FF"/>
                </a:solidFill>
                <a:latin typeface="HelloFirstieSquisht" panose="02000603000000000000" pitchFamily="2" charset="0"/>
                <a:ea typeface="HelloFirstieSquisht" panose="02000603000000000000" pitchFamily="2" charset="0"/>
              </a:rPr>
              <a:t>Sierra Nevada Journeys – Chaperones!!!! </a:t>
            </a:r>
            <a:endParaRPr lang="en-US" sz="4950" dirty="0">
              <a:solidFill>
                <a:srgbClr val="0000FF"/>
              </a:solidFill>
              <a:latin typeface="HelloFirstieSquisht" panose="02000603000000000000" pitchFamily="2" charset="0"/>
              <a:ea typeface="HelloFirstieSquisht" panose="02000603000000000000" pitchFamily="2" charset="0"/>
            </a:endParaRPr>
          </a:p>
        </p:txBody>
      </p:sp>
      <p:sp>
        <p:nvSpPr>
          <p:cNvPr id="3" name="Content Placeholder 2">
            <a:extLst>
              <a:ext uri="{FF2B5EF4-FFF2-40B4-BE49-F238E27FC236}">
                <a16:creationId xmlns:a16="http://schemas.microsoft.com/office/drawing/2014/main" id="{7260D9C9-DAE5-6850-9580-94D55474F1AF}"/>
              </a:ext>
            </a:extLst>
          </p:cNvPr>
          <p:cNvSpPr>
            <a:spLocks noGrp="1"/>
          </p:cNvSpPr>
          <p:nvPr>
            <p:ph idx="1"/>
          </p:nvPr>
        </p:nvSpPr>
        <p:spPr>
          <a:xfrm>
            <a:off x="822960" y="2241551"/>
            <a:ext cx="5784816" cy="3017520"/>
          </a:xfrm>
        </p:spPr>
        <p:txBody>
          <a:bodyPr>
            <a:normAutofit lnSpcReduction="10000"/>
          </a:bodyPr>
          <a:lstStyle/>
          <a:p>
            <a:pPr>
              <a:buFont typeface="Wingdings" panose="05000000000000000000" pitchFamily="2" charset="2"/>
              <a:buChar char="§"/>
            </a:pPr>
            <a:r>
              <a:rPr lang="en-US" sz="4500" dirty="0">
                <a:latin typeface="HelloFirstieSquisht" panose="02000603000000000000" pitchFamily="2" charset="0"/>
                <a:ea typeface="HelloFirstieSquisht" panose="02000603000000000000" pitchFamily="2" charset="0"/>
              </a:rPr>
              <a:t>Additional Volunteer Approval:</a:t>
            </a:r>
          </a:p>
          <a:p>
            <a:pPr lvl="1">
              <a:buFont typeface="Wingdings" panose="05000000000000000000" pitchFamily="2" charset="2"/>
              <a:buChar char="§"/>
            </a:pPr>
            <a:r>
              <a:rPr lang="en-US" sz="4300">
                <a:latin typeface="HelloFirstieSquisht" panose="02000603000000000000" pitchFamily="2" charset="0"/>
                <a:ea typeface="HelloFirstieSquisht" panose="02000603000000000000" pitchFamily="2" charset="0"/>
              </a:rPr>
              <a:t>Fingerprinting:</a:t>
            </a:r>
          </a:p>
          <a:p>
            <a:pPr lvl="2">
              <a:buFont typeface="Wingdings" panose="05000000000000000000" pitchFamily="2" charset="2"/>
              <a:buChar char="§"/>
            </a:pPr>
            <a:r>
              <a:rPr lang="en-US" sz="3900" dirty="0">
                <a:latin typeface="HelloFirstieSquisht" panose="02000603000000000000" pitchFamily="2" charset="0"/>
                <a:ea typeface="HelloFirstieSquisht" panose="02000603000000000000" pitchFamily="2" charset="0"/>
              </a:rPr>
              <a:t>takes 6-8 weeks </a:t>
            </a:r>
          </a:p>
          <a:p>
            <a:pPr lvl="1">
              <a:buFont typeface="Wingdings" panose="05000000000000000000" pitchFamily="2" charset="2"/>
              <a:buChar char="§"/>
            </a:pPr>
            <a:r>
              <a:rPr lang="en-US" sz="4300" dirty="0">
                <a:latin typeface="HelloFirstieSquisht" panose="02000603000000000000" pitchFamily="2" charset="0"/>
                <a:ea typeface="HelloFirstieSquisht" panose="02000603000000000000" pitchFamily="2" charset="0"/>
              </a:rPr>
              <a:t>Background Check</a:t>
            </a:r>
          </a:p>
        </p:txBody>
      </p:sp>
      <p:pic>
        <p:nvPicPr>
          <p:cNvPr id="5" name="Picture 4" descr="A white rectangular object with blue and white text&#10;&#10;Description automatically generated">
            <a:extLst>
              <a:ext uri="{FF2B5EF4-FFF2-40B4-BE49-F238E27FC236}">
                <a16:creationId xmlns:a16="http://schemas.microsoft.com/office/drawing/2014/main" id="{686CA832-EF59-C695-B726-08040B8E3716}"/>
              </a:ext>
            </a:extLst>
          </p:cNvPr>
          <p:cNvPicPr>
            <a:picLocks noChangeAspect="1"/>
          </p:cNvPicPr>
          <p:nvPr/>
        </p:nvPicPr>
        <p:blipFill>
          <a:blip r:embed="rId3"/>
          <a:stretch>
            <a:fillRect/>
          </a:stretch>
        </p:blipFill>
        <p:spPr>
          <a:xfrm>
            <a:off x="8452485" y="5513898"/>
            <a:ext cx="691515" cy="486852"/>
          </a:xfrm>
          <a:prstGeom prst="rect">
            <a:avLst/>
          </a:prstGeom>
        </p:spPr>
      </p:pic>
      <p:pic>
        <p:nvPicPr>
          <p:cNvPr id="4" name="Picture 3" descr="Toy Story | Official Disney Site">
            <a:extLst>
              <a:ext uri="{FF2B5EF4-FFF2-40B4-BE49-F238E27FC236}">
                <a16:creationId xmlns:a16="http://schemas.microsoft.com/office/drawing/2014/main" id="{50EBBC5A-09AB-5464-48E0-82995840AC59}"/>
              </a:ext>
            </a:extLst>
          </p:cNvPr>
          <p:cNvPicPr>
            <a:picLocks noChangeAspect="1"/>
          </p:cNvPicPr>
          <p:nvPr/>
        </p:nvPicPr>
        <p:blipFill>
          <a:blip r:embed="rId4"/>
          <a:stretch>
            <a:fillRect/>
          </a:stretch>
        </p:blipFill>
        <p:spPr>
          <a:xfrm>
            <a:off x="6347100" y="2580088"/>
            <a:ext cx="2451143" cy="2340446"/>
          </a:xfrm>
          <a:prstGeom prst="rect">
            <a:avLst/>
          </a:prstGeom>
        </p:spPr>
      </p:pic>
    </p:spTree>
    <p:extLst>
      <p:ext uri="{BB962C8B-B14F-4D97-AF65-F5344CB8AC3E}">
        <p14:creationId xmlns:p14="http://schemas.microsoft.com/office/powerpoint/2010/main" val="405266484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6D585B-1240-1D62-E448-4F54DD65AD8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579D112-BDB9-6EC6-2397-D13545242248}"/>
              </a:ext>
            </a:extLst>
          </p:cNvPr>
          <p:cNvSpPr>
            <a:spLocks noGrp="1"/>
          </p:cNvSpPr>
          <p:nvPr>
            <p:ph type="title"/>
          </p:nvPr>
        </p:nvSpPr>
        <p:spPr/>
        <p:txBody>
          <a:bodyPr>
            <a:normAutofit/>
          </a:bodyPr>
          <a:lstStyle/>
          <a:p>
            <a:r>
              <a:rPr lang="en-US" sz="4950" b="1">
                <a:solidFill>
                  <a:srgbClr val="0000FF"/>
                </a:solidFill>
                <a:latin typeface="HelloFirstieSquisht" panose="02000603000000000000" pitchFamily="2" charset="0"/>
                <a:ea typeface="HelloFirstieSquisht" panose="02000603000000000000" pitchFamily="2" charset="0"/>
              </a:rPr>
              <a:t>Sierra Nevada Journeys – Cost:</a:t>
            </a:r>
            <a:endParaRPr lang="en-US" sz="4950">
              <a:solidFill>
                <a:srgbClr val="0000FF"/>
              </a:solidFill>
              <a:latin typeface="HelloFirstieSquisht" panose="02000603000000000000" pitchFamily="2" charset="0"/>
              <a:ea typeface="HelloFirstieSquisht" panose="02000603000000000000" pitchFamily="2" charset="0"/>
            </a:endParaRPr>
          </a:p>
        </p:txBody>
      </p:sp>
      <p:sp>
        <p:nvSpPr>
          <p:cNvPr id="3" name="Content Placeholder 2">
            <a:extLst>
              <a:ext uri="{FF2B5EF4-FFF2-40B4-BE49-F238E27FC236}">
                <a16:creationId xmlns:a16="http://schemas.microsoft.com/office/drawing/2014/main" id="{DA6667D1-C834-ED26-BB15-8A96749D269E}"/>
              </a:ext>
            </a:extLst>
          </p:cNvPr>
          <p:cNvSpPr>
            <a:spLocks noGrp="1"/>
          </p:cNvSpPr>
          <p:nvPr>
            <p:ph idx="1"/>
          </p:nvPr>
        </p:nvSpPr>
        <p:spPr>
          <a:xfrm>
            <a:off x="822960" y="2241551"/>
            <a:ext cx="5784816" cy="3017520"/>
          </a:xfrm>
        </p:spPr>
        <p:txBody>
          <a:bodyPr>
            <a:normAutofit fontScale="55000" lnSpcReduction="20000"/>
          </a:bodyPr>
          <a:lstStyle/>
          <a:p>
            <a:pPr>
              <a:buFont typeface="Wingdings" panose="05000000000000000000" pitchFamily="2" charset="2"/>
              <a:buChar char="§"/>
            </a:pPr>
            <a:r>
              <a:rPr lang="en-US" sz="4000" dirty="0">
                <a:latin typeface="HelloFirstieSquisht" panose="02000603000000000000" pitchFamily="2" charset="0"/>
                <a:ea typeface="HelloFirstieSquisht" panose="02000603000000000000" pitchFamily="2" charset="0"/>
              </a:rPr>
              <a:t>We are needing everyone to pay the $300 for student and/or chaperone by December 1, 2026. </a:t>
            </a:r>
          </a:p>
          <a:p>
            <a:pPr>
              <a:buFont typeface="Wingdings" panose="05000000000000000000" pitchFamily="2" charset="2"/>
              <a:buChar char="§"/>
            </a:pPr>
            <a:r>
              <a:rPr lang="en-US" sz="4000" dirty="0">
                <a:latin typeface="HelloFirstieSquisht" panose="02000603000000000000" pitchFamily="2" charset="0"/>
                <a:ea typeface="HelloFirstieSquisht" panose="02000603000000000000" pitchFamily="2" charset="0"/>
              </a:rPr>
              <a:t>Payment Options: Cash or Check ONLY</a:t>
            </a:r>
          </a:p>
          <a:p>
            <a:pPr>
              <a:buFont typeface="Wingdings" panose="05000000000000000000" pitchFamily="2" charset="2"/>
              <a:buChar char="§"/>
            </a:pPr>
            <a:r>
              <a:rPr lang="en-US" sz="4000" dirty="0">
                <a:latin typeface="HelloFirstieSquisht" panose="02000603000000000000" pitchFamily="2" charset="0"/>
                <a:ea typeface="HelloFirstieSquisht" panose="02000603000000000000" pitchFamily="2" charset="0"/>
              </a:rPr>
              <a:t>Options: </a:t>
            </a:r>
          </a:p>
          <a:p>
            <a:pPr lvl="1">
              <a:buFont typeface="Wingdings" panose="05000000000000000000" pitchFamily="2" charset="2"/>
              <a:buChar char="§"/>
            </a:pPr>
            <a:r>
              <a:rPr lang="en-US" sz="3800" dirty="0">
                <a:latin typeface="HelloFirstieSquisht" panose="02000603000000000000" pitchFamily="2" charset="0"/>
                <a:ea typeface="HelloFirstieSquisht" panose="02000603000000000000" pitchFamily="2" charset="0"/>
              </a:rPr>
              <a:t>Pay in full by 12/1</a:t>
            </a:r>
          </a:p>
          <a:p>
            <a:pPr lvl="1">
              <a:buFont typeface="Wingdings" panose="05000000000000000000" pitchFamily="2" charset="2"/>
              <a:buChar char="§"/>
            </a:pPr>
            <a:r>
              <a:rPr lang="en-US" sz="3800" dirty="0">
                <a:latin typeface="HelloFirstieSquisht" panose="02000603000000000000" pitchFamily="2" charset="0"/>
                <a:ea typeface="HelloFirstieSquisht" panose="02000603000000000000" pitchFamily="2" charset="0"/>
              </a:rPr>
              <a:t>Monthly Installments of $100 per month or one lump sum payment.</a:t>
            </a:r>
          </a:p>
          <a:p>
            <a:pPr lvl="1">
              <a:buFont typeface="Wingdings" panose="05000000000000000000" pitchFamily="2" charset="2"/>
              <a:buChar char="§"/>
            </a:pPr>
            <a:r>
              <a:rPr lang="en-US" sz="3800" dirty="0">
                <a:latin typeface="HelloFirstieSquisht" panose="02000603000000000000" pitchFamily="2" charset="0"/>
                <a:ea typeface="HelloFirstieSquisht" panose="02000603000000000000" pitchFamily="2" charset="0"/>
              </a:rPr>
              <a:t>Make checks our to Brown Elementary</a:t>
            </a:r>
          </a:p>
          <a:p>
            <a:pPr lvl="2">
              <a:buFont typeface="Wingdings" panose="05000000000000000000" pitchFamily="2" charset="2"/>
              <a:buChar char="§"/>
            </a:pPr>
            <a:endParaRPr lang="en-US" sz="3400" dirty="0">
              <a:latin typeface="HelloFirstieSquisht" panose="02000603000000000000" pitchFamily="2" charset="0"/>
              <a:ea typeface="HelloFirstieSquisht" panose="02000603000000000000" pitchFamily="2" charset="0"/>
            </a:endParaRPr>
          </a:p>
        </p:txBody>
      </p:sp>
      <p:pic>
        <p:nvPicPr>
          <p:cNvPr id="5" name="Picture 4" descr="A white rectangular object with blue and white text&#10;&#10;Description automatically generated">
            <a:extLst>
              <a:ext uri="{FF2B5EF4-FFF2-40B4-BE49-F238E27FC236}">
                <a16:creationId xmlns:a16="http://schemas.microsoft.com/office/drawing/2014/main" id="{C4015C96-AD7E-EBB6-FD06-4BD6705D8A21}"/>
              </a:ext>
            </a:extLst>
          </p:cNvPr>
          <p:cNvPicPr>
            <a:picLocks noChangeAspect="1"/>
          </p:cNvPicPr>
          <p:nvPr/>
        </p:nvPicPr>
        <p:blipFill>
          <a:blip r:embed="rId3"/>
          <a:stretch>
            <a:fillRect/>
          </a:stretch>
        </p:blipFill>
        <p:spPr>
          <a:xfrm>
            <a:off x="8452485" y="5513898"/>
            <a:ext cx="691515" cy="486852"/>
          </a:xfrm>
          <a:prstGeom prst="rect">
            <a:avLst/>
          </a:prstGeom>
        </p:spPr>
      </p:pic>
      <p:pic>
        <p:nvPicPr>
          <p:cNvPr id="4" name="Picture 3" descr="Toy Story | Official Disney Site">
            <a:extLst>
              <a:ext uri="{FF2B5EF4-FFF2-40B4-BE49-F238E27FC236}">
                <a16:creationId xmlns:a16="http://schemas.microsoft.com/office/drawing/2014/main" id="{C5D614C9-BD21-E247-D628-0A4FF73348C9}"/>
              </a:ext>
            </a:extLst>
          </p:cNvPr>
          <p:cNvPicPr>
            <a:picLocks noChangeAspect="1"/>
          </p:cNvPicPr>
          <p:nvPr/>
        </p:nvPicPr>
        <p:blipFill>
          <a:blip r:embed="rId4"/>
          <a:stretch>
            <a:fillRect/>
          </a:stretch>
        </p:blipFill>
        <p:spPr>
          <a:xfrm>
            <a:off x="6607776" y="2780194"/>
            <a:ext cx="2451143" cy="2340446"/>
          </a:xfrm>
          <a:prstGeom prst="rect">
            <a:avLst/>
          </a:prstGeom>
        </p:spPr>
      </p:pic>
    </p:spTree>
    <p:extLst>
      <p:ext uri="{BB962C8B-B14F-4D97-AF65-F5344CB8AC3E}">
        <p14:creationId xmlns:p14="http://schemas.microsoft.com/office/powerpoint/2010/main" val="87615721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171738-11BB-EC9F-6B25-C3C929DAE55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1DE0150-FC05-1A41-AB62-013CF65765C5}"/>
              </a:ext>
            </a:extLst>
          </p:cNvPr>
          <p:cNvSpPr>
            <a:spLocks noGrp="1"/>
          </p:cNvSpPr>
          <p:nvPr>
            <p:ph type="title"/>
          </p:nvPr>
        </p:nvSpPr>
        <p:spPr/>
        <p:txBody>
          <a:bodyPr>
            <a:normAutofit/>
          </a:bodyPr>
          <a:lstStyle/>
          <a:p>
            <a:r>
              <a:rPr lang="en-US" sz="4950" b="1">
                <a:solidFill>
                  <a:srgbClr val="0000FF"/>
                </a:solidFill>
                <a:latin typeface="HelloFirstieSquisht" panose="02000603000000000000" pitchFamily="2" charset="0"/>
                <a:ea typeface="HelloFirstieSquisht" panose="02000603000000000000" pitchFamily="2" charset="0"/>
              </a:rPr>
              <a:t>Sierra Nevada Journeys – Cost:</a:t>
            </a:r>
            <a:endParaRPr lang="en-US" sz="4950">
              <a:solidFill>
                <a:srgbClr val="0000FF"/>
              </a:solidFill>
              <a:latin typeface="HelloFirstieSquisht" panose="02000603000000000000" pitchFamily="2" charset="0"/>
              <a:ea typeface="HelloFirstieSquisht" panose="02000603000000000000" pitchFamily="2" charset="0"/>
            </a:endParaRPr>
          </a:p>
        </p:txBody>
      </p:sp>
      <p:sp>
        <p:nvSpPr>
          <p:cNvPr id="3" name="Content Placeholder 2">
            <a:extLst>
              <a:ext uri="{FF2B5EF4-FFF2-40B4-BE49-F238E27FC236}">
                <a16:creationId xmlns:a16="http://schemas.microsoft.com/office/drawing/2014/main" id="{246CC3BD-55BC-FCA0-EE13-787E8FBAE652}"/>
              </a:ext>
            </a:extLst>
          </p:cNvPr>
          <p:cNvSpPr>
            <a:spLocks noGrp="1"/>
          </p:cNvSpPr>
          <p:nvPr>
            <p:ph idx="1"/>
          </p:nvPr>
        </p:nvSpPr>
        <p:spPr>
          <a:xfrm>
            <a:off x="822960" y="2241551"/>
            <a:ext cx="5784816" cy="3017520"/>
          </a:xfrm>
        </p:spPr>
        <p:txBody>
          <a:bodyPr>
            <a:normAutofit/>
          </a:bodyPr>
          <a:lstStyle/>
          <a:p>
            <a:pPr>
              <a:buFont typeface="Wingdings" panose="05000000000000000000" pitchFamily="2" charset="2"/>
              <a:buChar char="§"/>
            </a:pPr>
            <a:r>
              <a:rPr lang="en-US" sz="4000">
                <a:latin typeface="HelloFirstieSquisht" panose="02000603000000000000" pitchFamily="2" charset="0"/>
                <a:ea typeface="HelloFirstieSquisht" panose="02000603000000000000" pitchFamily="2" charset="0"/>
              </a:rPr>
              <a:t>If you want your student to attend but may not be able to afford it. We can provide a scholarship for half of the cost, $150.</a:t>
            </a:r>
            <a:endParaRPr lang="en-US" sz="3800">
              <a:latin typeface="HelloFirstieSquisht" panose="02000603000000000000" pitchFamily="2" charset="0"/>
              <a:ea typeface="HelloFirstieSquisht" panose="02000603000000000000" pitchFamily="2" charset="0"/>
            </a:endParaRPr>
          </a:p>
          <a:p>
            <a:pPr lvl="2">
              <a:buFont typeface="Wingdings" panose="05000000000000000000" pitchFamily="2" charset="2"/>
              <a:buChar char="§"/>
            </a:pPr>
            <a:endParaRPr lang="en-US" sz="3400">
              <a:latin typeface="HelloFirstieSquisht" panose="02000603000000000000" pitchFamily="2" charset="0"/>
              <a:ea typeface="HelloFirstieSquisht" panose="02000603000000000000" pitchFamily="2" charset="0"/>
            </a:endParaRPr>
          </a:p>
        </p:txBody>
      </p:sp>
      <p:pic>
        <p:nvPicPr>
          <p:cNvPr id="5" name="Picture 4" descr="A white rectangular object with blue and white text&#10;&#10;Description automatically generated">
            <a:extLst>
              <a:ext uri="{FF2B5EF4-FFF2-40B4-BE49-F238E27FC236}">
                <a16:creationId xmlns:a16="http://schemas.microsoft.com/office/drawing/2014/main" id="{4EC7EE3A-87FD-BB26-F762-826CC656C0E4}"/>
              </a:ext>
            </a:extLst>
          </p:cNvPr>
          <p:cNvPicPr>
            <a:picLocks noChangeAspect="1"/>
          </p:cNvPicPr>
          <p:nvPr/>
        </p:nvPicPr>
        <p:blipFill>
          <a:blip r:embed="rId3"/>
          <a:stretch>
            <a:fillRect/>
          </a:stretch>
        </p:blipFill>
        <p:spPr>
          <a:xfrm>
            <a:off x="8452485" y="5513898"/>
            <a:ext cx="691515" cy="486852"/>
          </a:xfrm>
          <a:prstGeom prst="rect">
            <a:avLst/>
          </a:prstGeom>
        </p:spPr>
      </p:pic>
      <p:pic>
        <p:nvPicPr>
          <p:cNvPr id="4" name="Picture 3" descr="Toy Story | Official Disney Site">
            <a:extLst>
              <a:ext uri="{FF2B5EF4-FFF2-40B4-BE49-F238E27FC236}">
                <a16:creationId xmlns:a16="http://schemas.microsoft.com/office/drawing/2014/main" id="{FA8B8DCC-8F8E-C329-6367-CE53F4B3FB12}"/>
              </a:ext>
            </a:extLst>
          </p:cNvPr>
          <p:cNvPicPr>
            <a:picLocks noChangeAspect="1"/>
          </p:cNvPicPr>
          <p:nvPr/>
        </p:nvPicPr>
        <p:blipFill>
          <a:blip r:embed="rId4"/>
          <a:stretch>
            <a:fillRect/>
          </a:stretch>
        </p:blipFill>
        <p:spPr>
          <a:xfrm>
            <a:off x="6347100" y="2580088"/>
            <a:ext cx="2451143" cy="2340446"/>
          </a:xfrm>
          <a:prstGeom prst="rect">
            <a:avLst/>
          </a:prstGeom>
        </p:spPr>
      </p:pic>
    </p:spTree>
    <p:extLst>
      <p:ext uri="{BB962C8B-B14F-4D97-AF65-F5344CB8AC3E}">
        <p14:creationId xmlns:p14="http://schemas.microsoft.com/office/powerpoint/2010/main" val="103805007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860D4C-B8D2-54AB-B3F4-8AD50C1FEB9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44D8051-2945-1D28-1EB4-726DF840A47C}"/>
              </a:ext>
            </a:extLst>
          </p:cNvPr>
          <p:cNvSpPr>
            <a:spLocks noGrp="1"/>
          </p:cNvSpPr>
          <p:nvPr>
            <p:ph type="title"/>
          </p:nvPr>
        </p:nvSpPr>
        <p:spPr/>
        <p:txBody>
          <a:bodyPr>
            <a:normAutofit/>
          </a:bodyPr>
          <a:lstStyle/>
          <a:p>
            <a:r>
              <a:rPr lang="en-US" sz="4950" b="1">
                <a:solidFill>
                  <a:srgbClr val="0000FF"/>
                </a:solidFill>
                <a:latin typeface="HelloFirstieSquisht" panose="02000603000000000000" pitchFamily="2" charset="0"/>
                <a:ea typeface="HelloFirstieSquisht" panose="02000603000000000000" pitchFamily="2" charset="0"/>
              </a:rPr>
              <a:t>Sierra Nevada Journeys – Cost:</a:t>
            </a:r>
            <a:endParaRPr lang="en-US" sz="4950">
              <a:solidFill>
                <a:srgbClr val="0000FF"/>
              </a:solidFill>
              <a:latin typeface="HelloFirstieSquisht" panose="02000603000000000000" pitchFamily="2" charset="0"/>
              <a:ea typeface="HelloFirstieSquisht" panose="02000603000000000000" pitchFamily="2" charset="0"/>
            </a:endParaRPr>
          </a:p>
        </p:txBody>
      </p:sp>
      <p:sp>
        <p:nvSpPr>
          <p:cNvPr id="3" name="Content Placeholder 2">
            <a:extLst>
              <a:ext uri="{FF2B5EF4-FFF2-40B4-BE49-F238E27FC236}">
                <a16:creationId xmlns:a16="http://schemas.microsoft.com/office/drawing/2014/main" id="{CA54214E-4935-C399-1D89-9F47B9649533}"/>
              </a:ext>
            </a:extLst>
          </p:cNvPr>
          <p:cNvSpPr>
            <a:spLocks noGrp="1"/>
          </p:cNvSpPr>
          <p:nvPr>
            <p:ph idx="1"/>
          </p:nvPr>
        </p:nvSpPr>
        <p:spPr>
          <a:xfrm>
            <a:off x="822960" y="2241551"/>
            <a:ext cx="5784816" cy="3017520"/>
          </a:xfrm>
        </p:spPr>
        <p:txBody>
          <a:bodyPr>
            <a:normAutofit fontScale="92500" lnSpcReduction="10000"/>
          </a:bodyPr>
          <a:lstStyle/>
          <a:p>
            <a:pPr>
              <a:buFont typeface="Wingdings" panose="05000000000000000000" pitchFamily="2" charset="2"/>
              <a:buChar char="§"/>
            </a:pPr>
            <a:r>
              <a:rPr lang="en-US" sz="4000">
                <a:latin typeface="HelloFirstieSquisht" panose="02000603000000000000" pitchFamily="2" charset="0"/>
                <a:ea typeface="HelloFirstieSquisht" panose="02000603000000000000" pitchFamily="2" charset="0"/>
              </a:rPr>
              <a:t>If you would like to sponsor an additional student that is also an option as well. You will also get a receipt for tax purposes if requested at our office. </a:t>
            </a:r>
            <a:endParaRPr lang="en-US" sz="3800">
              <a:latin typeface="HelloFirstieSquisht" panose="02000603000000000000" pitchFamily="2" charset="0"/>
              <a:ea typeface="HelloFirstieSquisht" panose="02000603000000000000" pitchFamily="2" charset="0"/>
            </a:endParaRPr>
          </a:p>
          <a:p>
            <a:pPr lvl="2">
              <a:buFont typeface="Wingdings" panose="05000000000000000000" pitchFamily="2" charset="2"/>
              <a:buChar char="§"/>
            </a:pPr>
            <a:endParaRPr lang="en-US" sz="3400">
              <a:latin typeface="HelloFirstieSquisht" panose="02000603000000000000" pitchFamily="2" charset="0"/>
              <a:ea typeface="HelloFirstieSquisht" panose="02000603000000000000" pitchFamily="2" charset="0"/>
            </a:endParaRPr>
          </a:p>
        </p:txBody>
      </p:sp>
      <p:pic>
        <p:nvPicPr>
          <p:cNvPr id="5" name="Picture 4" descr="A white rectangular object with blue and white text&#10;&#10;Description automatically generated">
            <a:extLst>
              <a:ext uri="{FF2B5EF4-FFF2-40B4-BE49-F238E27FC236}">
                <a16:creationId xmlns:a16="http://schemas.microsoft.com/office/drawing/2014/main" id="{1C84D2FA-C530-7A90-CD30-25E91E4CE367}"/>
              </a:ext>
            </a:extLst>
          </p:cNvPr>
          <p:cNvPicPr>
            <a:picLocks noChangeAspect="1"/>
          </p:cNvPicPr>
          <p:nvPr/>
        </p:nvPicPr>
        <p:blipFill>
          <a:blip r:embed="rId3"/>
          <a:stretch>
            <a:fillRect/>
          </a:stretch>
        </p:blipFill>
        <p:spPr>
          <a:xfrm>
            <a:off x="8452485" y="5513898"/>
            <a:ext cx="691515" cy="486852"/>
          </a:xfrm>
          <a:prstGeom prst="rect">
            <a:avLst/>
          </a:prstGeom>
        </p:spPr>
      </p:pic>
      <p:pic>
        <p:nvPicPr>
          <p:cNvPr id="4" name="Picture 3" descr="Toy Story | Official Disney Site">
            <a:extLst>
              <a:ext uri="{FF2B5EF4-FFF2-40B4-BE49-F238E27FC236}">
                <a16:creationId xmlns:a16="http://schemas.microsoft.com/office/drawing/2014/main" id="{38B0315F-9082-6B91-B31C-7DB355FB5504}"/>
              </a:ext>
            </a:extLst>
          </p:cNvPr>
          <p:cNvPicPr>
            <a:picLocks noChangeAspect="1"/>
          </p:cNvPicPr>
          <p:nvPr/>
        </p:nvPicPr>
        <p:blipFill>
          <a:blip r:embed="rId4"/>
          <a:stretch>
            <a:fillRect/>
          </a:stretch>
        </p:blipFill>
        <p:spPr>
          <a:xfrm>
            <a:off x="6607776" y="2423677"/>
            <a:ext cx="2451143" cy="2340446"/>
          </a:xfrm>
          <a:prstGeom prst="rect">
            <a:avLst/>
          </a:prstGeom>
        </p:spPr>
      </p:pic>
    </p:spTree>
    <p:extLst>
      <p:ext uri="{BB962C8B-B14F-4D97-AF65-F5344CB8AC3E}">
        <p14:creationId xmlns:p14="http://schemas.microsoft.com/office/powerpoint/2010/main" val="143967752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163115-D2EF-7909-92F8-256C1447DE7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B99D7D1-6857-BBEF-E816-2FF145693ADD}"/>
              </a:ext>
            </a:extLst>
          </p:cNvPr>
          <p:cNvSpPr>
            <a:spLocks noGrp="1"/>
          </p:cNvSpPr>
          <p:nvPr>
            <p:ph type="title"/>
          </p:nvPr>
        </p:nvSpPr>
        <p:spPr/>
        <p:txBody>
          <a:bodyPr>
            <a:normAutofit/>
          </a:bodyPr>
          <a:lstStyle/>
          <a:p>
            <a:r>
              <a:rPr lang="en-US" sz="4950" b="1">
                <a:solidFill>
                  <a:srgbClr val="0000FF"/>
                </a:solidFill>
                <a:latin typeface="HelloFirstieSquisht" panose="02000603000000000000" pitchFamily="2" charset="0"/>
                <a:ea typeface="HelloFirstieSquisht" panose="02000603000000000000" pitchFamily="2" charset="0"/>
              </a:rPr>
              <a:t>Sierra Nevada Journeys – Cost:</a:t>
            </a:r>
            <a:endParaRPr lang="en-US" sz="4950">
              <a:solidFill>
                <a:srgbClr val="0000FF"/>
              </a:solidFill>
              <a:latin typeface="HelloFirstieSquisht" panose="02000603000000000000" pitchFamily="2" charset="0"/>
              <a:ea typeface="HelloFirstieSquisht" panose="02000603000000000000" pitchFamily="2" charset="0"/>
            </a:endParaRPr>
          </a:p>
        </p:txBody>
      </p:sp>
      <p:sp>
        <p:nvSpPr>
          <p:cNvPr id="3" name="Content Placeholder 2">
            <a:extLst>
              <a:ext uri="{FF2B5EF4-FFF2-40B4-BE49-F238E27FC236}">
                <a16:creationId xmlns:a16="http://schemas.microsoft.com/office/drawing/2014/main" id="{B7703415-4D04-B6FE-6555-BCE37070B501}"/>
              </a:ext>
            </a:extLst>
          </p:cNvPr>
          <p:cNvSpPr>
            <a:spLocks noGrp="1"/>
          </p:cNvSpPr>
          <p:nvPr>
            <p:ph idx="1"/>
          </p:nvPr>
        </p:nvSpPr>
        <p:spPr>
          <a:xfrm>
            <a:off x="822960" y="2241551"/>
            <a:ext cx="5784816" cy="3017520"/>
          </a:xfrm>
        </p:spPr>
        <p:txBody>
          <a:bodyPr>
            <a:normAutofit fontScale="92500" lnSpcReduction="10000"/>
          </a:bodyPr>
          <a:lstStyle/>
          <a:p>
            <a:pPr>
              <a:buFont typeface="Wingdings" panose="05000000000000000000" pitchFamily="2" charset="2"/>
              <a:buChar char="§"/>
            </a:pPr>
            <a:r>
              <a:rPr lang="en-US" sz="4000">
                <a:latin typeface="HelloFirstieSquisht" panose="02000603000000000000" pitchFamily="2" charset="0"/>
                <a:ea typeface="HelloFirstieSquisht" panose="02000603000000000000" pitchFamily="2" charset="0"/>
              </a:rPr>
              <a:t>If you would like to sponsor an additional student that is also an option as well. You will also get a receipt for tax purposes if requested at our office. </a:t>
            </a:r>
            <a:endParaRPr lang="en-US" sz="3800">
              <a:latin typeface="HelloFirstieSquisht" panose="02000603000000000000" pitchFamily="2" charset="0"/>
              <a:ea typeface="HelloFirstieSquisht" panose="02000603000000000000" pitchFamily="2" charset="0"/>
            </a:endParaRPr>
          </a:p>
          <a:p>
            <a:pPr lvl="2">
              <a:buFont typeface="Wingdings" panose="05000000000000000000" pitchFamily="2" charset="2"/>
              <a:buChar char="§"/>
            </a:pPr>
            <a:endParaRPr lang="en-US" sz="3400">
              <a:latin typeface="HelloFirstieSquisht" panose="02000603000000000000" pitchFamily="2" charset="0"/>
              <a:ea typeface="HelloFirstieSquisht" panose="02000603000000000000" pitchFamily="2" charset="0"/>
            </a:endParaRPr>
          </a:p>
        </p:txBody>
      </p:sp>
      <p:pic>
        <p:nvPicPr>
          <p:cNvPr id="5" name="Picture 4" descr="A white rectangular object with blue and white text&#10;&#10;Description automatically generated">
            <a:extLst>
              <a:ext uri="{FF2B5EF4-FFF2-40B4-BE49-F238E27FC236}">
                <a16:creationId xmlns:a16="http://schemas.microsoft.com/office/drawing/2014/main" id="{A39A2002-9241-4975-84E7-F3A59DD1062D}"/>
              </a:ext>
            </a:extLst>
          </p:cNvPr>
          <p:cNvPicPr>
            <a:picLocks noChangeAspect="1"/>
          </p:cNvPicPr>
          <p:nvPr/>
        </p:nvPicPr>
        <p:blipFill>
          <a:blip r:embed="rId3"/>
          <a:stretch>
            <a:fillRect/>
          </a:stretch>
        </p:blipFill>
        <p:spPr>
          <a:xfrm>
            <a:off x="8452485" y="5513898"/>
            <a:ext cx="691515" cy="486852"/>
          </a:xfrm>
          <a:prstGeom prst="rect">
            <a:avLst/>
          </a:prstGeom>
        </p:spPr>
      </p:pic>
      <p:pic>
        <p:nvPicPr>
          <p:cNvPr id="6" name="Content Placeholder 3" descr="Toy Story&quot; Images – Browse 1,403 Stock Photos, Vectors, and ...">
            <a:extLst>
              <a:ext uri="{FF2B5EF4-FFF2-40B4-BE49-F238E27FC236}">
                <a16:creationId xmlns:a16="http://schemas.microsoft.com/office/drawing/2014/main" id="{C18F7714-96D8-8CE8-6797-4BBDF04A7EF0}"/>
              </a:ext>
            </a:extLst>
          </p:cNvPr>
          <p:cNvPicPr>
            <a:picLocks noChangeAspect="1"/>
          </p:cNvPicPr>
          <p:nvPr/>
        </p:nvPicPr>
        <p:blipFill>
          <a:blip r:embed="rId4"/>
          <a:stretch>
            <a:fillRect/>
          </a:stretch>
        </p:blipFill>
        <p:spPr>
          <a:xfrm>
            <a:off x="6981825" y="1284606"/>
            <a:ext cx="2162175" cy="1409700"/>
          </a:xfrm>
          <a:prstGeom prst="rect">
            <a:avLst/>
          </a:prstGeom>
        </p:spPr>
      </p:pic>
    </p:spTree>
    <p:extLst>
      <p:ext uri="{BB962C8B-B14F-4D97-AF65-F5344CB8AC3E}">
        <p14:creationId xmlns:p14="http://schemas.microsoft.com/office/powerpoint/2010/main" val="40470468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E231CC-97BB-38F1-97AB-0CC89D08B39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3542E89-3342-D068-4501-2642B29BB2F2}"/>
              </a:ext>
            </a:extLst>
          </p:cNvPr>
          <p:cNvSpPr>
            <a:spLocks noGrp="1"/>
          </p:cNvSpPr>
          <p:nvPr>
            <p:ph type="title"/>
          </p:nvPr>
        </p:nvSpPr>
        <p:spPr/>
        <p:txBody>
          <a:bodyPr>
            <a:normAutofit/>
          </a:bodyPr>
          <a:lstStyle/>
          <a:p>
            <a:r>
              <a:rPr lang="en-US" sz="4950" b="1">
                <a:solidFill>
                  <a:srgbClr val="0000FF"/>
                </a:solidFill>
                <a:latin typeface="HelloFirstieSquisht" panose="02000603000000000000" pitchFamily="2" charset="0"/>
                <a:ea typeface="HelloFirstieSquisht" panose="02000603000000000000" pitchFamily="2" charset="0"/>
              </a:rPr>
              <a:t>Sierra Nevada Journeys – Luggage:</a:t>
            </a:r>
            <a:endParaRPr lang="en-US" sz="4950">
              <a:solidFill>
                <a:srgbClr val="0000FF"/>
              </a:solidFill>
              <a:latin typeface="HelloFirstieSquisht" panose="02000603000000000000" pitchFamily="2" charset="0"/>
              <a:ea typeface="HelloFirstieSquisht" panose="02000603000000000000" pitchFamily="2" charset="0"/>
            </a:endParaRPr>
          </a:p>
        </p:txBody>
      </p:sp>
      <p:sp>
        <p:nvSpPr>
          <p:cNvPr id="3" name="Content Placeholder 2">
            <a:extLst>
              <a:ext uri="{FF2B5EF4-FFF2-40B4-BE49-F238E27FC236}">
                <a16:creationId xmlns:a16="http://schemas.microsoft.com/office/drawing/2014/main" id="{FCE13423-4627-2EFE-C351-0D2BEE64343F}"/>
              </a:ext>
            </a:extLst>
          </p:cNvPr>
          <p:cNvSpPr>
            <a:spLocks noGrp="1"/>
          </p:cNvSpPr>
          <p:nvPr>
            <p:ph idx="1"/>
          </p:nvPr>
        </p:nvSpPr>
        <p:spPr>
          <a:xfrm>
            <a:off x="822960" y="2241551"/>
            <a:ext cx="5784816" cy="3017520"/>
          </a:xfrm>
        </p:spPr>
        <p:txBody>
          <a:bodyPr>
            <a:normAutofit fontScale="92500" lnSpcReduction="20000"/>
          </a:bodyPr>
          <a:lstStyle/>
          <a:p>
            <a:pPr lvl="0"/>
            <a:r>
              <a:rPr lang="en-US" sz="2400" dirty="0">
                <a:latin typeface="Tahoma" panose="020B0604030504040204" pitchFamily="34" charset="0"/>
                <a:ea typeface="Tahoma" panose="020B0604030504040204" pitchFamily="34" charset="0"/>
                <a:cs typeface="Tahoma" panose="020B0604030504040204" pitchFamily="34" charset="0"/>
              </a:rPr>
              <a:t>Each student brings: </a:t>
            </a:r>
            <a:r>
              <a:rPr lang="en-US" sz="2400" b="1" dirty="0">
                <a:latin typeface="Tahoma" panose="020B0604030504040204" pitchFamily="34" charset="0"/>
                <a:ea typeface="Tahoma" panose="020B0604030504040204" pitchFamily="34" charset="0"/>
                <a:cs typeface="Tahoma" panose="020B0604030504040204" pitchFamily="34" charset="0"/>
              </a:rPr>
              <a:t>LABEL ALL ITEMS (Using duct tape is fine)</a:t>
            </a:r>
          </a:p>
          <a:p>
            <a:pPr lvl="1"/>
            <a:r>
              <a:rPr lang="en-US" sz="2400" dirty="0">
                <a:latin typeface="Tahoma" panose="020B0604030504040204" pitchFamily="34" charset="0"/>
                <a:ea typeface="Tahoma" panose="020B0604030504040204" pitchFamily="34" charset="0"/>
                <a:cs typeface="Tahoma" panose="020B0604030504040204" pitchFamily="34" charset="0"/>
              </a:rPr>
              <a:t>1 carry on/duffel bag - Small</a:t>
            </a:r>
          </a:p>
          <a:p>
            <a:pPr lvl="1"/>
            <a:r>
              <a:rPr lang="en-US" sz="2400" dirty="0">
                <a:latin typeface="Tahoma" panose="020B0604030504040204" pitchFamily="34" charset="0"/>
                <a:ea typeface="Tahoma" panose="020B0604030504040204" pitchFamily="34" charset="0"/>
                <a:cs typeface="Tahoma" panose="020B0604030504040204" pitchFamily="34" charset="0"/>
              </a:rPr>
              <a:t>1 backpack to walk around</a:t>
            </a:r>
          </a:p>
          <a:p>
            <a:pPr lvl="1"/>
            <a:r>
              <a:rPr lang="en-US" sz="2400" dirty="0">
                <a:latin typeface="Tahoma" panose="020B0604030504040204" pitchFamily="34" charset="0"/>
                <a:ea typeface="Tahoma" panose="020B0604030504040204" pitchFamily="34" charset="0"/>
                <a:cs typeface="Tahoma" panose="020B0604030504040204" pitchFamily="34" charset="0"/>
              </a:rPr>
              <a:t>Toiletries in a small bag - </a:t>
            </a:r>
            <a:r>
              <a:rPr lang="en-US" sz="2400" dirty="0" err="1">
                <a:latin typeface="Tahoma" panose="020B0604030504040204" pitchFamily="34" charset="0"/>
                <a:ea typeface="Tahoma" panose="020B0604030504040204" pitchFamily="34" charset="0"/>
                <a:cs typeface="Tahoma" panose="020B0604030504040204" pitchFamily="34" charset="0"/>
              </a:rPr>
              <a:t>ziploc</a:t>
            </a:r>
            <a:endParaRPr lang="en-US" sz="2400" dirty="0">
              <a:latin typeface="Tahoma" panose="020B0604030504040204" pitchFamily="34" charset="0"/>
              <a:ea typeface="Tahoma" panose="020B0604030504040204" pitchFamily="34" charset="0"/>
              <a:cs typeface="Tahoma" panose="020B0604030504040204" pitchFamily="34" charset="0"/>
            </a:endParaRPr>
          </a:p>
          <a:p>
            <a:pPr lvl="1"/>
            <a:r>
              <a:rPr lang="en-US" sz="2400" dirty="0">
                <a:latin typeface="Tahoma" panose="020B0604030504040204" pitchFamily="34" charset="0"/>
                <a:ea typeface="Tahoma" panose="020B0604030504040204" pitchFamily="34" charset="0"/>
                <a:cs typeface="Tahoma" panose="020B0604030504040204" pitchFamily="34" charset="0"/>
              </a:rPr>
              <a:t>1 Sleeping bag (use a trash bag to keep it clean)</a:t>
            </a:r>
          </a:p>
          <a:p>
            <a:pPr lvl="1"/>
            <a:r>
              <a:rPr lang="en-US" sz="2400" dirty="0">
                <a:latin typeface="Tahoma" panose="020B0604030504040204" pitchFamily="34" charset="0"/>
                <a:ea typeface="Tahoma" panose="020B0604030504040204" pitchFamily="34" charset="0"/>
                <a:cs typeface="Tahoma" panose="020B0604030504040204" pitchFamily="34" charset="0"/>
              </a:rPr>
              <a:t>1 pillow (use a trash bag to keep it clean)</a:t>
            </a:r>
          </a:p>
          <a:p>
            <a:pPr lvl="1">
              <a:buFont typeface="Wingdings" panose="05000000000000000000" pitchFamily="2" charset="2"/>
              <a:buChar char="§"/>
            </a:pPr>
            <a:r>
              <a:rPr lang="en-US" sz="2800" dirty="0">
                <a:latin typeface="Tahoma" panose="020B0604030504040204" pitchFamily="34" charset="0"/>
                <a:ea typeface="Tahoma" panose="020B0604030504040204" pitchFamily="34" charset="0"/>
                <a:cs typeface="Tahoma" panose="020B0604030504040204" pitchFamily="34" charset="0"/>
              </a:rPr>
              <a:t>Chaperones: Have to use some vehicles to get all luggage to SNJ. </a:t>
            </a:r>
          </a:p>
          <a:p>
            <a:pPr lvl="2">
              <a:buFont typeface="Wingdings" panose="05000000000000000000" pitchFamily="2" charset="2"/>
              <a:buChar char="§"/>
            </a:pPr>
            <a:endParaRPr lang="en-US" sz="3400" dirty="0">
              <a:latin typeface="HelloFirstieSquisht" panose="02000603000000000000" pitchFamily="2" charset="0"/>
              <a:ea typeface="HelloFirstieSquisht" panose="02000603000000000000" pitchFamily="2" charset="0"/>
            </a:endParaRPr>
          </a:p>
        </p:txBody>
      </p:sp>
      <p:pic>
        <p:nvPicPr>
          <p:cNvPr id="5" name="Picture 4" descr="A white rectangular object with blue and white text&#10;&#10;Description automatically generated">
            <a:extLst>
              <a:ext uri="{FF2B5EF4-FFF2-40B4-BE49-F238E27FC236}">
                <a16:creationId xmlns:a16="http://schemas.microsoft.com/office/drawing/2014/main" id="{04F31A21-D76E-A5C6-1768-96470A047DF6}"/>
              </a:ext>
            </a:extLst>
          </p:cNvPr>
          <p:cNvPicPr>
            <a:picLocks noChangeAspect="1"/>
          </p:cNvPicPr>
          <p:nvPr/>
        </p:nvPicPr>
        <p:blipFill>
          <a:blip r:embed="rId3"/>
          <a:stretch>
            <a:fillRect/>
          </a:stretch>
        </p:blipFill>
        <p:spPr>
          <a:xfrm>
            <a:off x="8452485" y="5513898"/>
            <a:ext cx="691515" cy="486852"/>
          </a:xfrm>
          <a:prstGeom prst="rect">
            <a:avLst/>
          </a:prstGeom>
        </p:spPr>
      </p:pic>
      <p:pic>
        <p:nvPicPr>
          <p:cNvPr id="6" name="Content Placeholder 3" descr="Toy Story&quot; Images – Browse 1,403 Stock Photos, Vectors, and ...">
            <a:extLst>
              <a:ext uri="{FF2B5EF4-FFF2-40B4-BE49-F238E27FC236}">
                <a16:creationId xmlns:a16="http://schemas.microsoft.com/office/drawing/2014/main" id="{44BEA675-C098-F5C2-A27E-D1068A56DB71}"/>
              </a:ext>
            </a:extLst>
          </p:cNvPr>
          <p:cNvPicPr>
            <a:picLocks noChangeAspect="1"/>
          </p:cNvPicPr>
          <p:nvPr/>
        </p:nvPicPr>
        <p:blipFill>
          <a:blip r:embed="rId4"/>
          <a:stretch>
            <a:fillRect/>
          </a:stretch>
        </p:blipFill>
        <p:spPr>
          <a:xfrm>
            <a:off x="6981825" y="1284606"/>
            <a:ext cx="2162175" cy="1409700"/>
          </a:xfrm>
          <a:prstGeom prst="rect">
            <a:avLst/>
          </a:prstGeom>
        </p:spPr>
      </p:pic>
    </p:spTree>
    <p:extLst>
      <p:ext uri="{BB962C8B-B14F-4D97-AF65-F5344CB8AC3E}">
        <p14:creationId xmlns:p14="http://schemas.microsoft.com/office/powerpoint/2010/main" val="186167230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FEF74F-3D5A-2D7D-00C0-BB22E69831E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23CE2AA-76DC-5F63-0395-505A1490B0E7}"/>
              </a:ext>
            </a:extLst>
          </p:cNvPr>
          <p:cNvSpPr>
            <a:spLocks noGrp="1"/>
          </p:cNvSpPr>
          <p:nvPr>
            <p:ph type="title"/>
          </p:nvPr>
        </p:nvSpPr>
        <p:spPr/>
        <p:txBody>
          <a:bodyPr>
            <a:normAutofit/>
          </a:bodyPr>
          <a:lstStyle/>
          <a:p>
            <a:r>
              <a:rPr lang="en-US" sz="4950" b="1">
                <a:solidFill>
                  <a:srgbClr val="0000FF"/>
                </a:solidFill>
                <a:latin typeface="HelloFirstieSquisht" panose="02000603000000000000" pitchFamily="2" charset="0"/>
                <a:ea typeface="HelloFirstieSquisht" panose="02000603000000000000" pitchFamily="2" charset="0"/>
              </a:rPr>
              <a:t>Sierra Nevada Journeys – Fundraising:</a:t>
            </a:r>
            <a:endParaRPr lang="en-US" sz="4950">
              <a:solidFill>
                <a:srgbClr val="0000FF"/>
              </a:solidFill>
              <a:latin typeface="HelloFirstieSquisht" panose="02000603000000000000" pitchFamily="2" charset="0"/>
              <a:ea typeface="HelloFirstieSquisht" panose="02000603000000000000" pitchFamily="2" charset="0"/>
            </a:endParaRPr>
          </a:p>
        </p:txBody>
      </p:sp>
      <p:sp>
        <p:nvSpPr>
          <p:cNvPr id="3" name="Content Placeholder 2">
            <a:extLst>
              <a:ext uri="{FF2B5EF4-FFF2-40B4-BE49-F238E27FC236}">
                <a16:creationId xmlns:a16="http://schemas.microsoft.com/office/drawing/2014/main" id="{6D0A1DE7-D9E5-4F36-9015-B0C011C2ED61}"/>
              </a:ext>
            </a:extLst>
          </p:cNvPr>
          <p:cNvSpPr>
            <a:spLocks noGrp="1"/>
          </p:cNvSpPr>
          <p:nvPr>
            <p:ph idx="1"/>
          </p:nvPr>
        </p:nvSpPr>
        <p:spPr>
          <a:xfrm>
            <a:off x="822960" y="2241551"/>
            <a:ext cx="5784816" cy="3017520"/>
          </a:xfrm>
        </p:spPr>
        <p:txBody>
          <a:bodyPr>
            <a:normAutofit/>
          </a:bodyPr>
          <a:lstStyle/>
          <a:p>
            <a:pPr lvl="0"/>
            <a:r>
              <a:rPr lang="en-US" sz="2400">
                <a:latin typeface="Tahoma" panose="020B0604030504040204" pitchFamily="34" charset="0"/>
                <a:ea typeface="Tahoma" panose="020B0604030504040204" pitchFamily="34" charset="0"/>
                <a:cs typeface="Tahoma" panose="020B0604030504040204" pitchFamily="34" charset="0"/>
              </a:rPr>
              <a:t>Our 5</a:t>
            </a:r>
            <a:r>
              <a:rPr lang="en-US" sz="2400" baseline="30000">
                <a:latin typeface="Tahoma" panose="020B0604030504040204" pitchFamily="34" charset="0"/>
                <a:ea typeface="Tahoma" panose="020B0604030504040204" pitchFamily="34" charset="0"/>
                <a:cs typeface="Tahoma" panose="020B0604030504040204" pitchFamily="34" charset="0"/>
              </a:rPr>
              <a:t>th</a:t>
            </a:r>
            <a:r>
              <a:rPr lang="en-US" sz="2400">
                <a:latin typeface="Tahoma" panose="020B0604030504040204" pitchFamily="34" charset="0"/>
                <a:ea typeface="Tahoma" panose="020B0604030504040204" pitchFamily="34" charset="0"/>
                <a:cs typeface="Tahoma" panose="020B0604030504040204" pitchFamily="34" charset="0"/>
              </a:rPr>
              <a:t> Grade Student Council does monthly popcorn sales and Candygrams 2-3 times per year to raise money for the scholarships.</a:t>
            </a:r>
          </a:p>
          <a:p>
            <a:pPr lvl="0"/>
            <a:r>
              <a:rPr lang="en-US" sz="2400">
                <a:latin typeface="Tahoma" panose="020B0604030504040204" pitchFamily="34" charset="0"/>
                <a:ea typeface="Tahoma" panose="020B0604030504040204" pitchFamily="34" charset="0"/>
                <a:cs typeface="Tahoma" panose="020B0604030504040204" pitchFamily="34" charset="0"/>
              </a:rPr>
              <a:t>We will need parent volunteers to help our Student Council students on the Friday popcorn sale days and Lunch Candy Grams.</a:t>
            </a:r>
            <a:endParaRPr lang="en-US" sz="2800">
              <a:latin typeface="Tahoma" panose="020B0604030504040204" pitchFamily="34" charset="0"/>
              <a:ea typeface="Tahoma" panose="020B0604030504040204" pitchFamily="34" charset="0"/>
              <a:cs typeface="Tahoma" panose="020B0604030504040204" pitchFamily="34" charset="0"/>
            </a:endParaRPr>
          </a:p>
          <a:p>
            <a:pPr lvl="2">
              <a:buFont typeface="Wingdings" panose="05000000000000000000" pitchFamily="2" charset="2"/>
              <a:buChar char="§"/>
            </a:pPr>
            <a:endParaRPr lang="en-US" sz="3400">
              <a:latin typeface="HelloFirstieSquisht" panose="02000603000000000000" pitchFamily="2" charset="0"/>
              <a:ea typeface="HelloFirstieSquisht" panose="02000603000000000000" pitchFamily="2" charset="0"/>
            </a:endParaRPr>
          </a:p>
        </p:txBody>
      </p:sp>
      <p:pic>
        <p:nvPicPr>
          <p:cNvPr id="5" name="Picture 4" descr="A white rectangular object with blue and white text&#10;&#10;Description automatically generated">
            <a:extLst>
              <a:ext uri="{FF2B5EF4-FFF2-40B4-BE49-F238E27FC236}">
                <a16:creationId xmlns:a16="http://schemas.microsoft.com/office/drawing/2014/main" id="{1A9C7C26-7999-D49D-E89F-7E0E95712C0D}"/>
              </a:ext>
            </a:extLst>
          </p:cNvPr>
          <p:cNvPicPr>
            <a:picLocks noChangeAspect="1"/>
          </p:cNvPicPr>
          <p:nvPr/>
        </p:nvPicPr>
        <p:blipFill>
          <a:blip r:embed="rId3"/>
          <a:stretch>
            <a:fillRect/>
          </a:stretch>
        </p:blipFill>
        <p:spPr>
          <a:xfrm>
            <a:off x="8452485" y="5513898"/>
            <a:ext cx="691515" cy="486852"/>
          </a:xfrm>
          <a:prstGeom prst="rect">
            <a:avLst/>
          </a:prstGeom>
        </p:spPr>
      </p:pic>
      <p:pic>
        <p:nvPicPr>
          <p:cNvPr id="6" name="Content Placeholder 3" descr="Toy Story&quot; Images – Browse 1,403 Stock Photos, Vectors, and ...">
            <a:extLst>
              <a:ext uri="{FF2B5EF4-FFF2-40B4-BE49-F238E27FC236}">
                <a16:creationId xmlns:a16="http://schemas.microsoft.com/office/drawing/2014/main" id="{854354CF-2D1C-63A5-FB4D-7518D7384CA1}"/>
              </a:ext>
            </a:extLst>
          </p:cNvPr>
          <p:cNvPicPr>
            <a:picLocks noChangeAspect="1"/>
          </p:cNvPicPr>
          <p:nvPr/>
        </p:nvPicPr>
        <p:blipFill>
          <a:blip r:embed="rId4"/>
          <a:stretch>
            <a:fillRect/>
          </a:stretch>
        </p:blipFill>
        <p:spPr>
          <a:xfrm>
            <a:off x="6981825" y="1284606"/>
            <a:ext cx="2162175" cy="1409700"/>
          </a:xfrm>
          <a:prstGeom prst="rect">
            <a:avLst/>
          </a:prstGeom>
        </p:spPr>
      </p:pic>
    </p:spTree>
    <p:extLst>
      <p:ext uri="{BB962C8B-B14F-4D97-AF65-F5344CB8AC3E}">
        <p14:creationId xmlns:p14="http://schemas.microsoft.com/office/powerpoint/2010/main" val="71798546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E2C314-9E4A-89C6-0269-002085AC72F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177C8D4-0BA5-17A0-B4DE-51B534E31B72}"/>
              </a:ext>
            </a:extLst>
          </p:cNvPr>
          <p:cNvSpPr>
            <a:spLocks noGrp="1"/>
          </p:cNvSpPr>
          <p:nvPr>
            <p:ph type="title"/>
          </p:nvPr>
        </p:nvSpPr>
        <p:spPr/>
        <p:txBody>
          <a:bodyPr>
            <a:normAutofit/>
          </a:bodyPr>
          <a:lstStyle/>
          <a:p>
            <a:r>
              <a:rPr lang="en-US" sz="4950" b="1">
                <a:solidFill>
                  <a:srgbClr val="0000FF"/>
                </a:solidFill>
                <a:latin typeface="HelloFirstieSquisht" panose="02000603000000000000" pitchFamily="2" charset="0"/>
                <a:ea typeface="HelloFirstieSquisht" panose="02000603000000000000" pitchFamily="2" charset="0"/>
              </a:rPr>
              <a:t>Sierra Nevada Journeys – Q &amp; A TIME!</a:t>
            </a:r>
            <a:endParaRPr lang="en-US" sz="4950">
              <a:solidFill>
                <a:srgbClr val="0000FF"/>
              </a:solidFill>
              <a:latin typeface="HelloFirstieSquisht" panose="02000603000000000000" pitchFamily="2" charset="0"/>
              <a:ea typeface="HelloFirstieSquisht" panose="02000603000000000000" pitchFamily="2" charset="0"/>
            </a:endParaRPr>
          </a:p>
        </p:txBody>
      </p:sp>
      <p:sp>
        <p:nvSpPr>
          <p:cNvPr id="3" name="Content Placeholder 2">
            <a:extLst>
              <a:ext uri="{FF2B5EF4-FFF2-40B4-BE49-F238E27FC236}">
                <a16:creationId xmlns:a16="http://schemas.microsoft.com/office/drawing/2014/main" id="{9AD810EC-BD3F-39C6-C1FC-CABC2E27965B}"/>
              </a:ext>
            </a:extLst>
          </p:cNvPr>
          <p:cNvSpPr>
            <a:spLocks noGrp="1"/>
          </p:cNvSpPr>
          <p:nvPr>
            <p:ph idx="1"/>
          </p:nvPr>
        </p:nvSpPr>
        <p:spPr>
          <a:xfrm>
            <a:off x="822960" y="2241551"/>
            <a:ext cx="5784816" cy="3017520"/>
          </a:xfrm>
        </p:spPr>
        <p:txBody>
          <a:bodyPr>
            <a:normAutofit/>
          </a:bodyPr>
          <a:lstStyle/>
          <a:p>
            <a:pPr lvl="0"/>
            <a:r>
              <a:rPr lang="en-US" sz="6600">
                <a:latin typeface="Tahoma" panose="020B0604030504040204" pitchFamily="34" charset="0"/>
                <a:ea typeface="Tahoma" panose="020B0604030504040204" pitchFamily="34" charset="0"/>
                <a:cs typeface="Tahoma" panose="020B0604030504040204" pitchFamily="34" charset="0"/>
              </a:rPr>
              <a:t>Questions???</a:t>
            </a:r>
            <a:endParaRPr lang="en-US" sz="7200">
              <a:latin typeface="Tahoma" panose="020B0604030504040204" pitchFamily="34" charset="0"/>
              <a:ea typeface="Tahoma" panose="020B0604030504040204" pitchFamily="34" charset="0"/>
              <a:cs typeface="Tahoma" panose="020B0604030504040204" pitchFamily="34" charset="0"/>
            </a:endParaRPr>
          </a:p>
          <a:p>
            <a:pPr lvl="2">
              <a:buFont typeface="Wingdings" panose="05000000000000000000" pitchFamily="2" charset="2"/>
              <a:buChar char="§"/>
            </a:pPr>
            <a:endParaRPr lang="en-US" sz="3400">
              <a:latin typeface="HelloFirstieSquisht" panose="02000603000000000000" pitchFamily="2" charset="0"/>
              <a:ea typeface="HelloFirstieSquisht" panose="02000603000000000000" pitchFamily="2" charset="0"/>
            </a:endParaRPr>
          </a:p>
        </p:txBody>
      </p:sp>
      <p:pic>
        <p:nvPicPr>
          <p:cNvPr id="5" name="Picture 4" descr="A white rectangular object with blue and white text&#10;&#10;Description automatically generated">
            <a:extLst>
              <a:ext uri="{FF2B5EF4-FFF2-40B4-BE49-F238E27FC236}">
                <a16:creationId xmlns:a16="http://schemas.microsoft.com/office/drawing/2014/main" id="{40DE3360-38C7-A78F-9D05-582674E19C35}"/>
              </a:ext>
            </a:extLst>
          </p:cNvPr>
          <p:cNvPicPr>
            <a:picLocks noChangeAspect="1"/>
          </p:cNvPicPr>
          <p:nvPr/>
        </p:nvPicPr>
        <p:blipFill>
          <a:blip r:embed="rId3"/>
          <a:stretch>
            <a:fillRect/>
          </a:stretch>
        </p:blipFill>
        <p:spPr>
          <a:xfrm>
            <a:off x="8452485" y="5513898"/>
            <a:ext cx="691515" cy="486852"/>
          </a:xfrm>
          <a:prstGeom prst="rect">
            <a:avLst/>
          </a:prstGeom>
        </p:spPr>
      </p:pic>
      <p:pic>
        <p:nvPicPr>
          <p:cNvPr id="6" name="Content Placeholder 3" descr="Toy Story&quot; Images – Browse 1,403 Stock Photos, Vectors, and ...">
            <a:extLst>
              <a:ext uri="{FF2B5EF4-FFF2-40B4-BE49-F238E27FC236}">
                <a16:creationId xmlns:a16="http://schemas.microsoft.com/office/drawing/2014/main" id="{6A359B5A-CBD6-1391-BEED-F86270EAAEC9}"/>
              </a:ext>
            </a:extLst>
          </p:cNvPr>
          <p:cNvPicPr>
            <a:picLocks noChangeAspect="1"/>
          </p:cNvPicPr>
          <p:nvPr/>
        </p:nvPicPr>
        <p:blipFill>
          <a:blip r:embed="rId4"/>
          <a:stretch>
            <a:fillRect/>
          </a:stretch>
        </p:blipFill>
        <p:spPr>
          <a:xfrm>
            <a:off x="6981825" y="1284606"/>
            <a:ext cx="2162175" cy="1409700"/>
          </a:xfrm>
          <a:prstGeom prst="rect">
            <a:avLst/>
          </a:prstGeom>
        </p:spPr>
      </p:pic>
      <p:sp>
        <p:nvSpPr>
          <p:cNvPr id="8" name="TextBox 7">
            <a:hlinkClick r:id="rId5"/>
            <a:extLst>
              <a:ext uri="{FF2B5EF4-FFF2-40B4-BE49-F238E27FC236}">
                <a16:creationId xmlns:a16="http://schemas.microsoft.com/office/drawing/2014/main" id="{4570F1BF-6BBC-22CF-7359-6B60F6C3E8AE}"/>
              </a:ext>
            </a:extLst>
          </p:cNvPr>
          <p:cNvSpPr txBox="1"/>
          <p:nvPr/>
        </p:nvSpPr>
        <p:spPr>
          <a:xfrm>
            <a:off x="352596" y="3808979"/>
            <a:ext cx="5447866" cy="1446550"/>
          </a:xfrm>
          <a:prstGeom prst="rect">
            <a:avLst/>
          </a:prstGeom>
          <a:noFill/>
        </p:spPr>
        <p:txBody>
          <a:bodyPr wrap="square" rtlCol="0">
            <a:spAutoFit/>
          </a:bodyPr>
          <a:lstStyle/>
          <a:p>
            <a:pPr algn="ctr"/>
            <a:r>
              <a:rPr lang="en-US" sz="4400">
                <a:latin typeface="HelloFirstieSquisht" panose="02000603000000000000" pitchFamily="2" charset="0"/>
                <a:ea typeface="HelloFirstieSquisht" panose="02000603000000000000" pitchFamily="2" charset="0"/>
              </a:rPr>
              <a:t>FAQ Link</a:t>
            </a:r>
          </a:p>
          <a:p>
            <a:pPr algn="ctr"/>
            <a:endParaRPr lang="en-US" sz="4400">
              <a:latin typeface="HelloFirstieSquisht" panose="02000603000000000000" pitchFamily="2" charset="0"/>
              <a:ea typeface="HelloFirstieSquisht" panose="02000603000000000000" pitchFamily="2" charset="0"/>
            </a:endParaRPr>
          </a:p>
        </p:txBody>
      </p:sp>
      <p:pic>
        <p:nvPicPr>
          <p:cNvPr id="12" name="Picture 11">
            <a:extLst>
              <a:ext uri="{FF2B5EF4-FFF2-40B4-BE49-F238E27FC236}">
                <a16:creationId xmlns:a16="http://schemas.microsoft.com/office/drawing/2014/main" id="{190852E3-4BD5-5B99-696E-2BF08E00E356}"/>
              </a:ext>
            </a:extLst>
          </p:cNvPr>
          <p:cNvPicPr>
            <a:picLocks noChangeAspect="1"/>
          </p:cNvPicPr>
          <p:nvPr/>
        </p:nvPicPr>
        <p:blipFill>
          <a:blip r:embed="rId6"/>
          <a:stretch>
            <a:fillRect/>
          </a:stretch>
        </p:blipFill>
        <p:spPr>
          <a:xfrm>
            <a:off x="4653395" y="3357251"/>
            <a:ext cx="2141406" cy="2156647"/>
          </a:xfrm>
          <a:prstGeom prst="rect">
            <a:avLst/>
          </a:prstGeom>
        </p:spPr>
      </p:pic>
    </p:spTree>
    <p:extLst>
      <p:ext uri="{BB962C8B-B14F-4D97-AF65-F5344CB8AC3E}">
        <p14:creationId xmlns:p14="http://schemas.microsoft.com/office/powerpoint/2010/main" val="256838063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E4BA16-F689-E441-D51A-ECFA79B2A7A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F7C073E-F6B3-742B-9D92-6EDFAAE67036}"/>
              </a:ext>
            </a:extLst>
          </p:cNvPr>
          <p:cNvSpPr>
            <a:spLocks noGrp="1"/>
          </p:cNvSpPr>
          <p:nvPr>
            <p:ph type="title"/>
          </p:nvPr>
        </p:nvSpPr>
        <p:spPr/>
        <p:txBody>
          <a:bodyPr>
            <a:normAutofit/>
          </a:bodyPr>
          <a:lstStyle/>
          <a:p>
            <a:r>
              <a:rPr lang="en-US" sz="4000" b="1">
                <a:solidFill>
                  <a:srgbClr val="0000FF"/>
                </a:solidFill>
                <a:latin typeface="HelloFirstieSquisht" panose="02000603000000000000" pitchFamily="2" charset="0"/>
                <a:ea typeface="HelloFirstieSquisht" panose="02000603000000000000" pitchFamily="2" charset="0"/>
              </a:rPr>
              <a:t>Sierra Nevada Journeys – </a:t>
            </a:r>
            <a:br>
              <a:rPr lang="en-US" sz="4000" b="1">
                <a:solidFill>
                  <a:srgbClr val="0000FF"/>
                </a:solidFill>
                <a:latin typeface="HelloFirstieSquisht" panose="02000603000000000000" pitchFamily="2" charset="0"/>
                <a:ea typeface="HelloFirstieSquisht" panose="02000603000000000000" pitchFamily="2" charset="0"/>
              </a:rPr>
            </a:br>
            <a:r>
              <a:rPr lang="en-US" sz="4000" b="1">
                <a:solidFill>
                  <a:srgbClr val="0000FF"/>
                </a:solidFill>
                <a:latin typeface="HelloFirstieSquisht" panose="02000603000000000000" pitchFamily="2" charset="0"/>
                <a:ea typeface="HelloFirstieSquisht" panose="02000603000000000000" pitchFamily="2" charset="0"/>
              </a:rPr>
              <a:t>Parent Survey</a:t>
            </a:r>
            <a:endParaRPr lang="en-US" sz="4000">
              <a:solidFill>
                <a:srgbClr val="0000FF"/>
              </a:solidFill>
              <a:latin typeface="HelloFirstieSquisht" panose="02000603000000000000" pitchFamily="2" charset="0"/>
              <a:ea typeface="HelloFirstieSquisht" panose="02000603000000000000" pitchFamily="2" charset="0"/>
            </a:endParaRPr>
          </a:p>
        </p:txBody>
      </p:sp>
      <p:pic>
        <p:nvPicPr>
          <p:cNvPr id="4" name="Content Placeholder 3" descr="Toy Story&quot; Images – Browse 1,403 Stock Photos, Vectors, and ...">
            <a:extLst>
              <a:ext uri="{FF2B5EF4-FFF2-40B4-BE49-F238E27FC236}">
                <a16:creationId xmlns:a16="http://schemas.microsoft.com/office/drawing/2014/main" id="{35896433-75AF-E119-60E8-42F7607F65FF}"/>
              </a:ext>
            </a:extLst>
          </p:cNvPr>
          <p:cNvPicPr>
            <a:picLocks noGrp="1" noChangeAspect="1"/>
          </p:cNvPicPr>
          <p:nvPr>
            <p:ph idx="1"/>
          </p:nvPr>
        </p:nvPicPr>
        <p:blipFill>
          <a:blip r:embed="rId3"/>
          <a:stretch>
            <a:fillRect/>
          </a:stretch>
        </p:blipFill>
        <p:spPr>
          <a:xfrm>
            <a:off x="6799545" y="286604"/>
            <a:ext cx="2162175" cy="1409700"/>
          </a:xfrm>
          <a:prstGeom prst="rect">
            <a:avLst/>
          </a:prstGeom>
        </p:spPr>
      </p:pic>
      <p:pic>
        <p:nvPicPr>
          <p:cNvPr id="5" name="Picture 4" descr="A white rectangular object with blue and white text&#10;&#10;Description automatically generated">
            <a:extLst>
              <a:ext uri="{FF2B5EF4-FFF2-40B4-BE49-F238E27FC236}">
                <a16:creationId xmlns:a16="http://schemas.microsoft.com/office/drawing/2014/main" id="{B3D7B4A7-DB03-8A39-E7C9-1FA6ACF51852}"/>
              </a:ext>
            </a:extLst>
          </p:cNvPr>
          <p:cNvPicPr>
            <a:picLocks noChangeAspect="1"/>
          </p:cNvPicPr>
          <p:nvPr/>
        </p:nvPicPr>
        <p:blipFill>
          <a:blip r:embed="rId4"/>
          <a:stretch>
            <a:fillRect/>
          </a:stretch>
        </p:blipFill>
        <p:spPr>
          <a:xfrm>
            <a:off x="8129017" y="6143414"/>
            <a:ext cx="1014984" cy="714586"/>
          </a:xfrm>
          <a:prstGeom prst="rect">
            <a:avLst/>
          </a:prstGeom>
        </p:spPr>
      </p:pic>
      <p:sp>
        <p:nvSpPr>
          <p:cNvPr id="9" name="TextBox 8">
            <a:extLst>
              <a:ext uri="{FF2B5EF4-FFF2-40B4-BE49-F238E27FC236}">
                <a16:creationId xmlns:a16="http://schemas.microsoft.com/office/drawing/2014/main" id="{286548EA-2954-35F6-664E-76DEB34ECC94}"/>
              </a:ext>
            </a:extLst>
          </p:cNvPr>
          <p:cNvSpPr txBox="1"/>
          <p:nvPr/>
        </p:nvSpPr>
        <p:spPr>
          <a:xfrm>
            <a:off x="1010653" y="2105528"/>
            <a:ext cx="6821905" cy="1200329"/>
          </a:xfrm>
          <a:prstGeom prst="rect">
            <a:avLst/>
          </a:prstGeom>
          <a:noFill/>
        </p:spPr>
        <p:txBody>
          <a:bodyPr wrap="square" rtlCol="0">
            <a:spAutoFit/>
          </a:bodyPr>
          <a:lstStyle/>
          <a:p>
            <a:pPr algn="ctr"/>
            <a:r>
              <a:rPr lang="en-US" sz="3600" dirty="0">
                <a:latin typeface="HelloFirstieSquisht" panose="02000603000000000000" pitchFamily="2" charset="0"/>
                <a:ea typeface="HelloFirstieSquisht" panose="02000603000000000000" pitchFamily="2" charset="0"/>
                <a:hlinkClick r:id="rId5"/>
              </a:rPr>
              <a:t>Sierra Nevada Journey Field Trip Questionnaire 26-27 – Fill out form</a:t>
            </a:r>
            <a:endParaRPr lang="en-US" sz="3600" dirty="0">
              <a:latin typeface="HelloFirstieSquisht" panose="02000603000000000000" pitchFamily="2" charset="0"/>
              <a:ea typeface="HelloFirstieSquisht" panose="02000603000000000000" pitchFamily="2" charset="0"/>
            </a:endParaRPr>
          </a:p>
        </p:txBody>
      </p:sp>
      <p:pic>
        <p:nvPicPr>
          <p:cNvPr id="11" name="Picture 10">
            <a:extLst>
              <a:ext uri="{FF2B5EF4-FFF2-40B4-BE49-F238E27FC236}">
                <a16:creationId xmlns:a16="http://schemas.microsoft.com/office/drawing/2014/main" id="{3FF5B5F3-5F66-ABD6-995E-8F532032AED9}"/>
              </a:ext>
            </a:extLst>
          </p:cNvPr>
          <p:cNvPicPr>
            <a:picLocks noChangeAspect="1"/>
          </p:cNvPicPr>
          <p:nvPr/>
        </p:nvPicPr>
        <p:blipFill>
          <a:blip r:embed="rId6"/>
          <a:stretch>
            <a:fillRect/>
          </a:stretch>
        </p:blipFill>
        <p:spPr>
          <a:xfrm>
            <a:off x="3218447" y="3429000"/>
            <a:ext cx="2707105" cy="2707105"/>
          </a:xfrm>
          <a:prstGeom prst="rect">
            <a:avLst/>
          </a:prstGeom>
        </p:spPr>
      </p:pic>
    </p:spTree>
    <p:extLst>
      <p:ext uri="{BB962C8B-B14F-4D97-AF65-F5344CB8AC3E}">
        <p14:creationId xmlns:p14="http://schemas.microsoft.com/office/powerpoint/2010/main" val="273766935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8C65F275-34AF-D91D-8792-E4923A874AF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7908420-B495-5ADE-A53F-093D6030AFDF}"/>
              </a:ext>
            </a:extLst>
          </p:cNvPr>
          <p:cNvSpPr>
            <a:spLocks noGrp="1"/>
          </p:cNvSpPr>
          <p:nvPr>
            <p:ph type="title"/>
          </p:nvPr>
        </p:nvSpPr>
        <p:spPr/>
        <p:txBody>
          <a:bodyPr>
            <a:normAutofit/>
          </a:bodyPr>
          <a:lstStyle/>
          <a:p>
            <a:r>
              <a:rPr lang="en-US" sz="4950" b="1">
                <a:solidFill>
                  <a:srgbClr val="0000FF"/>
                </a:solidFill>
                <a:latin typeface="HelloFirstieSquisht" panose="02000603000000000000" pitchFamily="2" charset="0"/>
                <a:ea typeface="HelloFirstieSquisht" panose="02000603000000000000" pitchFamily="2" charset="0"/>
              </a:rPr>
              <a:t>Sierra Nevada Journeys – Video:</a:t>
            </a:r>
            <a:endParaRPr lang="en-US" sz="4950">
              <a:solidFill>
                <a:srgbClr val="0000FF"/>
              </a:solidFill>
              <a:latin typeface="HelloFirstieSquisht" panose="02000603000000000000" pitchFamily="2" charset="0"/>
              <a:ea typeface="HelloFirstieSquisht" panose="02000603000000000000" pitchFamily="2" charset="0"/>
            </a:endParaRPr>
          </a:p>
        </p:txBody>
      </p:sp>
      <p:sp>
        <p:nvSpPr>
          <p:cNvPr id="3" name="Content Placeholder 2">
            <a:extLst>
              <a:ext uri="{FF2B5EF4-FFF2-40B4-BE49-F238E27FC236}">
                <a16:creationId xmlns:a16="http://schemas.microsoft.com/office/drawing/2014/main" id="{F461261A-99A9-4B58-D625-E3C1E0C9AA3B}"/>
              </a:ext>
            </a:extLst>
          </p:cNvPr>
          <p:cNvSpPr>
            <a:spLocks noGrp="1"/>
          </p:cNvSpPr>
          <p:nvPr>
            <p:ph idx="1"/>
          </p:nvPr>
        </p:nvSpPr>
        <p:spPr>
          <a:xfrm>
            <a:off x="822960" y="2241551"/>
            <a:ext cx="5784816" cy="3017520"/>
          </a:xfrm>
        </p:spPr>
        <p:txBody>
          <a:bodyPr>
            <a:normAutofit fontScale="92500" lnSpcReduction="10000"/>
          </a:bodyPr>
          <a:lstStyle/>
          <a:p>
            <a:pPr lvl="1"/>
            <a:r>
              <a:rPr lang="en-US" sz="3200"/>
              <a:t>SNJ Video link here: </a:t>
            </a:r>
            <a:r>
              <a:rPr lang="en-US" sz="3200" u="sng">
                <a:hlinkClick r:id="rId3"/>
              </a:rPr>
              <a:t>https://www.sierranevadajourneys.org/overnight-outdoor-learning</a:t>
            </a:r>
            <a:endParaRPr lang="en-US" sz="3200"/>
          </a:p>
          <a:p>
            <a:pPr lvl="1"/>
            <a:r>
              <a:rPr lang="en-US" sz="2800"/>
              <a:t>Brown Video link here: </a:t>
            </a:r>
            <a:r>
              <a:rPr lang="en-US" sz="3200" u="sng">
                <a:hlinkClick r:id="rId4"/>
              </a:rPr>
              <a:t>5th Grade Brown Elementary School Sierra Nevada Journeys Outdoor Educational Camp</a:t>
            </a:r>
            <a:endParaRPr lang="en-US" sz="2800"/>
          </a:p>
          <a:p>
            <a:pPr marL="384048" lvl="2" indent="0">
              <a:buNone/>
            </a:pPr>
            <a:endParaRPr lang="en-US" sz="3400">
              <a:latin typeface="HelloFirstieSquisht" panose="02000603000000000000" pitchFamily="2" charset="0"/>
              <a:ea typeface="HelloFirstieSquisht" panose="02000603000000000000" pitchFamily="2" charset="0"/>
            </a:endParaRPr>
          </a:p>
        </p:txBody>
      </p:sp>
      <p:pic>
        <p:nvPicPr>
          <p:cNvPr id="5" name="Picture 4" descr="A white rectangular object with blue and white text&#10;&#10;Description automatically generated">
            <a:extLst>
              <a:ext uri="{FF2B5EF4-FFF2-40B4-BE49-F238E27FC236}">
                <a16:creationId xmlns:a16="http://schemas.microsoft.com/office/drawing/2014/main" id="{64C4A22E-0C37-C3F7-19DE-C44AE6FABF72}"/>
              </a:ext>
            </a:extLst>
          </p:cNvPr>
          <p:cNvPicPr>
            <a:picLocks noChangeAspect="1"/>
          </p:cNvPicPr>
          <p:nvPr/>
        </p:nvPicPr>
        <p:blipFill>
          <a:blip r:embed="rId5"/>
          <a:stretch>
            <a:fillRect/>
          </a:stretch>
        </p:blipFill>
        <p:spPr>
          <a:xfrm>
            <a:off x="8452485" y="5513898"/>
            <a:ext cx="691515" cy="486852"/>
          </a:xfrm>
          <a:prstGeom prst="rect">
            <a:avLst/>
          </a:prstGeom>
        </p:spPr>
      </p:pic>
      <p:pic>
        <p:nvPicPr>
          <p:cNvPr id="6" name="Content Placeholder 3" descr="Toy Story&quot; Images – Browse 1,403 Stock Photos, Vectors, and ...">
            <a:extLst>
              <a:ext uri="{FF2B5EF4-FFF2-40B4-BE49-F238E27FC236}">
                <a16:creationId xmlns:a16="http://schemas.microsoft.com/office/drawing/2014/main" id="{2A548C29-F96A-B8A4-4765-CE2AACF5F7B8}"/>
              </a:ext>
            </a:extLst>
          </p:cNvPr>
          <p:cNvPicPr>
            <a:picLocks noChangeAspect="1"/>
          </p:cNvPicPr>
          <p:nvPr/>
        </p:nvPicPr>
        <p:blipFill>
          <a:blip r:embed="rId6"/>
          <a:stretch>
            <a:fillRect/>
          </a:stretch>
        </p:blipFill>
        <p:spPr>
          <a:xfrm>
            <a:off x="6981825" y="1284606"/>
            <a:ext cx="2162175" cy="1409700"/>
          </a:xfrm>
          <a:prstGeom prst="rect">
            <a:avLst/>
          </a:prstGeom>
        </p:spPr>
      </p:pic>
    </p:spTree>
    <p:extLst>
      <p:ext uri="{BB962C8B-B14F-4D97-AF65-F5344CB8AC3E}">
        <p14:creationId xmlns:p14="http://schemas.microsoft.com/office/powerpoint/2010/main" val="3304382139"/>
      </p:ext>
    </p:extLst>
  </p:cSld>
  <p:clrMapOvr>
    <a:masterClrMapping/>
  </p:clrMapOvr>
</p:sld>
</file>

<file path=ppt/theme/theme1.xml><?xml version="1.0" encoding="utf-8"?>
<a:theme xmlns:a="http://schemas.openxmlformats.org/drawingml/2006/main" name="Retrospect">
  <a:themeElements>
    <a:clrScheme name="Retrospect">
      <a:dk1>
        <a:sysClr val="windowText" lastClr="000000"/>
      </a:dk1>
      <a:lt1>
        <a:sysClr val="window" lastClr="FFFFFF"/>
      </a:lt1>
      <a:dk2>
        <a:srgbClr val="344068"/>
      </a:dk2>
      <a:lt2>
        <a:srgbClr val="D9E0E6"/>
      </a:lt2>
      <a:accent1>
        <a:srgbClr val="1CADE4"/>
      </a:accent1>
      <a:accent2>
        <a:srgbClr val="2683C6"/>
      </a:accent2>
      <a:accent3>
        <a:srgbClr val="28C4CC"/>
      </a:accent3>
      <a:accent4>
        <a:srgbClr val="42BA97"/>
      </a:accent4>
      <a:accent5>
        <a:srgbClr val="3E8853"/>
      </a:accent5>
      <a:accent6>
        <a:srgbClr val="62A39F"/>
      </a:accent6>
      <a:hlink>
        <a:srgbClr val="6EAC1C"/>
      </a:hlink>
      <a:folHlink>
        <a:srgbClr val="B26B02"/>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9CC26709-368C-4D72-9060-94E5B3FF3CD6}"/>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F2466A3246316A47B2A36D46A7C575CD" ma:contentTypeVersion="16" ma:contentTypeDescription="Create a new document." ma:contentTypeScope="" ma:versionID="d58cc093427c8492bd0f2f5e5c4ebf4f">
  <xsd:schema xmlns:xsd="http://www.w3.org/2001/XMLSchema" xmlns:xs="http://www.w3.org/2001/XMLSchema" xmlns:p="http://schemas.microsoft.com/office/2006/metadata/properties" xmlns:ns2="7f37e09d-daf1-4c65-b88d-a9ada5e007f6" xmlns:ns3="ec935d85-20b5-45c6-89ee-6adf1a4135e1" targetNamespace="http://schemas.microsoft.com/office/2006/metadata/properties" ma:root="true" ma:fieldsID="f0bed0d89023f5f728fbbd85fff24468" ns2:_="" ns3:_="">
    <xsd:import namespace="7f37e09d-daf1-4c65-b88d-a9ada5e007f6"/>
    <xsd:import namespace="ec935d85-20b5-45c6-89ee-6adf1a4135e1"/>
    <xsd:element name="properties">
      <xsd:complexType>
        <xsd:sequence>
          <xsd:element name="documentManagement">
            <xsd:complexType>
              <xsd:all>
                <xsd:element ref="ns2:MediaServiceMetadata" minOccurs="0"/>
                <xsd:element ref="ns2:MediaServiceFastMetadata" minOccurs="0"/>
                <xsd:element ref="ns2:MediaLengthInSeconds" minOccurs="0"/>
                <xsd:element ref="ns2:MediaServiceDateTaken"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3:SharedWithUsers" minOccurs="0"/>
                <xsd:element ref="ns3:SharedWithDetails" minOccurs="0"/>
                <xsd:element ref="ns2:MediaServiceObjectDetectorVersions" minOccurs="0"/>
                <xsd:element ref="ns2:MediaServiceSearchProperties" minOccurs="0"/>
                <xsd:element ref="ns2:MediaServiceLocation"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f37e09d-daf1-4c65-b88d-a9ada5e007f6"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LengthInSeconds" ma:index="10" nillable="true" ma:displayName="MediaLengthInSeconds" ma:hidden="true" ma:internalName="MediaLengthInSeconds" ma:readOnly="true">
      <xsd:simpleType>
        <xsd:restriction base="dms:Unknown"/>
      </xsd:simpleType>
    </xsd:element>
    <xsd:element name="MediaServiceDateTaken" ma:index="11" nillable="true" ma:displayName="MediaServiceDateTaken" ma:hidden="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b177674a-93d8-43e8-a10b-b85826e34996" ma:termSetId="09814cd3-568e-fe90-9814-8d621ff8fb84" ma:anchorId="fba54fb3-c3e1-fe81-a776-ca4b69148c4d" ma:open="true" ma:isKeyword="false">
      <xsd:complexType>
        <xsd:sequence>
          <xsd:element ref="pc:Terms" minOccurs="0" maxOccurs="1"/>
        </xsd:sequence>
      </xsd:complex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ObjectDetectorVersions" ma:index="20" nillable="true" ma:displayName="MediaServiceObjectDetectorVersions" ma:hidden="true" ma:indexed="true" ma:internalName="MediaServiceObjectDetectorVersions" ma:readOnly="true">
      <xsd:simpleType>
        <xsd:restriction base="dms:Text"/>
      </xsd:simpleType>
    </xsd:element>
    <xsd:element name="MediaServiceSearchProperties" ma:index="21" nillable="true" ma:displayName="MediaServiceSearchProperties" ma:hidden="true" ma:internalName="MediaServiceSearchProperties" ma:readOnly="true">
      <xsd:simpleType>
        <xsd:restriction base="dms:Note"/>
      </xsd:simpleType>
    </xsd:element>
    <xsd:element name="MediaServiceLocation" ma:index="22" nillable="true" ma:displayName="Location" ma:indexed="true" ma:internalName="MediaServiceLocation" ma:readOnly="true">
      <xsd:simpleType>
        <xsd:restriction base="dms:Text"/>
      </xsd:simpleType>
    </xsd:element>
    <xsd:element name="MediaServiceBillingMetadata" ma:index="23"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ec935d85-20b5-45c6-89ee-6adf1a4135e1"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01efae53-e595-42f7-bb14-e0e54ae71610}" ma:internalName="TaxCatchAll" ma:showField="CatchAllData" ma:web="ec935d85-20b5-45c6-89ee-6adf1a4135e1">
      <xsd:complexType>
        <xsd:complexContent>
          <xsd:extension base="dms:MultiChoiceLookup">
            <xsd:sequence>
              <xsd:element name="Value" type="dms:Lookup" maxOccurs="unbounded" minOccurs="0" nillable="true"/>
            </xsd:sequence>
          </xsd:extension>
        </xsd:complexContent>
      </xsd:complexType>
    </xsd:element>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7f37e09d-daf1-4c65-b88d-a9ada5e007f6">
      <Terms xmlns="http://schemas.microsoft.com/office/infopath/2007/PartnerControls"/>
    </lcf76f155ced4ddcb4097134ff3c332f>
    <TaxCatchAll xmlns="ec935d85-20b5-45c6-89ee-6adf1a4135e1" xsi:nil="true"/>
  </documentManagement>
</p:properties>
</file>

<file path=customXml/itemProps1.xml><?xml version="1.0" encoding="utf-8"?>
<ds:datastoreItem xmlns:ds="http://schemas.openxmlformats.org/officeDocument/2006/customXml" ds:itemID="{15070720-643E-4A7E-8872-585F29DB5E2A}">
  <ds:schemaRefs>
    <ds:schemaRef ds:uri="http://schemas.microsoft.com/sharepoint/v3/contenttype/forms"/>
  </ds:schemaRefs>
</ds:datastoreItem>
</file>

<file path=customXml/itemProps2.xml><?xml version="1.0" encoding="utf-8"?>
<ds:datastoreItem xmlns:ds="http://schemas.openxmlformats.org/officeDocument/2006/customXml" ds:itemID="{2A0A1AF0-6B9B-466B-AE29-1431EC659052}">
  <ds:schemaRefs>
    <ds:schemaRef ds:uri="7f37e09d-daf1-4c65-b88d-a9ada5e007f6"/>
    <ds:schemaRef ds:uri="ec935d85-20b5-45c6-89ee-6adf1a4135e1"/>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776A7F1F-A8D6-411C-9E86-E0D827DEBE7D}">
  <ds:schemaRefs>
    <ds:schemaRef ds:uri="http://purl.org/dc/elements/1.1/"/>
    <ds:schemaRef ds:uri="http://schemas.openxmlformats.org/package/2006/metadata/core-properties"/>
    <ds:schemaRef ds:uri="http://purl.org/dc/dcmitype/"/>
    <ds:schemaRef ds:uri="http://schemas.microsoft.com/office/infopath/2007/PartnerControls"/>
    <ds:schemaRef ds:uri="7f37e09d-daf1-4c65-b88d-a9ada5e007f6"/>
    <ds:schemaRef ds:uri="http://www.w3.org/XML/1998/namespace"/>
    <ds:schemaRef ds:uri="http://purl.org/dc/terms/"/>
    <ds:schemaRef ds:uri="http://schemas.microsoft.com/office/2006/documentManagement/types"/>
    <ds:schemaRef ds:uri="ec935d85-20b5-45c6-89ee-6adf1a4135e1"/>
    <ds:schemaRef ds:uri="http://schemas.microsoft.com/office/2006/metadata/properties"/>
  </ds:schemaRefs>
</ds:datastoreItem>
</file>

<file path=docProps/app.xml><?xml version="1.0" encoding="utf-8"?>
<Properties xmlns="http://schemas.openxmlformats.org/officeDocument/2006/extended-properties" xmlns:vt="http://schemas.openxmlformats.org/officeDocument/2006/docPropsVTypes">
  <Template>Retrospect</Template>
  <TotalTime>17</TotalTime>
  <Words>635</Words>
  <Application>Microsoft Office PowerPoint</Application>
  <PresentationFormat>On-screen Show (4:3)</PresentationFormat>
  <Paragraphs>80</Paragraphs>
  <Slides>16</Slides>
  <Notes>16</Notes>
  <HiddenSlides>1</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16</vt:i4>
      </vt:variant>
    </vt:vector>
  </HeadingPairs>
  <TitlesOfParts>
    <vt:vector size="22" baseType="lpstr">
      <vt:lpstr>Calibri</vt:lpstr>
      <vt:lpstr>Calibri Light</vt:lpstr>
      <vt:lpstr>HelloFirstieSquisht</vt:lpstr>
      <vt:lpstr>Tahoma</vt:lpstr>
      <vt:lpstr>Wingdings</vt:lpstr>
      <vt:lpstr>Retrospect</vt:lpstr>
      <vt:lpstr>  SNJ Parent Informational Meeting</vt:lpstr>
      <vt:lpstr>Sierra Nevada Journeys – Overnight Field Trip Dates</vt:lpstr>
      <vt:lpstr>Sierra Nevada Journeys – Cost:</vt:lpstr>
      <vt:lpstr>Sierra Nevada Journeys – Chaperones!!!!</vt:lpstr>
      <vt:lpstr>Sierra Nevada Journeys – Chaperones!!!!</vt:lpstr>
      <vt:lpstr>Sierra Nevada Journeys – Chaperones!!!!</vt:lpstr>
      <vt:lpstr>Sierra Nevada Journeys – Chaperones!!!! </vt:lpstr>
      <vt:lpstr>Sierra Nevada Journeys – Cost:</vt:lpstr>
      <vt:lpstr>Sierra Nevada Journeys – Cost:</vt:lpstr>
      <vt:lpstr>Sierra Nevada Journeys – Cost:</vt:lpstr>
      <vt:lpstr>Sierra Nevada Journeys – Cost:</vt:lpstr>
      <vt:lpstr>Sierra Nevada Journeys – Luggage:</vt:lpstr>
      <vt:lpstr>Sierra Nevada Journeys – Fundraising:</vt:lpstr>
      <vt:lpstr>Sierra Nevada Journeys – Q &amp; A TIME!</vt:lpstr>
      <vt:lpstr>Sierra Nevada Journeys –  Parent Survey</vt:lpstr>
      <vt:lpstr>Sierra Nevada Journeys – Video:</vt:lpstr>
    </vt:vector>
  </TitlesOfParts>
  <Company>Brown  Elementary School</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Ronald Zoratti</dc:creator>
  <cp:lastModifiedBy>Smith, Wendy LB</cp:lastModifiedBy>
  <cp:revision>2</cp:revision>
  <cp:lastPrinted>2026-08-18T23:42:17Z</cp:lastPrinted>
  <dcterms:created xsi:type="dcterms:W3CDTF">2015-09-02T00:37:41Z</dcterms:created>
  <dcterms:modified xsi:type="dcterms:W3CDTF">2026-08-31T21:14:55Z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0x010100F2466A3246316A47B2A36D46A7C575CD</vt:lpwstr>
  </property>
  <property fmtid="{D5CDD505-2E9C-101B-9397-08002B2CF9AE}" pid="3" name="MediaServiceImageTags">
    <vt:lpwstr/>
  </property>
</Properties>
</file>