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7239000" cy="9525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4" d="100"/>
          <a:sy n="124" d="100"/>
        </p:scale>
        <p:origin x="64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5585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Original uploaded deck, title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Original uploaded deck, Current Status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information: 10 additional campus assistants were hired following the Ramona relocation.
- User-provided information: several parent meetings were held following the Ramona relocation.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Original uploaded deck, Northwest Campus Access Update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Original uploaded deck, Limited DSA Review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Original uploaded deck, Looking Ahead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amona_work/input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amona_work/input/slide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0896" y="237744"/>
            <a:ext cx="45720" cy="310896"/>
          </a:xfrm>
          <a:prstGeom prst="rect">
            <a:avLst/>
          </a:prstGeom>
          <a:solidFill>
            <a:srgbClr val="007A3D"/>
          </a:solidFill>
          <a:ln w="12700">
            <a:solidFill>
              <a:srgbClr val="007A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393192" y="256032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4E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Taken Following Relocation</a:t>
            </a:r>
            <a:endParaRPr lang="en-US" sz="1150" dirty="0"/>
          </a:p>
        </p:txBody>
      </p:sp>
      <p:pic>
        <p:nvPicPr>
          <p:cNvPr id="4" name="Image 0" descr="/mnt/data/ramona_work/os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6848" y="164592"/>
            <a:ext cx="438912" cy="4389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896112"/>
            <a:ext cx="1078992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F4E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a result of the Ramona relocation, the District added staffing support and expanded communication with families.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960120" y="1810512"/>
            <a:ext cx="4709160" cy="2148840"/>
          </a:xfrm>
          <a:prstGeom prst="roundRect">
            <a:avLst>
              <a:gd name="adj" fmla="val 5106"/>
            </a:avLst>
          </a:prstGeom>
          <a:solidFill>
            <a:srgbClr val="EAF4EE"/>
          </a:solidFill>
          <a:ln w="12700">
            <a:solidFill>
              <a:srgbClr val="C9DDD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4"/>
          <p:cNvSpPr/>
          <p:nvPr/>
        </p:nvSpPr>
        <p:spPr>
          <a:xfrm>
            <a:off x="1225296" y="1965960"/>
            <a:ext cx="1417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07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2761488" y="2048256"/>
            <a:ext cx="2542032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1F4E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additional</a:t>
            </a:r>
            <a:endParaRPr lang="en-US" sz="2300" dirty="0"/>
          </a:p>
          <a:p>
            <a:pPr marL="0" indent="0">
              <a:buNone/>
            </a:pPr>
            <a:r>
              <a:rPr lang="en-US" sz="2300" b="1" dirty="0">
                <a:solidFill>
                  <a:srgbClr val="1F4E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campus assistants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1243584" y="3044952"/>
            <a:ext cx="4133088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656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Hired to strengthen supervision and support at welcoming schools.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537960" y="1825753"/>
            <a:ext cx="4709160" cy="2148840"/>
          </a:xfrm>
          <a:prstGeom prst="roundRect">
            <a:avLst>
              <a:gd name="adj" fmla="val 5106"/>
            </a:avLst>
          </a:prstGeom>
          <a:solidFill>
            <a:srgbClr val="F6E2D2"/>
          </a:solidFill>
          <a:ln w="12700">
            <a:solidFill>
              <a:srgbClr val="E4C9B3"/>
            </a:solidFill>
            <a:prstDash val="solid"/>
          </a:ln>
        </p:spPr>
        <p:txBody>
          <a:bodyPr/>
          <a:lstStyle/>
          <a:p>
            <a:endParaRPr dirty="0"/>
          </a:p>
        </p:txBody>
      </p:sp>
      <p:sp>
        <p:nvSpPr>
          <p:cNvPr id="12" name="Text 9"/>
          <p:cNvSpPr/>
          <p:nvPr/>
        </p:nvSpPr>
        <p:spPr>
          <a:xfrm>
            <a:off x="7895844" y="1847088"/>
            <a:ext cx="1993392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F4E3D"/>
                </a:solidFill>
                <a:latin typeface="Arial" pitchFamily="34" charset="0"/>
                <a:cs typeface="Arial" pitchFamily="34" charset="-120"/>
              </a:rPr>
              <a:t>Parent Meetings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6790957" y="3584448"/>
            <a:ext cx="4203166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5656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Held to provide updates, answer questions, and hear family concerns.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1088136" y="4407408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F4E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Continued focus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1078992" y="4892040"/>
            <a:ext cx="10003536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1F4E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Supporting students and families while maintaining safe and orderly operations at welcoming schools.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1078992" y="4700016"/>
            <a:ext cx="9966960" cy="0"/>
          </a:xfrm>
          <a:prstGeom prst="line">
            <a:avLst/>
          </a:prstGeom>
          <a:noFill/>
          <a:ln w="16510">
            <a:solidFill>
              <a:srgbClr val="007A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310896" y="6473952"/>
            <a:ext cx="155448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Ramona Elementary Facilities Update</a:t>
            </a:r>
            <a:endParaRPr lang="en-US" sz="380" dirty="0"/>
          </a:p>
        </p:txBody>
      </p:sp>
      <p:sp>
        <p:nvSpPr>
          <p:cNvPr id="18" name="Shape 15"/>
          <p:cNvSpPr/>
          <p:nvPr/>
        </p:nvSpPr>
        <p:spPr>
          <a:xfrm>
            <a:off x="310896" y="6382512"/>
            <a:ext cx="11475720" cy="0"/>
          </a:xfrm>
          <a:prstGeom prst="line">
            <a:avLst/>
          </a:prstGeom>
          <a:noFill/>
          <a:ln w="6350">
            <a:solidFill>
              <a:srgbClr val="D8E0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740673-F0DA-2406-CAD7-B343309A4E18}"/>
              </a:ext>
            </a:extLst>
          </p:cNvPr>
          <p:cNvSpPr txBox="1"/>
          <p:nvPr/>
        </p:nvSpPr>
        <p:spPr>
          <a:xfrm>
            <a:off x="6731602" y="2261229"/>
            <a:ext cx="43218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4E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July 30, 2026, 6:00 pm via Zoom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1F4E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July 31, 2026, 9:00 am @ Juanita MPR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1F4E3D"/>
                </a:solidFill>
                <a:latin typeface="Arial" pitchFamily="34" charset="0"/>
                <a:cs typeface="Arial" pitchFamily="34" charset="-120"/>
              </a:rPr>
              <a:t>August 6, 2026, 6:00 pm via Zoom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1F4E3D"/>
                </a:solidFill>
                <a:latin typeface="Arial" pitchFamily="34" charset="0"/>
                <a:cs typeface="Arial" pitchFamily="34" charset="-120"/>
              </a:rPr>
              <a:t>August 25, 2026, 6:00 pm @ Juanita MPR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amona_work/input/slide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amona_work/input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amona_work/input/slide-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217</Words>
  <Application>Microsoft Office PowerPoint</Application>
  <PresentationFormat>Widescreen</PresentationFormat>
  <Paragraphs>27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Oxnard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Ramona Board Meeting Update - September 2, 2026</dc:title>
  <dc:subject>Ramona Elementary Facilities Update</dc:subject>
  <dc:creator>Oxnard School District</dc:creator>
  <cp:lastModifiedBy>Lugo Dominguez, Lydia</cp:lastModifiedBy>
  <cp:revision>4</cp:revision>
  <cp:lastPrinted>2026-08-28T21:04:22Z</cp:lastPrinted>
  <dcterms:created xsi:type="dcterms:W3CDTF">2026-08-28T20:52:26Z</dcterms:created>
  <dcterms:modified xsi:type="dcterms:W3CDTF">2026-08-28T23:03:14Z</dcterms:modified>
</cp:coreProperties>
</file>