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7" r:id="rId5"/>
    <p:sldId id="282" r:id="rId6"/>
    <p:sldId id="258" r:id="rId7"/>
    <p:sldId id="256" r:id="rId8"/>
    <p:sldId id="261" r:id="rId9"/>
    <p:sldId id="263" r:id="rId10"/>
    <p:sldId id="262" r:id="rId11"/>
    <p:sldId id="260" r:id="rId12"/>
    <p:sldId id="259" r:id="rId13"/>
    <p:sldId id="288" r:id="rId14"/>
    <p:sldId id="287" r:id="rId15"/>
    <p:sldId id="268" r:id="rId16"/>
    <p:sldId id="269" r:id="rId17"/>
    <p:sldId id="267" r:id="rId18"/>
    <p:sldId id="264" r:id="rId19"/>
    <p:sldId id="266" r:id="rId20"/>
    <p:sldId id="289" r:id="rId21"/>
    <p:sldId id="290" r:id="rId22"/>
    <p:sldId id="281" r:id="rId23"/>
    <p:sldId id="274" r:id="rId24"/>
    <p:sldId id="270" r:id="rId25"/>
    <p:sldId id="271" r:id="rId26"/>
    <p:sldId id="272" r:id="rId27"/>
    <p:sldId id="273" r:id="rId28"/>
    <p:sldId id="265" r:id="rId29"/>
    <p:sldId id="275" r:id="rId30"/>
    <p:sldId id="276" r:id="rId31"/>
    <p:sldId id="277" r:id="rId32"/>
    <p:sldId id="279" r:id="rId33"/>
    <p:sldId id="278" r:id="rId34"/>
    <p:sldId id="283" r:id="rId35"/>
    <p:sldId id="291" r:id="rId36"/>
    <p:sldId id="292" r:id="rId37"/>
    <p:sldId id="300" r:id="rId38"/>
    <p:sldId id="293" r:id="rId39"/>
    <p:sldId id="294" r:id="rId40"/>
    <p:sldId id="295" r:id="rId41"/>
    <p:sldId id="284" r:id="rId42"/>
    <p:sldId id="286" r:id="rId43"/>
    <p:sldId id="285" r:id="rId44"/>
    <p:sldId id="296" r:id="rId45"/>
    <p:sldId id="304" r:id="rId46"/>
    <p:sldId id="303" r:id="rId47"/>
    <p:sldId id="302" r:id="rId48"/>
    <p:sldId id="301" r:id="rId49"/>
    <p:sldId id="305" r:id="rId50"/>
    <p:sldId id="297" r:id="rId51"/>
    <p:sldId id="298" r:id="rId52"/>
    <p:sldId id="299" r:id="rId5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249" autoAdjust="0"/>
    <p:restoredTop sz="94660"/>
  </p:normalViewPr>
  <p:slideViewPr>
    <p:cSldViewPr snapToGrid="0">
      <p:cViewPr varScale="1">
        <p:scale>
          <a:sx n="76" d="100"/>
          <a:sy n="76" d="100"/>
        </p:scale>
        <p:origin x="66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slide" Target="slides/slide37.xml"/><Relationship Id="rId54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theme" Target="theme/theme1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customXml" Target="../customXml/item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6.e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38.emf"/><Relationship Id="rId1" Type="http://schemas.openxmlformats.org/officeDocument/2006/relationships/image" Target="../media/image37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9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50.e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54.emf"/><Relationship Id="rId1" Type="http://schemas.openxmlformats.org/officeDocument/2006/relationships/image" Target="../media/image53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55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1989FE-04BF-4D78-B7E8-B5DDF9D87BD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A7F67F9-5F62-4D2B-BF3F-781D3086974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44EDDD-219F-4F20-9C59-4E93704877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95C26-3E7F-46A1-BB58-8A590515876C}" type="datetimeFigureOut">
              <a:rPr lang="en-US" smtClean="0"/>
              <a:t>8/28/2026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81F45E-B581-40FA-86A5-F65B1DBBFD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B99A1D-8EB6-4206-8BE6-7CFA429AC0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80E16-B336-4672-85ED-3BF47FBE5F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68521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BE05EA-16FC-4A7C-8D07-81A5790885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3AB790-5777-4DA0-9E44-047E677F0D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D9CC66-68C9-427C-9269-F2278F0E30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95C26-3E7F-46A1-BB58-8A590515876C}" type="datetimeFigureOut">
              <a:rPr lang="en-US" smtClean="0"/>
              <a:t>8/28/2026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7BE950-A755-4256-A013-684367A544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F0CE06-1BF3-478C-9CCF-5BA7DDD7F3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80E16-B336-4672-85ED-3BF47FBE5F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3974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E78A35-11C2-4F3A-BA37-A00BAC5A6B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4789E3-3BC6-4B8E-8617-6C4B931B67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8A2EB7-B787-48D3-A597-681A8D5265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95C26-3E7F-46A1-BB58-8A590515876C}" type="datetimeFigureOut">
              <a:rPr lang="en-US" smtClean="0"/>
              <a:t>8/28/2026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402095-EB65-49EE-BF27-46133A8343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0C4FC8-22FC-4B82-8ADA-687F4D62FF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80E16-B336-4672-85ED-3BF47FBE5F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0939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E38C40-C431-444E-BC53-09B85C9EAA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61FE7B-60C2-4FB0-98C4-EF0FD80E55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5C37900-CFF9-4EB2-B71E-696AEA83291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9CC362E-1D33-4133-BF0D-2646C72943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95C26-3E7F-46A1-BB58-8A590515876C}" type="datetimeFigureOut">
              <a:rPr lang="en-US" smtClean="0"/>
              <a:t>8/28/2026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E73B5C9-822C-4518-88D6-186B571662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4499567-39D8-4784-98E9-5CCB70C72E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80E16-B336-4672-85ED-3BF47FBE5F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57513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88E1A9-23E9-4375-BF79-E82160C732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140710E-0FE6-403D-ACF3-B04CCD3E5A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3174E49-0D07-45A0-A3AE-731855E0AC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0CE87DC-0C3C-487D-801D-28564BAC57A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AC0F1E8-6487-4E6E-89D6-7D3C317B048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006BEB4-5805-4153-BD47-C7E5844E5C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95C26-3E7F-46A1-BB58-8A590515876C}" type="datetimeFigureOut">
              <a:rPr lang="en-US" smtClean="0"/>
              <a:t>8/28/2026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3B4D863-0D74-4D44-B0DE-91720FE9E4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AA2F11D-FB47-40CF-9A15-14B1CD02C2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80E16-B336-4672-85ED-3BF47FBE5F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89073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32E886-B162-4E9C-B806-BD8221B687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C7154EA-B267-4AF2-9B77-0646B9149F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95C26-3E7F-46A1-BB58-8A590515876C}" type="datetimeFigureOut">
              <a:rPr lang="en-US" smtClean="0"/>
              <a:t>8/28/2026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8625A60-80A9-48D4-8B88-0947CAA8A8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83F5D39-4210-4B87-B32C-B06E48B6A1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80E16-B336-4672-85ED-3BF47FBE5F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39051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2756BB5-0027-43BE-8DB5-EFBF4AC3DF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95C26-3E7F-46A1-BB58-8A590515876C}" type="datetimeFigureOut">
              <a:rPr lang="en-US" smtClean="0"/>
              <a:t>8/28/2026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FE93567-FA36-491B-B79A-8680782D32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C089F2B-AC50-40CA-AF2C-0CCF9266B8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80E16-B336-4672-85ED-3BF47FBE5F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63894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EB9D44-B0D7-4C9B-88BF-5D44D64C2A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2A378A-CF1D-4DEE-A4B2-7D079F0DF0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DC0EE3-3084-4F2A-9DCA-413E7AD7032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0C86900-23CA-4367-B271-43B04233B9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95C26-3E7F-46A1-BB58-8A590515876C}" type="datetimeFigureOut">
              <a:rPr lang="en-US" smtClean="0"/>
              <a:t>8/28/2026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A9CFFDA-C99E-4014-9EAF-109A322ECA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A2A7FF1-4962-4ADD-AC3B-D8618EE0A7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80E16-B336-4672-85ED-3BF47FBE5F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51141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8034E8-2B66-467D-BEA3-A4C4746A71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F393252-95E2-4B0B-9D13-470C0042AEA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1988B5-EA81-415D-B063-0BA89B182EC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6741C4-2AAD-42CC-9CA5-55040F9F5C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95C26-3E7F-46A1-BB58-8A590515876C}" type="datetimeFigureOut">
              <a:rPr lang="en-US" smtClean="0"/>
              <a:t>8/28/2026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8AB6A0B-0A81-4FF7-905E-3208A3D179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627C365-EFE2-4B1C-A3A8-F3E6F2674C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80E16-B336-4672-85ED-3BF47FBE5F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67674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0AAC41-B246-4B71-9B19-C329B308CC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EAB377C-4C44-455B-81AD-B25810F8F7F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71BF6A-0260-483B-B3CB-DEAEAC4C04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95C26-3E7F-46A1-BB58-8A590515876C}" type="datetimeFigureOut">
              <a:rPr lang="en-US" smtClean="0"/>
              <a:t>8/28/2026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E34AEC-49C5-4CB0-9080-968DFA29CC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7C03F5-9642-4217-9EBB-80C4E2E0B2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80E16-B336-4672-85ED-3BF47FBE5F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35479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12EFCE9-F129-4A80-B9C0-544F1826D10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542BF97-6ADC-4F73-B4C7-02BBA23E406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B5B68D-7F1C-4692-9F86-B05C95FFCF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95C26-3E7F-46A1-BB58-8A590515876C}" type="datetimeFigureOut">
              <a:rPr lang="en-US" smtClean="0"/>
              <a:t>8/28/2026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EC550B-7CC3-44C5-881F-14B0E1D5EA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D154A9-4B69-449B-AD9C-EC14510BE7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80E16-B336-4672-85ED-3BF47FBE5F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5212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967FF8E-3599-4B63-95C9-49F0D84B48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C1DC4B-F363-4D2A-9027-CFE4BF08AB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F42AD0-BD43-470A-A851-026A454BA83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295C26-3E7F-46A1-BB58-8A590515876C}" type="datetimeFigureOut">
              <a:rPr lang="en-US" smtClean="0"/>
              <a:t>8/28/2026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699826-464F-470B-ABF2-84C251BE9E5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917AF0-B7EA-4CAC-8E22-1FCAC75CDAD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780E16-B336-4672-85ED-3BF47FBE5F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1717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36.emf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38.e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37.emf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39.emf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pn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emf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54.emf"/><Relationship Id="rId5" Type="http://schemas.openxmlformats.org/officeDocument/2006/relationships/oleObject" Target="../embeddings/oleObject7.bin"/><Relationship Id="rId4" Type="http://schemas.openxmlformats.org/officeDocument/2006/relationships/image" Target="../media/image53.emf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55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102F67C-B706-4791-9B5D-9D031CE94F81}"/>
              </a:ext>
            </a:extLst>
          </p:cNvPr>
          <p:cNvSpPr txBox="1"/>
          <p:nvPr/>
        </p:nvSpPr>
        <p:spPr>
          <a:xfrm>
            <a:off x="1132513" y="1249960"/>
            <a:ext cx="9926973" cy="4001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/>
              <a:t>Fifth and Sixth Grade </a:t>
            </a:r>
          </a:p>
          <a:p>
            <a:pPr algn="ctr"/>
            <a:r>
              <a:rPr lang="en-US" sz="6000" dirty="0"/>
              <a:t>E-Learning</a:t>
            </a:r>
          </a:p>
          <a:p>
            <a:pPr algn="ctr"/>
            <a:r>
              <a:rPr lang="en-US" sz="6000" dirty="0"/>
              <a:t>Days 1-5</a:t>
            </a:r>
          </a:p>
          <a:p>
            <a:pPr algn="ctr"/>
            <a:endParaRPr lang="en-US" dirty="0"/>
          </a:p>
          <a:p>
            <a:pPr algn="ctr"/>
            <a:r>
              <a:rPr lang="en-US" sz="2800" dirty="0"/>
              <a:t>Students will have just 5 days after the closure to turn in the work. </a:t>
            </a:r>
          </a:p>
          <a:p>
            <a:pPr algn="ctr"/>
            <a:r>
              <a:rPr lang="en-US" sz="2800" dirty="0"/>
              <a:t>(as per Hampton School District) </a:t>
            </a:r>
          </a:p>
        </p:txBody>
      </p:sp>
    </p:spTree>
    <p:extLst>
      <p:ext uri="{BB962C8B-B14F-4D97-AF65-F5344CB8AC3E}">
        <p14:creationId xmlns:p14="http://schemas.microsoft.com/office/powerpoint/2010/main" val="13732216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642AA05-357C-4B55-B089-246242AA2219}"/>
              </a:ext>
            </a:extLst>
          </p:cNvPr>
          <p:cNvSpPr txBox="1"/>
          <p:nvPr/>
        </p:nvSpPr>
        <p:spPr>
          <a:xfrm>
            <a:off x="4580104" y="2644170"/>
            <a:ext cx="303179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600" b="1" dirty="0">
                <a:solidFill>
                  <a:srgbClr val="FF0000"/>
                </a:solidFill>
              </a:rPr>
              <a:t>Day 1</a:t>
            </a:r>
          </a:p>
        </p:txBody>
      </p:sp>
    </p:spTree>
    <p:extLst>
      <p:ext uri="{BB962C8B-B14F-4D97-AF65-F5344CB8AC3E}">
        <p14:creationId xmlns:p14="http://schemas.microsoft.com/office/powerpoint/2010/main" val="22534819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662EEA5-26DC-4F94-8A17-BEFA27FB81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976" y="668720"/>
            <a:ext cx="11546048" cy="552055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338C080-D38B-4510-8145-60404CA28FCF}"/>
              </a:ext>
            </a:extLst>
          </p:cNvPr>
          <p:cNvSpPr txBox="1"/>
          <p:nvPr/>
        </p:nvSpPr>
        <p:spPr>
          <a:xfrm>
            <a:off x="528506" y="192947"/>
            <a:ext cx="12519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rgbClr val="FF0000"/>
                </a:solidFill>
              </a:rPr>
              <a:t>Day 1</a:t>
            </a:r>
          </a:p>
        </p:txBody>
      </p:sp>
    </p:spTree>
    <p:extLst>
      <p:ext uri="{BB962C8B-B14F-4D97-AF65-F5344CB8AC3E}">
        <p14:creationId xmlns:p14="http://schemas.microsoft.com/office/powerpoint/2010/main" val="39719014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6F0944-29A7-45C6-B7F5-43B166B5FBC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D61F8CC-45AD-469C-B3C7-79DC3E6558A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AD59A37-D6A1-434F-89F3-1B1D694172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9848" y="264821"/>
            <a:ext cx="10412304" cy="659317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3173C9C-21CD-4F38-B0B1-016B3D654A48}"/>
              </a:ext>
            </a:extLst>
          </p:cNvPr>
          <p:cNvSpPr txBox="1"/>
          <p:nvPr/>
        </p:nvSpPr>
        <p:spPr>
          <a:xfrm>
            <a:off x="134225" y="0"/>
            <a:ext cx="92866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Day 1: Read the story then answer the questions in complete sentences on a piece of paper.  </a:t>
            </a:r>
          </a:p>
        </p:txBody>
      </p:sp>
    </p:spTree>
    <p:extLst>
      <p:ext uri="{BB962C8B-B14F-4D97-AF65-F5344CB8AC3E}">
        <p14:creationId xmlns:p14="http://schemas.microsoft.com/office/powerpoint/2010/main" val="41455617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837D628-349F-48CB-8F9A-415842113B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1401" y="128523"/>
            <a:ext cx="10329198" cy="6600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99324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A94CA5A-CBFD-47B8-A514-1899615E3F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2485" y="115684"/>
            <a:ext cx="10147030" cy="6626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57879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752AA31-661A-4843-979D-1045A1754F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1788" y="0"/>
            <a:ext cx="10353104" cy="6680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20781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3454FA8-34A5-4497-8DE1-E05A975106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6206" y="128312"/>
            <a:ext cx="8879588" cy="6601375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0915EDFD-FFF7-4A1E-A1ED-B696268C044B}"/>
              </a:ext>
            </a:extLst>
          </p:cNvPr>
          <p:cNvSpPr/>
          <p:nvPr/>
        </p:nvSpPr>
        <p:spPr>
          <a:xfrm>
            <a:off x="3489820" y="2046914"/>
            <a:ext cx="2332140" cy="5788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E77B34A-E770-4DFB-B1CE-89E3A33A19B1}"/>
              </a:ext>
            </a:extLst>
          </p:cNvPr>
          <p:cNvSpPr/>
          <p:nvPr/>
        </p:nvSpPr>
        <p:spPr>
          <a:xfrm>
            <a:off x="7583648" y="2852257"/>
            <a:ext cx="2759978" cy="109056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06653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9556394-428D-4492-B5D4-11E905F5A3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171" y="100244"/>
            <a:ext cx="5183913" cy="665751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5FA118A-61F5-442E-A770-2D4FF7AEE2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436227"/>
            <a:ext cx="5231207" cy="6228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22376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1C5DE93-89F2-46EE-A211-C5C70363B1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671" y="431938"/>
            <a:ext cx="5510387" cy="627138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0FA8C42-5AA7-441E-930F-DD59A24A79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905394"/>
            <a:ext cx="5781675" cy="5324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31302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DCCDAC8-DD18-4676-968D-186AE57573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818" y="173252"/>
            <a:ext cx="5895182" cy="651149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8256C96-EE29-4228-BEDA-57C4D1D00F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289187"/>
            <a:ext cx="5796578" cy="6279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07821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6767DDD-807B-437E-95A5-40217908403E}"/>
              </a:ext>
            </a:extLst>
          </p:cNvPr>
          <p:cNvSpPr txBox="1"/>
          <p:nvPr/>
        </p:nvSpPr>
        <p:spPr>
          <a:xfrm>
            <a:off x="4580104" y="2575420"/>
            <a:ext cx="303179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600" b="1" dirty="0">
                <a:solidFill>
                  <a:srgbClr val="FF0000"/>
                </a:solidFill>
              </a:rPr>
              <a:t>Day 2</a:t>
            </a:r>
          </a:p>
        </p:txBody>
      </p:sp>
    </p:spTree>
    <p:extLst>
      <p:ext uri="{BB962C8B-B14F-4D97-AF65-F5344CB8AC3E}">
        <p14:creationId xmlns:p14="http://schemas.microsoft.com/office/powerpoint/2010/main" val="20023132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662EEA5-26DC-4F94-8A17-BEFA27FB81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976" y="668720"/>
            <a:ext cx="11546048" cy="552055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338C080-D38B-4510-8145-60404CA28FCF}"/>
              </a:ext>
            </a:extLst>
          </p:cNvPr>
          <p:cNvSpPr txBox="1"/>
          <p:nvPr/>
        </p:nvSpPr>
        <p:spPr>
          <a:xfrm>
            <a:off x="528506" y="192947"/>
            <a:ext cx="12519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rgbClr val="FF0000"/>
                </a:solidFill>
              </a:rPr>
              <a:t>Day 2</a:t>
            </a:r>
          </a:p>
        </p:txBody>
      </p:sp>
    </p:spTree>
    <p:extLst>
      <p:ext uri="{BB962C8B-B14F-4D97-AF65-F5344CB8AC3E}">
        <p14:creationId xmlns:p14="http://schemas.microsoft.com/office/powerpoint/2010/main" val="19367812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A1C7C51-EF6A-4985-9D90-EC9E5C6F7314}"/>
              </a:ext>
            </a:extLst>
          </p:cNvPr>
          <p:cNvSpPr txBox="1"/>
          <p:nvPr/>
        </p:nvSpPr>
        <p:spPr>
          <a:xfrm>
            <a:off x="134224" y="67112"/>
            <a:ext cx="81536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Day 2- Read story and answer questions in complete sentences on a piece of paper.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9C2B854-0EED-45D3-9BF9-9DF71353E2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7632" y="354343"/>
            <a:ext cx="10716735" cy="6579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83747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964BA94-E250-4944-95F7-802C7606B2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084" y="319653"/>
            <a:ext cx="5977916" cy="621869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07FF571-AD34-45C1-BA5A-E64E3C7510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0655" y="319653"/>
            <a:ext cx="5132426" cy="6363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23604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E3774A8-F68B-43B3-A748-D19D1C033A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059" y="278946"/>
            <a:ext cx="5074490" cy="630010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56B271A-940B-4D47-8796-7EF9EE03C9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549" y="587228"/>
            <a:ext cx="6631343" cy="5516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434158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842798C-36C1-458A-AEA1-E5511FCBFA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161" y="536895"/>
            <a:ext cx="5700301" cy="596667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CC8025E-8F7E-43B7-ACD5-A67569A261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8464" y="167779"/>
            <a:ext cx="6004312" cy="6203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130087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D1D28FF-6228-4C54-8D5E-41F4CA0F62D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058"/>
          <a:stretch/>
        </p:blipFill>
        <p:spPr>
          <a:xfrm>
            <a:off x="2862700" y="125835"/>
            <a:ext cx="6466600" cy="6648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30294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EFBEEFE-3EDC-4C95-9CEF-5D8304417E94}"/>
              </a:ext>
            </a:extLst>
          </p:cNvPr>
          <p:cNvSpPr txBox="1"/>
          <p:nvPr/>
        </p:nvSpPr>
        <p:spPr>
          <a:xfrm>
            <a:off x="1947614" y="1185021"/>
            <a:ext cx="8296771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dirty="0">
                <a:solidFill>
                  <a:srgbClr val="FF0000"/>
                </a:solidFill>
              </a:rPr>
              <a:t>Day 3 &amp; 4 for ELA</a:t>
            </a:r>
          </a:p>
          <a:p>
            <a:endParaRPr lang="en-US" sz="8800" dirty="0">
              <a:solidFill>
                <a:srgbClr val="FF0000"/>
              </a:solidFill>
            </a:endParaRPr>
          </a:p>
          <a:p>
            <a:r>
              <a:rPr lang="en-US" sz="8800" dirty="0">
                <a:solidFill>
                  <a:srgbClr val="FF0000"/>
                </a:solidFill>
              </a:rPr>
              <a:t>Day 3 for Math </a:t>
            </a:r>
          </a:p>
        </p:txBody>
      </p:sp>
    </p:spTree>
    <p:extLst>
      <p:ext uri="{BB962C8B-B14F-4D97-AF65-F5344CB8AC3E}">
        <p14:creationId xmlns:p14="http://schemas.microsoft.com/office/powerpoint/2010/main" val="278324965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662EEA5-26DC-4F94-8A17-BEFA27FB81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976" y="668720"/>
            <a:ext cx="11546048" cy="552055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338C080-D38B-4510-8145-60404CA28FCF}"/>
              </a:ext>
            </a:extLst>
          </p:cNvPr>
          <p:cNvSpPr txBox="1"/>
          <p:nvPr/>
        </p:nvSpPr>
        <p:spPr>
          <a:xfrm>
            <a:off x="528506" y="192947"/>
            <a:ext cx="201978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rgbClr val="FF0000"/>
                </a:solidFill>
              </a:rPr>
              <a:t>Day 3 &amp; 4</a:t>
            </a:r>
          </a:p>
        </p:txBody>
      </p:sp>
    </p:spTree>
    <p:extLst>
      <p:ext uri="{BB962C8B-B14F-4D97-AF65-F5344CB8AC3E}">
        <p14:creationId xmlns:p14="http://schemas.microsoft.com/office/powerpoint/2010/main" val="85678045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4EE0594-CCDA-4CE8-8299-F57655CA79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9467" y="313539"/>
            <a:ext cx="10582533" cy="654446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35EC2D0-E632-4A6B-BA92-7D429D780B7A}"/>
              </a:ext>
            </a:extLst>
          </p:cNvPr>
          <p:cNvSpPr txBox="1"/>
          <p:nvPr/>
        </p:nvSpPr>
        <p:spPr>
          <a:xfrm>
            <a:off x="192947" y="411061"/>
            <a:ext cx="1300293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>
                <a:solidFill>
                  <a:srgbClr val="FF0000"/>
                </a:solidFill>
              </a:rPr>
              <a:t>Day 3 &amp; 4</a:t>
            </a:r>
            <a:r>
              <a:rPr lang="en-US" dirty="0"/>
              <a:t>:</a:t>
            </a:r>
          </a:p>
          <a:p>
            <a:r>
              <a:rPr lang="en-US" dirty="0"/>
              <a:t>Read “The Pot that Juan Built” and The Afterword. Answers questions on a sheet of paper using complete sentences. </a:t>
            </a:r>
          </a:p>
        </p:txBody>
      </p:sp>
    </p:spTree>
    <p:extLst>
      <p:ext uri="{BB962C8B-B14F-4D97-AF65-F5344CB8AC3E}">
        <p14:creationId xmlns:p14="http://schemas.microsoft.com/office/powerpoint/2010/main" val="238968427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DC965BD-86BA-45EC-B756-F721C039A7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8245" y="109573"/>
            <a:ext cx="10595509" cy="6638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667293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118D8F9-5D82-4881-AF54-0FBC8D7699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9900" y="142931"/>
            <a:ext cx="10518721" cy="6572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697381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890C3DA-383C-422F-A505-A0A8761978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013" y="95167"/>
            <a:ext cx="10270486" cy="6667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151812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5F54581-7725-4296-B335-67E60EA16C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3038" y="116669"/>
            <a:ext cx="10045924" cy="6624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216664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389943E-879F-4D1A-A161-9FF5C1F50E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525" y="138112"/>
            <a:ext cx="11410950" cy="6581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187495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3554375-5B80-4E5E-820E-A73C6320BB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3860" y="0"/>
            <a:ext cx="1128427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995049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2DEBA6B-3F40-4C46-B981-68B50506E4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2396" y="92491"/>
            <a:ext cx="10641411" cy="6673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785050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307D94B-AAD1-4FFB-A0E3-97DB3503D5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82970"/>
            <a:ext cx="5872294" cy="657503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E24706E-6CE4-4AF8-AC3C-EC98FEEC3B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3091" y="0"/>
            <a:ext cx="530966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590615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558203D-7D11-49D1-A4E6-7ACCD90C89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90" y="240121"/>
            <a:ext cx="5536734" cy="637775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A6AC913-3BE0-4BE4-B9AE-843861DDA1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91743" y="207638"/>
            <a:ext cx="5356272" cy="6442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798286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F9AE16F-52FC-43EA-BB66-2B208B7881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396" y="316684"/>
            <a:ext cx="5241795" cy="622463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5A5E541-031C-46E8-90B4-9B667AB594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04171" y="124931"/>
            <a:ext cx="6184433" cy="6608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036278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3B81070-96FD-4766-8E81-004566FD7E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33712" y="109537"/>
            <a:ext cx="6124575" cy="6638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546258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B07D1C9-40A9-4748-B47C-EA11F61963DE}"/>
              </a:ext>
            </a:extLst>
          </p:cNvPr>
          <p:cNvSpPr txBox="1"/>
          <p:nvPr/>
        </p:nvSpPr>
        <p:spPr>
          <a:xfrm>
            <a:off x="1436448" y="1905506"/>
            <a:ext cx="9795438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600" b="1" dirty="0">
                <a:solidFill>
                  <a:srgbClr val="FF0000"/>
                </a:solidFill>
              </a:rPr>
              <a:t>Day 4 Math</a:t>
            </a:r>
          </a:p>
          <a:p>
            <a:pPr algn="ctr"/>
            <a:r>
              <a:rPr lang="en-US" sz="9600" b="1" dirty="0">
                <a:solidFill>
                  <a:srgbClr val="FF0000"/>
                </a:solidFill>
              </a:rPr>
              <a:t>(See Day 3 for ELA)</a:t>
            </a:r>
          </a:p>
        </p:txBody>
      </p:sp>
    </p:spTree>
    <p:extLst>
      <p:ext uri="{BB962C8B-B14F-4D97-AF65-F5344CB8AC3E}">
        <p14:creationId xmlns:p14="http://schemas.microsoft.com/office/powerpoint/2010/main" val="208119913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662EEA5-26DC-4F94-8A17-BEFA27FB81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976" y="668720"/>
            <a:ext cx="11546048" cy="552055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338C080-D38B-4510-8145-60404CA28FCF}"/>
              </a:ext>
            </a:extLst>
          </p:cNvPr>
          <p:cNvSpPr txBox="1"/>
          <p:nvPr/>
        </p:nvSpPr>
        <p:spPr>
          <a:xfrm>
            <a:off x="528506" y="192947"/>
            <a:ext cx="12519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rgbClr val="FF0000"/>
                </a:solidFill>
              </a:rPr>
              <a:t>Day 4</a:t>
            </a:r>
          </a:p>
        </p:txBody>
      </p:sp>
    </p:spTree>
    <p:extLst>
      <p:ext uri="{BB962C8B-B14F-4D97-AF65-F5344CB8AC3E}">
        <p14:creationId xmlns:p14="http://schemas.microsoft.com/office/powerpoint/2010/main" val="125109754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>
            <a:extLst>
              <a:ext uri="{FF2B5EF4-FFF2-40B4-BE49-F238E27FC236}">
                <a16:creationId xmlns:a16="http://schemas.microsoft.com/office/drawing/2014/main" id="{6289A0A2-C040-4612-9144-0A9DC96694E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34967046"/>
              </p:ext>
            </p:extLst>
          </p:nvPr>
        </p:nvGraphicFramePr>
        <p:xfrm>
          <a:off x="93115" y="53879"/>
          <a:ext cx="5120911" cy="662785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Acrobat Document" r:id="rId3" imgW="5829257" imgH="7543568" progId="AcroExch.Document.DC">
                  <p:embed/>
                </p:oleObj>
              </mc:Choice>
              <mc:Fallback>
                <p:oleObj name="Acrobat Document" r:id="rId3" imgW="5829257" imgH="7543568" progId="AcroExch.Document.DC">
                  <p:embed/>
                  <p:pic>
                    <p:nvPicPr>
                      <p:cNvPr id="2" name="Object 1">
                        <a:extLst>
                          <a:ext uri="{FF2B5EF4-FFF2-40B4-BE49-F238E27FC236}">
                            <a16:creationId xmlns:a16="http://schemas.microsoft.com/office/drawing/2014/main" id="{6289A0A2-C040-4612-9144-0A9DC96694E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3115" y="53879"/>
                        <a:ext cx="5120911" cy="662785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624A04CF-2F37-48F3-A543-26517BBD83F2}"/>
              </a:ext>
            </a:extLst>
          </p:cNvPr>
          <p:cNvSpPr txBox="1"/>
          <p:nvPr/>
        </p:nvSpPr>
        <p:spPr>
          <a:xfrm flipH="1">
            <a:off x="6864808" y="2276272"/>
            <a:ext cx="34756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Click on the picture to be taken to the article.  </a:t>
            </a:r>
          </a:p>
        </p:txBody>
      </p:sp>
      <p:sp>
        <p:nvSpPr>
          <p:cNvPr id="4" name="Arrow: Right 3">
            <a:extLst>
              <a:ext uri="{FF2B5EF4-FFF2-40B4-BE49-F238E27FC236}">
                <a16:creationId xmlns:a16="http://schemas.microsoft.com/office/drawing/2014/main" id="{C2179E75-0025-4FE3-BEA1-A948DCED59FB}"/>
              </a:ext>
            </a:extLst>
          </p:cNvPr>
          <p:cNvSpPr/>
          <p:nvPr/>
        </p:nvSpPr>
        <p:spPr>
          <a:xfrm rot="10800000">
            <a:off x="5765259" y="3054485"/>
            <a:ext cx="1666672" cy="74903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036085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>
            <a:extLst>
              <a:ext uri="{FF2B5EF4-FFF2-40B4-BE49-F238E27FC236}">
                <a16:creationId xmlns:a16="http://schemas.microsoft.com/office/drawing/2014/main" id="{DAEC2E83-A44B-4077-A20D-21EB6828C5F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80483539"/>
              </p:ext>
            </p:extLst>
          </p:nvPr>
        </p:nvGraphicFramePr>
        <p:xfrm>
          <a:off x="-280387" y="-496111"/>
          <a:ext cx="6301451" cy="81558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0" name="Acrobat Document" r:id="rId3" imgW="5829257" imgH="7543568" progId="AcroExch.Document.DC">
                  <p:embed/>
                </p:oleObj>
              </mc:Choice>
              <mc:Fallback>
                <p:oleObj name="Acrobat Document" r:id="rId3" imgW="5829257" imgH="7543568" progId="AcroExch.Document.DC">
                  <p:embed/>
                  <p:pic>
                    <p:nvPicPr>
                      <p:cNvPr id="2" name="Object 1">
                        <a:extLst>
                          <a:ext uri="{FF2B5EF4-FFF2-40B4-BE49-F238E27FC236}">
                            <a16:creationId xmlns:a16="http://schemas.microsoft.com/office/drawing/2014/main" id="{DAEC2E83-A44B-4077-A20D-21EB6828C5F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-280387" y="-496111"/>
                        <a:ext cx="6301451" cy="815580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F7B5A542-0341-4B62-B4EB-9B7308142CD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15599309"/>
              </p:ext>
            </p:extLst>
          </p:nvPr>
        </p:nvGraphicFramePr>
        <p:xfrm>
          <a:off x="5758737" y="-496111"/>
          <a:ext cx="6433263" cy="832640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1" name="Acrobat Document" r:id="rId5" imgW="5829257" imgH="7543568" progId="AcroExch.Document.DC">
                  <p:embed/>
                </p:oleObj>
              </mc:Choice>
              <mc:Fallback>
                <p:oleObj name="Acrobat Document" r:id="rId5" imgW="5829257" imgH="7543568" progId="AcroExch.Document.DC">
                  <p:embed/>
                  <p:pic>
                    <p:nvPicPr>
                      <p:cNvPr id="3" name="Object 2">
                        <a:extLst>
                          <a:ext uri="{FF2B5EF4-FFF2-40B4-BE49-F238E27FC236}">
                            <a16:creationId xmlns:a16="http://schemas.microsoft.com/office/drawing/2014/main" id="{F7B5A542-0341-4B62-B4EB-9B7308142CD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758737" y="-496111"/>
                        <a:ext cx="6433263" cy="832640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5319573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>
            <a:extLst>
              <a:ext uri="{FF2B5EF4-FFF2-40B4-BE49-F238E27FC236}">
                <a16:creationId xmlns:a16="http://schemas.microsoft.com/office/drawing/2014/main" id="{31B0E105-02D6-4EB8-A808-F98BF901647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61902108"/>
              </p:ext>
            </p:extLst>
          </p:nvPr>
        </p:nvGraphicFramePr>
        <p:xfrm>
          <a:off x="2374191" y="0"/>
          <a:ext cx="7090822" cy="917746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4" name="Acrobat Document" r:id="rId3" imgW="5829257" imgH="7543568" progId="AcroExch.Document.DC">
                  <p:embed/>
                </p:oleObj>
              </mc:Choice>
              <mc:Fallback>
                <p:oleObj name="Acrobat Document" r:id="rId3" imgW="5829257" imgH="7543568" progId="AcroExch.Document.DC">
                  <p:embed/>
                  <p:pic>
                    <p:nvPicPr>
                      <p:cNvPr id="2" name="Object 1">
                        <a:extLst>
                          <a:ext uri="{FF2B5EF4-FFF2-40B4-BE49-F238E27FC236}">
                            <a16:creationId xmlns:a16="http://schemas.microsoft.com/office/drawing/2014/main" id="{31B0E105-02D6-4EB8-A808-F98BF901647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374191" y="0"/>
                        <a:ext cx="7090822" cy="917746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8373700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3186D6A-4631-43CC-B45B-376545C85B41}"/>
              </a:ext>
            </a:extLst>
          </p:cNvPr>
          <p:cNvSpPr txBox="1"/>
          <p:nvPr/>
        </p:nvSpPr>
        <p:spPr>
          <a:xfrm>
            <a:off x="4610850" y="2644170"/>
            <a:ext cx="2970300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600" dirty="0">
                <a:solidFill>
                  <a:srgbClr val="FF0000"/>
                </a:solidFill>
              </a:rPr>
              <a:t>Day 5</a:t>
            </a:r>
          </a:p>
        </p:txBody>
      </p:sp>
    </p:spTree>
    <p:extLst>
      <p:ext uri="{BB962C8B-B14F-4D97-AF65-F5344CB8AC3E}">
        <p14:creationId xmlns:p14="http://schemas.microsoft.com/office/powerpoint/2010/main" val="197021304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662EEA5-26DC-4F94-8A17-BEFA27FB81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976" y="668720"/>
            <a:ext cx="11546048" cy="552055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338C080-D38B-4510-8145-60404CA28FCF}"/>
              </a:ext>
            </a:extLst>
          </p:cNvPr>
          <p:cNvSpPr txBox="1"/>
          <p:nvPr/>
        </p:nvSpPr>
        <p:spPr>
          <a:xfrm>
            <a:off x="528506" y="192947"/>
            <a:ext cx="12519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rgbClr val="FF0000"/>
                </a:solidFill>
              </a:rPr>
              <a:t>Day 5</a:t>
            </a:r>
          </a:p>
        </p:txBody>
      </p:sp>
    </p:spTree>
    <p:extLst>
      <p:ext uri="{BB962C8B-B14F-4D97-AF65-F5344CB8AC3E}">
        <p14:creationId xmlns:p14="http://schemas.microsoft.com/office/powerpoint/2010/main" val="97999656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E49CC60-15D6-419D-8714-6A8B878299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5337" y="271462"/>
            <a:ext cx="10601325" cy="6315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045878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F2EC28A-7283-4593-81EF-C45647DE7B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6550" y="133350"/>
            <a:ext cx="4305300" cy="65913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0AA0AA9-CF16-4295-B7A4-789CB3FE52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1850" y="171450"/>
            <a:ext cx="4114800" cy="65532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C7EA113-CC60-449F-B3DF-17D62AC8CC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18855" y="1411605"/>
            <a:ext cx="3552825" cy="1657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373352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F953616-CCAC-4E5E-972F-8F44F06CCB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6325" y="185737"/>
            <a:ext cx="10039350" cy="6486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12432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E9E38BB-10DA-45C8-9BB2-4930FFBB9E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1062" y="76200"/>
            <a:ext cx="10429875" cy="670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116276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3094465-0665-4E6D-B531-98AF9D3D2C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020" y="311150"/>
            <a:ext cx="4648200" cy="64389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73EC745-646F-4DBF-BC82-FD4C4D4B5B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46127" y="110172"/>
            <a:ext cx="4238625" cy="6353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050475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07ADCA5-C494-45EE-B923-C5F7DA6643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900" y="42862"/>
            <a:ext cx="9982200" cy="6772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35496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C861A51-C687-4AA1-A108-B6DEE6EC79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650" y="28575"/>
            <a:ext cx="10934700" cy="6800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63061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>
            <a:extLst>
              <a:ext uri="{FF2B5EF4-FFF2-40B4-BE49-F238E27FC236}">
                <a16:creationId xmlns:a16="http://schemas.microsoft.com/office/drawing/2014/main" id="{F0AA1AA4-4CE4-4D27-B1D2-1EC0357ACEF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18620953"/>
              </p:ext>
            </p:extLst>
          </p:nvPr>
        </p:nvGraphicFramePr>
        <p:xfrm>
          <a:off x="778888" y="89373"/>
          <a:ext cx="5047980" cy="653346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8" name="Acrobat Document" r:id="rId3" imgW="5829257" imgH="7543568" progId="AcroExch.Document.DC">
                  <p:embed/>
                </p:oleObj>
              </mc:Choice>
              <mc:Fallback>
                <p:oleObj name="Acrobat Document" r:id="rId3" imgW="5829257" imgH="7543568" progId="AcroExch.Document.DC">
                  <p:embed/>
                  <p:pic>
                    <p:nvPicPr>
                      <p:cNvPr id="2" name="Object 1">
                        <a:extLst>
                          <a:ext uri="{FF2B5EF4-FFF2-40B4-BE49-F238E27FC236}">
                            <a16:creationId xmlns:a16="http://schemas.microsoft.com/office/drawing/2014/main" id="{F0AA1AA4-4CE4-4D27-B1D2-1EC0357ACEF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78888" y="89373"/>
                        <a:ext cx="5047980" cy="653346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20C48E65-3219-4AFE-BF6B-F90BF066001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10375" y="2743361"/>
            <a:ext cx="3523793" cy="76816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291E7C9-2A94-4038-B4D4-CEE3A4907A0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93982" y="3356107"/>
            <a:ext cx="1682642" cy="786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55940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>
            <a:extLst>
              <a:ext uri="{FF2B5EF4-FFF2-40B4-BE49-F238E27FC236}">
                <a16:creationId xmlns:a16="http://schemas.microsoft.com/office/drawing/2014/main" id="{DD98FDAD-74EC-44C2-B2A1-6EF0165B8E2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15892036"/>
              </p:ext>
            </p:extLst>
          </p:nvPr>
        </p:nvGraphicFramePr>
        <p:xfrm>
          <a:off x="117171" y="-1136548"/>
          <a:ext cx="6429544" cy="83215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2" name="Acrobat Document" r:id="rId3" imgW="5829257" imgH="7543568" progId="AcroExch.Document.DC">
                  <p:embed/>
                </p:oleObj>
              </mc:Choice>
              <mc:Fallback>
                <p:oleObj name="Acrobat Document" r:id="rId3" imgW="5829257" imgH="7543568" progId="AcroExch.Document.DC">
                  <p:embed/>
                  <p:pic>
                    <p:nvPicPr>
                      <p:cNvPr id="2" name="Object 1">
                        <a:extLst>
                          <a:ext uri="{FF2B5EF4-FFF2-40B4-BE49-F238E27FC236}">
                            <a16:creationId xmlns:a16="http://schemas.microsoft.com/office/drawing/2014/main" id="{DD98FDAD-74EC-44C2-B2A1-6EF0165B8E2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7171" y="-1136548"/>
                        <a:ext cx="6429544" cy="83215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C5BDEAEC-E401-40B5-BF9D-62A263FE803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74300376"/>
              </p:ext>
            </p:extLst>
          </p:nvPr>
        </p:nvGraphicFramePr>
        <p:xfrm>
          <a:off x="6096000" y="-997381"/>
          <a:ext cx="6467677" cy="837094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3" name="Acrobat Document" r:id="rId5" imgW="5829257" imgH="7543568" progId="AcroExch.Document.DC">
                  <p:embed/>
                </p:oleObj>
              </mc:Choice>
              <mc:Fallback>
                <p:oleObj name="Acrobat Document" r:id="rId5" imgW="5829257" imgH="7543568" progId="AcroExch.Document.DC">
                  <p:embed/>
                  <p:pic>
                    <p:nvPicPr>
                      <p:cNvPr id="4" name="Object 3">
                        <a:extLst>
                          <a:ext uri="{FF2B5EF4-FFF2-40B4-BE49-F238E27FC236}">
                            <a16:creationId xmlns:a16="http://schemas.microsoft.com/office/drawing/2014/main" id="{C5BDEAEC-E401-40B5-BF9D-62A263FE803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096000" y="-997381"/>
                        <a:ext cx="6467677" cy="837094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3303338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>
            <a:extLst>
              <a:ext uri="{FF2B5EF4-FFF2-40B4-BE49-F238E27FC236}">
                <a16:creationId xmlns:a16="http://schemas.microsoft.com/office/drawing/2014/main" id="{99AA7197-7FBD-4644-B455-7AE1DE1E1BA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92251977"/>
              </p:ext>
            </p:extLst>
          </p:nvPr>
        </p:nvGraphicFramePr>
        <p:xfrm>
          <a:off x="2501326" y="-875405"/>
          <a:ext cx="6778862" cy="87737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6" name="Acrobat Document" r:id="rId3" imgW="5829257" imgH="7543568" progId="AcroExch.Document.DC">
                  <p:embed/>
                </p:oleObj>
              </mc:Choice>
              <mc:Fallback>
                <p:oleObj name="Acrobat Document" r:id="rId3" imgW="5829257" imgH="7543568" progId="AcroExch.Document.DC">
                  <p:embed/>
                  <p:pic>
                    <p:nvPicPr>
                      <p:cNvPr id="2" name="Object 1">
                        <a:extLst>
                          <a:ext uri="{FF2B5EF4-FFF2-40B4-BE49-F238E27FC236}">
                            <a16:creationId xmlns:a16="http://schemas.microsoft.com/office/drawing/2014/main" id="{99AA7197-7FBD-4644-B455-7AE1DE1E1BA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501326" y="-875405"/>
                        <a:ext cx="6778862" cy="877370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294056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4e299e33-d6af-4922-91b1-4f805ff15f5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B73A264E53CEA48B37E51C2F8917A4C" ma:contentTypeVersion="17" ma:contentTypeDescription="Create a new document." ma:contentTypeScope="" ma:versionID="84b42ff36f501f55aba300f6b9ae2681">
  <xsd:schema xmlns:xsd="http://www.w3.org/2001/XMLSchema" xmlns:xs="http://www.w3.org/2001/XMLSchema" xmlns:p="http://schemas.microsoft.com/office/2006/metadata/properties" xmlns:ns3="c9b62f8c-9977-4ef6-bf34-88ab33aa65a2" xmlns:ns4="4e299e33-d6af-4922-91b1-4f805ff15f55" targetNamespace="http://schemas.microsoft.com/office/2006/metadata/properties" ma:root="true" ma:fieldsID="ae04c5c3ee718d3dc713a9c7775ce1fd" ns3:_="" ns4:_="">
    <xsd:import namespace="c9b62f8c-9977-4ef6-bf34-88ab33aa65a2"/>
    <xsd:import namespace="4e299e33-d6af-4922-91b1-4f805ff15f55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KeyPoints" minOccurs="0"/>
                <xsd:element ref="ns4:MediaServiceKeyPoints" minOccurs="0"/>
                <xsd:element ref="ns4:_activity" minOccurs="0"/>
                <xsd:element ref="ns4:MediaServiceObjectDetectorVersions" minOccurs="0"/>
                <xsd:element ref="ns4:MediaServiceSystemTags" minOccurs="0"/>
                <xsd:element ref="ns4:MediaServiceOCR" minOccurs="0"/>
                <xsd:element ref="ns4:MediaServiceGenerationTime" minOccurs="0"/>
                <xsd:element ref="ns4:MediaServiceEventHashCode" minOccurs="0"/>
                <xsd:element ref="ns4:MediaServiceSearchProperties" minOccurs="0"/>
                <xsd:element ref="ns4:MediaServiceDateTaken" minOccurs="0"/>
                <xsd:element ref="ns4:MediaLengthInSeconds" minOccurs="0"/>
                <xsd:element ref="ns4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9b62f8c-9977-4ef6-bf34-88ab33aa65a2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e299e33-d6af-4922-91b1-4f805ff15f5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_activity" ma:index="15" nillable="true" ma:displayName="_activity" ma:hidden="true" ma:internalName="_activity">
      <xsd:simpleType>
        <xsd:restriction base="dms:Note"/>
      </xsd:simpleType>
    </xsd:element>
    <xsd:element name="MediaServiceObjectDetectorVersions" ma:index="16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ystemTags" ma:index="17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2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24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B37EB17-74B8-411B-8159-6B82C3A4D6A1}">
  <ds:schemaRefs>
    <ds:schemaRef ds:uri="http://schemas.microsoft.com/office/2006/metadata/properties"/>
    <ds:schemaRef ds:uri="4e299e33-d6af-4922-91b1-4f805ff15f55"/>
    <ds:schemaRef ds:uri="http://purl.org/dc/terms/"/>
    <ds:schemaRef ds:uri="c9b62f8c-9977-4ef6-bf34-88ab33aa65a2"/>
    <ds:schemaRef ds:uri="http://purl.org/dc/dcmitype/"/>
    <ds:schemaRef ds:uri="http://schemas.microsoft.com/office/infopath/2007/PartnerControls"/>
    <ds:schemaRef ds:uri="http://schemas.microsoft.com/office/2006/documentManagement/types"/>
    <ds:schemaRef ds:uri="http://purl.org/dc/elements/1.1/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37F90D60-1382-4103-AC8D-7E4C8A5EA8E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ECE68D7-EDED-4A9D-AB30-347B85C2D54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9b62f8c-9977-4ef6-bf34-88ab33aa65a2"/>
    <ds:schemaRef ds:uri="4e299e33-d6af-4922-91b1-4f805ff15f5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133</TotalTime>
  <Words>141</Words>
  <Application>Microsoft Office PowerPoint</Application>
  <PresentationFormat>Widescreen</PresentationFormat>
  <Paragraphs>24</Paragraphs>
  <Slides>49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49</vt:i4>
      </vt:variant>
    </vt:vector>
  </HeadingPairs>
  <TitlesOfParts>
    <vt:vector size="54" baseType="lpstr">
      <vt:lpstr>Arial</vt:lpstr>
      <vt:lpstr>Calibri</vt:lpstr>
      <vt:lpstr>Calibri Light</vt:lpstr>
      <vt:lpstr>Office Theme</vt:lpstr>
      <vt:lpstr>Acrobat Document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Diaz, Katie</dc:creator>
  <cp:lastModifiedBy>Geddis, Clarissa</cp:lastModifiedBy>
  <cp:revision>8</cp:revision>
  <dcterms:created xsi:type="dcterms:W3CDTF">2025-08-26T17:43:09Z</dcterms:created>
  <dcterms:modified xsi:type="dcterms:W3CDTF">2026-08-28T19:59:40Z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0x0101000B73A264E53CEA48B37E51C2F8917A4C</vt:lpwstr>
  </property>
</Properties>
</file>