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4"/>
  </p:sldMasterIdLst>
  <p:notesMasterIdLst>
    <p:notesMasterId r:id="rId26"/>
  </p:notesMasterIdLst>
  <p:sldIdLst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C9C4F"/>
    <a:srgbClr val="D3D579"/>
    <a:srgbClr val="D4D677"/>
    <a:srgbClr val="B5B56B"/>
    <a:srgbClr val="8D8A16"/>
    <a:srgbClr val="F07D5D"/>
    <a:srgbClr val="EF7857"/>
    <a:srgbClr val="EF7452"/>
    <a:srgbClr val="EC5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F92C4-D66D-7369-7FB1-28DFF5156C99}" v="44" dt="2026-08-27T18:44:26.031"/>
    <p1510:client id="{00000000-0000-0000-0000-000000000000}" v="18" dt="2026-08-27T10:17:09.080"/>
    <p1510:client id="{19DE97E6-90A2-4767-FA9B-8EA606489FA7}" v="283" dt="2026-08-27T12:54:37.839"/>
    <p1510:client id="{A4509075-86B6-A680-364B-CE9370AE300B}" v="38" dt="2026-08-27T10:06:55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6" autoAdjust="0"/>
    <p:restoredTop sz="94609" autoAdjust="0"/>
  </p:normalViewPr>
  <p:slideViewPr>
    <p:cSldViewPr snapToGrid="0" showGuides="1">
      <p:cViewPr varScale="1">
        <p:scale>
          <a:sx n="72" d="100"/>
          <a:sy n="72" d="100"/>
        </p:scale>
        <p:origin x="702" y="72"/>
      </p:cViewPr>
      <p:guideLst>
        <p:guide orient="horz" pos="2160"/>
        <p:guide pos="3864"/>
      </p:guideLst>
    </p:cSldViewPr>
  </p:slideViewPr>
  <p:outlineViewPr>
    <p:cViewPr>
      <p:scale>
        <a:sx n="33" d="100"/>
        <a:sy n="33" d="100"/>
      </p:scale>
      <p:origin x="0" y="-650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FD7C5-DD2A-4BD9-BB27-92FD2BFA99E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C9BC3-7E77-4A65-8374-7D83CD3A0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56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4516" y="2587938"/>
            <a:ext cx="6244798" cy="1682124"/>
          </a:xfrm>
        </p:spPr>
        <p:txBody>
          <a:bodyPr anchor="ctr">
            <a:normAutofit/>
          </a:bodyPr>
          <a:lstStyle>
            <a:lvl1pPr algn="ctr">
              <a:defRPr sz="23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5460" y="4270062"/>
            <a:ext cx="5427667" cy="9877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4524" y="1563624"/>
            <a:ext cx="260478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63512" y="6301384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10CC850A-9414-4098-BA8E-1C27CC275DF5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A7D247-5A6B-EA2D-8332-7D5210B861F6}"/>
              </a:ext>
            </a:extLst>
          </p:cNvPr>
          <p:cNvSpPr/>
          <p:nvPr userDrawn="1"/>
        </p:nvSpPr>
        <p:spPr>
          <a:xfrm rot="10800000">
            <a:off x="11199371" y="732290"/>
            <a:ext cx="260487" cy="51600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B991CC9-78E1-21EB-06E9-BB8C7EDD3B28}"/>
              </a:ext>
            </a:extLst>
          </p:cNvPr>
          <p:cNvSpPr/>
          <p:nvPr userDrawn="1"/>
        </p:nvSpPr>
        <p:spPr>
          <a:xfrm rot="5400000">
            <a:off x="5841119" y="-4365474"/>
            <a:ext cx="260487" cy="1045601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7B076F-609B-38C5-149F-BEDABF7C43FC}"/>
              </a:ext>
            </a:extLst>
          </p:cNvPr>
          <p:cNvSpPr/>
          <p:nvPr userDrawn="1"/>
        </p:nvSpPr>
        <p:spPr>
          <a:xfrm rot="10800000">
            <a:off x="732141" y="732289"/>
            <a:ext cx="260487" cy="51600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4617636-6503-9335-D312-DFC0FBDC2CC6}"/>
              </a:ext>
            </a:extLst>
          </p:cNvPr>
          <p:cNvSpPr/>
          <p:nvPr userDrawn="1"/>
        </p:nvSpPr>
        <p:spPr>
          <a:xfrm rot="5400000">
            <a:off x="5965757" y="638377"/>
            <a:ext cx="260487" cy="10727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47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E84C-3BEE-4893-86EC-80726E22BF57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7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57711519-6FD8-B638-4FC4-18C7FA332A8F}"/>
              </a:ext>
            </a:extLst>
          </p:cNvPr>
          <p:cNvSpPr/>
          <p:nvPr userDrawn="1"/>
        </p:nvSpPr>
        <p:spPr>
          <a:xfrm rot="10800000">
            <a:off x="11672332" y="1"/>
            <a:ext cx="528747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B795162-13F8-216A-5716-55C30D31D729}"/>
              </a:ext>
            </a:extLst>
          </p:cNvPr>
          <p:cNvSpPr/>
          <p:nvPr userDrawn="1"/>
        </p:nvSpPr>
        <p:spPr>
          <a:xfrm rot="5400000">
            <a:off x="5831626" y="-5831626"/>
            <a:ext cx="528747" cy="1219200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BB6E9A9-B600-3BF3-85A2-6E948B54C40F}"/>
              </a:ext>
            </a:extLst>
          </p:cNvPr>
          <p:cNvSpPr/>
          <p:nvPr userDrawn="1"/>
        </p:nvSpPr>
        <p:spPr>
          <a:xfrm rot="10800000">
            <a:off x="25" y="4"/>
            <a:ext cx="528747" cy="632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D4C4924-05E9-3E96-DD8A-19EB6FDCBE76}"/>
              </a:ext>
            </a:extLst>
          </p:cNvPr>
          <p:cNvSpPr/>
          <p:nvPr userDrawn="1"/>
        </p:nvSpPr>
        <p:spPr>
          <a:xfrm rot="5400000">
            <a:off x="5569864" y="755535"/>
            <a:ext cx="528747" cy="116761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2436" y="2480368"/>
            <a:ext cx="5836232" cy="1666525"/>
          </a:xfrm>
        </p:spPr>
        <p:txBody>
          <a:bodyPr anchor="ctr">
            <a:normAutofit/>
          </a:bodyPr>
          <a:lstStyle>
            <a:lvl1pPr algn="ctr">
              <a:defRPr sz="23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719" y="4270062"/>
            <a:ext cx="5427667" cy="98773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8161" y="1080271"/>
            <a:ext cx="260478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7149" y="5657555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19DA8944-DCEF-48F1-B7A6-C744C27AB001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590702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653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BD0770-7604-2739-6C75-F43B049826D1}"/>
              </a:ext>
            </a:extLst>
          </p:cNvPr>
          <p:cNvSpPr/>
          <p:nvPr userDrawn="1"/>
        </p:nvSpPr>
        <p:spPr>
          <a:xfrm rot="10800000">
            <a:off x="10949389" y="717892"/>
            <a:ext cx="528747" cy="51744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AF72C6-1CCF-4F68-7741-E653D0B5F78D}"/>
              </a:ext>
            </a:extLst>
          </p:cNvPr>
          <p:cNvSpPr/>
          <p:nvPr userDrawn="1"/>
        </p:nvSpPr>
        <p:spPr>
          <a:xfrm rot="10800000">
            <a:off x="721771" y="717891"/>
            <a:ext cx="528747" cy="54593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E4519A-B676-5497-CFED-B2D909F6C53E}"/>
              </a:ext>
            </a:extLst>
          </p:cNvPr>
          <p:cNvSpPr/>
          <p:nvPr userDrawn="1"/>
        </p:nvSpPr>
        <p:spPr>
          <a:xfrm rot="5400000">
            <a:off x="6099938" y="799084"/>
            <a:ext cx="528747" cy="102276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81837" y="2671482"/>
            <a:ext cx="5836232" cy="1475411"/>
          </a:xfrm>
        </p:spPr>
        <p:txBody>
          <a:bodyPr anchor="ctr">
            <a:normAutofit/>
          </a:bodyPr>
          <a:lstStyle>
            <a:lvl1pPr algn="ctr">
              <a:defRPr sz="23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1837" y="4270062"/>
            <a:ext cx="5836231" cy="8129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3609" y="193294"/>
            <a:ext cx="260478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2597" y="6323214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C0983607-D150-4841-B8A4-7AFE8B52F7F5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DA6715-0C43-E712-11E7-6F173E68B53B}"/>
              </a:ext>
            </a:extLst>
          </p:cNvPr>
          <p:cNvSpPr/>
          <p:nvPr userDrawn="1"/>
        </p:nvSpPr>
        <p:spPr>
          <a:xfrm rot="5400000">
            <a:off x="5571192" y="-4131554"/>
            <a:ext cx="528747" cy="102276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19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6553" y="2752166"/>
            <a:ext cx="4598894" cy="1355328"/>
          </a:xfrm>
        </p:spPr>
        <p:txBody>
          <a:bodyPr anchor="ctr">
            <a:normAutofit/>
          </a:bodyPr>
          <a:lstStyle>
            <a:lvl1pPr algn="ctr">
              <a:defRPr sz="23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9727" y="4107494"/>
            <a:ext cx="4174435" cy="82146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3609" y="561180"/>
            <a:ext cx="260478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2597" y="5931695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D275B1C0-751A-4CB6-9401-549B6A26D9DA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2FD08F-21D9-FEB7-0D0D-FB9EFDF9620C}"/>
              </a:ext>
            </a:extLst>
          </p:cNvPr>
          <p:cNvSpPr/>
          <p:nvPr userDrawn="1"/>
        </p:nvSpPr>
        <p:spPr>
          <a:xfrm>
            <a:off x="9272689" y="1376329"/>
            <a:ext cx="260487" cy="40906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A71169-44A1-414D-D161-3712B5E016AC}"/>
              </a:ext>
            </a:extLst>
          </p:cNvPr>
          <p:cNvSpPr/>
          <p:nvPr userDrawn="1"/>
        </p:nvSpPr>
        <p:spPr>
          <a:xfrm>
            <a:off x="2677735" y="1376329"/>
            <a:ext cx="260487" cy="409064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636AFC-AA7A-ED7B-EB88-6F51012CDDEB}"/>
              </a:ext>
            </a:extLst>
          </p:cNvPr>
          <p:cNvSpPr/>
          <p:nvPr userDrawn="1"/>
        </p:nvSpPr>
        <p:spPr>
          <a:xfrm rot="16200000">
            <a:off x="5844456" y="2038741"/>
            <a:ext cx="260487" cy="65959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53EB0A-D506-58FE-09A1-04A6BD50B680}"/>
              </a:ext>
            </a:extLst>
          </p:cNvPr>
          <p:cNvSpPr/>
          <p:nvPr userDrawn="1"/>
        </p:nvSpPr>
        <p:spPr>
          <a:xfrm rot="16200000">
            <a:off x="6104174" y="-1792183"/>
            <a:ext cx="260487" cy="659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38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E3823556-05ED-7B26-7F40-F48B0896C3FF}"/>
              </a:ext>
            </a:extLst>
          </p:cNvPr>
          <p:cNvSpPr/>
          <p:nvPr/>
        </p:nvSpPr>
        <p:spPr>
          <a:xfrm rot="5400000">
            <a:off x="9430048" y="4360917"/>
            <a:ext cx="260487" cy="3324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CF07C5A-022E-B765-100E-E4158EFDE593}"/>
              </a:ext>
            </a:extLst>
          </p:cNvPr>
          <p:cNvSpPr/>
          <p:nvPr/>
        </p:nvSpPr>
        <p:spPr>
          <a:xfrm rot="5400000">
            <a:off x="9560292" y="-957943"/>
            <a:ext cx="260487" cy="358527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FD45943-ADB7-0453-AF76-8F4C8D0C93B1}"/>
              </a:ext>
            </a:extLst>
          </p:cNvPr>
          <p:cNvSpPr/>
          <p:nvPr/>
        </p:nvSpPr>
        <p:spPr>
          <a:xfrm>
            <a:off x="7897901" y="705987"/>
            <a:ext cx="260487" cy="51886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2F227B9-67B6-6A30-C46C-62374AA517D7}"/>
              </a:ext>
            </a:extLst>
          </p:cNvPr>
          <p:cNvSpPr/>
          <p:nvPr/>
        </p:nvSpPr>
        <p:spPr>
          <a:xfrm>
            <a:off x="11222686" y="964935"/>
            <a:ext cx="260487" cy="51886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423330" y="2081208"/>
            <a:ext cx="2558436" cy="2084412"/>
          </a:xfrm>
        </p:spPr>
        <p:txBody>
          <a:bodyPr anchor="ctr">
            <a:normAutofit/>
          </a:bodyPr>
          <a:lstStyle>
            <a:lvl1pPr algn="ctr">
              <a:defRPr sz="19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624807" y="4492487"/>
            <a:ext cx="2167047" cy="90675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7" name="Picture Placeholder 66">
            <a:extLst>
              <a:ext uri="{FF2B5EF4-FFF2-40B4-BE49-F238E27FC236}">
                <a16:creationId xmlns:a16="http://schemas.microsoft.com/office/drawing/2014/main" id="{1A61A04E-0E40-CD3E-84E3-2472746A7DB5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-4082" y="0"/>
            <a:ext cx="719664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8388143" y="189570"/>
            <a:ext cx="2604782" cy="365125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  <a:effectLst/>
              </a:defRPr>
            </a:lvl1pPr>
          </a:lstStyle>
          <a:p>
            <a:pPr algn="ctr"/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8667131" y="6323214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722DC380-2CCC-4637-9D81-2D9985B2B85C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610576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83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393" y="1928100"/>
            <a:ext cx="2905511" cy="2342722"/>
          </a:xfrm>
        </p:spPr>
        <p:txBody>
          <a:bodyPr anchor="ctr">
            <a:normAutofit/>
          </a:bodyPr>
          <a:lstStyle>
            <a:lvl1pPr algn="ctr">
              <a:defRPr sz="20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824" y="4270822"/>
            <a:ext cx="2734648" cy="1379207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757" y="458889"/>
            <a:ext cx="260478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9745" y="6323214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38EF09F4-CF1A-4468-AFD3-5B7E971D872A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A36B8F3E-31D5-9069-F589-295DD0854E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46786" y="964933"/>
            <a:ext cx="6675899" cy="492813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8A3A05-F0CE-F4CB-9E89-846053CABB84}"/>
              </a:ext>
            </a:extLst>
          </p:cNvPr>
          <p:cNvSpPr/>
          <p:nvPr userDrawn="1"/>
        </p:nvSpPr>
        <p:spPr>
          <a:xfrm rot="5400000">
            <a:off x="7624248" y="2555116"/>
            <a:ext cx="260487" cy="69363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A94D4A-7A27-6A89-4DA9-DB8EFE325DF0}"/>
              </a:ext>
            </a:extLst>
          </p:cNvPr>
          <p:cNvSpPr/>
          <p:nvPr userDrawn="1"/>
        </p:nvSpPr>
        <p:spPr>
          <a:xfrm rot="5400000">
            <a:off x="7754491" y="-2763744"/>
            <a:ext cx="260487" cy="71968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DC08BF3-0523-8F0E-DA7C-3764C6BABA4F}"/>
              </a:ext>
            </a:extLst>
          </p:cNvPr>
          <p:cNvSpPr/>
          <p:nvPr userDrawn="1"/>
        </p:nvSpPr>
        <p:spPr>
          <a:xfrm>
            <a:off x="4286299" y="704449"/>
            <a:ext cx="260487" cy="51886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9ECC469-0F4D-B183-444F-680250C0C1F7}"/>
              </a:ext>
            </a:extLst>
          </p:cNvPr>
          <p:cNvSpPr/>
          <p:nvPr userDrawn="1"/>
        </p:nvSpPr>
        <p:spPr>
          <a:xfrm>
            <a:off x="11222686" y="964935"/>
            <a:ext cx="260487" cy="51886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88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E3823556-05ED-7B26-7F40-F48B0896C3FF}"/>
              </a:ext>
            </a:extLst>
          </p:cNvPr>
          <p:cNvSpPr/>
          <p:nvPr/>
        </p:nvSpPr>
        <p:spPr>
          <a:xfrm rot="5400000">
            <a:off x="9701889" y="4372331"/>
            <a:ext cx="260487" cy="47108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CF07C5A-022E-B765-100E-E4158EFDE593}"/>
              </a:ext>
            </a:extLst>
          </p:cNvPr>
          <p:cNvSpPr/>
          <p:nvPr/>
        </p:nvSpPr>
        <p:spPr>
          <a:xfrm rot="5400000">
            <a:off x="9704106" y="-2227402"/>
            <a:ext cx="260487" cy="47152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FD45943-ADB7-0453-AF76-8F4C8D0C93B1}"/>
              </a:ext>
            </a:extLst>
          </p:cNvPr>
          <p:cNvSpPr/>
          <p:nvPr/>
        </p:nvSpPr>
        <p:spPr>
          <a:xfrm>
            <a:off x="7476705" y="1538"/>
            <a:ext cx="260487" cy="65959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2F227B9-67B6-6A30-C46C-62374AA517D7}"/>
              </a:ext>
            </a:extLst>
          </p:cNvPr>
          <p:cNvSpPr/>
          <p:nvPr/>
        </p:nvSpPr>
        <p:spPr>
          <a:xfrm>
            <a:off x="11932955" y="260488"/>
            <a:ext cx="260487" cy="65975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390683" y="2081208"/>
            <a:ext cx="2922776" cy="2084412"/>
          </a:xfrm>
        </p:spPr>
        <p:txBody>
          <a:bodyPr anchor="ctr">
            <a:normAutofit/>
          </a:bodyPr>
          <a:lstStyle>
            <a:lvl1pPr algn="ctr">
              <a:defRPr sz="20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489921" y="4492487"/>
            <a:ext cx="2724301" cy="90675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AB06F69-1398-C3F8-1FE4-23D4CCAAA6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7642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8549680" y="567084"/>
            <a:ext cx="2604782" cy="365125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  <a:effectLst/>
              </a:defRPr>
            </a:lvl1pPr>
          </a:lstStyle>
          <a:p>
            <a:pPr algn="ctr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60145" y="5998134"/>
            <a:ext cx="2383852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4BABFC0F-A3A1-421A-96A1-F0C5E3A82676}" type="datetime1">
              <a:rPr lang="en-US" smtClean="0"/>
              <a:t>8/28/2026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101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63353" y="2479636"/>
            <a:ext cx="4014653" cy="1890898"/>
          </a:xfrm>
        </p:spPr>
        <p:txBody>
          <a:bodyPr anchor="ctr">
            <a:normAutofit/>
          </a:bodyPr>
          <a:lstStyle>
            <a:lvl1pPr algn="ctr">
              <a:defRPr sz="2300" spc="3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7440" y="4510577"/>
            <a:ext cx="3566478" cy="90675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C7C75822-0130-32C5-B041-8DE4A8F55C7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504917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04035" y="169661"/>
            <a:ext cx="3133289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47276" y="6323214"/>
            <a:ext cx="2046806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fld id="{D5AE1AD8-8304-4B6E-8218-01C09EAEB0A2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D46EDC2-ADB5-0AEE-C33D-C3AFB0C56B60}"/>
              </a:ext>
            </a:extLst>
          </p:cNvPr>
          <p:cNvGrpSpPr/>
          <p:nvPr userDrawn="1"/>
        </p:nvGrpSpPr>
        <p:grpSpPr>
          <a:xfrm>
            <a:off x="5228861" y="704448"/>
            <a:ext cx="6254312" cy="5449103"/>
            <a:chOff x="5228861" y="704448"/>
            <a:chExt cx="6254312" cy="5449103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BAD14C5-7923-7F16-A706-C6E4DD475CD7}"/>
                </a:ext>
              </a:extLst>
            </p:cNvPr>
            <p:cNvSpPr/>
            <p:nvPr/>
          </p:nvSpPr>
          <p:spPr>
            <a:xfrm rot="5400000">
              <a:off x="8095529" y="3026396"/>
              <a:ext cx="260487" cy="59938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7682B2E-D8B8-0C2F-B912-5BDE7C27DF16}"/>
                </a:ext>
              </a:extLst>
            </p:cNvPr>
            <p:cNvSpPr/>
            <p:nvPr/>
          </p:nvSpPr>
          <p:spPr>
            <a:xfrm rot="5400000">
              <a:off x="8356530" y="-2161706"/>
              <a:ext cx="260487" cy="599279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671E2A3-7895-49CF-B3C7-1EB04AD30B04}"/>
                </a:ext>
              </a:extLst>
            </p:cNvPr>
            <p:cNvSpPr/>
            <p:nvPr/>
          </p:nvSpPr>
          <p:spPr>
            <a:xfrm>
              <a:off x="5229890" y="704449"/>
              <a:ext cx="260487" cy="51886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6360063-F872-39D8-4690-FF9CBF3E15FD}"/>
                </a:ext>
              </a:extLst>
            </p:cNvPr>
            <p:cNvSpPr/>
            <p:nvPr/>
          </p:nvSpPr>
          <p:spPr>
            <a:xfrm>
              <a:off x="11222686" y="964935"/>
              <a:ext cx="260487" cy="51886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486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5A6D580-84F4-88B9-38B6-604B5837CA97}"/>
              </a:ext>
            </a:extLst>
          </p:cNvPr>
          <p:cNvSpPr/>
          <p:nvPr userDrawn="1"/>
        </p:nvSpPr>
        <p:spPr>
          <a:xfrm rot="5400000">
            <a:off x="5502408" y="173087"/>
            <a:ext cx="1450382" cy="11928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BBA534-1BED-C246-5001-61BB9E82C790}"/>
              </a:ext>
            </a:extLst>
          </p:cNvPr>
          <p:cNvSpPr/>
          <p:nvPr userDrawn="1"/>
        </p:nvSpPr>
        <p:spPr>
          <a:xfrm rot="10800000">
            <a:off x="-1173" y="-3"/>
            <a:ext cx="528747" cy="68733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456C0B-1979-6D86-EE6B-CC778A0C5C0A}"/>
              </a:ext>
            </a:extLst>
          </p:cNvPr>
          <p:cNvSpPr/>
          <p:nvPr userDrawn="1"/>
        </p:nvSpPr>
        <p:spPr>
          <a:xfrm rot="10800000">
            <a:off x="11663248" y="0"/>
            <a:ext cx="528747" cy="54302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773B0E1-76A3-040C-7A1E-CB39A0251077}"/>
              </a:ext>
            </a:extLst>
          </p:cNvPr>
          <p:cNvSpPr/>
          <p:nvPr userDrawn="1"/>
        </p:nvSpPr>
        <p:spPr>
          <a:xfrm rot="5400000">
            <a:off x="5565305" y="-5566929"/>
            <a:ext cx="528747" cy="11667152"/>
          </a:xfrm>
          <a:custGeom>
            <a:avLst/>
            <a:gdLst>
              <a:gd name="csX0" fmla="*/ 0 w 528747"/>
              <a:gd name="csY0" fmla="*/ 10253751 h 10253751"/>
              <a:gd name="csX1" fmla="*/ 0 w 528747"/>
              <a:gd name="csY1" fmla="*/ 0 h 10253751"/>
              <a:gd name="csX2" fmla="*/ 528747 w 528747"/>
              <a:gd name="csY2" fmla="*/ 0 h 10253751"/>
              <a:gd name="csX3" fmla="*/ 528747 w 528747"/>
              <a:gd name="csY3" fmla="*/ 10253751 h 102537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28747" h="10253751">
                <a:moveTo>
                  <a:pt x="0" y="10253751"/>
                </a:moveTo>
                <a:lnTo>
                  <a:pt x="0" y="0"/>
                </a:lnTo>
                <a:lnTo>
                  <a:pt x="528747" y="0"/>
                </a:lnTo>
                <a:lnTo>
                  <a:pt x="528747" y="1025375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4565A-1A39-761E-4226-1579646E2522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383127" y="5517136"/>
            <a:ext cx="9447915" cy="634658"/>
          </a:xfrm>
        </p:spPr>
        <p:txBody>
          <a:bodyPr anchor="b">
            <a:normAutofit/>
          </a:bodyPr>
          <a:lstStyle>
            <a:lvl1pPr algn="ctr">
              <a:defRPr sz="2300" spc="3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C95216-EAFB-9A38-B614-D9C5B9A25FF3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383126" y="6151794"/>
            <a:ext cx="9447916" cy="365125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F2539BC0-84FB-830A-00EE-E75AB30C35C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7050" y="525374"/>
            <a:ext cx="11136194" cy="489761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34A26-C5F2-8C7B-68E7-4090FE3D63EB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057FB-2CCD-99E9-95C4-673FE314ED90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33E96C-00F9-4FAD-8290-DE86B4724CD3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A83F1-AF28-669A-F518-1EEE54DC8311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76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C2EBB-5190-A530-BF7E-FC821AE84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759" y="2113664"/>
            <a:ext cx="6634480" cy="2630672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 cap="none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36F16-ABF8-E5D7-33C8-A6D75D49B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93608" y="511926"/>
            <a:ext cx="2604782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EA6C4-FE3E-122E-7382-545D49BE85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2596" y="5958089"/>
            <a:ext cx="2046806" cy="3651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fld id="{7AC3EE5A-F4BB-4292-AEB7-B5B5C40DC01B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34E25-1888-39B8-2240-AB82BE4C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5958089"/>
            <a:ext cx="4379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28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B5207BD-C7F2-525E-DAB6-E634FE77E20D}"/>
              </a:ext>
            </a:extLst>
          </p:cNvPr>
          <p:cNvSpPr/>
          <p:nvPr userDrawn="1"/>
        </p:nvSpPr>
        <p:spPr>
          <a:xfrm rot="5400000">
            <a:off x="5524498" y="190501"/>
            <a:ext cx="1143001" cy="12192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548BDDF-B3B0-7053-26B7-95EDAAC0FF5B}"/>
              </a:ext>
            </a:extLst>
          </p:cNvPr>
          <p:cNvSpPr/>
          <p:nvPr userDrawn="1"/>
        </p:nvSpPr>
        <p:spPr>
          <a:xfrm rot="5400000">
            <a:off x="-499020" y="481562"/>
            <a:ext cx="5721096" cy="4745783"/>
          </a:xfrm>
          <a:custGeom>
            <a:avLst/>
            <a:gdLst>
              <a:gd name="csX0" fmla="*/ 0 w 528747"/>
              <a:gd name="csY0" fmla="*/ 10253751 h 10253751"/>
              <a:gd name="csX1" fmla="*/ 0 w 528747"/>
              <a:gd name="csY1" fmla="*/ 0 h 10253751"/>
              <a:gd name="csX2" fmla="*/ 528747 w 528747"/>
              <a:gd name="csY2" fmla="*/ 0 h 10253751"/>
              <a:gd name="csX3" fmla="*/ 528747 w 528747"/>
              <a:gd name="csY3" fmla="*/ 10253751 h 102537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28747" h="10253751">
                <a:moveTo>
                  <a:pt x="0" y="10253751"/>
                </a:moveTo>
                <a:lnTo>
                  <a:pt x="0" y="0"/>
                </a:lnTo>
                <a:lnTo>
                  <a:pt x="528747" y="0"/>
                </a:lnTo>
                <a:lnTo>
                  <a:pt x="528747" y="102537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925" y="1419206"/>
            <a:ext cx="3063195" cy="3033052"/>
          </a:xfrm>
        </p:spPr>
        <p:txBody>
          <a:bodyPr anchor="ctr">
            <a:normAutofit/>
          </a:bodyPr>
          <a:lstStyle>
            <a:lvl1pPr algn="ctr">
              <a:lnSpc>
                <a:spcPct val="120000"/>
              </a:lnSpc>
              <a:defRPr sz="2400" cap="all" spc="6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98776" y="1055915"/>
            <a:ext cx="5233050" cy="3690256"/>
          </a:xfrm>
        </p:spPr>
        <p:txBody>
          <a:bodyPr anchor="ctr">
            <a:normAutofit/>
          </a:bodyPr>
          <a:lstStyle>
            <a:lvl1pPr marL="457200" indent="-457200">
              <a:lnSpc>
                <a:spcPct val="120000"/>
              </a:lnSpc>
              <a:buFont typeface="+mj-lt"/>
              <a:buAutoNum type="arabicPeriod"/>
              <a:defRPr sz="2000" cap="none" spc="0" baseline="0">
                <a:solidFill>
                  <a:schemeClr val="tx2"/>
                </a:solidFill>
                <a:latin typeface="+mn-lt"/>
              </a:defRPr>
            </a:lvl1pPr>
            <a:lvl2pPr marL="685800" indent="-457200">
              <a:lnSpc>
                <a:spcPct val="120000"/>
              </a:lnSpc>
              <a:buFont typeface="+mj-lt"/>
              <a:buAutoNum type="arabicPeriod"/>
              <a:defRPr sz="2000" cap="none" spc="0" baseline="0">
                <a:solidFill>
                  <a:schemeClr val="tx2"/>
                </a:solidFill>
                <a:latin typeface="+mn-lt"/>
              </a:defRPr>
            </a:lvl2pPr>
            <a:lvl3pPr marL="800100" indent="-342900">
              <a:lnSpc>
                <a:spcPct val="120000"/>
              </a:lnSpc>
              <a:buFont typeface="+mj-lt"/>
              <a:buAutoNum type="arabicPeriod"/>
              <a:defRPr sz="2000" cap="none" spc="0" baseline="0">
                <a:solidFill>
                  <a:schemeClr val="tx2"/>
                </a:solidFill>
                <a:latin typeface="+mn-lt"/>
              </a:defRPr>
            </a:lvl3pPr>
            <a:lvl4pPr marL="1028700" indent="-342900">
              <a:lnSpc>
                <a:spcPct val="120000"/>
              </a:lnSpc>
              <a:buFont typeface="+mj-lt"/>
              <a:buAutoNum type="arabicPeriod"/>
              <a:defRPr sz="2000" cap="none" spc="0" baseline="0">
                <a:solidFill>
                  <a:schemeClr val="tx2"/>
                </a:solidFill>
                <a:latin typeface="+mn-lt"/>
              </a:defRPr>
            </a:lvl4pPr>
            <a:lvl5pPr marL="1257300" indent="-342900">
              <a:lnSpc>
                <a:spcPct val="120000"/>
              </a:lnSpc>
              <a:buFont typeface="+mj-lt"/>
              <a:buAutoNum type="arabicPeriod"/>
              <a:defRPr sz="2000" cap="none" spc="0" baseline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74AB0-0D0A-4A0B-9DCA-3ADE534648EF}" type="datetime1">
              <a:rPr lang="en-US" smtClean="0"/>
              <a:t>8/28/2026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88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10DFABE-5BD3-ABE1-4A14-B1BD07EDED24}"/>
              </a:ext>
            </a:extLst>
          </p:cNvPr>
          <p:cNvSpPr/>
          <p:nvPr userDrawn="1"/>
        </p:nvSpPr>
        <p:spPr>
          <a:xfrm rot="10800000">
            <a:off x="6848317" y="-4412"/>
            <a:ext cx="528747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996845-55B7-18A5-27BB-DB4D313D5F4C}"/>
              </a:ext>
            </a:extLst>
          </p:cNvPr>
          <p:cNvSpPr/>
          <p:nvPr userDrawn="1"/>
        </p:nvSpPr>
        <p:spPr>
          <a:xfrm rot="5400000">
            <a:off x="3426081" y="-3426639"/>
            <a:ext cx="528747" cy="73732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599C02-4524-9119-3AA5-33403F3B3FE9}"/>
              </a:ext>
            </a:extLst>
          </p:cNvPr>
          <p:cNvSpPr/>
          <p:nvPr userDrawn="1"/>
        </p:nvSpPr>
        <p:spPr>
          <a:xfrm rot="10800000">
            <a:off x="3880" y="-4411"/>
            <a:ext cx="528747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703549-6BC7-0BF2-CCD7-E33F6C33A584}"/>
              </a:ext>
            </a:extLst>
          </p:cNvPr>
          <p:cNvSpPr/>
          <p:nvPr userDrawn="1"/>
        </p:nvSpPr>
        <p:spPr>
          <a:xfrm rot="5400000">
            <a:off x="3159783" y="3165065"/>
            <a:ext cx="528747" cy="68483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1FD93710-E3F1-FFC1-1ADE-92C2702E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0059" y="824097"/>
            <a:ext cx="3397592" cy="104115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537FC92-646E-2044-A4CD-81E4CC8D665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120060" y="182274"/>
            <a:ext cx="2604782" cy="36512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576E105-7855-93A3-6709-AB67D854B4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2628" y="524341"/>
            <a:ext cx="6315687" cy="5800506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20061" y="2141950"/>
            <a:ext cx="3301625" cy="3735147"/>
          </a:xfrm>
        </p:spPr>
        <p:txBody>
          <a:bodyPr anchor="t">
            <a:normAutofit/>
          </a:bodyPr>
          <a:lstStyle>
            <a:lvl1pPr marL="457200" indent="-457200">
              <a:lnSpc>
                <a:spcPct val="120000"/>
              </a:lnSpc>
              <a:buFont typeface="+mj-lt"/>
              <a:buAutoNum type="arabicPeriod"/>
              <a:defRPr sz="1500" cap="none" spc="0" baseline="0">
                <a:latin typeface="+mn-lt"/>
              </a:defRPr>
            </a:lvl1pPr>
            <a:lvl2pPr marL="685800" indent="-457200">
              <a:lnSpc>
                <a:spcPct val="120000"/>
              </a:lnSpc>
              <a:buFont typeface="+mj-lt"/>
              <a:buAutoNum type="arabicPeriod"/>
              <a:defRPr sz="1400" cap="none" spc="0" baseline="0">
                <a:latin typeface="+mn-lt"/>
              </a:defRPr>
            </a:lvl2pPr>
            <a:lvl3pPr marL="800100" indent="-342900">
              <a:lnSpc>
                <a:spcPct val="120000"/>
              </a:lnSpc>
              <a:buFont typeface="+mj-lt"/>
              <a:buAutoNum type="arabicPeriod"/>
              <a:defRPr sz="1400" cap="none" spc="0" baseline="0">
                <a:latin typeface="+mn-lt"/>
              </a:defRPr>
            </a:lvl3pPr>
            <a:lvl4pPr marL="1028700" indent="-342900">
              <a:lnSpc>
                <a:spcPct val="120000"/>
              </a:lnSpc>
              <a:buFont typeface="+mj-lt"/>
              <a:buAutoNum type="arabicPeriod"/>
              <a:defRPr sz="1400" cap="none" spc="0" baseline="0">
                <a:latin typeface="+mn-lt"/>
              </a:defRPr>
            </a:lvl4pPr>
            <a:lvl5pPr marL="1257300" indent="-342900">
              <a:lnSpc>
                <a:spcPct val="120000"/>
              </a:lnSpc>
              <a:buFont typeface="+mj-lt"/>
              <a:buAutoNum type="arabicPeriod"/>
              <a:defRPr sz="1400" cap="none" spc="0" baseline="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77E7A7C3-7137-9EE7-CFF7-4EB398DCBCB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120060" y="6323214"/>
            <a:ext cx="2046806" cy="365125"/>
          </a:xfrm>
        </p:spPr>
        <p:txBody>
          <a:bodyPr/>
          <a:lstStyle/>
          <a:p>
            <a:fld id="{7F460F04-7E27-42E9-8E66-4BD5C4878F99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392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5545547-D03B-F547-5B46-F5435F4D1F63}"/>
              </a:ext>
            </a:extLst>
          </p:cNvPr>
          <p:cNvSpPr/>
          <p:nvPr userDrawn="1"/>
        </p:nvSpPr>
        <p:spPr>
          <a:xfrm rot="10800000" flipH="1">
            <a:off x="4244975" y="0"/>
            <a:ext cx="260487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DEA278-BBB2-FCB4-9C12-06E30660FF04}"/>
              </a:ext>
            </a:extLst>
          </p:cNvPr>
          <p:cNvSpPr/>
          <p:nvPr userDrawn="1"/>
        </p:nvSpPr>
        <p:spPr>
          <a:xfrm rot="16200000" flipH="1">
            <a:off x="8088243" y="2754246"/>
            <a:ext cx="260487" cy="79470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BD7E36-FB19-3F29-E0B5-C18B29431178}"/>
              </a:ext>
            </a:extLst>
          </p:cNvPr>
          <p:cNvSpPr/>
          <p:nvPr userDrawn="1"/>
        </p:nvSpPr>
        <p:spPr>
          <a:xfrm rot="10800000" flipH="1">
            <a:off x="11930492" y="0"/>
            <a:ext cx="26048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9611B1-EA3D-49A4-4103-2E12A7B5001B}"/>
              </a:ext>
            </a:extLst>
          </p:cNvPr>
          <p:cNvSpPr/>
          <p:nvPr userDrawn="1"/>
        </p:nvSpPr>
        <p:spPr>
          <a:xfrm rot="16200000" flipH="1">
            <a:off x="8218488" y="-3713546"/>
            <a:ext cx="260487" cy="76865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1C1566CB-AF6C-6D9A-9604-D30F1B86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856" y="812800"/>
            <a:ext cx="5588442" cy="10196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400" cap="none" spc="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576E105-7855-93A3-6709-AB67D854B4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244692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09879" y="2213108"/>
            <a:ext cx="5587420" cy="3591613"/>
          </a:xfrm>
        </p:spPr>
        <p:txBody>
          <a:bodyPr anchor="t">
            <a:normAutofit/>
          </a:bodyPr>
          <a:lstStyle>
            <a:lvl1pPr marL="457200" indent="-457200">
              <a:lnSpc>
                <a:spcPct val="120000"/>
              </a:lnSpc>
              <a:buFont typeface="+mj-lt"/>
              <a:buAutoNum type="arabicPeriod"/>
              <a:defRPr sz="1400" cap="all" spc="300" baseline="0">
                <a:latin typeface="+mj-lt"/>
              </a:defRPr>
            </a:lvl1pPr>
            <a:lvl2pPr marL="685800" indent="-457200">
              <a:lnSpc>
                <a:spcPct val="120000"/>
              </a:lnSpc>
              <a:buFont typeface="+mj-lt"/>
              <a:buAutoNum type="arabicPeriod"/>
              <a:defRPr sz="1400" cap="all" spc="300" baseline="0">
                <a:latin typeface="+mj-lt"/>
              </a:defRPr>
            </a:lvl2pPr>
            <a:lvl3pPr marL="800100" indent="-342900">
              <a:lnSpc>
                <a:spcPct val="120000"/>
              </a:lnSpc>
              <a:buFont typeface="+mj-lt"/>
              <a:buAutoNum type="arabicPeriod"/>
              <a:defRPr sz="1400" cap="all" spc="300" baseline="0">
                <a:latin typeface="+mj-lt"/>
              </a:defRPr>
            </a:lvl3pPr>
            <a:lvl4pPr marL="1028700" indent="-342900">
              <a:lnSpc>
                <a:spcPct val="120000"/>
              </a:lnSpc>
              <a:buFont typeface="+mj-lt"/>
              <a:buAutoNum type="arabicPeriod"/>
              <a:defRPr sz="1400" cap="all" spc="300" baseline="0">
                <a:latin typeface="+mj-lt"/>
              </a:defRPr>
            </a:lvl4pPr>
            <a:lvl5pPr marL="1257300" indent="-342900">
              <a:lnSpc>
                <a:spcPct val="120000"/>
              </a:lnSpc>
              <a:buFont typeface="+mj-lt"/>
              <a:buAutoNum type="arabicPeriod"/>
              <a:defRPr sz="1400" cap="all" spc="300" baseline="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80874" y="6063155"/>
            <a:ext cx="3133289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10069" y="6063155"/>
            <a:ext cx="2580069" cy="365125"/>
          </a:xfrm>
        </p:spPr>
        <p:txBody>
          <a:bodyPr/>
          <a:lstStyle/>
          <a:p>
            <a:fld id="{FD8DC020-D211-45A2-9F9F-A0C111FACB24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063155"/>
            <a:ext cx="437990" cy="365125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85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CE0F04F-ACF3-CF69-D58D-1F3EB93D0BC0}"/>
              </a:ext>
            </a:extLst>
          </p:cNvPr>
          <p:cNvSpPr/>
          <p:nvPr userDrawn="1"/>
        </p:nvSpPr>
        <p:spPr>
          <a:xfrm rot="16200000" flipH="1">
            <a:off x="4985204" y="-352243"/>
            <a:ext cx="6855369" cy="75598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B929B7B-BD45-5749-E3F7-C780081D4118}"/>
              </a:ext>
            </a:extLst>
          </p:cNvPr>
          <p:cNvSpPr/>
          <p:nvPr userDrawn="1"/>
        </p:nvSpPr>
        <p:spPr>
          <a:xfrm rot="16200000" flipH="1">
            <a:off x="5249364" y="-5267620"/>
            <a:ext cx="1694089" cy="121928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30191A8-642D-A50F-5501-056BA59F0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927" y="407088"/>
            <a:ext cx="5929131" cy="899758"/>
          </a:xfrm>
        </p:spPr>
        <p:txBody>
          <a:bodyPr anchor="ctr"/>
          <a:lstStyle>
            <a:lvl1pPr>
              <a:lnSpc>
                <a:spcPct val="90000"/>
              </a:lnSpc>
              <a:defRPr sz="26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3576E105-7855-93A3-6709-AB67D854B4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0301" y="1667616"/>
            <a:ext cx="4653262" cy="518775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98988" y="2369517"/>
            <a:ext cx="5811520" cy="3546727"/>
          </a:xfrm>
        </p:spPr>
        <p:txBody>
          <a:bodyPr anchor="ctr">
            <a:normAutofit/>
          </a:bodyPr>
          <a:lstStyle>
            <a:lvl1pPr marL="457200" indent="-457200">
              <a:lnSpc>
                <a:spcPct val="120000"/>
              </a:lnSpc>
              <a:buFont typeface="+mj-lt"/>
              <a:buAutoNum type="arabicPeriod"/>
              <a:defRPr sz="1800" cap="none" spc="0" baseline="0">
                <a:solidFill>
                  <a:schemeClr val="bg1"/>
                </a:solidFill>
                <a:latin typeface="+mn-lt"/>
              </a:defRPr>
            </a:lvl1pPr>
            <a:lvl2pPr marL="685800" indent="-457200">
              <a:lnSpc>
                <a:spcPct val="120000"/>
              </a:lnSpc>
              <a:buFont typeface="+mj-lt"/>
              <a:buAutoNum type="arabicPeriod"/>
              <a:defRPr sz="1600" cap="none" spc="0" baseline="0">
                <a:solidFill>
                  <a:schemeClr val="bg1"/>
                </a:solidFill>
                <a:latin typeface="+mn-lt"/>
              </a:defRPr>
            </a:lvl2pPr>
            <a:lvl3pPr marL="800100" indent="-342900">
              <a:lnSpc>
                <a:spcPct val="120000"/>
              </a:lnSpc>
              <a:buFont typeface="+mj-lt"/>
              <a:buAutoNum type="arabicPeriod"/>
              <a:defRPr sz="1600" cap="none" spc="0" baseline="0">
                <a:solidFill>
                  <a:schemeClr val="bg1"/>
                </a:solidFill>
                <a:latin typeface="+mn-lt"/>
              </a:defRPr>
            </a:lvl3pPr>
            <a:lvl4pPr marL="1028700" indent="-342900">
              <a:lnSpc>
                <a:spcPct val="120000"/>
              </a:lnSpc>
              <a:buFont typeface="+mj-lt"/>
              <a:buAutoNum type="arabicPeriod"/>
              <a:defRPr sz="1600" cap="none" spc="0" baseline="0">
                <a:solidFill>
                  <a:schemeClr val="bg1"/>
                </a:solidFill>
                <a:latin typeface="+mn-lt"/>
              </a:defRPr>
            </a:lvl4pPr>
            <a:lvl5pPr marL="1257300" indent="-342900">
              <a:lnSpc>
                <a:spcPct val="120000"/>
              </a:lnSpc>
              <a:buFont typeface="+mj-lt"/>
              <a:buAutoNum type="arabicPeriod"/>
              <a:defRPr sz="1600" cap="none" spc="0"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8988" y="6323214"/>
            <a:ext cx="30110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40485F-B680-43DA-8EFD-ACA3786FC64F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39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895B0D3-73E8-41F6-748A-3A5480BB860E}"/>
              </a:ext>
            </a:extLst>
          </p:cNvPr>
          <p:cNvSpPr/>
          <p:nvPr userDrawn="1"/>
        </p:nvSpPr>
        <p:spPr>
          <a:xfrm rot="16200000">
            <a:off x="2917755" y="3438538"/>
            <a:ext cx="260487" cy="609600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5337611-CF6E-AE7A-AEAC-F0186DAB3784}"/>
              </a:ext>
            </a:extLst>
          </p:cNvPr>
          <p:cNvSpPr/>
          <p:nvPr userDrawn="1"/>
        </p:nvSpPr>
        <p:spPr>
          <a:xfrm rot="16200000">
            <a:off x="2917755" y="3698768"/>
            <a:ext cx="260487" cy="609600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4F3FE8-E5F0-7A50-18F6-41F999EFED71}"/>
              </a:ext>
            </a:extLst>
          </p:cNvPr>
          <p:cNvSpPr/>
          <p:nvPr userDrawn="1"/>
        </p:nvSpPr>
        <p:spPr>
          <a:xfrm rot="16200000">
            <a:off x="9013757" y="3438538"/>
            <a:ext cx="260487" cy="609600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F66E45-9426-F3ED-84AB-55C20CF777C3}"/>
              </a:ext>
            </a:extLst>
          </p:cNvPr>
          <p:cNvSpPr/>
          <p:nvPr userDrawn="1"/>
        </p:nvSpPr>
        <p:spPr>
          <a:xfrm rot="16200000">
            <a:off x="9013757" y="3698768"/>
            <a:ext cx="260487" cy="6096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891" y="1754909"/>
            <a:ext cx="4570407" cy="1293521"/>
          </a:xfrm>
        </p:spPr>
        <p:txBody>
          <a:bodyPr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891" y="3218203"/>
            <a:ext cx="4570407" cy="1715138"/>
          </a:xfrm>
        </p:spPr>
        <p:txBody>
          <a:bodyPr/>
          <a:lstStyle>
            <a:lvl1pPr algn="ctr">
              <a:buNone/>
              <a:defRPr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7" y="5903764"/>
            <a:ext cx="260478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5903764"/>
            <a:ext cx="2046806" cy="365125"/>
          </a:xfrm>
        </p:spPr>
        <p:txBody>
          <a:bodyPr/>
          <a:lstStyle/>
          <a:p>
            <a:fld id="{3CA16254-30CD-4C33-B2BD-B36A0C60242E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590376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549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C72590E-3303-902C-040C-762AA28DF608}"/>
              </a:ext>
            </a:extLst>
          </p:cNvPr>
          <p:cNvSpPr/>
          <p:nvPr userDrawn="1"/>
        </p:nvSpPr>
        <p:spPr>
          <a:xfrm>
            <a:off x="9016383" y="1347534"/>
            <a:ext cx="260487" cy="41833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73AF3B-9BE2-DAB5-D3AD-3C915CD925F2}"/>
              </a:ext>
            </a:extLst>
          </p:cNvPr>
          <p:cNvSpPr/>
          <p:nvPr userDrawn="1"/>
        </p:nvSpPr>
        <p:spPr>
          <a:xfrm>
            <a:off x="2964588" y="1485363"/>
            <a:ext cx="260487" cy="404551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256B9C-FA30-EFA5-39DD-9A8BFDC1CB0C}"/>
              </a:ext>
            </a:extLst>
          </p:cNvPr>
          <p:cNvSpPr/>
          <p:nvPr userDrawn="1"/>
        </p:nvSpPr>
        <p:spPr>
          <a:xfrm rot="16200000">
            <a:off x="5990487" y="2244492"/>
            <a:ext cx="260487" cy="63122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0DE41A-7E0D-3F83-9028-E653ED31254D}"/>
              </a:ext>
            </a:extLst>
          </p:cNvPr>
          <p:cNvSpPr/>
          <p:nvPr userDrawn="1"/>
        </p:nvSpPr>
        <p:spPr>
          <a:xfrm rot="16200000">
            <a:off x="5990486" y="-1678364"/>
            <a:ext cx="260487" cy="63122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5285" y="2039281"/>
            <a:ext cx="3481430" cy="1036044"/>
          </a:xfrm>
        </p:spPr>
        <p:txBody>
          <a:bodyPr/>
          <a:lstStyle>
            <a:lvl1pPr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074" y="3245098"/>
            <a:ext cx="3443852" cy="1597150"/>
          </a:xfrm>
        </p:spPr>
        <p:txBody>
          <a:bodyPr/>
          <a:lstStyle>
            <a:lvl1pPr algn="ctr">
              <a:buNone/>
              <a:defRPr/>
            </a:lvl1pPr>
            <a:lvl2pPr algn="ctr">
              <a:buNone/>
              <a:defRPr/>
            </a:lvl2pPr>
            <a:lvl3pPr algn="ctr">
              <a:buNone/>
              <a:defRPr/>
            </a:lvl3pPr>
            <a:lvl4pPr algn="ctr">
              <a:buNone/>
              <a:defRPr/>
            </a:lvl4pPr>
            <a:lvl5pPr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CAE6-134A-4DF9-899A-96F1EFEAFCB2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7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9682" y="2471003"/>
            <a:ext cx="2735611" cy="191599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2240" y="1106714"/>
            <a:ext cx="4651841" cy="4644572"/>
          </a:xfrm>
        </p:spPr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67C19-CBB7-402B-A28E-2EEE9B0D5727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E47B9D-A549-A781-28EF-D1FE419706B8}"/>
              </a:ext>
            </a:extLst>
          </p:cNvPr>
          <p:cNvSpPr/>
          <p:nvPr userDrawn="1"/>
        </p:nvSpPr>
        <p:spPr>
          <a:xfrm>
            <a:off x="5066555" y="1608021"/>
            <a:ext cx="260487" cy="35669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3AA64-1B88-9010-AE9A-319D6F2F7AD6}"/>
              </a:ext>
            </a:extLst>
          </p:cNvPr>
          <p:cNvSpPr/>
          <p:nvPr userDrawn="1"/>
        </p:nvSpPr>
        <p:spPr>
          <a:xfrm>
            <a:off x="1187933" y="1608019"/>
            <a:ext cx="260487" cy="356694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7C58FB-14CC-0774-B4BA-D662E9D0E9B7}"/>
              </a:ext>
            </a:extLst>
          </p:cNvPr>
          <p:cNvSpPr/>
          <p:nvPr userDrawn="1"/>
        </p:nvSpPr>
        <p:spPr>
          <a:xfrm rot="16200000">
            <a:off x="3257489" y="3105408"/>
            <a:ext cx="260487" cy="38786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2290B0-0C46-F1D9-2DC7-A64DDEC214ED}"/>
              </a:ext>
            </a:extLst>
          </p:cNvPr>
          <p:cNvSpPr/>
          <p:nvPr userDrawn="1"/>
        </p:nvSpPr>
        <p:spPr>
          <a:xfrm rot="16200000">
            <a:off x="2997002" y="-201046"/>
            <a:ext cx="260487" cy="38786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0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1765F6-2E78-2FCD-F87D-71403313FAA3}"/>
              </a:ext>
            </a:extLst>
          </p:cNvPr>
          <p:cNvSpPr/>
          <p:nvPr userDrawn="1"/>
        </p:nvSpPr>
        <p:spPr>
          <a:xfrm rot="16200000">
            <a:off x="2599987" y="3999545"/>
            <a:ext cx="260487" cy="54604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E7F5B5-B681-6A6C-23F1-EEF2E59D422B}"/>
              </a:ext>
            </a:extLst>
          </p:cNvPr>
          <p:cNvSpPr/>
          <p:nvPr userDrawn="1"/>
        </p:nvSpPr>
        <p:spPr>
          <a:xfrm rot="16200000">
            <a:off x="8695989" y="3364009"/>
            <a:ext cx="260487" cy="67315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406C09-13A3-1418-3894-70E1B23A8AB6}"/>
              </a:ext>
            </a:extLst>
          </p:cNvPr>
          <p:cNvSpPr/>
          <p:nvPr userDrawn="1"/>
        </p:nvSpPr>
        <p:spPr>
          <a:xfrm rot="16200000">
            <a:off x="2599990" y="3745541"/>
            <a:ext cx="260487" cy="54604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D1E525-4411-1D93-A96C-21C174766467}"/>
              </a:ext>
            </a:extLst>
          </p:cNvPr>
          <p:cNvSpPr/>
          <p:nvPr userDrawn="1"/>
        </p:nvSpPr>
        <p:spPr>
          <a:xfrm rot="16200000">
            <a:off x="8695992" y="3110005"/>
            <a:ext cx="260487" cy="67315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514" y="1716383"/>
            <a:ext cx="3022600" cy="1915995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1701" y="1716383"/>
            <a:ext cx="4874414" cy="3433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7" y="5907024"/>
            <a:ext cx="260478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5907024"/>
            <a:ext cx="2046806" cy="365125"/>
          </a:xfrm>
        </p:spPr>
        <p:txBody>
          <a:bodyPr/>
          <a:lstStyle/>
          <a:p>
            <a:fld id="{AB0A3A98-6E55-451E-82A3-D602C57D3308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590702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172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5514" y="1716383"/>
            <a:ext cx="3022600" cy="1915995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1701" y="1716383"/>
            <a:ext cx="4874414" cy="3433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7" y="6152500"/>
            <a:ext cx="260478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6153912"/>
            <a:ext cx="2046806" cy="365125"/>
          </a:xfrm>
        </p:spPr>
        <p:txBody>
          <a:bodyPr/>
          <a:lstStyle/>
          <a:p>
            <a:fld id="{CBE40BAB-681A-4897-A5C0-AFDFAECCDF53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153912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EF0A60-6A5E-949C-BA69-49D5A378CF74}"/>
              </a:ext>
            </a:extLst>
          </p:cNvPr>
          <p:cNvSpPr/>
          <p:nvPr userDrawn="1"/>
        </p:nvSpPr>
        <p:spPr>
          <a:xfrm rot="5400000">
            <a:off x="5965757" y="635333"/>
            <a:ext cx="260487" cy="121919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250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2563"/>
            <a:ext cx="3196905" cy="1915995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610" y="973823"/>
            <a:ext cx="5247888" cy="456394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EE1A9-8578-4263-AA11-B0367CBB1C55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E5A2B-A078-B65C-2851-0D739785F09A}"/>
              </a:ext>
            </a:extLst>
          </p:cNvPr>
          <p:cNvSpPr/>
          <p:nvPr userDrawn="1"/>
        </p:nvSpPr>
        <p:spPr>
          <a:xfrm>
            <a:off x="11931513" y="0"/>
            <a:ext cx="260487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439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937374"/>
            <a:ext cx="2958548" cy="1915995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0744" y="968634"/>
            <a:ext cx="6603999" cy="48775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C7AAE-F35A-484C-AA7B-5B705B47CD90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F147B2-23FF-954B-855A-8B1FB491D809}"/>
              </a:ext>
            </a:extLst>
          </p:cNvPr>
          <p:cNvSpPr/>
          <p:nvPr userDrawn="1"/>
        </p:nvSpPr>
        <p:spPr>
          <a:xfrm>
            <a:off x="11931513" y="0"/>
            <a:ext cx="26048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189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5525"/>
            <a:ext cx="8073571" cy="72105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68160"/>
            <a:ext cx="8915401" cy="299880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70B26-BB51-4670-8CA0-8843DF1D3018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8F2C2B-9E27-BD75-ADE5-9B96F0BDB279}"/>
              </a:ext>
            </a:extLst>
          </p:cNvPr>
          <p:cNvSpPr/>
          <p:nvPr userDrawn="1"/>
        </p:nvSpPr>
        <p:spPr>
          <a:xfrm rot="10800000" flipH="1">
            <a:off x="11932221" y="4479480"/>
            <a:ext cx="260487" cy="23785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F78586-18D0-FDD1-6CB8-1FF134CE96B9}"/>
              </a:ext>
            </a:extLst>
          </p:cNvPr>
          <p:cNvSpPr/>
          <p:nvPr userDrawn="1"/>
        </p:nvSpPr>
        <p:spPr>
          <a:xfrm rot="10800000" flipH="1">
            <a:off x="11671991" y="4479480"/>
            <a:ext cx="260487" cy="23785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198703-05D1-F891-5103-0C0691DF0F79}"/>
              </a:ext>
            </a:extLst>
          </p:cNvPr>
          <p:cNvSpPr/>
          <p:nvPr userDrawn="1"/>
        </p:nvSpPr>
        <p:spPr>
          <a:xfrm rot="10800000" flipH="1">
            <a:off x="11932221" y="0"/>
            <a:ext cx="260487" cy="44794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F8C1D1-E259-9C6E-3B6F-FFB6978A2B94}"/>
              </a:ext>
            </a:extLst>
          </p:cNvPr>
          <p:cNvSpPr/>
          <p:nvPr userDrawn="1"/>
        </p:nvSpPr>
        <p:spPr>
          <a:xfrm rot="10800000" flipH="1">
            <a:off x="11671991" y="0"/>
            <a:ext cx="260487" cy="44794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998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925" y="575567"/>
            <a:ext cx="10500655" cy="77864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926" y="1502584"/>
            <a:ext cx="10500656" cy="41989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7" y="6153912"/>
            <a:ext cx="260478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6153912"/>
            <a:ext cx="2046806" cy="365125"/>
          </a:xfrm>
        </p:spPr>
        <p:txBody>
          <a:bodyPr/>
          <a:lstStyle/>
          <a:p>
            <a:fld id="{D124819C-A3B6-4A74-A72E-028129076CAE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153912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5EA6E7-27A3-6475-62BB-9C01444CBCAF}"/>
              </a:ext>
            </a:extLst>
          </p:cNvPr>
          <p:cNvSpPr/>
          <p:nvPr userDrawn="1"/>
        </p:nvSpPr>
        <p:spPr>
          <a:xfrm rot="5400000">
            <a:off x="5965757" y="635333"/>
            <a:ext cx="260487" cy="12191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932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7202"/>
            <a:ext cx="7484390" cy="77864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241"/>
            <a:ext cx="7484390" cy="39370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8E746-21A0-4991-928E-68B8211ABD33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C2025E-9787-E49A-D113-384B8BFCF584}"/>
              </a:ext>
            </a:extLst>
          </p:cNvPr>
          <p:cNvSpPr/>
          <p:nvPr userDrawn="1"/>
        </p:nvSpPr>
        <p:spPr>
          <a:xfrm>
            <a:off x="11931513" y="0"/>
            <a:ext cx="260487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79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2265"/>
            <a:ext cx="4242732" cy="13241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1374"/>
            <a:ext cx="4242732" cy="3974361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81148" y="983048"/>
            <a:ext cx="4942405" cy="490671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F906C-3073-4CC2-913F-7E7D35FB8D87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6D1CE5-05FD-0C26-F05F-9ABF9F579818}"/>
              </a:ext>
            </a:extLst>
          </p:cNvPr>
          <p:cNvSpPr/>
          <p:nvPr userDrawn="1"/>
        </p:nvSpPr>
        <p:spPr>
          <a:xfrm rot="5400000">
            <a:off x="8491863" y="3414045"/>
            <a:ext cx="260487" cy="52028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53B0A7-AAA5-4FC2-0F22-16A54FF8F90B}"/>
              </a:ext>
            </a:extLst>
          </p:cNvPr>
          <p:cNvSpPr/>
          <p:nvPr userDrawn="1"/>
        </p:nvSpPr>
        <p:spPr>
          <a:xfrm>
            <a:off x="6020662" y="716779"/>
            <a:ext cx="260487" cy="543347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E82A0C-0F86-1B28-1CBC-31328A23ED75}"/>
              </a:ext>
            </a:extLst>
          </p:cNvPr>
          <p:cNvSpPr/>
          <p:nvPr userDrawn="1"/>
        </p:nvSpPr>
        <p:spPr>
          <a:xfrm>
            <a:off x="11223556" y="722560"/>
            <a:ext cx="260487" cy="54231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D349FE-CA84-FCC4-3044-219C24372DFF}"/>
              </a:ext>
            </a:extLst>
          </p:cNvPr>
          <p:cNvSpPr/>
          <p:nvPr userDrawn="1"/>
        </p:nvSpPr>
        <p:spPr>
          <a:xfrm rot="5400000">
            <a:off x="8752351" y="-1753258"/>
            <a:ext cx="260487" cy="520289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704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919" y="701001"/>
            <a:ext cx="4682492" cy="97566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6761" y="975776"/>
            <a:ext cx="4333645" cy="492813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919" y="1823175"/>
            <a:ext cx="4682492" cy="4310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89D7D-92A0-4C93-B043-9AAD52A88181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84341E8-AC21-2374-68D1-E5B152FF1CE3}"/>
              </a:ext>
            </a:extLst>
          </p:cNvPr>
          <p:cNvSpPr/>
          <p:nvPr/>
        </p:nvSpPr>
        <p:spPr>
          <a:xfrm rot="5400000">
            <a:off x="3033223" y="-1586311"/>
            <a:ext cx="260487" cy="4863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B6273D-856F-2FD6-A1C0-127DB7D88C7F}"/>
              </a:ext>
            </a:extLst>
          </p:cNvPr>
          <p:cNvSpPr/>
          <p:nvPr/>
        </p:nvSpPr>
        <p:spPr>
          <a:xfrm>
            <a:off x="731624" y="716828"/>
            <a:ext cx="260487" cy="51886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5C787A-CF1C-DB8A-C1F4-885E963FAEFB}"/>
              </a:ext>
            </a:extLst>
          </p:cNvPr>
          <p:cNvSpPr/>
          <p:nvPr/>
        </p:nvSpPr>
        <p:spPr>
          <a:xfrm>
            <a:off x="5334824" y="975776"/>
            <a:ext cx="260487" cy="51886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C1F2C4-E2C2-14AF-63AE-F440DA498BF3}"/>
              </a:ext>
            </a:extLst>
          </p:cNvPr>
          <p:cNvSpPr/>
          <p:nvPr/>
        </p:nvSpPr>
        <p:spPr>
          <a:xfrm rot="5400000">
            <a:off x="2902978" y="3732551"/>
            <a:ext cx="260487" cy="46032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981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1F552F73-C2C2-9883-1CE4-1E32939A148D}"/>
              </a:ext>
            </a:extLst>
          </p:cNvPr>
          <p:cNvSpPr/>
          <p:nvPr userDrawn="1"/>
        </p:nvSpPr>
        <p:spPr>
          <a:xfrm>
            <a:off x="4056269" y="0"/>
            <a:ext cx="269076" cy="66113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A9D6FF-4367-AEA2-2856-7C15113BEB40}"/>
              </a:ext>
            </a:extLst>
          </p:cNvPr>
          <p:cNvSpPr/>
          <p:nvPr userDrawn="1"/>
        </p:nvSpPr>
        <p:spPr>
          <a:xfrm rot="5400000">
            <a:off x="8128427" y="-3803084"/>
            <a:ext cx="260487" cy="786665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905"/>
            <a:ext cx="2585720" cy="18928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2411"/>
            <a:ext cx="2453194" cy="2352014"/>
          </a:xfrm>
        </p:spPr>
        <p:txBody>
          <a:bodyPr/>
          <a:lstStyle>
            <a:lvl1pPr marL="228600">
              <a:buNone/>
              <a:defRPr/>
            </a:lvl1pPr>
            <a:lvl2pPr marL="365760">
              <a:buNone/>
              <a:defRPr/>
            </a:lvl2pPr>
            <a:lvl3pPr marL="365760">
              <a:buNone/>
              <a:defRPr/>
            </a:lvl3pPr>
            <a:lvl4pPr marL="365760">
              <a:buNone/>
              <a:defRPr/>
            </a:lvl4pPr>
            <a:lvl5pPr marL="36576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05F29AB-2AF5-8FD7-774F-818371086A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25341" y="260488"/>
            <a:ext cx="7597581" cy="635084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65C6F1F-9BDA-574C-1452-7F997F814D70}"/>
              </a:ext>
            </a:extLst>
          </p:cNvPr>
          <p:cNvSpPr/>
          <p:nvPr userDrawn="1"/>
        </p:nvSpPr>
        <p:spPr>
          <a:xfrm rot="5400000">
            <a:off x="7860573" y="2808245"/>
            <a:ext cx="260487" cy="78666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DF79D7-2E79-7747-95B4-15579B7A9134}"/>
              </a:ext>
            </a:extLst>
          </p:cNvPr>
          <p:cNvSpPr/>
          <p:nvPr userDrawn="1"/>
        </p:nvSpPr>
        <p:spPr>
          <a:xfrm>
            <a:off x="11922923" y="260488"/>
            <a:ext cx="269076" cy="6611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918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751" y="713606"/>
            <a:ext cx="3377235" cy="13223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1279" y="974092"/>
            <a:ext cx="5715121" cy="491700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9752" y="2170877"/>
            <a:ext cx="3360986" cy="3896917"/>
          </a:xfrm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90BC5-63F1-40D5-8076-8B4C09F9560E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8C175-596B-9E77-22A2-18336A44EEA4}"/>
              </a:ext>
            </a:extLst>
          </p:cNvPr>
          <p:cNvSpPr/>
          <p:nvPr userDrawn="1"/>
        </p:nvSpPr>
        <p:spPr>
          <a:xfrm rot="5400000">
            <a:off x="3728591" y="3163788"/>
            <a:ext cx="260487" cy="57151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96F74F-C66F-BB6F-443B-AA5EADF118EF}"/>
              </a:ext>
            </a:extLst>
          </p:cNvPr>
          <p:cNvSpPr/>
          <p:nvPr userDrawn="1"/>
        </p:nvSpPr>
        <p:spPr>
          <a:xfrm>
            <a:off x="740792" y="718119"/>
            <a:ext cx="260487" cy="54334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41CA67-8E3B-F070-FB8A-CCBAAFD21468}"/>
              </a:ext>
            </a:extLst>
          </p:cNvPr>
          <p:cNvSpPr/>
          <p:nvPr userDrawn="1"/>
        </p:nvSpPr>
        <p:spPr>
          <a:xfrm>
            <a:off x="6716400" y="723900"/>
            <a:ext cx="260487" cy="542769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4D670F-4FDB-5040-A6C8-D2773755F822}"/>
              </a:ext>
            </a:extLst>
          </p:cNvPr>
          <p:cNvSpPr/>
          <p:nvPr userDrawn="1"/>
        </p:nvSpPr>
        <p:spPr>
          <a:xfrm rot="5400000">
            <a:off x="3858835" y="-2143957"/>
            <a:ext cx="260487" cy="597561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349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9161"/>
            <a:ext cx="3695298" cy="13268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0899"/>
            <a:ext cx="3695299" cy="3974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29552" y="6323214"/>
            <a:ext cx="1229090" cy="365125"/>
          </a:xfrm>
        </p:spPr>
        <p:txBody>
          <a:bodyPr/>
          <a:lstStyle/>
          <a:p>
            <a:fld id="{AC74A619-298C-465F-9CB7-313B8ED5925E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41090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8495" y="263407"/>
            <a:ext cx="6206175" cy="633410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CD47A8-AEF0-E707-CCB3-523EEE68BA42}"/>
              </a:ext>
            </a:extLst>
          </p:cNvPr>
          <p:cNvSpPr/>
          <p:nvPr userDrawn="1"/>
        </p:nvSpPr>
        <p:spPr>
          <a:xfrm rot="5400000">
            <a:off x="8564513" y="3491003"/>
            <a:ext cx="260487" cy="6473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DD05415-F123-9595-6EA4-29350501DF48}"/>
              </a:ext>
            </a:extLst>
          </p:cNvPr>
          <p:cNvSpPr/>
          <p:nvPr userDrawn="1"/>
        </p:nvSpPr>
        <p:spPr>
          <a:xfrm>
            <a:off x="5458008" y="-5781"/>
            <a:ext cx="260487" cy="66032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D9E307-5B8C-96D5-F531-9756C0F4FCC5}"/>
              </a:ext>
            </a:extLst>
          </p:cNvPr>
          <p:cNvSpPr/>
          <p:nvPr userDrawn="1"/>
        </p:nvSpPr>
        <p:spPr>
          <a:xfrm>
            <a:off x="11931513" y="0"/>
            <a:ext cx="260487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331F98B-9BB3-5C71-2B27-7959F603283A}"/>
              </a:ext>
            </a:extLst>
          </p:cNvPr>
          <p:cNvSpPr/>
          <p:nvPr userDrawn="1"/>
        </p:nvSpPr>
        <p:spPr>
          <a:xfrm rot="5400000">
            <a:off x="8825004" y="-3106508"/>
            <a:ext cx="260487" cy="64735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2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7D95F21-4D28-7593-DC4F-6860DAB548E0}"/>
              </a:ext>
            </a:extLst>
          </p:cNvPr>
          <p:cNvSpPr/>
          <p:nvPr userDrawn="1"/>
        </p:nvSpPr>
        <p:spPr>
          <a:xfrm>
            <a:off x="4056269" y="716370"/>
            <a:ext cx="269076" cy="54249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A9027C-D523-1CF0-5F5B-12CE89CEBCE0}"/>
              </a:ext>
            </a:extLst>
          </p:cNvPr>
          <p:cNvSpPr/>
          <p:nvPr userDrawn="1"/>
        </p:nvSpPr>
        <p:spPr>
          <a:xfrm rot="5400000">
            <a:off x="7634581" y="-2861942"/>
            <a:ext cx="260487" cy="74171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3B7B38-8370-1382-64EF-CF1EA3237EC1}"/>
              </a:ext>
            </a:extLst>
          </p:cNvPr>
          <p:cNvSpPr/>
          <p:nvPr userDrawn="1"/>
        </p:nvSpPr>
        <p:spPr>
          <a:xfrm rot="5400000">
            <a:off x="7761818" y="2429792"/>
            <a:ext cx="260487" cy="7162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F9F270E-7D5E-6955-3985-6CE88726FBF6}"/>
              </a:ext>
            </a:extLst>
          </p:cNvPr>
          <p:cNvSpPr/>
          <p:nvPr userDrawn="1"/>
        </p:nvSpPr>
        <p:spPr>
          <a:xfrm>
            <a:off x="11204307" y="716370"/>
            <a:ext cx="269076" cy="516422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905"/>
            <a:ext cx="2453194" cy="18928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92411"/>
            <a:ext cx="2453194" cy="2352014"/>
          </a:xfr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  <a:lvl2pPr>
              <a:buFont typeface="Arial" panose="020B0604020202020204" pitchFamily="34" charset="0"/>
              <a:buNone/>
              <a:defRPr/>
            </a:lvl2pPr>
            <a:lvl3pPr>
              <a:buFont typeface="Arial" panose="020B0604020202020204" pitchFamily="34" charset="0"/>
              <a:buNone/>
              <a:defRPr/>
            </a:lvl3pPr>
            <a:lvl4pPr>
              <a:buFont typeface="Arial" panose="020B0604020202020204" pitchFamily="34" charset="0"/>
              <a:buNone/>
              <a:defRPr/>
            </a:lvl4pPr>
            <a:lvl5pPr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205F29AB-2AF5-8FD7-774F-818371086A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25345" y="976857"/>
            <a:ext cx="6878961" cy="4903735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054F0-3A32-4578-86E3-895E0E8600A7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8512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293221"/>
            <a:ext cx="2778578" cy="1826245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7048F40-4809-43D9-F1E4-2F13849490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0484" y="250193"/>
            <a:ext cx="11671024" cy="327754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6636" y="4293221"/>
            <a:ext cx="7361464" cy="18262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0ECA3-6A26-4B6B-8F24-5966C3612B96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57CE11-FAFE-1587-E6AB-1AEF26641EDD}"/>
              </a:ext>
            </a:extLst>
          </p:cNvPr>
          <p:cNvSpPr/>
          <p:nvPr userDrawn="1"/>
        </p:nvSpPr>
        <p:spPr>
          <a:xfrm>
            <a:off x="-2" y="-5781"/>
            <a:ext cx="260487" cy="37940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8EF558-607F-872A-9482-262B28A98B7D}"/>
              </a:ext>
            </a:extLst>
          </p:cNvPr>
          <p:cNvSpPr/>
          <p:nvPr userDrawn="1"/>
        </p:nvSpPr>
        <p:spPr>
          <a:xfrm>
            <a:off x="11931513" y="0"/>
            <a:ext cx="260487" cy="37882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982847-1DBB-9409-B44B-AC816B117439}"/>
              </a:ext>
            </a:extLst>
          </p:cNvPr>
          <p:cNvSpPr/>
          <p:nvPr userDrawn="1"/>
        </p:nvSpPr>
        <p:spPr>
          <a:xfrm rot="5400000">
            <a:off x="6095996" y="-5845806"/>
            <a:ext cx="260487" cy="119315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BA1B7D-C252-2526-9232-AB1DE2875F94}"/>
              </a:ext>
            </a:extLst>
          </p:cNvPr>
          <p:cNvSpPr/>
          <p:nvPr userDrawn="1"/>
        </p:nvSpPr>
        <p:spPr>
          <a:xfrm rot="5400000">
            <a:off x="5835510" y="-2307769"/>
            <a:ext cx="260487" cy="119315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9560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6009"/>
            <a:ext cx="4784048" cy="13268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0899"/>
            <a:ext cx="4784048" cy="37667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41141" y="6323214"/>
            <a:ext cx="2046806" cy="365125"/>
          </a:xfrm>
        </p:spPr>
        <p:txBody>
          <a:bodyPr/>
          <a:lstStyle/>
          <a:p>
            <a:fld id="{5FBF8CAE-8C47-4F11-981F-D1D90DB728CC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70395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272" y="253469"/>
            <a:ext cx="5133239" cy="634404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569131-C494-F2D9-B308-662F0810157F}"/>
              </a:ext>
            </a:extLst>
          </p:cNvPr>
          <p:cNvSpPr/>
          <p:nvPr/>
        </p:nvSpPr>
        <p:spPr>
          <a:xfrm rot="5400000">
            <a:off x="9104405" y="4030894"/>
            <a:ext cx="260487" cy="5393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D1761B-3B2A-DE95-589E-65D9E53BB518}"/>
              </a:ext>
            </a:extLst>
          </p:cNvPr>
          <p:cNvSpPr/>
          <p:nvPr userDrawn="1"/>
        </p:nvSpPr>
        <p:spPr>
          <a:xfrm>
            <a:off x="6537787" y="-5781"/>
            <a:ext cx="260487" cy="660329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583555-FC5C-89A0-A950-E371C5C6EDED}"/>
              </a:ext>
            </a:extLst>
          </p:cNvPr>
          <p:cNvSpPr/>
          <p:nvPr/>
        </p:nvSpPr>
        <p:spPr>
          <a:xfrm>
            <a:off x="11931513" y="0"/>
            <a:ext cx="260487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9222D3-3B8B-1783-93C2-AAF4824D9124}"/>
              </a:ext>
            </a:extLst>
          </p:cNvPr>
          <p:cNvSpPr/>
          <p:nvPr userDrawn="1"/>
        </p:nvSpPr>
        <p:spPr>
          <a:xfrm rot="5400000">
            <a:off x="9364892" y="-2576914"/>
            <a:ext cx="260487" cy="5393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908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9535"/>
            <a:ext cx="5597236" cy="99869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4738"/>
            <a:ext cx="5597236" cy="43093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60445" y="963397"/>
            <a:ext cx="3662239" cy="492966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0CDEE-1FEF-451C-80AB-E91AE40C01CD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C8A574-FAC4-90F3-87D6-08F9DA08A6D4}"/>
              </a:ext>
            </a:extLst>
          </p:cNvPr>
          <p:cNvSpPr/>
          <p:nvPr/>
        </p:nvSpPr>
        <p:spPr>
          <a:xfrm rot="5400000">
            <a:off x="9131077" y="4061947"/>
            <a:ext cx="260487" cy="39227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3F2235-485B-88DA-ADD3-319B1E594282}"/>
              </a:ext>
            </a:extLst>
          </p:cNvPr>
          <p:cNvSpPr/>
          <p:nvPr/>
        </p:nvSpPr>
        <p:spPr>
          <a:xfrm rot="5400000">
            <a:off x="9391565" y="-1126669"/>
            <a:ext cx="260487" cy="39227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51BF4F-6F29-BD36-AD78-F22B59841BE1}"/>
              </a:ext>
            </a:extLst>
          </p:cNvPr>
          <p:cNvSpPr/>
          <p:nvPr/>
        </p:nvSpPr>
        <p:spPr>
          <a:xfrm>
            <a:off x="7299960" y="704449"/>
            <a:ext cx="260487" cy="51886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C244D7-5748-74BA-BA39-DC795684A573}"/>
              </a:ext>
            </a:extLst>
          </p:cNvPr>
          <p:cNvSpPr/>
          <p:nvPr/>
        </p:nvSpPr>
        <p:spPr>
          <a:xfrm>
            <a:off x="11222686" y="964935"/>
            <a:ext cx="260487" cy="51886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3808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6C4AC1E6-1486-3C93-A27A-38EDABC73751}"/>
              </a:ext>
            </a:extLst>
          </p:cNvPr>
          <p:cNvSpPr/>
          <p:nvPr/>
        </p:nvSpPr>
        <p:spPr>
          <a:xfrm rot="5400000">
            <a:off x="8914127" y="3844997"/>
            <a:ext cx="260487" cy="4356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E92E37B-861A-F506-25C3-81C2D6478E81}"/>
              </a:ext>
            </a:extLst>
          </p:cNvPr>
          <p:cNvSpPr/>
          <p:nvPr/>
        </p:nvSpPr>
        <p:spPr>
          <a:xfrm rot="5400000">
            <a:off x="9174615" y="-1343619"/>
            <a:ext cx="260487" cy="43566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D4CE27E-DC50-8C17-D0EA-395CA38B4F52}"/>
              </a:ext>
            </a:extLst>
          </p:cNvPr>
          <p:cNvSpPr/>
          <p:nvPr/>
        </p:nvSpPr>
        <p:spPr>
          <a:xfrm>
            <a:off x="6866060" y="705987"/>
            <a:ext cx="260487" cy="51886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B389DF5-4C40-DFF8-5D36-25DFEB37FB0B}"/>
              </a:ext>
            </a:extLst>
          </p:cNvPr>
          <p:cNvSpPr/>
          <p:nvPr/>
        </p:nvSpPr>
        <p:spPr>
          <a:xfrm>
            <a:off x="11222686" y="964935"/>
            <a:ext cx="260487" cy="518861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676641"/>
            <a:ext cx="5098074" cy="99869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838200" y="1824738"/>
            <a:ext cx="5098074" cy="43093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7126547" y="963397"/>
            <a:ext cx="4096135" cy="492966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728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01259"/>
            <a:ext cx="10088106" cy="6380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365"/>
            <a:ext cx="5163105" cy="41295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B55DBE9-8524-D343-EF09-4547077CC9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7045" y="2030816"/>
            <a:ext cx="3720588" cy="33690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BC731-B645-4602-81CA-9D984C32EF24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F1C03E2-62DB-759F-0B28-37453FE74FEB}"/>
              </a:ext>
            </a:extLst>
          </p:cNvPr>
          <p:cNvSpPr/>
          <p:nvPr/>
        </p:nvSpPr>
        <p:spPr>
          <a:xfrm rot="5400000">
            <a:off x="8747097" y="3409280"/>
            <a:ext cx="260487" cy="42415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6A5FE1-F143-E6AE-B4A7-46BA53F8CDD4}"/>
              </a:ext>
            </a:extLst>
          </p:cNvPr>
          <p:cNvSpPr/>
          <p:nvPr/>
        </p:nvSpPr>
        <p:spPr>
          <a:xfrm rot="5400000">
            <a:off x="8877341" y="-88428"/>
            <a:ext cx="260487" cy="39810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D78A3C-BD64-E8EB-7CB0-4C42C102B600}"/>
              </a:ext>
            </a:extLst>
          </p:cNvPr>
          <p:cNvSpPr/>
          <p:nvPr/>
        </p:nvSpPr>
        <p:spPr>
          <a:xfrm>
            <a:off x="6756559" y="1770328"/>
            <a:ext cx="260487" cy="36294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2BEA4A7-1FEE-D352-B0E3-F76E5E88F5E9}"/>
              </a:ext>
            </a:extLst>
          </p:cNvPr>
          <p:cNvSpPr/>
          <p:nvPr/>
        </p:nvSpPr>
        <p:spPr>
          <a:xfrm>
            <a:off x="10737635" y="2032355"/>
            <a:ext cx="260487" cy="36264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271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150"/>
            <a:ext cx="6237172" cy="625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4713"/>
            <a:ext cx="6237173" cy="46762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84145" y="6323214"/>
            <a:ext cx="2046806" cy="365125"/>
          </a:xfrm>
        </p:spPr>
        <p:txBody>
          <a:bodyPr/>
          <a:lstStyle/>
          <a:p>
            <a:fld id="{1F3F1628-4921-4D31-B2B6-4027B19FB3CC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13399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4156" y="260485"/>
            <a:ext cx="3617353" cy="6344414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68566C-3047-4386-4D48-CEFA10AC97B0}"/>
              </a:ext>
            </a:extLst>
          </p:cNvPr>
          <p:cNvSpPr/>
          <p:nvPr/>
        </p:nvSpPr>
        <p:spPr>
          <a:xfrm rot="5400000">
            <a:off x="9992592" y="4665981"/>
            <a:ext cx="260487" cy="41383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5CB97FA-524B-F98C-D6FD-DC34059D0FCB}"/>
              </a:ext>
            </a:extLst>
          </p:cNvPr>
          <p:cNvSpPr/>
          <p:nvPr/>
        </p:nvSpPr>
        <p:spPr>
          <a:xfrm rot="5400000">
            <a:off x="10122835" y="-1808675"/>
            <a:ext cx="260487" cy="387783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5388139-DDE1-A091-7472-E09FA325C515}"/>
              </a:ext>
            </a:extLst>
          </p:cNvPr>
          <p:cNvSpPr/>
          <p:nvPr/>
        </p:nvSpPr>
        <p:spPr>
          <a:xfrm>
            <a:off x="8053674" y="1538"/>
            <a:ext cx="260487" cy="660336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76725C2-2FE9-64FF-4148-D87D2874ECB2}"/>
              </a:ext>
            </a:extLst>
          </p:cNvPr>
          <p:cNvSpPr/>
          <p:nvPr/>
        </p:nvSpPr>
        <p:spPr>
          <a:xfrm>
            <a:off x="11931513" y="260485"/>
            <a:ext cx="260487" cy="66049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4661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23900"/>
            <a:ext cx="6655131" cy="9519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2325"/>
            <a:ext cx="6655132" cy="43079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541E002-D73F-0B4F-C199-2FCE2E22A3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00261" y="982614"/>
            <a:ext cx="2812996" cy="488808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A0776-5C30-4110-A086-C7F74F3B6EA7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A6527E-ADCD-BD9B-176F-C43B44D272D1}"/>
              </a:ext>
            </a:extLst>
          </p:cNvPr>
          <p:cNvSpPr/>
          <p:nvPr/>
        </p:nvSpPr>
        <p:spPr>
          <a:xfrm rot="5400000">
            <a:off x="9546270" y="4464197"/>
            <a:ext cx="260487" cy="30734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BF10C3-FE9F-7170-7D46-A9394A50A0E1}"/>
              </a:ext>
            </a:extLst>
          </p:cNvPr>
          <p:cNvSpPr/>
          <p:nvPr/>
        </p:nvSpPr>
        <p:spPr>
          <a:xfrm rot="5400000">
            <a:off x="9676514" y="-811485"/>
            <a:ext cx="260487" cy="33339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25890E-E8EB-6CAB-95D1-28316B9A90AE}"/>
              </a:ext>
            </a:extLst>
          </p:cNvPr>
          <p:cNvSpPr/>
          <p:nvPr/>
        </p:nvSpPr>
        <p:spPr>
          <a:xfrm>
            <a:off x="8139774" y="723900"/>
            <a:ext cx="260487" cy="51497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D6C2A38-2B86-D7A0-DEE5-CB43F34795AF}"/>
              </a:ext>
            </a:extLst>
          </p:cNvPr>
          <p:cNvSpPr/>
          <p:nvPr/>
        </p:nvSpPr>
        <p:spPr>
          <a:xfrm>
            <a:off x="11213259" y="980503"/>
            <a:ext cx="260487" cy="51497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746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7381"/>
            <a:ext cx="3185159" cy="148578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7048F40-4809-43D9-F1E4-2F13849490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0155" y="3079008"/>
            <a:ext cx="2576708" cy="273585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410" y="960532"/>
            <a:ext cx="6016100" cy="49918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6" y="6318642"/>
            <a:ext cx="3492817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35FDF-22E9-4925-95D2-BD888C75F78B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5469AA-2FD6-C7EE-8BB6-0CEEBC3A0EDC}"/>
              </a:ext>
            </a:extLst>
          </p:cNvPr>
          <p:cNvSpPr/>
          <p:nvPr/>
        </p:nvSpPr>
        <p:spPr>
          <a:xfrm rot="5400000">
            <a:off x="2358263" y="4396260"/>
            <a:ext cx="260487" cy="30976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E2AE5C-99A7-27EF-A5C6-937A3424EFC3}"/>
              </a:ext>
            </a:extLst>
          </p:cNvPr>
          <p:cNvSpPr/>
          <p:nvPr/>
        </p:nvSpPr>
        <p:spPr>
          <a:xfrm rot="5400000">
            <a:off x="2358265" y="1399923"/>
            <a:ext cx="260487" cy="30976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B91AA7-D141-A381-9F04-B814F6E55530}"/>
              </a:ext>
            </a:extLst>
          </p:cNvPr>
          <p:cNvSpPr/>
          <p:nvPr/>
        </p:nvSpPr>
        <p:spPr>
          <a:xfrm>
            <a:off x="939668" y="2818521"/>
            <a:ext cx="260487" cy="299787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8F892B-6A7C-03C6-EEDC-F3E2F88F2C84}"/>
              </a:ext>
            </a:extLst>
          </p:cNvPr>
          <p:cNvSpPr/>
          <p:nvPr/>
        </p:nvSpPr>
        <p:spPr>
          <a:xfrm>
            <a:off x="3776864" y="3077469"/>
            <a:ext cx="260487" cy="29978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137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937380"/>
            <a:ext cx="2770185" cy="1550639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7048F40-4809-43D9-F1E4-2F13849490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2843" y="2953990"/>
            <a:ext cx="2341291" cy="283166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5509" y="960532"/>
            <a:ext cx="7208289" cy="51097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C216B-8972-4688-9212-2ABC2F7560B9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BA2B2F-18A9-67B9-FF84-3746FE467C75}"/>
              </a:ext>
            </a:extLst>
          </p:cNvPr>
          <p:cNvSpPr/>
          <p:nvPr userDrawn="1"/>
        </p:nvSpPr>
        <p:spPr>
          <a:xfrm>
            <a:off x="11931513" y="0"/>
            <a:ext cx="26048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59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B22821D-5318-7173-EADD-3D19A9F17655}"/>
              </a:ext>
            </a:extLst>
          </p:cNvPr>
          <p:cNvSpPr/>
          <p:nvPr userDrawn="1"/>
        </p:nvSpPr>
        <p:spPr>
          <a:xfrm rot="5400000">
            <a:off x="5374425" y="67058"/>
            <a:ext cx="1443150" cy="1219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759395-67BB-8B6D-4300-7C540F56DC81}"/>
              </a:ext>
            </a:extLst>
          </p:cNvPr>
          <p:cNvSpPr/>
          <p:nvPr userDrawn="1"/>
        </p:nvSpPr>
        <p:spPr>
          <a:xfrm rot="10800000">
            <a:off x="10746524" y="0"/>
            <a:ext cx="1445475" cy="688463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891F807-237F-EA75-496E-B1A31D9F0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4165600"/>
            <a:ext cx="8445501" cy="1051764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E1E0BA5-71CF-7D5B-6BDE-80AB2E0587E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23900" y="723900"/>
            <a:ext cx="8445500" cy="334325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3300" baseline="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60302" y="6323214"/>
            <a:ext cx="204680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46B5C2-0C4D-4B8E-935D-F9A327F4C367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89556" y="6323214"/>
            <a:ext cx="4379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649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EF4B5F4-C4F4-1C90-14F7-7FA64ECF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3538" y="4926881"/>
            <a:ext cx="7058302" cy="1291156"/>
          </a:xfrm>
        </p:spPr>
        <p:txBody>
          <a:bodyPr anchor="ctr"/>
          <a:lstStyle>
            <a:lvl1pPr>
              <a:lnSpc>
                <a:spcPct val="110000"/>
              </a:lnSpc>
              <a:defRPr sz="2400" cap="none" spc="0" baseline="0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2331F878-D03F-8601-F7FA-D750323EDF4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67362" y="485158"/>
            <a:ext cx="9573658" cy="3268330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2900" baseline="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84F56B8-BA32-4006-A911-38E7BFF749E0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C3CA02-A5B6-3A59-A7BA-DEFF004BC3AA}"/>
              </a:ext>
            </a:extLst>
          </p:cNvPr>
          <p:cNvSpPr/>
          <p:nvPr userDrawn="1"/>
        </p:nvSpPr>
        <p:spPr>
          <a:xfrm rot="5400000" flipH="1">
            <a:off x="7892526" y="170957"/>
            <a:ext cx="260487" cy="833845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D5E193-BDC1-CE58-5C53-563CF418F62A}"/>
              </a:ext>
            </a:extLst>
          </p:cNvPr>
          <p:cNvSpPr/>
          <p:nvPr userDrawn="1"/>
        </p:nvSpPr>
        <p:spPr>
          <a:xfrm rot="5400000" flipH="1">
            <a:off x="1796525" y="2413415"/>
            <a:ext cx="260487" cy="38535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BF3522-AD97-38BD-844E-59062EACFB90}"/>
              </a:ext>
            </a:extLst>
          </p:cNvPr>
          <p:cNvSpPr/>
          <p:nvPr userDrawn="1"/>
        </p:nvSpPr>
        <p:spPr>
          <a:xfrm rot="5400000" flipH="1">
            <a:off x="7892526" y="431337"/>
            <a:ext cx="260487" cy="8338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9F45F-C8CC-71D8-297F-D146E1D83338}"/>
              </a:ext>
            </a:extLst>
          </p:cNvPr>
          <p:cNvSpPr/>
          <p:nvPr userDrawn="1"/>
        </p:nvSpPr>
        <p:spPr>
          <a:xfrm rot="5400000" flipH="1">
            <a:off x="1796525" y="2673795"/>
            <a:ext cx="260487" cy="385353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459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3346706-9E7B-11BC-56CE-2CC4FEC7ED37}"/>
              </a:ext>
            </a:extLst>
          </p:cNvPr>
          <p:cNvSpPr/>
          <p:nvPr userDrawn="1"/>
        </p:nvSpPr>
        <p:spPr>
          <a:xfrm rot="10800000">
            <a:off x="0" y="-2"/>
            <a:ext cx="9895234" cy="4587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22821D-5318-7173-EADD-3D19A9F17655}"/>
              </a:ext>
            </a:extLst>
          </p:cNvPr>
          <p:cNvSpPr/>
          <p:nvPr userDrawn="1"/>
        </p:nvSpPr>
        <p:spPr>
          <a:xfrm rot="5400000">
            <a:off x="4947617" y="-359750"/>
            <a:ext cx="2296767" cy="1219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8759395-67BB-8B6D-4300-7C540F56DC81}"/>
              </a:ext>
            </a:extLst>
          </p:cNvPr>
          <p:cNvSpPr/>
          <p:nvPr userDrawn="1"/>
        </p:nvSpPr>
        <p:spPr>
          <a:xfrm rot="10800000">
            <a:off x="9895234" y="0"/>
            <a:ext cx="2296766" cy="68846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B61A611-5CC8-3906-91D8-D4F519DB5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927" y="4997626"/>
            <a:ext cx="7754573" cy="1258006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585F44A4-14A1-0502-389C-D77B668480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7927" y="767506"/>
            <a:ext cx="8351474" cy="3601118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9352" y="6323214"/>
            <a:ext cx="204680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54FDD6-DD1A-4926-89EE-BB55CA49BB32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48606" y="6323214"/>
            <a:ext cx="4379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5810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9ECBC7B-9D6E-0DF0-BCA2-E83C7032854F}"/>
              </a:ext>
            </a:extLst>
          </p:cNvPr>
          <p:cNvSpPr/>
          <p:nvPr userDrawn="1"/>
        </p:nvSpPr>
        <p:spPr>
          <a:xfrm rot="5400000">
            <a:off x="3805069" y="-1502293"/>
            <a:ext cx="4581862" cy="1219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8FCB217-917B-AEE1-EB09-831E4CAA6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926" y="609600"/>
            <a:ext cx="7655514" cy="1193800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B9E38351-8EBA-F1A3-E01C-CCB7CA51D2D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7924" y="2718147"/>
            <a:ext cx="8440375" cy="3784253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5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6C477B-D10C-D257-953B-BCF1974F2DCA}"/>
              </a:ext>
            </a:extLst>
          </p:cNvPr>
          <p:cNvSpPr/>
          <p:nvPr userDrawn="1"/>
        </p:nvSpPr>
        <p:spPr>
          <a:xfrm rot="10800000">
            <a:off x="9895234" y="0"/>
            <a:ext cx="2296766" cy="68846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22747" y="6323214"/>
            <a:ext cx="204680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5574F0-D3D4-46B6-97EC-574933A38AD8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2001" y="6323214"/>
            <a:ext cx="4379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833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9557B-975D-1D58-40D7-C866EC510D1B}"/>
              </a:ext>
            </a:extLst>
          </p:cNvPr>
          <p:cNvSpPr/>
          <p:nvPr userDrawn="1"/>
        </p:nvSpPr>
        <p:spPr>
          <a:xfrm rot="10800000">
            <a:off x="10170857" y="1"/>
            <a:ext cx="507705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6573C0-10AE-5758-F78C-7CA2B0595F9D}"/>
              </a:ext>
            </a:extLst>
          </p:cNvPr>
          <p:cNvSpPr/>
          <p:nvPr userDrawn="1"/>
        </p:nvSpPr>
        <p:spPr>
          <a:xfrm rot="10800000">
            <a:off x="11186266" y="4"/>
            <a:ext cx="507705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A2A9C9-5188-93C4-ACCB-133A21280118}"/>
              </a:ext>
            </a:extLst>
          </p:cNvPr>
          <p:cNvSpPr/>
          <p:nvPr userDrawn="1"/>
        </p:nvSpPr>
        <p:spPr>
          <a:xfrm rot="10800000">
            <a:off x="10678561" y="1"/>
            <a:ext cx="50770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E99250-D45C-149C-8F14-2B26BA7615EF}"/>
              </a:ext>
            </a:extLst>
          </p:cNvPr>
          <p:cNvSpPr/>
          <p:nvPr userDrawn="1"/>
        </p:nvSpPr>
        <p:spPr>
          <a:xfrm rot="10800000">
            <a:off x="11693972" y="1"/>
            <a:ext cx="507705" cy="685799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7C4C2A5-13D3-B4AB-82CB-AE71F0863D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4458" y="4914498"/>
            <a:ext cx="7139894" cy="478637"/>
          </a:xfrm>
        </p:spPr>
        <p:txBody>
          <a:bodyPr anchor="t">
            <a:normAutofit/>
          </a:bodyPr>
          <a:lstStyle>
            <a:lvl1pPr>
              <a:defRPr sz="160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03207AE-06F3-A86B-92E6-3492144DA4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44458" y="1452342"/>
            <a:ext cx="7114032" cy="2991776"/>
          </a:xfrm>
        </p:spPr>
        <p:txBody>
          <a:bodyPr anchor="ctr"/>
          <a:lstStyle>
            <a:lvl1pPr marL="0" indent="0">
              <a:lnSpc>
                <a:spcPct val="110000"/>
              </a:lnSpc>
              <a:buNone/>
              <a:defRPr sz="3800"/>
            </a:lvl1pPr>
            <a:lvl5pPr>
              <a:defRPr/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7258664" y="6323214"/>
            <a:ext cx="2046806" cy="365125"/>
          </a:xfrm>
        </p:spPr>
        <p:txBody>
          <a:bodyPr/>
          <a:lstStyle/>
          <a:p>
            <a:fld id="{27C8F265-6592-4B4A-A062-94B4FD815D3A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9387918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739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0612" y="4771224"/>
            <a:ext cx="7044154" cy="635604"/>
          </a:xfrm>
        </p:spPr>
        <p:txBody>
          <a:bodyPr anchor="t">
            <a:normAutofit/>
          </a:bodyPr>
          <a:lstStyle>
            <a:lvl1pPr algn="r">
              <a:defRPr sz="160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DA23F9-31E0-A3E3-CBDE-807DE6B29882}"/>
              </a:ext>
            </a:extLst>
          </p:cNvPr>
          <p:cNvSpPr/>
          <p:nvPr userDrawn="1"/>
        </p:nvSpPr>
        <p:spPr>
          <a:xfrm>
            <a:off x="-1221" y="0"/>
            <a:ext cx="269076" cy="6611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55DE14-E264-7828-8C7C-1C9AD18A73C0}"/>
              </a:ext>
            </a:extLst>
          </p:cNvPr>
          <p:cNvSpPr/>
          <p:nvPr userDrawn="1"/>
        </p:nvSpPr>
        <p:spPr>
          <a:xfrm rot="5400000">
            <a:off x="6099683" y="-5831827"/>
            <a:ext cx="260487" cy="11924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80F3B19-000B-57C4-51A1-89C30AA907CE}"/>
              </a:ext>
            </a:extLst>
          </p:cNvPr>
          <p:cNvSpPr/>
          <p:nvPr userDrawn="1"/>
        </p:nvSpPr>
        <p:spPr>
          <a:xfrm rot="5400000">
            <a:off x="5831218" y="778891"/>
            <a:ext cx="260487" cy="119253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48B558-E63A-49D6-A42D-5E33B9E156B6}"/>
              </a:ext>
            </a:extLst>
          </p:cNvPr>
          <p:cNvSpPr/>
          <p:nvPr userDrawn="1"/>
        </p:nvSpPr>
        <p:spPr>
          <a:xfrm>
            <a:off x="11922923" y="260488"/>
            <a:ext cx="269076" cy="66113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14">
            <a:extLst>
              <a:ext uri="{FF2B5EF4-FFF2-40B4-BE49-F238E27FC236}">
                <a16:creationId xmlns:a16="http://schemas.microsoft.com/office/drawing/2014/main" id="{2A6A0329-2716-A917-9274-90EDBF67844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33851" y="1563658"/>
            <a:ext cx="7044154" cy="2991776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4000"/>
            </a:lvl1pPr>
            <a:lvl5pPr>
              <a:defRPr/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7" y="6153912"/>
            <a:ext cx="260478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6153912"/>
            <a:ext cx="2046806" cy="365125"/>
          </a:xfrm>
        </p:spPr>
        <p:txBody>
          <a:bodyPr/>
          <a:lstStyle/>
          <a:p>
            <a:fld id="{49526B05-8761-4ADF-9386-9FB0338E2A02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153912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523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F158FD-BC0B-E878-EFB2-014D45D0B02D}"/>
              </a:ext>
            </a:extLst>
          </p:cNvPr>
          <p:cNvSpPr/>
          <p:nvPr userDrawn="1"/>
        </p:nvSpPr>
        <p:spPr>
          <a:xfrm rot="10800000">
            <a:off x="2296766" y="-4"/>
            <a:ext cx="9895233" cy="4587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21A2CF-B9C9-851C-1DD9-1FFBC635436A}"/>
              </a:ext>
            </a:extLst>
          </p:cNvPr>
          <p:cNvSpPr/>
          <p:nvPr userDrawn="1"/>
        </p:nvSpPr>
        <p:spPr>
          <a:xfrm rot="5400000">
            <a:off x="6095998" y="788633"/>
            <a:ext cx="2296767" cy="989523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63144F-E539-BF6F-07F8-BC345E003800}"/>
              </a:ext>
            </a:extLst>
          </p:cNvPr>
          <p:cNvSpPr/>
          <p:nvPr userDrawn="1"/>
        </p:nvSpPr>
        <p:spPr>
          <a:xfrm rot="10800000">
            <a:off x="0" y="0"/>
            <a:ext cx="2296766" cy="688463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45984" y="5200504"/>
            <a:ext cx="7044154" cy="635604"/>
          </a:xfrm>
        </p:spPr>
        <p:txBody>
          <a:bodyPr anchor="t">
            <a:normAutofit/>
          </a:bodyPr>
          <a:lstStyle>
            <a:lvl1pPr algn="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1" name="Content Placeholder 14">
            <a:extLst>
              <a:ext uri="{FF2B5EF4-FFF2-40B4-BE49-F238E27FC236}">
                <a16:creationId xmlns:a16="http://schemas.microsoft.com/office/drawing/2014/main" id="{DA9ACF2E-2FB8-32C9-0736-2E493CF6AB4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29751" y="750014"/>
            <a:ext cx="7555371" cy="3215399"/>
          </a:xfrm>
        </p:spPr>
        <p:txBody>
          <a:bodyPr anchor="ctr">
            <a:normAutofit/>
          </a:bodyPr>
          <a:lstStyle>
            <a:lvl1pPr marL="0" indent="0">
              <a:lnSpc>
                <a:spcPct val="110000"/>
              </a:lnSpc>
              <a:buNone/>
              <a:defRPr sz="4000" baseline="0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9752" y="6153912"/>
            <a:ext cx="26047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6153912"/>
            <a:ext cx="204680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EF45E7-58A5-4F72-84AB-0B0E066B6E8A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153912"/>
            <a:ext cx="4379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666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DEF5EA2-3B98-4A83-E89E-DDD501830725}"/>
              </a:ext>
            </a:extLst>
          </p:cNvPr>
          <p:cNvSpPr/>
          <p:nvPr userDrawn="1"/>
        </p:nvSpPr>
        <p:spPr>
          <a:xfrm rot="10800000">
            <a:off x="11661313" y="-5"/>
            <a:ext cx="528747" cy="685800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81716"/>
            <a:ext cx="10018496" cy="88097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14324" y="1674795"/>
            <a:ext cx="6987941" cy="3536031"/>
          </a:xfrm>
        </p:spPr>
        <p:txBody>
          <a:bodyPr anchor="ctr">
            <a:normAutofit/>
          </a:bodyPr>
          <a:lstStyle>
            <a:lvl1pPr indent="0" algn="ctr">
              <a:lnSpc>
                <a:spcPct val="110000"/>
              </a:lnSpc>
              <a:buNone/>
              <a:defRPr sz="3900"/>
            </a:lvl1pPr>
          </a:lstStyle>
          <a:p>
            <a:pPr lvl="0"/>
            <a:r>
              <a:rPr lang="en-US" dirty="0"/>
              <a:t>Click to add Statement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C7C3349-8FB3-AC9C-5244-AF87626D454F}"/>
              </a:ext>
            </a:extLst>
          </p:cNvPr>
          <p:cNvSpPr/>
          <p:nvPr userDrawn="1"/>
        </p:nvSpPr>
        <p:spPr>
          <a:xfrm rot="5400000">
            <a:off x="5831626" y="-5831626"/>
            <a:ext cx="528747" cy="1219200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F4C95B0-7D4D-04B9-D3E7-078E05ECA27C}"/>
              </a:ext>
            </a:extLst>
          </p:cNvPr>
          <p:cNvSpPr/>
          <p:nvPr userDrawn="1"/>
        </p:nvSpPr>
        <p:spPr>
          <a:xfrm rot="10800000">
            <a:off x="26" y="-2"/>
            <a:ext cx="528747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0FB4B60-8538-33DA-C3A7-969B52CEBAC2}"/>
              </a:ext>
            </a:extLst>
          </p:cNvPr>
          <p:cNvSpPr/>
          <p:nvPr userDrawn="1"/>
        </p:nvSpPr>
        <p:spPr>
          <a:xfrm rot="5400000">
            <a:off x="5564357" y="761043"/>
            <a:ext cx="528747" cy="116651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7927" y="5907024"/>
            <a:ext cx="260478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3332" y="5907024"/>
            <a:ext cx="2046806" cy="365125"/>
          </a:xfrm>
        </p:spPr>
        <p:txBody>
          <a:bodyPr/>
          <a:lstStyle/>
          <a:p>
            <a:fld id="{98BEC008-C885-4F17-B0DB-2C8F81A0E419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590702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712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81716"/>
            <a:ext cx="10018496" cy="88097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89934" y="2175029"/>
            <a:ext cx="6809174" cy="2543649"/>
          </a:xfrm>
        </p:spPr>
        <p:txBody>
          <a:bodyPr anchor="ctr">
            <a:normAutofit/>
          </a:bodyPr>
          <a:lstStyle>
            <a:lvl1pPr indent="0" algn="ctr">
              <a:lnSpc>
                <a:spcPct val="120000"/>
              </a:lnSpc>
              <a:buNone/>
              <a:defRPr sz="2400" cap="all" spc="300" baseline="0">
                <a:latin typeface="+mj-lt"/>
              </a:defRPr>
            </a:lvl1pPr>
          </a:lstStyle>
          <a:p>
            <a:pPr lvl="0"/>
            <a:r>
              <a:rPr lang="en-US" dirty="0"/>
              <a:t>Click to add Statement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007585-B9FB-0BD9-10EE-372192618FB7}"/>
              </a:ext>
            </a:extLst>
          </p:cNvPr>
          <p:cNvSpPr/>
          <p:nvPr userDrawn="1"/>
        </p:nvSpPr>
        <p:spPr>
          <a:xfrm rot="10800000">
            <a:off x="11021587" y="2603"/>
            <a:ext cx="1170392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5C81EB-D8B2-EB1D-ACD5-16EB00C1B34C}"/>
              </a:ext>
            </a:extLst>
          </p:cNvPr>
          <p:cNvSpPr/>
          <p:nvPr userDrawn="1"/>
        </p:nvSpPr>
        <p:spPr>
          <a:xfrm rot="5400000">
            <a:off x="6108215" y="-4966221"/>
            <a:ext cx="1143004" cy="11073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5D12EA-66D4-26EB-9191-108C47523D0C}"/>
              </a:ext>
            </a:extLst>
          </p:cNvPr>
          <p:cNvSpPr/>
          <p:nvPr userDrawn="1"/>
        </p:nvSpPr>
        <p:spPr>
          <a:xfrm rot="10800000">
            <a:off x="22" y="0"/>
            <a:ext cx="1142980" cy="68579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F6D786-8847-E79E-8EB4-3D732DAE6431}"/>
              </a:ext>
            </a:extLst>
          </p:cNvPr>
          <p:cNvSpPr/>
          <p:nvPr userDrawn="1"/>
        </p:nvSpPr>
        <p:spPr>
          <a:xfrm rot="5400000">
            <a:off x="4937364" y="773779"/>
            <a:ext cx="1143002" cy="11025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64062" y="6323214"/>
            <a:ext cx="260478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DBBD3B-EC09-4D9B-BC54-BEF83B104B20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55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81716"/>
            <a:ext cx="10018496" cy="88097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0020B15B-F9F0-2DDE-9FF8-1DDA1C97A4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199" y="1086682"/>
            <a:ext cx="7980679" cy="3441769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4600" baseline="0"/>
            </a:lvl1pPr>
            <a:lvl5pPr>
              <a:defRPr/>
            </a:lvl5pPr>
          </a:lstStyle>
          <a:p>
            <a:pPr lvl="0"/>
            <a:r>
              <a:rPr lang="en-US" dirty="0"/>
              <a:t>Click to add Statement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3423F5-0CBF-E651-DC32-2EBB193C27BF}"/>
              </a:ext>
            </a:extLst>
          </p:cNvPr>
          <p:cNvCxnSpPr>
            <a:cxnSpLocks/>
          </p:cNvCxnSpPr>
          <p:nvPr userDrawn="1"/>
        </p:nvCxnSpPr>
        <p:spPr>
          <a:xfrm>
            <a:off x="10947646" y="0"/>
            <a:ext cx="0" cy="5614261"/>
          </a:xfrm>
          <a:prstGeom prst="line">
            <a:avLst/>
          </a:prstGeom>
          <a:ln w="2603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965884-9FA0-381F-01B8-7049847A5432}"/>
              </a:ext>
            </a:extLst>
          </p:cNvPr>
          <p:cNvCxnSpPr>
            <a:cxnSpLocks/>
          </p:cNvCxnSpPr>
          <p:nvPr userDrawn="1"/>
        </p:nvCxnSpPr>
        <p:spPr>
          <a:xfrm>
            <a:off x="0" y="5486400"/>
            <a:ext cx="12192000" cy="0"/>
          </a:xfrm>
          <a:prstGeom prst="line">
            <a:avLst/>
          </a:prstGeom>
          <a:ln w="26035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6440BC-92F8-73ED-F74C-1EB8064D8A96}"/>
              </a:ext>
            </a:extLst>
          </p:cNvPr>
          <p:cNvCxnSpPr>
            <a:cxnSpLocks/>
          </p:cNvCxnSpPr>
          <p:nvPr userDrawn="1"/>
        </p:nvCxnSpPr>
        <p:spPr>
          <a:xfrm>
            <a:off x="10815692" y="5486400"/>
            <a:ext cx="1376308" cy="0"/>
          </a:xfrm>
          <a:prstGeom prst="line">
            <a:avLst/>
          </a:prstGeom>
          <a:ln w="2603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F310FB-0921-C6A0-2453-CA3BA03947D0}"/>
              </a:ext>
            </a:extLst>
          </p:cNvPr>
          <p:cNvCxnSpPr>
            <a:cxnSpLocks/>
          </p:cNvCxnSpPr>
          <p:nvPr userDrawn="1"/>
        </p:nvCxnSpPr>
        <p:spPr>
          <a:xfrm flipV="1">
            <a:off x="10947647" y="5614261"/>
            <a:ext cx="0" cy="1243739"/>
          </a:xfrm>
          <a:prstGeom prst="line">
            <a:avLst/>
          </a:prstGeom>
          <a:ln w="26035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3098" y="6323214"/>
            <a:ext cx="2604781" cy="365125"/>
          </a:xfrm>
        </p:spPr>
        <p:txBody>
          <a:bodyPr/>
          <a:lstStyle/>
          <a:p>
            <a:fld id="{094843DB-3E18-4C06-B725-875765415AAD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2015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49ADD-511C-A6B6-02A1-7F1223F56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8872"/>
            <a:ext cx="10515600" cy="8809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24394-8A49-ED20-8D05-A207537CF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A05F6-C123-F7C2-D509-8EE2E37A9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E4691A-E03A-A5F3-84A6-842C0135B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F581F-FFCF-B9B6-98B0-87AC80ED7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257D6-F968-4957-9599-A543B6279305}" type="datetime1">
              <a:rPr lang="en-US" smtClean="0"/>
              <a:t>8/28/2026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CC68A-D4F0-E339-C4DD-3697E6A16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0554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B7166-77D4-BBAD-C109-8386A12CA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6652"/>
            <a:ext cx="10515600" cy="7958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1AD06C-D2B2-77E1-9F9A-2E0E372DA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510747"/>
            <a:ext cx="5157787" cy="64609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C9C9F-2D19-6C8B-3D93-0105F10D3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5684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FACA4B-BB40-BF81-69F4-56B3B40661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10747"/>
            <a:ext cx="5183188" cy="646099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9E289-71F8-E74D-7B43-9DED37F49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5684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C3523B-CFB7-54F5-3BA7-D621C1DBC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B2708E-87A3-32AA-E292-53BA8A56F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5CF13-2E24-4DB8-959B-AA8296592E73}" type="datetime1">
              <a:rPr lang="en-US" smtClean="0"/>
              <a:t>8/28/2026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39F713-4E41-B0D4-E47C-5468DFA8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862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DCE1F-B1DF-A066-187D-1F2DA3B73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1285"/>
            <a:ext cx="10018496" cy="88097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7B0B3C-9C42-8712-7519-ED0BBB2C1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8030DE-4585-879B-DD75-1EDF964A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BCD1-2C03-4C18-9929-A685323306EF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0394EF-5BC3-1B85-3ADC-4F53CEDB8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616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11EBA1-AE45-92B9-5E90-E7B6FCB78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CE82E0-9C81-4422-DFC4-FAD0B6DE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1607A-0E4A-4483-8030-85E6D001E3D3}" type="datetime1">
              <a:rPr lang="en-US" smtClean="0"/>
              <a:t>8/28/2026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AEAD9-ADCE-2099-E987-0506FDC24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015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802B-B98B-80D7-12FC-ED4A83C22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37098"/>
            <a:ext cx="3644077" cy="1391054"/>
          </a:xfrm>
        </p:spPr>
        <p:txBody>
          <a:bodyPr anchor="t"/>
          <a:lstStyle>
            <a:lvl1pPr>
              <a:defRPr sz="18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C9BB6-83C8-6F55-A7AC-EAB239F0C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90800"/>
            <a:ext cx="3644077" cy="327818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138C4-F113-9613-BADE-390B09E25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815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DA645-4220-A1BF-A37B-244CCFB9F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B9E239-6754-4887-8157-8F88D9E0A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F44AC-57FB-4440-9CB9-82E4E50EB799}" type="datetime1">
              <a:rPr lang="en-US" smtClean="0"/>
              <a:t>8/28/2026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97C5AF-DDAA-17C4-DC1A-150D2910E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512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BF803-8A70-5EEF-134D-1DFBBFE6F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42975"/>
            <a:ext cx="3492817" cy="1689674"/>
          </a:xfrm>
        </p:spPr>
        <p:txBody>
          <a:bodyPr anchor="t"/>
          <a:lstStyle>
            <a:lvl1pPr>
              <a:defRPr sz="18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988D1-4B58-C822-4D18-14B80748E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272010"/>
            <a:ext cx="3492817" cy="259697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B77431-84CF-F037-D326-1D6DE0E0F7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86034" y="963397"/>
            <a:ext cx="5536650" cy="492966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637ADE-E93E-8D2D-C577-FA3B79613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6C403-2FAF-AE7A-6F44-4A02BBFB2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E8601-2BD0-46B5-A5A2-FCF47718EE02}" type="datetime1">
              <a:rPr lang="en-US" smtClean="0"/>
              <a:t>8/28/2026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0A3A0-AB1A-277E-DA7C-6CE79AB8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092B0E-4E13-2085-2103-CF5D14E1FCBB}"/>
              </a:ext>
            </a:extLst>
          </p:cNvPr>
          <p:cNvSpPr/>
          <p:nvPr/>
        </p:nvSpPr>
        <p:spPr>
          <a:xfrm rot="5400000">
            <a:off x="8193873" y="3124743"/>
            <a:ext cx="260487" cy="5797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34C4DE-4473-7993-2DE9-66AFD4347FFB}"/>
              </a:ext>
            </a:extLst>
          </p:cNvPr>
          <p:cNvSpPr/>
          <p:nvPr/>
        </p:nvSpPr>
        <p:spPr>
          <a:xfrm rot="5400000">
            <a:off x="8454360" y="-2063874"/>
            <a:ext cx="260487" cy="579713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917A61-91D4-4043-03F2-EABD6353041C}"/>
              </a:ext>
            </a:extLst>
          </p:cNvPr>
          <p:cNvSpPr/>
          <p:nvPr/>
        </p:nvSpPr>
        <p:spPr>
          <a:xfrm>
            <a:off x="5425549" y="704450"/>
            <a:ext cx="260487" cy="51886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49F519-FA04-705A-69D4-861DA9B31FCA}"/>
              </a:ext>
            </a:extLst>
          </p:cNvPr>
          <p:cNvSpPr/>
          <p:nvPr/>
        </p:nvSpPr>
        <p:spPr>
          <a:xfrm>
            <a:off x="11222686" y="964935"/>
            <a:ext cx="260487" cy="51886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649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C6DDBDD-F012-7654-76B4-9BC46A943204}"/>
              </a:ext>
            </a:extLst>
          </p:cNvPr>
          <p:cNvSpPr/>
          <p:nvPr userDrawn="1"/>
        </p:nvSpPr>
        <p:spPr>
          <a:xfrm>
            <a:off x="0" y="1"/>
            <a:ext cx="12192000" cy="430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58836-1BE4-4F6A-A0F1-AA84E15DABF3}"/>
              </a:ext>
            </a:extLst>
          </p:cNvPr>
          <p:cNvSpPr/>
          <p:nvPr userDrawn="1"/>
        </p:nvSpPr>
        <p:spPr>
          <a:xfrm rot="10800000">
            <a:off x="0" y="0"/>
            <a:ext cx="1445475" cy="68846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823" y="1508168"/>
            <a:ext cx="5253436" cy="1634572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823" y="4744721"/>
            <a:ext cx="5253436" cy="1473316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600">
                <a:solidFill>
                  <a:schemeClr val="tx2"/>
                </a:solidFill>
              </a:defRPr>
            </a:lvl2pPr>
            <a:lvl3pPr>
              <a:buNone/>
              <a:defRPr sz="1600">
                <a:solidFill>
                  <a:schemeClr val="tx2"/>
                </a:solidFill>
              </a:defRPr>
            </a:lvl3pPr>
            <a:lvl4pPr>
              <a:buNone/>
              <a:defRPr sz="1600">
                <a:solidFill>
                  <a:schemeClr val="tx2"/>
                </a:solidFill>
              </a:defRPr>
            </a:lvl4pPr>
            <a:lvl5pPr>
              <a:buNone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49759" y="6323214"/>
            <a:ext cx="26047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DC36B11-09C7-4F46-9FE7-226602B63AC5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5150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62A17D-0628-A343-09EE-F792810123DB}"/>
              </a:ext>
            </a:extLst>
          </p:cNvPr>
          <p:cNvSpPr/>
          <p:nvPr userDrawn="1"/>
        </p:nvSpPr>
        <p:spPr>
          <a:xfrm rot="5400000">
            <a:off x="4803822" y="-4803819"/>
            <a:ext cx="2584358" cy="12191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778" y="741033"/>
            <a:ext cx="5253436" cy="1102295"/>
          </a:xfrm>
        </p:spPr>
        <p:txBody>
          <a:bodyPr anchor="ctr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9778" y="3351533"/>
            <a:ext cx="8817942" cy="210600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600">
                <a:solidFill>
                  <a:schemeClr val="tx2"/>
                </a:solidFill>
              </a:defRPr>
            </a:lvl2pPr>
            <a:lvl3pPr>
              <a:buNone/>
              <a:defRPr sz="1600">
                <a:solidFill>
                  <a:schemeClr val="tx2"/>
                </a:solidFill>
              </a:defRPr>
            </a:lvl3pPr>
            <a:lvl4pPr>
              <a:buNone/>
              <a:defRPr sz="1600">
                <a:solidFill>
                  <a:schemeClr val="tx2"/>
                </a:solidFill>
              </a:defRPr>
            </a:lvl4pPr>
            <a:lvl5pPr>
              <a:buNone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58836-1BE4-4F6A-A0F1-AA84E15DABF3}"/>
              </a:ext>
            </a:extLst>
          </p:cNvPr>
          <p:cNvSpPr/>
          <p:nvPr userDrawn="1"/>
        </p:nvSpPr>
        <p:spPr>
          <a:xfrm rot="10800000">
            <a:off x="0" y="0"/>
            <a:ext cx="1445475" cy="688463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49778" y="6323214"/>
            <a:ext cx="260478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E2E5EA-A3E4-408A-8145-E2AA1AFB2561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280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A759-C430-E75F-4534-EFE9C3062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778" y="1191357"/>
            <a:ext cx="5253436" cy="1102295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E7D26-AC92-F134-87AC-15A2E2A52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9778" y="2709839"/>
            <a:ext cx="8817942" cy="210600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600">
                <a:solidFill>
                  <a:schemeClr val="tx2"/>
                </a:solidFill>
              </a:defRPr>
            </a:lvl2pPr>
            <a:lvl3pPr>
              <a:buNone/>
              <a:defRPr sz="1600">
                <a:solidFill>
                  <a:schemeClr val="tx2"/>
                </a:solidFill>
              </a:defRPr>
            </a:lvl3pPr>
            <a:lvl4pPr>
              <a:buNone/>
              <a:defRPr sz="1600">
                <a:solidFill>
                  <a:schemeClr val="tx2"/>
                </a:solidFill>
              </a:defRPr>
            </a:lvl4pPr>
            <a:lvl5pPr>
              <a:buNone/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62A17D-0628-A343-09EE-F792810123DB}"/>
              </a:ext>
            </a:extLst>
          </p:cNvPr>
          <p:cNvSpPr/>
          <p:nvPr userDrawn="1"/>
        </p:nvSpPr>
        <p:spPr>
          <a:xfrm rot="5400000">
            <a:off x="5374425" y="67058"/>
            <a:ext cx="1443150" cy="1219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E58836-1BE4-4F6A-A0F1-AA84E15DABF3}"/>
              </a:ext>
            </a:extLst>
          </p:cNvPr>
          <p:cNvSpPr/>
          <p:nvPr userDrawn="1"/>
        </p:nvSpPr>
        <p:spPr>
          <a:xfrm rot="10800000">
            <a:off x="0" y="0"/>
            <a:ext cx="1445475" cy="68846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D4F4C-8B64-7152-9844-781EF7C1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49778" y="6323214"/>
            <a:ext cx="260478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23D6-2B87-B61A-32D8-6059B4E82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2E2D8D-BF14-411E-98EC-CE369ED518FD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83B13-419C-BFB9-71DB-1B82E784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3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049D61-067C-3B05-72E5-E88F5134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8872"/>
            <a:ext cx="10018496" cy="8809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17D6B-C725-8F01-FAEB-4FF554F74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018496" cy="423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00378-1500-CDDB-A856-E53519A42C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7927" y="6323214"/>
            <a:ext cx="260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all" spc="18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3FD1D-6A1F-9383-2AD8-0C83B6E669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43332" y="6323214"/>
            <a:ext cx="20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all" spc="18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98FD6F7B-065A-4122-B7B1-5A4F8B070C61}" type="datetime1">
              <a:rPr lang="en-US" smtClean="0"/>
              <a:t>8/28/2026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D5CDE-1060-90A3-57BA-B5DD5C087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2586" y="6323214"/>
            <a:ext cx="4379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70EC1AA3-E190-46A4-AF04-8889F5477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0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3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  <p:sldLayoutId id="2147483796" r:id="rId31"/>
    <p:sldLayoutId id="2147483797" r:id="rId32"/>
    <p:sldLayoutId id="2147483798" r:id="rId33"/>
    <p:sldLayoutId id="2147483799" r:id="rId34"/>
    <p:sldLayoutId id="2147483800" r:id="rId35"/>
    <p:sldLayoutId id="2147483801" r:id="rId36"/>
    <p:sldLayoutId id="2147483802" r:id="rId37"/>
    <p:sldLayoutId id="2147483803" r:id="rId38"/>
    <p:sldLayoutId id="2147483804" r:id="rId39"/>
    <p:sldLayoutId id="2147483805" r:id="rId40"/>
    <p:sldLayoutId id="2147483806" r:id="rId41"/>
    <p:sldLayoutId id="2147483807" r:id="rId42"/>
    <p:sldLayoutId id="2147483808" r:id="rId43"/>
    <p:sldLayoutId id="2147483809" r:id="rId44"/>
    <p:sldLayoutId id="2147483810" r:id="rId45"/>
    <p:sldLayoutId id="2147483811" r:id="rId46"/>
    <p:sldLayoutId id="2147483812" r:id="rId47"/>
    <p:sldLayoutId id="2147483813" r:id="rId48"/>
    <p:sldLayoutId id="2147483814" r:id="rId49"/>
    <p:sldLayoutId id="2147483815" r:id="rId50"/>
    <p:sldLayoutId id="2147483820" r:id="rId51"/>
    <p:sldLayoutId id="2147483821" r:id="rId52"/>
    <p:sldLayoutId id="2147483819" r:id="rId53"/>
    <p:sldLayoutId id="2147483822" r:id="rId54"/>
    <p:sldLayoutId id="2147483823" r:id="rId55"/>
    <p:sldLayoutId id="2147483824" r:id="rId56"/>
    <p:sldLayoutId id="2147483816" r:id="rId57"/>
    <p:sldLayoutId id="2147483817" r:id="rId58"/>
    <p:sldLayoutId id="2147483818" r:id="rId59"/>
  </p:sldLayoutIdLst>
  <p:hf hdr="0" dt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1850" kern="1200" cap="all" spc="3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 spc="3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 spc="30" baseline="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 spc="30" baseline="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 spc="30" baseline="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 spc="3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4" pos="456" userDrawn="1">
          <p15:clr>
            <a:srgbClr val="F26B43"/>
          </p15:clr>
        </p15:guide>
        <p15:guide id="5" orient="horz" pos="456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  <p15:guide id="7" pos="72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6QvFfLaWoI3RjkNFdUAyGjzyhmDzdu7BmtgjsBkfNPg/edit?usp=sharing" TargetMode="External"/><Relationship Id="rId2" Type="http://schemas.openxmlformats.org/officeDocument/2006/relationships/hyperlink" Target="https://seriouslyscientific.com/bill-nye-the-science-guy/waves-full-episod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943E8-8C76-B8E3-70D7-6EFD652E9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F4ACA-35EB-A901-C2F0-556E80233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4516" y="2587938"/>
            <a:ext cx="6244798" cy="1682124"/>
          </a:xfrm>
        </p:spPr>
        <p:txBody>
          <a:bodyPr/>
          <a:lstStyle/>
          <a:p>
            <a:r>
              <a:rPr lang="en-US"/>
              <a:t>Science E-learning Days 1-5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72D5DF-ECE3-D57F-1196-682B435808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5460" y="4270062"/>
            <a:ext cx="5427667" cy="987738"/>
          </a:xfrm>
        </p:spPr>
        <p:txBody>
          <a:bodyPr/>
          <a:lstStyle/>
          <a:p>
            <a:r>
              <a:rPr lang="en-US"/>
              <a:t>Presentation subtitle</a:t>
            </a:r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6AE79F7A-E46D-89C2-686C-ABBE43D4A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4524" y="1563624"/>
            <a:ext cx="260478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29A7EA62-2515-28BE-35B0-A3B3C07D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586" y="6323214"/>
            <a:ext cx="437990" cy="365125"/>
          </a:xfrm>
        </p:spPr>
        <p:txBody>
          <a:bodyPr/>
          <a:lstStyle/>
          <a:p>
            <a:fld id="{70EC1AA3-E190-46A4-AF04-8889F5477E2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02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3D2D-2E7C-3FA1-CF06-EAD6118DB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Day 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12BE4-0BB1-290B-46A2-89C6EA6D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8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88F19-9112-1C10-2CF7-4CCB81E0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Force and 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F3E5D-78B4-BEAC-D578-4FED7C424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Students will need to read a passage on force and motion. Then they will need to answer questions that relates to the passage</a:t>
            </a:r>
          </a:p>
          <a:p>
            <a:r>
              <a:rPr lang="en-US" sz="2400"/>
              <a:t>Both the passage and questions are on the next four slides</a:t>
            </a:r>
          </a:p>
          <a:p>
            <a:r>
              <a:rPr lang="en-US" sz="2400"/>
              <a:t>Please write your answers on a sheet of paper</a:t>
            </a:r>
            <a:endParaRPr lang="en-US" sz="2400" dirty="0"/>
          </a:p>
          <a:p>
            <a:r>
              <a:rPr lang="en-US" sz="2400"/>
              <a:t>Your paper should include</a:t>
            </a:r>
            <a:r>
              <a:rPr lang="en-US" sz="2400" dirty="0"/>
              <a:t>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Title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Name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dirty="0"/>
              <a:t>Question </a:t>
            </a:r>
            <a:r>
              <a:rPr lang="en-US" sz="2400"/>
              <a:t>answers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9E8DC-BD6D-4163-9F9A-00C80FBAB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8602CC-BF48-7255-5620-9C59B1C3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1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D603353-12B6-3255-8D59-5397695367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5531" y="68263"/>
            <a:ext cx="8700938" cy="6721475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802B0-E8A3-DE80-D092-6A048D08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DBA3BCC6-D1A8-082A-F8F5-26666C22D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14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6FA1A-2898-AD76-F8E6-D3D4439C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2051E22-4C30-C2C0-0B8A-7887C7DB2F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5456" y="68263"/>
            <a:ext cx="10841087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F478B61C-2615-6D3D-E893-74BA71F8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928BC9-EE54-6423-F1C1-B8B31D03C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423011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33440-DCAC-5996-3EF4-E067B5B54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C45123-0EFC-CD4B-C7DF-FD5179A94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9564" y="68263"/>
            <a:ext cx="8672871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30E3240C-87CC-6CAC-FA1C-16731BAD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59BF34-7CEF-C28A-BFDD-9317B5E6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3335794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8078-B0AA-C5F9-01A4-1AB894DC9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D8C2E8-F6F6-34CB-ED24-3CE86EEDB3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149" y="68263"/>
            <a:ext cx="11489701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109B720-E8F9-5C1C-AC02-43A5612F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AD5405-FB12-6C71-3146-13546C17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</p:spTree>
    <p:extLst>
      <p:ext uri="{BB962C8B-B14F-4D97-AF65-F5344CB8AC3E}">
        <p14:creationId xmlns:p14="http://schemas.microsoft.com/office/powerpoint/2010/main" val="149385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95AA6-02EE-2127-4D60-7CBC5DA86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2259B-67ED-FABC-BA4D-072030F64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Day 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126D00-7AB5-6AAA-D0EB-E71EB9765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08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F1B3F-CB28-5250-F7C4-4E0F2AA09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CDD25-87D0-57B7-2C56-0012CE53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err="1"/>
              <a:t>Wa</a:t>
            </a:r>
            <a:r>
              <a:rPr lang="en-US" sz="4400"/>
              <a:t>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986AF-C79A-44DB-A89C-255E88183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sz="2400"/>
              <a:t>Students will need to Watch a Bill Nye video on waves . Then they will need to answer questions that relates to the video</a:t>
            </a:r>
          </a:p>
          <a:p>
            <a:pPr marL="0" indent="0">
              <a:buNone/>
            </a:pPr>
            <a:r>
              <a:rPr lang="en-US" sz="2400"/>
              <a:t>Video Link: </a:t>
            </a:r>
            <a:r>
              <a:rPr lang="en-US" sz="2400" dirty="0">
                <a:ea typeface="+mn-lt"/>
                <a:cs typeface="+mn-lt"/>
                <a:hlinkClick r:id="rId2"/>
              </a:rPr>
              <a:t>Bill Nye The Science Guy | Waves | Full Episode</a:t>
            </a:r>
            <a:endParaRPr lang="en-US" sz="2400" dirty="0"/>
          </a:p>
          <a:p>
            <a:pPr marL="0" indent="0">
              <a:buNone/>
            </a:pPr>
            <a:r>
              <a:rPr lang="en-US" sz="2400"/>
              <a:t>Worksheet Link: </a:t>
            </a:r>
            <a:r>
              <a:rPr lang="en-US" sz="2400" dirty="0">
                <a:ea typeface="+mn-lt"/>
                <a:cs typeface="+mn-lt"/>
                <a:hlinkClick r:id="rId3"/>
              </a:rPr>
              <a:t>https://docs.google.com/document/d/16QvFfLaWoI3RjkNFdUAyGjzyhmDzdu7BmtgjsBkfNPg/edit?usp=sharing</a:t>
            </a:r>
            <a:r>
              <a:rPr lang="en-US" sz="2400" dirty="0">
                <a:ea typeface="+mn-lt"/>
                <a:cs typeface="+mn-lt"/>
              </a:rPr>
              <a:t> </a:t>
            </a:r>
            <a:endParaRPr lang="en-US" sz="2400" dirty="0"/>
          </a:p>
          <a:p>
            <a:r>
              <a:rPr lang="en-US" sz="2400" dirty="0"/>
              <a:t>You can print the worksheet or write your answers a </a:t>
            </a:r>
            <a:r>
              <a:rPr lang="en-US" sz="2400" err="1"/>
              <a:t>shee</a:t>
            </a:r>
            <a:r>
              <a:rPr lang="en-US" sz="2400"/>
              <a:t>t of paper</a:t>
            </a:r>
            <a:endParaRPr lang="en-US" sz="24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Questions are on the next two slides</a:t>
            </a:r>
            <a:endParaRPr lang="en-US" sz="2400" dirty="0"/>
          </a:p>
          <a:p>
            <a:r>
              <a:rPr lang="en-US" sz="2400"/>
              <a:t>Your paper should include</a:t>
            </a:r>
            <a:r>
              <a:rPr lang="en-US" sz="2400" dirty="0"/>
              <a:t>: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Title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Name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dirty="0"/>
              <a:t>Question </a:t>
            </a:r>
            <a:r>
              <a:rPr lang="en-US" sz="2400"/>
              <a:t>answers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D348B3-1662-A090-CA42-63181713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E90BB-7284-2F49-FBD5-EAD61B58F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503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77E49-6EB0-6FE5-4ED8-E14746EA6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8FDC2F-9544-B889-22EC-7D2473702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2949" y="68263"/>
            <a:ext cx="9706102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79853F6E-F906-E06E-8FA9-8B7D850A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97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9383A-0026-04AC-D2B6-965D22138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DBFBB43-E8F1-F5F4-0637-DF4FB777E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407" y="68263"/>
            <a:ext cx="9671186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6887A58-D132-08B7-1FDF-41503748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68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72426-65B2-D5BE-CAA3-46E070208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A7A97-18D2-E3FC-4D96-EA3E2B92F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Day 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37A1C-ECE3-E942-9907-FB503AC2F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47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9C46-FAD6-40AC-140F-25415A19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17CDA-940E-C513-FCAE-069685148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solidFill>
                  <a:srgbClr val="222222"/>
                </a:solidFill>
                <a:latin typeface="Open Sans"/>
                <a:ea typeface="Open Sans"/>
                <a:cs typeface="Open Sans"/>
              </a:rPr>
              <a:t>Structure &amp; Function: Animals</a:t>
            </a:r>
            <a:endParaRPr lang="en-US" sz="6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C11D6-5719-479F-FF83-AE126ADA0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rgbClr val="2C3431"/>
                </a:solidFill>
              </a:rPr>
              <a:t>Students need to login </a:t>
            </a:r>
            <a:r>
              <a:rPr lang="en-US" sz="2400">
                <a:solidFill>
                  <a:srgbClr val="2C3431"/>
                </a:solidFill>
                <a:ea typeface="+mn-lt"/>
                <a:cs typeface="+mn-lt"/>
              </a:rPr>
              <a:t>and complete </a:t>
            </a:r>
            <a:r>
              <a:rPr lang="en-US" sz="2400">
                <a:solidFill>
                  <a:srgbClr val="2C3431"/>
                </a:solidFill>
              </a:rPr>
              <a:t>e-learning day 3 on Study Island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en-US" sz="2400">
                <a:solidFill>
                  <a:srgbClr val="2C3431"/>
                </a:solidFill>
              </a:rPr>
              <a:t>Login to </a:t>
            </a:r>
            <a:r>
              <a:rPr lang="en-US" sz="2400" err="1">
                <a:solidFill>
                  <a:srgbClr val="2C3431"/>
                </a:solidFill>
              </a:rPr>
              <a:t>classlink</a:t>
            </a:r>
            <a:r>
              <a:rPr lang="en-US" sz="2400">
                <a:solidFill>
                  <a:srgbClr val="2C3431"/>
                </a:solidFill>
              </a:rPr>
              <a:t> and click on the study island app or go to studyisland</a:t>
            </a:r>
            <a:r>
              <a:rPr lang="en-US" sz="2400">
                <a:solidFill>
                  <a:srgbClr val="2C3431"/>
                </a:solidFill>
                <a:ea typeface="+mn-lt"/>
                <a:cs typeface="+mn-lt"/>
              </a:rPr>
              <a:t>.com and login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en-US" sz="2400">
                <a:solidFill>
                  <a:srgbClr val="2C3431"/>
                </a:solidFill>
              </a:rPr>
              <a:t>The lesson must be passed with at least a 70%</a:t>
            </a:r>
            <a:endParaRPr lang="en-US" sz="2400">
              <a:solidFill>
                <a:srgbClr val="000000"/>
              </a:solidFill>
            </a:endParaRP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D1EA1-6F02-3655-57DC-2625CAAFB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715380-AD1D-EBA5-A9CB-68EF6C693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72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6EDAC-D110-B11B-C676-F17EC0F8A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92DF-0C86-8056-F059-2460717A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Day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0AA35-6E69-D385-BFA8-533A4B4C2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88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445AC-C3BA-6F76-0FC8-D84A62DC6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DB2AF-6D04-BA65-2C45-68A1D868C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ea typeface="+mj-lt"/>
                <a:cs typeface="+mj-lt"/>
              </a:rPr>
              <a:t>What Are Plant Structures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19BEA-C02E-F90F-505F-517EA45FD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Students will need to read a passage on plant </a:t>
            </a:r>
            <a:r>
              <a:rPr lang="en-US" sz="2400"/>
              <a:t>structures</a:t>
            </a:r>
            <a:r>
              <a:rPr lang="en-US" sz="2400" dirty="0"/>
              <a:t>. Then they will need to answer questions that relates to the passage</a:t>
            </a:r>
          </a:p>
          <a:p>
            <a:r>
              <a:rPr lang="en-US" sz="2400"/>
              <a:t>Both the passage and questions are on the next four slides</a:t>
            </a:r>
          </a:p>
          <a:p>
            <a:r>
              <a:rPr lang="en-US" sz="2400"/>
              <a:t>Please write your answers on a sheet of paper</a:t>
            </a:r>
            <a:endParaRPr lang="en-US" sz="2400" dirty="0"/>
          </a:p>
          <a:p>
            <a:r>
              <a:rPr lang="en-US" sz="2400"/>
              <a:t>Your paper should include</a:t>
            </a:r>
            <a:r>
              <a:rPr lang="en-US" sz="2400" dirty="0"/>
              <a:t>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Title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/>
              <a:t>Name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400" dirty="0"/>
              <a:t>Question </a:t>
            </a:r>
            <a:r>
              <a:rPr lang="en-US" sz="2400"/>
              <a:t>answers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80B3F8-2F3A-582F-A9CC-F8D95BE6A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352DA5-E431-5C1B-6690-9E67B3C73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64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FD6CF-2C11-1812-8BC3-0BE151D30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72E333-912B-BC25-F802-32104CA331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973" y="68263"/>
            <a:ext cx="10032053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9794A8BC-12E5-401E-ABFC-B47F64377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582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52778-F159-F19B-BE3A-C2FD3314D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40554F-5AA0-F727-6984-3616F7E61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650" y="859600"/>
            <a:ext cx="11950700" cy="5138801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219EC06-1A41-30E6-AAB8-BD71A9E94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086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1972A-ACE5-DFFF-4D1F-9A63167C1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D96BB5-9B77-82B2-6914-12F64F735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655" y="68263"/>
            <a:ext cx="9776689" cy="6721475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891F9B4C-6383-6C75-A856-49C77693E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61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76362-4C3F-504E-6822-87B928873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F9D8808-54BF-57C0-DA1D-88E4CFD46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650" y="1307751"/>
            <a:ext cx="11950700" cy="4242498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A80CA158-0215-2307-F48A-73302B55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70EC1AA3-E190-46A4-AF04-8889F5477E2A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498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57CE2-3D56-568D-1166-C3909CF28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C68E9-EA67-C54D-74C0-52AAE9F6F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/>
              <a:t>Day 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00ECB-24CB-5EFC-00A8-242ED789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40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9A292-CD1B-54BD-0480-C631754D9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24DAD-003A-7F27-ED61-600095068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rgbClr val="222222"/>
                </a:solidFill>
                <a:latin typeface="Open Sans"/>
                <a:ea typeface="Open Sans"/>
                <a:cs typeface="Open Sans"/>
              </a:rPr>
              <a:t>Vision &amp; Light</a:t>
            </a:r>
            <a:endParaRPr lang="en-US" sz="7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2E355-6233-9E58-F40D-84ACA48A9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rgbClr val="2C3431"/>
                </a:solidFill>
              </a:rPr>
              <a:t>Students need to login </a:t>
            </a:r>
            <a:r>
              <a:rPr lang="en-US" sz="2400">
                <a:solidFill>
                  <a:srgbClr val="2C3431"/>
                </a:solidFill>
                <a:ea typeface="+mn-lt"/>
                <a:cs typeface="+mn-lt"/>
              </a:rPr>
              <a:t>and complete </a:t>
            </a:r>
            <a:r>
              <a:rPr lang="en-US" sz="2400">
                <a:solidFill>
                  <a:srgbClr val="2C3431"/>
                </a:solidFill>
              </a:rPr>
              <a:t>e-learning day 5 on Study Island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en-US" sz="2400" dirty="0">
                <a:solidFill>
                  <a:srgbClr val="2C3431"/>
                </a:solidFill>
              </a:rPr>
              <a:t>Login to </a:t>
            </a:r>
            <a:r>
              <a:rPr lang="en-US" sz="2400" dirty="0" err="1">
                <a:solidFill>
                  <a:srgbClr val="2C3431"/>
                </a:solidFill>
              </a:rPr>
              <a:t>classlink</a:t>
            </a:r>
            <a:r>
              <a:rPr lang="en-US" sz="2400" dirty="0">
                <a:solidFill>
                  <a:srgbClr val="2C3431"/>
                </a:solidFill>
              </a:rPr>
              <a:t> and click on the study island app or go to studyisland</a:t>
            </a:r>
            <a:r>
              <a:rPr lang="en-US" sz="2400" dirty="0">
                <a:solidFill>
                  <a:srgbClr val="2C3431"/>
                </a:solidFill>
                <a:ea typeface="+mn-lt"/>
                <a:cs typeface="+mn-lt"/>
              </a:rPr>
              <a:t>.com and login</a:t>
            </a:r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>
                <a:solidFill>
                  <a:srgbClr val="2C3431"/>
                </a:solidFill>
              </a:rPr>
              <a:t>The lesson must be passed with at least a 70%</a:t>
            </a:r>
            <a:endParaRPr lang="en-US" sz="2400">
              <a:solidFill>
                <a:srgbClr val="000000"/>
              </a:solidFill>
            </a:endParaRP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DFD83D-A9FE-2F7B-3A71-BB2E72FC6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D9CA68-FFD8-38D4-1CC7-CFCC1916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C1AA3-E190-46A4-AF04-8889F5477E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18356"/>
      </p:ext>
    </p:extLst>
  </p:cSld>
  <p:clrMapOvr>
    <a:masterClrMapping/>
  </p:clrMapOvr>
</p:sld>
</file>

<file path=ppt/theme/theme1.xml><?xml version="1.0" encoding="utf-8"?>
<a:theme xmlns:a="http://schemas.openxmlformats.org/drawingml/2006/main" name="Hue stack">
  <a:themeElements>
    <a:clrScheme name="Custom 23">
      <a:dk1>
        <a:sysClr val="windowText" lastClr="000000"/>
      </a:dk1>
      <a:lt1>
        <a:sysClr val="window" lastClr="FFFFFF"/>
      </a:lt1>
      <a:dk2>
        <a:srgbClr val="2E2E36"/>
      </a:dk2>
      <a:lt2>
        <a:srgbClr val="FAF8F2"/>
      </a:lt2>
      <a:accent1>
        <a:srgbClr val="4965AF"/>
      </a:accent1>
      <a:accent2>
        <a:srgbClr val="94ABEB"/>
      </a:accent2>
      <a:accent3>
        <a:srgbClr val="EA8AC8"/>
      </a:accent3>
      <a:accent4>
        <a:srgbClr val="979931"/>
      </a:accent4>
      <a:accent5>
        <a:srgbClr val="F07D5D"/>
      </a:accent5>
      <a:accent6>
        <a:srgbClr val="79B99B"/>
      </a:accent6>
      <a:hlink>
        <a:srgbClr val="EC572E"/>
      </a:hlink>
      <a:folHlink>
        <a:srgbClr val="4965AF"/>
      </a:folHlink>
    </a:clrScheme>
    <a:fontScheme name="Custom 16">
      <a:majorFont>
        <a:latin typeface="Raleway Medium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ue Stack_win32_Liz_v4" id="{D03453F7-B47D-428F-AD0F-CD622EA18957}" vid="{C3B6DE55-E65F-4333-B538-4BA74A35E7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2" ma:contentTypeDescription="Create a new document." ma:contentTypeScope="" ma:versionID="0635a23c60cc3de58ab4c1efc88efc6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b2ec4e1d644ed04c8d3fd0ef60d056a4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  <xsd:element ref="ns2:HasDigitalSignature" minOccurs="0"/>
                <xsd:element ref="ns2:DigitalSignatureProvi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  <xsd:element name="HasDigitalSignature" ma:index="3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35" nillable="true" ma:displayName="Signature provider" ma:internalName="DigitalSignatureProvider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6C53010-D2A7-4975-A27A-1949D6B50F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BA37F7-BDC6-445E-8ADF-AA68F31333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4235F6-A544-4368-BBB8-9A49ED96B4EC}">
  <ds:schemaRefs>
    <ds:schemaRef ds:uri="http://purl.org/dc/terms/"/>
    <ds:schemaRef ds:uri="16c05727-aa75-4e4a-9b5f-8a80a116589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230e9df3-be65-4c73-a93b-d1236ebd677e"/>
    <ds:schemaRef ds:uri="http://schemas.microsoft.com/sharepoint/v3"/>
    <ds:schemaRef ds:uri="71af3243-3dd4-4a8d-8c0d-dd76da1f02a5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370</Words>
  <Application>Microsoft Office PowerPoint</Application>
  <PresentationFormat>Widescreen</PresentationFormat>
  <Paragraphs>72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Courier New</vt:lpstr>
      <vt:lpstr>Open Sans</vt:lpstr>
      <vt:lpstr>Raleway</vt:lpstr>
      <vt:lpstr>Raleway Medium</vt:lpstr>
      <vt:lpstr>Hue stack</vt:lpstr>
      <vt:lpstr>Science E-learning Days 1-5</vt:lpstr>
      <vt:lpstr>Day 1</vt:lpstr>
      <vt:lpstr>Force and motion</vt:lpstr>
      <vt:lpstr>PowerPoint Presentation</vt:lpstr>
      <vt:lpstr>PowerPoint Presentation</vt:lpstr>
      <vt:lpstr>PowerPoint Presentation</vt:lpstr>
      <vt:lpstr>PowerPoint Presentation</vt:lpstr>
      <vt:lpstr>Day 2</vt:lpstr>
      <vt:lpstr>Waves</vt:lpstr>
      <vt:lpstr>PowerPoint Presentation</vt:lpstr>
      <vt:lpstr>PowerPoint Presentation</vt:lpstr>
      <vt:lpstr>Day 3</vt:lpstr>
      <vt:lpstr>Structure &amp; Function: Animals</vt:lpstr>
      <vt:lpstr>Day 4</vt:lpstr>
      <vt:lpstr>What Are Plant Structures</vt:lpstr>
      <vt:lpstr>PowerPoint Presentation</vt:lpstr>
      <vt:lpstr>PowerPoint Presentation</vt:lpstr>
      <vt:lpstr>PowerPoint Presentation</vt:lpstr>
      <vt:lpstr>PowerPoint Presentation</vt:lpstr>
      <vt:lpstr>Day 5</vt:lpstr>
      <vt:lpstr>Vision &amp; Light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E-learning Days 1-5</dc:title>
  <dc:creator>Geddis, Clarissa</dc:creator>
  <cp:lastModifiedBy>Geddis, Clarissa</cp:lastModifiedBy>
  <cp:revision>187</cp:revision>
  <dcterms:created xsi:type="dcterms:W3CDTF">2026-08-27T10:04:47Z</dcterms:created>
  <dcterms:modified xsi:type="dcterms:W3CDTF">2026-08-28T20:01:22Z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