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  <p:sldId id="257" r:id="rId6"/>
    <p:sldId id="258" r:id="rId7"/>
    <p:sldId id="259" r:id="rId8"/>
    <p:sldId id="263" r:id="rId9"/>
    <p:sldId id="271" r:id="rId10"/>
    <p:sldId id="272" r:id="rId11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D18F78-6274-18DB-E274-17BAD95A9168}" v="2" dt="2026-08-27T19:01:16.1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sley, Morgan Peeples" userId="S::mmosley@hcsdsc.org::0875fe9b-5c35-4ad5-af7f-9e10b03a6df5" providerId="AD" clId="Web-{15D18F78-6274-18DB-E274-17BAD95A9168}"/>
    <pc:docChg chg="modSld">
      <pc:chgData name="Mosley, Morgan Peeples" userId="S::mmosley@hcsdsc.org::0875fe9b-5c35-4ad5-af7f-9e10b03a6df5" providerId="AD" clId="Web-{15D18F78-6274-18DB-E274-17BAD95A9168}" dt="2026-08-27T19:01:16.130" v="1" actId="20577"/>
      <pc:docMkLst>
        <pc:docMk/>
      </pc:docMkLst>
      <pc:sldChg chg="modSp">
        <pc:chgData name="Mosley, Morgan Peeples" userId="S::mmosley@hcsdsc.org::0875fe9b-5c35-4ad5-af7f-9e10b03a6df5" providerId="AD" clId="Web-{15D18F78-6274-18DB-E274-17BAD95A9168}" dt="2026-08-27T19:01:16.130" v="1" actId="20577"/>
        <pc:sldMkLst>
          <pc:docMk/>
          <pc:sldMk cId="801473719" sldId="256"/>
        </pc:sldMkLst>
        <pc:spChg chg="mod">
          <ac:chgData name="Mosley, Morgan Peeples" userId="S::mmosley@hcsdsc.org::0875fe9b-5c35-4ad5-af7f-9e10b03a6df5" providerId="AD" clId="Web-{15D18F78-6274-18DB-E274-17BAD95A9168}" dt="2026-08-27T19:01:16.130" v="1" actId="20577"/>
          <ac:spMkLst>
            <pc:docMk/>
            <pc:sldMk cId="801473719" sldId="256"/>
            <ac:spMk id="3" creationId="{C49BECE7-7948-454B-A65D-D1D92A6A05C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5782-2DBC-4D98-8AFC-618439F3FCC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448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5782-2DBC-4D98-8AFC-618439F3FCC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366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5782-2DBC-4D98-8AFC-618439F3FCC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009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5782-2DBC-4D98-8AFC-618439F3FCC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098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5782-2DBC-4D98-8AFC-618439F3FCC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236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5782-2DBC-4D98-8AFC-618439F3FCC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988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5782-2DBC-4D98-8AFC-618439F3FCC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05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5782-2DBC-4D98-8AFC-618439F3FCC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27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5782-2DBC-4D98-8AFC-618439F3FCC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90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5782-2DBC-4D98-8AFC-618439F3FCC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291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5782-2DBC-4D98-8AFC-618439F3FCC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440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65782-2DBC-4D98-8AFC-618439F3FCC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874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D1A40-BD59-4955-A4CE-784133F1E2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/>
              <a:t>eLearning</a:t>
            </a:r>
            <a:r>
              <a:rPr lang="en-US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9BECE7-7948-454B-A65D-D1D92A6A05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4000"/>
              <a:t>Day 5</a:t>
            </a:r>
          </a:p>
          <a:p>
            <a:endParaRPr lang="en-US" sz="4000" dirty="0">
              <a:ea typeface="Calibri"/>
              <a:cs typeface="Calibri"/>
            </a:endParaRPr>
          </a:p>
          <a:p>
            <a:r>
              <a:rPr lang="en-US" sz="3700" b="1" dirty="0">
                <a:highlight>
                  <a:srgbClr val="FFFF00"/>
                </a:highlight>
                <a:ea typeface="Calibri"/>
                <a:cs typeface="Calibri"/>
              </a:rPr>
              <a:t>Click save every time you complete a task.</a:t>
            </a:r>
            <a:endParaRPr lang="en-US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801473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white picture of a couple of kids on a bed">
            <a:extLst>
              <a:ext uri="{FF2B5EF4-FFF2-40B4-BE49-F238E27FC236}">
                <a16:creationId xmlns:a16="http://schemas.microsoft.com/office/drawing/2014/main" id="{855E420D-B54D-DCC9-B070-6869795133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3231" t="-1198" r="3428" b="1352"/>
          <a:stretch>
            <a:fillRect/>
          </a:stretch>
        </p:blipFill>
        <p:spPr>
          <a:xfrm>
            <a:off x="-4922" y="551320"/>
            <a:ext cx="6767034" cy="83771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C9D78C-D90B-4D55-A484-1D7C0C4E1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47" y="96544"/>
            <a:ext cx="6769505" cy="550227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Reading: </a:t>
            </a:r>
            <a:r>
              <a:rPr lang="en-US" sz="2000" dirty="0"/>
              <a:t>Write the answers on paper  or type in the text box. </a:t>
            </a:r>
            <a:endParaRPr lang="en-US" sz="2000" dirty="0">
              <a:ea typeface="Calibri Light"/>
              <a:cs typeface="Calibri Ligh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566633-888F-5BBF-5518-105B0A8899E0}"/>
              </a:ext>
            </a:extLst>
          </p:cNvPr>
          <p:cNvSpPr txBox="1"/>
          <p:nvPr/>
        </p:nvSpPr>
        <p:spPr>
          <a:xfrm>
            <a:off x="404948" y="6048102"/>
            <a:ext cx="5995851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dirty="0">
                <a:ea typeface="Calibri"/>
                <a:cs typeface="Calibri"/>
              </a:rPr>
              <a:t>Answer</a:t>
            </a:r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6C198B-8D7E-72F2-4F18-F9A08B10997D}"/>
              </a:ext>
            </a:extLst>
          </p:cNvPr>
          <p:cNvSpPr txBox="1"/>
          <p:nvPr/>
        </p:nvSpPr>
        <p:spPr>
          <a:xfrm>
            <a:off x="405735" y="7263735"/>
            <a:ext cx="274320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/>
              <a:t>Answer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F2AA42-9CF9-CC91-C79D-E4901B33D004}"/>
              </a:ext>
            </a:extLst>
          </p:cNvPr>
          <p:cNvSpPr txBox="1"/>
          <p:nvPr/>
        </p:nvSpPr>
        <p:spPr>
          <a:xfrm>
            <a:off x="405735" y="8532405"/>
            <a:ext cx="274320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/>
              <a:t>Answer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49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riting paper with writing on it">
            <a:extLst>
              <a:ext uri="{FF2B5EF4-FFF2-40B4-BE49-F238E27FC236}">
                <a16:creationId xmlns:a16="http://schemas.microsoft.com/office/drawing/2014/main" id="{EBCAE784-C7B4-9B14-6BCC-77766FC51F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93" y="657386"/>
            <a:ext cx="6637470" cy="82037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C9D78C-D90B-4D55-A484-1D7C0C4E1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47" y="96544"/>
            <a:ext cx="6641861" cy="562386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Writing: </a:t>
            </a:r>
            <a:r>
              <a:rPr lang="en-US" sz="2200" dirty="0"/>
              <a:t>Type your answers. </a:t>
            </a:r>
            <a:r>
              <a:rPr lang="en-US" sz="2200" dirty="0">
                <a:highlight>
                  <a:srgbClr val="FFFF00"/>
                </a:highlight>
              </a:rPr>
              <a:t>Click save when you finish. </a:t>
            </a:r>
            <a:endParaRPr lang="en-US" sz="2200" dirty="0">
              <a:highlight>
                <a:srgbClr val="FFFF00"/>
              </a:highlight>
              <a:ea typeface="Calibri Light"/>
              <a:cs typeface="Calibri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214114-18E2-97DB-85A5-776E09FC8890}"/>
              </a:ext>
            </a:extLst>
          </p:cNvPr>
          <p:cNvSpPr txBox="1"/>
          <p:nvPr/>
        </p:nvSpPr>
        <p:spPr>
          <a:xfrm>
            <a:off x="285262" y="3798008"/>
            <a:ext cx="5995851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dirty="0">
                <a:ea typeface="Calibri"/>
                <a:cs typeface="Calibri"/>
              </a:rPr>
              <a:t>Answer</a:t>
            </a:r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8FC286-8AEC-422F-F275-4D1B1E371C8D}"/>
              </a:ext>
            </a:extLst>
          </p:cNvPr>
          <p:cNvSpPr txBox="1"/>
          <p:nvPr/>
        </p:nvSpPr>
        <p:spPr>
          <a:xfrm>
            <a:off x="285262" y="4923055"/>
            <a:ext cx="5995851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dirty="0">
                <a:ea typeface="Calibri"/>
                <a:cs typeface="Calibri"/>
              </a:rPr>
              <a:t>Answer</a:t>
            </a:r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07E8D7-79F4-2BF1-A63B-B6E780E07B2E}"/>
              </a:ext>
            </a:extLst>
          </p:cNvPr>
          <p:cNvSpPr txBox="1"/>
          <p:nvPr/>
        </p:nvSpPr>
        <p:spPr>
          <a:xfrm>
            <a:off x="404948" y="6048102"/>
            <a:ext cx="5995851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dirty="0">
                <a:ea typeface="Calibri"/>
                <a:cs typeface="Calibri"/>
              </a:rPr>
              <a:t>Answer</a:t>
            </a:r>
            <a:endParaRPr lang="en-US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C09483A-2B79-787B-849E-61ABF8753056}"/>
              </a:ext>
            </a:extLst>
          </p:cNvPr>
          <p:cNvSpPr txBox="1"/>
          <p:nvPr/>
        </p:nvSpPr>
        <p:spPr>
          <a:xfrm>
            <a:off x="425694" y="7146020"/>
            <a:ext cx="5995851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dirty="0">
                <a:ea typeface="Calibri"/>
                <a:cs typeface="Calibri"/>
              </a:rPr>
              <a:t>Answer</a:t>
            </a:r>
            <a:endParaRPr lang="en-US" sz="2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2189D3C-C1D2-8C6E-1C44-840F6B0A0573}"/>
              </a:ext>
            </a:extLst>
          </p:cNvPr>
          <p:cNvSpPr txBox="1"/>
          <p:nvPr/>
        </p:nvSpPr>
        <p:spPr>
          <a:xfrm>
            <a:off x="410533" y="8363624"/>
            <a:ext cx="5995851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dirty="0">
                <a:ea typeface="Calibri"/>
                <a:cs typeface="Calibri"/>
              </a:rPr>
              <a:t>Answer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44771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9D78C-D90B-4D55-A484-1D7C0C4E1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47" y="96544"/>
            <a:ext cx="1814511" cy="550227"/>
          </a:xfrm>
        </p:spPr>
        <p:txBody>
          <a:bodyPr>
            <a:normAutofit/>
          </a:bodyPr>
          <a:lstStyle/>
          <a:p>
            <a:r>
              <a:rPr lang="en-US"/>
              <a:t>Phonics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2086FB-6BB3-4245-A682-19AF6EFCC2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3352" y="96506"/>
            <a:ext cx="4274788" cy="545275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>
                <a:ea typeface="Calibri" panose="020F0502020204030204"/>
                <a:cs typeface="Calibri" panose="020F0502020204030204"/>
              </a:rPr>
              <a:t>Directions: Stretch and blend the words three times. </a:t>
            </a:r>
          </a:p>
        </p:txBody>
      </p:sp>
      <p:pic>
        <p:nvPicPr>
          <p:cNvPr id="4" name="Picture 3" descr="A group of black and white rectangular objects with letters">
            <a:extLst>
              <a:ext uri="{FF2B5EF4-FFF2-40B4-BE49-F238E27FC236}">
                <a16:creationId xmlns:a16="http://schemas.microsoft.com/office/drawing/2014/main" id="{7BC38172-C578-D995-1353-9B5C5A338B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05" y="656418"/>
            <a:ext cx="6762911" cy="8192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31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math worksheet with numbers and a clock&#10;&#10;AI-generated content may be incorrect.">
            <a:extLst>
              <a:ext uri="{FF2B5EF4-FFF2-40B4-BE49-F238E27FC236}">
                <a16:creationId xmlns:a16="http://schemas.microsoft.com/office/drawing/2014/main" id="{3C5877F7-10AA-98ED-D78E-9D38AE2BFA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92" y="497492"/>
            <a:ext cx="6849407" cy="93829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08EB18B-24E5-6A45-C16D-FFAEE377F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3" y="5571"/>
            <a:ext cx="6850284" cy="490288"/>
          </a:xfrm>
        </p:spPr>
        <p:txBody>
          <a:bodyPr>
            <a:normAutofit fontScale="90000"/>
          </a:bodyPr>
          <a:lstStyle/>
          <a:p>
            <a:r>
              <a:rPr lang="en-US" sz="2450" dirty="0">
                <a:ea typeface="Calibri Light"/>
                <a:cs typeface="Calibri Light"/>
              </a:rPr>
              <a:t>Math: </a:t>
            </a:r>
            <a:r>
              <a:rPr lang="en-US" sz="2200" dirty="0">
                <a:ea typeface="Calibri Light"/>
                <a:cs typeface="Calibri Light"/>
              </a:rPr>
              <a:t>Type your answer in the box. </a:t>
            </a:r>
            <a:r>
              <a:rPr lang="en-US" sz="2200" dirty="0">
                <a:highlight>
                  <a:srgbClr val="FFFF00"/>
                </a:highlight>
                <a:ea typeface="Calibri Light"/>
                <a:cs typeface="Calibri Light"/>
              </a:rPr>
              <a:t>Save when done.</a:t>
            </a:r>
            <a:r>
              <a:rPr lang="en-US" sz="2450" dirty="0">
                <a:ea typeface="Calibri Light"/>
                <a:cs typeface="Calibri Light"/>
              </a:rPr>
              <a:t>                 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2AD39E-BC98-4F67-888B-646DF2EF1E77}"/>
              </a:ext>
            </a:extLst>
          </p:cNvPr>
          <p:cNvSpPr txBox="1"/>
          <p:nvPr/>
        </p:nvSpPr>
        <p:spPr>
          <a:xfrm>
            <a:off x="581410" y="2999548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dirty="0">
                <a:ea typeface="Calibri"/>
                <a:cs typeface="Calibri"/>
              </a:rPr>
              <a:t>8</a:t>
            </a:r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487455-C67D-AE8C-0708-8571BFA03618}"/>
              </a:ext>
            </a:extLst>
          </p:cNvPr>
          <p:cNvSpPr txBox="1"/>
          <p:nvPr/>
        </p:nvSpPr>
        <p:spPr>
          <a:xfrm>
            <a:off x="581410" y="4112627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00B33D-E0EC-5DA8-0CC1-1D28AA4B284E}"/>
              </a:ext>
            </a:extLst>
          </p:cNvPr>
          <p:cNvSpPr txBox="1"/>
          <p:nvPr/>
        </p:nvSpPr>
        <p:spPr>
          <a:xfrm>
            <a:off x="1335431" y="2987579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6510BE-19E1-C6F8-1E67-33B5A7CFC42E}"/>
              </a:ext>
            </a:extLst>
          </p:cNvPr>
          <p:cNvSpPr txBox="1"/>
          <p:nvPr/>
        </p:nvSpPr>
        <p:spPr>
          <a:xfrm>
            <a:off x="2125358" y="2987579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1C535E-279E-707A-1C70-7B6D6A11E734}"/>
              </a:ext>
            </a:extLst>
          </p:cNvPr>
          <p:cNvSpPr txBox="1"/>
          <p:nvPr/>
        </p:nvSpPr>
        <p:spPr>
          <a:xfrm>
            <a:off x="2963159" y="2987579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A697AA-A8BC-AF6B-1FE9-855D2FF466DA}"/>
              </a:ext>
            </a:extLst>
          </p:cNvPr>
          <p:cNvSpPr txBox="1"/>
          <p:nvPr/>
        </p:nvSpPr>
        <p:spPr>
          <a:xfrm>
            <a:off x="3657337" y="2987579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3BE51E-F4D8-A11F-8C28-44BD0A657F2A}"/>
              </a:ext>
            </a:extLst>
          </p:cNvPr>
          <p:cNvSpPr txBox="1"/>
          <p:nvPr/>
        </p:nvSpPr>
        <p:spPr>
          <a:xfrm>
            <a:off x="4459232" y="2999548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F63B394-F34C-09FE-FD43-DB1E3E62D037}"/>
              </a:ext>
            </a:extLst>
          </p:cNvPr>
          <p:cNvSpPr txBox="1"/>
          <p:nvPr/>
        </p:nvSpPr>
        <p:spPr>
          <a:xfrm>
            <a:off x="5165378" y="2987579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565A475-BF9D-CF95-A799-9BFCF8571CB0}"/>
              </a:ext>
            </a:extLst>
          </p:cNvPr>
          <p:cNvSpPr txBox="1"/>
          <p:nvPr/>
        </p:nvSpPr>
        <p:spPr>
          <a:xfrm>
            <a:off x="6003179" y="2999548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0D91300-8D5C-4423-F114-D88842EE5F7A}"/>
              </a:ext>
            </a:extLst>
          </p:cNvPr>
          <p:cNvSpPr txBox="1"/>
          <p:nvPr/>
        </p:nvSpPr>
        <p:spPr>
          <a:xfrm>
            <a:off x="1335431" y="4112627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0BA3106-D897-A073-DDBD-DE9298CDBE0E}"/>
              </a:ext>
            </a:extLst>
          </p:cNvPr>
          <p:cNvSpPr txBox="1"/>
          <p:nvPr/>
        </p:nvSpPr>
        <p:spPr>
          <a:xfrm>
            <a:off x="1335431" y="7463831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F6E94C6-FA1E-C711-CEC4-960D69492B51}"/>
              </a:ext>
            </a:extLst>
          </p:cNvPr>
          <p:cNvSpPr txBox="1"/>
          <p:nvPr/>
        </p:nvSpPr>
        <p:spPr>
          <a:xfrm>
            <a:off x="581410" y="7463831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475B199-3A31-4696-BEB8-771043720DCD}"/>
              </a:ext>
            </a:extLst>
          </p:cNvPr>
          <p:cNvSpPr txBox="1"/>
          <p:nvPr/>
        </p:nvSpPr>
        <p:spPr>
          <a:xfrm>
            <a:off x="581410" y="6302878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B3BD47C-E47D-D461-3E0A-5CD93E0C57D0}"/>
              </a:ext>
            </a:extLst>
          </p:cNvPr>
          <p:cNvSpPr txBox="1"/>
          <p:nvPr/>
        </p:nvSpPr>
        <p:spPr>
          <a:xfrm>
            <a:off x="1335431" y="6302878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32FD49E-5E5A-4B31-5271-B8E86A5BEA43}"/>
              </a:ext>
            </a:extLst>
          </p:cNvPr>
          <p:cNvSpPr txBox="1"/>
          <p:nvPr/>
        </p:nvSpPr>
        <p:spPr>
          <a:xfrm>
            <a:off x="2125357" y="6302878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53E5E19-A040-D393-DF2C-70D501A0891F}"/>
              </a:ext>
            </a:extLst>
          </p:cNvPr>
          <p:cNvSpPr txBox="1"/>
          <p:nvPr/>
        </p:nvSpPr>
        <p:spPr>
          <a:xfrm>
            <a:off x="2927253" y="6302878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DCB1D40-1A82-F089-662F-19857C7518AB}"/>
              </a:ext>
            </a:extLst>
          </p:cNvPr>
          <p:cNvSpPr txBox="1"/>
          <p:nvPr/>
        </p:nvSpPr>
        <p:spPr>
          <a:xfrm>
            <a:off x="3657336" y="6302878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712244A-6645-96B8-9F82-67854BD17413}"/>
              </a:ext>
            </a:extLst>
          </p:cNvPr>
          <p:cNvSpPr txBox="1"/>
          <p:nvPr/>
        </p:nvSpPr>
        <p:spPr>
          <a:xfrm>
            <a:off x="4459232" y="6302878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04FC668-D18C-D4A2-5F2C-55E68264A7FC}"/>
              </a:ext>
            </a:extLst>
          </p:cNvPr>
          <p:cNvSpPr txBox="1"/>
          <p:nvPr/>
        </p:nvSpPr>
        <p:spPr>
          <a:xfrm>
            <a:off x="5165378" y="6302878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0742712-F970-6752-7201-DFD35CF35BBF}"/>
              </a:ext>
            </a:extLst>
          </p:cNvPr>
          <p:cNvSpPr txBox="1"/>
          <p:nvPr/>
        </p:nvSpPr>
        <p:spPr>
          <a:xfrm>
            <a:off x="6003179" y="6302878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AACCFD7-7B83-FFCD-AEB0-528B4FB1E563}"/>
              </a:ext>
            </a:extLst>
          </p:cNvPr>
          <p:cNvSpPr txBox="1"/>
          <p:nvPr/>
        </p:nvSpPr>
        <p:spPr>
          <a:xfrm>
            <a:off x="2927252" y="5189799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245E6A4-58BB-6295-762C-803745E93564}"/>
              </a:ext>
            </a:extLst>
          </p:cNvPr>
          <p:cNvSpPr txBox="1"/>
          <p:nvPr/>
        </p:nvSpPr>
        <p:spPr>
          <a:xfrm>
            <a:off x="3657336" y="5189799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D7FCB0D-B8A5-24A0-80F3-91B2A3A2C6AE}"/>
              </a:ext>
            </a:extLst>
          </p:cNvPr>
          <p:cNvSpPr txBox="1"/>
          <p:nvPr/>
        </p:nvSpPr>
        <p:spPr>
          <a:xfrm>
            <a:off x="4459232" y="5225705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A9EA631-BC34-4E52-657E-0E18A0B673DD}"/>
              </a:ext>
            </a:extLst>
          </p:cNvPr>
          <p:cNvSpPr txBox="1"/>
          <p:nvPr/>
        </p:nvSpPr>
        <p:spPr>
          <a:xfrm>
            <a:off x="5165378" y="5225705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E16C5AC-1298-8F57-BEFD-80D22906A7EA}"/>
              </a:ext>
            </a:extLst>
          </p:cNvPr>
          <p:cNvSpPr txBox="1"/>
          <p:nvPr/>
        </p:nvSpPr>
        <p:spPr>
          <a:xfrm>
            <a:off x="6003179" y="5213736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20E5F7D-9699-CE8B-AC51-E7A50ABF287D}"/>
              </a:ext>
            </a:extLst>
          </p:cNvPr>
          <p:cNvSpPr txBox="1"/>
          <p:nvPr/>
        </p:nvSpPr>
        <p:spPr>
          <a:xfrm>
            <a:off x="2125357" y="4064752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79E3BC7-4657-096B-26BE-F71E514C96A3}"/>
              </a:ext>
            </a:extLst>
          </p:cNvPr>
          <p:cNvSpPr txBox="1"/>
          <p:nvPr/>
        </p:nvSpPr>
        <p:spPr>
          <a:xfrm>
            <a:off x="2927252" y="4064752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A4A747C-FF2E-8C8E-89F9-02A4BA4B6EFA}"/>
              </a:ext>
            </a:extLst>
          </p:cNvPr>
          <p:cNvSpPr txBox="1"/>
          <p:nvPr/>
        </p:nvSpPr>
        <p:spPr>
          <a:xfrm>
            <a:off x="3657336" y="4112626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75A3EFE-187A-7646-AD3A-60A085B27C0F}"/>
              </a:ext>
            </a:extLst>
          </p:cNvPr>
          <p:cNvSpPr txBox="1"/>
          <p:nvPr/>
        </p:nvSpPr>
        <p:spPr>
          <a:xfrm>
            <a:off x="4459231" y="4112626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381328D-9A60-7BBD-3CC7-2A795E167D54}"/>
              </a:ext>
            </a:extLst>
          </p:cNvPr>
          <p:cNvSpPr txBox="1"/>
          <p:nvPr/>
        </p:nvSpPr>
        <p:spPr>
          <a:xfrm>
            <a:off x="5165378" y="4064752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A6598E4-7F84-733D-852F-A43A2EB518C6}"/>
              </a:ext>
            </a:extLst>
          </p:cNvPr>
          <p:cNvSpPr txBox="1"/>
          <p:nvPr/>
        </p:nvSpPr>
        <p:spPr>
          <a:xfrm>
            <a:off x="6003179" y="4112626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B2DB25B-D016-C537-D48E-98F146EAC804}"/>
              </a:ext>
            </a:extLst>
          </p:cNvPr>
          <p:cNvSpPr txBox="1"/>
          <p:nvPr/>
        </p:nvSpPr>
        <p:spPr>
          <a:xfrm>
            <a:off x="3657337" y="7415957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EC53751-3F1B-A519-B4FD-26523E408613}"/>
              </a:ext>
            </a:extLst>
          </p:cNvPr>
          <p:cNvSpPr txBox="1"/>
          <p:nvPr/>
        </p:nvSpPr>
        <p:spPr>
          <a:xfrm>
            <a:off x="2927253" y="7415957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1AA4D07-6D0D-381C-ADD4-866934F9CE8B}"/>
              </a:ext>
            </a:extLst>
          </p:cNvPr>
          <p:cNvSpPr txBox="1"/>
          <p:nvPr/>
        </p:nvSpPr>
        <p:spPr>
          <a:xfrm>
            <a:off x="2125358" y="7415957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E66DB03-6207-CF49-877D-738CD6FCD622}"/>
              </a:ext>
            </a:extLst>
          </p:cNvPr>
          <p:cNvSpPr txBox="1"/>
          <p:nvPr/>
        </p:nvSpPr>
        <p:spPr>
          <a:xfrm>
            <a:off x="2125358" y="5189800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C02F135-1724-1CA2-CCBB-103B1F7D0E42}"/>
              </a:ext>
            </a:extLst>
          </p:cNvPr>
          <p:cNvSpPr txBox="1"/>
          <p:nvPr/>
        </p:nvSpPr>
        <p:spPr>
          <a:xfrm>
            <a:off x="1335431" y="5189799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F51A35F-9EA5-C97C-356B-5A9BF21D485E}"/>
              </a:ext>
            </a:extLst>
          </p:cNvPr>
          <p:cNvSpPr txBox="1"/>
          <p:nvPr/>
        </p:nvSpPr>
        <p:spPr>
          <a:xfrm>
            <a:off x="581410" y="5225705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B634E15-F551-0EB0-40B5-73C4818EEBF1}"/>
              </a:ext>
            </a:extLst>
          </p:cNvPr>
          <p:cNvSpPr txBox="1"/>
          <p:nvPr/>
        </p:nvSpPr>
        <p:spPr>
          <a:xfrm>
            <a:off x="6003179" y="7415956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D9CCDF4-4886-57DD-AC99-775C06F5D32E}"/>
              </a:ext>
            </a:extLst>
          </p:cNvPr>
          <p:cNvSpPr txBox="1"/>
          <p:nvPr/>
        </p:nvSpPr>
        <p:spPr>
          <a:xfrm>
            <a:off x="5165378" y="7415956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0A04432-0370-99EC-FDA0-334010207CDF}"/>
              </a:ext>
            </a:extLst>
          </p:cNvPr>
          <p:cNvSpPr txBox="1"/>
          <p:nvPr/>
        </p:nvSpPr>
        <p:spPr>
          <a:xfrm>
            <a:off x="4459232" y="7415956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4A87B1D-3D88-E0DF-5AC5-068809BC351B}"/>
              </a:ext>
            </a:extLst>
          </p:cNvPr>
          <p:cNvSpPr txBox="1"/>
          <p:nvPr/>
        </p:nvSpPr>
        <p:spPr>
          <a:xfrm>
            <a:off x="581410" y="8529035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A4B25D9-981B-34E1-E46D-07EE4C63ED86}"/>
              </a:ext>
            </a:extLst>
          </p:cNvPr>
          <p:cNvSpPr txBox="1"/>
          <p:nvPr/>
        </p:nvSpPr>
        <p:spPr>
          <a:xfrm>
            <a:off x="1335431" y="8529035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E613529-338E-67B0-6972-2C0AEC7B97BB}"/>
              </a:ext>
            </a:extLst>
          </p:cNvPr>
          <p:cNvSpPr txBox="1"/>
          <p:nvPr/>
        </p:nvSpPr>
        <p:spPr>
          <a:xfrm>
            <a:off x="2125357" y="8529035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85AE70B-A0F3-D46E-ABAA-10722DCF1106}"/>
              </a:ext>
            </a:extLst>
          </p:cNvPr>
          <p:cNvSpPr txBox="1"/>
          <p:nvPr/>
        </p:nvSpPr>
        <p:spPr>
          <a:xfrm>
            <a:off x="2927253" y="8529035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810C83A-8E44-F601-9C6C-0CD3527751A3}"/>
              </a:ext>
            </a:extLst>
          </p:cNvPr>
          <p:cNvSpPr txBox="1"/>
          <p:nvPr/>
        </p:nvSpPr>
        <p:spPr>
          <a:xfrm>
            <a:off x="3657336" y="8529035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FA65C77-AE9E-3187-1552-17EDBC2D7FB0}"/>
              </a:ext>
            </a:extLst>
          </p:cNvPr>
          <p:cNvSpPr txBox="1"/>
          <p:nvPr/>
        </p:nvSpPr>
        <p:spPr>
          <a:xfrm>
            <a:off x="5165378" y="8529035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B9D8119-6274-D586-5FFC-81B4D53A550D}"/>
              </a:ext>
            </a:extLst>
          </p:cNvPr>
          <p:cNvSpPr txBox="1"/>
          <p:nvPr/>
        </p:nvSpPr>
        <p:spPr>
          <a:xfrm>
            <a:off x="4459232" y="8529035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E0E1B50-2BC6-5A31-4A1A-8E508A55879C}"/>
              </a:ext>
            </a:extLst>
          </p:cNvPr>
          <p:cNvSpPr txBox="1"/>
          <p:nvPr/>
        </p:nvSpPr>
        <p:spPr>
          <a:xfrm>
            <a:off x="6003179" y="8529035"/>
            <a:ext cx="383202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268973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9C70AA0-7572-D754-877A-17672B765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431" y="235494"/>
            <a:ext cx="6567897" cy="615824"/>
          </a:xfrm>
        </p:spPr>
        <p:txBody>
          <a:bodyPr>
            <a:noAutofit/>
          </a:bodyPr>
          <a:lstStyle/>
          <a:p>
            <a:r>
              <a:rPr lang="en-US" sz="2400" b="1" dirty="0">
                <a:ea typeface="Calibri Light"/>
                <a:cs typeface="Calibri Light"/>
              </a:rPr>
              <a:t>Social Studies:             Click and drag the picture to sort.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CFBC26-1E1E-FB21-E86B-F4C0B49D7FE5}"/>
              </a:ext>
            </a:extLst>
          </p:cNvPr>
          <p:cNvSpPr txBox="1"/>
          <p:nvPr/>
        </p:nvSpPr>
        <p:spPr>
          <a:xfrm>
            <a:off x="287382" y="849086"/>
            <a:ext cx="6342666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ea typeface="Calibri" panose="020F0502020204030204"/>
                <a:cs typeface="Calibri" panose="020F0502020204030204"/>
              </a:rPr>
              <a:t>Needs                                       Wants </a:t>
            </a:r>
            <a:r>
              <a:rPr lang="en-US" sz="2800" dirty="0">
                <a:ea typeface="Calibri" panose="020F0502020204030204"/>
                <a:cs typeface="Calibri" panose="020F0502020204030204"/>
              </a:rPr>
              <a:t> 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E920888-57B0-0151-DE60-5EF2AF69834D}"/>
              </a:ext>
            </a:extLst>
          </p:cNvPr>
          <p:cNvCxnSpPr/>
          <p:nvPr/>
        </p:nvCxnSpPr>
        <p:spPr>
          <a:xfrm>
            <a:off x="3388682" y="1000367"/>
            <a:ext cx="16345" cy="5449605"/>
          </a:xfrm>
          <a:prstGeom prst="straightConnector1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B4091E6-AA0E-7D69-3C45-0B28CD2B9957}"/>
              </a:ext>
            </a:extLst>
          </p:cNvPr>
          <p:cNvCxnSpPr/>
          <p:nvPr/>
        </p:nvCxnSpPr>
        <p:spPr>
          <a:xfrm>
            <a:off x="117566" y="1489166"/>
            <a:ext cx="6439988" cy="13062"/>
          </a:xfrm>
          <a:prstGeom prst="straightConnector1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9" name="Picture 8" descr="A black and white picture of a nose&#10;&#10;AI-generated content may be incorrect.">
            <a:extLst>
              <a:ext uri="{FF2B5EF4-FFF2-40B4-BE49-F238E27FC236}">
                <a16:creationId xmlns:a16="http://schemas.microsoft.com/office/drawing/2014/main" id="{77D575AA-BF07-D5B0-469C-9DCC855A46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887" y="6850720"/>
            <a:ext cx="984017" cy="1007954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F8FD940-91F8-0930-AEC7-36F0291F798B}"/>
              </a:ext>
            </a:extLst>
          </p:cNvPr>
          <p:cNvCxnSpPr>
            <a:cxnSpLocks/>
          </p:cNvCxnSpPr>
          <p:nvPr/>
        </p:nvCxnSpPr>
        <p:spPr>
          <a:xfrm>
            <a:off x="237252" y="6515972"/>
            <a:ext cx="6439988" cy="13062"/>
          </a:xfrm>
          <a:prstGeom prst="straightConnector1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1" name="Picture 10" descr="A black and white logo&#10;&#10;AI-generated content may be incorrect.">
            <a:extLst>
              <a:ext uri="{FF2B5EF4-FFF2-40B4-BE49-F238E27FC236}">
                <a16:creationId xmlns:a16="http://schemas.microsoft.com/office/drawing/2014/main" id="{3ECF2334-FAA4-3603-2CA0-44CDAE7EF1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755" y="6901037"/>
            <a:ext cx="1134721" cy="1027004"/>
          </a:xfrm>
          <a:prstGeom prst="rect">
            <a:avLst/>
          </a:prstGeom>
        </p:spPr>
      </p:pic>
      <p:pic>
        <p:nvPicPr>
          <p:cNvPr id="12" name="Picture 11" descr="A glass of water with words&#10;&#10;AI-generated content may be incorrect.">
            <a:extLst>
              <a:ext uri="{FF2B5EF4-FFF2-40B4-BE49-F238E27FC236}">
                <a16:creationId xmlns:a16="http://schemas.microsoft.com/office/drawing/2014/main" id="{8903BF05-B1C4-B610-CEE3-13097E7451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2896" y="6798084"/>
            <a:ext cx="1134722" cy="1113228"/>
          </a:xfrm>
          <a:prstGeom prst="rect">
            <a:avLst/>
          </a:prstGeom>
        </p:spPr>
      </p:pic>
      <p:pic>
        <p:nvPicPr>
          <p:cNvPr id="13" name="Picture 12" descr="A logo of a video game&#10;&#10;AI-generated content may be incorrect.">
            <a:extLst>
              <a:ext uri="{FF2B5EF4-FFF2-40B4-BE49-F238E27FC236}">
                <a16:creationId xmlns:a16="http://schemas.microsoft.com/office/drawing/2014/main" id="{862BEDC0-1E8E-3443-0700-AF9A3FA8D0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9911" y="6874780"/>
            <a:ext cx="979130" cy="995737"/>
          </a:xfrm>
          <a:prstGeom prst="rect">
            <a:avLst/>
          </a:prstGeom>
        </p:spPr>
      </p:pic>
      <p:pic>
        <p:nvPicPr>
          <p:cNvPr id="15" name="Picture 14" descr="A close-up of a computer&#10;&#10;AI-generated content may be incorrect.">
            <a:extLst>
              <a:ext uri="{FF2B5EF4-FFF2-40B4-BE49-F238E27FC236}">
                <a16:creationId xmlns:a16="http://schemas.microsoft.com/office/drawing/2014/main" id="{672746CC-959B-B851-E5C3-F2881510F0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9017" y="6805416"/>
            <a:ext cx="923925" cy="1122503"/>
          </a:xfrm>
          <a:prstGeom prst="rect">
            <a:avLst/>
          </a:prstGeom>
        </p:spPr>
      </p:pic>
      <p:pic>
        <p:nvPicPr>
          <p:cNvPr id="16" name="Picture 15" descr="A logo of a trampoline&#10;&#10;AI-generated content may be incorrect.">
            <a:extLst>
              <a:ext uri="{FF2B5EF4-FFF2-40B4-BE49-F238E27FC236}">
                <a16:creationId xmlns:a16="http://schemas.microsoft.com/office/drawing/2014/main" id="{4AE9D73A-CF19-52E7-5E03-107AFA409C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4299" y="7916048"/>
            <a:ext cx="1134721" cy="1127390"/>
          </a:xfrm>
          <a:prstGeom prst="rect">
            <a:avLst/>
          </a:prstGeom>
        </p:spPr>
      </p:pic>
      <p:pic>
        <p:nvPicPr>
          <p:cNvPr id="17" name="Picture 16" descr="A black and white drawing of a house&#10;&#10;AI-generated content may be incorrect.">
            <a:extLst>
              <a:ext uri="{FF2B5EF4-FFF2-40B4-BE49-F238E27FC236}">
                <a16:creationId xmlns:a16="http://schemas.microsoft.com/office/drawing/2014/main" id="{6B583C5B-2389-4882-13D4-BD1FC72A98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58871" y="7918493"/>
            <a:ext cx="1079766" cy="1146440"/>
          </a:xfrm>
          <a:prstGeom prst="rect">
            <a:avLst/>
          </a:prstGeom>
        </p:spPr>
      </p:pic>
      <p:pic>
        <p:nvPicPr>
          <p:cNvPr id="18" name="Picture 17" descr="A black and white picture of a pair of pants&#10;&#10;AI-generated content may be incorrect.">
            <a:extLst>
              <a:ext uri="{FF2B5EF4-FFF2-40B4-BE49-F238E27FC236}">
                <a16:creationId xmlns:a16="http://schemas.microsoft.com/office/drawing/2014/main" id="{8265C780-AA7B-2A23-B47A-A76D16ABAA1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8487" y="7920809"/>
            <a:ext cx="979130" cy="1117866"/>
          </a:xfrm>
          <a:prstGeom prst="rect">
            <a:avLst/>
          </a:prstGeom>
        </p:spPr>
      </p:pic>
      <p:pic>
        <p:nvPicPr>
          <p:cNvPr id="19" name="Picture 18" descr="A black and white apple&#10;&#10;AI-generated content may be incorrect.">
            <a:extLst>
              <a:ext uri="{FF2B5EF4-FFF2-40B4-BE49-F238E27FC236}">
                <a16:creationId xmlns:a16="http://schemas.microsoft.com/office/drawing/2014/main" id="{EBCBEF42-ACA4-B900-161F-661EFB3F97B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24924" y="7973699"/>
            <a:ext cx="1088793" cy="1107841"/>
          </a:xfrm>
          <a:prstGeom prst="rect">
            <a:avLst/>
          </a:prstGeom>
        </p:spPr>
      </p:pic>
      <p:pic>
        <p:nvPicPr>
          <p:cNvPr id="20" name="Picture 19" descr="A drawing of a pair of ice skates&#10;&#10;AI-generated content may be incorrect.">
            <a:extLst>
              <a:ext uri="{FF2B5EF4-FFF2-40B4-BE49-F238E27FC236}">
                <a16:creationId xmlns:a16="http://schemas.microsoft.com/office/drawing/2014/main" id="{7CA3DCA2-E9D1-2104-B697-DE5A16C7E15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80441" y="6793446"/>
            <a:ext cx="1079516" cy="1122503"/>
          </a:xfrm>
          <a:prstGeom prst="rect">
            <a:avLst/>
          </a:prstGeom>
        </p:spPr>
      </p:pic>
      <p:pic>
        <p:nvPicPr>
          <p:cNvPr id="21" name="Picture 20" descr="A close-up of a medicine bottle&#10;&#10;AI-generated content may be incorrect.">
            <a:extLst>
              <a:ext uri="{FF2B5EF4-FFF2-40B4-BE49-F238E27FC236}">
                <a16:creationId xmlns:a16="http://schemas.microsoft.com/office/drawing/2014/main" id="{2EC8929C-9612-90E1-8BBD-47DA1BB081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47402" y="7875380"/>
            <a:ext cx="1058023" cy="1208727"/>
          </a:xfrm>
          <a:prstGeom prst="rect">
            <a:avLst/>
          </a:prstGeom>
        </p:spPr>
      </p:pic>
      <p:pic>
        <p:nvPicPr>
          <p:cNvPr id="22" name="Picture 21" descr="A cupcake with a logo&#10;&#10;AI-generated content may be incorrect.">
            <a:extLst>
              <a:ext uri="{FF2B5EF4-FFF2-40B4-BE49-F238E27FC236}">
                <a16:creationId xmlns:a16="http://schemas.microsoft.com/office/drawing/2014/main" id="{9BC5A690-2CC1-2963-6060-6E5ADBE2FEA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17494" y="7973697"/>
            <a:ext cx="1143996" cy="1107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681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5BF63-53C7-48C2-9972-185D16EB3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3181301"/>
          </a:xfrm>
        </p:spPr>
        <p:txBody>
          <a:bodyPr>
            <a:normAutofit/>
          </a:bodyPr>
          <a:lstStyle/>
          <a:p>
            <a:r>
              <a:rPr lang="en-US" sz="3600" dirty="0">
                <a:highlight>
                  <a:srgbClr val="FFFF00"/>
                </a:highlight>
                <a:ea typeface="Calibri Light"/>
                <a:cs typeface="Calibri Light"/>
              </a:rPr>
              <a:t>Did you save your work?</a:t>
            </a:r>
            <a:r>
              <a:rPr lang="en-US" sz="2500" dirty="0">
                <a:ea typeface="Calibri Light"/>
                <a:cs typeface="Calibri Light"/>
              </a:rPr>
              <a:t> </a:t>
            </a:r>
            <a:br>
              <a:rPr lang="en-US" sz="2500" dirty="0">
                <a:ea typeface="Calibri Light"/>
                <a:cs typeface="Calibri Light"/>
              </a:rPr>
            </a:br>
            <a:br>
              <a:rPr lang="en-US" sz="2500" dirty="0">
                <a:ea typeface="Calibri Light"/>
                <a:cs typeface="Calibri Light"/>
              </a:rPr>
            </a:br>
            <a:br>
              <a:rPr lang="en-US" sz="2500" dirty="0">
                <a:ea typeface="Calibri Light"/>
                <a:cs typeface="Calibri Light"/>
              </a:rPr>
            </a:br>
            <a:r>
              <a:rPr lang="en-US" sz="2500" dirty="0">
                <a:ea typeface="Calibri Light"/>
                <a:cs typeface="Calibri Light"/>
              </a:rPr>
              <a:t>Once you have completed your work you can work on iReady Reading or Math. 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0194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be59ba6-f269-4ad7-a1b2-53e61bcfbb4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B1D7A34B84EE4FA58171E6F3B0FF26" ma:contentTypeVersion="5" ma:contentTypeDescription="Create a new document." ma:contentTypeScope="" ma:versionID="30fb418ef51301018c168d5aa58ca898">
  <xsd:schema xmlns:xsd="http://www.w3.org/2001/XMLSchema" xmlns:xs="http://www.w3.org/2001/XMLSchema" xmlns:p="http://schemas.microsoft.com/office/2006/metadata/properties" xmlns:ns3="2be59ba6-f269-4ad7-a1b2-53e61bcfbb46" targetNamespace="http://schemas.microsoft.com/office/2006/metadata/properties" ma:root="true" ma:fieldsID="1943181db7b20802f35663b4e4ab3569" ns3:_="">
    <xsd:import namespace="2be59ba6-f269-4ad7-a1b2-53e61bcfbb46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_activity" minOccurs="0"/>
                <xsd:element ref="ns3:MediaServiceMetadata" minOccurs="0"/>
                <xsd:element ref="ns3:MediaServiceFastMetadata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e59ba6-f269-4ad7-a1b2-53e61bcfbb46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_activity" ma:index="9" nillable="true" ma:displayName="_activity" ma:hidden="true" ma:internalName="_activity">
      <xsd:simpleType>
        <xsd:restriction base="dms:Note"/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F66F590-A01F-49E9-AD1F-4EC6B5D8C3D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C7C9B44-D7F5-4ABA-BDAF-512703DC8481}">
  <ds:schemaRefs>
    <ds:schemaRef ds:uri="2be59ba6-f269-4ad7-a1b2-53e61bcfbb4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CF2F2C4-334E-4585-A915-E2E85067135C}">
  <ds:schemaRefs>
    <ds:schemaRef ds:uri="2be59ba6-f269-4ad7-a1b2-53e61bcfbb4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Letter Paper (8.5x11 in)</PresentationFormat>
  <Slides>7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eLearning </vt:lpstr>
      <vt:lpstr>Reading: Write the answers on paper  or type in the text box. </vt:lpstr>
      <vt:lpstr>Writing: Type your answers. Click save when you finish. </vt:lpstr>
      <vt:lpstr>Phonics </vt:lpstr>
      <vt:lpstr>Math: Type your answer in the box. Save when done.                 </vt:lpstr>
      <vt:lpstr>Social Studies:             Click and drag the picture to sort. </vt:lpstr>
      <vt:lpstr>Did you save your work?    Once you have completed your work you can work on iReady Reading or Math. 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eLearning</dc:title>
  <dc:creator>Peeples, Morgan E</dc:creator>
  <cp:revision>159</cp:revision>
  <dcterms:created xsi:type="dcterms:W3CDTF">2025-08-13T19:58:49Z</dcterms:created>
  <dcterms:modified xsi:type="dcterms:W3CDTF">2026-08-27T19:01:24Z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0x010100A2B1D7A34B84EE4FA58171E6F3B0FF26</vt:lpwstr>
  </property>
</Properties>
</file>