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71" r:id="rId7"/>
    <p:sldId id="272" r:id="rId8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D36CA8-7515-51E3-5590-B1AC54B80248}" v="2" dt="2026-08-27T19:01:59.129"/>
    <p1510:client id="{96C13ABF-7F88-0E8B-E816-BE454C6C8189}" v="1" dt="2026-08-27T18:58:11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sley, Morgan Peeples" userId="S::mmosley@hcsdsc.org::0875fe9b-5c35-4ad5-af7f-9e10b03a6df5" providerId="AD" clId="Web-{96C13ABF-7F88-0E8B-E816-BE454C6C8189}"/>
    <pc:docChg chg="modSld">
      <pc:chgData name="Mosley, Morgan Peeples" userId="S::mmosley@hcsdsc.org::0875fe9b-5c35-4ad5-af7f-9e10b03a6df5" providerId="AD" clId="Web-{96C13ABF-7F88-0E8B-E816-BE454C6C8189}" dt="2026-08-27T18:58:11.530" v="0" actId="20577"/>
      <pc:docMkLst>
        <pc:docMk/>
      </pc:docMkLst>
      <pc:sldChg chg="modSp">
        <pc:chgData name="Mosley, Morgan Peeples" userId="S::mmosley@hcsdsc.org::0875fe9b-5c35-4ad5-af7f-9e10b03a6df5" providerId="AD" clId="Web-{96C13ABF-7F88-0E8B-E816-BE454C6C8189}" dt="2026-08-27T18:58:11.530" v="0" actId="20577"/>
        <pc:sldMkLst>
          <pc:docMk/>
          <pc:sldMk cId="2497249982" sldId="256"/>
        </pc:sldMkLst>
        <pc:spChg chg="mod">
          <ac:chgData name="Mosley, Morgan Peeples" userId="S::mmosley@hcsdsc.org::0875fe9b-5c35-4ad5-af7f-9e10b03a6df5" providerId="AD" clId="Web-{96C13ABF-7F88-0E8B-E816-BE454C6C8189}" dt="2026-08-27T18:58:11.530" v="0" actId="20577"/>
          <ac:spMkLst>
            <pc:docMk/>
            <pc:sldMk cId="2497249982" sldId="256"/>
            <ac:spMk id="3" creationId="{E904AF5E-C9FD-4C6C-8DCB-17F6D02E2D30}"/>
          </ac:spMkLst>
        </pc:spChg>
      </pc:sldChg>
    </pc:docChg>
  </pc:docChgLst>
  <pc:docChgLst>
    <pc:chgData name="Mosley, Morgan Peeples" userId="S::mmosley@hcsdsc.org::0875fe9b-5c35-4ad5-af7f-9e10b03a6df5" providerId="AD" clId="Web-{1DD36CA8-7515-51E3-5590-B1AC54B80248}"/>
    <pc:docChg chg="modSld">
      <pc:chgData name="Mosley, Morgan Peeples" userId="S::mmosley@hcsdsc.org::0875fe9b-5c35-4ad5-af7f-9e10b03a6df5" providerId="AD" clId="Web-{1DD36CA8-7515-51E3-5590-B1AC54B80248}" dt="2026-08-27T19:01:59.129" v="1" actId="20577"/>
      <pc:docMkLst>
        <pc:docMk/>
      </pc:docMkLst>
      <pc:sldChg chg="modSp">
        <pc:chgData name="Mosley, Morgan Peeples" userId="S::mmosley@hcsdsc.org::0875fe9b-5c35-4ad5-af7f-9e10b03a6df5" providerId="AD" clId="Web-{1DD36CA8-7515-51E3-5590-B1AC54B80248}" dt="2026-08-27T19:01:59.129" v="1" actId="20577"/>
        <pc:sldMkLst>
          <pc:docMk/>
          <pc:sldMk cId="2497249982" sldId="256"/>
        </pc:sldMkLst>
        <pc:spChg chg="mod">
          <ac:chgData name="Mosley, Morgan Peeples" userId="S::mmosley@hcsdsc.org::0875fe9b-5c35-4ad5-af7f-9e10b03a6df5" providerId="AD" clId="Web-{1DD36CA8-7515-51E3-5590-B1AC54B80248}" dt="2026-08-27T19:01:59.129" v="1" actId="20577"/>
          <ac:spMkLst>
            <pc:docMk/>
            <pc:sldMk cId="2497249982" sldId="256"/>
            <ac:spMk id="3" creationId="{E904AF5E-C9FD-4C6C-8DCB-17F6D02E2D3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6DCC6-4FBF-4A13-BAD4-CF12D9C6A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4607D-C0E7-4B3E-BF72-8DF2ECF64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D9104-32A2-45C9-9818-9167F30E5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BDB25-E6A2-41E5-BED2-DDF79E283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6B3A1-07A1-4C92-9202-65F050603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22AC-566F-4339-AB10-8A083565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0782D-3A72-4DC2-9990-F597AD400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2E16C-6CE5-416D-BB4C-3E0BC280F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C5865-3FC0-47A7-A629-7554806E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D0BAB-B48A-4A59-BA56-3A93E5EE4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46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90E80-465D-46C9-93EB-406776C04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C355E-0BE6-41FE-B8D6-104A2975C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1DD2C-D7B8-4CFD-90D5-F74D8270A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49650-A864-42AC-B609-3823F1682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746E1-AA02-4187-8DC0-A62C1ED1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89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07186-26DD-4A95-A493-6DF09798A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18D9A-6085-4F32-8C92-F7AFF8C94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29F746-8211-4A70-9F12-6BE577DC6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DAEB4-BD9B-4E04-B673-F809146D7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76547-C23A-4CA3-8E4F-97D20A078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AE13A-74F6-4A6D-AC9D-6F2984743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79B5B-F3F4-4F6A-97CB-7B7BEDE3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075AB-C580-419B-9E1E-898B33D32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632B6-DDD3-4FC4-8A50-2751103FC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20C37E-B968-44F5-9BE7-5186D555EB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51B913-BB6E-44DD-A170-EBCF9808C0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D4B5D7-D5B0-4E05-B5BB-F8334266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98BB6-613D-4EE5-9DAB-9164DB0C4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24557A-D169-499F-9DB2-6A89F4027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0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29E70-CD15-49ED-B45F-0B191156D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C9977C-E069-40DA-B63E-E13E31552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DB921-3FD1-4799-9AE6-F3531BF0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828031-77D3-4E35-A0DA-2C4ED407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7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941845-8676-4426-96B3-4EA53FE6D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4B863F-9A71-4D12-B716-555B4684A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6074C-952F-4FB4-9DEC-F358C682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74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3E972-946E-4372-97F1-947A948B9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06344-82C8-4F9F-8396-342DAA2A9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E186F-2281-40E4-9A31-F0A9CFB4D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F75FE-389C-4179-A899-781B5D1FD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01AF5-2522-48A9-919F-CBC84BBD9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584D5C-B4BE-4347-8320-7099C4309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1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4899B-1B6F-43D8-89A7-AA20DBA8F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812BF7-B975-4575-9333-C015415E5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4D4A9-21B6-4F1D-B7AE-7220BF065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0BC0B0-4930-49F8-8B98-AC37FA73C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3EEC25-3D33-4945-9EB4-6CA245D0C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F5C7A-AD9A-4A17-A791-EE8C3B4ED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6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87408-FBFA-4C1C-B28F-845E1273C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1AE33-BB7D-43B5-90D7-9FA256EEF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CF7E1-8390-4D44-9E51-8D08A80FB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ED030-24A3-4887-A612-1F3AA2FB1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69990-CEE3-41F7-992E-6ED3008D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9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110B53-8D50-4713-8F4E-CFE70E88E4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AC767-7BF7-472A-B160-FF1778F32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E00E1-DB1E-42B5-9B5D-56D66FEF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5D1BA-6C68-4C6C-8246-F41F676D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E3691-C959-4451-94DD-D95616DC3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3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88CA97-91BC-4495-B5D9-02ADFE77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7E0B94-59EF-45BD-953F-516C7DF3C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816FA-8983-4135-AC29-950F8CFA9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4C027-7937-4F22-811F-3AB49552362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FB313-46CA-4151-8480-9A18152EA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91C58-3E37-46ED-9900-D00134A3B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B0308-1076-42B8-BCFB-E270E160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89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748F-9D79-4C63-B7EF-20AE2294D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02581"/>
            <a:ext cx="5143500" cy="3183467"/>
          </a:xfrm>
        </p:spPr>
        <p:txBody>
          <a:bodyPr>
            <a:normAutofit/>
          </a:bodyPr>
          <a:lstStyle/>
          <a:p>
            <a:r>
              <a:rPr lang="en-US" sz="5400">
                <a:latin typeface="Arial Rounded MT Bold" panose="020F0704030504030204" pitchFamily="34" charset="0"/>
              </a:rPr>
              <a:t>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04AF5E-C9FD-4C6C-8DCB-17F6D02E2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417" y="3947532"/>
            <a:ext cx="6865848" cy="1965253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sz="3700">
                <a:latin typeface="Arial Rounded MT Bold"/>
              </a:rPr>
              <a:t>Day 4</a:t>
            </a:r>
            <a:endParaRPr lang="en-US" sz="3700" dirty="0">
              <a:latin typeface="Arial Rounded MT Bold"/>
            </a:endParaRPr>
          </a:p>
          <a:p>
            <a:endParaRPr lang="en-US" sz="3733">
              <a:latin typeface="Arial Rounded MT Bold" panose="020F0704030504030204" pitchFamily="34" charset="0"/>
            </a:endParaRPr>
          </a:p>
          <a:p>
            <a:r>
              <a:rPr lang="en-US" sz="4000" b="1" dirty="0"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Click save every time you</a:t>
            </a:r>
            <a:endParaRPr lang="en-US"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r>
              <a:rPr lang="en-US" sz="4000" b="1" dirty="0"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 complete a task.</a:t>
            </a:r>
            <a:endParaRPr lang="en-US" dirty="0">
              <a:highlight>
                <a:srgbClr val="FFFF00"/>
              </a:highlight>
              <a:ea typeface="Calibri"/>
              <a:cs typeface="Calibri"/>
            </a:endParaRPr>
          </a:p>
          <a:p>
            <a:r>
              <a:rPr lang="en-US" sz="3700" dirty="0">
                <a:latin typeface="Arial Rounded MT Bold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724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13E774-EE17-4DE2-80A1-2A6A03E83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14" y="626320"/>
            <a:ext cx="6169171" cy="82434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D4E22-AD48-42D1-AEE5-B6D4EABFC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959457" cy="626320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Reading: </a:t>
            </a:r>
            <a:r>
              <a:rPr lang="en-US" sz="2200" b="1" dirty="0"/>
              <a:t>Write on paper or type where it says answer.</a:t>
            </a:r>
            <a:endParaRPr lang="en-US" sz="2200" b="1" dirty="0">
              <a:ea typeface="Calibri Light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566633-888F-5BBF-5518-105B0A8899E0}"/>
              </a:ext>
            </a:extLst>
          </p:cNvPr>
          <p:cNvSpPr txBox="1"/>
          <p:nvPr/>
        </p:nvSpPr>
        <p:spPr>
          <a:xfrm>
            <a:off x="428885" y="5952353"/>
            <a:ext cx="599585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D5B113BA-CC57-A81B-F2FB-2785AA51E073}"/>
              </a:ext>
            </a:extLst>
          </p:cNvPr>
          <p:cNvSpPr txBox="1"/>
          <p:nvPr/>
        </p:nvSpPr>
        <p:spPr>
          <a:xfrm>
            <a:off x="345105" y="8465756"/>
            <a:ext cx="599585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1162D131-5F16-B057-BE84-8864145E26BA}"/>
              </a:ext>
            </a:extLst>
          </p:cNvPr>
          <p:cNvSpPr txBox="1"/>
          <p:nvPr/>
        </p:nvSpPr>
        <p:spPr>
          <a:xfrm>
            <a:off x="345105" y="7173149"/>
            <a:ext cx="599585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1973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CFE5A-A94E-4B94-8CCF-58EACF2F8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02" y="118844"/>
            <a:ext cx="4070764" cy="711146"/>
          </a:xfrm>
        </p:spPr>
        <p:txBody>
          <a:bodyPr>
            <a:normAutofit/>
          </a:bodyPr>
          <a:lstStyle/>
          <a:p>
            <a:r>
              <a:rPr lang="en-US" sz="4400" b="1" dirty="0"/>
              <a:t>Writing: </a:t>
            </a:r>
            <a:r>
              <a:rPr lang="en-US" sz="2000" b="1" dirty="0"/>
              <a:t>Write on paper. </a:t>
            </a:r>
            <a:endParaRPr lang="en-US" sz="2000" b="1" dirty="0">
              <a:ea typeface="Calibri Light"/>
              <a:cs typeface="Calibri Ligh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CFBB95-F5AC-475E-A2B2-8DA1D42D8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8" y="829990"/>
            <a:ext cx="4181475" cy="3200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9B8473-3498-40B4-91D0-F66D09336D04}"/>
              </a:ext>
            </a:extLst>
          </p:cNvPr>
          <p:cNvSpPr txBox="1"/>
          <p:nvPr/>
        </p:nvSpPr>
        <p:spPr>
          <a:xfrm>
            <a:off x="148102" y="4030390"/>
            <a:ext cx="5830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Use the vocabulary words to write a story about the picture.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BBA89F-2515-4AFF-A63C-41F5698A8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186" y="118844"/>
            <a:ext cx="2466975" cy="37052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1122DB-EFB7-40B2-A71B-F2E70D1E783C}"/>
              </a:ext>
            </a:extLst>
          </p:cNvPr>
          <p:cNvCxnSpPr/>
          <p:nvPr/>
        </p:nvCxnSpPr>
        <p:spPr>
          <a:xfrm>
            <a:off x="486480" y="4906537"/>
            <a:ext cx="57428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8DC82E-0533-45EB-B68E-858E9BA3016D}"/>
              </a:ext>
            </a:extLst>
          </p:cNvPr>
          <p:cNvCxnSpPr/>
          <p:nvPr/>
        </p:nvCxnSpPr>
        <p:spPr>
          <a:xfrm>
            <a:off x="486480" y="5739161"/>
            <a:ext cx="57428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F1DF8B-CB1B-4100-B114-9C90287EED13}"/>
              </a:ext>
            </a:extLst>
          </p:cNvPr>
          <p:cNvCxnSpPr/>
          <p:nvPr/>
        </p:nvCxnSpPr>
        <p:spPr>
          <a:xfrm>
            <a:off x="486480" y="6170342"/>
            <a:ext cx="57428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ED3054-B321-4B2C-8EA4-1D97FE7D6D54}"/>
              </a:ext>
            </a:extLst>
          </p:cNvPr>
          <p:cNvCxnSpPr/>
          <p:nvPr/>
        </p:nvCxnSpPr>
        <p:spPr>
          <a:xfrm>
            <a:off x="486480" y="6590371"/>
            <a:ext cx="57428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0D0A18-345B-4A28-9C83-C4516808E656}"/>
              </a:ext>
            </a:extLst>
          </p:cNvPr>
          <p:cNvCxnSpPr/>
          <p:nvPr/>
        </p:nvCxnSpPr>
        <p:spPr>
          <a:xfrm>
            <a:off x="509239" y="7021552"/>
            <a:ext cx="57428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D20D0F4-8661-4A2E-8420-BD286ADD8633}"/>
              </a:ext>
            </a:extLst>
          </p:cNvPr>
          <p:cNvCxnSpPr/>
          <p:nvPr/>
        </p:nvCxnSpPr>
        <p:spPr>
          <a:xfrm>
            <a:off x="509239" y="7486186"/>
            <a:ext cx="57428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082968C-63C1-4093-946C-06760D4B46CF}"/>
              </a:ext>
            </a:extLst>
          </p:cNvPr>
          <p:cNvCxnSpPr/>
          <p:nvPr/>
        </p:nvCxnSpPr>
        <p:spPr>
          <a:xfrm>
            <a:off x="509239" y="7961971"/>
            <a:ext cx="57428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13F083F-07A4-4954-B393-279E937613BA}"/>
              </a:ext>
            </a:extLst>
          </p:cNvPr>
          <p:cNvCxnSpPr/>
          <p:nvPr/>
        </p:nvCxnSpPr>
        <p:spPr>
          <a:xfrm>
            <a:off x="486480" y="8482361"/>
            <a:ext cx="57428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982E1F3-8613-4321-91F2-3792B09625EF}"/>
              </a:ext>
            </a:extLst>
          </p:cNvPr>
          <p:cNvCxnSpPr/>
          <p:nvPr/>
        </p:nvCxnSpPr>
        <p:spPr>
          <a:xfrm>
            <a:off x="509239" y="5330283"/>
            <a:ext cx="57428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649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E2714C-77B3-46DF-8675-E992BDBC2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0" y="560539"/>
            <a:ext cx="6768790" cy="84637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1CFE5A-A94E-4B94-8CCF-58EACF2F8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768397" cy="78440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/>
              <a:t>Phonics:</a:t>
            </a:r>
            <a:r>
              <a:rPr lang="en-US" sz="3200" dirty="0"/>
              <a:t> </a:t>
            </a:r>
            <a:r>
              <a:rPr lang="en-US" sz="2000" dirty="0"/>
              <a:t> </a:t>
            </a:r>
            <a:r>
              <a:rPr lang="en-US" sz="1800" dirty="0"/>
              <a:t>Write on paper or type on question mark.</a:t>
            </a:r>
            <a:r>
              <a:rPr lang="en-US" sz="2000" dirty="0"/>
              <a:t> </a:t>
            </a:r>
            <a:r>
              <a:rPr lang="en-US" sz="2000" dirty="0">
                <a:highlight>
                  <a:srgbClr val="FFFF00"/>
                </a:highlight>
                <a:ea typeface="+mj-lt"/>
                <a:cs typeface="+mj-lt"/>
              </a:rPr>
              <a:t>Click save when you're done.</a:t>
            </a:r>
            <a:r>
              <a:rPr lang="en-US" sz="2000" dirty="0">
                <a:ea typeface="+mj-lt"/>
                <a:cs typeface="+mj-lt"/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C1B848-2854-F20C-838D-9E4282EFE770}"/>
              </a:ext>
            </a:extLst>
          </p:cNvPr>
          <p:cNvSpPr txBox="1"/>
          <p:nvPr/>
        </p:nvSpPr>
        <p:spPr>
          <a:xfrm>
            <a:off x="1481574" y="2418749"/>
            <a:ext cx="52251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sz="2400" dirty="0">
              <a:latin typeface="Arial Rounded MT 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F2D60A-754F-94FB-775B-F34732395C8E}"/>
              </a:ext>
            </a:extLst>
          </p:cNvPr>
          <p:cNvSpPr txBox="1"/>
          <p:nvPr/>
        </p:nvSpPr>
        <p:spPr>
          <a:xfrm>
            <a:off x="1543742" y="3775028"/>
            <a:ext cx="45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dirty="0">
              <a:latin typeface="Arial Rounded MT Bo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68AC94-4A25-30C9-9233-0C32FEC1D631}"/>
              </a:ext>
            </a:extLst>
          </p:cNvPr>
          <p:cNvSpPr txBox="1"/>
          <p:nvPr/>
        </p:nvSpPr>
        <p:spPr>
          <a:xfrm>
            <a:off x="1507836" y="5594253"/>
            <a:ext cx="45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dirty="0">
              <a:latin typeface="Arial Rounded MT Bo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97A8D4-B630-F41B-E6AA-7163F5BE290C}"/>
              </a:ext>
            </a:extLst>
          </p:cNvPr>
          <p:cNvSpPr txBox="1"/>
          <p:nvPr/>
        </p:nvSpPr>
        <p:spPr>
          <a:xfrm>
            <a:off x="5313846" y="2290923"/>
            <a:ext cx="45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dirty="0">
              <a:latin typeface="Arial Rounded MT Bo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6F0181-52B0-319F-41C0-2079AEA60BA9}"/>
              </a:ext>
            </a:extLst>
          </p:cNvPr>
          <p:cNvSpPr txBox="1"/>
          <p:nvPr/>
        </p:nvSpPr>
        <p:spPr>
          <a:xfrm>
            <a:off x="5313846" y="5594253"/>
            <a:ext cx="45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dirty="0">
              <a:latin typeface="Arial Rounded MT Bo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DB4F95-D915-9A09-611D-A72F6553511A}"/>
              </a:ext>
            </a:extLst>
          </p:cNvPr>
          <p:cNvSpPr txBox="1"/>
          <p:nvPr/>
        </p:nvSpPr>
        <p:spPr>
          <a:xfrm>
            <a:off x="1543742" y="6803080"/>
            <a:ext cx="45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dirty="0">
              <a:latin typeface="Arial Rounded MT Bo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98267C-EA4D-31E2-37C5-629AC7CEC57C}"/>
              </a:ext>
            </a:extLst>
          </p:cNvPr>
          <p:cNvSpPr txBox="1"/>
          <p:nvPr/>
        </p:nvSpPr>
        <p:spPr>
          <a:xfrm>
            <a:off x="5768652" y="3775028"/>
            <a:ext cx="45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dirty="0">
              <a:latin typeface="Arial Rounded MT Bo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F183E6-CD1E-2EEA-C730-47AF9D4CFDB0}"/>
              </a:ext>
            </a:extLst>
          </p:cNvPr>
          <p:cNvSpPr txBox="1"/>
          <p:nvPr/>
        </p:nvSpPr>
        <p:spPr>
          <a:xfrm>
            <a:off x="5541249" y="6803080"/>
            <a:ext cx="45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dirty="0">
              <a:latin typeface="Arial Rounded MT Bo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473406-D199-8C5E-8BD8-4F76EDF0B1C5}"/>
              </a:ext>
            </a:extLst>
          </p:cNvPr>
          <p:cNvSpPr txBox="1"/>
          <p:nvPr/>
        </p:nvSpPr>
        <p:spPr>
          <a:xfrm>
            <a:off x="1962642" y="8179468"/>
            <a:ext cx="45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dirty="0">
              <a:latin typeface="Arial Rounded MT Bo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B6CB88-B99B-8AEE-E114-6918401650EE}"/>
              </a:ext>
            </a:extLst>
          </p:cNvPr>
          <p:cNvSpPr txBox="1"/>
          <p:nvPr/>
        </p:nvSpPr>
        <p:spPr>
          <a:xfrm>
            <a:off x="5768652" y="8179468"/>
            <a:ext cx="45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Arial Rounded MT Bold"/>
                <a:ea typeface="Calibri"/>
                <a:cs typeface="Calibri"/>
              </a:rPr>
              <a:t>?</a:t>
            </a:r>
            <a:endParaRPr lang="en-US" dirty="0">
              <a:latin typeface="Arial Rounded MT Bold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68000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th worksheet with blue circles and white circles&#10;&#10;AI-generated content may be incorrect.">
            <a:extLst>
              <a:ext uri="{FF2B5EF4-FFF2-40B4-BE49-F238E27FC236}">
                <a16:creationId xmlns:a16="http://schemas.microsoft.com/office/drawing/2014/main" id="{5B6A3D69-3C7C-F8F5-2917-BBB6C3125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4" y="520538"/>
            <a:ext cx="6849405" cy="8843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1CFE5A-A94E-4B94-8CCF-58EACF2F8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9" y="0"/>
            <a:ext cx="6851482" cy="528935"/>
          </a:xfrm>
        </p:spPr>
        <p:txBody>
          <a:bodyPr>
            <a:noAutofit/>
          </a:bodyPr>
          <a:lstStyle/>
          <a:p>
            <a:r>
              <a:rPr lang="en-US" sz="2800" dirty="0"/>
              <a:t>Math: </a:t>
            </a:r>
            <a:r>
              <a:rPr lang="en-US" sz="1600" dirty="0"/>
              <a:t>Type your answer in the box. </a:t>
            </a:r>
            <a:r>
              <a:rPr lang="en-US" sz="1600" dirty="0">
                <a:highlight>
                  <a:srgbClr val="FFFF00"/>
                </a:highlight>
              </a:rPr>
              <a:t>Click save when you're done.</a:t>
            </a:r>
            <a:r>
              <a:rPr lang="en-US" sz="1600" dirty="0"/>
              <a:t> </a:t>
            </a:r>
            <a:endParaRPr lang="en-US" sz="1600" dirty="0">
              <a:ea typeface="Calibri Light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2A80C1-623E-D924-AF64-0DFF49E731FF}"/>
              </a:ext>
            </a:extLst>
          </p:cNvPr>
          <p:cNvSpPr txBox="1"/>
          <p:nvPr/>
        </p:nvSpPr>
        <p:spPr>
          <a:xfrm>
            <a:off x="1854925" y="3487782"/>
            <a:ext cx="4572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C2F3F-1004-C3A7-203B-F8568AA79110}"/>
              </a:ext>
            </a:extLst>
          </p:cNvPr>
          <p:cNvSpPr txBox="1"/>
          <p:nvPr/>
        </p:nvSpPr>
        <p:spPr>
          <a:xfrm>
            <a:off x="1483899" y="5019761"/>
            <a:ext cx="4572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2EE60-351A-B612-34DE-7B3CBD3CA05C}"/>
              </a:ext>
            </a:extLst>
          </p:cNvPr>
          <p:cNvSpPr txBox="1"/>
          <p:nvPr/>
        </p:nvSpPr>
        <p:spPr>
          <a:xfrm>
            <a:off x="4510960" y="3445756"/>
            <a:ext cx="5290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F0CD90-6F62-B7C8-BAC2-05F7CF5A5E09}"/>
              </a:ext>
            </a:extLst>
          </p:cNvPr>
          <p:cNvSpPr txBox="1"/>
          <p:nvPr/>
        </p:nvSpPr>
        <p:spPr>
          <a:xfrm>
            <a:off x="4152894" y="5019761"/>
            <a:ext cx="4572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7EB7C2-C9F1-4B56-A1AB-0F990EF7BDAE}"/>
              </a:ext>
            </a:extLst>
          </p:cNvPr>
          <p:cNvSpPr txBox="1"/>
          <p:nvPr/>
        </p:nvSpPr>
        <p:spPr>
          <a:xfrm>
            <a:off x="1938705" y="6599614"/>
            <a:ext cx="4572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0492E4-BCD0-4044-A0AA-2928C3E66DF5}"/>
              </a:ext>
            </a:extLst>
          </p:cNvPr>
          <p:cNvSpPr txBox="1"/>
          <p:nvPr/>
        </p:nvSpPr>
        <p:spPr>
          <a:xfrm>
            <a:off x="4152894" y="6599614"/>
            <a:ext cx="4572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1C920B-AF16-4B84-D136-B2F371E8245D}"/>
              </a:ext>
            </a:extLst>
          </p:cNvPr>
          <p:cNvSpPr txBox="1"/>
          <p:nvPr/>
        </p:nvSpPr>
        <p:spPr>
          <a:xfrm>
            <a:off x="1507836" y="8191436"/>
            <a:ext cx="4572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D7DC07-56B7-8954-1279-B3C809F4D705}"/>
              </a:ext>
            </a:extLst>
          </p:cNvPr>
          <p:cNvSpPr txBox="1"/>
          <p:nvPr/>
        </p:nvSpPr>
        <p:spPr>
          <a:xfrm>
            <a:off x="4511951" y="8191436"/>
            <a:ext cx="4572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75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8CBFA-A2BF-B714-E9A2-05D54836B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BA3F7-6468-101F-9BBE-98BAE477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4" y="115808"/>
            <a:ext cx="6529742" cy="633011"/>
          </a:xfrm>
        </p:spPr>
        <p:txBody>
          <a:bodyPr>
            <a:normAutofit fontScale="90000"/>
          </a:bodyPr>
          <a:lstStyle/>
          <a:p>
            <a:r>
              <a:rPr lang="en-US" sz="2450" dirty="0">
                <a:ea typeface="Calibri Light"/>
                <a:cs typeface="Calibri Light"/>
              </a:rPr>
              <a:t>Science:                     Move the pictures to match each                                      state of matter. 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424BC4-CADF-4664-23FA-FBA8C817F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337" y="746597"/>
            <a:ext cx="6549359" cy="7510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800" b="1" dirty="0">
                <a:ea typeface="Calibri"/>
                <a:cs typeface="Calibri"/>
              </a:rPr>
              <a:t>Solid      Liquid      Gas 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00762E6-1A9A-CCB1-137B-8B294125D2BC}"/>
              </a:ext>
            </a:extLst>
          </p:cNvPr>
          <p:cNvCxnSpPr/>
          <p:nvPr/>
        </p:nvCxnSpPr>
        <p:spPr>
          <a:xfrm flipV="1">
            <a:off x="169817" y="1419678"/>
            <a:ext cx="6576292" cy="4173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3EFDC6-C66B-7B1E-2D71-E4600CF57CA6}"/>
              </a:ext>
            </a:extLst>
          </p:cNvPr>
          <p:cNvCxnSpPr/>
          <p:nvPr/>
        </p:nvCxnSpPr>
        <p:spPr>
          <a:xfrm flipH="1">
            <a:off x="2193330" y="862148"/>
            <a:ext cx="18466" cy="5385385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8840AA-2050-B311-7F12-5593A3E27434}"/>
              </a:ext>
            </a:extLst>
          </p:cNvPr>
          <p:cNvCxnSpPr>
            <a:cxnSpLocks/>
          </p:cNvCxnSpPr>
          <p:nvPr/>
        </p:nvCxnSpPr>
        <p:spPr>
          <a:xfrm flipH="1">
            <a:off x="4563109" y="862148"/>
            <a:ext cx="18466" cy="5385385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2DD00C-FBC7-4F8D-833C-5E1F587DD1A0}"/>
              </a:ext>
            </a:extLst>
          </p:cNvPr>
          <p:cNvCxnSpPr>
            <a:cxnSpLocks/>
          </p:cNvCxnSpPr>
          <p:nvPr/>
        </p:nvCxnSpPr>
        <p:spPr>
          <a:xfrm flipV="1">
            <a:off x="169817" y="6243018"/>
            <a:ext cx="6576292" cy="4173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Picture 2" descr="A close up of a crayon&#10;&#10;AI-generated content may be incorrect.">
            <a:extLst>
              <a:ext uri="{FF2B5EF4-FFF2-40B4-BE49-F238E27FC236}">
                <a16:creationId xmlns:a16="http://schemas.microsoft.com/office/drawing/2014/main" id="{D608E7BF-8EBE-9778-0F40-05123CD9C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04" y="6504553"/>
            <a:ext cx="874455" cy="874455"/>
          </a:xfrm>
          <a:prstGeom prst="rect">
            <a:avLst/>
          </a:prstGeom>
        </p:spPr>
      </p:pic>
      <p:pic>
        <p:nvPicPr>
          <p:cNvPr id="4" name="Picture 3" descr="A cartoon of a glass of water&#10;&#10;AI-generated content may be incorrect.">
            <a:extLst>
              <a:ext uri="{FF2B5EF4-FFF2-40B4-BE49-F238E27FC236}">
                <a16:creationId xmlns:a16="http://schemas.microsoft.com/office/drawing/2014/main" id="{8ACC52CE-A72E-A7E0-8350-C66887D6B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668" y="6360930"/>
            <a:ext cx="1173670" cy="1173670"/>
          </a:xfrm>
          <a:prstGeom prst="rect">
            <a:avLst/>
          </a:prstGeom>
        </p:spPr>
      </p:pic>
      <p:pic>
        <p:nvPicPr>
          <p:cNvPr id="7" name="Picture 6" descr="A yellow balloon with a black string&#10;&#10;AI-generated content may be incorrect.">
            <a:extLst>
              <a:ext uri="{FF2B5EF4-FFF2-40B4-BE49-F238E27FC236}">
                <a16:creationId xmlns:a16="http://schemas.microsoft.com/office/drawing/2014/main" id="{4D8B1B4C-4142-6157-0628-00E8F3AFB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23" y="7821097"/>
            <a:ext cx="1042016" cy="1065953"/>
          </a:xfrm>
          <a:prstGeom prst="rect">
            <a:avLst/>
          </a:prstGeom>
        </p:spPr>
      </p:pic>
      <p:pic>
        <p:nvPicPr>
          <p:cNvPr id="8" name="Picture 7" descr="A cloud with rain drops falling from a puddle&#10;&#10;AI-generated content may be incorrect.">
            <a:extLst>
              <a:ext uri="{FF2B5EF4-FFF2-40B4-BE49-F238E27FC236}">
                <a16:creationId xmlns:a16="http://schemas.microsoft.com/office/drawing/2014/main" id="{E0D410B5-5FE4-76F7-CA99-881FBE9FBC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7667" y="7737317"/>
            <a:ext cx="1245482" cy="1233513"/>
          </a:xfrm>
          <a:prstGeom prst="rect">
            <a:avLst/>
          </a:prstGeom>
        </p:spPr>
      </p:pic>
      <p:pic>
        <p:nvPicPr>
          <p:cNvPr id="12" name="Picture 11" descr="A cupcake with blue frosting and sprinkles&#10;&#10;AI-generated content may be incorrect.">
            <a:extLst>
              <a:ext uri="{FF2B5EF4-FFF2-40B4-BE49-F238E27FC236}">
                <a16:creationId xmlns:a16="http://schemas.microsoft.com/office/drawing/2014/main" id="{93ACC996-0525-9617-ACA4-D893FFF7E2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9332" y="6408804"/>
            <a:ext cx="1042016" cy="1065953"/>
          </a:xfrm>
          <a:prstGeom prst="rect">
            <a:avLst/>
          </a:prstGeom>
        </p:spPr>
      </p:pic>
      <p:pic>
        <p:nvPicPr>
          <p:cNvPr id="13" name="Picture 12" descr="A cartoon of a tea kettle&#10;&#10;AI-generated content may be incorrect.">
            <a:extLst>
              <a:ext uri="{FF2B5EF4-FFF2-40B4-BE49-F238E27FC236}">
                <a16:creationId xmlns:a16="http://schemas.microsoft.com/office/drawing/2014/main" id="{4377FFE1-9160-2276-808B-08DE7497EA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9219" y="7892161"/>
            <a:ext cx="1222243" cy="935794"/>
          </a:xfrm>
          <a:prstGeom prst="rect">
            <a:avLst/>
          </a:prstGeom>
        </p:spPr>
      </p:pic>
      <p:pic>
        <p:nvPicPr>
          <p:cNvPr id="14" name="Picture 13" descr="A black and white drawing of a pair of shoes&#10;&#10;AI-generated content may be incorrect.">
            <a:extLst>
              <a:ext uri="{FF2B5EF4-FFF2-40B4-BE49-F238E27FC236}">
                <a16:creationId xmlns:a16="http://schemas.microsoft.com/office/drawing/2014/main" id="{F6CFE864-E42C-53CB-F1A1-71500D3424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2096" y="6360929"/>
            <a:ext cx="1042016" cy="1065954"/>
          </a:xfrm>
          <a:prstGeom prst="rect">
            <a:avLst/>
          </a:prstGeom>
        </p:spPr>
      </p:pic>
      <p:pic>
        <p:nvPicPr>
          <p:cNvPr id="15" name="Picture 14" descr="A blue cube with a light shining on it&#10;&#10;AI-generated content may be incorrect.">
            <a:extLst>
              <a:ext uri="{FF2B5EF4-FFF2-40B4-BE49-F238E27FC236}">
                <a16:creationId xmlns:a16="http://schemas.microsoft.com/office/drawing/2014/main" id="{BC37A8B5-25B9-80D3-75F6-3B5D866642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2542" y="6332105"/>
            <a:ext cx="1094528" cy="1051790"/>
          </a:xfrm>
          <a:prstGeom prst="rect">
            <a:avLst/>
          </a:prstGeom>
        </p:spPr>
      </p:pic>
      <p:pic>
        <p:nvPicPr>
          <p:cNvPr id="16" name="Picture 15" descr="A train on the tracks&#10;&#10;AI-generated content may be incorrect.">
            <a:extLst>
              <a:ext uri="{FF2B5EF4-FFF2-40B4-BE49-F238E27FC236}">
                <a16:creationId xmlns:a16="http://schemas.microsoft.com/office/drawing/2014/main" id="{994FD724-338B-23EB-C731-099983C7A4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9804" y="7638752"/>
            <a:ext cx="1168035" cy="11912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9351F5-B352-93CB-A1AB-60E59A0867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3554" y="860541"/>
            <a:ext cx="571500" cy="457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A33ED83-1D68-B475-AE89-49874592CB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8709" y="870066"/>
            <a:ext cx="428625" cy="4381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DF10B6-D389-FA00-B075-5A83CA2542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62177" y="757588"/>
            <a:ext cx="934945" cy="555391"/>
          </a:xfrm>
          <a:prstGeom prst="rect">
            <a:avLst/>
          </a:prstGeom>
        </p:spPr>
      </p:pic>
      <p:pic>
        <p:nvPicPr>
          <p:cNvPr id="20" name="Picture 19" descr="A blue waves with white caps&#10;&#10;AI-generated content may be incorrect.">
            <a:extLst>
              <a:ext uri="{FF2B5EF4-FFF2-40B4-BE49-F238E27FC236}">
                <a16:creationId xmlns:a16="http://schemas.microsoft.com/office/drawing/2014/main" id="{44B75CB3-F61A-A823-0870-CDDB85EAC32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99814" y="7701410"/>
            <a:ext cx="1042017" cy="118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7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BF6B-A0B7-3436-AA8C-985B9759D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3104970"/>
          </a:xfrm>
        </p:spPr>
        <p:txBody>
          <a:bodyPr/>
          <a:lstStyle/>
          <a:p>
            <a:r>
              <a:rPr lang="en-US" sz="3600" dirty="0">
                <a:highlight>
                  <a:srgbClr val="FFFF00"/>
                </a:highlight>
                <a:ea typeface="Calibri Light"/>
                <a:cs typeface="Calibri Light"/>
              </a:rPr>
              <a:t>Did you save your work?</a:t>
            </a:r>
            <a:r>
              <a:rPr lang="en-US" sz="2450" dirty="0">
                <a:highlight>
                  <a:srgbClr val="FFFF00"/>
                </a:highlight>
                <a:ea typeface="Calibri Light"/>
                <a:cs typeface="Calibri Light"/>
              </a:rPr>
              <a:t> </a:t>
            </a:r>
            <a:br>
              <a:rPr lang="en-US" sz="2450" dirty="0">
                <a:ea typeface="Calibri Light"/>
                <a:cs typeface="Calibri Light"/>
              </a:rPr>
            </a:br>
            <a:br>
              <a:rPr lang="en-US" sz="2450" dirty="0">
                <a:ea typeface="Calibri Light"/>
                <a:cs typeface="Calibri Light"/>
              </a:rPr>
            </a:br>
            <a:br>
              <a:rPr lang="en-US" sz="2450" dirty="0">
                <a:ea typeface="Calibri Light"/>
                <a:cs typeface="Calibri Light"/>
              </a:rPr>
            </a:br>
            <a:r>
              <a:rPr lang="en-US" sz="2450" dirty="0">
                <a:ea typeface="Calibri Light"/>
                <a:cs typeface="Calibri Light"/>
              </a:rPr>
              <a:t>Once you have completed your work you can work on iReady Reading or Math.  </a:t>
            </a:r>
            <a:br>
              <a:rPr lang="en-US" sz="2450" dirty="0">
                <a:ea typeface="Calibri Light"/>
                <a:cs typeface="Calibri Light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207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Letter Paper (8.5x11 in)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 learning</vt:lpstr>
      <vt:lpstr>Reading: Write on paper or type where it says answer.</vt:lpstr>
      <vt:lpstr>Writing: Write on paper. </vt:lpstr>
      <vt:lpstr>Phonics:  Write on paper or type on question mark. Click save when you're done. </vt:lpstr>
      <vt:lpstr>Math: Type your answer in the box. Click save when you're done. </vt:lpstr>
      <vt:lpstr>Science:                     Move the pictures to match each                                      state of matter. </vt:lpstr>
      <vt:lpstr>Did you save your work?    Once you have completed your work you can work on iReady Reading or Math. 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 learning Day 1 </dc:title>
  <dc:creator>Peeples, Morgan E</dc:creator>
  <cp:revision>166</cp:revision>
  <dcterms:created xsi:type="dcterms:W3CDTF">2025-08-13T18:56:33Z</dcterms:created>
  <dcterms:modified xsi:type="dcterms:W3CDTF">2026-08-27T19:02:08Z</dcterms:modified>
</cp:coreProperties>
</file>