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8" r:id="rId7"/>
    <p:sldId id="259" r:id="rId8"/>
    <p:sldId id="264" r:id="rId9"/>
    <p:sldId id="261" r:id="rId10"/>
    <p:sldId id="265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6B1C2F-8F23-F6BE-8912-2C98121E08D1}" v="334" dt="2025-08-26T13:46:21.906"/>
    <p1510:client id="{46CA9299-9486-ACFE-A55D-103C41FC0E73}" v="39" dt="2025-08-26T19:37:30.083"/>
    <p1510:client id="{92B744DE-33BE-168C-CAA4-0B2572C8F692}" v="40" dt="2025-08-26T19:27:49.4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eples, Morgan E" userId="S::mepeeples@hcsdsc.org::0875fe9b-5c35-4ad5-af7f-9e10b03a6df5" providerId="AD" clId="Web-{9EBE99BB-1A9B-A892-C774-1B255668F9A7}"/>
    <pc:docChg chg="delSld modSld sldOrd">
      <pc:chgData name="Peeples, Morgan E" userId="S::mepeeples@hcsdsc.org::0875fe9b-5c35-4ad5-af7f-9e10b03a6df5" providerId="AD" clId="Web-{9EBE99BB-1A9B-A892-C774-1B255668F9A7}" dt="2025-08-14T13:54:29.953" v="68" actId="1076"/>
      <pc:docMkLst>
        <pc:docMk/>
      </pc:docMkLst>
      <pc:sldChg chg="addSp delSp modSp ord">
        <pc:chgData name="Peeples, Morgan E" userId="S::mepeeples@hcsdsc.org::0875fe9b-5c35-4ad5-af7f-9e10b03a6df5" providerId="AD" clId="Web-{9EBE99BB-1A9B-A892-C774-1B255668F9A7}" dt="2025-08-14T13:51:03.483" v="10" actId="14100"/>
        <pc:sldMkLst>
          <pc:docMk/>
          <pc:sldMk cId="224849127" sldId="257"/>
        </pc:sldMkLst>
        <pc:picChg chg="add mod">
          <ac:chgData name="Peeples, Morgan E" userId="S::mepeeples@hcsdsc.org::0875fe9b-5c35-4ad5-af7f-9e10b03a6df5" providerId="AD" clId="Web-{9EBE99BB-1A9B-A892-C774-1B255668F9A7}" dt="2025-08-14T13:51:03.483" v="10" actId="14100"/>
          <ac:picMkLst>
            <pc:docMk/>
            <pc:sldMk cId="224849127" sldId="257"/>
            <ac:picMk id="4" creationId="{C9F95E84-5D54-AD10-D0E5-F756232CF125}"/>
          </ac:picMkLst>
        </pc:picChg>
      </pc:sldChg>
      <pc:sldChg chg="addSp delSp modSp ord">
        <pc:chgData name="Peeples, Morgan E" userId="S::mepeeples@hcsdsc.org::0875fe9b-5c35-4ad5-af7f-9e10b03a6df5" providerId="AD" clId="Web-{9EBE99BB-1A9B-A892-C774-1B255668F9A7}" dt="2025-08-14T13:52:36.124" v="16" actId="14100"/>
        <pc:sldMkLst>
          <pc:docMk/>
          <pc:sldMk cId="4044771259" sldId="258"/>
        </pc:sldMkLst>
        <pc:picChg chg="add mod">
          <ac:chgData name="Peeples, Morgan E" userId="S::mepeeples@hcsdsc.org::0875fe9b-5c35-4ad5-af7f-9e10b03a6df5" providerId="AD" clId="Web-{9EBE99BB-1A9B-A892-C774-1B255668F9A7}" dt="2025-08-14T13:52:36.124" v="16" actId="14100"/>
          <ac:picMkLst>
            <pc:docMk/>
            <pc:sldMk cId="4044771259" sldId="258"/>
            <ac:picMk id="4" creationId="{5D8AE5F2-080A-7728-CCC0-09B554E30C12}"/>
          </ac:picMkLst>
        </pc:picChg>
      </pc:sldChg>
      <pc:sldChg chg="addSp modSp ord">
        <pc:chgData name="Peeples, Morgan E" userId="S::mepeeples@hcsdsc.org::0875fe9b-5c35-4ad5-af7f-9e10b03a6df5" providerId="AD" clId="Web-{9EBE99BB-1A9B-A892-C774-1B255668F9A7}" dt="2025-08-14T13:54:29.953" v="68" actId="1076"/>
        <pc:sldMkLst>
          <pc:docMk/>
          <pc:sldMk cId="103531941" sldId="259"/>
        </pc:sldMkLst>
        <pc:spChg chg="mod">
          <ac:chgData name="Peeples, Morgan E" userId="S::mepeeples@hcsdsc.org::0875fe9b-5c35-4ad5-af7f-9e10b03a6df5" providerId="AD" clId="Web-{9EBE99BB-1A9B-A892-C774-1B255668F9A7}" dt="2025-08-14T13:54:16.109" v="63" actId="1076"/>
          <ac:spMkLst>
            <pc:docMk/>
            <pc:sldMk cId="103531941" sldId="259"/>
            <ac:spMk id="3" creationId="{B92086FB-6BB3-4245-A682-19AF6EFCC20E}"/>
          </ac:spMkLst>
        </pc:spChg>
        <pc:picChg chg="add mod">
          <ac:chgData name="Peeples, Morgan E" userId="S::mepeeples@hcsdsc.org::0875fe9b-5c35-4ad5-af7f-9e10b03a6df5" providerId="AD" clId="Web-{9EBE99BB-1A9B-A892-C774-1B255668F9A7}" dt="2025-08-14T13:54:29.953" v="68" actId="1076"/>
          <ac:picMkLst>
            <pc:docMk/>
            <pc:sldMk cId="103531941" sldId="259"/>
            <ac:picMk id="4" creationId="{D63CC2C3-DC4A-0C14-B0B3-D4D8B3B93190}"/>
          </ac:picMkLst>
        </pc:picChg>
      </pc:sldChg>
      <pc:sldChg chg="del">
        <pc:chgData name="Peeples, Morgan E" userId="S::mepeeples@hcsdsc.org::0875fe9b-5c35-4ad5-af7f-9e10b03a6df5" providerId="AD" clId="Web-{9EBE99BB-1A9B-A892-C774-1B255668F9A7}" dt="2025-08-14T13:49:42.982" v="3"/>
        <pc:sldMkLst>
          <pc:docMk/>
          <pc:sldMk cId="182164757" sldId="265"/>
        </pc:sldMkLst>
      </pc:sldChg>
    </pc:docChg>
  </pc:docChgLst>
  <pc:docChgLst>
    <pc:chgData name="Rodriguez, Melissa" userId="S::mrodriguez@hcsdsc.org::d5696e42-0b06-4205-bb0b-cc5cf42e2da0" providerId="AD" clId="Web-{01E4B3E6-1096-92E7-EFB4-3FB2036F9CEF}"/>
    <pc:docChg chg="addSld">
      <pc:chgData name="Rodriguez, Melissa" userId="S::mrodriguez@hcsdsc.org::d5696e42-0b06-4205-bb0b-cc5cf42e2da0" providerId="AD" clId="Web-{01E4B3E6-1096-92E7-EFB4-3FB2036F9CEF}" dt="2025-08-14T13:31:56.103" v="1"/>
      <pc:docMkLst>
        <pc:docMk/>
      </pc:docMkLst>
      <pc:sldChg chg="new">
        <pc:chgData name="Rodriguez, Melissa" userId="S::mrodriguez@hcsdsc.org::d5696e42-0b06-4205-bb0b-cc5cf42e2da0" providerId="AD" clId="Web-{01E4B3E6-1096-92E7-EFB4-3FB2036F9CEF}" dt="2025-08-14T13:31:48.696" v="0"/>
        <pc:sldMkLst>
          <pc:docMk/>
          <pc:sldMk cId="182164757" sldId="265"/>
        </pc:sldMkLst>
      </pc:sldChg>
      <pc:sldChg chg="add">
        <pc:chgData name="Rodriguez, Melissa" userId="S::mrodriguez@hcsdsc.org::d5696e42-0b06-4205-bb0b-cc5cf42e2da0" providerId="AD" clId="Web-{01E4B3E6-1096-92E7-EFB4-3FB2036F9CEF}" dt="2025-08-14T13:31:56.103" v="1"/>
        <pc:sldMkLst>
          <pc:docMk/>
          <pc:sldMk cId="60676697" sldId="269"/>
        </pc:sldMkLst>
      </pc:sldChg>
    </pc:docChg>
  </pc:docChgLst>
  <pc:docChgLst>
    <pc:chgData name="Rodriguez, Melissa" userId="S::mrodriguez@hcsdsc.org::d5696e42-0b06-4205-bb0b-cc5cf42e2da0" providerId="AD" clId="Web-{165BB4D7-09BA-D1C5-7418-1B37BBBBEA9B}"/>
    <pc:docChg chg="addSld delSld">
      <pc:chgData name="Rodriguez, Melissa" userId="S::mrodriguez@hcsdsc.org::d5696e42-0b06-4205-bb0b-cc5cf42e2da0" providerId="AD" clId="Web-{165BB4D7-09BA-D1C5-7418-1B37BBBBEA9B}" dt="2025-08-14T13:27:45.284" v="1"/>
      <pc:docMkLst>
        <pc:docMk/>
      </pc:docMkLst>
      <pc:sldChg chg="del">
        <pc:chgData name="Rodriguez, Melissa" userId="S::mrodriguez@hcsdsc.org::d5696e42-0b06-4205-bb0b-cc5cf42e2da0" providerId="AD" clId="Web-{165BB4D7-09BA-D1C5-7418-1B37BBBBEA9B}" dt="2025-08-14T13:27:45.284" v="1"/>
        <pc:sldMkLst>
          <pc:docMk/>
          <pc:sldMk cId="1716506663" sldId="260"/>
        </pc:sldMkLst>
      </pc:sldChg>
      <pc:sldChg chg="add">
        <pc:chgData name="Rodriguez, Melissa" userId="S::mrodriguez@hcsdsc.org::d5696e42-0b06-4205-bb0b-cc5cf42e2da0" providerId="AD" clId="Web-{165BB4D7-09BA-D1C5-7418-1B37BBBBEA9B}" dt="2025-08-14T13:27:31.533" v="0"/>
        <pc:sldMkLst>
          <pc:docMk/>
          <pc:sldMk cId="3150475478" sldId="264"/>
        </pc:sldMkLst>
      </pc:sldChg>
    </pc:docChg>
  </pc:docChgLst>
  <pc:docChgLst>
    <pc:chgData name="Peeples, Morgan E" userId="S::mepeeples@hcsdsc.org::0875fe9b-5c35-4ad5-af7f-9e10b03a6df5" providerId="AD" clId="Web-{92B744DE-33BE-168C-CAA4-0B2572C8F692}"/>
    <pc:docChg chg="addSld modSld">
      <pc:chgData name="Peeples, Morgan E" userId="S::mepeeples@hcsdsc.org::0875fe9b-5c35-4ad5-af7f-9e10b03a6df5" providerId="AD" clId="Web-{92B744DE-33BE-168C-CAA4-0B2572C8F692}" dt="2025-08-26T19:27:49.480" v="34" actId="1076"/>
      <pc:docMkLst>
        <pc:docMk/>
      </pc:docMkLst>
      <pc:sldChg chg="addSp modSp">
        <pc:chgData name="Peeples, Morgan E" userId="S::mepeeples@hcsdsc.org::0875fe9b-5c35-4ad5-af7f-9e10b03a6df5" providerId="AD" clId="Web-{92B744DE-33BE-168C-CAA4-0B2572C8F692}" dt="2025-08-26T19:27:49.480" v="34" actId="1076"/>
        <pc:sldMkLst>
          <pc:docMk/>
          <pc:sldMk cId="224849127" sldId="257"/>
        </pc:sldMkLst>
        <pc:spChg chg="mod">
          <ac:chgData name="Peeples, Morgan E" userId="S::mepeeples@hcsdsc.org::0875fe9b-5c35-4ad5-af7f-9e10b03a6df5" providerId="AD" clId="Web-{92B744DE-33BE-168C-CAA4-0B2572C8F692}" dt="2025-08-26T19:27:49.480" v="34" actId="1076"/>
          <ac:spMkLst>
            <pc:docMk/>
            <pc:sldMk cId="224849127" sldId="257"/>
            <ac:spMk id="2" creationId="{B7C9D78C-D90B-4D55-A484-1D7C0C4E18CC}"/>
          </ac:spMkLst>
        </pc:spChg>
        <pc:spChg chg="add mod">
          <ac:chgData name="Peeples, Morgan E" userId="S::mepeeples@hcsdsc.org::0875fe9b-5c35-4ad5-af7f-9e10b03a6df5" providerId="AD" clId="Web-{92B744DE-33BE-168C-CAA4-0B2572C8F692}" dt="2025-08-26T19:27:03.260" v="13"/>
          <ac:spMkLst>
            <pc:docMk/>
            <pc:sldMk cId="224849127" sldId="257"/>
            <ac:spMk id="3" creationId="{760DAB0E-314D-D7E3-223A-AA9F68E7DC0A}"/>
          </ac:spMkLst>
        </pc:spChg>
        <pc:spChg chg="add mod">
          <ac:chgData name="Peeples, Morgan E" userId="S::mepeeples@hcsdsc.org::0875fe9b-5c35-4ad5-af7f-9e10b03a6df5" providerId="AD" clId="Web-{92B744DE-33BE-168C-CAA4-0B2572C8F692}" dt="2025-08-26T19:27:18.948" v="17" actId="1076"/>
          <ac:spMkLst>
            <pc:docMk/>
            <pc:sldMk cId="224849127" sldId="257"/>
            <ac:spMk id="5" creationId="{012CD26C-F8BD-3847-C713-A7850A177D22}"/>
          </ac:spMkLst>
        </pc:spChg>
        <pc:spChg chg="add mod">
          <ac:chgData name="Peeples, Morgan E" userId="S::mepeeples@hcsdsc.org::0875fe9b-5c35-4ad5-af7f-9e10b03a6df5" providerId="AD" clId="Web-{92B744DE-33BE-168C-CAA4-0B2572C8F692}" dt="2025-08-26T19:27:16.104" v="16" actId="1076"/>
          <ac:spMkLst>
            <pc:docMk/>
            <pc:sldMk cId="224849127" sldId="257"/>
            <ac:spMk id="6" creationId="{E9FBD332-B3C9-F04A-A7AE-B1872BEF80D9}"/>
          </ac:spMkLst>
        </pc:spChg>
        <pc:picChg chg="ord">
          <ac:chgData name="Peeples, Morgan E" userId="S::mepeeples@hcsdsc.org::0875fe9b-5c35-4ad5-af7f-9e10b03a6df5" providerId="AD" clId="Web-{92B744DE-33BE-168C-CAA4-0B2572C8F692}" dt="2025-08-26T19:26:48.744" v="6"/>
          <ac:picMkLst>
            <pc:docMk/>
            <pc:sldMk cId="224849127" sldId="257"/>
            <ac:picMk id="4" creationId="{C9F95E84-5D54-AD10-D0E5-F756232CF125}"/>
          </ac:picMkLst>
        </pc:picChg>
      </pc:sldChg>
      <pc:sldChg chg="delSp modSp new">
        <pc:chgData name="Peeples, Morgan E" userId="S::mepeeples@hcsdsc.org::0875fe9b-5c35-4ad5-af7f-9e10b03a6df5" providerId="AD" clId="Web-{92B744DE-33BE-168C-CAA4-0B2572C8F692}" dt="2025-08-26T19:26:33.072" v="5" actId="14100"/>
        <pc:sldMkLst>
          <pc:docMk/>
          <pc:sldMk cId="1582907657" sldId="265"/>
        </pc:sldMkLst>
        <pc:spChg chg="mod">
          <ac:chgData name="Peeples, Morgan E" userId="S::mepeeples@hcsdsc.org::0875fe9b-5c35-4ad5-af7f-9e10b03a6df5" providerId="AD" clId="Web-{92B744DE-33BE-168C-CAA4-0B2572C8F692}" dt="2025-08-26T19:26:33.072" v="5" actId="14100"/>
          <ac:spMkLst>
            <pc:docMk/>
            <pc:sldMk cId="1582907657" sldId="265"/>
            <ac:spMk id="2" creationId="{DF9F7E67-CC35-BE3E-8098-BB148D92D9E0}"/>
          </ac:spMkLst>
        </pc:spChg>
        <pc:spChg chg="del">
          <ac:chgData name="Peeples, Morgan E" userId="S::mepeeples@hcsdsc.org::0875fe9b-5c35-4ad5-af7f-9e10b03a6df5" providerId="AD" clId="Web-{92B744DE-33BE-168C-CAA4-0B2572C8F692}" dt="2025-08-26T19:26:29.150" v="1"/>
          <ac:spMkLst>
            <pc:docMk/>
            <pc:sldMk cId="1582907657" sldId="265"/>
            <ac:spMk id="3" creationId="{68BBB21E-F046-A478-CEFF-33C88CD8FC46}"/>
          </ac:spMkLst>
        </pc:spChg>
      </pc:sldChg>
    </pc:docChg>
  </pc:docChgLst>
  <pc:docChgLst>
    <pc:chgData name="Peeples, Morgan E" userId="S::mepeeples@hcsdsc.org::0875fe9b-5c35-4ad5-af7f-9e10b03a6df5" providerId="AD" clId="Web-{46CA9299-9486-ACFE-A55D-103C41FC0E73}"/>
    <pc:docChg chg="modSld">
      <pc:chgData name="Peeples, Morgan E" userId="S::mepeeples@hcsdsc.org::0875fe9b-5c35-4ad5-af7f-9e10b03a6df5" providerId="AD" clId="Web-{46CA9299-9486-ACFE-A55D-103C41FC0E73}" dt="2025-08-26T19:37:30.083" v="40" actId="20577"/>
      <pc:docMkLst>
        <pc:docMk/>
      </pc:docMkLst>
      <pc:sldChg chg="addSp delSp modSp">
        <pc:chgData name="Peeples, Morgan E" userId="S::mepeeples@hcsdsc.org::0875fe9b-5c35-4ad5-af7f-9e10b03a6df5" providerId="AD" clId="Web-{46CA9299-9486-ACFE-A55D-103C41FC0E73}" dt="2025-08-26T19:36:10.645" v="7" actId="20577"/>
        <pc:sldMkLst>
          <pc:docMk/>
          <pc:sldMk cId="801473719" sldId="256"/>
        </pc:sldMkLst>
        <pc:spChg chg="mod">
          <ac:chgData name="Peeples, Morgan E" userId="S::mepeeples@hcsdsc.org::0875fe9b-5c35-4ad5-af7f-9e10b03a6df5" providerId="AD" clId="Web-{46CA9299-9486-ACFE-A55D-103C41FC0E73}" dt="2025-08-26T19:36:10.645" v="7" actId="20577"/>
          <ac:spMkLst>
            <pc:docMk/>
            <pc:sldMk cId="801473719" sldId="256"/>
            <ac:spMk id="3" creationId="{C49BECE7-7948-454B-A65D-D1D92A6A05C2}"/>
          </ac:spMkLst>
        </pc:spChg>
        <pc:spChg chg="add del">
          <ac:chgData name="Peeples, Morgan E" userId="S::mepeeples@hcsdsc.org::0875fe9b-5c35-4ad5-af7f-9e10b03a6df5" providerId="AD" clId="Web-{46CA9299-9486-ACFE-A55D-103C41FC0E73}" dt="2025-08-26T19:35:49.317" v="3"/>
          <ac:spMkLst>
            <pc:docMk/>
            <pc:sldMk cId="801473719" sldId="256"/>
            <ac:spMk id="4" creationId="{760DAB0E-314D-D7E3-223A-AA9F68E7DC0A}"/>
          </ac:spMkLst>
        </pc:spChg>
      </pc:sldChg>
      <pc:sldChg chg="modSp">
        <pc:chgData name="Peeples, Morgan E" userId="S::mepeeples@hcsdsc.org::0875fe9b-5c35-4ad5-af7f-9e10b03a6df5" providerId="AD" clId="Web-{46CA9299-9486-ACFE-A55D-103C41FC0E73}" dt="2025-08-26T19:37:30.083" v="40" actId="20577"/>
        <pc:sldMkLst>
          <pc:docMk/>
          <pc:sldMk cId="2862536758" sldId="261"/>
        </pc:sldMkLst>
        <pc:spChg chg="mod">
          <ac:chgData name="Peeples, Morgan E" userId="S::mepeeples@hcsdsc.org::0875fe9b-5c35-4ad5-af7f-9e10b03a6df5" providerId="AD" clId="Web-{46CA9299-9486-ACFE-A55D-103C41FC0E73}" dt="2025-08-26T19:37:30.083" v="40" actId="20577"/>
          <ac:spMkLst>
            <pc:docMk/>
            <pc:sldMk cId="2862536758" sldId="261"/>
            <ac:spMk id="2" creationId="{B7C9D78C-D90B-4D55-A484-1D7C0C4E18CC}"/>
          </ac:spMkLst>
        </pc:spChg>
      </pc:sldChg>
      <pc:sldChg chg="modSp">
        <pc:chgData name="Peeples, Morgan E" userId="S::mepeeples@hcsdsc.org::0875fe9b-5c35-4ad5-af7f-9e10b03a6df5" providerId="AD" clId="Web-{46CA9299-9486-ACFE-A55D-103C41FC0E73}" dt="2025-08-26T19:37:14.302" v="33" actId="20577"/>
        <pc:sldMkLst>
          <pc:docMk/>
          <pc:sldMk cId="3150475478" sldId="264"/>
        </pc:sldMkLst>
        <pc:spChg chg="mod">
          <ac:chgData name="Peeples, Morgan E" userId="S::mepeeples@hcsdsc.org::0875fe9b-5c35-4ad5-af7f-9e10b03a6df5" providerId="AD" clId="Web-{46CA9299-9486-ACFE-A55D-103C41FC0E73}" dt="2025-08-26T19:37:14.302" v="33" actId="20577"/>
          <ac:spMkLst>
            <pc:docMk/>
            <pc:sldMk cId="3150475478" sldId="264"/>
            <ac:spMk id="2" creationId="{630CE2FC-3312-82AB-1ED8-2BC2E45A9176}"/>
          </ac:spMkLst>
        </pc:spChg>
      </pc:sldChg>
    </pc:docChg>
  </pc:docChgLst>
  <pc:docChgLst>
    <pc:chgData name="Rodriguez, Melissa" userId="S::mrodriguez@hcsdsc.org::d5696e42-0b06-4205-bb0b-cc5cf42e2da0" providerId="AD" clId="Web-{E4B662EC-D0F8-E691-BC8A-65FA57650048}"/>
    <pc:docChg chg="addSld delSld">
      <pc:chgData name="Rodriguez, Melissa" userId="S::mrodriguez@hcsdsc.org::d5696e42-0b06-4205-bb0b-cc5cf42e2da0" providerId="AD" clId="Web-{E4B662EC-D0F8-E691-BC8A-65FA57650048}" dt="2025-08-14T13:55:16.289" v="1"/>
      <pc:docMkLst>
        <pc:docMk/>
      </pc:docMkLst>
      <pc:sldChg chg="del">
        <pc:chgData name="Rodriguez, Melissa" userId="S::mrodriguez@hcsdsc.org::d5696e42-0b06-4205-bb0b-cc5cf42e2da0" providerId="AD" clId="Web-{E4B662EC-D0F8-E691-BC8A-65FA57650048}" dt="2025-08-14T13:55:16.289" v="1"/>
        <pc:sldMkLst>
          <pc:docMk/>
          <pc:sldMk cId="60676697" sldId="269"/>
        </pc:sldMkLst>
      </pc:sldChg>
      <pc:sldChg chg="add">
        <pc:chgData name="Rodriguez, Melissa" userId="S::mrodriguez@hcsdsc.org::d5696e42-0b06-4205-bb0b-cc5cf42e2da0" providerId="AD" clId="Web-{E4B662EC-D0F8-E691-BC8A-65FA57650048}" dt="2025-08-14T13:54:58.570" v="0"/>
        <pc:sldMkLst>
          <pc:docMk/>
          <pc:sldMk cId="734682308" sldId="271"/>
        </pc:sldMkLst>
      </pc:sldChg>
    </pc:docChg>
  </pc:docChgLst>
  <pc:docChgLst>
    <pc:chgData name="Peeples, Morgan E" userId="S::mepeeples@hcsdsc.org::0875fe9b-5c35-4ad5-af7f-9e10b03a6df5" providerId="AD" clId="Web-{186B1C2F-8F23-F6BE-8912-2C98121E08D1}"/>
    <pc:docChg chg="delSld modSld">
      <pc:chgData name="Peeples, Morgan E" userId="S::mepeeples@hcsdsc.org::0875fe9b-5c35-4ad5-af7f-9e10b03a6df5" providerId="AD" clId="Web-{186B1C2F-8F23-F6BE-8912-2C98121E08D1}" dt="2025-08-26T13:46:21.703" v="274" actId="14100"/>
      <pc:docMkLst>
        <pc:docMk/>
      </pc:docMkLst>
      <pc:sldChg chg="modSp">
        <pc:chgData name="Peeples, Morgan E" userId="S::mepeeples@hcsdsc.org::0875fe9b-5c35-4ad5-af7f-9e10b03a6df5" providerId="AD" clId="Web-{186B1C2F-8F23-F6BE-8912-2C98121E08D1}" dt="2025-08-26T13:46:21.703" v="274" actId="14100"/>
        <pc:sldMkLst>
          <pc:docMk/>
          <pc:sldMk cId="224849127" sldId="257"/>
        </pc:sldMkLst>
        <pc:spChg chg="mod">
          <ac:chgData name="Peeples, Morgan E" userId="S::mepeeples@hcsdsc.org::0875fe9b-5c35-4ad5-af7f-9e10b03a6df5" providerId="AD" clId="Web-{186B1C2F-8F23-F6BE-8912-2C98121E08D1}" dt="2025-08-26T13:46:21.703" v="274" actId="14100"/>
          <ac:spMkLst>
            <pc:docMk/>
            <pc:sldMk cId="224849127" sldId="257"/>
            <ac:spMk id="2" creationId="{B7C9D78C-D90B-4D55-A484-1D7C0C4E18CC}"/>
          </ac:spMkLst>
        </pc:spChg>
      </pc:sldChg>
      <pc:sldChg chg="modSp">
        <pc:chgData name="Peeples, Morgan E" userId="S::mepeeples@hcsdsc.org::0875fe9b-5c35-4ad5-af7f-9e10b03a6df5" providerId="AD" clId="Web-{186B1C2F-8F23-F6BE-8912-2C98121E08D1}" dt="2025-08-26T13:46:07.921" v="262" actId="20577"/>
        <pc:sldMkLst>
          <pc:docMk/>
          <pc:sldMk cId="4044771259" sldId="258"/>
        </pc:sldMkLst>
        <pc:spChg chg="mod">
          <ac:chgData name="Peeples, Morgan E" userId="S::mepeeples@hcsdsc.org::0875fe9b-5c35-4ad5-af7f-9e10b03a6df5" providerId="AD" clId="Web-{186B1C2F-8F23-F6BE-8912-2C98121E08D1}" dt="2025-08-26T13:46:07.921" v="262" actId="20577"/>
          <ac:spMkLst>
            <pc:docMk/>
            <pc:sldMk cId="4044771259" sldId="258"/>
            <ac:spMk id="2" creationId="{B7C9D78C-D90B-4D55-A484-1D7C0C4E18CC}"/>
          </ac:spMkLst>
        </pc:spChg>
      </pc:sldChg>
      <pc:sldChg chg="addSp delSp modSp">
        <pc:chgData name="Peeples, Morgan E" userId="S::mepeeples@hcsdsc.org::0875fe9b-5c35-4ad5-af7f-9e10b03a6df5" providerId="AD" clId="Web-{186B1C2F-8F23-F6BE-8912-2C98121E08D1}" dt="2025-08-26T13:39:23.256" v="139" actId="1076"/>
        <pc:sldMkLst>
          <pc:docMk/>
          <pc:sldMk cId="2862536758" sldId="261"/>
        </pc:sldMkLst>
        <pc:spChg chg="mod">
          <ac:chgData name="Peeples, Morgan E" userId="S::mepeeples@hcsdsc.org::0875fe9b-5c35-4ad5-af7f-9e10b03a6df5" providerId="AD" clId="Web-{186B1C2F-8F23-F6BE-8912-2C98121E08D1}" dt="2025-08-26T13:35:18.847" v="95" actId="20577"/>
          <ac:spMkLst>
            <pc:docMk/>
            <pc:sldMk cId="2862536758" sldId="261"/>
            <ac:spMk id="2" creationId="{B7C9D78C-D90B-4D55-A484-1D7C0C4E18CC}"/>
          </ac:spMkLst>
        </pc:spChg>
        <pc:spChg chg="del">
          <ac:chgData name="Peeples, Morgan E" userId="S::mepeeples@hcsdsc.org::0875fe9b-5c35-4ad5-af7f-9e10b03a6df5" providerId="AD" clId="Web-{186B1C2F-8F23-F6BE-8912-2C98121E08D1}" dt="2025-08-26T13:31:00.186" v="0"/>
          <ac:spMkLst>
            <pc:docMk/>
            <pc:sldMk cId="2862536758" sldId="261"/>
            <ac:spMk id="3" creationId="{B92086FB-6BB3-4245-A682-19AF6EFCC20E}"/>
          </ac:spMkLst>
        </pc:spChg>
        <pc:spChg chg="add mod">
          <ac:chgData name="Peeples, Morgan E" userId="S::mepeeples@hcsdsc.org::0875fe9b-5c35-4ad5-af7f-9e10b03a6df5" providerId="AD" clId="Web-{186B1C2F-8F23-F6BE-8912-2C98121E08D1}" dt="2025-08-26T13:33:23.142" v="79" actId="20577"/>
          <ac:spMkLst>
            <pc:docMk/>
            <pc:sldMk cId="2862536758" sldId="261"/>
            <ac:spMk id="4" creationId="{50676C59-8AAE-BB0B-2126-137757C428CB}"/>
          </ac:spMkLst>
        </pc:spChg>
        <pc:picChg chg="add mod">
          <ac:chgData name="Peeples, Morgan E" userId="S::mepeeples@hcsdsc.org::0875fe9b-5c35-4ad5-af7f-9e10b03a6df5" providerId="AD" clId="Web-{186B1C2F-8F23-F6BE-8912-2C98121E08D1}" dt="2025-08-26T13:37:44.488" v="125" actId="1076"/>
          <ac:picMkLst>
            <pc:docMk/>
            <pc:sldMk cId="2862536758" sldId="261"/>
            <ac:picMk id="8" creationId="{8ED9D9E6-3174-BFED-523B-A5F3623172CB}"/>
          </ac:picMkLst>
        </pc:picChg>
        <pc:picChg chg="add mod">
          <ac:chgData name="Peeples, Morgan E" userId="S::mepeeples@hcsdsc.org::0875fe9b-5c35-4ad5-af7f-9e10b03a6df5" providerId="AD" clId="Web-{186B1C2F-8F23-F6BE-8912-2C98121E08D1}" dt="2025-08-26T13:37:41.379" v="123" actId="1076"/>
          <ac:picMkLst>
            <pc:docMk/>
            <pc:sldMk cId="2862536758" sldId="261"/>
            <ac:picMk id="9" creationId="{BA3313EE-CA61-3B8F-5B6F-99EE5B048F45}"/>
          </ac:picMkLst>
        </pc:picChg>
        <pc:picChg chg="add mod">
          <ac:chgData name="Peeples, Morgan E" userId="S::mepeeples@hcsdsc.org::0875fe9b-5c35-4ad5-af7f-9e10b03a6df5" providerId="AD" clId="Web-{186B1C2F-8F23-F6BE-8912-2C98121E08D1}" dt="2025-08-26T13:37:39.769" v="122" actId="1076"/>
          <ac:picMkLst>
            <pc:docMk/>
            <pc:sldMk cId="2862536758" sldId="261"/>
            <ac:picMk id="10" creationId="{703326DE-804F-222C-4811-8E0CF588C7AE}"/>
          </ac:picMkLst>
        </pc:picChg>
        <pc:picChg chg="add mod">
          <ac:chgData name="Peeples, Morgan E" userId="S::mepeeples@hcsdsc.org::0875fe9b-5c35-4ad5-af7f-9e10b03a6df5" providerId="AD" clId="Web-{186B1C2F-8F23-F6BE-8912-2C98121E08D1}" dt="2025-08-26T13:37:46.097" v="126" actId="1076"/>
          <ac:picMkLst>
            <pc:docMk/>
            <pc:sldMk cId="2862536758" sldId="261"/>
            <ac:picMk id="11" creationId="{26704811-9E6D-4565-0BB9-7D832C373B30}"/>
          </ac:picMkLst>
        </pc:picChg>
        <pc:picChg chg="add mod">
          <ac:chgData name="Peeples, Morgan E" userId="S::mepeeples@hcsdsc.org::0875fe9b-5c35-4ad5-af7f-9e10b03a6df5" providerId="AD" clId="Web-{186B1C2F-8F23-F6BE-8912-2C98121E08D1}" dt="2025-08-26T13:37:51.582" v="130" actId="1076"/>
          <ac:picMkLst>
            <pc:docMk/>
            <pc:sldMk cId="2862536758" sldId="261"/>
            <ac:picMk id="12" creationId="{268E9F96-7AE6-B79B-D289-72D0561FD6CF}"/>
          </ac:picMkLst>
        </pc:picChg>
        <pc:picChg chg="add mod">
          <ac:chgData name="Peeples, Morgan E" userId="S::mepeeples@hcsdsc.org::0875fe9b-5c35-4ad5-af7f-9e10b03a6df5" providerId="AD" clId="Web-{186B1C2F-8F23-F6BE-8912-2C98121E08D1}" dt="2025-08-26T13:37:43.425" v="124" actId="1076"/>
          <ac:picMkLst>
            <pc:docMk/>
            <pc:sldMk cId="2862536758" sldId="261"/>
            <ac:picMk id="13" creationId="{245AF746-4DE1-070C-B98D-A77899D1B01E}"/>
          </ac:picMkLst>
        </pc:picChg>
        <pc:picChg chg="add mod">
          <ac:chgData name="Peeples, Morgan E" userId="S::mepeeples@hcsdsc.org::0875fe9b-5c35-4ad5-af7f-9e10b03a6df5" providerId="AD" clId="Web-{186B1C2F-8F23-F6BE-8912-2C98121E08D1}" dt="2025-08-26T13:37:47.488" v="127" actId="1076"/>
          <ac:picMkLst>
            <pc:docMk/>
            <pc:sldMk cId="2862536758" sldId="261"/>
            <ac:picMk id="14" creationId="{5C01C4B0-AE43-773C-56DD-B8E1007BDA10}"/>
          </ac:picMkLst>
        </pc:picChg>
        <pc:picChg chg="add mod">
          <ac:chgData name="Peeples, Morgan E" userId="S::mepeeples@hcsdsc.org::0875fe9b-5c35-4ad5-af7f-9e10b03a6df5" providerId="AD" clId="Web-{186B1C2F-8F23-F6BE-8912-2C98121E08D1}" dt="2025-08-26T13:38:23.269" v="133" actId="1076"/>
          <ac:picMkLst>
            <pc:docMk/>
            <pc:sldMk cId="2862536758" sldId="261"/>
            <ac:picMk id="15" creationId="{364A5921-596F-A044-9750-61669321A227}"/>
          </ac:picMkLst>
        </pc:picChg>
        <pc:picChg chg="add mod">
          <ac:chgData name="Peeples, Morgan E" userId="S::mepeeples@hcsdsc.org::0875fe9b-5c35-4ad5-af7f-9e10b03a6df5" providerId="AD" clId="Web-{186B1C2F-8F23-F6BE-8912-2C98121E08D1}" dt="2025-08-26T13:38:47.629" v="136" actId="1076"/>
          <ac:picMkLst>
            <pc:docMk/>
            <pc:sldMk cId="2862536758" sldId="261"/>
            <ac:picMk id="16" creationId="{AE22547F-4D17-ADDA-1B61-E3FAB6E871C7}"/>
          </ac:picMkLst>
        </pc:picChg>
        <pc:picChg chg="add mod">
          <ac:chgData name="Peeples, Morgan E" userId="S::mepeeples@hcsdsc.org::0875fe9b-5c35-4ad5-af7f-9e10b03a6df5" providerId="AD" clId="Web-{186B1C2F-8F23-F6BE-8912-2C98121E08D1}" dt="2025-08-26T13:39:23.256" v="139" actId="1076"/>
          <ac:picMkLst>
            <pc:docMk/>
            <pc:sldMk cId="2862536758" sldId="261"/>
            <ac:picMk id="17" creationId="{5EF30E2B-914F-B233-FE57-9F97E7D50622}"/>
          </ac:picMkLst>
        </pc:picChg>
        <pc:cxnChg chg="add mod">
          <ac:chgData name="Peeples, Morgan E" userId="S::mepeeples@hcsdsc.org::0875fe9b-5c35-4ad5-af7f-9e10b03a6df5" providerId="AD" clId="Web-{186B1C2F-8F23-F6BE-8912-2C98121E08D1}" dt="2025-08-26T13:37:35.238" v="120" actId="14100"/>
          <ac:cxnSpMkLst>
            <pc:docMk/>
            <pc:sldMk cId="2862536758" sldId="261"/>
            <ac:cxnSpMk id="5" creationId="{7811F476-6A27-33BE-3005-94260D019C0B}"/>
          </ac:cxnSpMkLst>
        </pc:cxnChg>
        <pc:cxnChg chg="add mod">
          <ac:chgData name="Peeples, Morgan E" userId="S::mepeeples@hcsdsc.org::0875fe9b-5c35-4ad5-af7f-9e10b03a6df5" providerId="AD" clId="Web-{186B1C2F-8F23-F6BE-8912-2C98121E08D1}" dt="2025-08-26T13:33:11.829" v="74"/>
          <ac:cxnSpMkLst>
            <pc:docMk/>
            <pc:sldMk cId="2862536758" sldId="261"/>
            <ac:cxnSpMk id="6" creationId="{1C3F26E5-A25D-DBE8-F45C-A63379D2CCBA}"/>
          </ac:cxnSpMkLst>
        </pc:cxnChg>
        <pc:cxnChg chg="add mod">
          <ac:chgData name="Peeples, Morgan E" userId="S::mepeeples@hcsdsc.org::0875fe9b-5c35-4ad5-af7f-9e10b03a6df5" providerId="AD" clId="Web-{186B1C2F-8F23-F6BE-8912-2C98121E08D1}" dt="2025-08-26T13:37:30.207" v="119" actId="1076"/>
          <ac:cxnSpMkLst>
            <pc:docMk/>
            <pc:sldMk cId="2862536758" sldId="261"/>
            <ac:cxnSpMk id="7" creationId="{AC5E6F15-4C5E-03D6-8739-00E1D9DB0905}"/>
          </ac:cxnSpMkLst>
        </pc:cxnChg>
      </pc:sldChg>
      <pc:sldChg chg="addSp delSp modSp">
        <pc:chgData name="Peeples, Morgan E" userId="S::mepeeples@hcsdsc.org::0875fe9b-5c35-4ad5-af7f-9e10b03a6df5" providerId="AD" clId="Web-{186B1C2F-8F23-F6BE-8912-2C98121E08D1}" dt="2025-08-26T13:45:40.311" v="244" actId="1076"/>
        <pc:sldMkLst>
          <pc:docMk/>
          <pc:sldMk cId="3150475478" sldId="264"/>
        </pc:sldMkLst>
        <pc:spChg chg="mod">
          <ac:chgData name="Peeples, Morgan E" userId="S::mepeeples@hcsdsc.org::0875fe9b-5c35-4ad5-af7f-9e10b03a6df5" providerId="AD" clId="Web-{186B1C2F-8F23-F6BE-8912-2C98121E08D1}" dt="2025-08-26T13:45:19.546" v="240" actId="1076"/>
          <ac:spMkLst>
            <pc:docMk/>
            <pc:sldMk cId="3150475478" sldId="264"/>
            <ac:spMk id="2" creationId="{630CE2FC-3312-82AB-1ED8-2BC2E45A9176}"/>
          </ac:spMkLst>
        </pc:spChg>
        <pc:spChg chg="add mod topLvl">
          <ac:chgData name="Peeples, Morgan E" userId="S::mepeeples@hcsdsc.org::0875fe9b-5c35-4ad5-af7f-9e10b03a6df5" providerId="AD" clId="Web-{186B1C2F-8F23-F6BE-8912-2C98121E08D1}" dt="2025-08-26T13:45:15.202" v="239" actId="1076"/>
          <ac:spMkLst>
            <pc:docMk/>
            <pc:sldMk cId="3150475478" sldId="264"/>
            <ac:spMk id="3" creationId="{E5B08EFA-D387-95AB-B15D-77C72F3350BC}"/>
          </ac:spMkLst>
        </pc:spChg>
        <pc:spChg chg="add del mod topLvl">
          <ac:chgData name="Peeples, Morgan E" userId="S::mepeeples@hcsdsc.org::0875fe9b-5c35-4ad5-af7f-9e10b03a6df5" providerId="AD" clId="Web-{186B1C2F-8F23-F6BE-8912-2C98121E08D1}" dt="2025-08-26T13:44:06.811" v="214"/>
          <ac:spMkLst>
            <pc:docMk/>
            <pc:sldMk cId="3150475478" sldId="264"/>
            <ac:spMk id="6" creationId="{9FBC9384-95E3-E2A8-1721-8BBD132633C7}"/>
          </ac:spMkLst>
        </pc:spChg>
        <pc:spChg chg="add del mod topLvl">
          <ac:chgData name="Peeples, Morgan E" userId="S::mepeeples@hcsdsc.org::0875fe9b-5c35-4ad5-af7f-9e10b03a6df5" providerId="AD" clId="Web-{186B1C2F-8F23-F6BE-8912-2C98121E08D1}" dt="2025-08-26T13:44:06.311" v="213"/>
          <ac:spMkLst>
            <pc:docMk/>
            <pc:sldMk cId="3150475478" sldId="264"/>
            <ac:spMk id="7" creationId="{7B25ED70-3391-E883-2277-FBF0F556E685}"/>
          </ac:spMkLst>
        </pc:spChg>
        <pc:spChg chg="add del mod topLvl">
          <ac:chgData name="Peeples, Morgan E" userId="S::mepeeples@hcsdsc.org::0875fe9b-5c35-4ad5-af7f-9e10b03a6df5" providerId="AD" clId="Web-{186B1C2F-8F23-F6BE-8912-2C98121E08D1}" dt="2025-08-26T13:44:05.889" v="212"/>
          <ac:spMkLst>
            <pc:docMk/>
            <pc:sldMk cId="3150475478" sldId="264"/>
            <ac:spMk id="8" creationId="{57CAB995-81F8-20FF-7FD4-4635495B8148}"/>
          </ac:spMkLst>
        </pc:spChg>
        <pc:spChg chg="add del mod topLvl">
          <ac:chgData name="Peeples, Morgan E" userId="S::mepeeples@hcsdsc.org::0875fe9b-5c35-4ad5-af7f-9e10b03a6df5" providerId="AD" clId="Web-{186B1C2F-8F23-F6BE-8912-2C98121E08D1}" dt="2025-08-26T13:44:05.389" v="211"/>
          <ac:spMkLst>
            <pc:docMk/>
            <pc:sldMk cId="3150475478" sldId="264"/>
            <ac:spMk id="9" creationId="{4512DB2B-155E-1E83-B98C-B912DEF59A0E}"/>
          </ac:spMkLst>
        </pc:spChg>
        <pc:spChg chg="add del mod topLvl">
          <ac:chgData name="Peeples, Morgan E" userId="S::mepeeples@hcsdsc.org::0875fe9b-5c35-4ad5-af7f-9e10b03a6df5" providerId="AD" clId="Web-{186B1C2F-8F23-F6BE-8912-2C98121E08D1}" dt="2025-08-26T13:44:04.811" v="210"/>
          <ac:spMkLst>
            <pc:docMk/>
            <pc:sldMk cId="3150475478" sldId="264"/>
            <ac:spMk id="10" creationId="{DF7EB19F-3E1E-62A3-FB6B-79042534842B}"/>
          </ac:spMkLst>
        </pc:spChg>
        <pc:spChg chg="add del mod topLvl">
          <ac:chgData name="Peeples, Morgan E" userId="S::mepeeples@hcsdsc.org::0875fe9b-5c35-4ad5-af7f-9e10b03a6df5" providerId="AD" clId="Web-{186B1C2F-8F23-F6BE-8912-2C98121E08D1}" dt="2025-08-26T13:44:04.358" v="209"/>
          <ac:spMkLst>
            <pc:docMk/>
            <pc:sldMk cId="3150475478" sldId="264"/>
            <ac:spMk id="11" creationId="{48859F5F-4BE4-8AEA-3DF2-D63EA4C768D9}"/>
          </ac:spMkLst>
        </pc:spChg>
        <pc:spChg chg="add del mod">
          <ac:chgData name="Peeples, Morgan E" userId="S::mepeeples@hcsdsc.org::0875fe9b-5c35-4ad5-af7f-9e10b03a6df5" providerId="AD" clId="Web-{186B1C2F-8F23-F6BE-8912-2C98121E08D1}" dt="2025-08-26T13:44:03.858" v="208"/>
          <ac:spMkLst>
            <pc:docMk/>
            <pc:sldMk cId="3150475478" sldId="264"/>
            <ac:spMk id="12" creationId="{8BFADAD0-CE59-E185-B7B9-3AA5075730D8}"/>
          </ac:spMkLst>
        </pc:spChg>
        <pc:spChg chg="add del mod topLvl">
          <ac:chgData name="Peeples, Morgan E" userId="S::mepeeples@hcsdsc.org::0875fe9b-5c35-4ad5-af7f-9e10b03a6df5" providerId="AD" clId="Web-{186B1C2F-8F23-F6BE-8912-2C98121E08D1}" dt="2025-08-26T13:44:03.077" v="207"/>
          <ac:spMkLst>
            <pc:docMk/>
            <pc:sldMk cId="3150475478" sldId="264"/>
            <ac:spMk id="13" creationId="{D4E8DA0A-F0AB-274B-DD75-475E1FCFE52D}"/>
          </ac:spMkLst>
        </pc:spChg>
        <pc:spChg chg="add del mod topLvl">
          <ac:chgData name="Peeples, Morgan E" userId="S::mepeeples@hcsdsc.org::0875fe9b-5c35-4ad5-af7f-9e10b03a6df5" providerId="AD" clId="Web-{186B1C2F-8F23-F6BE-8912-2C98121E08D1}" dt="2025-08-26T13:44:02.686" v="206"/>
          <ac:spMkLst>
            <pc:docMk/>
            <pc:sldMk cId="3150475478" sldId="264"/>
            <ac:spMk id="14" creationId="{156FF89D-F135-4E09-B576-933F8AB0057E}"/>
          </ac:spMkLst>
        </pc:spChg>
        <pc:spChg chg="add del mod topLvl">
          <ac:chgData name="Peeples, Morgan E" userId="S::mepeeples@hcsdsc.org::0875fe9b-5c35-4ad5-af7f-9e10b03a6df5" providerId="AD" clId="Web-{186B1C2F-8F23-F6BE-8912-2C98121E08D1}" dt="2025-08-26T13:44:01.671" v="205"/>
          <ac:spMkLst>
            <pc:docMk/>
            <pc:sldMk cId="3150475478" sldId="264"/>
            <ac:spMk id="15" creationId="{D2A32692-A37F-28DE-BB6B-6C917F8D3847}"/>
          </ac:spMkLst>
        </pc:spChg>
        <pc:spChg chg="add mod topLvl">
          <ac:chgData name="Peeples, Morgan E" userId="S::mepeeples@hcsdsc.org::0875fe9b-5c35-4ad5-af7f-9e10b03a6df5" providerId="AD" clId="Web-{186B1C2F-8F23-F6BE-8912-2C98121E08D1}" dt="2025-08-26T13:45:13.280" v="238" actId="1076"/>
          <ac:spMkLst>
            <pc:docMk/>
            <pc:sldMk cId="3150475478" sldId="264"/>
            <ac:spMk id="17" creationId="{10E57E99-251B-E43B-F7F1-41947C197123}"/>
          </ac:spMkLst>
        </pc:spChg>
        <pc:spChg chg="add mod topLvl">
          <ac:chgData name="Peeples, Morgan E" userId="S::mepeeples@hcsdsc.org::0875fe9b-5c35-4ad5-af7f-9e10b03a6df5" providerId="AD" clId="Web-{186B1C2F-8F23-F6BE-8912-2C98121E08D1}" dt="2025-08-26T13:45:11.842" v="237" actId="1076"/>
          <ac:spMkLst>
            <pc:docMk/>
            <pc:sldMk cId="3150475478" sldId="264"/>
            <ac:spMk id="18" creationId="{691A49A3-969A-BB4A-259F-8C578604BD65}"/>
          </ac:spMkLst>
        </pc:spChg>
        <pc:spChg chg="add mod topLvl">
          <ac:chgData name="Peeples, Morgan E" userId="S::mepeeples@hcsdsc.org::0875fe9b-5c35-4ad5-af7f-9e10b03a6df5" providerId="AD" clId="Web-{186B1C2F-8F23-F6BE-8912-2C98121E08D1}" dt="2025-08-26T13:45:10.889" v="236" actId="1076"/>
          <ac:spMkLst>
            <pc:docMk/>
            <pc:sldMk cId="3150475478" sldId="264"/>
            <ac:spMk id="19" creationId="{A014760F-11EB-581E-5620-61BDBB1BBDA1}"/>
          </ac:spMkLst>
        </pc:spChg>
        <pc:spChg chg="add mod topLvl">
          <ac:chgData name="Peeples, Morgan E" userId="S::mepeeples@hcsdsc.org::0875fe9b-5c35-4ad5-af7f-9e10b03a6df5" providerId="AD" clId="Web-{186B1C2F-8F23-F6BE-8912-2C98121E08D1}" dt="2025-08-26T13:45:09.842" v="235" actId="1076"/>
          <ac:spMkLst>
            <pc:docMk/>
            <pc:sldMk cId="3150475478" sldId="264"/>
            <ac:spMk id="20" creationId="{228DD4A3-ACD9-F720-221E-2A66B38366A0}"/>
          </ac:spMkLst>
        </pc:spChg>
        <pc:spChg chg="add mod topLvl">
          <ac:chgData name="Peeples, Morgan E" userId="S::mepeeples@hcsdsc.org::0875fe9b-5c35-4ad5-af7f-9e10b03a6df5" providerId="AD" clId="Web-{186B1C2F-8F23-F6BE-8912-2C98121E08D1}" dt="2025-08-26T13:45:08.467" v="234" actId="1076"/>
          <ac:spMkLst>
            <pc:docMk/>
            <pc:sldMk cId="3150475478" sldId="264"/>
            <ac:spMk id="21" creationId="{BF48DB02-C891-C184-A2F7-6242A354351C}"/>
          </ac:spMkLst>
        </pc:spChg>
        <pc:spChg chg="add mod topLvl">
          <ac:chgData name="Peeples, Morgan E" userId="S::mepeeples@hcsdsc.org::0875fe9b-5c35-4ad5-af7f-9e10b03a6df5" providerId="AD" clId="Web-{186B1C2F-8F23-F6BE-8912-2C98121E08D1}" dt="2025-08-26T13:45:07.046" v="233" actId="1076"/>
          <ac:spMkLst>
            <pc:docMk/>
            <pc:sldMk cId="3150475478" sldId="264"/>
            <ac:spMk id="22" creationId="{CDD4A1C7-3EC8-7977-018D-49C004CEF6D3}"/>
          </ac:spMkLst>
        </pc:spChg>
        <pc:spChg chg="add mod">
          <ac:chgData name="Peeples, Morgan E" userId="S::mepeeples@hcsdsc.org::0875fe9b-5c35-4ad5-af7f-9e10b03a6df5" providerId="AD" clId="Web-{186B1C2F-8F23-F6BE-8912-2C98121E08D1}" dt="2025-08-26T13:45:05.639" v="232" actId="1076"/>
          <ac:spMkLst>
            <pc:docMk/>
            <pc:sldMk cId="3150475478" sldId="264"/>
            <ac:spMk id="23" creationId="{385E0AE8-105D-54F7-2485-A22475A3C36C}"/>
          </ac:spMkLst>
        </pc:spChg>
        <pc:spChg chg="add mod topLvl">
          <ac:chgData name="Peeples, Morgan E" userId="S::mepeeples@hcsdsc.org::0875fe9b-5c35-4ad5-af7f-9e10b03a6df5" providerId="AD" clId="Web-{186B1C2F-8F23-F6BE-8912-2C98121E08D1}" dt="2025-08-26T13:45:03.796" v="231" actId="1076"/>
          <ac:spMkLst>
            <pc:docMk/>
            <pc:sldMk cId="3150475478" sldId="264"/>
            <ac:spMk id="24" creationId="{18452D51-4BA8-8854-6169-0AAD9391BC28}"/>
          </ac:spMkLst>
        </pc:spChg>
        <pc:spChg chg="add mod topLvl">
          <ac:chgData name="Peeples, Morgan E" userId="S::mepeeples@hcsdsc.org::0875fe9b-5c35-4ad5-af7f-9e10b03a6df5" providerId="AD" clId="Web-{186B1C2F-8F23-F6BE-8912-2C98121E08D1}" dt="2025-08-26T13:45:02.342" v="230" actId="1076"/>
          <ac:spMkLst>
            <pc:docMk/>
            <pc:sldMk cId="3150475478" sldId="264"/>
            <ac:spMk id="25" creationId="{D82BA73F-E47F-266C-2F56-EF88ECC16128}"/>
          </ac:spMkLst>
        </pc:spChg>
        <pc:spChg chg="add mod">
          <ac:chgData name="Peeples, Morgan E" userId="S::mepeeples@hcsdsc.org::0875fe9b-5c35-4ad5-af7f-9e10b03a6df5" providerId="AD" clId="Web-{186B1C2F-8F23-F6BE-8912-2C98121E08D1}" dt="2025-08-26T13:45:00.967" v="229" actId="1076"/>
          <ac:spMkLst>
            <pc:docMk/>
            <pc:sldMk cId="3150475478" sldId="264"/>
            <ac:spMk id="26" creationId="{88C06FF6-8484-3ACA-5DB4-88A116267EB6}"/>
          </ac:spMkLst>
        </pc:spChg>
        <pc:spChg chg="add mod topLvl">
          <ac:chgData name="Peeples, Morgan E" userId="S::mepeeples@hcsdsc.org::0875fe9b-5c35-4ad5-af7f-9e10b03a6df5" providerId="AD" clId="Web-{186B1C2F-8F23-F6BE-8912-2C98121E08D1}" dt="2025-08-26T13:45:40.311" v="244" actId="1076"/>
          <ac:spMkLst>
            <pc:docMk/>
            <pc:sldMk cId="3150475478" sldId="264"/>
            <ac:spMk id="27" creationId="{0E4B11A3-050C-0461-992D-474A711AD6A4}"/>
          </ac:spMkLst>
        </pc:spChg>
        <pc:grpChg chg="add mod">
          <ac:chgData name="Peeples, Morgan E" userId="S::mepeeples@hcsdsc.org::0875fe9b-5c35-4ad5-af7f-9e10b03a6df5" providerId="AD" clId="Web-{186B1C2F-8F23-F6BE-8912-2C98121E08D1}" dt="2025-08-26T13:41:57.233" v="203" actId="1076"/>
          <ac:grpSpMkLst>
            <pc:docMk/>
            <pc:sldMk cId="3150475478" sldId="264"/>
            <ac:grpSpMk id="16" creationId="{8F0B1292-EACC-A607-2680-4BD86CA24FDA}"/>
          </ac:grpSpMkLst>
        </pc:grpChg>
        <pc:grpChg chg="add">
          <ac:chgData name="Peeples, Morgan E" userId="S::mepeeples@hcsdsc.org::0875fe9b-5c35-4ad5-af7f-9e10b03a6df5" providerId="AD" clId="Web-{186B1C2F-8F23-F6BE-8912-2C98121E08D1}" dt="2025-08-26T13:44:33.155" v="226"/>
          <ac:grpSpMkLst>
            <pc:docMk/>
            <pc:sldMk cId="3150475478" sldId="264"/>
            <ac:grpSpMk id="28" creationId="{E0C4727B-DD9D-7F21-CCC3-60D61309C8B1}"/>
          </ac:grpSpMkLst>
        </pc:grpChg>
        <pc:picChg chg="mod ord">
          <ac:chgData name="Peeples, Morgan E" userId="S::mepeeples@hcsdsc.org::0875fe9b-5c35-4ad5-af7f-9e10b03a6df5" providerId="AD" clId="Web-{186B1C2F-8F23-F6BE-8912-2C98121E08D1}" dt="2025-08-26T13:45:35.342" v="242"/>
          <ac:picMkLst>
            <pc:docMk/>
            <pc:sldMk cId="3150475478" sldId="264"/>
            <ac:picMk id="4" creationId="{CB399FBC-1D77-D954-E28D-2F24722A2C58}"/>
          </ac:picMkLst>
        </pc:picChg>
        <pc:picChg chg="add del mod">
          <ac:chgData name="Peeples, Morgan E" userId="S::mepeeples@hcsdsc.org::0875fe9b-5c35-4ad5-af7f-9e10b03a6df5" providerId="AD" clId="Web-{186B1C2F-8F23-F6BE-8912-2C98121E08D1}" dt="2025-08-26T13:41:02.623" v="169"/>
          <ac:picMkLst>
            <pc:docMk/>
            <pc:sldMk cId="3150475478" sldId="264"/>
            <ac:picMk id="5" creationId="{243F1B9C-6F51-509B-BE40-8EE32227575A}"/>
          </ac:picMkLst>
        </pc:picChg>
      </pc:sldChg>
      <pc:sldChg chg="del">
        <pc:chgData name="Peeples, Morgan E" userId="S::mepeeples@hcsdsc.org::0875fe9b-5c35-4ad5-af7f-9e10b03a6df5" providerId="AD" clId="Web-{186B1C2F-8F23-F6BE-8912-2C98121E08D1}" dt="2025-08-26T13:39:27.523" v="140"/>
        <pc:sldMkLst>
          <pc:docMk/>
          <pc:sldMk cId="734682308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4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66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09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98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36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8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05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27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90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91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40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65782-2DBC-4D98-8AFC-618439F3FCC1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74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D1A40-BD59-4955-A4CE-784133F1E2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/>
              <a:t>eLearning</a:t>
            </a:r>
            <a:r>
              <a:rPr lang="en-US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9BECE7-7948-454B-A65D-D1D92A6A05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4000" dirty="0"/>
              <a:t>Day 3</a:t>
            </a:r>
          </a:p>
          <a:p>
            <a:endParaRPr lang="en-US" sz="4000" dirty="0">
              <a:ea typeface="Calibri"/>
              <a:cs typeface="Calibri"/>
            </a:endParaRPr>
          </a:p>
          <a:p>
            <a:r>
              <a:rPr lang="en-US" sz="3700" b="1" dirty="0">
                <a:highlight>
                  <a:srgbClr val="FFFF00"/>
                </a:highlight>
                <a:ea typeface="Calibri"/>
                <a:cs typeface="Calibri"/>
              </a:rPr>
              <a:t>Click save every time you complete a task.</a:t>
            </a:r>
            <a:endParaRPr lang="en-US" dirty="0"/>
          </a:p>
          <a:p>
            <a:endParaRPr lang="en-US" sz="40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1473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page with text and cartoon character&#10;&#10;AI-generated content may be incorrect.">
            <a:extLst>
              <a:ext uri="{FF2B5EF4-FFF2-40B4-BE49-F238E27FC236}">
                <a16:creationId xmlns:a16="http://schemas.microsoft.com/office/drawing/2014/main" id="{C9F95E84-5D54-AD10-D0E5-F756232CF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04" y="834083"/>
            <a:ext cx="6088250" cy="77083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C9D78C-D90B-4D55-A484-1D7C0C4E1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47" y="108704"/>
            <a:ext cx="6211119" cy="550227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Reading: </a:t>
            </a:r>
            <a:r>
              <a:rPr lang="en-US" sz="2200" dirty="0"/>
              <a:t>Write on paper or type in the box</a:t>
            </a:r>
            <a:r>
              <a:rPr lang="en-US" sz="3600" dirty="0"/>
              <a:t>. </a:t>
            </a:r>
            <a:endParaRPr lang="en-US" dirty="0">
              <a:ea typeface="Calibri Light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0DAB0E-314D-D7E3-223A-AA9F68E7DC0A}"/>
              </a:ext>
            </a:extLst>
          </p:cNvPr>
          <p:cNvSpPr txBox="1"/>
          <p:nvPr/>
        </p:nvSpPr>
        <p:spPr>
          <a:xfrm>
            <a:off x="436057" y="5800889"/>
            <a:ext cx="558848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Calibri"/>
                <a:cs typeface="Calibri"/>
              </a:rPr>
              <a:t>Answer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2CD26C-F8BD-3847-C713-A7850A177D22}"/>
              </a:ext>
            </a:extLst>
          </p:cNvPr>
          <p:cNvSpPr txBox="1"/>
          <p:nvPr/>
        </p:nvSpPr>
        <p:spPr>
          <a:xfrm>
            <a:off x="436056" y="6907409"/>
            <a:ext cx="558848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Calibri"/>
                <a:cs typeface="Calibri"/>
              </a:rPr>
              <a:t>Answer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FBD332-B3C9-F04A-A7AE-B1872BEF80D9}"/>
              </a:ext>
            </a:extLst>
          </p:cNvPr>
          <p:cNvSpPr txBox="1"/>
          <p:nvPr/>
        </p:nvSpPr>
        <p:spPr>
          <a:xfrm>
            <a:off x="436056" y="8050409"/>
            <a:ext cx="558848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Calibri"/>
                <a:cs typeface="Calibri"/>
              </a:rPr>
              <a:t>Answer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49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D78C-D90B-4D55-A484-1D7C0C4E1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36" y="96544"/>
            <a:ext cx="6015484" cy="550227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Writing: </a:t>
            </a:r>
            <a:r>
              <a:rPr lang="en-US" sz="2200" dirty="0"/>
              <a:t>Write on paper. </a:t>
            </a:r>
            <a:endParaRPr lang="en-US" sz="2200" dirty="0">
              <a:ea typeface="Calibri Light"/>
              <a:cs typeface="Calibri Light"/>
            </a:endParaRPr>
          </a:p>
        </p:txBody>
      </p:sp>
      <p:pic>
        <p:nvPicPr>
          <p:cNvPr id="4" name="Picture 3" descr="A writing paper with writing lines and a cartoon character on a fire truck&#10;&#10;AI-generated content may be incorrect.">
            <a:extLst>
              <a:ext uri="{FF2B5EF4-FFF2-40B4-BE49-F238E27FC236}">
                <a16:creationId xmlns:a16="http://schemas.microsoft.com/office/drawing/2014/main" id="{5D8AE5F2-080A-7728-CCC0-09B554E30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4" y="652131"/>
            <a:ext cx="6845085" cy="822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771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D78C-D90B-4D55-A484-1D7C0C4E1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47" y="96544"/>
            <a:ext cx="1814511" cy="550227"/>
          </a:xfrm>
        </p:spPr>
        <p:txBody>
          <a:bodyPr>
            <a:normAutofit/>
          </a:bodyPr>
          <a:lstStyle/>
          <a:p>
            <a:r>
              <a:rPr lang="en-US"/>
              <a:t>Phonics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086FB-6BB3-4245-A682-19AF6EFCC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1352" y="96506"/>
            <a:ext cx="5398415" cy="19656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000">
                <a:ea typeface="Calibri"/>
                <a:cs typeface="Calibri"/>
              </a:rPr>
              <a:t>Directions: Stretch and blend the words three times. </a:t>
            </a:r>
          </a:p>
        </p:txBody>
      </p:sp>
      <p:pic>
        <p:nvPicPr>
          <p:cNvPr id="4" name="Picture 3" descr="A group of black and white rectangular objects with letters">
            <a:extLst>
              <a:ext uri="{FF2B5EF4-FFF2-40B4-BE49-F238E27FC236}">
                <a16:creationId xmlns:a16="http://schemas.microsoft.com/office/drawing/2014/main" id="{D63CC2C3-DC4A-0C14-B0B3-D4D8B3B93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80" y="645522"/>
            <a:ext cx="6626977" cy="799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1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black and white picture of a number game&#10;&#10;AI-generated content may be incorrect.">
            <a:extLst>
              <a:ext uri="{FF2B5EF4-FFF2-40B4-BE49-F238E27FC236}">
                <a16:creationId xmlns:a16="http://schemas.microsoft.com/office/drawing/2014/main" id="{CB399FBC-1D77-D954-E28D-2F24722A2C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296" y="629534"/>
            <a:ext cx="6866593" cy="86100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0CE2FC-3312-82AB-1ED8-2BC2E45A9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771" y="103839"/>
            <a:ext cx="5193310" cy="473100"/>
          </a:xfrm>
        </p:spPr>
        <p:txBody>
          <a:bodyPr>
            <a:normAutofit fontScale="90000"/>
          </a:bodyPr>
          <a:lstStyle/>
          <a:p>
            <a:r>
              <a:rPr lang="en-US" sz="2450" dirty="0">
                <a:ea typeface="Calibri Light"/>
                <a:cs typeface="Calibri Light"/>
              </a:rPr>
              <a:t>Math: Click the circle and drag it to the answer. </a:t>
            </a:r>
            <a:r>
              <a:rPr lang="en-US" sz="2450" dirty="0">
                <a:highlight>
                  <a:srgbClr val="FFFF00"/>
                </a:highlight>
                <a:ea typeface="Calibri Light"/>
                <a:cs typeface="Calibri Light"/>
              </a:rPr>
              <a:t>Save!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5B08EFA-D387-95AB-B15D-77C72F3350BC}"/>
              </a:ext>
            </a:extLst>
          </p:cNvPr>
          <p:cNvSpPr/>
          <p:nvPr/>
        </p:nvSpPr>
        <p:spPr>
          <a:xfrm>
            <a:off x="5846347" y="123925"/>
            <a:ext cx="535577" cy="44413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0E57E99-251B-E43B-F7F1-41947C197123}"/>
              </a:ext>
            </a:extLst>
          </p:cNvPr>
          <p:cNvSpPr/>
          <p:nvPr/>
        </p:nvSpPr>
        <p:spPr>
          <a:xfrm>
            <a:off x="5846347" y="123925"/>
            <a:ext cx="535577" cy="44413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91A49A3-969A-BB4A-259F-8C578604BD65}"/>
              </a:ext>
            </a:extLst>
          </p:cNvPr>
          <p:cNvSpPr/>
          <p:nvPr/>
        </p:nvSpPr>
        <p:spPr>
          <a:xfrm>
            <a:off x="5846347" y="123925"/>
            <a:ext cx="535577" cy="44413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014760F-11EB-581E-5620-61BDBB1BBDA1}"/>
              </a:ext>
            </a:extLst>
          </p:cNvPr>
          <p:cNvSpPr/>
          <p:nvPr/>
        </p:nvSpPr>
        <p:spPr>
          <a:xfrm>
            <a:off x="5846347" y="123925"/>
            <a:ext cx="535577" cy="44413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28DD4A3-ACD9-F720-221E-2A66B38366A0}"/>
              </a:ext>
            </a:extLst>
          </p:cNvPr>
          <p:cNvSpPr/>
          <p:nvPr/>
        </p:nvSpPr>
        <p:spPr>
          <a:xfrm>
            <a:off x="5714692" y="123925"/>
            <a:ext cx="535577" cy="44413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F48DB02-C891-C184-A2F7-6242A354351C}"/>
              </a:ext>
            </a:extLst>
          </p:cNvPr>
          <p:cNvSpPr/>
          <p:nvPr/>
        </p:nvSpPr>
        <p:spPr>
          <a:xfrm>
            <a:off x="5846346" y="123925"/>
            <a:ext cx="535577" cy="44413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DD4A1C7-3EC8-7977-018D-49C004CEF6D3}"/>
              </a:ext>
            </a:extLst>
          </p:cNvPr>
          <p:cNvSpPr/>
          <p:nvPr/>
        </p:nvSpPr>
        <p:spPr>
          <a:xfrm>
            <a:off x="5846346" y="183767"/>
            <a:ext cx="535577" cy="44413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85E0AE8-105D-54F7-2485-A22475A3C36C}"/>
              </a:ext>
            </a:extLst>
          </p:cNvPr>
          <p:cNvSpPr/>
          <p:nvPr/>
        </p:nvSpPr>
        <p:spPr>
          <a:xfrm>
            <a:off x="5846346" y="123924"/>
            <a:ext cx="535577" cy="44413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8452D51-4BA8-8854-6169-0AAD9391BC28}"/>
              </a:ext>
            </a:extLst>
          </p:cNvPr>
          <p:cNvSpPr/>
          <p:nvPr/>
        </p:nvSpPr>
        <p:spPr>
          <a:xfrm>
            <a:off x="5846345" y="123923"/>
            <a:ext cx="535577" cy="44413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82BA73F-E47F-266C-2F56-EF88ECC16128}"/>
              </a:ext>
            </a:extLst>
          </p:cNvPr>
          <p:cNvSpPr/>
          <p:nvPr/>
        </p:nvSpPr>
        <p:spPr>
          <a:xfrm>
            <a:off x="5846345" y="123923"/>
            <a:ext cx="535577" cy="44413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8C06FF6-8484-3ACA-5DB4-88A116267EB6}"/>
              </a:ext>
            </a:extLst>
          </p:cNvPr>
          <p:cNvSpPr/>
          <p:nvPr/>
        </p:nvSpPr>
        <p:spPr>
          <a:xfrm>
            <a:off x="5846344" y="123922"/>
            <a:ext cx="535577" cy="44413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E4B11A3-050C-0461-992D-474A711AD6A4}"/>
              </a:ext>
            </a:extLst>
          </p:cNvPr>
          <p:cNvSpPr/>
          <p:nvPr/>
        </p:nvSpPr>
        <p:spPr>
          <a:xfrm>
            <a:off x="5846344" y="123922"/>
            <a:ext cx="535577" cy="44413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475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D78C-D90B-4D55-A484-1D7C0C4E1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47" y="96544"/>
            <a:ext cx="6218950" cy="550227"/>
          </a:xfrm>
        </p:spPr>
        <p:txBody>
          <a:bodyPr>
            <a:normAutofit/>
          </a:bodyPr>
          <a:lstStyle/>
          <a:p>
            <a:r>
              <a:rPr lang="en-US" dirty="0"/>
              <a:t>Science:</a:t>
            </a:r>
            <a:r>
              <a:rPr lang="en-US" sz="2000" dirty="0"/>
              <a:t> Click and Sort the pictures.  </a:t>
            </a:r>
            <a:r>
              <a:rPr lang="en-US" sz="2000" dirty="0">
                <a:highlight>
                  <a:srgbClr val="FFFF00"/>
                </a:highlight>
              </a:rPr>
              <a:t>Save!</a:t>
            </a:r>
            <a:endParaRPr lang="en-US" sz="2000" dirty="0"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676C59-8AAE-BB0B-2126-137757C428CB}"/>
              </a:ext>
            </a:extLst>
          </p:cNvPr>
          <p:cNvSpPr txBox="1"/>
          <p:nvPr/>
        </p:nvSpPr>
        <p:spPr>
          <a:xfrm>
            <a:off x="136" y="889368"/>
            <a:ext cx="676737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ea typeface="Calibri"/>
                <a:cs typeface="Calibri"/>
              </a:rPr>
              <a:t>    Living Things                         Non-living Things </a:t>
            </a:r>
            <a:r>
              <a:rPr lang="en-US" dirty="0">
                <a:ea typeface="Calibri"/>
                <a:cs typeface="Calibri"/>
              </a:rPr>
              <a:t> </a:t>
            </a: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811F476-6A27-33BE-3005-94260D019C0B}"/>
              </a:ext>
            </a:extLst>
          </p:cNvPr>
          <p:cNvCxnSpPr/>
          <p:nvPr/>
        </p:nvCxnSpPr>
        <p:spPr>
          <a:xfrm flipH="1">
            <a:off x="3130777" y="888342"/>
            <a:ext cx="18466" cy="5116604"/>
          </a:xfrm>
          <a:prstGeom prst="straightConnector1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C3F26E5-A25D-DBE8-F45C-A63379D2CCBA}"/>
              </a:ext>
            </a:extLst>
          </p:cNvPr>
          <p:cNvCxnSpPr/>
          <p:nvPr/>
        </p:nvCxnSpPr>
        <p:spPr>
          <a:xfrm>
            <a:off x="195942" y="1515291"/>
            <a:ext cx="6126480" cy="39188"/>
          </a:xfrm>
          <a:prstGeom prst="straightConnector1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C5E6F15-4C5E-03D6-8739-00E1D9DB0905}"/>
              </a:ext>
            </a:extLst>
          </p:cNvPr>
          <p:cNvCxnSpPr>
            <a:cxnSpLocks/>
          </p:cNvCxnSpPr>
          <p:nvPr/>
        </p:nvCxnSpPr>
        <p:spPr>
          <a:xfrm>
            <a:off x="172005" y="5859888"/>
            <a:ext cx="6126480" cy="39188"/>
          </a:xfrm>
          <a:prstGeom prst="straightConnector1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7" descr="A cartoon frog sitting on a white background&#10;&#10;AI-generated content may be incorrect.">
            <a:extLst>
              <a:ext uri="{FF2B5EF4-FFF2-40B4-BE49-F238E27FC236}">
                <a16:creationId xmlns:a16="http://schemas.microsoft.com/office/drawing/2014/main" id="{8ED9D9E6-3174-BFED-523B-A5F362317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475" y="6114974"/>
            <a:ext cx="904277" cy="1007307"/>
          </a:xfrm>
          <a:prstGeom prst="rect">
            <a:avLst/>
          </a:prstGeom>
        </p:spPr>
      </p:pic>
      <p:pic>
        <p:nvPicPr>
          <p:cNvPr id="9" name="Picture 8" descr="A cartoon monkey with hands up&#10;&#10;AI-generated content may be incorrect.">
            <a:extLst>
              <a:ext uri="{FF2B5EF4-FFF2-40B4-BE49-F238E27FC236}">
                <a16:creationId xmlns:a16="http://schemas.microsoft.com/office/drawing/2014/main" id="{BA3313EE-CA61-3B8F-5B6F-99EE5B048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013" y="6013841"/>
            <a:ext cx="1245482" cy="1245482"/>
          </a:xfrm>
          <a:prstGeom prst="rect">
            <a:avLst/>
          </a:prstGeom>
        </p:spPr>
      </p:pic>
      <p:pic>
        <p:nvPicPr>
          <p:cNvPr id="10" name="Picture 9" descr="A cake with white frosting and cherries on top&#10;&#10;AI-generated content may be incorrect.">
            <a:extLst>
              <a:ext uri="{FF2B5EF4-FFF2-40B4-BE49-F238E27FC236}">
                <a16:creationId xmlns:a16="http://schemas.microsoft.com/office/drawing/2014/main" id="{703326DE-804F-222C-4811-8E0CF588C7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153" y="6090165"/>
            <a:ext cx="897894" cy="817555"/>
          </a:xfrm>
          <a:prstGeom prst="rect">
            <a:avLst/>
          </a:prstGeom>
        </p:spPr>
      </p:pic>
      <p:pic>
        <p:nvPicPr>
          <p:cNvPr id="11" name="Picture 10" descr="A pair of blue shoes&#10;&#10;AI-generated content may be incorrect.">
            <a:extLst>
              <a:ext uri="{FF2B5EF4-FFF2-40B4-BE49-F238E27FC236}">
                <a16:creationId xmlns:a16="http://schemas.microsoft.com/office/drawing/2014/main" id="{26704811-9E6D-4565-0BB9-7D832C373B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082" y="6153650"/>
            <a:ext cx="1145992" cy="678618"/>
          </a:xfrm>
          <a:prstGeom prst="rect">
            <a:avLst/>
          </a:prstGeom>
        </p:spPr>
      </p:pic>
      <p:pic>
        <p:nvPicPr>
          <p:cNvPr id="12" name="Picture 11" descr="A red and white cup with a straw&#10;&#10;AI-generated content may be incorrect.">
            <a:extLst>
              <a:ext uri="{FF2B5EF4-FFF2-40B4-BE49-F238E27FC236}">
                <a16:creationId xmlns:a16="http://schemas.microsoft.com/office/drawing/2014/main" id="{268E9F96-7AE6-B79B-D289-72D0561FD6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089" y="7391848"/>
            <a:ext cx="891361" cy="1529486"/>
          </a:xfrm>
          <a:prstGeom prst="rect">
            <a:avLst/>
          </a:prstGeom>
        </p:spPr>
      </p:pic>
      <p:pic>
        <p:nvPicPr>
          <p:cNvPr id="13" name="Picture 12" descr="A cartoon of a child&#10;&#10;AI-generated content may be incorrect.">
            <a:extLst>
              <a:ext uri="{FF2B5EF4-FFF2-40B4-BE49-F238E27FC236}">
                <a16:creationId xmlns:a16="http://schemas.microsoft.com/office/drawing/2014/main" id="{245AF746-4DE1-070C-B98D-A77899D1B0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5827" y="6216859"/>
            <a:ext cx="647601" cy="1234411"/>
          </a:xfrm>
          <a:prstGeom prst="rect">
            <a:avLst/>
          </a:prstGeom>
        </p:spPr>
      </p:pic>
      <p:pic>
        <p:nvPicPr>
          <p:cNvPr id="14" name="Picture 13" descr="A cartoon of a child&#10;&#10;AI-generated content may be incorrect.">
            <a:extLst>
              <a:ext uri="{FF2B5EF4-FFF2-40B4-BE49-F238E27FC236}">
                <a16:creationId xmlns:a16="http://schemas.microsoft.com/office/drawing/2014/main" id="{5C01C4B0-AE43-773C-56DD-B8E1007BDA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124" y="7462040"/>
            <a:ext cx="1305324" cy="1365167"/>
          </a:xfrm>
          <a:prstGeom prst="rect">
            <a:avLst/>
          </a:prstGeom>
        </p:spPr>
      </p:pic>
      <p:pic>
        <p:nvPicPr>
          <p:cNvPr id="15" name="Picture 14" descr="A large rock on grass&#10;&#10;AI-generated content may be incorrect.">
            <a:extLst>
              <a:ext uri="{FF2B5EF4-FFF2-40B4-BE49-F238E27FC236}">
                <a16:creationId xmlns:a16="http://schemas.microsoft.com/office/drawing/2014/main" id="{364A5921-596F-A044-9750-61669321A2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5922" y="7867350"/>
            <a:ext cx="1336742" cy="758011"/>
          </a:xfrm>
          <a:prstGeom prst="rect">
            <a:avLst/>
          </a:prstGeom>
        </p:spPr>
      </p:pic>
      <p:pic>
        <p:nvPicPr>
          <p:cNvPr id="16" name="Picture 15" descr="A tree with green leaves&#10;&#10;AI-generated content may be incorrect.">
            <a:extLst>
              <a:ext uri="{FF2B5EF4-FFF2-40B4-BE49-F238E27FC236}">
                <a16:creationId xmlns:a16="http://schemas.microsoft.com/office/drawing/2014/main" id="{AE22547F-4D17-ADDA-1B61-E3FAB6E871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866" y="7493432"/>
            <a:ext cx="1188581" cy="1302381"/>
          </a:xfrm>
          <a:prstGeom prst="rect">
            <a:avLst/>
          </a:prstGeom>
        </p:spPr>
      </p:pic>
      <p:pic>
        <p:nvPicPr>
          <p:cNvPr id="17" name="Picture 16" descr="A purple flower with yellow center&#10;&#10;AI-generated content may be incorrect.">
            <a:extLst>
              <a:ext uri="{FF2B5EF4-FFF2-40B4-BE49-F238E27FC236}">
                <a16:creationId xmlns:a16="http://schemas.microsoft.com/office/drawing/2014/main" id="{5EF30E2B-914F-B233-FE57-9F97E7D506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35046" y="7661366"/>
            <a:ext cx="921134" cy="116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36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F7E67-CC35-BE3E-8098-BB148D92D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3919661"/>
          </a:xfrm>
        </p:spPr>
        <p:txBody>
          <a:bodyPr>
            <a:normAutofit/>
          </a:bodyPr>
          <a:lstStyle/>
          <a:p>
            <a:r>
              <a:rPr lang="en-US" sz="3600" dirty="0">
                <a:ea typeface="Calibri Light"/>
                <a:cs typeface="Calibri Light"/>
              </a:rPr>
              <a:t>Did you save your work?</a:t>
            </a:r>
            <a:r>
              <a:rPr lang="en-US" sz="2500" dirty="0">
                <a:ea typeface="Calibri Light"/>
                <a:cs typeface="Calibri Light"/>
              </a:rPr>
              <a:t> </a:t>
            </a:r>
            <a:br>
              <a:rPr lang="en-US" sz="2500" dirty="0">
                <a:ea typeface="Calibri Light"/>
                <a:cs typeface="Calibri Light"/>
              </a:rPr>
            </a:br>
            <a:br>
              <a:rPr lang="en-US" sz="2500" dirty="0">
                <a:ea typeface="Calibri Light"/>
                <a:cs typeface="Calibri Light"/>
              </a:rPr>
            </a:br>
            <a:br>
              <a:rPr lang="en-US" sz="2500" dirty="0">
                <a:ea typeface="Calibri Light"/>
                <a:cs typeface="Calibri Light"/>
              </a:rPr>
            </a:br>
            <a:r>
              <a:rPr lang="en-US" sz="2500" dirty="0">
                <a:ea typeface="Calibri Light"/>
                <a:cs typeface="Calibri Light"/>
              </a:rPr>
              <a:t>Once you have completed your work you can work on iReady Reading or Math. 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907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be59ba6-f269-4ad7-a1b2-53e61bcfbb4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B1D7A34B84EE4FA58171E6F3B0FF26" ma:contentTypeVersion="5" ma:contentTypeDescription="Create a new document." ma:contentTypeScope="" ma:versionID="30fb418ef51301018c168d5aa58ca898">
  <xsd:schema xmlns:xsd="http://www.w3.org/2001/XMLSchema" xmlns:xs="http://www.w3.org/2001/XMLSchema" xmlns:p="http://schemas.microsoft.com/office/2006/metadata/properties" xmlns:ns3="2be59ba6-f269-4ad7-a1b2-53e61bcfbb46" targetNamespace="http://schemas.microsoft.com/office/2006/metadata/properties" ma:root="true" ma:fieldsID="1943181db7b20802f35663b4e4ab3569" ns3:_="">
    <xsd:import namespace="2be59ba6-f269-4ad7-a1b2-53e61bcfbb46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e59ba6-f269-4ad7-a1b2-53e61bcfbb46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7C9B44-D7F5-4ABA-BDAF-512703DC8481}">
  <ds:schemaRefs>
    <ds:schemaRef ds:uri="2be59ba6-f269-4ad7-a1b2-53e61bcfbb4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F66F590-A01F-49E9-AD1F-4EC6B5D8C3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F2F2C4-334E-4585-A915-E2E85067135C}">
  <ds:schemaRefs>
    <ds:schemaRef ds:uri="2be59ba6-f269-4ad7-a1b2-53e61bcfbb4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Letter Paper (8.5x11 in)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eLearning </vt:lpstr>
      <vt:lpstr>Reading: Write on paper or type in the box. </vt:lpstr>
      <vt:lpstr>Writing: Write on paper. </vt:lpstr>
      <vt:lpstr>Phonics </vt:lpstr>
      <vt:lpstr>Math: Click the circle and drag it to the answer. Save!</vt:lpstr>
      <vt:lpstr>Science: Click and Sort the pictures.  Save!</vt:lpstr>
      <vt:lpstr>Did you save your work?    Once you have completed your work you can work on iReady Reading or Math. 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eLearning</dc:title>
  <dc:creator>Peeples, Morgan E</dc:creator>
  <cp:revision>111</cp:revision>
  <dcterms:created xsi:type="dcterms:W3CDTF">2025-08-13T19:58:49Z</dcterms:created>
  <dcterms:modified xsi:type="dcterms:W3CDTF">2025-08-26T19:37:36Z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0x010100A2B1D7A34B84EE4FA58171E6F3B0FF26</vt:lpwstr>
  </property>
</Properties>
</file>