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70" r:id="rId9"/>
    <p:sldId id="269" r:id="rId10"/>
    <p:sldId id="271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9E7EFA-74E9-E659-3531-3C8934090D50}" v="1" dt="2026-08-27T19:01:40.6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sley, Morgan Peeples" userId="S::mmosley@hcsdsc.org::0875fe9b-5c35-4ad5-af7f-9e10b03a6df5" providerId="AD" clId="Web-{219E7EFA-74E9-E659-3531-3C8934090D50}"/>
    <pc:docChg chg="modSld">
      <pc:chgData name="Mosley, Morgan Peeples" userId="S::mmosley@hcsdsc.org::0875fe9b-5c35-4ad5-af7f-9e10b03a6df5" providerId="AD" clId="Web-{219E7EFA-74E9-E659-3531-3C8934090D50}" dt="2026-08-27T19:01:40.601" v="0" actId="20577"/>
      <pc:docMkLst>
        <pc:docMk/>
      </pc:docMkLst>
      <pc:sldChg chg="modSp">
        <pc:chgData name="Mosley, Morgan Peeples" userId="S::mmosley@hcsdsc.org::0875fe9b-5c35-4ad5-af7f-9e10b03a6df5" providerId="AD" clId="Web-{219E7EFA-74E9-E659-3531-3C8934090D50}" dt="2026-08-27T19:01:40.601" v="0" actId="20577"/>
        <pc:sldMkLst>
          <pc:docMk/>
          <pc:sldMk cId="801473719" sldId="256"/>
        </pc:sldMkLst>
        <pc:spChg chg="mod">
          <ac:chgData name="Mosley, Morgan Peeples" userId="S::mmosley@hcsdsc.org::0875fe9b-5c35-4ad5-af7f-9e10b03a6df5" providerId="AD" clId="Web-{219E7EFA-74E9-E659-3531-3C8934090D50}" dt="2026-08-27T19:01:40.601" v="0" actId="20577"/>
          <ac:spMkLst>
            <pc:docMk/>
            <pc:sldMk cId="801473719" sldId="256"/>
            <ac:spMk id="3" creationId="{C49BECE7-7948-454B-A65D-D1D92A6A05C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4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66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0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98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3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05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2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90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9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4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7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1A40-BD59-4955-A4CE-784133F1E2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/>
              <a:t>eLearning</a:t>
            </a:r>
            <a:r>
              <a:rPr lang="en-US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9BECE7-7948-454B-A65D-D1D92A6A05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4000"/>
              <a:t>Day 2</a:t>
            </a:r>
            <a:endParaRPr lang="en-US" sz="4000" dirty="0"/>
          </a:p>
          <a:p>
            <a:endParaRPr lang="en-US" sz="4000" dirty="0">
              <a:ea typeface="Calibri"/>
              <a:cs typeface="Calibri"/>
            </a:endParaRPr>
          </a:p>
          <a:p>
            <a:pPr algn="l"/>
            <a:r>
              <a:rPr lang="en-US" sz="4000" b="1" dirty="0">
                <a:highlight>
                  <a:srgbClr val="FFFF00"/>
                </a:highlight>
                <a:ea typeface="Calibri"/>
                <a:cs typeface="Calibri"/>
              </a:rPr>
              <a:t>Click save every time you complete a task.</a:t>
            </a:r>
            <a:r>
              <a:rPr lang="en-US" sz="4000" dirty="0">
                <a:highlight>
                  <a:srgbClr val="FFFF00"/>
                </a:highlight>
                <a:ea typeface="Calibri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0147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page with text and a cartoon character&#10;&#10;AI-generated content may be incorrect.">
            <a:extLst>
              <a:ext uri="{FF2B5EF4-FFF2-40B4-BE49-F238E27FC236}">
                <a16:creationId xmlns:a16="http://schemas.microsoft.com/office/drawing/2014/main" id="{3136E7C0-1DF4-683C-5247-FF31F6E8D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25" y="649557"/>
            <a:ext cx="6651837" cy="84777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96544"/>
            <a:ext cx="6301393" cy="55022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Reading: Type your answer. </a:t>
            </a:r>
            <a:r>
              <a:rPr lang="en-US" sz="3600" dirty="0">
                <a:highlight>
                  <a:srgbClr val="FFFF00"/>
                </a:highlight>
              </a:rPr>
              <a:t>Save!</a:t>
            </a:r>
            <a:r>
              <a:rPr lang="en-US" sz="3600" dirty="0"/>
              <a:t> </a:t>
            </a:r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566633-888F-5BBF-5518-105B0A8899E0}"/>
              </a:ext>
            </a:extLst>
          </p:cNvPr>
          <p:cNvSpPr txBox="1"/>
          <p:nvPr/>
        </p:nvSpPr>
        <p:spPr>
          <a:xfrm>
            <a:off x="404948" y="6048102"/>
            <a:ext cx="599585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6CCB3626-05D4-912D-C32A-85BA176AE035}"/>
              </a:ext>
            </a:extLst>
          </p:cNvPr>
          <p:cNvSpPr txBox="1"/>
          <p:nvPr/>
        </p:nvSpPr>
        <p:spPr>
          <a:xfrm>
            <a:off x="404948" y="8513631"/>
            <a:ext cx="599585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51E4242D-4808-5D16-4332-2DB83D77C94E}"/>
              </a:ext>
            </a:extLst>
          </p:cNvPr>
          <p:cNvSpPr txBox="1"/>
          <p:nvPr/>
        </p:nvSpPr>
        <p:spPr>
          <a:xfrm>
            <a:off x="404948" y="7328741"/>
            <a:ext cx="599585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84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79" y="96544"/>
            <a:ext cx="5823986" cy="55022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Writing: Write on paper. </a:t>
            </a:r>
            <a:endParaRPr lang="en-US" dirty="0">
              <a:ea typeface="Calibri Light"/>
              <a:cs typeface="Calibri Light"/>
            </a:endParaRPr>
          </a:p>
        </p:txBody>
      </p:sp>
      <p:pic>
        <p:nvPicPr>
          <p:cNvPr id="4" name="Picture 3" descr="A paper with lines and a cartoon character">
            <a:extLst>
              <a:ext uri="{FF2B5EF4-FFF2-40B4-BE49-F238E27FC236}">
                <a16:creationId xmlns:a16="http://schemas.microsoft.com/office/drawing/2014/main" id="{D3C5F667-194F-C0D1-E0B7-F03C66CDE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4" y="653351"/>
            <a:ext cx="6777764" cy="840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71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96544"/>
            <a:ext cx="1814511" cy="550227"/>
          </a:xfrm>
        </p:spPr>
        <p:txBody>
          <a:bodyPr>
            <a:normAutofit/>
          </a:bodyPr>
          <a:lstStyle/>
          <a:p>
            <a:r>
              <a:rPr lang="en-US"/>
              <a:t>Phonics </a:t>
            </a:r>
          </a:p>
        </p:txBody>
      </p:sp>
      <p:pic>
        <p:nvPicPr>
          <p:cNvPr id="4" name="Picture 3" descr="A group of black and white rectangular objects with letters">
            <a:extLst>
              <a:ext uri="{FF2B5EF4-FFF2-40B4-BE49-F238E27FC236}">
                <a16:creationId xmlns:a16="http://schemas.microsoft.com/office/drawing/2014/main" id="{4F5BC3C6-B6E9-454F-243F-645EB3817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05" y="650284"/>
            <a:ext cx="6685420" cy="812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930EEF8-D82E-2377-2289-57FBDBBEF4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3724016"/>
              </p:ext>
            </p:extLst>
          </p:nvPr>
        </p:nvGraphicFramePr>
        <p:xfrm>
          <a:off x="191497" y="1053235"/>
          <a:ext cx="6577611" cy="713499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59403">
                  <a:extLst>
                    <a:ext uri="{9D8B030D-6E8A-4147-A177-3AD203B41FA5}">
                      <a16:colId xmlns:a16="http://schemas.microsoft.com/office/drawing/2014/main" val="1554845811"/>
                    </a:ext>
                  </a:extLst>
                </a:gridCol>
                <a:gridCol w="726689">
                  <a:extLst>
                    <a:ext uri="{9D8B030D-6E8A-4147-A177-3AD203B41FA5}">
                      <a16:colId xmlns:a16="http://schemas.microsoft.com/office/drawing/2014/main" val="3484223117"/>
                    </a:ext>
                  </a:extLst>
                </a:gridCol>
                <a:gridCol w="588466">
                  <a:extLst>
                    <a:ext uri="{9D8B030D-6E8A-4147-A177-3AD203B41FA5}">
                      <a16:colId xmlns:a16="http://schemas.microsoft.com/office/drawing/2014/main" val="1323596364"/>
                    </a:ext>
                  </a:extLst>
                </a:gridCol>
                <a:gridCol w="657579">
                  <a:extLst>
                    <a:ext uri="{9D8B030D-6E8A-4147-A177-3AD203B41FA5}">
                      <a16:colId xmlns:a16="http://schemas.microsoft.com/office/drawing/2014/main" val="373857086"/>
                    </a:ext>
                  </a:extLst>
                </a:gridCol>
                <a:gridCol w="657579">
                  <a:extLst>
                    <a:ext uri="{9D8B030D-6E8A-4147-A177-3AD203B41FA5}">
                      <a16:colId xmlns:a16="http://schemas.microsoft.com/office/drawing/2014/main" val="1915829969"/>
                    </a:ext>
                  </a:extLst>
                </a:gridCol>
                <a:gridCol w="657579">
                  <a:extLst>
                    <a:ext uri="{9D8B030D-6E8A-4147-A177-3AD203B41FA5}">
                      <a16:colId xmlns:a16="http://schemas.microsoft.com/office/drawing/2014/main" val="304944207"/>
                    </a:ext>
                  </a:extLst>
                </a:gridCol>
                <a:gridCol w="657579">
                  <a:extLst>
                    <a:ext uri="{9D8B030D-6E8A-4147-A177-3AD203B41FA5}">
                      <a16:colId xmlns:a16="http://schemas.microsoft.com/office/drawing/2014/main" val="2226819443"/>
                    </a:ext>
                  </a:extLst>
                </a:gridCol>
                <a:gridCol w="657579">
                  <a:extLst>
                    <a:ext uri="{9D8B030D-6E8A-4147-A177-3AD203B41FA5}">
                      <a16:colId xmlns:a16="http://schemas.microsoft.com/office/drawing/2014/main" val="3358490584"/>
                    </a:ext>
                  </a:extLst>
                </a:gridCol>
                <a:gridCol w="657579">
                  <a:extLst>
                    <a:ext uri="{9D8B030D-6E8A-4147-A177-3AD203B41FA5}">
                      <a16:colId xmlns:a16="http://schemas.microsoft.com/office/drawing/2014/main" val="1775486739"/>
                    </a:ext>
                  </a:extLst>
                </a:gridCol>
                <a:gridCol w="657579">
                  <a:extLst>
                    <a:ext uri="{9D8B030D-6E8A-4147-A177-3AD203B41FA5}">
                      <a16:colId xmlns:a16="http://schemas.microsoft.com/office/drawing/2014/main" val="3842870627"/>
                    </a:ext>
                  </a:extLst>
                </a:gridCol>
              </a:tblGrid>
              <a:tr h="67434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1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739428"/>
                  </a:ext>
                </a:extLst>
              </a:tr>
              <a:tr h="67434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11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89768"/>
                  </a:ext>
                </a:extLst>
              </a:tr>
              <a:tr h="674344">
                <a:tc>
                  <a:txBody>
                    <a:bodyPr/>
                    <a:lstStyle/>
                    <a:p>
                      <a:r>
                        <a:rPr lang="en-US" sz="2800" b="1" dirty="0"/>
                        <a:t>21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22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23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30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256129"/>
                  </a:ext>
                </a:extLst>
              </a:tr>
              <a:tr h="67434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31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34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35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/>
                        <a:t>36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815578"/>
                  </a:ext>
                </a:extLst>
              </a:tr>
              <a:tr h="674344"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42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47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48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50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467421"/>
                  </a:ext>
                </a:extLst>
              </a:tr>
              <a:tr h="674344">
                <a:tc>
                  <a:txBody>
                    <a:bodyPr/>
                    <a:lstStyle/>
                    <a:p>
                      <a:r>
                        <a:rPr lang="en-US" sz="2800" b="1" dirty="0"/>
                        <a:t>51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57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596014"/>
                  </a:ext>
                </a:extLst>
              </a:tr>
              <a:tr h="674344"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62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63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66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68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70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88271"/>
                  </a:ext>
                </a:extLst>
              </a:tr>
              <a:tr h="674344">
                <a:tc>
                  <a:txBody>
                    <a:bodyPr/>
                    <a:lstStyle/>
                    <a:p>
                      <a:r>
                        <a:rPr lang="en-US" sz="2800" b="1" dirty="0"/>
                        <a:t>71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74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77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79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871919"/>
                  </a:ext>
                </a:extLst>
              </a:tr>
              <a:tr h="832473"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82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83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85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87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88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90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137593"/>
                  </a:ext>
                </a:extLst>
              </a:tr>
              <a:tr h="907773"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92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94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96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98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100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01338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A542FFB6-F48D-2605-25DA-E63035ECE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" y="391085"/>
            <a:ext cx="6838406" cy="542754"/>
          </a:xfrm>
        </p:spPr>
        <p:txBody>
          <a:bodyPr>
            <a:normAutofit fontScale="90000"/>
          </a:bodyPr>
          <a:lstStyle/>
          <a:p>
            <a:r>
              <a:rPr lang="en-US" sz="2450" dirty="0">
                <a:ea typeface="Calibri Light"/>
                <a:cs typeface="Calibri Light"/>
              </a:rPr>
              <a:t>Math: Type the answer into the box or write your numbers from 1-100 on paper. </a:t>
            </a:r>
            <a:r>
              <a:rPr lang="en-US" sz="2450" dirty="0">
                <a:highlight>
                  <a:srgbClr val="FFFF00"/>
                </a:highlight>
                <a:ea typeface="Calibri Light"/>
                <a:cs typeface="Calibri Light"/>
              </a:rPr>
              <a:t>Save!</a:t>
            </a:r>
            <a:br>
              <a:rPr lang="en-US" sz="2450" dirty="0">
                <a:ea typeface="Calibri Light"/>
                <a:cs typeface="Calibri Light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50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4495356-6037-0ADE-8E94-2A1E47EFB9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7" y="408778"/>
            <a:ext cx="6857774" cy="63583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C6E315-19B4-B4C0-B521-ADC2BA8E4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3" y="-3878"/>
            <a:ext cx="6743127" cy="565521"/>
          </a:xfrm>
        </p:spPr>
        <p:txBody>
          <a:bodyPr>
            <a:normAutofit fontScale="90000"/>
          </a:bodyPr>
          <a:lstStyle/>
          <a:p>
            <a:r>
              <a:rPr lang="en-US" sz="2450" dirty="0">
                <a:ea typeface="Calibri Light"/>
                <a:cs typeface="Calibri Light"/>
              </a:rPr>
              <a:t>Social Studies – Transportation- Click and drag the picture. </a:t>
            </a:r>
            <a:r>
              <a:rPr lang="en-US" sz="2450" dirty="0">
                <a:highlight>
                  <a:srgbClr val="FFFF00"/>
                </a:highlight>
                <a:ea typeface="Calibri Light"/>
                <a:cs typeface="Calibri Light"/>
              </a:rPr>
              <a:t>Save when done.</a:t>
            </a:r>
            <a:r>
              <a:rPr lang="en-US" sz="2450" dirty="0">
                <a:ea typeface="Calibri Light"/>
                <a:cs typeface="Calibri Light"/>
              </a:rPr>
              <a:t> </a:t>
            </a:r>
            <a:endParaRPr lang="en-US" dirty="0"/>
          </a:p>
        </p:txBody>
      </p:sp>
      <p:pic>
        <p:nvPicPr>
          <p:cNvPr id="3" name="Picture 2" descr="A line drawing of a car&#10;&#10;AI-generated content may be incorrect.">
            <a:extLst>
              <a:ext uri="{FF2B5EF4-FFF2-40B4-BE49-F238E27FC236}">
                <a16:creationId xmlns:a16="http://schemas.microsoft.com/office/drawing/2014/main" id="{2F8C2DFD-75CF-6126-3321-D6D0E3B6E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30" y="6774201"/>
            <a:ext cx="1530938" cy="867932"/>
          </a:xfrm>
          <a:prstGeom prst="rect">
            <a:avLst/>
          </a:prstGeom>
        </p:spPr>
      </p:pic>
      <p:pic>
        <p:nvPicPr>
          <p:cNvPr id="5" name="Picture 4" descr="A black and white drawing of a train">
            <a:extLst>
              <a:ext uri="{FF2B5EF4-FFF2-40B4-BE49-F238E27FC236}">
                <a16:creationId xmlns:a16="http://schemas.microsoft.com/office/drawing/2014/main" id="{E46BDE71-08A2-BA96-FF0E-E28E0BC5F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823" y="6769439"/>
            <a:ext cx="1729752" cy="956740"/>
          </a:xfrm>
          <a:prstGeom prst="rect">
            <a:avLst/>
          </a:prstGeom>
        </p:spPr>
      </p:pic>
      <p:pic>
        <p:nvPicPr>
          <p:cNvPr id="6" name="Picture 5" descr="A cartoon of a boat&#10;&#10;AI-generated content may be incorrect.">
            <a:extLst>
              <a:ext uri="{FF2B5EF4-FFF2-40B4-BE49-F238E27FC236}">
                <a16:creationId xmlns:a16="http://schemas.microsoft.com/office/drawing/2014/main" id="{43560A7B-8302-DB47-C0FD-8BAD955675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2929" y="6810018"/>
            <a:ext cx="1580985" cy="915226"/>
          </a:xfrm>
          <a:prstGeom prst="rect">
            <a:avLst/>
          </a:prstGeom>
        </p:spPr>
      </p:pic>
      <p:pic>
        <p:nvPicPr>
          <p:cNvPr id="7" name="Picture 6" descr="A blue and red bicycle&#10;&#10;AI-generated content may be incorrect.">
            <a:extLst>
              <a:ext uri="{FF2B5EF4-FFF2-40B4-BE49-F238E27FC236}">
                <a16:creationId xmlns:a16="http://schemas.microsoft.com/office/drawing/2014/main" id="{CA8A655D-4C2F-BD29-10D2-D4D2AD03CE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501" y="7728876"/>
            <a:ext cx="1257796" cy="1257796"/>
          </a:xfrm>
          <a:prstGeom prst="rect">
            <a:avLst/>
          </a:prstGeom>
        </p:spPr>
      </p:pic>
      <p:pic>
        <p:nvPicPr>
          <p:cNvPr id="8" name="Picture 7" descr="A blue and white airplane&#10;&#10;AI-generated content may be incorrect.">
            <a:extLst>
              <a:ext uri="{FF2B5EF4-FFF2-40B4-BE49-F238E27FC236}">
                <a16:creationId xmlns:a16="http://schemas.microsoft.com/office/drawing/2014/main" id="{5514D06D-11B5-78CB-9E7F-840395BF28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6986" y="7755304"/>
            <a:ext cx="1389935" cy="1389935"/>
          </a:xfrm>
          <a:prstGeom prst="rect">
            <a:avLst/>
          </a:prstGeom>
        </p:spPr>
      </p:pic>
      <p:pic>
        <p:nvPicPr>
          <p:cNvPr id="9" name="Picture 8" descr="A cartoon of a red helicopter&#10;&#10;AI-generated content may be incorrect.">
            <a:extLst>
              <a:ext uri="{FF2B5EF4-FFF2-40B4-BE49-F238E27FC236}">
                <a16:creationId xmlns:a16="http://schemas.microsoft.com/office/drawing/2014/main" id="{872D3747-09B7-CFC2-1EE1-090677ECD2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9813" y="7876514"/>
            <a:ext cx="1515577" cy="1134301"/>
          </a:xfrm>
          <a:prstGeom prst="rect">
            <a:avLst/>
          </a:prstGeom>
        </p:spPr>
      </p:pic>
      <p:pic>
        <p:nvPicPr>
          <p:cNvPr id="10" name="Picture 9" descr="A cartoon of a yellow bus&#10;&#10;AI-generated content may be incorrect.">
            <a:extLst>
              <a:ext uri="{FF2B5EF4-FFF2-40B4-BE49-F238E27FC236}">
                <a16:creationId xmlns:a16="http://schemas.microsoft.com/office/drawing/2014/main" id="{38A3F181-5B6F-AC4D-314F-4CDC0A6E74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1966" y="8094516"/>
            <a:ext cx="1572947" cy="7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6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E7121-8659-FC89-02A6-BCE7A28DC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3024118"/>
          </a:xfrm>
        </p:spPr>
        <p:txBody>
          <a:bodyPr>
            <a:normAutofit/>
          </a:bodyPr>
          <a:lstStyle/>
          <a:p>
            <a:r>
              <a:rPr lang="en-US" sz="3600" dirty="0">
                <a:highlight>
                  <a:srgbClr val="FFFF00"/>
                </a:highlight>
                <a:ea typeface="Calibri Light"/>
                <a:cs typeface="Calibri Light"/>
              </a:rPr>
              <a:t>Did you save your work?</a:t>
            </a:r>
            <a:r>
              <a:rPr lang="en-US" sz="2500" dirty="0">
                <a:highlight>
                  <a:srgbClr val="FFFF00"/>
                </a:highlight>
                <a:ea typeface="Calibri Light"/>
                <a:cs typeface="Calibri Light"/>
              </a:rPr>
              <a:t> </a:t>
            </a:r>
            <a:br>
              <a:rPr lang="en-US" sz="2500" dirty="0">
                <a:ea typeface="Calibri Light"/>
                <a:cs typeface="Calibri Light"/>
              </a:rPr>
            </a:br>
            <a:br>
              <a:rPr lang="en-US" sz="2500" dirty="0">
                <a:ea typeface="Calibri Light"/>
                <a:cs typeface="Calibri Light"/>
              </a:rPr>
            </a:br>
            <a:br>
              <a:rPr lang="en-US" sz="2500" dirty="0">
                <a:ea typeface="Calibri Light"/>
                <a:cs typeface="Calibri Light"/>
              </a:rPr>
            </a:br>
            <a:r>
              <a:rPr lang="en-US" sz="2500" dirty="0">
                <a:ea typeface="Calibri Light"/>
                <a:cs typeface="Calibri Light"/>
              </a:rPr>
              <a:t>Once you have completed your work you can work on iReady Reading or Math.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120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be59ba6-f269-4ad7-a1b2-53e61bcfbb4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1D7A34B84EE4FA58171E6F3B0FF26" ma:contentTypeVersion="5" ma:contentTypeDescription="Create a new document." ma:contentTypeScope="" ma:versionID="30fb418ef51301018c168d5aa58ca898">
  <xsd:schema xmlns:xsd="http://www.w3.org/2001/XMLSchema" xmlns:xs="http://www.w3.org/2001/XMLSchema" xmlns:p="http://schemas.microsoft.com/office/2006/metadata/properties" xmlns:ns3="2be59ba6-f269-4ad7-a1b2-53e61bcfbb46" targetNamespace="http://schemas.microsoft.com/office/2006/metadata/properties" ma:root="true" ma:fieldsID="1943181db7b20802f35663b4e4ab3569" ns3:_="">
    <xsd:import namespace="2be59ba6-f269-4ad7-a1b2-53e61bcfbb46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59ba6-f269-4ad7-a1b2-53e61bcfbb46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7C9B44-D7F5-4ABA-BDAF-512703DC8481}">
  <ds:schemaRefs>
    <ds:schemaRef ds:uri="2be59ba6-f269-4ad7-a1b2-53e61bcfbb4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F66F590-A01F-49E9-AD1F-4EC6B5D8C3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F2F2C4-334E-4585-A915-E2E85067135C}">
  <ds:schemaRefs>
    <ds:schemaRef ds:uri="2be59ba6-f269-4ad7-a1b2-53e61bcfbb4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Letter Paper (8.5x11 in)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eLearning </vt:lpstr>
      <vt:lpstr>Reading: Type your answer. Save!  </vt:lpstr>
      <vt:lpstr>Writing: Write on paper. </vt:lpstr>
      <vt:lpstr>Phonics </vt:lpstr>
      <vt:lpstr>Math: Type the answer into the box or write your numbers from 1-100 on paper. Save! </vt:lpstr>
      <vt:lpstr>Social Studies – Transportation- Click and drag the picture. Save when done. </vt:lpstr>
      <vt:lpstr>Did you save your work?    Once you have completed your work you can work on iReady Reading or Math. 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eLearning</dc:title>
  <dc:creator>Peeples, Morgan E</dc:creator>
  <cp:revision>148</cp:revision>
  <dcterms:created xsi:type="dcterms:W3CDTF">2025-08-13T19:58:49Z</dcterms:created>
  <dcterms:modified xsi:type="dcterms:W3CDTF">2026-08-27T19:01:51Z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0x010100A2B1D7A34B84EE4FA58171E6F3B0FF26</vt:lpwstr>
  </property>
</Properties>
</file>