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6" r:id="rId9"/>
    <p:sldId id="267" r:id="rId10"/>
    <p:sldId id="268" r:id="rId11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8-27T18:59:20.7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sley, Morgan Peeples" userId="S::mmosley@hcsdsc.org::0875fe9b-5c35-4ad5-af7f-9e10b03a6df5" providerId="AD" clId="Web-{00000000-0000-0000-0000-000000000000}"/>
    <pc:docChg chg="modSld">
      <pc:chgData name="Mosley, Morgan Peeples" userId="S::mmosley@hcsdsc.org::0875fe9b-5c35-4ad5-af7f-9e10b03a6df5" providerId="AD" clId="Web-{00000000-0000-0000-0000-000000000000}" dt="2026-08-27T18:59:20.720" v="0" actId="20577"/>
      <pc:docMkLst>
        <pc:docMk/>
      </pc:docMkLst>
      <pc:sldChg chg="modSp">
        <pc:chgData name="Mosley, Morgan Peeples" userId="S::mmosley@hcsdsc.org::0875fe9b-5c35-4ad5-af7f-9e10b03a6df5" providerId="AD" clId="Web-{00000000-0000-0000-0000-000000000000}" dt="2026-08-27T18:59:20.720" v="0" actId="20577"/>
        <pc:sldMkLst>
          <pc:docMk/>
          <pc:sldMk cId="801473719" sldId="256"/>
        </pc:sldMkLst>
        <pc:spChg chg="mod">
          <ac:chgData name="Mosley, Morgan Peeples" userId="S::mmosley@hcsdsc.org::0875fe9b-5c35-4ad5-af7f-9e10b03a6df5" providerId="AD" clId="Web-{00000000-0000-0000-0000-000000000000}" dt="2026-08-27T18:59:20.720" v="0" actId="20577"/>
          <ac:spMkLst>
            <pc:docMk/>
            <pc:sldMk cId="801473719" sldId="256"/>
            <ac:spMk id="3" creationId="{C49BECE7-7948-454B-A65D-D1D92A6A05C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44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366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09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98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3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8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0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2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9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91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44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65782-2DBC-4D98-8AFC-618439F3FCC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24661-5B0B-4BB5-914E-47890DC5B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7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1A40-BD59-4955-A4CE-784133F1E2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/>
              <a:t>eLearning</a:t>
            </a:r>
            <a:r>
              <a:rPr lang="en-US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9BECE7-7948-454B-A65D-D1D92A6A05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4000"/>
              <a:t>Day 1</a:t>
            </a:r>
            <a:endParaRPr lang="en-US" sz="4000" dirty="0"/>
          </a:p>
          <a:p>
            <a:endParaRPr lang="en-US" sz="4000" dirty="0">
              <a:ea typeface="Calibri"/>
              <a:cs typeface="Calibri"/>
            </a:endParaRPr>
          </a:p>
          <a:p>
            <a:r>
              <a:rPr lang="en-US" sz="3700" b="1" dirty="0">
                <a:highlight>
                  <a:srgbClr val="FFFF00"/>
                </a:highlight>
                <a:ea typeface="Calibri"/>
                <a:cs typeface="Calibri"/>
              </a:rPr>
              <a:t>Click save every time you complete a task.</a:t>
            </a:r>
            <a:endParaRPr lang="en-US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0147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picture of a cat">
            <a:extLst>
              <a:ext uri="{FF2B5EF4-FFF2-40B4-BE49-F238E27FC236}">
                <a16:creationId xmlns:a16="http://schemas.microsoft.com/office/drawing/2014/main" id="{1D2C02ED-F7B5-C4C4-385A-14F04DFBC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4" y="648843"/>
            <a:ext cx="6764040" cy="83886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6204117" cy="55022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Reading: Type your answer. </a:t>
            </a:r>
            <a:r>
              <a:rPr lang="en-US" sz="3600" dirty="0">
                <a:highlight>
                  <a:srgbClr val="FFFF00"/>
                </a:highlight>
              </a:rPr>
              <a:t>Save! </a:t>
            </a:r>
            <a:endParaRPr lang="en-US" dirty="0">
              <a:highlight>
                <a:srgbClr val="FFFF00"/>
              </a:highlight>
              <a:ea typeface="Calibri Light"/>
              <a:cs typeface="Calibri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566633-888F-5BBF-5518-105B0A8899E0}"/>
              </a:ext>
            </a:extLst>
          </p:cNvPr>
          <p:cNvSpPr txBox="1"/>
          <p:nvPr/>
        </p:nvSpPr>
        <p:spPr>
          <a:xfrm>
            <a:off x="404948" y="6048102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CB1A6FF-37C9-0D8D-5BB0-3C091CA5E3A8}"/>
              </a:ext>
            </a:extLst>
          </p:cNvPr>
          <p:cNvSpPr txBox="1"/>
          <p:nvPr/>
        </p:nvSpPr>
        <p:spPr>
          <a:xfrm>
            <a:off x="428885" y="8525599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58C049D8-CA05-D8DE-101C-2047F676704C}"/>
              </a:ext>
            </a:extLst>
          </p:cNvPr>
          <p:cNvSpPr txBox="1"/>
          <p:nvPr/>
        </p:nvSpPr>
        <p:spPr>
          <a:xfrm>
            <a:off x="428885" y="7328741"/>
            <a:ext cx="5995851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ea typeface="Calibri"/>
                <a:cs typeface="Calibri"/>
              </a:rPr>
              <a:t>Answer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84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4495474" cy="55022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Writing: Write on paper. </a:t>
            </a:r>
            <a:r>
              <a:rPr lang="en-US" dirty="0"/>
              <a:t> </a:t>
            </a:r>
          </a:p>
        </p:txBody>
      </p:sp>
      <p:pic>
        <p:nvPicPr>
          <p:cNvPr id="4" name="Picture 3" descr="A paper with lines and a building with a cat and a cat">
            <a:extLst>
              <a:ext uri="{FF2B5EF4-FFF2-40B4-BE49-F238E27FC236}">
                <a16:creationId xmlns:a16="http://schemas.microsoft.com/office/drawing/2014/main" id="{5216DECB-0427-9B22-CC53-A408879B9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27" y="647216"/>
            <a:ext cx="6739502" cy="830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7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D78C-D90B-4D55-A484-1D7C0C4E1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7" y="96544"/>
            <a:ext cx="1814511" cy="550227"/>
          </a:xfrm>
        </p:spPr>
        <p:txBody>
          <a:bodyPr>
            <a:normAutofit/>
          </a:bodyPr>
          <a:lstStyle/>
          <a:p>
            <a:r>
              <a:rPr lang="en-US"/>
              <a:t>Phonics </a:t>
            </a:r>
          </a:p>
        </p:txBody>
      </p:sp>
      <p:pic>
        <p:nvPicPr>
          <p:cNvPr id="4" name="Picture 3" descr="A group of black and white rectangular objects with letters">
            <a:extLst>
              <a:ext uri="{FF2B5EF4-FFF2-40B4-BE49-F238E27FC236}">
                <a16:creationId xmlns:a16="http://schemas.microsoft.com/office/drawing/2014/main" id="{C3FF3BEE-8734-8FF3-5D2D-8F41ADF52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92" y="651656"/>
            <a:ext cx="6524301" cy="838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math worksheet with numbers&#10;&#10;AI-generated content may be incorrect.">
            <a:extLst>
              <a:ext uri="{FF2B5EF4-FFF2-40B4-BE49-F238E27FC236}">
                <a16:creationId xmlns:a16="http://schemas.microsoft.com/office/drawing/2014/main" id="{967837A9-833B-4EE6-7188-74A2A32E5E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3938" y="368657"/>
            <a:ext cx="6900969" cy="90316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273218-928D-D4E0-9477-49AAF9067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11" y="103632"/>
            <a:ext cx="6900701" cy="533759"/>
          </a:xfrm>
        </p:spPr>
        <p:txBody>
          <a:bodyPr>
            <a:normAutofit fontScale="90000"/>
          </a:bodyPr>
          <a:lstStyle/>
          <a:p>
            <a:r>
              <a:rPr lang="en-US" sz="2450" dirty="0">
                <a:ea typeface="Calibri Light"/>
                <a:cs typeface="Calibri Light"/>
              </a:rPr>
              <a:t>Math: Type the answer where you see a "?" or write them on a sheet of paper.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82F4A3-1D71-6FD4-A9B0-E51AB28660AA}"/>
              </a:ext>
            </a:extLst>
          </p:cNvPr>
          <p:cNvSpPr txBox="1"/>
          <p:nvPr/>
        </p:nvSpPr>
        <p:spPr>
          <a:xfrm>
            <a:off x="1070323" y="2669202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F894B-E4EA-B06B-C3B3-C26CA3013481}"/>
              </a:ext>
            </a:extLst>
          </p:cNvPr>
          <p:cNvSpPr txBox="1"/>
          <p:nvPr/>
        </p:nvSpPr>
        <p:spPr>
          <a:xfrm>
            <a:off x="2523848" y="2669201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AE2A9-069F-423E-5B5A-8FCB0FB18C69}"/>
              </a:ext>
            </a:extLst>
          </p:cNvPr>
          <p:cNvSpPr txBox="1"/>
          <p:nvPr/>
        </p:nvSpPr>
        <p:spPr>
          <a:xfrm>
            <a:off x="4069872" y="2616346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DEF992-6DD9-00C2-D1E7-633B5E68DA3A}"/>
              </a:ext>
            </a:extLst>
          </p:cNvPr>
          <p:cNvSpPr txBox="1"/>
          <p:nvPr/>
        </p:nvSpPr>
        <p:spPr>
          <a:xfrm>
            <a:off x="5417686" y="2616346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CE86E9-B641-3AA8-96CA-0A5F27F6F81A}"/>
              </a:ext>
            </a:extLst>
          </p:cNvPr>
          <p:cNvSpPr txBox="1"/>
          <p:nvPr/>
        </p:nvSpPr>
        <p:spPr>
          <a:xfrm>
            <a:off x="1149606" y="3937733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3E26A9-100B-0DF4-34BA-B7B9051ED5E6}"/>
              </a:ext>
            </a:extLst>
          </p:cNvPr>
          <p:cNvSpPr txBox="1"/>
          <p:nvPr/>
        </p:nvSpPr>
        <p:spPr>
          <a:xfrm>
            <a:off x="2523849" y="3937734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0BC07B-5F76-EB5A-29A0-4BCE4DC649AC}"/>
              </a:ext>
            </a:extLst>
          </p:cNvPr>
          <p:cNvSpPr txBox="1"/>
          <p:nvPr/>
        </p:nvSpPr>
        <p:spPr>
          <a:xfrm>
            <a:off x="4069872" y="3937733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1F2AD7-8223-5BDD-1D67-829FB04095C0}"/>
              </a:ext>
            </a:extLst>
          </p:cNvPr>
          <p:cNvSpPr txBox="1"/>
          <p:nvPr/>
        </p:nvSpPr>
        <p:spPr>
          <a:xfrm>
            <a:off x="5417687" y="3937734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890BE9-EBC3-C3E6-AC9A-E2D001516A5D}"/>
              </a:ext>
            </a:extLst>
          </p:cNvPr>
          <p:cNvSpPr txBox="1"/>
          <p:nvPr/>
        </p:nvSpPr>
        <p:spPr>
          <a:xfrm>
            <a:off x="5523397" y="5325190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77C704-F546-45F0-4363-4742B79BA4F0}"/>
              </a:ext>
            </a:extLst>
          </p:cNvPr>
          <p:cNvSpPr txBox="1"/>
          <p:nvPr/>
        </p:nvSpPr>
        <p:spPr>
          <a:xfrm>
            <a:off x="4069872" y="5325190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A562E4-57F6-A6C7-53A2-140CBF522D56}"/>
              </a:ext>
            </a:extLst>
          </p:cNvPr>
          <p:cNvSpPr txBox="1"/>
          <p:nvPr/>
        </p:nvSpPr>
        <p:spPr>
          <a:xfrm>
            <a:off x="2589918" y="5325190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185C44-87A3-3A10-E0C1-9259D87687D6}"/>
              </a:ext>
            </a:extLst>
          </p:cNvPr>
          <p:cNvSpPr txBox="1"/>
          <p:nvPr/>
        </p:nvSpPr>
        <p:spPr>
          <a:xfrm>
            <a:off x="1070322" y="5325190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6109E0-2A06-D2BA-DF93-704E5594981A}"/>
              </a:ext>
            </a:extLst>
          </p:cNvPr>
          <p:cNvSpPr txBox="1"/>
          <p:nvPr/>
        </p:nvSpPr>
        <p:spPr>
          <a:xfrm>
            <a:off x="5523398" y="6633364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299FBC-2418-A836-72D0-894936982DC8}"/>
              </a:ext>
            </a:extLst>
          </p:cNvPr>
          <p:cNvSpPr txBox="1"/>
          <p:nvPr/>
        </p:nvSpPr>
        <p:spPr>
          <a:xfrm>
            <a:off x="4069871" y="6633363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46F6A0-C173-DF86-06AE-D7D08E52986D}"/>
              </a:ext>
            </a:extLst>
          </p:cNvPr>
          <p:cNvSpPr txBox="1"/>
          <p:nvPr/>
        </p:nvSpPr>
        <p:spPr>
          <a:xfrm>
            <a:off x="2523849" y="6633363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77D13A-D59A-5B12-3159-49149C2B3D6A}"/>
              </a:ext>
            </a:extLst>
          </p:cNvPr>
          <p:cNvSpPr txBox="1"/>
          <p:nvPr/>
        </p:nvSpPr>
        <p:spPr>
          <a:xfrm>
            <a:off x="1070323" y="6633364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A7D345-B2BE-9E56-B8BA-5DC0D9878254}"/>
              </a:ext>
            </a:extLst>
          </p:cNvPr>
          <p:cNvSpPr txBox="1"/>
          <p:nvPr/>
        </p:nvSpPr>
        <p:spPr>
          <a:xfrm>
            <a:off x="1070322" y="7967964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316182-9BCC-A3EF-B0CC-701A15E69442}"/>
              </a:ext>
            </a:extLst>
          </p:cNvPr>
          <p:cNvSpPr txBox="1"/>
          <p:nvPr/>
        </p:nvSpPr>
        <p:spPr>
          <a:xfrm>
            <a:off x="2589918" y="7967965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A0920F-1362-5549-E74E-F55F5B3F5FCB}"/>
              </a:ext>
            </a:extLst>
          </p:cNvPr>
          <p:cNvSpPr txBox="1"/>
          <p:nvPr/>
        </p:nvSpPr>
        <p:spPr>
          <a:xfrm>
            <a:off x="4069871" y="7967964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A50563-19C4-D62C-956A-6708FE734C46}"/>
              </a:ext>
            </a:extLst>
          </p:cNvPr>
          <p:cNvSpPr txBox="1"/>
          <p:nvPr/>
        </p:nvSpPr>
        <p:spPr>
          <a:xfrm>
            <a:off x="5523398" y="7967965"/>
            <a:ext cx="43605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ea typeface="Calibri"/>
                <a:cs typeface="Calibri"/>
              </a:rPr>
              <a:t>?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81870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ing page of a flower&#10;&#10;AI-generated content may be incorrect.">
            <a:extLst>
              <a:ext uri="{FF2B5EF4-FFF2-40B4-BE49-F238E27FC236}">
                <a16:creationId xmlns:a16="http://schemas.microsoft.com/office/drawing/2014/main" id="{26E091B0-DDF2-F015-BA36-7AC40F69C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0" y="494527"/>
            <a:ext cx="6855057" cy="75086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C4D356-CE3E-B12C-2D20-51E6C0916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085" y="-3876"/>
            <a:ext cx="6381800" cy="510716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Calibri Light"/>
                <a:cs typeface="Calibri Light"/>
              </a:rPr>
              <a:t>Science: </a:t>
            </a:r>
            <a:r>
              <a:rPr lang="en-US" sz="2200" dirty="0">
                <a:ea typeface="Calibri Light"/>
                <a:cs typeface="Calibri Light"/>
              </a:rPr>
              <a:t>Click and drag the words to their plant part.</a:t>
            </a:r>
            <a:r>
              <a:rPr lang="en-US" dirty="0">
                <a:ea typeface="Calibri Light"/>
                <a:cs typeface="Calibri Light"/>
              </a:rPr>
              <a:t> 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13C70-D647-6F6A-786C-BF8F7B37D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8" y="8007982"/>
            <a:ext cx="1616856" cy="5365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E419F7-357D-0C26-A3B1-9F1AEA27F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386" y="8027156"/>
            <a:ext cx="1590475" cy="5341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65DED3-EA93-57E0-0CCB-DF4E855921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400" y="8007982"/>
            <a:ext cx="1466150" cy="4647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50F67-3C96-4251-62D8-CEF01537BD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0970" y="8527394"/>
            <a:ext cx="1580950" cy="5390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62A6C02-48B1-3C50-38B7-4974AF8D13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7" y="8541806"/>
            <a:ext cx="1621742" cy="5461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921186-8BF1-A8A0-F98C-53A5748722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2892" y="8546694"/>
            <a:ext cx="1621494" cy="53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74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9D142-08BE-1533-68BC-C3DFA8C0C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highlight>
                  <a:srgbClr val="FFFF00"/>
                </a:highlight>
                <a:ea typeface="Calibri Light"/>
                <a:cs typeface="Calibri Light"/>
              </a:rPr>
              <a:t>Did you save your work?</a:t>
            </a:r>
            <a:r>
              <a:rPr lang="en-US" sz="2500" dirty="0">
                <a:ea typeface="Calibri Light"/>
                <a:cs typeface="Calibri Light"/>
              </a:rPr>
              <a:t> </a:t>
            </a:r>
            <a:br>
              <a:rPr lang="en-US" sz="2500" dirty="0">
                <a:ea typeface="Calibri Light"/>
                <a:cs typeface="Calibri Light"/>
              </a:rPr>
            </a:br>
            <a:br>
              <a:rPr lang="en-US" sz="2500" dirty="0">
                <a:ea typeface="Calibri Light"/>
                <a:cs typeface="Calibri Light"/>
              </a:rPr>
            </a:br>
            <a:br>
              <a:rPr lang="en-US" sz="2500" dirty="0">
                <a:ea typeface="Calibri Light"/>
                <a:cs typeface="Calibri Light"/>
              </a:rPr>
            </a:br>
            <a:r>
              <a:rPr lang="en-US" sz="2500" dirty="0">
                <a:ea typeface="Calibri Light"/>
                <a:cs typeface="Calibri Light"/>
              </a:rPr>
              <a:t>Once you have completed your work you can work on iReady Reading or Math. 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45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be59ba6-f269-4ad7-a1b2-53e61bcfbb4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1D7A34B84EE4FA58171E6F3B0FF26" ma:contentTypeVersion="5" ma:contentTypeDescription="Create a new document." ma:contentTypeScope="" ma:versionID="30fb418ef51301018c168d5aa58ca898">
  <xsd:schema xmlns:xsd="http://www.w3.org/2001/XMLSchema" xmlns:xs="http://www.w3.org/2001/XMLSchema" xmlns:p="http://schemas.microsoft.com/office/2006/metadata/properties" xmlns:ns3="2be59ba6-f269-4ad7-a1b2-53e61bcfbb46" targetNamespace="http://schemas.microsoft.com/office/2006/metadata/properties" ma:root="true" ma:fieldsID="1943181db7b20802f35663b4e4ab3569" ns3:_="">
    <xsd:import namespace="2be59ba6-f269-4ad7-a1b2-53e61bcfbb4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59ba6-f269-4ad7-a1b2-53e61bcfbb46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7C9B44-D7F5-4ABA-BDAF-512703DC8481}">
  <ds:schemaRefs>
    <ds:schemaRef ds:uri="2be59ba6-f269-4ad7-a1b2-53e61bcfbb4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F66F590-A01F-49E9-AD1F-4EC6B5D8C3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F2F2C4-334E-4585-A915-E2E85067135C}">
  <ds:schemaRefs>
    <ds:schemaRef ds:uri="2be59ba6-f269-4ad7-a1b2-53e61bcfbb4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Letter Paper (8.5x11 in)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eLearning </vt:lpstr>
      <vt:lpstr>Reading: Type your answer. Save! </vt:lpstr>
      <vt:lpstr>Writing: Write on paper.  </vt:lpstr>
      <vt:lpstr>Phonics </vt:lpstr>
      <vt:lpstr>Math: Type the answer where you see a "?" or write them on a sheet of paper. </vt:lpstr>
      <vt:lpstr>Science: Click and drag the words to their plant part. </vt:lpstr>
      <vt:lpstr>Did you save your work?    Once you have completed your work you can work on iReady Reading or Math. 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eLearning</dc:title>
  <dc:creator>Peeples, Morgan E</dc:creator>
  <cp:revision>96</cp:revision>
  <dcterms:created xsi:type="dcterms:W3CDTF">2025-08-13T19:58:49Z</dcterms:created>
  <dcterms:modified xsi:type="dcterms:W3CDTF">2026-08-27T18:59:31Z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0x010100A2B1D7A34B84EE4FA58171E6F3B0FF26</vt:lpwstr>
  </property>
</Properties>
</file>