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0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F38C33"/>
    <a:srgbClr val="F9E008"/>
    <a:srgbClr val="07A7E3"/>
    <a:srgbClr val="F58F8A"/>
    <a:srgbClr val="26BABD"/>
    <a:srgbClr val="9A489C"/>
    <a:srgbClr val="E21948"/>
    <a:srgbClr val="616161"/>
    <a:srgbClr val="FF56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D2A14-C682-4F00-A1C0-B79989C945B1}" v="5" dt="2026-06-23T18:28:34.1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99"/>
    <p:restoredTop sz="94690"/>
  </p:normalViewPr>
  <p:slideViewPr>
    <p:cSldViewPr snapToGrid="0" snapToObjects="1">
      <p:cViewPr>
        <p:scale>
          <a:sx n="80" d="100"/>
          <a:sy n="80" d="100"/>
        </p:scale>
        <p:origin x="11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6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60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36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987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2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8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9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801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67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53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375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CCDAC-789B-F049-92FE-1EBDBBC82620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73756-25D7-E545-9E4A-100AA3FB7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4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dubinski@cbsd.or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AE8930-FC8B-9F4A-B18C-F5541104F98C}"/>
              </a:ext>
            </a:extLst>
          </p:cNvPr>
          <p:cNvSpPr txBox="1"/>
          <p:nvPr/>
        </p:nvSpPr>
        <p:spPr>
          <a:xfrm>
            <a:off x="3089288" y="3177856"/>
            <a:ext cx="35642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bcPrint" panose="00000400000000000000" pitchFamily="2" charset="0"/>
              </a:rPr>
              <a:t>Mrs. Debbie Rosica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7879C8-7944-384C-BC12-755D165951FD}"/>
              </a:ext>
            </a:extLst>
          </p:cNvPr>
          <p:cNvSpPr/>
          <p:nvPr/>
        </p:nvSpPr>
        <p:spPr>
          <a:xfrm>
            <a:off x="379386" y="5623534"/>
            <a:ext cx="182398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300" b="1" dirty="0">
                <a:latin typeface="AbcPrint" panose="00000400000000000000" pitchFamily="2" charset="0"/>
              </a:rPr>
              <a:t>FOOD</a:t>
            </a:r>
            <a:r>
              <a:rPr lang="en-US" sz="1300" dirty="0">
                <a:latin typeface="AbcPrint" panose="00000400000000000000" pitchFamily="2" charset="0"/>
              </a:rPr>
              <a:t>: Sushi</a:t>
            </a:r>
          </a:p>
          <a:p>
            <a:pPr>
              <a:spcAft>
                <a:spcPts val="600"/>
              </a:spcAft>
            </a:pPr>
            <a:r>
              <a:rPr lang="en-US" sz="1300" b="1" dirty="0">
                <a:latin typeface="AbcPrint" panose="00000400000000000000" pitchFamily="2" charset="0"/>
              </a:rPr>
              <a:t>COLOR</a:t>
            </a:r>
            <a:r>
              <a:rPr lang="en-US" sz="1300" dirty="0">
                <a:latin typeface="AbcPrint" panose="00000400000000000000" pitchFamily="2" charset="0"/>
              </a:rPr>
              <a:t>: Pink</a:t>
            </a:r>
          </a:p>
          <a:p>
            <a:pPr>
              <a:spcAft>
                <a:spcPts val="600"/>
              </a:spcAft>
            </a:pPr>
            <a:r>
              <a:rPr lang="en-US" sz="1300" b="1" dirty="0">
                <a:latin typeface="AbcPrint" panose="00000400000000000000" pitchFamily="2" charset="0"/>
              </a:rPr>
              <a:t>TEAM</a:t>
            </a:r>
            <a:r>
              <a:rPr lang="en-US" sz="1300" dirty="0">
                <a:latin typeface="AbcPrint" panose="00000400000000000000" pitchFamily="2" charset="0"/>
              </a:rPr>
              <a:t>: Eagles</a:t>
            </a:r>
          </a:p>
          <a:p>
            <a:pPr>
              <a:spcAft>
                <a:spcPts val="600"/>
              </a:spcAft>
            </a:pPr>
            <a:r>
              <a:rPr lang="en-US" sz="1300" b="1" dirty="0">
                <a:latin typeface="AbcPrint" panose="00000400000000000000" pitchFamily="2" charset="0"/>
              </a:rPr>
              <a:t>STORE</a:t>
            </a:r>
            <a:r>
              <a:rPr lang="en-US" sz="1300" dirty="0">
                <a:latin typeface="AbcPrint" panose="00000400000000000000" pitchFamily="2" charset="0"/>
              </a:rPr>
              <a:t>: Target</a:t>
            </a:r>
          </a:p>
          <a:p>
            <a:pPr>
              <a:spcAft>
                <a:spcPts val="600"/>
              </a:spcAft>
            </a:pPr>
            <a:r>
              <a:rPr lang="en-US" sz="1300" b="1" dirty="0">
                <a:latin typeface="AbcPrint" panose="00000400000000000000" pitchFamily="2" charset="0"/>
              </a:rPr>
              <a:t>DRINK</a:t>
            </a:r>
            <a:r>
              <a:rPr lang="en-US" sz="1300" dirty="0">
                <a:latin typeface="AbcPrint" panose="00000400000000000000" pitchFamily="2" charset="0"/>
              </a:rPr>
              <a:t>: Coffee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153C77D-2029-C646-9F19-6C4DF45E244F}"/>
              </a:ext>
            </a:extLst>
          </p:cNvPr>
          <p:cNvSpPr/>
          <p:nvPr/>
        </p:nvSpPr>
        <p:spPr>
          <a:xfrm>
            <a:off x="420951" y="7921459"/>
            <a:ext cx="44504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bcPrint" panose="00000400000000000000" pitchFamily="2" charset="0"/>
              </a:rPr>
              <a:t>I have a B.A. from Eastern University and an M.A. from Holy Family University. This is my eighth year at Butler. I have taught both first and second grade, and this is my sixth year teaching first grade. I truly love this age and stage of learning and all the growth that happens during this special year.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699272-6DF3-41AF-A45B-5488CEE5AA7B}"/>
              </a:ext>
            </a:extLst>
          </p:cNvPr>
          <p:cNvSpPr/>
          <p:nvPr/>
        </p:nvSpPr>
        <p:spPr>
          <a:xfrm>
            <a:off x="2884004" y="4019043"/>
            <a:ext cx="431975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bcPrint" panose="00000400000000000000" pitchFamily="2" charset="0"/>
              </a:rPr>
              <a:t>I am very excited to be your child’s teacher this year. First grade is such a special time for students to grow both socially and academically, and I look forward to getting to know your family and having a wonderful year together!</a:t>
            </a:r>
          </a:p>
          <a:p>
            <a:endParaRPr lang="en-US" sz="1600" dirty="0">
              <a:latin typeface="AbcPrint" panose="000004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14F568-1BC0-464E-86E5-83557EBFDD96}"/>
              </a:ext>
            </a:extLst>
          </p:cNvPr>
          <p:cNvSpPr/>
          <p:nvPr/>
        </p:nvSpPr>
        <p:spPr>
          <a:xfrm>
            <a:off x="5165452" y="7775590"/>
            <a:ext cx="2185998" cy="1762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bcPrint" panose="00000400000000000000" pitchFamily="2" charset="0"/>
              </a:rPr>
              <a:t>Our partnership is important to me.  Please reach out with any questions, concerns, or comments.</a:t>
            </a:r>
          </a:p>
          <a:p>
            <a:endParaRPr lang="en-US" sz="1050" dirty="0">
              <a:latin typeface="AbcPrint" panose="00000400000000000000" pitchFamily="2" charset="0"/>
            </a:endParaRPr>
          </a:p>
          <a:p>
            <a:pPr algn="ctr"/>
            <a:r>
              <a:rPr lang="en-US" sz="1400" dirty="0">
                <a:latin typeface="AbcPrint" panose="00000400000000000000" pitchFamily="2" charset="0"/>
                <a:hlinkClick r:id="rId3"/>
              </a:rPr>
              <a:t>drosica@cbsd.org</a:t>
            </a:r>
            <a:r>
              <a:rPr lang="en-US" sz="1400" b="0" i="0" dirty="0">
                <a:solidFill>
                  <a:srgbClr val="333333"/>
                </a:solidFill>
                <a:effectLst/>
                <a:latin typeface="AbcPrint" panose="00000400000000000000" pitchFamily="2" charset="0"/>
              </a:rPr>
              <a:t> </a:t>
            </a:r>
          </a:p>
          <a:p>
            <a:pPr algn="ctr"/>
            <a:r>
              <a:rPr lang="en-US" sz="1400" dirty="0">
                <a:solidFill>
                  <a:srgbClr val="333333"/>
                </a:solidFill>
                <a:latin typeface="AbcPrint" panose="00000400000000000000" pitchFamily="2" charset="0"/>
              </a:rPr>
              <a:t>Room: C102</a:t>
            </a:r>
            <a:endParaRPr lang="en-US" sz="1400" dirty="0">
              <a:latin typeface="AbcPrint" panose="000004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CDEB4C-4884-366F-B2E9-03ED4AD66AD2}"/>
              </a:ext>
            </a:extLst>
          </p:cNvPr>
          <p:cNvSpPr/>
          <p:nvPr/>
        </p:nvSpPr>
        <p:spPr>
          <a:xfrm>
            <a:off x="277189" y="712217"/>
            <a:ext cx="7218022" cy="21272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303565-9DF7-C45E-2DC0-8EFA0B202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9" y="155256"/>
            <a:ext cx="7218022" cy="61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65954F-5AC4-8FA0-22FF-49F881A99856}"/>
              </a:ext>
            </a:extLst>
          </p:cNvPr>
          <p:cNvSpPr txBox="1"/>
          <p:nvPr/>
        </p:nvSpPr>
        <p:spPr>
          <a:xfrm>
            <a:off x="242066" y="520789"/>
            <a:ext cx="728826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KG Who Tells Your Story" pitchFamily="2" charset="0"/>
            </a:endParaRPr>
          </a:p>
          <a:p>
            <a:pPr algn="ctr"/>
            <a:r>
              <a:rPr lang="en-US" sz="6600" dirty="0">
                <a:latin typeface="KG Who Tells Your Story" pitchFamily="2" charset="0"/>
              </a:rPr>
              <a:t>Meet the</a:t>
            </a:r>
          </a:p>
          <a:p>
            <a:pPr algn="ctr"/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E21948"/>
                </a:solidFill>
                <a:latin typeface="KG Miss Kindy Marker" panose="02000000000000000000" pitchFamily="2" charset="0"/>
              </a:rPr>
              <a:t>T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9A489C"/>
                </a:solidFill>
                <a:latin typeface="KG Miss Kindy Marker" panose="02000000000000000000" pitchFamily="2" charset="0"/>
              </a:rPr>
              <a:t>E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26BABD"/>
                </a:solidFill>
                <a:latin typeface="KG Miss Kindy Marker" panose="02000000000000000000" pitchFamily="2" charset="0"/>
              </a:rPr>
              <a:t>A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F58F8A"/>
                </a:solidFill>
                <a:latin typeface="KG Miss Kindy Marker" panose="02000000000000000000" pitchFamily="2" charset="0"/>
              </a:rPr>
              <a:t>C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07A7E3"/>
                </a:solidFill>
                <a:latin typeface="KG Miss Kindy Marker" panose="02000000000000000000" pitchFamily="2" charset="0"/>
              </a:rPr>
              <a:t>H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F9E008"/>
                </a:solidFill>
                <a:latin typeface="KG Miss Kindy Marker" panose="02000000000000000000" pitchFamily="2" charset="0"/>
              </a:rPr>
              <a:t>E</a:t>
            </a:r>
            <a:r>
              <a:rPr lang="en-US" sz="8000" dirty="0">
                <a:ln>
                  <a:solidFill>
                    <a:sysClr val="windowText" lastClr="000000"/>
                  </a:solidFill>
                </a:ln>
                <a:solidFill>
                  <a:srgbClr val="F38C33"/>
                </a:solidFill>
                <a:latin typeface="KG Miss Kindy Marker" panose="02000000000000000000" pitchFamily="2" charset="0"/>
              </a:rPr>
              <a:t>R</a:t>
            </a:r>
            <a:endParaRPr lang="en-US" sz="7200" dirty="0">
              <a:ln>
                <a:solidFill>
                  <a:sysClr val="windowText" lastClr="000000"/>
                </a:solidFill>
              </a:ln>
              <a:solidFill>
                <a:srgbClr val="F38C33"/>
              </a:solidFill>
              <a:latin typeface="KG Miss Kindy Marker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B4B07-338D-9BA7-493E-52AD767C6147}"/>
              </a:ext>
            </a:extLst>
          </p:cNvPr>
          <p:cNvSpPr txBox="1"/>
          <p:nvPr/>
        </p:nvSpPr>
        <p:spPr>
          <a:xfrm>
            <a:off x="2382626" y="5732049"/>
            <a:ext cx="487637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bcPrint" panose="00000400000000000000" pitchFamily="2" charset="0"/>
              </a:rPr>
              <a:t>When I’m not teaching, I love to swim, read, and take long walks at Lake Galena. My favorite place in the whole world is the beach. My husband, Mike, is also a teacher, and he teaches sixth grade. We have three children. Ryan (26) lives in Seattle, Matthew (23) lives in Malvern, and Mia (19) is a sophomore in nursing school at West Chester University</a:t>
            </a:r>
            <a:r>
              <a:rPr lang="en-US" sz="1400" dirty="0"/>
              <a:t>.</a:t>
            </a:r>
          </a:p>
          <a:p>
            <a:endParaRPr lang="en-US" sz="1400" dirty="0">
              <a:latin typeface="AbcPrint" panose="00000400000000000000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81A0A2-E840-8DB7-AC72-CB7137E2E65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8116" t="1" r="17978" b="26882"/>
          <a:stretch/>
        </p:blipFill>
        <p:spPr>
          <a:xfrm>
            <a:off x="420951" y="3053416"/>
            <a:ext cx="1951436" cy="2068249"/>
          </a:xfrm>
          <a:prstGeom prst="ellipse">
            <a:avLst/>
          </a:prstGeom>
          <a:ln w="38100">
            <a:solidFill>
              <a:srgbClr val="9933FF"/>
            </a:solidFill>
          </a:ln>
        </p:spPr>
      </p:pic>
    </p:spTree>
    <p:extLst>
      <p:ext uri="{BB962C8B-B14F-4D97-AF65-F5344CB8AC3E}">
        <p14:creationId xmlns:p14="http://schemas.microsoft.com/office/powerpoint/2010/main" val="903839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8691</TotalTime>
  <Words>246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AbcPrint</vt:lpstr>
      <vt:lpstr>Arial</vt:lpstr>
      <vt:lpstr>Calibri</vt:lpstr>
      <vt:lpstr>Calibri Light</vt:lpstr>
      <vt:lpstr>KG Miss Kindy Marker</vt:lpstr>
      <vt:lpstr>KG Who Tells Your Story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Todd Giannattasio</dc:creator>
  <cp:lastModifiedBy>ROSICA, DEBRA</cp:lastModifiedBy>
  <cp:revision>17</cp:revision>
  <cp:lastPrinted>2022-04-18T22:16:18Z</cp:lastPrinted>
  <dcterms:created xsi:type="dcterms:W3CDTF">2019-07-13T18:20:20Z</dcterms:created>
  <dcterms:modified xsi:type="dcterms:W3CDTF">2026-06-23T18:35:17Z</dcterms:modified>
</cp:coreProperties>
</file>