
<file path=[Content_Types].xml><?xml version="1.0" encoding="utf-8"?>
<Types xmlns="http://schemas.openxmlformats.org/package/2006/content-types">
  <Default Extension="1" ContentType="image/jpeg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9" r:id="rId3"/>
    <p:sldId id="265" r:id="rId4"/>
    <p:sldId id="266" r:id="rId5"/>
    <p:sldId id="262" r:id="rId6"/>
    <p:sldId id="374" r:id="rId7"/>
    <p:sldId id="271" r:id="rId8"/>
    <p:sldId id="351" r:id="rId9"/>
    <p:sldId id="352" r:id="rId10"/>
    <p:sldId id="354" r:id="rId11"/>
    <p:sldId id="357" r:id="rId12"/>
    <p:sldId id="373" r:id="rId13"/>
    <p:sldId id="360" r:id="rId14"/>
    <p:sldId id="423" r:id="rId15"/>
    <p:sldId id="368" r:id="rId16"/>
    <p:sldId id="264" r:id="rId17"/>
    <p:sldId id="355" r:id="rId18"/>
    <p:sldId id="376" r:id="rId19"/>
    <p:sldId id="349" r:id="rId20"/>
    <p:sldId id="377" r:id="rId21"/>
    <p:sldId id="378" r:id="rId22"/>
    <p:sldId id="379" r:id="rId23"/>
    <p:sldId id="380" r:id="rId24"/>
    <p:sldId id="268" r:id="rId25"/>
    <p:sldId id="362" r:id="rId26"/>
    <p:sldId id="364" r:id="rId27"/>
    <p:sldId id="269" r:id="rId28"/>
    <p:sldId id="293" r:id="rId29"/>
    <p:sldId id="370" r:id="rId30"/>
    <p:sldId id="422" r:id="rId31"/>
    <p:sldId id="27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ppe, Heidi" userId="d392d0fe-031e-4881-9378-04e78ff4bcfb" providerId="ADAL" clId="{912E8DFB-CF33-490C-844D-BC2747CA9C0B}"/>
    <pc:docChg chg="undo custSel addSld delSld modSld">
      <pc:chgData name="Ruppe, Heidi" userId="d392d0fe-031e-4881-9378-04e78ff4bcfb" providerId="ADAL" clId="{912E8DFB-CF33-490C-844D-BC2747CA9C0B}" dt="2026-08-27T12:15:44.561" v="698" actId="1076"/>
      <pc:docMkLst>
        <pc:docMk/>
      </pc:docMkLst>
      <pc:sldChg chg="addSp modSp mod">
        <pc:chgData name="Ruppe, Heidi" userId="d392d0fe-031e-4881-9378-04e78ff4bcfb" providerId="ADAL" clId="{912E8DFB-CF33-490C-844D-BC2747CA9C0B}" dt="2026-08-27T12:07:53.293" v="686" actId="20577"/>
        <pc:sldMkLst>
          <pc:docMk/>
          <pc:sldMk cId="742605150" sldId="257"/>
        </pc:sldMkLst>
        <pc:spChg chg="add mod">
          <ac:chgData name="Ruppe, Heidi" userId="d392d0fe-031e-4881-9378-04e78ff4bcfb" providerId="ADAL" clId="{912E8DFB-CF33-490C-844D-BC2747CA9C0B}" dt="2026-08-19T16:31:45.136" v="637" actId="403"/>
          <ac:spMkLst>
            <pc:docMk/>
            <pc:sldMk cId="742605150" sldId="257"/>
            <ac:spMk id="2" creationId="{FCE46E16-B45E-26F0-E891-EE3C3C5873E4}"/>
          </ac:spMkLst>
        </pc:spChg>
        <pc:spChg chg="mod">
          <ac:chgData name="Ruppe, Heidi" userId="d392d0fe-031e-4881-9378-04e78ff4bcfb" providerId="ADAL" clId="{912E8DFB-CF33-490C-844D-BC2747CA9C0B}" dt="2026-08-27T12:07:53.293" v="686" actId="20577"/>
          <ac:spMkLst>
            <pc:docMk/>
            <pc:sldMk cId="742605150" sldId="257"/>
            <ac:spMk id="483" creationId="{00000000-0000-0000-0000-000000000000}"/>
          </ac:spMkLst>
        </pc:spChg>
      </pc:sldChg>
      <pc:sldChg chg="modSp mod">
        <pc:chgData name="Ruppe, Heidi" userId="d392d0fe-031e-4881-9378-04e78ff4bcfb" providerId="ADAL" clId="{912E8DFB-CF33-490C-844D-BC2747CA9C0B}" dt="2026-08-27T12:08:02.947" v="690" actId="20577"/>
        <pc:sldMkLst>
          <pc:docMk/>
          <pc:sldMk cId="0" sldId="265"/>
        </pc:sldMkLst>
        <pc:graphicFrameChg chg="modGraphic">
          <ac:chgData name="Ruppe, Heidi" userId="d392d0fe-031e-4881-9378-04e78ff4bcfb" providerId="ADAL" clId="{912E8DFB-CF33-490C-844D-BC2747CA9C0B}" dt="2026-08-27T12:08:02.947" v="690" actId="20577"/>
          <ac:graphicFrameMkLst>
            <pc:docMk/>
            <pc:sldMk cId="0" sldId="265"/>
            <ac:graphicFrameMk id="7" creationId="{3215C9BB-1B30-306E-0E95-BA34E9AB4D34}"/>
          </ac:graphicFrameMkLst>
        </pc:graphicFrameChg>
      </pc:sldChg>
      <pc:sldChg chg="addSp modSp mod">
        <pc:chgData name="Ruppe, Heidi" userId="d392d0fe-031e-4881-9378-04e78ff4bcfb" providerId="ADAL" clId="{912E8DFB-CF33-490C-844D-BC2747CA9C0B}" dt="2026-08-27T12:15:44.561" v="698" actId="1076"/>
        <pc:sldMkLst>
          <pc:docMk/>
          <pc:sldMk cId="0" sldId="273"/>
        </pc:sldMkLst>
        <pc:picChg chg="add mod modCrop">
          <ac:chgData name="Ruppe, Heidi" userId="d392d0fe-031e-4881-9378-04e78ff4bcfb" providerId="ADAL" clId="{912E8DFB-CF33-490C-844D-BC2747CA9C0B}" dt="2026-08-27T12:15:44.561" v="698" actId="1076"/>
          <ac:picMkLst>
            <pc:docMk/>
            <pc:sldMk cId="0" sldId="273"/>
            <ac:picMk id="5" creationId="{04C89E05-9476-5297-C322-DA847533EB41}"/>
          </ac:picMkLst>
        </pc:picChg>
        <pc:picChg chg="mod">
          <ac:chgData name="Ruppe, Heidi" userId="d392d0fe-031e-4881-9378-04e78ff4bcfb" providerId="ADAL" clId="{912E8DFB-CF33-490C-844D-BC2747CA9C0B}" dt="2026-08-19T14:05:19.205" v="11" actId="1076"/>
          <ac:picMkLst>
            <pc:docMk/>
            <pc:sldMk cId="0" sldId="273"/>
            <ac:picMk id="6" creationId="{745E4802-6D07-7CBA-C8CA-7EF0BFB9A8F8}"/>
          </ac:picMkLst>
        </pc:picChg>
      </pc:sldChg>
      <pc:sldChg chg="delSp modSp add mod">
        <pc:chgData name="Ruppe, Heidi" userId="d392d0fe-031e-4881-9378-04e78ff4bcfb" providerId="ADAL" clId="{912E8DFB-CF33-490C-844D-BC2747CA9C0B}" dt="2026-08-20T16:50:15.176" v="684" actId="478"/>
        <pc:sldMkLst>
          <pc:docMk/>
          <pc:sldMk cId="2907271348" sldId="293"/>
        </pc:sldMkLst>
        <pc:spChg chg="mod">
          <ac:chgData name="Ruppe, Heidi" userId="d392d0fe-031e-4881-9378-04e78ff4bcfb" providerId="ADAL" clId="{912E8DFB-CF33-490C-844D-BC2747CA9C0B}" dt="2026-08-20T16:49:19.179" v="674" actId="404"/>
          <ac:spMkLst>
            <pc:docMk/>
            <pc:sldMk cId="2907271348" sldId="293"/>
            <ac:spMk id="10" creationId="{F6C21670-F003-1E03-CDD5-7AD988D66023}"/>
          </ac:spMkLst>
        </pc:spChg>
        <pc:spChg chg="mod">
          <ac:chgData name="Ruppe, Heidi" userId="d392d0fe-031e-4881-9378-04e78ff4bcfb" providerId="ADAL" clId="{912E8DFB-CF33-490C-844D-BC2747CA9C0B}" dt="2026-08-20T16:49:56.332" v="680" actId="1076"/>
          <ac:spMkLst>
            <pc:docMk/>
            <pc:sldMk cId="2907271348" sldId="293"/>
            <ac:spMk id="11" creationId="{88167AB2-66FE-35F2-7D0E-59A7250D2880}"/>
          </ac:spMkLst>
        </pc:spChg>
        <pc:picChg chg="mod">
          <ac:chgData name="Ruppe, Heidi" userId="d392d0fe-031e-4881-9378-04e78ff4bcfb" providerId="ADAL" clId="{912E8DFB-CF33-490C-844D-BC2747CA9C0B}" dt="2026-08-20T16:50:07.269" v="683" actId="1076"/>
          <ac:picMkLst>
            <pc:docMk/>
            <pc:sldMk cId="2907271348" sldId="293"/>
            <ac:picMk id="12" creationId="{4E537BDA-8F22-B57D-F535-576F7CB68CE5}"/>
          </ac:picMkLst>
        </pc:picChg>
      </pc:sldChg>
      <pc:sldChg chg="addSp delSp modSp mod">
        <pc:chgData name="Ruppe, Heidi" userId="d392d0fe-031e-4881-9378-04e78ff4bcfb" providerId="ADAL" clId="{912E8DFB-CF33-490C-844D-BC2747CA9C0B}" dt="2026-08-19T16:35:18.104" v="664" actId="404"/>
        <pc:sldMkLst>
          <pc:docMk/>
          <pc:sldMk cId="9807026" sldId="351"/>
        </pc:sldMkLst>
        <pc:spChg chg="add mod">
          <ac:chgData name="Ruppe, Heidi" userId="d392d0fe-031e-4881-9378-04e78ff4bcfb" providerId="ADAL" clId="{912E8DFB-CF33-490C-844D-BC2747CA9C0B}" dt="2026-08-19T16:35:18.104" v="664" actId="404"/>
          <ac:spMkLst>
            <pc:docMk/>
            <pc:sldMk cId="9807026" sldId="351"/>
            <ac:spMk id="2" creationId="{1DC6C354-8804-CAB6-D826-EA6B1BA62928}"/>
          </ac:spMkLst>
        </pc:spChg>
        <pc:spChg chg="mod">
          <ac:chgData name="Ruppe, Heidi" userId="d392d0fe-031e-4881-9378-04e78ff4bcfb" providerId="ADAL" clId="{912E8DFB-CF33-490C-844D-BC2747CA9C0B}" dt="2026-08-19T16:19:41.634" v="336" actId="1076"/>
          <ac:spMkLst>
            <pc:docMk/>
            <pc:sldMk cId="9807026" sldId="351"/>
            <ac:spMk id="5" creationId="{FE85B79F-CFB9-5CC5-4C2D-2CE0F2B3EB33}"/>
          </ac:spMkLst>
        </pc:spChg>
        <pc:spChg chg="mod">
          <ac:chgData name="Ruppe, Heidi" userId="d392d0fe-031e-4881-9378-04e78ff4bcfb" providerId="ADAL" clId="{912E8DFB-CF33-490C-844D-BC2747CA9C0B}" dt="2026-08-19T16:18:04.609" v="279" actId="20577"/>
          <ac:spMkLst>
            <pc:docMk/>
            <pc:sldMk cId="9807026" sldId="351"/>
            <ac:spMk id="21" creationId="{CB8C863F-1805-9E31-11B4-450393FF52AA}"/>
          </ac:spMkLst>
        </pc:spChg>
        <pc:picChg chg="mod">
          <ac:chgData name="Ruppe, Heidi" userId="d392d0fe-031e-4881-9378-04e78ff4bcfb" providerId="ADAL" clId="{912E8DFB-CF33-490C-844D-BC2747CA9C0B}" dt="2026-08-19T16:19:23.707" v="334" actId="1076"/>
          <ac:picMkLst>
            <pc:docMk/>
            <pc:sldMk cId="9807026" sldId="351"/>
            <ac:picMk id="1026" creationId="{2B86385C-5528-B8D3-BA8A-28625775DD2F}"/>
          </ac:picMkLst>
        </pc:picChg>
      </pc:sldChg>
      <pc:sldChg chg="addSp modSp mod">
        <pc:chgData name="Ruppe, Heidi" userId="d392d0fe-031e-4881-9378-04e78ff4bcfb" providerId="ADAL" clId="{912E8DFB-CF33-490C-844D-BC2747CA9C0B}" dt="2026-08-19T13:51:14.575" v="9" actId="403"/>
        <pc:sldMkLst>
          <pc:docMk/>
          <pc:sldMk cId="3639861135" sldId="355"/>
        </pc:sldMkLst>
        <pc:spChg chg="mod">
          <ac:chgData name="Ruppe, Heidi" userId="d392d0fe-031e-4881-9378-04e78ff4bcfb" providerId="ADAL" clId="{912E8DFB-CF33-490C-844D-BC2747CA9C0B}" dt="2026-08-19T13:51:14.575" v="9" actId="403"/>
          <ac:spMkLst>
            <pc:docMk/>
            <pc:sldMk cId="3639861135" sldId="355"/>
            <ac:spMk id="3" creationId="{18FDACB1-AD1B-2BF2-5A24-776319FBDC0F}"/>
          </ac:spMkLst>
        </pc:spChg>
        <pc:spChg chg="mod">
          <ac:chgData name="Ruppe, Heidi" userId="d392d0fe-031e-4881-9378-04e78ff4bcfb" providerId="ADAL" clId="{912E8DFB-CF33-490C-844D-BC2747CA9C0B}" dt="2026-08-19T13:50:53.188" v="6" actId="1076"/>
          <ac:spMkLst>
            <pc:docMk/>
            <pc:sldMk cId="3639861135" sldId="355"/>
            <ac:spMk id="5" creationId="{FE85B79F-CFB9-5CC5-4C2D-2CE0F2B3EB33}"/>
          </ac:spMkLst>
        </pc:spChg>
        <pc:picChg chg="add mod">
          <ac:chgData name="Ruppe, Heidi" userId="d392d0fe-031e-4881-9378-04e78ff4bcfb" providerId="ADAL" clId="{912E8DFB-CF33-490C-844D-BC2747CA9C0B}" dt="2026-08-19T13:50:57.571" v="7" actId="1076"/>
          <ac:picMkLst>
            <pc:docMk/>
            <pc:sldMk cId="3639861135" sldId="355"/>
            <ac:picMk id="4" creationId="{2984C1B5-1D25-8C90-D3FC-4B4FC521CFBB}"/>
          </ac:picMkLst>
        </pc:picChg>
      </pc:sldChg>
      <pc:sldChg chg="addSp delSp modSp mod">
        <pc:chgData name="Ruppe, Heidi" userId="d392d0fe-031e-4881-9378-04e78ff4bcfb" providerId="ADAL" clId="{912E8DFB-CF33-490C-844D-BC2747CA9C0B}" dt="2026-08-19T16:37:01.475" v="669" actId="13926"/>
        <pc:sldMkLst>
          <pc:docMk/>
          <pc:sldMk cId="1944181" sldId="364"/>
        </pc:sldMkLst>
        <pc:spChg chg="mod">
          <ac:chgData name="Ruppe, Heidi" userId="d392d0fe-031e-4881-9378-04e78ff4bcfb" providerId="ADAL" clId="{912E8DFB-CF33-490C-844D-BC2747CA9C0B}" dt="2026-08-19T16:20:10.818" v="339" actId="1076"/>
          <ac:spMkLst>
            <pc:docMk/>
            <pc:sldMk cId="1944181" sldId="364"/>
            <ac:spMk id="587" creationId="{00000000-0000-0000-0000-000000000000}"/>
          </ac:spMkLst>
        </pc:spChg>
        <pc:graphicFrameChg chg="mod">
          <ac:chgData name="Ruppe, Heidi" userId="d392d0fe-031e-4881-9378-04e78ff4bcfb" providerId="ADAL" clId="{912E8DFB-CF33-490C-844D-BC2747CA9C0B}" dt="2026-08-19T16:20:14.131" v="340" actId="1076"/>
          <ac:graphicFrameMkLst>
            <pc:docMk/>
            <pc:sldMk cId="1944181" sldId="364"/>
            <ac:graphicFrameMk id="4" creationId="{2D2FA9A5-5135-62E3-E429-ACFC7C5003D9}"/>
          </ac:graphicFrameMkLst>
        </pc:graphicFrameChg>
        <pc:graphicFrameChg chg="mod modGraphic">
          <ac:chgData name="Ruppe, Heidi" userId="d392d0fe-031e-4881-9378-04e78ff4bcfb" providerId="ADAL" clId="{912E8DFB-CF33-490C-844D-BC2747CA9C0B}" dt="2026-08-19T16:20:19.669" v="341" actId="1076"/>
          <ac:graphicFrameMkLst>
            <pc:docMk/>
            <pc:sldMk cId="1944181" sldId="364"/>
            <ac:graphicFrameMk id="7" creationId="{D6E24FA1-B7E2-1A40-AEBD-E890C98C4093}"/>
          </ac:graphicFrameMkLst>
        </pc:graphicFrameChg>
        <pc:graphicFrameChg chg="mod modGraphic">
          <ac:chgData name="Ruppe, Heidi" userId="d392d0fe-031e-4881-9378-04e78ff4bcfb" providerId="ADAL" clId="{912E8DFB-CF33-490C-844D-BC2747CA9C0B}" dt="2026-08-19T16:37:01.475" v="669" actId="13926"/>
          <ac:graphicFrameMkLst>
            <pc:docMk/>
            <pc:sldMk cId="1944181" sldId="364"/>
            <ac:graphicFrameMk id="8" creationId="{389621B8-0B9B-39B9-6806-E38A432F72B6}"/>
          </ac:graphicFrameMkLst>
        </pc:graphicFrameChg>
      </pc:sldChg>
      <pc:sldChg chg="addSp modSp mod">
        <pc:chgData name="Ruppe, Heidi" userId="d392d0fe-031e-4881-9378-04e78ff4bcfb" providerId="ADAL" clId="{912E8DFB-CF33-490C-844D-BC2747CA9C0B}" dt="2026-08-19T16:01:37.029" v="15" actId="1076"/>
        <pc:sldMkLst>
          <pc:docMk/>
          <pc:sldMk cId="3478950656" sldId="370"/>
        </pc:sldMkLst>
        <pc:picChg chg="add mod">
          <ac:chgData name="Ruppe, Heidi" userId="d392d0fe-031e-4881-9378-04e78ff4bcfb" providerId="ADAL" clId="{912E8DFB-CF33-490C-844D-BC2747CA9C0B}" dt="2026-08-19T16:01:37.029" v="15" actId="1076"/>
          <ac:picMkLst>
            <pc:docMk/>
            <pc:sldMk cId="3478950656" sldId="370"/>
            <ac:picMk id="6" creationId="{91A687A8-5E85-DF26-8004-26D79764A6DD}"/>
          </ac:picMkLst>
        </pc:picChg>
      </pc:sldChg>
      <pc:sldChg chg="modSp mod">
        <pc:chgData name="Ruppe, Heidi" userId="d392d0fe-031e-4881-9378-04e78ff4bcfb" providerId="ADAL" clId="{912E8DFB-CF33-490C-844D-BC2747CA9C0B}" dt="2026-08-19T16:35:54.282" v="666" actId="1076"/>
        <pc:sldMkLst>
          <pc:docMk/>
          <pc:sldMk cId="2938716081" sldId="423"/>
        </pc:sldMkLst>
        <pc:spChg chg="mod">
          <ac:chgData name="Ruppe, Heidi" userId="d392d0fe-031e-4881-9378-04e78ff4bcfb" providerId="ADAL" clId="{912E8DFB-CF33-490C-844D-BC2747CA9C0B}" dt="2026-08-19T16:35:54.282" v="666" actId="1076"/>
          <ac:spMkLst>
            <pc:docMk/>
            <pc:sldMk cId="2938716081" sldId="423"/>
            <ac:spMk id="3" creationId="{D3946321-05C1-7304-1AEB-E5E6FD1D7285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tstudent.org/" TargetMode="External"/><Relationship Id="rId1" Type="http://schemas.openxmlformats.org/officeDocument/2006/relationships/hyperlink" Target="http://www.collegeboard.org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webp"/><Relationship Id="rId1" Type="http://schemas.openxmlformats.org/officeDocument/2006/relationships/image" Target="../media/image13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1"/><Relationship Id="rId2" Type="http://schemas.openxmlformats.org/officeDocument/2006/relationships/image" Target="../media/image17.jpg"/><Relationship Id="rId1" Type="http://schemas.openxmlformats.org/officeDocument/2006/relationships/image" Target="../media/image16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hyperlink" Target="https://fultonga.scriborder.com/" TargetMode="External"/><Relationship Id="rId1" Type="http://schemas.openxmlformats.org/officeDocument/2006/relationships/hyperlink" Target="https://nam11.safelinks.protection.outlook.com/?url=https%3A%2F%2Fo7h7i6uab.cc.rs6.net%2Ftn.jsp%3Ff%3D001w0jT4Y0G68hTluTVWA85_5Sgt6ncVDCVlOwvRFBxwjWRMTmymxCbWlm2-zN1GHE-VVfxKK0LavZ9i9Gmff6QKHevM_MwMttoapAGb0IPF8JdN_fjYT4NLOwIORiIJs3ibK86CdK3zNUdbqNNkJHmpQ%3D%3D%26c%3DgBUMt3O8dxS5nZWDI_Uvg9RDDGth2GtX8Pbxyk1kguvVrMpkITSRiw%3D%3D%26ch%3DGAsB0jKyhdpYxoRCByQXIzFrLQDzCPh8pzxAphER8BSBRxaeV50Svg%3D%3D&amp;data=05%7C02%7Clathamsj%40fultonschools.org%7C700b537242994bc57f2e08def65d7369%7C0cdcb19881694b70ba9fda7e3ba700c2%7C0%7C0%7C639219078456971442%7CUnknown%7CTWFpbGZsb3d8eyJFbXB0eU1hcGkiOnRydWUsIlYiOiIwLjAuMDAwMCIsIlAiOiJXaW4zMiIsIkFOIjoiTWFpbCIsIldUIjoyfQ%3D%3D%7C0%7C%7C%7C&amp;sdata=wMarG3ydB0R7orz9LCUMZBysOGQLg5xi0hE5GUKAHkY%3D&amp;reserved=0" TargetMode="Externa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GAFutures.org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tstudent.org/" TargetMode="External"/><Relationship Id="rId1" Type="http://schemas.openxmlformats.org/officeDocument/2006/relationships/hyperlink" Target="http://www.collegeboard.org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webp"/><Relationship Id="rId1" Type="http://schemas.openxmlformats.org/officeDocument/2006/relationships/image" Target="../media/image13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1"/><Relationship Id="rId2" Type="http://schemas.openxmlformats.org/officeDocument/2006/relationships/image" Target="../media/image17.jpg"/><Relationship Id="rId1" Type="http://schemas.openxmlformats.org/officeDocument/2006/relationships/image" Target="../media/image16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image" Target="../media/image21.svg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hyperlink" Target="https://fultonga.scriborder.com/" TargetMode="External"/><Relationship Id="rId1" Type="http://schemas.openxmlformats.org/officeDocument/2006/relationships/hyperlink" Target="https://nam11.safelinks.protection.outlook.com/?url=https%3A%2F%2Fo7h7i6uab.cc.rs6.net%2Ftn.jsp%3Ff%3D001w0jT4Y0G68hTluTVWA85_5Sgt6ncVDCVlOwvRFBxwjWRMTmymxCbWlm2-zN1GHE-VVfxKK0LavZ9i9Gmff6QKHevM_MwMttoapAGb0IPF8JdN_fjYT4NLOwIORiIJs3ibK86CdK3zNUdbqNNkJHmpQ%3D%3D%26c%3DgBUMt3O8dxS5nZWDI_Uvg9RDDGth2GtX8Pbxyk1kguvVrMpkITSRiw%3D%3D%26ch%3DGAsB0jKyhdpYxoRCByQXIzFrLQDzCPh8pzxAphER8BSBRxaeV50Svg%3D%3D&amp;data=05%7C02%7Clathamsj%40fultonschools.org%7C700b537242994bc57f2e08def65d7369%7C0cdcb19881694b70ba9fda7e3ba700c2%7C0%7C0%7C639219078456971442%7CUnknown%7CTWFpbGZsb3d8eyJFbXB0eU1hcGkiOnRydWUsIlYiOiIwLjAuMDAwMCIsIlAiOiJXaW4zMiIsIkFOIjoiTWFpbCIsIldUIjoyfQ%3D%3D%7C0%7C%7C%7C&amp;sdata=wMarG3ydB0R7orz9LCUMZBysOGQLg5xi0hE5GUKAHkY%3D&amp;reserved=0" TargetMode="External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hyperlink" Target="GAFutures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8AE09-3771-456E-81C6-531DC7EA5525}" type="doc">
      <dgm:prSet loTypeId="urn:microsoft.com/office/officeart/2005/8/layout/vList2" loCatId="list" qsTypeId="urn:microsoft.com/office/officeart/2005/8/quickstyle/simple5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B12547C4-A140-4153-93FE-924A422CD470}">
      <dgm:prSet/>
      <dgm:spPr/>
      <dgm:t>
        <a:bodyPr/>
        <a:lstStyle/>
        <a:p>
          <a:r>
            <a:rPr lang="en-US" dirty="0">
              <a:latin typeface="Daytona" panose="020B0604030500040204" pitchFamily="34" charset="0"/>
            </a:rPr>
            <a:t>You need a world language to graduate.</a:t>
          </a:r>
        </a:p>
      </dgm:t>
    </dgm:pt>
    <dgm:pt modelId="{1AB4BA2C-2199-449D-A2AE-538BF62406B4}" type="parTrans" cxnId="{AB641C47-B05F-456C-815F-51386586CD73}">
      <dgm:prSet/>
      <dgm:spPr/>
      <dgm:t>
        <a:bodyPr/>
        <a:lstStyle/>
        <a:p>
          <a:endParaRPr lang="en-US"/>
        </a:p>
      </dgm:t>
    </dgm:pt>
    <dgm:pt modelId="{5D40E88E-99CC-406A-B7C7-E9A10AE3D14E}" type="sibTrans" cxnId="{AB641C47-B05F-456C-815F-51386586CD73}">
      <dgm:prSet/>
      <dgm:spPr/>
      <dgm:t>
        <a:bodyPr/>
        <a:lstStyle/>
        <a:p>
          <a:endParaRPr lang="en-US"/>
        </a:p>
      </dgm:t>
    </dgm:pt>
    <dgm:pt modelId="{EE8072E9-6A4F-4072-B502-6F19F0963E64}">
      <dgm:prSet/>
      <dgm:spPr/>
      <dgm:t>
        <a:bodyPr/>
        <a:lstStyle/>
        <a:p>
          <a:r>
            <a:rPr lang="en-US" dirty="0">
              <a:latin typeface="Daytona" panose="020B0604030500040204" pitchFamily="34" charset="0"/>
            </a:rPr>
            <a:t>Most Georgia 4-year colleges want 2 years of the same world language.</a:t>
          </a:r>
        </a:p>
      </dgm:t>
    </dgm:pt>
    <dgm:pt modelId="{4E9D0D57-0A1E-44C4-A068-FE3F50EF00F8}" type="parTrans" cxnId="{34C5CA54-5AD4-462A-9427-B4E01111200E}">
      <dgm:prSet/>
      <dgm:spPr/>
      <dgm:t>
        <a:bodyPr/>
        <a:lstStyle/>
        <a:p>
          <a:endParaRPr lang="en-US"/>
        </a:p>
      </dgm:t>
    </dgm:pt>
    <dgm:pt modelId="{962B5A9C-F593-4363-AF45-67C25C24DD7D}" type="sibTrans" cxnId="{34C5CA54-5AD4-462A-9427-B4E01111200E}">
      <dgm:prSet/>
      <dgm:spPr/>
      <dgm:t>
        <a:bodyPr/>
        <a:lstStyle/>
        <a:p>
          <a:endParaRPr lang="en-US"/>
        </a:p>
      </dgm:t>
    </dgm:pt>
    <dgm:pt modelId="{733108DD-47A0-4256-95B4-AF48890B91CA}">
      <dgm:prSet/>
      <dgm:spPr/>
      <dgm:t>
        <a:bodyPr/>
        <a:lstStyle/>
        <a:p>
          <a:r>
            <a:rPr lang="en-US" dirty="0">
              <a:latin typeface="Daytona" panose="020B0604030500040204" pitchFamily="34" charset="0"/>
            </a:rPr>
            <a:t>17 credits means you’re a senior</a:t>
          </a:r>
          <a:r>
            <a:rPr lang="en-US" dirty="0"/>
            <a:t>.</a:t>
          </a:r>
        </a:p>
      </dgm:t>
    </dgm:pt>
    <dgm:pt modelId="{BA6469E6-43E1-471C-8874-316A28517670}" type="parTrans" cxnId="{CA032BD1-14F6-4AF8-A011-C98379BDF3E3}">
      <dgm:prSet/>
      <dgm:spPr/>
      <dgm:t>
        <a:bodyPr/>
        <a:lstStyle/>
        <a:p>
          <a:endParaRPr lang="en-US"/>
        </a:p>
      </dgm:t>
    </dgm:pt>
    <dgm:pt modelId="{695992A5-3879-4CDE-8460-C643CA7E7601}" type="sibTrans" cxnId="{CA032BD1-14F6-4AF8-A011-C98379BDF3E3}">
      <dgm:prSet/>
      <dgm:spPr/>
      <dgm:t>
        <a:bodyPr/>
        <a:lstStyle/>
        <a:p>
          <a:endParaRPr lang="en-US"/>
        </a:p>
      </dgm:t>
    </dgm:pt>
    <dgm:pt modelId="{72C811A6-0B71-41E3-B1F4-1007274A6757}">
      <dgm:prSet phldrT="[Text]" phldr="0"/>
      <dgm:spPr/>
      <dgm:t>
        <a:bodyPr/>
        <a:lstStyle/>
        <a:p>
          <a:r>
            <a:rPr lang="en-US" dirty="0">
              <a:latin typeface="Daytona" panose="020B0604030500040204" pitchFamily="34" charset="0"/>
            </a:rPr>
            <a:t>You can see your transcript on Infinite Campus.</a:t>
          </a:r>
        </a:p>
      </dgm:t>
    </dgm:pt>
    <dgm:pt modelId="{C368B836-527E-4DCC-97FE-729B65AA9D6F}" type="parTrans" cxnId="{29DF1E34-8A44-4D19-9EB0-79591295BE18}">
      <dgm:prSet/>
      <dgm:spPr/>
      <dgm:t>
        <a:bodyPr/>
        <a:lstStyle/>
        <a:p>
          <a:endParaRPr lang="en-US"/>
        </a:p>
      </dgm:t>
    </dgm:pt>
    <dgm:pt modelId="{69A63C42-0CA9-4033-A5EA-45EA8134DF36}" type="sibTrans" cxnId="{29DF1E34-8A44-4D19-9EB0-79591295BE18}">
      <dgm:prSet/>
      <dgm:spPr/>
      <dgm:t>
        <a:bodyPr/>
        <a:lstStyle/>
        <a:p>
          <a:endParaRPr lang="en-US"/>
        </a:p>
      </dgm:t>
    </dgm:pt>
    <dgm:pt modelId="{07979900-C191-4455-A73A-BB32B84E2D65}">
      <dgm:prSet phldrT="[Text]" phldr="0"/>
      <dgm:spPr/>
      <dgm:t>
        <a:bodyPr/>
        <a:lstStyle/>
        <a:p>
          <a:r>
            <a:rPr lang="en-US" dirty="0">
              <a:latin typeface="Daytona" panose="020B0604030500040204" pitchFamily="34" charset="0"/>
            </a:rPr>
            <a:t>Fulton County’s GPA calculation uses a 4.0 scale.</a:t>
          </a:r>
        </a:p>
      </dgm:t>
    </dgm:pt>
    <dgm:pt modelId="{FE41236F-5E90-475F-8D0A-C78C713AD3B4}" type="parTrans" cxnId="{1FD15758-4228-4DF8-8EAC-5A48044D10F0}">
      <dgm:prSet/>
      <dgm:spPr/>
      <dgm:t>
        <a:bodyPr/>
        <a:lstStyle/>
        <a:p>
          <a:endParaRPr lang="en-US"/>
        </a:p>
      </dgm:t>
    </dgm:pt>
    <dgm:pt modelId="{40F2569D-7936-4A32-8181-841778ECA39E}" type="sibTrans" cxnId="{1FD15758-4228-4DF8-8EAC-5A48044D10F0}">
      <dgm:prSet/>
      <dgm:spPr/>
      <dgm:t>
        <a:bodyPr/>
        <a:lstStyle/>
        <a:p>
          <a:endParaRPr lang="en-US"/>
        </a:p>
      </dgm:t>
    </dgm:pt>
    <dgm:pt modelId="{29BC32D3-B899-4EB0-8507-086859EDEE3A}" type="pres">
      <dgm:prSet presAssocID="{D458AE09-3771-456E-81C6-531DC7EA5525}" presName="linear" presStyleCnt="0">
        <dgm:presLayoutVars>
          <dgm:animLvl val="lvl"/>
          <dgm:resizeHandles val="exact"/>
        </dgm:presLayoutVars>
      </dgm:prSet>
      <dgm:spPr/>
    </dgm:pt>
    <dgm:pt modelId="{7FCE904D-6625-4584-9A33-8FAA121C8CA2}" type="pres">
      <dgm:prSet presAssocID="{B12547C4-A140-4153-93FE-924A422CD47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9AC2522-83FF-41E9-AD0C-A1C5A91DD839}" type="pres">
      <dgm:prSet presAssocID="{5D40E88E-99CC-406A-B7C7-E9A10AE3D14E}" presName="spacer" presStyleCnt="0"/>
      <dgm:spPr/>
    </dgm:pt>
    <dgm:pt modelId="{41E748F0-47D7-464E-AE84-9E0D059C3983}" type="pres">
      <dgm:prSet presAssocID="{72C811A6-0B71-41E3-B1F4-1007274A675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13FB91E-D335-43AE-A9EB-31E372555423}" type="pres">
      <dgm:prSet presAssocID="{69A63C42-0CA9-4033-A5EA-45EA8134DF36}" presName="spacer" presStyleCnt="0"/>
      <dgm:spPr/>
    </dgm:pt>
    <dgm:pt modelId="{6BC7DFF1-2823-40F6-9E1E-2238F28CC23E}" type="pres">
      <dgm:prSet presAssocID="{07979900-C191-4455-A73A-BB32B84E2D6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3630BFE-FDA8-44C7-AB7D-187895B226DA}" type="pres">
      <dgm:prSet presAssocID="{40F2569D-7936-4A32-8181-841778ECA39E}" presName="spacer" presStyleCnt="0"/>
      <dgm:spPr/>
    </dgm:pt>
    <dgm:pt modelId="{8358A744-6923-4469-BCB9-148CBBE96321}" type="pres">
      <dgm:prSet presAssocID="{EE8072E9-6A4F-4072-B502-6F19F0963E6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C861998-29C3-49F1-B9E5-C94F90748D71}" type="pres">
      <dgm:prSet presAssocID="{962B5A9C-F593-4363-AF45-67C25C24DD7D}" presName="spacer" presStyleCnt="0"/>
      <dgm:spPr/>
    </dgm:pt>
    <dgm:pt modelId="{64EDC278-DADC-48AF-B58D-DBF6FDAC3413}" type="pres">
      <dgm:prSet presAssocID="{733108DD-47A0-4256-95B4-AF48890B91C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20EDB16-E269-4CD1-814F-4E9425104549}" type="presOf" srcId="{D458AE09-3771-456E-81C6-531DC7EA5525}" destId="{29BC32D3-B899-4EB0-8507-086859EDEE3A}" srcOrd="0" destOrd="0" presId="urn:microsoft.com/office/officeart/2005/8/layout/vList2"/>
    <dgm:cxn modelId="{29DF1E34-8A44-4D19-9EB0-79591295BE18}" srcId="{D458AE09-3771-456E-81C6-531DC7EA5525}" destId="{72C811A6-0B71-41E3-B1F4-1007274A6757}" srcOrd="1" destOrd="0" parTransId="{C368B836-527E-4DCC-97FE-729B65AA9D6F}" sibTransId="{69A63C42-0CA9-4033-A5EA-45EA8134DF36}"/>
    <dgm:cxn modelId="{F7350D43-CA94-4C2D-8E7C-1FC916870648}" type="presOf" srcId="{07979900-C191-4455-A73A-BB32B84E2D65}" destId="{6BC7DFF1-2823-40F6-9E1E-2238F28CC23E}" srcOrd="0" destOrd="0" presId="urn:microsoft.com/office/officeart/2005/8/layout/vList2"/>
    <dgm:cxn modelId="{AB641C47-B05F-456C-815F-51386586CD73}" srcId="{D458AE09-3771-456E-81C6-531DC7EA5525}" destId="{B12547C4-A140-4153-93FE-924A422CD470}" srcOrd="0" destOrd="0" parTransId="{1AB4BA2C-2199-449D-A2AE-538BF62406B4}" sibTransId="{5D40E88E-99CC-406A-B7C7-E9A10AE3D14E}"/>
    <dgm:cxn modelId="{FE83E74A-A55B-48B9-B111-998BF30806A7}" type="presOf" srcId="{B12547C4-A140-4153-93FE-924A422CD470}" destId="{7FCE904D-6625-4584-9A33-8FAA121C8CA2}" srcOrd="0" destOrd="0" presId="urn:microsoft.com/office/officeart/2005/8/layout/vList2"/>
    <dgm:cxn modelId="{CB712251-B235-4E44-BC9F-A754CB690E65}" type="presOf" srcId="{72C811A6-0B71-41E3-B1F4-1007274A6757}" destId="{41E748F0-47D7-464E-AE84-9E0D059C3983}" srcOrd="0" destOrd="0" presId="urn:microsoft.com/office/officeart/2005/8/layout/vList2"/>
    <dgm:cxn modelId="{34C5CA54-5AD4-462A-9427-B4E01111200E}" srcId="{D458AE09-3771-456E-81C6-531DC7EA5525}" destId="{EE8072E9-6A4F-4072-B502-6F19F0963E64}" srcOrd="3" destOrd="0" parTransId="{4E9D0D57-0A1E-44C4-A068-FE3F50EF00F8}" sibTransId="{962B5A9C-F593-4363-AF45-67C25C24DD7D}"/>
    <dgm:cxn modelId="{B4CA5955-89C1-455E-8708-AFF97840FF55}" type="presOf" srcId="{733108DD-47A0-4256-95B4-AF48890B91CA}" destId="{64EDC278-DADC-48AF-B58D-DBF6FDAC3413}" srcOrd="0" destOrd="0" presId="urn:microsoft.com/office/officeart/2005/8/layout/vList2"/>
    <dgm:cxn modelId="{1FD15758-4228-4DF8-8EAC-5A48044D10F0}" srcId="{D458AE09-3771-456E-81C6-531DC7EA5525}" destId="{07979900-C191-4455-A73A-BB32B84E2D65}" srcOrd="2" destOrd="0" parTransId="{FE41236F-5E90-475F-8D0A-C78C713AD3B4}" sibTransId="{40F2569D-7936-4A32-8181-841778ECA39E}"/>
    <dgm:cxn modelId="{CA032BD1-14F6-4AF8-A011-C98379BDF3E3}" srcId="{D458AE09-3771-456E-81C6-531DC7EA5525}" destId="{733108DD-47A0-4256-95B4-AF48890B91CA}" srcOrd="4" destOrd="0" parTransId="{BA6469E6-43E1-471C-8874-316A28517670}" sibTransId="{695992A5-3879-4CDE-8460-C643CA7E7601}"/>
    <dgm:cxn modelId="{CB564ADE-3DE0-4A3D-B4C7-3E663B5ED599}" type="presOf" srcId="{EE8072E9-6A4F-4072-B502-6F19F0963E64}" destId="{8358A744-6923-4469-BCB9-148CBBE96321}" srcOrd="0" destOrd="0" presId="urn:microsoft.com/office/officeart/2005/8/layout/vList2"/>
    <dgm:cxn modelId="{3FB49C62-2BBF-4F58-8B08-6AD8146D84BB}" type="presParOf" srcId="{29BC32D3-B899-4EB0-8507-086859EDEE3A}" destId="{7FCE904D-6625-4584-9A33-8FAA121C8CA2}" srcOrd="0" destOrd="0" presId="urn:microsoft.com/office/officeart/2005/8/layout/vList2"/>
    <dgm:cxn modelId="{2F907014-8245-4A7D-8505-0185B9306A56}" type="presParOf" srcId="{29BC32D3-B899-4EB0-8507-086859EDEE3A}" destId="{E9AC2522-83FF-41E9-AD0C-A1C5A91DD839}" srcOrd="1" destOrd="0" presId="urn:microsoft.com/office/officeart/2005/8/layout/vList2"/>
    <dgm:cxn modelId="{935AE9BB-C333-40A5-BA35-C4276814FB53}" type="presParOf" srcId="{29BC32D3-B899-4EB0-8507-086859EDEE3A}" destId="{41E748F0-47D7-464E-AE84-9E0D059C3983}" srcOrd="2" destOrd="0" presId="urn:microsoft.com/office/officeart/2005/8/layout/vList2"/>
    <dgm:cxn modelId="{7549B1C5-E0B6-40A1-A82D-0B1BAF8D28CE}" type="presParOf" srcId="{29BC32D3-B899-4EB0-8507-086859EDEE3A}" destId="{013FB91E-D335-43AE-A9EB-31E372555423}" srcOrd="3" destOrd="0" presId="urn:microsoft.com/office/officeart/2005/8/layout/vList2"/>
    <dgm:cxn modelId="{D4CB0690-A902-4CBF-B4A6-50821FE50C46}" type="presParOf" srcId="{29BC32D3-B899-4EB0-8507-086859EDEE3A}" destId="{6BC7DFF1-2823-40F6-9E1E-2238F28CC23E}" srcOrd="4" destOrd="0" presId="urn:microsoft.com/office/officeart/2005/8/layout/vList2"/>
    <dgm:cxn modelId="{37157BD1-E256-428C-B43B-BB43DDDBB8AD}" type="presParOf" srcId="{29BC32D3-B899-4EB0-8507-086859EDEE3A}" destId="{03630BFE-FDA8-44C7-AB7D-187895B226DA}" srcOrd="5" destOrd="0" presId="urn:microsoft.com/office/officeart/2005/8/layout/vList2"/>
    <dgm:cxn modelId="{6976F145-AF92-4D4C-9F95-9515B1C8AD0F}" type="presParOf" srcId="{29BC32D3-B899-4EB0-8507-086859EDEE3A}" destId="{8358A744-6923-4469-BCB9-148CBBE96321}" srcOrd="6" destOrd="0" presId="urn:microsoft.com/office/officeart/2005/8/layout/vList2"/>
    <dgm:cxn modelId="{D30A7B91-4649-4C84-9F51-09D0FF16E61E}" type="presParOf" srcId="{29BC32D3-B899-4EB0-8507-086859EDEE3A}" destId="{FC861998-29C3-49F1-B9E5-C94F90748D71}" srcOrd="7" destOrd="0" presId="urn:microsoft.com/office/officeart/2005/8/layout/vList2"/>
    <dgm:cxn modelId="{C778F6AD-DC0D-4B8F-AB4A-BBEDB496D64F}" type="presParOf" srcId="{29BC32D3-B899-4EB0-8507-086859EDEE3A}" destId="{64EDC278-DADC-48AF-B58D-DBF6FDAC341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0F8E29-827A-4F6E-84BB-C5A27648D710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0B0FDE3-8976-47BC-98A5-A00B2F737D98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b="0" i="0" dirty="0"/>
            <a:t>To register and view upcoming test dates for the SAT, visit </a:t>
          </a:r>
          <a:r>
            <a:rPr lang="en-US" sz="1800" b="1" i="0" dirty="0">
              <a:hlinkClick xmlns:r="http://schemas.openxmlformats.org/officeDocument/2006/relationships" r:id="rId1"/>
            </a:rPr>
            <a:t>www.collegeboard.org</a:t>
          </a:r>
          <a:endParaRPr lang="en-US" sz="1800" dirty="0"/>
        </a:p>
      </dgm:t>
    </dgm:pt>
    <dgm:pt modelId="{8788B3C0-0891-4AA2-906F-7557EECCC138}" type="parTrans" cxnId="{43D8D22E-9418-429A-8B73-890C097E2BD1}">
      <dgm:prSet/>
      <dgm:spPr/>
      <dgm:t>
        <a:bodyPr/>
        <a:lstStyle/>
        <a:p>
          <a:endParaRPr lang="en-US"/>
        </a:p>
      </dgm:t>
    </dgm:pt>
    <dgm:pt modelId="{4FF32CFD-DBC0-423D-AA00-726AA2BADB2B}" type="sibTrans" cxnId="{43D8D22E-9418-429A-8B73-890C097E2BD1}">
      <dgm:prSet/>
      <dgm:spPr/>
      <dgm:t>
        <a:bodyPr/>
        <a:lstStyle/>
        <a:p>
          <a:endParaRPr lang="en-US"/>
        </a:p>
      </dgm:t>
    </dgm:pt>
    <dgm:pt modelId="{2A6ED4DE-9BB9-4C26-A8CE-08D0B81265D1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1800" b="0" i="0" dirty="0"/>
            <a:t>To register and view upcoming test dates for the ACT, visit </a:t>
          </a:r>
          <a:r>
            <a:rPr lang="en-US" sz="1800" b="1" i="0" dirty="0">
              <a:hlinkClick xmlns:r="http://schemas.openxmlformats.org/officeDocument/2006/relationships" r:id="rId2"/>
            </a:rPr>
            <a:t>www.actstudent.org</a:t>
          </a:r>
          <a:endParaRPr lang="en-US" sz="1800" dirty="0"/>
        </a:p>
      </dgm:t>
    </dgm:pt>
    <dgm:pt modelId="{7AF5F87A-984C-4700-B9B3-BE7ABA062FB0}" type="parTrans" cxnId="{CC0667DC-5518-42D0-8EA8-F480A9BDC0AB}">
      <dgm:prSet/>
      <dgm:spPr/>
      <dgm:t>
        <a:bodyPr/>
        <a:lstStyle/>
        <a:p>
          <a:endParaRPr lang="en-US"/>
        </a:p>
      </dgm:t>
    </dgm:pt>
    <dgm:pt modelId="{6089B264-43D2-4726-A8B9-D4365852804B}" type="sibTrans" cxnId="{CC0667DC-5518-42D0-8EA8-F480A9BDC0AB}">
      <dgm:prSet/>
      <dgm:spPr/>
      <dgm:t>
        <a:bodyPr/>
        <a:lstStyle/>
        <a:p>
          <a:endParaRPr lang="en-US"/>
        </a:p>
      </dgm:t>
    </dgm:pt>
    <dgm:pt modelId="{8F911E25-8836-42F7-AAFA-EEBD451EA2D8}">
      <dgm:prSet custT="1"/>
      <dgm:spPr/>
      <dgm:t>
        <a:bodyPr/>
        <a:lstStyle/>
        <a:p>
          <a:r>
            <a:rPr lang="en-US" sz="1800" b="0" i="0" dirty="0"/>
            <a:t>Test Prep Resources:</a:t>
          </a:r>
          <a:endParaRPr lang="en-US" sz="1800" dirty="0"/>
        </a:p>
      </dgm:t>
    </dgm:pt>
    <dgm:pt modelId="{82B5AD7C-DBC5-4F11-A307-8D7D213230BF}" type="parTrans" cxnId="{6F85F9B4-EB2C-427C-BB4A-1D2291A0C507}">
      <dgm:prSet/>
      <dgm:spPr/>
      <dgm:t>
        <a:bodyPr/>
        <a:lstStyle/>
        <a:p>
          <a:endParaRPr lang="en-US"/>
        </a:p>
      </dgm:t>
    </dgm:pt>
    <dgm:pt modelId="{696A333D-2262-47BC-A1DC-214BC9C9BAED}" type="sibTrans" cxnId="{6F85F9B4-EB2C-427C-BB4A-1D2291A0C507}">
      <dgm:prSet/>
      <dgm:spPr/>
      <dgm:t>
        <a:bodyPr/>
        <a:lstStyle/>
        <a:p>
          <a:endParaRPr lang="en-US"/>
        </a:p>
      </dgm:t>
    </dgm:pt>
    <dgm:pt modelId="{B83B62CB-7C1B-4A11-AC0D-1D364C7EE136}">
      <dgm:prSet/>
      <dgm:spPr/>
      <dgm:t>
        <a:bodyPr/>
        <a:lstStyle/>
        <a:p>
          <a:r>
            <a:rPr lang="en-US" sz="1300" b="1" i="0" dirty="0" err="1"/>
            <a:t>CollegeBoard</a:t>
          </a:r>
          <a:r>
            <a:rPr lang="en-US" sz="1300" b="1" i="0" dirty="0"/>
            <a:t> and ACT Website</a:t>
          </a:r>
          <a:endParaRPr lang="en-US" sz="1300" dirty="0"/>
        </a:p>
      </dgm:t>
    </dgm:pt>
    <dgm:pt modelId="{1ACCB096-D1CF-4296-8F54-1CE7BFAB4AC7}" type="parTrans" cxnId="{993C934B-8B33-4DA5-8980-542CE8B33D7E}">
      <dgm:prSet/>
      <dgm:spPr/>
      <dgm:t>
        <a:bodyPr/>
        <a:lstStyle/>
        <a:p>
          <a:endParaRPr lang="en-US"/>
        </a:p>
      </dgm:t>
    </dgm:pt>
    <dgm:pt modelId="{3AD21817-6747-44F0-B0EA-1757003EC43C}" type="sibTrans" cxnId="{993C934B-8B33-4DA5-8980-542CE8B33D7E}">
      <dgm:prSet/>
      <dgm:spPr/>
      <dgm:t>
        <a:bodyPr/>
        <a:lstStyle/>
        <a:p>
          <a:endParaRPr lang="en-US"/>
        </a:p>
      </dgm:t>
    </dgm:pt>
    <dgm:pt modelId="{96CCE55D-59D8-4FB6-9DF3-6BA6D332B430}">
      <dgm:prSet/>
      <dgm:spPr/>
      <dgm:t>
        <a:bodyPr/>
        <a:lstStyle/>
        <a:p>
          <a:r>
            <a:rPr lang="en-US" sz="1300" b="1" i="0" dirty="0"/>
            <a:t>Counseling Website &gt; College &amp; Career &gt; ACT/SAT/PSAT</a:t>
          </a:r>
          <a:endParaRPr lang="en-US" sz="1300" dirty="0"/>
        </a:p>
      </dgm:t>
    </dgm:pt>
    <dgm:pt modelId="{00C9C3A4-46E7-4A8C-9BBC-F7D45461B1ED}" type="parTrans" cxnId="{D6372B91-BC5A-4FC0-8EB0-BB398B7DE2E6}">
      <dgm:prSet/>
      <dgm:spPr/>
      <dgm:t>
        <a:bodyPr/>
        <a:lstStyle/>
        <a:p>
          <a:endParaRPr lang="en-US"/>
        </a:p>
      </dgm:t>
    </dgm:pt>
    <dgm:pt modelId="{62ED84EC-11D0-4D5C-BD0F-024B4728C8DD}" type="sibTrans" cxnId="{D6372B91-BC5A-4FC0-8EB0-BB398B7DE2E6}">
      <dgm:prSet/>
      <dgm:spPr/>
      <dgm:t>
        <a:bodyPr/>
        <a:lstStyle/>
        <a:p>
          <a:endParaRPr lang="en-US"/>
        </a:p>
      </dgm:t>
    </dgm:pt>
    <dgm:pt modelId="{F53EF1DB-1AEF-4EBA-A231-D4D04284F7E4}">
      <dgm:prSet/>
      <dgm:spPr/>
      <dgm:t>
        <a:bodyPr/>
        <a:lstStyle/>
        <a:p>
          <a:r>
            <a:rPr lang="en-US" sz="1300" b="1" i="0" dirty="0" err="1"/>
            <a:t>Applerouth</a:t>
          </a:r>
          <a:endParaRPr lang="en-US" sz="1300" dirty="0"/>
        </a:p>
      </dgm:t>
    </dgm:pt>
    <dgm:pt modelId="{129EA8C6-4FB0-4A6F-B946-22F7FE523FD3}" type="parTrans" cxnId="{4C38C7C0-9698-4B50-94F1-E9CC385426B4}">
      <dgm:prSet/>
      <dgm:spPr/>
      <dgm:t>
        <a:bodyPr/>
        <a:lstStyle/>
        <a:p>
          <a:endParaRPr lang="en-US"/>
        </a:p>
      </dgm:t>
    </dgm:pt>
    <dgm:pt modelId="{A5A7979E-7C4D-4F46-8944-84AEFB9E9F14}" type="sibTrans" cxnId="{4C38C7C0-9698-4B50-94F1-E9CC385426B4}">
      <dgm:prSet/>
      <dgm:spPr/>
      <dgm:t>
        <a:bodyPr/>
        <a:lstStyle/>
        <a:p>
          <a:endParaRPr lang="en-US"/>
        </a:p>
      </dgm:t>
    </dgm:pt>
    <dgm:pt modelId="{943E5F12-B552-4E57-9531-0BAF69C5F21F}">
      <dgm:prSet/>
      <dgm:spPr/>
      <dgm:t>
        <a:bodyPr/>
        <a:lstStyle/>
        <a:p>
          <a:r>
            <a:rPr lang="en-US" sz="1300" b="1" i="0" dirty="0"/>
            <a:t>Khan Academy</a:t>
          </a:r>
          <a:endParaRPr lang="en-US" sz="1300" dirty="0"/>
        </a:p>
      </dgm:t>
    </dgm:pt>
    <dgm:pt modelId="{B02D53DA-D607-4D2A-B182-57BA65348D97}" type="parTrans" cxnId="{930587B5-6D65-448E-91B1-4D8EF5EE82C7}">
      <dgm:prSet/>
      <dgm:spPr/>
      <dgm:t>
        <a:bodyPr/>
        <a:lstStyle/>
        <a:p>
          <a:endParaRPr lang="en-US"/>
        </a:p>
      </dgm:t>
    </dgm:pt>
    <dgm:pt modelId="{6594E5B3-5EEB-4C33-8765-04112C94E48C}" type="sibTrans" cxnId="{930587B5-6D65-448E-91B1-4D8EF5EE82C7}">
      <dgm:prSet/>
      <dgm:spPr/>
      <dgm:t>
        <a:bodyPr/>
        <a:lstStyle/>
        <a:p>
          <a:endParaRPr lang="en-US"/>
        </a:p>
      </dgm:t>
    </dgm:pt>
    <dgm:pt modelId="{CB12206C-7892-4B55-B46D-2E86D73F6A10}">
      <dgm:prSet custT="1"/>
      <dgm:spPr>
        <a:solidFill>
          <a:srgbClr val="0070C0"/>
        </a:solidFill>
      </dgm:spPr>
      <dgm:t>
        <a:bodyPr/>
        <a:lstStyle/>
        <a:p>
          <a:r>
            <a:rPr lang="en-US" sz="2000" b="0" i="0" dirty="0"/>
            <a:t>REMEMBER: Many colleges require either the SAT or ACT for admission </a:t>
          </a:r>
          <a:endParaRPr lang="en-US" sz="2000" dirty="0"/>
        </a:p>
      </dgm:t>
    </dgm:pt>
    <dgm:pt modelId="{0048B137-5D23-40A3-86AC-B2C95F8CA61C}" type="parTrans" cxnId="{22D7CD61-68C8-4AFE-9093-841231219FAE}">
      <dgm:prSet/>
      <dgm:spPr/>
      <dgm:t>
        <a:bodyPr/>
        <a:lstStyle/>
        <a:p>
          <a:endParaRPr lang="en-US"/>
        </a:p>
      </dgm:t>
    </dgm:pt>
    <dgm:pt modelId="{3CFF7BD0-2A1E-4EB8-B284-DDDCBD157952}" type="sibTrans" cxnId="{22D7CD61-68C8-4AFE-9093-841231219FAE}">
      <dgm:prSet/>
      <dgm:spPr/>
      <dgm:t>
        <a:bodyPr/>
        <a:lstStyle/>
        <a:p>
          <a:endParaRPr lang="en-US"/>
        </a:p>
      </dgm:t>
    </dgm:pt>
    <dgm:pt modelId="{7DCDD47B-7C2C-41CC-86E3-85D7290B733B}">
      <dgm:prSet custT="1"/>
      <dgm:spPr/>
      <dgm:t>
        <a:bodyPr/>
        <a:lstStyle/>
        <a:p>
          <a:r>
            <a:rPr lang="en-US" sz="1800" b="0" i="0" dirty="0"/>
            <a:t>Check the admissions page for your school of interest</a:t>
          </a:r>
          <a:endParaRPr lang="en-US" sz="1800" dirty="0"/>
        </a:p>
      </dgm:t>
    </dgm:pt>
    <dgm:pt modelId="{0139E0FF-CC92-46B7-B3B1-84603F440C15}" type="parTrans" cxnId="{0980CD08-1247-493A-B97C-4627A7CBF789}">
      <dgm:prSet/>
      <dgm:spPr/>
      <dgm:t>
        <a:bodyPr/>
        <a:lstStyle/>
        <a:p>
          <a:endParaRPr lang="en-US"/>
        </a:p>
      </dgm:t>
    </dgm:pt>
    <dgm:pt modelId="{A2324ED9-9972-48B1-9D78-FC0D4798AE5B}" type="sibTrans" cxnId="{0980CD08-1247-493A-B97C-4627A7CBF789}">
      <dgm:prSet/>
      <dgm:spPr/>
      <dgm:t>
        <a:bodyPr/>
        <a:lstStyle/>
        <a:p>
          <a:endParaRPr lang="en-US"/>
        </a:p>
      </dgm:t>
    </dgm:pt>
    <dgm:pt modelId="{0EACC217-1CEF-4A46-9555-785AE0EC6BC1}">
      <dgm:prSet custT="1"/>
      <dgm:spPr>
        <a:solidFill>
          <a:srgbClr val="0070C0"/>
        </a:solidFill>
      </dgm:spPr>
      <dgm:t>
        <a:bodyPr/>
        <a:lstStyle/>
        <a:p>
          <a:r>
            <a:rPr lang="en-US" sz="1600" b="0" i="0" dirty="0"/>
            <a:t>If you meet the financial requirements to qualify for a fee waiver, reach out to your assigned counselor</a:t>
          </a:r>
          <a:endParaRPr lang="en-US" sz="1600" dirty="0"/>
        </a:p>
      </dgm:t>
    </dgm:pt>
    <dgm:pt modelId="{3658EBC5-0375-481F-A7F5-AA618DC7E619}" type="parTrans" cxnId="{80A29DB0-C76D-4D96-AD7A-FB184C83531C}">
      <dgm:prSet/>
      <dgm:spPr/>
      <dgm:t>
        <a:bodyPr/>
        <a:lstStyle/>
        <a:p>
          <a:endParaRPr lang="en-US"/>
        </a:p>
      </dgm:t>
    </dgm:pt>
    <dgm:pt modelId="{FF91B7C8-4081-4D6E-B4FD-14E902F6DD21}" type="sibTrans" cxnId="{80A29DB0-C76D-4D96-AD7A-FB184C83531C}">
      <dgm:prSet/>
      <dgm:spPr/>
      <dgm:t>
        <a:bodyPr/>
        <a:lstStyle/>
        <a:p>
          <a:endParaRPr lang="en-US"/>
        </a:p>
      </dgm:t>
    </dgm:pt>
    <dgm:pt modelId="{CEB3E532-0D44-4C9F-894A-C69121E66D3E}" type="pres">
      <dgm:prSet presAssocID="{FB0F8E29-827A-4F6E-84BB-C5A27648D710}" presName="linear" presStyleCnt="0">
        <dgm:presLayoutVars>
          <dgm:animLvl val="lvl"/>
          <dgm:resizeHandles val="exact"/>
        </dgm:presLayoutVars>
      </dgm:prSet>
      <dgm:spPr/>
    </dgm:pt>
    <dgm:pt modelId="{729E9877-8BB7-4730-BEDE-9C697418EEE5}" type="pres">
      <dgm:prSet presAssocID="{30B0FDE3-8976-47BC-98A5-A00B2F737D9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ED4778F-E732-4D6B-AB32-C120CF609D90}" type="pres">
      <dgm:prSet presAssocID="{4FF32CFD-DBC0-423D-AA00-726AA2BADB2B}" presName="spacer" presStyleCnt="0"/>
      <dgm:spPr/>
    </dgm:pt>
    <dgm:pt modelId="{50AC7228-DBC1-4030-95D0-92D535EA8760}" type="pres">
      <dgm:prSet presAssocID="{2A6ED4DE-9BB9-4C26-A8CE-08D0B81265D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7B5EB1-5920-4291-9244-88BD234361C1}" type="pres">
      <dgm:prSet presAssocID="{2A6ED4DE-9BB9-4C26-A8CE-08D0B81265D1}" presName="childText" presStyleLbl="revTx" presStyleIdx="0" presStyleCnt="2">
        <dgm:presLayoutVars>
          <dgm:bulletEnabled val="1"/>
        </dgm:presLayoutVars>
      </dgm:prSet>
      <dgm:spPr/>
    </dgm:pt>
    <dgm:pt modelId="{E89DCCCC-3EEA-4EE7-BE10-DF938BBBCBD9}" type="pres">
      <dgm:prSet presAssocID="{CB12206C-7892-4B55-B46D-2E86D73F6A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8B12165-938A-4DD9-9FED-B09E0DDC9F76}" type="pres">
      <dgm:prSet presAssocID="{CB12206C-7892-4B55-B46D-2E86D73F6A10}" presName="childText" presStyleLbl="revTx" presStyleIdx="1" presStyleCnt="2">
        <dgm:presLayoutVars>
          <dgm:bulletEnabled val="1"/>
        </dgm:presLayoutVars>
      </dgm:prSet>
      <dgm:spPr/>
    </dgm:pt>
    <dgm:pt modelId="{C526F18B-F3D4-451F-8325-4B3E907D8B9D}" type="pres">
      <dgm:prSet presAssocID="{0EACC217-1CEF-4A46-9555-785AE0EC6BC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AA7FF00-6562-4431-9285-74A028C27730}" type="presOf" srcId="{B83B62CB-7C1B-4A11-AC0D-1D364C7EE136}" destId="{CA7B5EB1-5920-4291-9244-88BD234361C1}" srcOrd="0" destOrd="1" presId="urn:microsoft.com/office/officeart/2005/8/layout/vList2"/>
    <dgm:cxn modelId="{0980CD08-1247-493A-B97C-4627A7CBF789}" srcId="{CB12206C-7892-4B55-B46D-2E86D73F6A10}" destId="{7DCDD47B-7C2C-41CC-86E3-85D7290B733B}" srcOrd="0" destOrd="0" parTransId="{0139E0FF-CC92-46B7-B3B1-84603F440C15}" sibTransId="{A2324ED9-9972-48B1-9D78-FC0D4798AE5B}"/>
    <dgm:cxn modelId="{A08D3E19-C37A-44CD-A19D-FE38C03FA41F}" type="presOf" srcId="{CB12206C-7892-4B55-B46D-2E86D73F6A10}" destId="{E89DCCCC-3EEA-4EE7-BE10-DF938BBBCBD9}" srcOrd="0" destOrd="0" presId="urn:microsoft.com/office/officeart/2005/8/layout/vList2"/>
    <dgm:cxn modelId="{1AC7AC21-7C53-4250-AC06-14EF2BCF10B1}" type="presOf" srcId="{F53EF1DB-1AEF-4EBA-A231-D4D04284F7E4}" destId="{CA7B5EB1-5920-4291-9244-88BD234361C1}" srcOrd="0" destOrd="3" presId="urn:microsoft.com/office/officeart/2005/8/layout/vList2"/>
    <dgm:cxn modelId="{43D8D22E-9418-429A-8B73-890C097E2BD1}" srcId="{FB0F8E29-827A-4F6E-84BB-C5A27648D710}" destId="{30B0FDE3-8976-47BC-98A5-A00B2F737D98}" srcOrd="0" destOrd="0" parTransId="{8788B3C0-0891-4AA2-906F-7557EECCC138}" sibTransId="{4FF32CFD-DBC0-423D-AA00-726AA2BADB2B}"/>
    <dgm:cxn modelId="{0A0CBF38-99CD-4869-ADEF-1F3E1612B02A}" type="presOf" srcId="{0EACC217-1CEF-4A46-9555-785AE0EC6BC1}" destId="{C526F18B-F3D4-451F-8325-4B3E907D8B9D}" srcOrd="0" destOrd="0" presId="urn:microsoft.com/office/officeart/2005/8/layout/vList2"/>
    <dgm:cxn modelId="{22D7CD61-68C8-4AFE-9093-841231219FAE}" srcId="{FB0F8E29-827A-4F6E-84BB-C5A27648D710}" destId="{CB12206C-7892-4B55-B46D-2E86D73F6A10}" srcOrd="2" destOrd="0" parTransId="{0048B137-5D23-40A3-86AC-B2C95F8CA61C}" sibTransId="{3CFF7BD0-2A1E-4EB8-B284-DDDCBD157952}"/>
    <dgm:cxn modelId="{993C934B-8B33-4DA5-8980-542CE8B33D7E}" srcId="{8F911E25-8836-42F7-AAFA-EEBD451EA2D8}" destId="{B83B62CB-7C1B-4A11-AC0D-1D364C7EE136}" srcOrd="0" destOrd="0" parTransId="{1ACCB096-D1CF-4296-8F54-1CE7BFAB4AC7}" sibTransId="{3AD21817-6747-44F0-B0EA-1757003EC43C}"/>
    <dgm:cxn modelId="{D6372B91-BC5A-4FC0-8EB0-BB398B7DE2E6}" srcId="{8F911E25-8836-42F7-AAFA-EEBD451EA2D8}" destId="{96CCE55D-59D8-4FB6-9DF3-6BA6D332B430}" srcOrd="1" destOrd="0" parTransId="{00C9C3A4-46E7-4A8C-9BBC-F7D45461B1ED}" sibTransId="{62ED84EC-11D0-4D5C-BD0F-024B4728C8DD}"/>
    <dgm:cxn modelId="{0C5E4DA1-C4C9-4248-9B9A-A9899ACB5E6C}" type="presOf" srcId="{943E5F12-B552-4E57-9531-0BAF69C5F21F}" destId="{CA7B5EB1-5920-4291-9244-88BD234361C1}" srcOrd="0" destOrd="4" presId="urn:microsoft.com/office/officeart/2005/8/layout/vList2"/>
    <dgm:cxn modelId="{80A29DB0-C76D-4D96-AD7A-FB184C83531C}" srcId="{FB0F8E29-827A-4F6E-84BB-C5A27648D710}" destId="{0EACC217-1CEF-4A46-9555-785AE0EC6BC1}" srcOrd="3" destOrd="0" parTransId="{3658EBC5-0375-481F-A7F5-AA618DC7E619}" sibTransId="{FF91B7C8-4081-4D6E-B4FD-14E902F6DD21}"/>
    <dgm:cxn modelId="{6F85F9B4-EB2C-427C-BB4A-1D2291A0C507}" srcId="{2A6ED4DE-9BB9-4C26-A8CE-08D0B81265D1}" destId="{8F911E25-8836-42F7-AAFA-EEBD451EA2D8}" srcOrd="0" destOrd="0" parTransId="{82B5AD7C-DBC5-4F11-A307-8D7D213230BF}" sibTransId="{696A333D-2262-47BC-A1DC-214BC9C9BAED}"/>
    <dgm:cxn modelId="{930587B5-6D65-448E-91B1-4D8EF5EE82C7}" srcId="{8F911E25-8836-42F7-AAFA-EEBD451EA2D8}" destId="{943E5F12-B552-4E57-9531-0BAF69C5F21F}" srcOrd="3" destOrd="0" parTransId="{B02D53DA-D607-4D2A-B182-57BA65348D97}" sibTransId="{6594E5B3-5EEB-4C33-8765-04112C94E48C}"/>
    <dgm:cxn modelId="{55DEC0B9-74FE-4575-977E-D7840EE9D4FF}" type="presOf" srcId="{7DCDD47B-7C2C-41CC-86E3-85D7290B733B}" destId="{38B12165-938A-4DD9-9FED-B09E0DDC9F76}" srcOrd="0" destOrd="0" presId="urn:microsoft.com/office/officeart/2005/8/layout/vList2"/>
    <dgm:cxn modelId="{4C38C7C0-9698-4B50-94F1-E9CC385426B4}" srcId="{8F911E25-8836-42F7-AAFA-EEBD451EA2D8}" destId="{F53EF1DB-1AEF-4EBA-A231-D4D04284F7E4}" srcOrd="2" destOrd="0" parTransId="{129EA8C6-4FB0-4A6F-B946-22F7FE523FD3}" sibTransId="{A5A7979E-7C4D-4F46-8944-84AEFB9E9F14}"/>
    <dgm:cxn modelId="{DB0D3CC6-9C39-45B0-A363-0721E92F0103}" type="presOf" srcId="{8F911E25-8836-42F7-AAFA-EEBD451EA2D8}" destId="{CA7B5EB1-5920-4291-9244-88BD234361C1}" srcOrd="0" destOrd="0" presId="urn:microsoft.com/office/officeart/2005/8/layout/vList2"/>
    <dgm:cxn modelId="{E4663BD2-30FD-4F02-8310-C0328BD02813}" type="presOf" srcId="{2A6ED4DE-9BB9-4C26-A8CE-08D0B81265D1}" destId="{50AC7228-DBC1-4030-95D0-92D535EA8760}" srcOrd="0" destOrd="0" presId="urn:microsoft.com/office/officeart/2005/8/layout/vList2"/>
    <dgm:cxn modelId="{CC0667DC-5518-42D0-8EA8-F480A9BDC0AB}" srcId="{FB0F8E29-827A-4F6E-84BB-C5A27648D710}" destId="{2A6ED4DE-9BB9-4C26-A8CE-08D0B81265D1}" srcOrd="1" destOrd="0" parTransId="{7AF5F87A-984C-4700-B9B3-BE7ABA062FB0}" sibTransId="{6089B264-43D2-4726-A8B9-D4365852804B}"/>
    <dgm:cxn modelId="{8992A0DF-3488-4935-81B1-79493AC21270}" type="presOf" srcId="{FB0F8E29-827A-4F6E-84BB-C5A27648D710}" destId="{CEB3E532-0D44-4C9F-894A-C69121E66D3E}" srcOrd="0" destOrd="0" presId="urn:microsoft.com/office/officeart/2005/8/layout/vList2"/>
    <dgm:cxn modelId="{C3183EE1-D799-4360-97FD-CD9B69853BE1}" type="presOf" srcId="{30B0FDE3-8976-47BC-98A5-A00B2F737D98}" destId="{729E9877-8BB7-4730-BEDE-9C697418EEE5}" srcOrd="0" destOrd="0" presId="urn:microsoft.com/office/officeart/2005/8/layout/vList2"/>
    <dgm:cxn modelId="{33061BFA-FFBB-4FF7-ABD2-A57D8550CF57}" type="presOf" srcId="{96CCE55D-59D8-4FB6-9DF3-6BA6D332B430}" destId="{CA7B5EB1-5920-4291-9244-88BD234361C1}" srcOrd="0" destOrd="2" presId="urn:microsoft.com/office/officeart/2005/8/layout/vList2"/>
    <dgm:cxn modelId="{CE97CA36-FC1C-4962-A76B-516F6A5488EC}" type="presParOf" srcId="{CEB3E532-0D44-4C9F-894A-C69121E66D3E}" destId="{729E9877-8BB7-4730-BEDE-9C697418EEE5}" srcOrd="0" destOrd="0" presId="urn:microsoft.com/office/officeart/2005/8/layout/vList2"/>
    <dgm:cxn modelId="{4645CFD6-47B1-4CA7-9866-E539262719AD}" type="presParOf" srcId="{CEB3E532-0D44-4C9F-894A-C69121E66D3E}" destId="{9ED4778F-E732-4D6B-AB32-C120CF609D90}" srcOrd="1" destOrd="0" presId="urn:microsoft.com/office/officeart/2005/8/layout/vList2"/>
    <dgm:cxn modelId="{AEDF692F-36AC-41AD-9D2E-479E4D94A626}" type="presParOf" srcId="{CEB3E532-0D44-4C9F-894A-C69121E66D3E}" destId="{50AC7228-DBC1-4030-95D0-92D535EA8760}" srcOrd="2" destOrd="0" presId="urn:microsoft.com/office/officeart/2005/8/layout/vList2"/>
    <dgm:cxn modelId="{8AE59F8D-B5DB-4485-B198-96FC343A0746}" type="presParOf" srcId="{CEB3E532-0D44-4C9F-894A-C69121E66D3E}" destId="{CA7B5EB1-5920-4291-9244-88BD234361C1}" srcOrd="3" destOrd="0" presId="urn:microsoft.com/office/officeart/2005/8/layout/vList2"/>
    <dgm:cxn modelId="{5E008128-6C2F-4895-9B7F-9F2DE7153F1A}" type="presParOf" srcId="{CEB3E532-0D44-4C9F-894A-C69121E66D3E}" destId="{E89DCCCC-3EEA-4EE7-BE10-DF938BBBCBD9}" srcOrd="4" destOrd="0" presId="urn:microsoft.com/office/officeart/2005/8/layout/vList2"/>
    <dgm:cxn modelId="{BEB11948-C7EA-4F88-8A18-E89F1507BC9B}" type="presParOf" srcId="{CEB3E532-0D44-4C9F-894A-C69121E66D3E}" destId="{38B12165-938A-4DD9-9FED-B09E0DDC9F76}" srcOrd="5" destOrd="0" presId="urn:microsoft.com/office/officeart/2005/8/layout/vList2"/>
    <dgm:cxn modelId="{747A089C-786A-4943-A9E6-FF49F0FA607F}" type="presParOf" srcId="{CEB3E532-0D44-4C9F-894A-C69121E66D3E}" destId="{C526F18B-F3D4-451F-8325-4B3E907D8B9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7C6D9D-777D-4CF1-B16B-5FF97006005D}" type="doc">
      <dgm:prSet loTypeId="urn:microsoft.com/office/officeart/2005/8/layout/hList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2A77EB23-9700-4A2F-BBA9-79C34CA9507C}">
      <dgm:prSet phldrT="[Text]" phldr="0" custT="1"/>
      <dgm:spPr/>
      <dgm:t>
        <a:bodyPr/>
        <a:lstStyle/>
        <a:p>
          <a:r>
            <a:rPr lang="en-US" sz="2400" dirty="0"/>
            <a:t>Campus Tours</a:t>
          </a:r>
        </a:p>
      </dgm:t>
    </dgm:pt>
    <dgm:pt modelId="{AB38ADC9-7BF7-4666-AC24-CD16457167BD}" type="parTrans" cxnId="{586B475C-6A08-4C0E-A7D4-13F21656D441}">
      <dgm:prSet/>
      <dgm:spPr/>
      <dgm:t>
        <a:bodyPr/>
        <a:lstStyle/>
        <a:p>
          <a:endParaRPr lang="en-US"/>
        </a:p>
      </dgm:t>
    </dgm:pt>
    <dgm:pt modelId="{1A5DE72B-2E48-4F21-90F7-CA1B45CAA20E}" type="sibTrans" cxnId="{586B475C-6A08-4C0E-A7D4-13F21656D441}">
      <dgm:prSet/>
      <dgm:spPr/>
      <dgm:t>
        <a:bodyPr/>
        <a:lstStyle/>
        <a:p>
          <a:endParaRPr lang="en-US"/>
        </a:p>
      </dgm:t>
    </dgm:pt>
    <dgm:pt modelId="{5815C91C-7D26-4305-805A-FBC9689A5D2A}">
      <dgm:prSet phldrT="[Text]" custT="1"/>
      <dgm:spPr/>
      <dgm:t>
        <a:bodyPr/>
        <a:lstStyle/>
        <a:p>
          <a:pPr>
            <a:buClr>
              <a:schemeClr val="bg1"/>
            </a:buClr>
          </a:pPr>
          <a:r>
            <a:rPr lang="en-US" sz="1400" b="1" u="sng" dirty="0">
              <a:solidFill>
                <a:srgbClr val="FF0000"/>
              </a:solidFill>
              <a:latin typeface="Daytona" panose="020B0604030500040204" pitchFamily="34" charset="0"/>
            </a:rPr>
            <a:t>Campus Tours</a:t>
          </a:r>
          <a:endParaRPr lang="en-US" sz="1400" dirty="0"/>
        </a:p>
      </dgm:t>
    </dgm:pt>
    <dgm:pt modelId="{BC32FD93-5333-4F24-930D-DB40136B168B}" type="parTrans" cxnId="{5C64959E-E8CB-4401-B641-7A8409E780A7}">
      <dgm:prSet/>
      <dgm:spPr/>
      <dgm:t>
        <a:bodyPr/>
        <a:lstStyle/>
        <a:p>
          <a:endParaRPr lang="en-US"/>
        </a:p>
      </dgm:t>
    </dgm:pt>
    <dgm:pt modelId="{3BC96298-577E-4370-AA9D-58EFC487E0C6}" type="sibTrans" cxnId="{5C64959E-E8CB-4401-B641-7A8409E780A7}">
      <dgm:prSet/>
      <dgm:spPr/>
      <dgm:t>
        <a:bodyPr/>
        <a:lstStyle/>
        <a:p>
          <a:endParaRPr lang="en-US"/>
        </a:p>
      </dgm:t>
    </dgm:pt>
    <dgm:pt modelId="{8C250E1E-5D08-4959-98F3-3A04922E22D3}">
      <dgm:prSet phldrT="[Text]" phldr="0" custT="1"/>
      <dgm:spPr/>
      <dgm:t>
        <a:bodyPr/>
        <a:lstStyle/>
        <a:p>
          <a:r>
            <a:rPr lang="en-US" sz="2000" dirty="0"/>
            <a:t>Virtual Campus Tours</a:t>
          </a:r>
        </a:p>
      </dgm:t>
    </dgm:pt>
    <dgm:pt modelId="{2DC819D6-475C-4017-838D-B98460FF27EE}" type="parTrans" cxnId="{FA0799FE-AAF0-4084-895F-500198D03271}">
      <dgm:prSet/>
      <dgm:spPr/>
      <dgm:t>
        <a:bodyPr/>
        <a:lstStyle/>
        <a:p>
          <a:endParaRPr lang="en-US"/>
        </a:p>
      </dgm:t>
    </dgm:pt>
    <dgm:pt modelId="{B07142E6-DBD1-480C-9AE3-39302BCDA563}" type="sibTrans" cxnId="{FA0799FE-AAF0-4084-895F-500198D03271}">
      <dgm:prSet/>
      <dgm:spPr/>
      <dgm:t>
        <a:bodyPr/>
        <a:lstStyle/>
        <a:p>
          <a:endParaRPr lang="en-US"/>
        </a:p>
      </dgm:t>
    </dgm:pt>
    <dgm:pt modelId="{F1B22B65-DC56-43A3-9F7D-8600D321D229}">
      <dgm:prSet phldrT="[Text]" phldr="0" custT="1"/>
      <dgm:spPr/>
      <dgm:t>
        <a:bodyPr/>
        <a:lstStyle/>
        <a:p>
          <a:r>
            <a:rPr lang="en-US" sz="1400" b="1" u="sng" dirty="0">
              <a:solidFill>
                <a:srgbClr val="FF0000"/>
              </a:solidFill>
              <a:latin typeface="Daytona" panose="020B0604030500040204" pitchFamily="34" charset="0"/>
            </a:rPr>
            <a:t>Virtual Campus Tours</a:t>
          </a:r>
          <a:endParaRPr lang="en-US" sz="1400" dirty="0"/>
        </a:p>
      </dgm:t>
    </dgm:pt>
    <dgm:pt modelId="{B614350A-A2CF-41E8-8C0E-9D0A00EE2DCA}" type="parTrans" cxnId="{C6DB9FFA-3BAD-46BC-8677-B748E4732880}">
      <dgm:prSet/>
      <dgm:spPr/>
      <dgm:t>
        <a:bodyPr/>
        <a:lstStyle/>
        <a:p>
          <a:endParaRPr lang="en-US"/>
        </a:p>
      </dgm:t>
    </dgm:pt>
    <dgm:pt modelId="{5BBECD9A-8FD3-425F-9519-5178845F4010}" type="sibTrans" cxnId="{C6DB9FFA-3BAD-46BC-8677-B748E4732880}">
      <dgm:prSet/>
      <dgm:spPr/>
      <dgm:t>
        <a:bodyPr/>
        <a:lstStyle/>
        <a:p>
          <a:endParaRPr lang="en-US"/>
        </a:p>
      </dgm:t>
    </dgm:pt>
    <dgm:pt modelId="{C26A6412-0B1F-492A-8DB1-1EAF3A87C1F7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Schedule your visit through the College Admissions Office/Website</a:t>
          </a:r>
        </a:p>
      </dgm:t>
    </dgm:pt>
    <dgm:pt modelId="{A2EC59ED-849B-43A8-AFD3-AEA7EF5DD48A}" type="parTrans" cxnId="{EA711274-8473-4F4D-9461-8A82F75F5DFB}">
      <dgm:prSet/>
      <dgm:spPr/>
      <dgm:t>
        <a:bodyPr/>
        <a:lstStyle/>
        <a:p>
          <a:endParaRPr lang="en-US"/>
        </a:p>
      </dgm:t>
    </dgm:pt>
    <dgm:pt modelId="{4ED96918-E596-455F-94F8-A93ED7C5DF7D}" type="sibTrans" cxnId="{EA711274-8473-4F4D-9461-8A82F75F5DFB}">
      <dgm:prSet/>
      <dgm:spPr/>
      <dgm:t>
        <a:bodyPr/>
        <a:lstStyle/>
        <a:p>
          <a:endParaRPr lang="en-US"/>
        </a:p>
      </dgm:t>
    </dgm:pt>
    <dgm:pt modelId="{6CE649FA-29D3-43DD-9905-DE739F2050E1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Visit when school is in normal session!</a:t>
          </a:r>
        </a:p>
      </dgm:t>
    </dgm:pt>
    <dgm:pt modelId="{B48CD13A-8A29-4D62-AF40-B4510E535ED2}" type="parTrans" cxnId="{8BA6F15F-B1B6-4387-B6B0-70C394C4FB61}">
      <dgm:prSet/>
      <dgm:spPr/>
      <dgm:t>
        <a:bodyPr/>
        <a:lstStyle/>
        <a:p>
          <a:endParaRPr lang="en-US"/>
        </a:p>
      </dgm:t>
    </dgm:pt>
    <dgm:pt modelId="{2D48626C-2410-4946-91B6-33A9941C5E8A}" type="sibTrans" cxnId="{8BA6F15F-B1B6-4387-B6B0-70C394C4FB61}">
      <dgm:prSet/>
      <dgm:spPr/>
      <dgm:t>
        <a:bodyPr/>
        <a:lstStyle/>
        <a:p>
          <a:endParaRPr lang="en-US"/>
        </a:p>
      </dgm:t>
    </dgm:pt>
    <dgm:pt modelId="{78495DD3-72EB-4809-818B-18215A793655}">
      <dgm:prSet custT="1"/>
      <dgm:spPr/>
      <dgm:t>
        <a:bodyPr/>
        <a:lstStyle/>
        <a:p>
          <a:r>
            <a:rPr lang="en-US" sz="1400" dirty="0">
              <a:latin typeface="Daytona" panose="020B0604030500040204" pitchFamily="34" charset="0"/>
            </a:rPr>
            <a:t>Visit the College’s website for virtual tour availability and information </a:t>
          </a:r>
        </a:p>
      </dgm:t>
    </dgm:pt>
    <dgm:pt modelId="{1ED669A7-CB51-4A5D-8FDA-9BEDCD41F5CD}" type="parTrans" cxnId="{EDC3BF0D-0A6F-46E6-81B1-31CAE7059A11}">
      <dgm:prSet/>
      <dgm:spPr/>
      <dgm:t>
        <a:bodyPr/>
        <a:lstStyle/>
        <a:p>
          <a:endParaRPr lang="en-US"/>
        </a:p>
      </dgm:t>
    </dgm:pt>
    <dgm:pt modelId="{71C1F4E0-42F0-416D-A0E1-9A63FC28F4AC}" type="sibTrans" cxnId="{EDC3BF0D-0A6F-46E6-81B1-31CAE7059A11}">
      <dgm:prSet/>
      <dgm:spPr/>
      <dgm:t>
        <a:bodyPr/>
        <a:lstStyle/>
        <a:p>
          <a:endParaRPr lang="en-US"/>
        </a:p>
      </dgm:t>
    </dgm:pt>
    <dgm:pt modelId="{4DF9A96A-AFE1-45FB-AE30-89ACC72F42EF}">
      <dgm:prSet phldrT="[Text]" phldr="0"/>
      <dgm:spPr/>
      <dgm:t>
        <a:bodyPr/>
        <a:lstStyle/>
        <a:p>
          <a:r>
            <a:rPr lang="en-US" dirty="0"/>
            <a:t>College Rep Visits</a:t>
          </a:r>
        </a:p>
      </dgm:t>
    </dgm:pt>
    <dgm:pt modelId="{0C2D1E77-6611-4F99-BEDD-EFF74A94ED1B}" type="sibTrans" cxnId="{4DE512AE-4B17-403B-9474-8C15622147BE}">
      <dgm:prSet/>
      <dgm:spPr/>
      <dgm:t>
        <a:bodyPr/>
        <a:lstStyle/>
        <a:p>
          <a:endParaRPr lang="en-US"/>
        </a:p>
      </dgm:t>
    </dgm:pt>
    <dgm:pt modelId="{15F28826-1A0F-4123-BFE1-D58D5EF4CD89}" type="parTrans" cxnId="{4DE512AE-4B17-403B-9474-8C15622147BE}">
      <dgm:prSet/>
      <dgm:spPr/>
      <dgm:t>
        <a:bodyPr/>
        <a:lstStyle/>
        <a:p>
          <a:endParaRPr lang="en-US"/>
        </a:p>
      </dgm:t>
    </dgm:pt>
    <dgm:pt modelId="{E838129B-F1D8-4972-86FF-B9FA152A6D48}">
      <dgm:prSet phldrT="[Text]" custT="1"/>
      <dgm:spPr/>
      <dgm:t>
        <a:bodyPr/>
        <a:lstStyle/>
        <a:p>
          <a:pPr>
            <a:buClr>
              <a:schemeClr val="bg1"/>
            </a:buClr>
          </a:pPr>
          <a:r>
            <a:rPr lang="en-US" sz="1400" b="1" u="sng" dirty="0">
              <a:solidFill>
                <a:srgbClr val="FF0000"/>
              </a:solidFill>
              <a:latin typeface="Daytona" panose="020B0604030500040204" pitchFamily="34" charset="0"/>
            </a:rPr>
            <a:t>College Visits at Milton</a:t>
          </a:r>
          <a:endParaRPr lang="en-US" sz="1400" dirty="0"/>
        </a:p>
      </dgm:t>
    </dgm:pt>
    <dgm:pt modelId="{7298E0C2-D11E-446A-BBBE-18232238F74F}" type="sibTrans" cxnId="{174F1C39-5362-4D36-8B32-EB200C4AEA05}">
      <dgm:prSet/>
      <dgm:spPr/>
      <dgm:t>
        <a:bodyPr/>
        <a:lstStyle/>
        <a:p>
          <a:endParaRPr lang="en-US"/>
        </a:p>
      </dgm:t>
    </dgm:pt>
    <dgm:pt modelId="{EEF85A55-BD71-4AC0-8F27-2DFCCB3275AB}" type="parTrans" cxnId="{174F1C39-5362-4D36-8B32-EB200C4AEA05}">
      <dgm:prSet/>
      <dgm:spPr/>
      <dgm:t>
        <a:bodyPr/>
        <a:lstStyle/>
        <a:p>
          <a:endParaRPr lang="en-US"/>
        </a:p>
      </dgm:t>
    </dgm:pt>
    <dgm:pt modelId="{E9A3A100-C4F1-4A60-B94D-B542B32202E1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College representatives will be visiting during all lunches throughout the semester </a:t>
          </a:r>
          <a:endParaRPr lang="en-US" sz="1200" b="1" u="sng" dirty="0">
            <a:solidFill>
              <a:srgbClr val="FF0000"/>
            </a:solidFill>
            <a:latin typeface="Daytona" panose="020B0604030500040204" pitchFamily="34" charset="0"/>
          </a:endParaRPr>
        </a:p>
      </dgm:t>
    </dgm:pt>
    <dgm:pt modelId="{6B575B64-BC94-4127-8842-A5521C4853B2}" type="sibTrans" cxnId="{62A412E9-B72A-417D-9115-AF1E280AF630}">
      <dgm:prSet/>
      <dgm:spPr/>
      <dgm:t>
        <a:bodyPr/>
        <a:lstStyle/>
        <a:p>
          <a:endParaRPr lang="en-US"/>
        </a:p>
      </dgm:t>
    </dgm:pt>
    <dgm:pt modelId="{86A18369-1570-40C4-B6BF-C400EDC640FD}" type="parTrans" cxnId="{62A412E9-B72A-417D-9115-AF1E280AF630}">
      <dgm:prSet/>
      <dgm:spPr/>
      <dgm:t>
        <a:bodyPr/>
        <a:lstStyle/>
        <a:p>
          <a:endParaRPr lang="en-US"/>
        </a:p>
      </dgm:t>
    </dgm:pt>
    <dgm:pt modelId="{020BB634-6107-451D-921C-678BB111ED96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Visit &amp; ask questions!</a:t>
          </a:r>
          <a:endParaRPr lang="en-US" sz="1100" i="1" dirty="0">
            <a:latin typeface="Daytona" panose="020B0604030500040204" pitchFamily="34" charset="0"/>
          </a:endParaRPr>
        </a:p>
      </dgm:t>
    </dgm:pt>
    <dgm:pt modelId="{597EF1A3-D1D9-43BA-B970-FF4FD3A85E79}" type="sibTrans" cxnId="{04A0331B-9D41-4889-85A5-3C33BD028282}">
      <dgm:prSet/>
      <dgm:spPr/>
      <dgm:t>
        <a:bodyPr/>
        <a:lstStyle/>
        <a:p>
          <a:endParaRPr lang="en-US"/>
        </a:p>
      </dgm:t>
    </dgm:pt>
    <dgm:pt modelId="{39067308-85DD-4320-9EEF-7C429E1AA249}" type="parTrans" cxnId="{04A0331B-9D41-4889-85A5-3C33BD028282}">
      <dgm:prSet/>
      <dgm:spPr/>
      <dgm:t>
        <a:bodyPr/>
        <a:lstStyle/>
        <a:p>
          <a:endParaRPr lang="en-US"/>
        </a:p>
      </dgm:t>
    </dgm:pt>
    <dgm:pt modelId="{D0C42B0A-9D86-43B6-95CC-C582892801F5}" type="pres">
      <dgm:prSet presAssocID="{5B7C6D9D-777D-4CF1-B16B-5FF97006005D}" presName="linearFlow" presStyleCnt="0">
        <dgm:presLayoutVars>
          <dgm:dir/>
          <dgm:animLvl val="lvl"/>
          <dgm:resizeHandles/>
        </dgm:presLayoutVars>
      </dgm:prSet>
      <dgm:spPr/>
    </dgm:pt>
    <dgm:pt modelId="{4A204368-E15A-45EF-8D52-37B76F3E78F3}" type="pres">
      <dgm:prSet presAssocID="{2A77EB23-9700-4A2F-BBA9-79C34CA9507C}" presName="compositeNode" presStyleCnt="0">
        <dgm:presLayoutVars>
          <dgm:bulletEnabled val="1"/>
        </dgm:presLayoutVars>
      </dgm:prSet>
      <dgm:spPr/>
    </dgm:pt>
    <dgm:pt modelId="{2F9603CE-5279-4376-B996-29198AF0A610}" type="pres">
      <dgm:prSet presAssocID="{2A77EB23-9700-4A2F-BBA9-79C34CA9507C}" presName="image" presStyleLbl="fgImgPlace1" presStyleIdx="0" presStyleCnt="3" custLinFactX="100000" custLinFactY="100000" custLinFactNeighborX="117399" custLinFactNeighborY="136938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D80E9A82-5854-4EFE-A249-E0E8649ED61C}" type="pres">
      <dgm:prSet presAssocID="{2A77EB23-9700-4A2F-BBA9-79C34CA9507C}" presName="childNode" presStyleLbl="node1" presStyleIdx="0" presStyleCnt="3" custLinFactNeighborX="1478" custLinFactNeighborY="229">
        <dgm:presLayoutVars>
          <dgm:bulletEnabled val="1"/>
        </dgm:presLayoutVars>
      </dgm:prSet>
      <dgm:spPr/>
    </dgm:pt>
    <dgm:pt modelId="{82830BBE-D772-4524-95BB-2F4863A7C185}" type="pres">
      <dgm:prSet presAssocID="{2A77EB23-9700-4A2F-BBA9-79C34CA9507C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DD962529-7293-4D31-8048-84496CC80B05}" type="pres">
      <dgm:prSet presAssocID="{1A5DE72B-2E48-4F21-90F7-CA1B45CAA20E}" presName="sibTrans" presStyleCnt="0"/>
      <dgm:spPr/>
    </dgm:pt>
    <dgm:pt modelId="{D65092ED-3B18-4E66-8BE0-C274CE7C43E3}" type="pres">
      <dgm:prSet presAssocID="{8C250E1E-5D08-4959-98F3-3A04922E22D3}" presName="compositeNode" presStyleCnt="0">
        <dgm:presLayoutVars>
          <dgm:bulletEnabled val="1"/>
        </dgm:presLayoutVars>
      </dgm:prSet>
      <dgm:spPr/>
    </dgm:pt>
    <dgm:pt modelId="{7D17C189-788E-4819-8C5A-E7E46B2DC152}" type="pres">
      <dgm:prSet presAssocID="{8C250E1E-5D08-4959-98F3-3A04922E22D3}" presName="image" presStyleLbl="fgImgPlace1" presStyleIdx="1" presStyleCnt="3" custLinFactX="98698" custLinFactY="104751" custLinFactNeighborX="100000" custLinFactNeighborY="200000"/>
      <dgm:spPr>
        <a:blipFill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B770F05D-FBE8-41D3-90C0-7AEE5E1E7F4D}" type="pres">
      <dgm:prSet presAssocID="{8C250E1E-5D08-4959-98F3-3A04922E22D3}" presName="childNode" presStyleLbl="node1" presStyleIdx="1" presStyleCnt="3">
        <dgm:presLayoutVars>
          <dgm:bulletEnabled val="1"/>
        </dgm:presLayoutVars>
      </dgm:prSet>
      <dgm:spPr/>
    </dgm:pt>
    <dgm:pt modelId="{7E60FDAA-F328-4364-A4EE-8611DE89E50B}" type="pres">
      <dgm:prSet presAssocID="{8C250E1E-5D08-4959-98F3-3A04922E22D3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B1B5643-155F-43A5-AE73-53853CB0456A}" type="pres">
      <dgm:prSet presAssocID="{B07142E6-DBD1-480C-9AE3-39302BCDA563}" presName="sibTrans" presStyleCnt="0"/>
      <dgm:spPr/>
    </dgm:pt>
    <dgm:pt modelId="{18487028-F5A3-41DE-A852-7F0DED7CA3D7}" type="pres">
      <dgm:prSet presAssocID="{4DF9A96A-AFE1-45FB-AE30-89ACC72F42EF}" presName="compositeNode" presStyleCnt="0">
        <dgm:presLayoutVars>
          <dgm:bulletEnabled val="1"/>
        </dgm:presLayoutVars>
      </dgm:prSet>
      <dgm:spPr/>
    </dgm:pt>
    <dgm:pt modelId="{835FF5A7-B6F7-442E-B243-99A9F0B7D637}" type="pres">
      <dgm:prSet presAssocID="{4DF9A96A-AFE1-45FB-AE30-89ACC72F42EF}" presName="image" presStyleLbl="fgImgPlace1" presStyleIdx="2" presStyleCnt="3" custLinFactX="100000" custLinFactY="100000" custLinFactNeighborX="105301" custLinFactNeighborY="128227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haking hands after meeting in a cafe"/>
        </a:ext>
      </dgm:extLst>
    </dgm:pt>
    <dgm:pt modelId="{B1F5BF4D-5477-448D-87BA-A38ADC89508F}" type="pres">
      <dgm:prSet presAssocID="{4DF9A96A-AFE1-45FB-AE30-89ACC72F42EF}" presName="childNode" presStyleLbl="node1" presStyleIdx="2" presStyleCnt="3">
        <dgm:presLayoutVars>
          <dgm:bulletEnabled val="1"/>
        </dgm:presLayoutVars>
      </dgm:prSet>
      <dgm:spPr/>
    </dgm:pt>
    <dgm:pt modelId="{ECB81661-0728-4CDD-904F-2F8DA89636C6}" type="pres">
      <dgm:prSet presAssocID="{4DF9A96A-AFE1-45FB-AE30-89ACC72F42E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EDC3BF0D-0A6F-46E6-81B1-31CAE7059A11}" srcId="{F1B22B65-DC56-43A3-9F7D-8600D321D229}" destId="{78495DD3-72EB-4809-818B-18215A793655}" srcOrd="0" destOrd="0" parTransId="{1ED669A7-CB51-4A5D-8FDA-9BEDCD41F5CD}" sibTransId="{71C1F4E0-42F0-416D-A0E1-9A63FC28F4AC}"/>
    <dgm:cxn modelId="{04A0331B-9D41-4889-85A5-3C33BD028282}" srcId="{E9A3A100-C4F1-4A60-B94D-B542B32202E1}" destId="{020BB634-6107-451D-921C-678BB111ED96}" srcOrd="0" destOrd="0" parTransId="{39067308-85DD-4320-9EEF-7C429E1AA249}" sibTransId="{597EF1A3-D1D9-43BA-B970-FF4FD3A85E79}"/>
    <dgm:cxn modelId="{C1F19830-0EFA-46F4-9C95-AA9726F67074}" type="presOf" srcId="{5815C91C-7D26-4305-805A-FBC9689A5D2A}" destId="{D80E9A82-5854-4EFE-A249-E0E8649ED61C}" srcOrd="0" destOrd="0" presId="urn:microsoft.com/office/officeart/2005/8/layout/hList2"/>
    <dgm:cxn modelId="{EDACF930-8613-4618-9223-FD0CBFC7DD8C}" type="presOf" srcId="{020BB634-6107-451D-921C-678BB111ED96}" destId="{B1F5BF4D-5477-448D-87BA-A38ADC89508F}" srcOrd="0" destOrd="2" presId="urn:microsoft.com/office/officeart/2005/8/layout/hList2"/>
    <dgm:cxn modelId="{174F1C39-5362-4D36-8B32-EB200C4AEA05}" srcId="{4DF9A96A-AFE1-45FB-AE30-89ACC72F42EF}" destId="{E838129B-F1D8-4972-86FF-B9FA152A6D48}" srcOrd="0" destOrd="0" parTransId="{EEF85A55-BD71-4AC0-8F27-2DFCCB3275AB}" sibTransId="{7298E0C2-D11E-446A-BBBE-18232238F74F}"/>
    <dgm:cxn modelId="{586B475C-6A08-4C0E-A7D4-13F21656D441}" srcId="{5B7C6D9D-777D-4CF1-B16B-5FF97006005D}" destId="{2A77EB23-9700-4A2F-BBA9-79C34CA9507C}" srcOrd="0" destOrd="0" parTransId="{AB38ADC9-7BF7-4666-AC24-CD16457167BD}" sibTransId="{1A5DE72B-2E48-4F21-90F7-CA1B45CAA20E}"/>
    <dgm:cxn modelId="{8BA6F15F-B1B6-4387-B6B0-70C394C4FB61}" srcId="{5815C91C-7D26-4305-805A-FBC9689A5D2A}" destId="{6CE649FA-29D3-43DD-9905-DE739F2050E1}" srcOrd="1" destOrd="0" parTransId="{B48CD13A-8A29-4D62-AF40-B4510E535ED2}" sibTransId="{2D48626C-2410-4946-91B6-33A9941C5E8A}"/>
    <dgm:cxn modelId="{EA711274-8473-4F4D-9461-8A82F75F5DFB}" srcId="{5815C91C-7D26-4305-805A-FBC9689A5D2A}" destId="{C26A6412-0B1F-492A-8DB1-1EAF3A87C1F7}" srcOrd="0" destOrd="0" parTransId="{A2EC59ED-849B-43A8-AFD3-AEA7EF5DD48A}" sibTransId="{4ED96918-E596-455F-94F8-A93ED7C5DF7D}"/>
    <dgm:cxn modelId="{AFA4647E-6F70-4241-904B-9ACEE1055ECB}" type="presOf" srcId="{2A77EB23-9700-4A2F-BBA9-79C34CA9507C}" destId="{82830BBE-D772-4524-95BB-2F4863A7C185}" srcOrd="0" destOrd="0" presId="urn:microsoft.com/office/officeart/2005/8/layout/hList2"/>
    <dgm:cxn modelId="{6781BD93-B760-42D9-9B3A-C489DFBF92FF}" type="presOf" srcId="{5B7C6D9D-777D-4CF1-B16B-5FF97006005D}" destId="{D0C42B0A-9D86-43B6-95CC-C582892801F5}" srcOrd="0" destOrd="0" presId="urn:microsoft.com/office/officeart/2005/8/layout/hList2"/>
    <dgm:cxn modelId="{5C64959E-E8CB-4401-B641-7A8409E780A7}" srcId="{2A77EB23-9700-4A2F-BBA9-79C34CA9507C}" destId="{5815C91C-7D26-4305-805A-FBC9689A5D2A}" srcOrd="0" destOrd="0" parTransId="{BC32FD93-5333-4F24-930D-DB40136B168B}" sibTransId="{3BC96298-577E-4370-AA9D-58EFC487E0C6}"/>
    <dgm:cxn modelId="{D6A84AA4-22C5-4141-9FE3-1C25A03FC7E2}" type="presOf" srcId="{78495DD3-72EB-4809-818B-18215A793655}" destId="{B770F05D-FBE8-41D3-90C0-7AEE5E1E7F4D}" srcOrd="0" destOrd="1" presId="urn:microsoft.com/office/officeart/2005/8/layout/hList2"/>
    <dgm:cxn modelId="{460F29A6-A637-419B-8563-C07C6D218A11}" type="presOf" srcId="{E9A3A100-C4F1-4A60-B94D-B542B32202E1}" destId="{B1F5BF4D-5477-448D-87BA-A38ADC89508F}" srcOrd="0" destOrd="1" presId="urn:microsoft.com/office/officeart/2005/8/layout/hList2"/>
    <dgm:cxn modelId="{4DE512AE-4B17-403B-9474-8C15622147BE}" srcId="{5B7C6D9D-777D-4CF1-B16B-5FF97006005D}" destId="{4DF9A96A-AFE1-45FB-AE30-89ACC72F42EF}" srcOrd="2" destOrd="0" parTransId="{15F28826-1A0F-4123-BFE1-D58D5EF4CD89}" sibTransId="{0C2D1E77-6611-4F99-BEDD-EFF74A94ED1B}"/>
    <dgm:cxn modelId="{4B27FFD1-4B0D-4C2C-83F2-FA48AAA99FDB}" type="presOf" srcId="{E838129B-F1D8-4972-86FF-B9FA152A6D48}" destId="{B1F5BF4D-5477-448D-87BA-A38ADC89508F}" srcOrd="0" destOrd="0" presId="urn:microsoft.com/office/officeart/2005/8/layout/hList2"/>
    <dgm:cxn modelId="{D579AAD6-B109-4897-AD74-8B27D95CB185}" type="presOf" srcId="{4DF9A96A-AFE1-45FB-AE30-89ACC72F42EF}" destId="{ECB81661-0728-4CDD-904F-2F8DA89636C6}" srcOrd="0" destOrd="0" presId="urn:microsoft.com/office/officeart/2005/8/layout/hList2"/>
    <dgm:cxn modelId="{E5A895DA-CCCA-4E69-A7FE-9FE3D58B5CCA}" type="presOf" srcId="{F1B22B65-DC56-43A3-9F7D-8600D321D229}" destId="{B770F05D-FBE8-41D3-90C0-7AEE5E1E7F4D}" srcOrd="0" destOrd="0" presId="urn:microsoft.com/office/officeart/2005/8/layout/hList2"/>
    <dgm:cxn modelId="{62A412E9-B72A-417D-9115-AF1E280AF630}" srcId="{4DF9A96A-AFE1-45FB-AE30-89ACC72F42EF}" destId="{E9A3A100-C4F1-4A60-B94D-B542B32202E1}" srcOrd="1" destOrd="0" parTransId="{86A18369-1570-40C4-B6BF-C400EDC640FD}" sibTransId="{6B575B64-BC94-4127-8842-A5521C4853B2}"/>
    <dgm:cxn modelId="{D3819BE9-02CC-45FF-B73D-5C9EAFDAC1DA}" type="presOf" srcId="{8C250E1E-5D08-4959-98F3-3A04922E22D3}" destId="{7E60FDAA-F328-4364-A4EE-8611DE89E50B}" srcOrd="0" destOrd="0" presId="urn:microsoft.com/office/officeart/2005/8/layout/hList2"/>
    <dgm:cxn modelId="{B8FFEBF1-6304-478A-9E5A-61EBD1C3C3DE}" type="presOf" srcId="{C26A6412-0B1F-492A-8DB1-1EAF3A87C1F7}" destId="{D80E9A82-5854-4EFE-A249-E0E8649ED61C}" srcOrd="0" destOrd="1" presId="urn:microsoft.com/office/officeart/2005/8/layout/hList2"/>
    <dgm:cxn modelId="{BAF9C8F6-96E5-4626-BBD2-DE31E7481DFD}" type="presOf" srcId="{6CE649FA-29D3-43DD-9905-DE739F2050E1}" destId="{D80E9A82-5854-4EFE-A249-E0E8649ED61C}" srcOrd="0" destOrd="2" presId="urn:microsoft.com/office/officeart/2005/8/layout/hList2"/>
    <dgm:cxn modelId="{C6DB9FFA-3BAD-46BC-8677-B748E4732880}" srcId="{8C250E1E-5D08-4959-98F3-3A04922E22D3}" destId="{F1B22B65-DC56-43A3-9F7D-8600D321D229}" srcOrd="0" destOrd="0" parTransId="{B614350A-A2CF-41E8-8C0E-9D0A00EE2DCA}" sibTransId="{5BBECD9A-8FD3-425F-9519-5178845F4010}"/>
    <dgm:cxn modelId="{FA0799FE-AAF0-4084-895F-500198D03271}" srcId="{5B7C6D9D-777D-4CF1-B16B-5FF97006005D}" destId="{8C250E1E-5D08-4959-98F3-3A04922E22D3}" srcOrd="1" destOrd="0" parTransId="{2DC819D6-475C-4017-838D-B98460FF27EE}" sibTransId="{B07142E6-DBD1-480C-9AE3-39302BCDA563}"/>
    <dgm:cxn modelId="{15DE3275-4059-496B-B426-20E90D21979A}" type="presParOf" srcId="{D0C42B0A-9D86-43B6-95CC-C582892801F5}" destId="{4A204368-E15A-45EF-8D52-37B76F3E78F3}" srcOrd="0" destOrd="0" presId="urn:microsoft.com/office/officeart/2005/8/layout/hList2"/>
    <dgm:cxn modelId="{4A53F737-BBEC-4740-A5DF-44D7393262C4}" type="presParOf" srcId="{4A204368-E15A-45EF-8D52-37B76F3E78F3}" destId="{2F9603CE-5279-4376-B996-29198AF0A610}" srcOrd="0" destOrd="0" presId="urn:microsoft.com/office/officeart/2005/8/layout/hList2"/>
    <dgm:cxn modelId="{57031F0B-4E5A-4B23-AD6D-7AD8937420F4}" type="presParOf" srcId="{4A204368-E15A-45EF-8D52-37B76F3E78F3}" destId="{D80E9A82-5854-4EFE-A249-E0E8649ED61C}" srcOrd="1" destOrd="0" presId="urn:microsoft.com/office/officeart/2005/8/layout/hList2"/>
    <dgm:cxn modelId="{F2A83A49-07C5-4B63-9F81-BA52F3CADC38}" type="presParOf" srcId="{4A204368-E15A-45EF-8D52-37B76F3E78F3}" destId="{82830BBE-D772-4524-95BB-2F4863A7C185}" srcOrd="2" destOrd="0" presId="urn:microsoft.com/office/officeart/2005/8/layout/hList2"/>
    <dgm:cxn modelId="{8FA26A4B-070D-4CC4-9643-514C65033FDA}" type="presParOf" srcId="{D0C42B0A-9D86-43B6-95CC-C582892801F5}" destId="{DD962529-7293-4D31-8048-84496CC80B05}" srcOrd="1" destOrd="0" presId="urn:microsoft.com/office/officeart/2005/8/layout/hList2"/>
    <dgm:cxn modelId="{21F28DD3-9324-4A08-84CD-F701F3077C34}" type="presParOf" srcId="{D0C42B0A-9D86-43B6-95CC-C582892801F5}" destId="{D65092ED-3B18-4E66-8BE0-C274CE7C43E3}" srcOrd="2" destOrd="0" presId="urn:microsoft.com/office/officeart/2005/8/layout/hList2"/>
    <dgm:cxn modelId="{D28145EF-C648-4A82-9A10-69D2A41A765F}" type="presParOf" srcId="{D65092ED-3B18-4E66-8BE0-C274CE7C43E3}" destId="{7D17C189-788E-4819-8C5A-E7E46B2DC152}" srcOrd="0" destOrd="0" presId="urn:microsoft.com/office/officeart/2005/8/layout/hList2"/>
    <dgm:cxn modelId="{AB88915C-9C6F-486E-85C7-84EEA69961B6}" type="presParOf" srcId="{D65092ED-3B18-4E66-8BE0-C274CE7C43E3}" destId="{B770F05D-FBE8-41D3-90C0-7AEE5E1E7F4D}" srcOrd="1" destOrd="0" presId="urn:microsoft.com/office/officeart/2005/8/layout/hList2"/>
    <dgm:cxn modelId="{444E9CDA-4FA3-4CD8-855E-507869FA899A}" type="presParOf" srcId="{D65092ED-3B18-4E66-8BE0-C274CE7C43E3}" destId="{7E60FDAA-F328-4364-A4EE-8611DE89E50B}" srcOrd="2" destOrd="0" presId="urn:microsoft.com/office/officeart/2005/8/layout/hList2"/>
    <dgm:cxn modelId="{2D1F8EBD-9BAD-4E0A-9553-B7EF0DA4D076}" type="presParOf" srcId="{D0C42B0A-9D86-43B6-95CC-C582892801F5}" destId="{FB1B5643-155F-43A5-AE73-53853CB0456A}" srcOrd="3" destOrd="0" presId="urn:microsoft.com/office/officeart/2005/8/layout/hList2"/>
    <dgm:cxn modelId="{77A45F30-4EE1-4694-A3CB-41A8D6F15E9F}" type="presParOf" srcId="{D0C42B0A-9D86-43B6-95CC-C582892801F5}" destId="{18487028-F5A3-41DE-A852-7F0DED7CA3D7}" srcOrd="4" destOrd="0" presId="urn:microsoft.com/office/officeart/2005/8/layout/hList2"/>
    <dgm:cxn modelId="{E5F80B80-2789-42CF-9309-500C9544CABA}" type="presParOf" srcId="{18487028-F5A3-41DE-A852-7F0DED7CA3D7}" destId="{835FF5A7-B6F7-442E-B243-99A9F0B7D637}" srcOrd="0" destOrd="0" presId="urn:microsoft.com/office/officeart/2005/8/layout/hList2"/>
    <dgm:cxn modelId="{98F1A317-2075-4737-8CFE-542E47603DD7}" type="presParOf" srcId="{18487028-F5A3-41DE-A852-7F0DED7CA3D7}" destId="{B1F5BF4D-5477-448D-87BA-A38ADC89508F}" srcOrd="1" destOrd="0" presId="urn:microsoft.com/office/officeart/2005/8/layout/hList2"/>
    <dgm:cxn modelId="{51B52730-A93B-4394-9584-323FBC8CFE02}" type="presParOf" srcId="{18487028-F5A3-41DE-A852-7F0DED7CA3D7}" destId="{ECB81661-0728-4CDD-904F-2F8DA89636C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7C6D9D-777D-4CF1-B16B-5FF97006005D}" type="doc">
      <dgm:prSet loTypeId="urn:microsoft.com/office/officeart/2005/8/layout/h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A77EB23-9700-4A2F-BBA9-79C34CA9507C}">
      <dgm:prSet phldrT="[Text]" phldr="0"/>
      <dgm:spPr/>
      <dgm:t>
        <a:bodyPr/>
        <a:lstStyle/>
        <a:p>
          <a:r>
            <a:rPr lang="en-US" dirty="0" err="1"/>
            <a:t>SchooLinks</a:t>
          </a:r>
          <a:endParaRPr lang="en-US" dirty="0"/>
        </a:p>
      </dgm:t>
    </dgm:pt>
    <dgm:pt modelId="{AB38ADC9-7BF7-4666-AC24-CD16457167BD}" type="parTrans" cxnId="{586B475C-6A08-4C0E-A7D4-13F21656D441}">
      <dgm:prSet/>
      <dgm:spPr/>
      <dgm:t>
        <a:bodyPr/>
        <a:lstStyle/>
        <a:p>
          <a:endParaRPr lang="en-US"/>
        </a:p>
      </dgm:t>
    </dgm:pt>
    <dgm:pt modelId="{1A5DE72B-2E48-4F21-90F7-CA1B45CAA20E}" type="sibTrans" cxnId="{586B475C-6A08-4C0E-A7D4-13F21656D441}">
      <dgm:prSet/>
      <dgm:spPr/>
      <dgm:t>
        <a:bodyPr/>
        <a:lstStyle/>
        <a:p>
          <a:endParaRPr lang="en-US"/>
        </a:p>
      </dgm:t>
    </dgm:pt>
    <dgm:pt modelId="{5815C91C-7D26-4305-805A-FBC9689A5D2A}">
      <dgm:prSet phldrT="[Text]" custT="1"/>
      <dgm:spPr/>
      <dgm:t>
        <a:bodyPr/>
        <a:lstStyle/>
        <a:p>
          <a:pPr>
            <a:buClr>
              <a:schemeClr val="bg1"/>
            </a:buClr>
          </a:pPr>
          <a:r>
            <a:rPr lang="en-US" sz="1400" b="1" u="sng" dirty="0" err="1">
              <a:solidFill>
                <a:srgbClr val="FF0000"/>
              </a:solidFill>
              <a:latin typeface="Daytona" panose="020B0604030500040204" pitchFamily="34" charset="0"/>
            </a:rPr>
            <a:t>SchooLinks</a:t>
          </a:r>
          <a:endParaRPr lang="en-US" sz="1400" dirty="0"/>
        </a:p>
      </dgm:t>
    </dgm:pt>
    <dgm:pt modelId="{BC32FD93-5333-4F24-930D-DB40136B168B}" type="parTrans" cxnId="{5C64959E-E8CB-4401-B641-7A8409E780A7}">
      <dgm:prSet/>
      <dgm:spPr/>
      <dgm:t>
        <a:bodyPr/>
        <a:lstStyle/>
        <a:p>
          <a:endParaRPr lang="en-US"/>
        </a:p>
      </dgm:t>
    </dgm:pt>
    <dgm:pt modelId="{3BC96298-577E-4370-AA9D-58EFC487E0C6}" type="sibTrans" cxnId="{5C64959E-E8CB-4401-B641-7A8409E780A7}">
      <dgm:prSet/>
      <dgm:spPr/>
      <dgm:t>
        <a:bodyPr/>
        <a:lstStyle/>
        <a:p>
          <a:endParaRPr lang="en-US"/>
        </a:p>
      </dgm:t>
    </dgm:pt>
    <dgm:pt modelId="{8C250E1E-5D08-4959-98F3-3A04922E22D3}">
      <dgm:prSet phldrT="[Text]" phldr="0"/>
      <dgm:spPr/>
      <dgm:t>
        <a:bodyPr/>
        <a:lstStyle/>
        <a:p>
          <a:r>
            <a:rPr lang="en-US" dirty="0"/>
            <a:t>Letters of Rec</a:t>
          </a:r>
        </a:p>
      </dgm:t>
    </dgm:pt>
    <dgm:pt modelId="{2DC819D6-475C-4017-838D-B98460FF27EE}" type="parTrans" cxnId="{FA0799FE-AAF0-4084-895F-500198D03271}">
      <dgm:prSet/>
      <dgm:spPr/>
      <dgm:t>
        <a:bodyPr/>
        <a:lstStyle/>
        <a:p>
          <a:endParaRPr lang="en-US"/>
        </a:p>
      </dgm:t>
    </dgm:pt>
    <dgm:pt modelId="{B07142E6-DBD1-480C-9AE3-39302BCDA563}" type="sibTrans" cxnId="{FA0799FE-AAF0-4084-895F-500198D03271}">
      <dgm:prSet/>
      <dgm:spPr/>
      <dgm:t>
        <a:bodyPr/>
        <a:lstStyle/>
        <a:p>
          <a:endParaRPr lang="en-US"/>
        </a:p>
      </dgm:t>
    </dgm:pt>
    <dgm:pt modelId="{F1B22B65-DC56-43A3-9F7D-8600D321D229}">
      <dgm:prSet phldrT="[Text]" custT="1"/>
      <dgm:spPr/>
      <dgm:t>
        <a:bodyPr/>
        <a:lstStyle/>
        <a:p>
          <a:pPr>
            <a:buClr>
              <a:schemeClr val="bg1"/>
            </a:buClr>
          </a:pPr>
          <a:r>
            <a:rPr lang="en-US" sz="1400" b="1" u="sng" dirty="0">
              <a:solidFill>
                <a:srgbClr val="FF0000"/>
              </a:solidFill>
              <a:latin typeface="Daytona" panose="020B0604030500040204" pitchFamily="34" charset="0"/>
            </a:rPr>
            <a:t>Letters of Recommendation</a:t>
          </a:r>
          <a:endParaRPr lang="en-US" sz="1400" dirty="0"/>
        </a:p>
      </dgm:t>
    </dgm:pt>
    <dgm:pt modelId="{B614350A-A2CF-41E8-8C0E-9D0A00EE2DCA}" type="parTrans" cxnId="{C6DB9FFA-3BAD-46BC-8677-B748E4732880}">
      <dgm:prSet/>
      <dgm:spPr/>
      <dgm:t>
        <a:bodyPr/>
        <a:lstStyle/>
        <a:p>
          <a:endParaRPr lang="en-US"/>
        </a:p>
      </dgm:t>
    </dgm:pt>
    <dgm:pt modelId="{5BBECD9A-8FD3-425F-9519-5178845F4010}" type="sibTrans" cxnId="{C6DB9FFA-3BAD-46BC-8677-B748E4732880}">
      <dgm:prSet/>
      <dgm:spPr/>
      <dgm:t>
        <a:bodyPr/>
        <a:lstStyle/>
        <a:p>
          <a:endParaRPr lang="en-US"/>
        </a:p>
      </dgm:t>
    </dgm:pt>
    <dgm:pt modelId="{4DF9A96A-AFE1-45FB-AE30-89ACC72F42EF}">
      <dgm:prSet phldrT="[Text]" phldr="0"/>
      <dgm:spPr/>
      <dgm:t>
        <a:bodyPr/>
        <a:lstStyle/>
        <a:p>
          <a:pPr algn="ctr"/>
          <a:r>
            <a:rPr lang="en-US" dirty="0"/>
            <a:t>Extracurriculars</a:t>
          </a:r>
        </a:p>
      </dgm:t>
    </dgm:pt>
    <dgm:pt modelId="{15F28826-1A0F-4123-BFE1-D58D5EF4CD89}" type="parTrans" cxnId="{4DE512AE-4B17-403B-9474-8C15622147BE}">
      <dgm:prSet/>
      <dgm:spPr/>
      <dgm:t>
        <a:bodyPr/>
        <a:lstStyle/>
        <a:p>
          <a:endParaRPr lang="en-US"/>
        </a:p>
      </dgm:t>
    </dgm:pt>
    <dgm:pt modelId="{0C2D1E77-6611-4F99-BEDD-EFF74A94ED1B}" type="sibTrans" cxnId="{4DE512AE-4B17-403B-9474-8C15622147BE}">
      <dgm:prSet/>
      <dgm:spPr/>
      <dgm:t>
        <a:bodyPr/>
        <a:lstStyle/>
        <a:p>
          <a:endParaRPr lang="en-US"/>
        </a:p>
      </dgm:t>
    </dgm:pt>
    <dgm:pt modelId="{E838129B-F1D8-4972-86FF-B9FA152A6D48}">
      <dgm:prSet phldrT="[Text]" custT="1"/>
      <dgm:spPr/>
      <dgm:t>
        <a:bodyPr/>
        <a:lstStyle/>
        <a:p>
          <a:pPr>
            <a:buClr>
              <a:schemeClr val="bg1"/>
            </a:buClr>
          </a:pPr>
          <a:r>
            <a:rPr lang="en-US" sz="1400" b="1" u="sng" dirty="0">
              <a:solidFill>
                <a:srgbClr val="FF0000"/>
              </a:solidFill>
              <a:latin typeface="Daytona" panose="020B0604030500040204" pitchFamily="34" charset="0"/>
            </a:rPr>
            <a:t>Extracurriculars</a:t>
          </a:r>
          <a:endParaRPr lang="en-US" sz="1200" dirty="0"/>
        </a:p>
      </dgm:t>
    </dgm:pt>
    <dgm:pt modelId="{EEF85A55-BD71-4AC0-8F27-2DFCCB3275AB}" type="parTrans" cxnId="{174F1C39-5362-4D36-8B32-EB200C4AEA05}">
      <dgm:prSet/>
      <dgm:spPr/>
      <dgm:t>
        <a:bodyPr/>
        <a:lstStyle/>
        <a:p>
          <a:endParaRPr lang="en-US"/>
        </a:p>
      </dgm:t>
    </dgm:pt>
    <dgm:pt modelId="{7298E0C2-D11E-446A-BBBE-18232238F74F}" type="sibTrans" cxnId="{174F1C39-5362-4D36-8B32-EB200C4AEA05}">
      <dgm:prSet/>
      <dgm:spPr/>
      <dgm:t>
        <a:bodyPr/>
        <a:lstStyle/>
        <a:p>
          <a:endParaRPr lang="en-US"/>
        </a:p>
      </dgm:t>
    </dgm:pt>
    <dgm:pt modelId="{A069B585-F7D0-49DB-974D-C9E3E5942AC0}">
      <dgm:prSet custT="1"/>
      <dgm:spPr/>
      <dgm:t>
        <a:bodyPr/>
        <a:lstStyle/>
        <a:p>
          <a:r>
            <a:rPr lang="en-US" sz="1400" dirty="0" err="1">
              <a:latin typeface="Daytona" panose="020B0604030500040204" pitchFamily="34" charset="0"/>
            </a:rPr>
            <a:t>SchooLinks</a:t>
          </a:r>
          <a:r>
            <a:rPr lang="en-US" sz="1400" dirty="0">
              <a:latin typeface="Daytona" panose="020B0604030500040204" pitchFamily="34" charset="0"/>
            </a:rPr>
            <a:t> is the college and career planning platform being rolled out by Fulton County</a:t>
          </a:r>
        </a:p>
      </dgm:t>
    </dgm:pt>
    <dgm:pt modelId="{E2D9E4A1-3480-4085-9428-49591D4D8668}" type="parTrans" cxnId="{E043249F-3B1A-43C8-A358-007E2A91857C}">
      <dgm:prSet/>
      <dgm:spPr/>
      <dgm:t>
        <a:bodyPr/>
        <a:lstStyle/>
        <a:p>
          <a:endParaRPr lang="en-US"/>
        </a:p>
      </dgm:t>
    </dgm:pt>
    <dgm:pt modelId="{E44FD422-E6F4-43DA-937D-6D53A04E6009}" type="sibTrans" cxnId="{E043249F-3B1A-43C8-A358-007E2A91857C}">
      <dgm:prSet/>
      <dgm:spPr/>
      <dgm:t>
        <a:bodyPr/>
        <a:lstStyle/>
        <a:p>
          <a:endParaRPr lang="en-US"/>
        </a:p>
      </dgm:t>
    </dgm:pt>
    <dgm:pt modelId="{57420C0C-A0A1-407E-A5E9-99B8FE337C35}">
      <dgm:prSet/>
      <dgm:spPr/>
      <dgm:t>
        <a:bodyPr/>
        <a:lstStyle/>
        <a:p>
          <a:endParaRPr lang="en-US" sz="1400" dirty="0">
            <a:latin typeface="Daytona" panose="020B0604030500040204" pitchFamily="34" charset="0"/>
          </a:endParaRPr>
        </a:p>
      </dgm:t>
    </dgm:pt>
    <dgm:pt modelId="{0C8E7140-052D-4BE1-A695-4D8ED7182600}" type="parTrans" cxnId="{9B885F28-1730-43C5-897C-D9D392673A5D}">
      <dgm:prSet/>
      <dgm:spPr/>
      <dgm:t>
        <a:bodyPr/>
        <a:lstStyle/>
        <a:p>
          <a:endParaRPr lang="en-US"/>
        </a:p>
      </dgm:t>
    </dgm:pt>
    <dgm:pt modelId="{5D05724B-5E8B-4D69-9BA5-9E7B84AE71B8}" type="sibTrans" cxnId="{9B885F28-1730-43C5-897C-D9D392673A5D}">
      <dgm:prSet/>
      <dgm:spPr/>
      <dgm:t>
        <a:bodyPr/>
        <a:lstStyle/>
        <a:p>
          <a:endParaRPr lang="en-US"/>
        </a:p>
      </dgm:t>
    </dgm:pt>
    <dgm:pt modelId="{837CBCF5-17A3-42AA-83A9-5D5BFEE20869}">
      <dgm:prSet custT="1"/>
      <dgm:spPr/>
      <dgm:t>
        <a:bodyPr/>
        <a:lstStyle/>
        <a:p>
          <a:r>
            <a:rPr lang="en-US" sz="1400" dirty="0">
              <a:latin typeface="Daytona" panose="020B0604030500040204" pitchFamily="34" charset="0"/>
            </a:rPr>
            <a:t>Teachers</a:t>
          </a:r>
        </a:p>
      </dgm:t>
    </dgm:pt>
    <dgm:pt modelId="{6437EC71-9BE5-46C2-9FD6-2A19187AEF62}" type="parTrans" cxnId="{6B80F7C7-FBF6-4D9B-836F-9F4BBDDDE8F2}">
      <dgm:prSet/>
      <dgm:spPr/>
      <dgm:t>
        <a:bodyPr/>
        <a:lstStyle/>
        <a:p>
          <a:endParaRPr lang="en-US"/>
        </a:p>
      </dgm:t>
    </dgm:pt>
    <dgm:pt modelId="{1315A6BA-C85A-472C-A471-27192A941752}" type="sibTrans" cxnId="{6B80F7C7-FBF6-4D9B-836F-9F4BBDDDE8F2}">
      <dgm:prSet/>
      <dgm:spPr/>
      <dgm:t>
        <a:bodyPr/>
        <a:lstStyle/>
        <a:p>
          <a:endParaRPr lang="en-US"/>
        </a:p>
      </dgm:t>
    </dgm:pt>
    <dgm:pt modelId="{124A285E-28B0-4470-8B8D-163F4366E27D}">
      <dgm:prSet custT="1"/>
      <dgm:spPr/>
      <dgm:t>
        <a:bodyPr/>
        <a:lstStyle/>
        <a:p>
          <a:r>
            <a:rPr lang="en-US" sz="1400" dirty="0">
              <a:latin typeface="Daytona" panose="020B0604030500040204" pitchFamily="34" charset="0"/>
            </a:rPr>
            <a:t>Counselors</a:t>
          </a:r>
        </a:p>
      </dgm:t>
    </dgm:pt>
    <dgm:pt modelId="{91FEB56F-E39A-4F32-AE30-2ABC8A845B7A}" type="parTrans" cxnId="{C4E35C87-A5E9-4618-8AEA-DDFD6599E0E7}">
      <dgm:prSet/>
      <dgm:spPr/>
      <dgm:t>
        <a:bodyPr/>
        <a:lstStyle/>
        <a:p>
          <a:endParaRPr lang="en-US"/>
        </a:p>
      </dgm:t>
    </dgm:pt>
    <dgm:pt modelId="{31E1E0B9-E6CC-4FB6-8EFD-95AC9ECB89DA}" type="sibTrans" cxnId="{C4E35C87-A5E9-4618-8AEA-DDFD6599E0E7}">
      <dgm:prSet/>
      <dgm:spPr/>
      <dgm:t>
        <a:bodyPr/>
        <a:lstStyle/>
        <a:p>
          <a:endParaRPr lang="en-US"/>
        </a:p>
      </dgm:t>
    </dgm:pt>
    <dgm:pt modelId="{8E0D0D6A-631E-4CFF-96C7-F30DF64E20C7}">
      <dgm:prSet custT="1"/>
      <dgm:spPr/>
      <dgm:t>
        <a:bodyPr/>
        <a:lstStyle/>
        <a:p>
          <a:r>
            <a:rPr lang="en-US" sz="1400" dirty="0">
              <a:latin typeface="Daytona" panose="020B0604030500040204" pitchFamily="34" charset="0"/>
            </a:rPr>
            <a:t>Mentors</a:t>
          </a:r>
        </a:p>
      </dgm:t>
    </dgm:pt>
    <dgm:pt modelId="{D1079464-995E-44F5-BBDB-7BCE9F0C09DD}" type="parTrans" cxnId="{A5344BD5-4815-40D8-83DC-EEAF4C4DD4B4}">
      <dgm:prSet/>
      <dgm:spPr/>
      <dgm:t>
        <a:bodyPr/>
        <a:lstStyle/>
        <a:p>
          <a:endParaRPr lang="en-US"/>
        </a:p>
      </dgm:t>
    </dgm:pt>
    <dgm:pt modelId="{5A5F9533-959B-46C8-80D9-ABB764F0568D}" type="sibTrans" cxnId="{A5344BD5-4815-40D8-83DC-EEAF4C4DD4B4}">
      <dgm:prSet/>
      <dgm:spPr/>
      <dgm:t>
        <a:bodyPr/>
        <a:lstStyle/>
        <a:p>
          <a:endParaRPr lang="en-US"/>
        </a:p>
      </dgm:t>
    </dgm:pt>
    <dgm:pt modelId="{91605458-EC61-4665-B0CC-1D6E813020ED}">
      <dgm:prSet custT="1"/>
      <dgm:spPr/>
      <dgm:t>
        <a:bodyPr/>
        <a:lstStyle/>
        <a:p>
          <a:r>
            <a:rPr lang="en-US" sz="1400" dirty="0">
              <a:latin typeface="Daytona" panose="020B0604030500040204" pitchFamily="34" charset="0"/>
            </a:rPr>
            <a:t>Employers</a:t>
          </a:r>
          <a:endParaRPr lang="en-US" sz="1200" dirty="0">
            <a:latin typeface="Daytona" panose="020B0604030500040204" pitchFamily="34" charset="0"/>
          </a:endParaRPr>
        </a:p>
      </dgm:t>
    </dgm:pt>
    <dgm:pt modelId="{EAF6F983-7C4A-4A5F-B41C-A4D96900F9F6}" type="parTrans" cxnId="{4B37C20E-7678-4649-BFF7-756CB92C0A89}">
      <dgm:prSet/>
      <dgm:spPr/>
      <dgm:t>
        <a:bodyPr/>
        <a:lstStyle/>
        <a:p>
          <a:endParaRPr lang="en-US"/>
        </a:p>
      </dgm:t>
    </dgm:pt>
    <dgm:pt modelId="{D94DF1E0-7AE1-4A63-A05A-A50D6D960FFC}" type="sibTrans" cxnId="{4B37C20E-7678-4649-BFF7-756CB92C0A89}">
      <dgm:prSet/>
      <dgm:spPr/>
      <dgm:t>
        <a:bodyPr/>
        <a:lstStyle/>
        <a:p>
          <a:endParaRPr lang="en-US"/>
        </a:p>
      </dgm:t>
    </dgm:pt>
    <dgm:pt modelId="{54D7EE0D-6A19-45EF-851F-46FFFED7790C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Be involved!</a:t>
          </a:r>
        </a:p>
      </dgm:t>
    </dgm:pt>
    <dgm:pt modelId="{1A4F30DF-1E0B-4BDC-8CE0-085A8739EFD6}" type="parTrans" cxnId="{FC0E45F1-4018-418A-93F5-7AE35222F5A2}">
      <dgm:prSet/>
      <dgm:spPr/>
      <dgm:t>
        <a:bodyPr/>
        <a:lstStyle/>
        <a:p>
          <a:endParaRPr lang="en-US"/>
        </a:p>
      </dgm:t>
    </dgm:pt>
    <dgm:pt modelId="{99D6D985-40B1-40D7-B759-7ECA06E0AB95}" type="sibTrans" cxnId="{FC0E45F1-4018-418A-93F5-7AE35222F5A2}">
      <dgm:prSet/>
      <dgm:spPr/>
      <dgm:t>
        <a:bodyPr/>
        <a:lstStyle/>
        <a:p>
          <a:endParaRPr lang="en-US"/>
        </a:p>
      </dgm:t>
    </dgm:pt>
    <dgm:pt modelId="{97E20EE5-E112-469C-A196-3241C4B03475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Organize by section</a:t>
          </a:r>
        </a:p>
      </dgm:t>
    </dgm:pt>
    <dgm:pt modelId="{B6A227EB-35BA-444A-988F-A99C10C07730}" type="parTrans" cxnId="{887D03C6-1E85-4525-988B-10A52BFE97E0}">
      <dgm:prSet/>
      <dgm:spPr/>
      <dgm:t>
        <a:bodyPr/>
        <a:lstStyle/>
        <a:p>
          <a:endParaRPr lang="en-US"/>
        </a:p>
      </dgm:t>
    </dgm:pt>
    <dgm:pt modelId="{E1A11CFD-2EF9-4E98-8799-A824DE2440E9}" type="sibTrans" cxnId="{887D03C6-1E85-4525-988B-10A52BFE97E0}">
      <dgm:prSet/>
      <dgm:spPr/>
      <dgm:t>
        <a:bodyPr/>
        <a:lstStyle/>
        <a:p>
          <a:endParaRPr lang="en-US"/>
        </a:p>
      </dgm:t>
    </dgm:pt>
    <dgm:pt modelId="{A98265EA-BA53-485F-83E7-BFDA93177186}">
      <dgm:prSet custT="1"/>
      <dgm:spPr/>
      <dgm:t>
        <a:bodyPr/>
        <a:lstStyle/>
        <a:p>
          <a:r>
            <a:rPr lang="en-US" sz="1200" dirty="0">
              <a:latin typeface="Daytona" panose="020B0604030500040204" pitchFamily="34" charset="0"/>
            </a:rPr>
            <a:t>Include Leadership Positions/Awards (</a:t>
          </a:r>
          <a:r>
            <a:rPr lang="en-US" sz="1200" b="1" i="1" dirty="0">
              <a:latin typeface="Daytona" panose="020B0604030500040204" pitchFamily="34" charset="0"/>
            </a:rPr>
            <a:t>Do NOT use ABBREVIATIONS</a:t>
          </a:r>
        </a:p>
      </dgm:t>
    </dgm:pt>
    <dgm:pt modelId="{DFE4AAE3-26AB-4035-8F5D-A8517785EBA6}" type="parTrans" cxnId="{79A627F5-C388-44F5-BFCA-5F68D6A70561}">
      <dgm:prSet/>
      <dgm:spPr/>
      <dgm:t>
        <a:bodyPr/>
        <a:lstStyle/>
        <a:p>
          <a:endParaRPr lang="en-US"/>
        </a:p>
      </dgm:t>
    </dgm:pt>
    <dgm:pt modelId="{E1DF99B5-A167-4CAA-A4DB-582C774B3971}" type="sibTrans" cxnId="{79A627F5-C388-44F5-BFCA-5F68D6A70561}">
      <dgm:prSet/>
      <dgm:spPr/>
      <dgm:t>
        <a:bodyPr/>
        <a:lstStyle/>
        <a:p>
          <a:endParaRPr lang="en-US"/>
        </a:p>
      </dgm:t>
    </dgm:pt>
    <dgm:pt modelId="{D0C42B0A-9D86-43B6-95CC-C582892801F5}" type="pres">
      <dgm:prSet presAssocID="{5B7C6D9D-777D-4CF1-B16B-5FF97006005D}" presName="linearFlow" presStyleCnt="0">
        <dgm:presLayoutVars>
          <dgm:dir/>
          <dgm:animLvl val="lvl"/>
          <dgm:resizeHandles/>
        </dgm:presLayoutVars>
      </dgm:prSet>
      <dgm:spPr/>
    </dgm:pt>
    <dgm:pt modelId="{4A204368-E15A-45EF-8D52-37B76F3E78F3}" type="pres">
      <dgm:prSet presAssocID="{2A77EB23-9700-4A2F-BBA9-79C34CA9507C}" presName="compositeNode" presStyleCnt="0">
        <dgm:presLayoutVars>
          <dgm:bulletEnabled val="1"/>
        </dgm:presLayoutVars>
      </dgm:prSet>
      <dgm:spPr/>
    </dgm:pt>
    <dgm:pt modelId="{2F9603CE-5279-4376-B996-29198AF0A610}" type="pres">
      <dgm:prSet presAssocID="{2A77EB23-9700-4A2F-BBA9-79C34CA9507C}" presName="image" presStyleLbl="fgImgPlace1" presStyleIdx="0" presStyleCnt="3" custLinFactX="100000" custLinFactY="100000" custLinFactNeighborX="114515" custLinFactNeighborY="198285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80E9A82-5854-4EFE-A249-E0E8649ED61C}" type="pres">
      <dgm:prSet presAssocID="{2A77EB23-9700-4A2F-BBA9-79C34CA9507C}" presName="childNode" presStyleLbl="node1" presStyleIdx="0" presStyleCnt="3" custLinFactNeighborX="1478" custLinFactNeighborY="229">
        <dgm:presLayoutVars>
          <dgm:bulletEnabled val="1"/>
        </dgm:presLayoutVars>
      </dgm:prSet>
      <dgm:spPr/>
    </dgm:pt>
    <dgm:pt modelId="{82830BBE-D772-4524-95BB-2F4863A7C185}" type="pres">
      <dgm:prSet presAssocID="{2A77EB23-9700-4A2F-BBA9-79C34CA9507C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DD962529-7293-4D31-8048-84496CC80B05}" type="pres">
      <dgm:prSet presAssocID="{1A5DE72B-2E48-4F21-90F7-CA1B45CAA20E}" presName="sibTrans" presStyleCnt="0"/>
      <dgm:spPr/>
    </dgm:pt>
    <dgm:pt modelId="{D65092ED-3B18-4E66-8BE0-C274CE7C43E3}" type="pres">
      <dgm:prSet presAssocID="{8C250E1E-5D08-4959-98F3-3A04922E22D3}" presName="compositeNode" presStyleCnt="0">
        <dgm:presLayoutVars>
          <dgm:bulletEnabled val="1"/>
        </dgm:presLayoutVars>
      </dgm:prSet>
      <dgm:spPr/>
    </dgm:pt>
    <dgm:pt modelId="{7D17C189-788E-4819-8C5A-E7E46B2DC152}" type="pres">
      <dgm:prSet presAssocID="{8C250E1E-5D08-4959-98F3-3A04922E22D3}" presName="image" presStyleLbl="fgImgPlace1" presStyleIdx="1" presStyleCnt="3" custLinFactX="100000" custLinFactY="100000" custLinFactNeighborX="105359" custLinFactNeighborY="126968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B770F05D-FBE8-41D3-90C0-7AEE5E1E7F4D}" type="pres">
      <dgm:prSet presAssocID="{8C250E1E-5D08-4959-98F3-3A04922E22D3}" presName="childNode" presStyleLbl="node1" presStyleIdx="1" presStyleCnt="3">
        <dgm:presLayoutVars>
          <dgm:bulletEnabled val="1"/>
        </dgm:presLayoutVars>
      </dgm:prSet>
      <dgm:spPr/>
    </dgm:pt>
    <dgm:pt modelId="{7E60FDAA-F328-4364-A4EE-8611DE89E50B}" type="pres">
      <dgm:prSet presAssocID="{8C250E1E-5D08-4959-98F3-3A04922E22D3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FB1B5643-155F-43A5-AE73-53853CB0456A}" type="pres">
      <dgm:prSet presAssocID="{B07142E6-DBD1-480C-9AE3-39302BCDA563}" presName="sibTrans" presStyleCnt="0"/>
      <dgm:spPr/>
    </dgm:pt>
    <dgm:pt modelId="{18487028-F5A3-41DE-A852-7F0DED7CA3D7}" type="pres">
      <dgm:prSet presAssocID="{4DF9A96A-AFE1-45FB-AE30-89ACC72F42EF}" presName="compositeNode" presStyleCnt="0">
        <dgm:presLayoutVars>
          <dgm:bulletEnabled val="1"/>
        </dgm:presLayoutVars>
      </dgm:prSet>
      <dgm:spPr/>
    </dgm:pt>
    <dgm:pt modelId="{835FF5A7-B6F7-442E-B243-99A9F0B7D637}" type="pres">
      <dgm:prSet presAssocID="{4DF9A96A-AFE1-45FB-AE30-89ACC72F42EF}" presName="image" presStyleLbl="fgImgPlace1" presStyleIdx="2" presStyleCnt="3" custLinFactX="100000" custLinFactY="100000" custLinFactNeighborX="116957" custLinFactNeighborY="133527"/>
      <dgm:spPr>
        <a:blipFill>
          <a:blip xmlns:r="http://schemas.openxmlformats.org/officeDocument/2006/relationships" r:embed="rId3"/>
          <a:srcRect/>
          <a:stretch>
            <a:fillRect l="-20000" r="-20000"/>
          </a:stretch>
        </a:blipFill>
      </dgm:spPr>
    </dgm:pt>
    <dgm:pt modelId="{B1F5BF4D-5477-448D-87BA-A38ADC89508F}" type="pres">
      <dgm:prSet presAssocID="{4DF9A96A-AFE1-45FB-AE30-89ACC72F42EF}" presName="childNode" presStyleLbl="node1" presStyleIdx="2" presStyleCnt="3" custLinFactNeighborX="-727" custLinFactNeighborY="-1215">
        <dgm:presLayoutVars>
          <dgm:bulletEnabled val="1"/>
        </dgm:presLayoutVars>
      </dgm:prSet>
      <dgm:spPr/>
    </dgm:pt>
    <dgm:pt modelId="{ECB81661-0728-4CDD-904F-2F8DA89636C6}" type="pres">
      <dgm:prSet presAssocID="{4DF9A96A-AFE1-45FB-AE30-89ACC72F42E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4B37C20E-7678-4649-BFF7-756CB92C0A89}" srcId="{F1B22B65-DC56-43A3-9F7D-8600D321D229}" destId="{91605458-EC61-4665-B0CC-1D6E813020ED}" srcOrd="3" destOrd="0" parTransId="{EAF6F983-7C4A-4A5F-B41C-A4D96900F9F6}" sibTransId="{D94DF1E0-7AE1-4A63-A05A-A50D6D960FFC}"/>
    <dgm:cxn modelId="{96742110-8702-4783-81DC-ABD73501FB81}" type="presOf" srcId="{8C250E1E-5D08-4959-98F3-3A04922E22D3}" destId="{7E60FDAA-F328-4364-A4EE-8611DE89E50B}" srcOrd="0" destOrd="0" presId="urn:microsoft.com/office/officeart/2005/8/layout/hList2"/>
    <dgm:cxn modelId="{9B885F28-1730-43C5-897C-D9D392673A5D}" srcId="{2A77EB23-9700-4A2F-BBA9-79C34CA9507C}" destId="{57420C0C-A0A1-407E-A5E9-99B8FE337C35}" srcOrd="1" destOrd="0" parTransId="{0C8E7140-052D-4BE1-A695-4D8ED7182600}" sibTransId="{5D05724B-5E8B-4D69-9BA5-9E7B84AE71B8}"/>
    <dgm:cxn modelId="{B54A002E-6971-4E17-B517-DA81F561DB21}" type="presOf" srcId="{57420C0C-A0A1-407E-A5E9-99B8FE337C35}" destId="{D80E9A82-5854-4EFE-A249-E0E8649ED61C}" srcOrd="0" destOrd="2" presId="urn:microsoft.com/office/officeart/2005/8/layout/hList2"/>
    <dgm:cxn modelId="{174F1C39-5362-4D36-8B32-EB200C4AEA05}" srcId="{4DF9A96A-AFE1-45FB-AE30-89ACC72F42EF}" destId="{E838129B-F1D8-4972-86FF-B9FA152A6D48}" srcOrd="0" destOrd="0" parTransId="{EEF85A55-BD71-4AC0-8F27-2DFCCB3275AB}" sibTransId="{7298E0C2-D11E-446A-BBBE-18232238F74F}"/>
    <dgm:cxn modelId="{F8453C3D-07BA-48A2-90E8-7AF54468B596}" type="presOf" srcId="{F1B22B65-DC56-43A3-9F7D-8600D321D229}" destId="{B770F05D-FBE8-41D3-90C0-7AEE5E1E7F4D}" srcOrd="0" destOrd="0" presId="urn:microsoft.com/office/officeart/2005/8/layout/hList2"/>
    <dgm:cxn modelId="{586B475C-6A08-4C0E-A7D4-13F21656D441}" srcId="{5B7C6D9D-777D-4CF1-B16B-5FF97006005D}" destId="{2A77EB23-9700-4A2F-BBA9-79C34CA9507C}" srcOrd="0" destOrd="0" parTransId="{AB38ADC9-7BF7-4666-AC24-CD16457167BD}" sibTransId="{1A5DE72B-2E48-4F21-90F7-CA1B45CAA20E}"/>
    <dgm:cxn modelId="{9951A05C-1DFF-45B8-9668-C92F5A359ACA}" type="presOf" srcId="{A069B585-F7D0-49DB-974D-C9E3E5942AC0}" destId="{D80E9A82-5854-4EFE-A249-E0E8649ED61C}" srcOrd="0" destOrd="1" presId="urn:microsoft.com/office/officeart/2005/8/layout/hList2"/>
    <dgm:cxn modelId="{F6D5C846-5DB8-4A2B-B37C-4A175CD053CC}" type="presOf" srcId="{97E20EE5-E112-469C-A196-3241C4B03475}" destId="{B1F5BF4D-5477-448D-87BA-A38ADC89508F}" srcOrd="0" destOrd="2" presId="urn:microsoft.com/office/officeart/2005/8/layout/hList2"/>
    <dgm:cxn modelId="{71BC2C54-AD8E-4F75-878C-5F418494F12F}" type="presOf" srcId="{54D7EE0D-6A19-45EF-851F-46FFFED7790C}" destId="{B1F5BF4D-5477-448D-87BA-A38ADC89508F}" srcOrd="0" destOrd="1" presId="urn:microsoft.com/office/officeart/2005/8/layout/hList2"/>
    <dgm:cxn modelId="{C4E35C87-A5E9-4618-8AEA-DDFD6599E0E7}" srcId="{F1B22B65-DC56-43A3-9F7D-8600D321D229}" destId="{124A285E-28B0-4470-8B8D-163F4366E27D}" srcOrd="1" destOrd="0" parTransId="{91FEB56F-E39A-4F32-AE30-2ABC8A845B7A}" sibTransId="{31E1E0B9-E6CC-4FB6-8EFD-95AC9ECB89DA}"/>
    <dgm:cxn modelId="{6781BD93-B760-42D9-9B3A-C489DFBF92FF}" type="presOf" srcId="{5B7C6D9D-777D-4CF1-B16B-5FF97006005D}" destId="{D0C42B0A-9D86-43B6-95CC-C582892801F5}" srcOrd="0" destOrd="0" presId="urn:microsoft.com/office/officeart/2005/8/layout/hList2"/>
    <dgm:cxn modelId="{5C64959E-E8CB-4401-B641-7A8409E780A7}" srcId="{2A77EB23-9700-4A2F-BBA9-79C34CA9507C}" destId="{5815C91C-7D26-4305-805A-FBC9689A5D2A}" srcOrd="0" destOrd="0" parTransId="{BC32FD93-5333-4F24-930D-DB40136B168B}" sibTransId="{3BC96298-577E-4370-AA9D-58EFC487E0C6}"/>
    <dgm:cxn modelId="{E043249F-3B1A-43C8-A358-007E2A91857C}" srcId="{5815C91C-7D26-4305-805A-FBC9689A5D2A}" destId="{A069B585-F7D0-49DB-974D-C9E3E5942AC0}" srcOrd="0" destOrd="0" parTransId="{E2D9E4A1-3480-4085-9428-49591D4D8668}" sibTransId="{E44FD422-E6F4-43DA-937D-6D53A04E6009}"/>
    <dgm:cxn modelId="{4DE512AE-4B17-403B-9474-8C15622147BE}" srcId="{5B7C6D9D-777D-4CF1-B16B-5FF97006005D}" destId="{4DF9A96A-AFE1-45FB-AE30-89ACC72F42EF}" srcOrd="2" destOrd="0" parTransId="{15F28826-1A0F-4123-BFE1-D58D5EF4CD89}" sibTransId="{0C2D1E77-6611-4F99-BEDD-EFF74A94ED1B}"/>
    <dgm:cxn modelId="{655969B4-430B-46D7-9D70-2229EA9E5510}" type="presOf" srcId="{91605458-EC61-4665-B0CC-1D6E813020ED}" destId="{B770F05D-FBE8-41D3-90C0-7AEE5E1E7F4D}" srcOrd="0" destOrd="4" presId="urn:microsoft.com/office/officeart/2005/8/layout/hList2"/>
    <dgm:cxn modelId="{8DA497B4-9639-4485-ABF8-BDF04D071EE9}" type="presOf" srcId="{5815C91C-7D26-4305-805A-FBC9689A5D2A}" destId="{D80E9A82-5854-4EFE-A249-E0E8649ED61C}" srcOrd="0" destOrd="0" presId="urn:microsoft.com/office/officeart/2005/8/layout/hList2"/>
    <dgm:cxn modelId="{BB455EC0-B918-4874-8345-55E967D602B5}" type="presOf" srcId="{8E0D0D6A-631E-4CFF-96C7-F30DF64E20C7}" destId="{B770F05D-FBE8-41D3-90C0-7AEE5E1E7F4D}" srcOrd="0" destOrd="3" presId="urn:microsoft.com/office/officeart/2005/8/layout/hList2"/>
    <dgm:cxn modelId="{CF2A3DC1-B064-4701-B361-1F6B156D21D4}" type="presOf" srcId="{E838129B-F1D8-4972-86FF-B9FA152A6D48}" destId="{B1F5BF4D-5477-448D-87BA-A38ADC89508F}" srcOrd="0" destOrd="0" presId="urn:microsoft.com/office/officeart/2005/8/layout/hList2"/>
    <dgm:cxn modelId="{887D03C6-1E85-4525-988B-10A52BFE97E0}" srcId="{E838129B-F1D8-4972-86FF-B9FA152A6D48}" destId="{97E20EE5-E112-469C-A196-3241C4B03475}" srcOrd="1" destOrd="0" parTransId="{B6A227EB-35BA-444A-988F-A99C10C07730}" sibTransId="{E1A11CFD-2EF9-4E98-8799-A824DE2440E9}"/>
    <dgm:cxn modelId="{6B80F7C7-FBF6-4D9B-836F-9F4BBDDDE8F2}" srcId="{F1B22B65-DC56-43A3-9F7D-8600D321D229}" destId="{837CBCF5-17A3-42AA-83A9-5D5BFEE20869}" srcOrd="0" destOrd="0" parTransId="{6437EC71-9BE5-46C2-9FD6-2A19187AEF62}" sibTransId="{1315A6BA-C85A-472C-A471-27192A941752}"/>
    <dgm:cxn modelId="{A5344BD5-4815-40D8-83DC-EEAF4C4DD4B4}" srcId="{F1B22B65-DC56-43A3-9F7D-8600D321D229}" destId="{8E0D0D6A-631E-4CFF-96C7-F30DF64E20C7}" srcOrd="2" destOrd="0" parTransId="{D1079464-995E-44F5-BBDB-7BCE9F0C09DD}" sibTransId="{5A5F9533-959B-46C8-80D9-ABB764F0568D}"/>
    <dgm:cxn modelId="{4A8455D9-9B23-460C-97DE-FB90645A962F}" type="presOf" srcId="{A98265EA-BA53-485F-83E7-BFDA93177186}" destId="{B1F5BF4D-5477-448D-87BA-A38ADC89508F}" srcOrd="0" destOrd="3" presId="urn:microsoft.com/office/officeart/2005/8/layout/hList2"/>
    <dgm:cxn modelId="{DEA006E9-B6B3-44EC-9C30-8C2D74393543}" type="presOf" srcId="{2A77EB23-9700-4A2F-BBA9-79C34CA9507C}" destId="{82830BBE-D772-4524-95BB-2F4863A7C185}" srcOrd="0" destOrd="0" presId="urn:microsoft.com/office/officeart/2005/8/layout/hList2"/>
    <dgm:cxn modelId="{5976CFEA-8077-4D97-B90B-B83E9F458D92}" type="presOf" srcId="{124A285E-28B0-4470-8B8D-163F4366E27D}" destId="{B770F05D-FBE8-41D3-90C0-7AEE5E1E7F4D}" srcOrd="0" destOrd="2" presId="urn:microsoft.com/office/officeart/2005/8/layout/hList2"/>
    <dgm:cxn modelId="{FC0E45F1-4018-418A-93F5-7AE35222F5A2}" srcId="{E838129B-F1D8-4972-86FF-B9FA152A6D48}" destId="{54D7EE0D-6A19-45EF-851F-46FFFED7790C}" srcOrd="0" destOrd="0" parTransId="{1A4F30DF-1E0B-4BDC-8CE0-085A8739EFD6}" sibTransId="{99D6D985-40B1-40D7-B759-7ECA06E0AB95}"/>
    <dgm:cxn modelId="{83C643F3-7D8A-4236-9100-017A1D50C1ED}" type="presOf" srcId="{4DF9A96A-AFE1-45FB-AE30-89ACC72F42EF}" destId="{ECB81661-0728-4CDD-904F-2F8DA89636C6}" srcOrd="0" destOrd="0" presId="urn:microsoft.com/office/officeart/2005/8/layout/hList2"/>
    <dgm:cxn modelId="{79A627F5-C388-44F5-BFCA-5F68D6A70561}" srcId="{E838129B-F1D8-4972-86FF-B9FA152A6D48}" destId="{A98265EA-BA53-485F-83E7-BFDA93177186}" srcOrd="2" destOrd="0" parTransId="{DFE4AAE3-26AB-4035-8F5D-A8517785EBA6}" sibTransId="{E1DF99B5-A167-4CAA-A4DB-582C774B3971}"/>
    <dgm:cxn modelId="{4259B7F5-9EEA-4561-958F-0BDCF9BC2283}" type="presOf" srcId="{837CBCF5-17A3-42AA-83A9-5D5BFEE20869}" destId="{B770F05D-FBE8-41D3-90C0-7AEE5E1E7F4D}" srcOrd="0" destOrd="1" presId="urn:microsoft.com/office/officeart/2005/8/layout/hList2"/>
    <dgm:cxn modelId="{C6DB9FFA-3BAD-46BC-8677-B748E4732880}" srcId="{8C250E1E-5D08-4959-98F3-3A04922E22D3}" destId="{F1B22B65-DC56-43A3-9F7D-8600D321D229}" srcOrd="0" destOrd="0" parTransId="{B614350A-A2CF-41E8-8C0E-9D0A00EE2DCA}" sibTransId="{5BBECD9A-8FD3-425F-9519-5178845F4010}"/>
    <dgm:cxn modelId="{FA0799FE-AAF0-4084-895F-500198D03271}" srcId="{5B7C6D9D-777D-4CF1-B16B-5FF97006005D}" destId="{8C250E1E-5D08-4959-98F3-3A04922E22D3}" srcOrd="1" destOrd="0" parTransId="{2DC819D6-475C-4017-838D-B98460FF27EE}" sibTransId="{B07142E6-DBD1-480C-9AE3-39302BCDA563}"/>
    <dgm:cxn modelId="{1C7BDD81-9A84-4A70-83D5-5CAF8F75A69D}" type="presParOf" srcId="{D0C42B0A-9D86-43B6-95CC-C582892801F5}" destId="{4A204368-E15A-45EF-8D52-37B76F3E78F3}" srcOrd="0" destOrd="0" presId="urn:microsoft.com/office/officeart/2005/8/layout/hList2"/>
    <dgm:cxn modelId="{4FB295B8-737E-493E-9F93-C3616465F8C6}" type="presParOf" srcId="{4A204368-E15A-45EF-8D52-37B76F3E78F3}" destId="{2F9603CE-5279-4376-B996-29198AF0A610}" srcOrd="0" destOrd="0" presId="urn:microsoft.com/office/officeart/2005/8/layout/hList2"/>
    <dgm:cxn modelId="{BE2F98E5-49F8-4C94-90CB-6B1D926DFC93}" type="presParOf" srcId="{4A204368-E15A-45EF-8D52-37B76F3E78F3}" destId="{D80E9A82-5854-4EFE-A249-E0E8649ED61C}" srcOrd="1" destOrd="0" presId="urn:microsoft.com/office/officeart/2005/8/layout/hList2"/>
    <dgm:cxn modelId="{4D120BA3-E563-4D55-B237-FC21BDA7AB0C}" type="presParOf" srcId="{4A204368-E15A-45EF-8D52-37B76F3E78F3}" destId="{82830BBE-D772-4524-95BB-2F4863A7C185}" srcOrd="2" destOrd="0" presId="urn:microsoft.com/office/officeart/2005/8/layout/hList2"/>
    <dgm:cxn modelId="{1F2D1F7C-7DAE-4570-8BC4-BEC1B76293E5}" type="presParOf" srcId="{D0C42B0A-9D86-43B6-95CC-C582892801F5}" destId="{DD962529-7293-4D31-8048-84496CC80B05}" srcOrd="1" destOrd="0" presId="urn:microsoft.com/office/officeart/2005/8/layout/hList2"/>
    <dgm:cxn modelId="{3B172E2E-3608-4D57-8025-0C9CDC6B4789}" type="presParOf" srcId="{D0C42B0A-9D86-43B6-95CC-C582892801F5}" destId="{D65092ED-3B18-4E66-8BE0-C274CE7C43E3}" srcOrd="2" destOrd="0" presId="urn:microsoft.com/office/officeart/2005/8/layout/hList2"/>
    <dgm:cxn modelId="{F0246B28-F4BE-456A-B28A-6A8FA98830BD}" type="presParOf" srcId="{D65092ED-3B18-4E66-8BE0-C274CE7C43E3}" destId="{7D17C189-788E-4819-8C5A-E7E46B2DC152}" srcOrd="0" destOrd="0" presId="urn:microsoft.com/office/officeart/2005/8/layout/hList2"/>
    <dgm:cxn modelId="{82CF123B-5F88-4CE3-9754-B7ABAF06487A}" type="presParOf" srcId="{D65092ED-3B18-4E66-8BE0-C274CE7C43E3}" destId="{B770F05D-FBE8-41D3-90C0-7AEE5E1E7F4D}" srcOrd="1" destOrd="0" presId="urn:microsoft.com/office/officeart/2005/8/layout/hList2"/>
    <dgm:cxn modelId="{F5D1ED2E-F4AA-4D58-8426-545765B85C48}" type="presParOf" srcId="{D65092ED-3B18-4E66-8BE0-C274CE7C43E3}" destId="{7E60FDAA-F328-4364-A4EE-8611DE89E50B}" srcOrd="2" destOrd="0" presId="urn:microsoft.com/office/officeart/2005/8/layout/hList2"/>
    <dgm:cxn modelId="{BE61DBBE-E3CA-487E-8834-5B9C5CAACC95}" type="presParOf" srcId="{D0C42B0A-9D86-43B6-95CC-C582892801F5}" destId="{FB1B5643-155F-43A5-AE73-53853CB0456A}" srcOrd="3" destOrd="0" presId="urn:microsoft.com/office/officeart/2005/8/layout/hList2"/>
    <dgm:cxn modelId="{7544041B-4482-4D48-934E-ACE83755D7F6}" type="presParOf" srcId="{D0C42B0A-9D86-43B6-95CC-C582892801F5}" destId="{18487028-F5A3-41DE-A852-7F0DED7CA3D7}" srcOrd="4" destOrd="0" presId="urn:microsoft.com/office/officeart/2005/8/layout/hList2"/>
    <dgm:cxn modelId="{DEBAC84F-9963-4F24-8CDE-EE35CE4638B2}" type="presParOf" srcId="{18487028-F5A3-41DE-A852-7F0DED7CA3D7}" destId="{835FF5A7-B6F7-442E-B243-99A9F0B7D637}" srcOrd="0" destOrd="0" presId="urn:microsoft.com/office/officeart/2005/8/layout/hList2"/>
    <dgm:cxn modelId="{D98C791F-6C43-4BC9-ACA8-6077EAF52A3D}" type="presParOf" srcId="{18487028-F5A3-41DE-A852-7F0DED7CA3D7}" destId="{B1F5BF4D-5477-448D-87BA-A38ADC89508F}" srcOrd="1" destOrd="0" presId="urn:microsoft.com/office/officeart/2005/8/layout/hList2"/>
    <dgm:cxn modelId="{EBBB9727-DB65-4BCD-8B84-728F0F13B67C}" type="presParOf" srcId="{18487028-F5A3-41DE-A852-7F0DED7CA3D7}" destId="{ECB81661-0728-4CDD-904F-2F8DA89636C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FE694C-0411-4070-94C6-8C3F5FDE4F90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33D4534-7F6C-46F1-A5AC-40B438B4FECC}">
      <dgm:prSet custT="1"/>
      <dgm:spPr/>
      <dgm:t>
        <a:bodyPr/>
        <a:lstStyle/>
        <a:p>
          <a:r>
            <a:rPr lang="en-US" sz="2800" b="1" dirty="0"/>
            <a:t>WHEN is the best time to apply?</a:t>
          </a:r>
          <a:endParaRPr lang="en-US" sz="2800" dirty="0"/>
        </a:p>
      </dgm:t>
    </dgm:pt>
    <dgm:pt modelId="{2567F023-1BBD-401C-8893-BE42F3D23A5E}" type="parTrans" cxnId="{5FF9F8D8-CE34-468F-90F3-9EC0ABAF3E28}">
      <dgm:prSet/>
      <dgm:spPr/>
      <dgm:t>
        <a:bodyPr/>
        <a:lstStyle/>
        <a:p>
          <a:endParaRPr lang="en-US"/>
        </a:p>
      </dgm:t>
    </dgm:pt>
    <dgm:pt modelId="{AC48EC4C-599C-4E74-9423-5AA1B94A5D23}" type="sibTrans" cxnId="{5FF9F8D8-CE34-468F-90F3-9EC0ABAF3E28}">
      <dgm:prSet/>
      <dgm:spPr/>
      <dgm:t>
        <a:bodyPr/>
        <a:lstStyle/>
        <a:p>
          <a:endParaRPr lang="en-US"/>
        </a:p>
      </dgm:t>
    </dgm:pt>
    <dgm:pt modelId="{0C408238-2A69-425A-A69E-0F48C310A93D}">
      <dgm:prSet custT="1"/>
      <dgm:spPr/>
      <dgm:t>
        <a:bodyPr/>
        <a:lstStyle/>
        <a:p>
          <a:r>
            <a:rPr lang="en-US" sz="2400" b="1" dirty="0">
              <a:latin typeface="Daytona" panose="020B0604030500040204" pitchFamily="34" charset="0"/>
            </a:rPr>
            <a:t>Early Decision </a:t>
          </a:r>
          <a:r>
            <a:rPr lang="en-US" sz="2000" dirty="0">
              <a:latin typeface="Daytona" panose="020B0604030500040204" pitchFamily="34" charset="0"/>
            </a:rPr>
            <a:t>(</a:t>
          </a:r>
          <a:r>
            <a:rPr lang="en-US" sz="2000" u="sng" dirty="0">
              <a:latin typeface="Daytona" panose="020B0604030500040204" pitchFamily="34" charset="0"/>
            </a:rPr>
            <a:t>Binding</a:t>
          </a:r>
          <a:r>
            <a:rPr lang="en-US" sz="2000" u="none" dirty="0">
              <a:latin typeface="Daytona" panose="020B0604030500040204" pitchFamily="34" charset="0"/>
            </a:rPr>
            <a:t> </a:t>
          </a:r>
          <a:r>
            <a:rPr lang="en-US" sz="2000" u="none" dirty="0">
              <a:latin typeface="Daytona" panose="020B0604030500040204" pitchFamily="34" charset="0"/>
              <a:sym typeface="Wingdings" panose="05000000000000000000" pitchFamily="2" charset="2"/>
            </a:rPr>
            <a:t> </a:t>
          </a:r>
          <a:r>
            <a:rPr lang="en-US" sz="2000" u="none" dirty="0">
              <a:latin typeface="Daytona" panose="020B0604030500040204" pitchFamily="34" charset="0"/>
            </a:rPr>
            <a:t>COMMITMENT</a:t>
          </a:r>
          <a:r>
            <a:rPr lang="en-US" sz="2000" dirty="0">
              <a:latin typeface="Daytona" panose="020B0604030500040204" pitchFamily="34" charset="0"/>
            </a:rPr>
            <a:t>)</a:t>
          </a:r>
        </a:p>
      </dgm:t>
    </dgm:pt>
    <dgm:pt modelId="{EB7A9EEB-0BED-4E44-9824-0DDD424FD39C}" type="parTrans" cxnId="{8CF218AF-CCA2-46B8-8EF9-C7CC5EBCBD2B}">
      <dgm:prSet/>
      <dgm:spPr/>
      <dgm:t>
        <a:bodyPr/>
        <a:lstStyle/>
        <a:p>
          <a:endParaRPr lang="en-US"/>
        </a:p>
      </dgm:t>
    </dgm:pt>
    <dgm:pt modelId="{8F63B3AA-4998-4770-88D0-739E078A14A7}" type="sibTrans" cxnId="{8CF218AF-CCA2-46B8-8EF9-C7CC5EBCBD2B}">
      <dgm:prSet/>
      <dgm:spPr/>
      <dgm:t>
        <a:bodyPr/>
        <a:lstStyle/>
        <a:p>
          <a:endParaRPr lang="en-US"/>
        </a:p>
      </dgm:t>
    </dgm:pt>
    <dgm:pt modelId="{DDA62B5E-7024-4BF7-9284-CD8AEC1C1E7D}">
      <dgm:prSet/>
      <dgm:spPr/>
      <dgm:t>
        <a:bodyPr/>
        <a:lstStyle/>
        <a:p>
          <a:r>
            <a:rPr lang="en-US" sz="2400" i="1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UGA EA deadline - October 15</a:t>
          </a:r>
          <a:endParaRPr lang="en-US" sz="24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</dgm:t>
    </dgm:pt>
    <dgm:pt modelId="{EF321737-AF5F-4109-B9BB-E7A1FD75BFB8}" type="parTrans" cxnId="{9161C0C3-1D68-473E-A8C5-DCD0795F04F8}">
      <dgm:prSet/>
      <dgm:spPr/>
      <dgm:t>
        <a:bodyPr/>
        <a:lstStyle/>
        <a:p>
          <a:endParaRPr lang="en-US"/>
        </a:p>
      </dgm:t>
    </dgm:pt>
    <dgm:pt modelId="{2E9747A2-57EE-474C-8B5E-61B053407E9C}" type="sibTrans" cxnId="{9161C0C3-1D68-473E-A8C5-DCD0795F04F8}">
      <dgm:prSet/>
      <dgm:spPr/>
      <dgm:t>
        <a:bodyPr/>
        <a:lstStyle/>
        <a:p>
          <a:endParaRPr lang="en-US"/>
        </a:p>
      </dgm:t>
    </dgm:pt>
    <dgm:pt modelId="{CC550FF1-6C42-470C-861C-1C6BF21654F0}">
      <dgm:prSet/>
      <dgm:spPr/>
      <dgm:t>
        <a:bodyPr/>
        <a:lstStyle/>
        <a:p>
          <a:r>
            <a:rPr lang="en-US" sz="2400" i="1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GT EA 1 deadline - October 15</a:t>
          </a:r>
          <a:endParaRPr lang="en-US" sz="24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</dgm:t>
    </dgm:pt>
    <dgm:pt modelId="{0AEF0B2F-736F-40DD-BF2B-E64A20D947EB}" type="parTrans" cxnId="{417B293E-25DF-4A0B-8563-D9CC37AE32BE}">
      <dgm:prSet/>
      <dgm:spPr/>
      <dgm:t>
        <a:bodyPr/>
        <a:lstStyle/>
        <a:p>
          <a:endParaRPr lang="en-US"/>
        </a:p>
      </dgm:t>
    </dgm:pt>
    <dgm:pt modelId="{B89957F1-7A89-4E88-ABCC-34B51EFAF885}" type="sibTrans" cxnId="{417B293E-25DF-4A0B-8563-D9CC37AE32BE}">
      <dgm:prSet/>
      <dgm:spPr/>
      <dgm:t>
        <a:bodyPr/>
        <a:lstStyle/>
        <a:p>
          <a:endParaRPr lang="en-US"/>
        </a:p>
      </dgm:t>
    </dgm:pt>
    <dgm:pt modelId="{DD4DDF7C-33D5-4085-9CFA-40ED26A81A8E}">
      <dgm:prSet/>
      <dgm:spPr/>
      <dgm:t>
        <a:bodyPr/>
        <a:lstStyle/>
        <a:p>
          <a:r>
            <a:rPr lang="en-US" sz="2400" i="1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GSU EA deadline, Honors College, and Priority &amp; Scholarship deadline - November 15</a:t>
          </a:r>
          <a:endParaRPr lang="en-US" sz="24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</dgm:t>
    </dgm:pt>
    <dgm:pt modelId="{B0DD1B04-2397-4C8C-A751-763D1E4EFEDC}" type="parTrans" cxnId="{67BCA3B4-6AFA-4F63-99DE-650C577A3A61}">
      <dgm:prSet/>
      <dgm:spPr/>
      <dgm:t>
        <a:bodyPr/>
        <a:lstStyle/>
        <a:p>
          <a:endParaRPr lang="en-US"/>
        </a:p>
      </dgm:t>
    </dgm:pt>
    <dgm:pt modelId="{098EE5D1-A75C-4C82-9C4F-F29BD9710972}" type="sibTrans" cxnId="{67BCA3B4-6AFA-4F63-99DE-650C577A3A61}">
      <dgm:prSet/>
      <dgm:spPr/>
      <dgm:t>
        <a:bodyPr/>
        <a:lstStyle/>
        <a:p>
          <a:endParaRPr lang="en-US"/>
        </a:p>
      </dgm:t>
    </dgm:pt>
    <dgm:pt modelId="{874E0ECA-56E1-457A-B177-894A6843C5D1}">
      <dgm:prSet/>
      <dgm:spPr/>
      <dgm:t>
        <a:bodyPr/>
        <a:lstStyle/>
        <a:p>
          <a:r>
            <a:rPr lang="en-US" sz="2400" b="1" dirty="0">
              <a:latin typeface="Daytona" panose="020B0604030500040204" pitchFamily="34" charset="0"/>
            </a:rPr>
            <a:t>Regular Decision</a:t>
          </a:r>
        </a:p>
      </dgm:t>
    </dgm:pt>
    <dgm:pt modelId="{8B8A458E-02A0-4F9E-B455-2D6BF661DDB9}" type="parTrans" cxnId="{E14EC1E4-317D-4E74-A1D8-E0BD36E880B5}">
      <dgm:prSet/>
      <dgm:spPr/>
      <dgm:t>
        <a:bodyPr/>
        <a:lstStyle/>
        <a:p>
          <a:endParaRPr lang="en-US"/>
        </a:p>
      </dgm:t>
    </dgm:pt>
    <dgm:pt modelId="{68301704-2E8B-4B54-BC0B-7E5B31CC0CB5}" type="sibTrans" cxnId="{E14EC1E4-317D-4E74-A1D8-E0BD36E880B5}">
      <dgm:prSet/>
      <dgm:spPr/>
      <dgm:t>
        <a:bodyPr/>
        <a:lstStyle/>
        <a:p>
          <a:endParaRPr lang="en-US"/>
        </a:p>
      </dgm:t>
    </dgm:pt>
    <dgm:pt modelId="{79E3ED0C-3CC9-4856-9AAA-A8586445783E}">
      <dgm:prSet/>
      <dgm:spPr/>
      <dgm:t>
        <a:bodyPr/>
        <a:lstStyle/>
        <a:p>
          <a:r>
            <a:rPr lang="en-US" sz="2400" b="1" dirty="0">
              <a:latin typeface="Daytona" panose="020B0604030500040204" pitchFamily="34" charset="0"/>
            </a:rPr>
            <a:t>Rolling Admission </a:t>
          </a:r>
          <a:r>
            <a:rPr lang="en-US" sz="2400" dirty="0">
              <a:latin typeface="Daytona" panose="020B0604030500040204" pitchFamily="34" charset="0"/>
            </a:rPr>
            <a:t>(continual)</a:t>
          </a:r>
        </a:p>
      </dgm:t>
    </dgm:pt>
    <dgm:pt modelId="{34CEFE7E-1ADA-4C53-B279-D4C9967B8FF2}" type="parTrans" cxnId="{1B6130F7-64C6-4538-8F24-7D50A094B26A}">
      <dgm:prSet/>
      <dgm:spPr/>
      <dgm:t>
        <a:bodyPr/>
        <a:lstStyle/>
        <a:p>
          <a:endParaRPr lang="en-US"/>
        </a:p>
      </dgm:t>
    </dgm:pt>
    <dgm:pt modelId="{7EE856FB-5B40-4A05-A099-80A67F1384B5}" type="sibTrans" cxnId="{1B6130F7-64C6-4538-8F24-7D50A094B26A}">
      <dgm:prSet/>
      <dgm:spPr/>
      <dgm:t>
        <a:bodyPr/>
        <a:lstStyle/>
        <a:p>
          <a:endParaRPr lang="en-US"/>
        </a:p>
      </dgm:t>
    </dgm:pt>
    <dgm:pt modelId="{C6F57BF1-695E-4E4D-94F1-6540E8F117C5}">
      <dgm:prSet custT="1"/>
      <dgm:spPr/>
      <dgm:t>
        <a:bodyPr/>
        <a:lstStyle/>
        <a:p>
          <a:r>
            <a:rPr lang="en-US" sz="2400" b="1" dirty="0">
              <a:latin typeface="Daytona" panose="020B0604030500040204" pitchFamily="34" charset="0"/>
            </a:rPr>
            <a:t>Early Action</a:t>
          </a:r>
          <a:r>
            <a:rPr lang="en-US" sz="2400" dirty="0">
              <a:latin typeface="Daytona" panose="020B0604030500040204" pitchFamily="34" charset="0"/>
            </a:rPr>
            <a:t>/Admission/Notification   </a:t>
          </a:r>
          <a:r>
            <a:rPr lang="en-US" sz="2000" dirty="0">
              <a:latin typeface="Daytona" panose="020B0604030500040204" pitchFamily="34" charset="0"/>
            </a:rPr>
            <a:t>(</a:t>
          </a:r>
          <a:r>
            <a:rPr lang="en-US" sz="2000" u="sng" dirty="0">
              <a:latin typeface="Daytona" panose="020B0604030500040204" pitchFamily="34" charset="0"/>
            </a:rPr>
            <a:t>Non-binding</a:t>
          </a:r>
          <a:r>
            <a:rPr lang="en-US" sz="2000" u="none" dirty="0">
              <a:latin typeface="Daytona" panose="020B0604030500040204" pitchFamily="34" charset="0"/>
            </a:rPr>
            <a:t> </a:t>
          </a:r>
          <a:r>
            <a:rPr lang="en-US" sz="2000" u="none" dirty="0">
              <a:latin typeface="Daytona" panose="020B0604030500040204" pitchFamily="34" charset="0"/>
              <a:sym typeface="Wingdings" panose="05000000000000000000" pitchFamily="2" charset="2"/>
            </a:rPr>
            <a:t> </a:t>
          </a:r>
          <a:r>
            <a:rPr lang="en-US" sz="2000" u="none" dirty="0">
              <a:latin typeface="Daytona" panose="020B0604030500040204" pitchFamily="34" charset="0"/>
            </a:rPr>
            <a:t>NO COMMITMENT</a:t>
          </a:r>
          <a:r>
            <a:rPr lang="en-US" sz="2000" dirty="0">
              <a:latin typeface="Daytona" panose="020B0604030500040204" pitchFamily="34" charset="0"/>
            </a:rPr>
            <a:t>)</a:t>
          </a:r>
        </a:p>
      </dgm:t>
    </dgm:pt>
    <dgm:pt modelId="{FC0CEAA3-969D-4D02-AB25-4942048FE185}" type="parTrans" cxnId="{6818F60F-FF47-4F4B-92FF-92EFD3F76AA8}">
      <dgm:prSet/>
      <dgm:spPr/>
      <dgm:t>
        <a:bodyPr/>
        <a:lstStyle/>
        <a:p>
          <a:endParaRPr lang="en-US"/>
        </a:p>
      </dgm:t>
    </dgm:pt>
    <dgm:pt modelId="{2E139E3C-59A7-46B9-951C-DA21E6C5CA31}" type="sibTrans" cxnId="{6818F60F-FF47-4F4B-92FF-92EFD3F76AA8}">
      <dgm:prSet/>
      <dgm:spPr/>
      <dgm:t>
        <a:bodyPr/>
        <a:lstStyle/>
        <a:p>
          <a:endParaRPr lang="en-US"/>
        </a:p>
      </dgm:t>
    </dgm:pt>
    <dgm:pt modelId="{25272AF1-F227-4540-BA26-8C5556D78535}" type="pres">
      <dgm:prSet presAssocID="{EDFE694C-0411-4070-94C6-8C3F5FDE4F90}" presName="linear" presStyleCnt="0">
        <dgm:presLayoutVars>
          <dgm:animLvl val="lvl"/>
          <dgm:resizeHandles val="exact"/>
        </dgm:presLayoutVars>
      </dgm:prSet>
      <dgm:spPr/>
    </dgm:pt>
    <dgm:pt modelId="{76D7BDAD-8EBB-4426-8CE5-1C15BE6EE929}" type="pres">
      <dgm:prSet presAssocID="{433D4534-7F6C-46F1-A5AC-40B438B4FEC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F893ACC-0949-4359-B28E-E699F3BD2927}" type="pres">
      <dgm:prSet presAssocID="{433D4534-7F6C-46F1-A5AC-40B438B4FEC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130D01-1227-4D4A-BDE8-922C199D0FF2}" type="presOf" srcId="{DD4DDF7C-33D5-4085-9CFA-40ED26A81A8E}" destId="{EF893ACC-0949-4359-B28E-E699F3BD2927}" srcOrd="0" destOrd="4" presId="urn:microsoft.com/office/officeart/2005/8/layout/vList2"/>
    <dgm:cxn modelId="{6818F60F-FF47-4F4B-92FF-92EFD3F76AA8}" srcId="{433D4534-7F6C-46F1-A5AC-40B438B4FECC}" destId="{C6F57BF1-695E-4E4D-94F1-6540E8F117C5}" srcOrd="1" destOrd="0" parTransId="{FC0CEAA3-969D-4D02-AB25-4942048FE185}" sibTransId="{2E139E3C-59A7-46B9-951C-DA21E6C5CA31}"/>
    <dgm:cxn modelId="{91659121-1857-4064-880D-D219599DEB4B}" type="presOf" srcId="{CC550FF1-6C42-470C-861C-1C6BF21654F0}" destId="{EF893ACC-0949-4359-B28E-E699F3BD2927}" srcOrd="0" destOrd="3" presId="urn:microsoft.com/office/officeart/2005/8/layout/vList2"/>
    <dgm:cxn modelId="{D9E10F2D-06E7-4803-96F9-A3106CD83BB1}" type="presOf" srcId="{C6F57BF1-695E-4E4D-94F1-6540E8F117C5}" destId="{EF893ACC-0949-4359-B28E-E699F3BD2927}" srcOrd="0" destOrd="1" presId="urn:microsoft.com/office/officeart/2005/8/layout/vList2"/>
    <dgm:cxn modelId="{417B293E-25DF-4A0B-8563-D9CC37AE32BE}" srcId="{C6F57BF1-695E-4E4D-94F1-6540E8F117C5}" destId="{CC550FF1-6C42-470C-861C-1C6BF21654F0}" srcOrd="1" destOrd="0" parTransId="{0AEF0B2F-736F-40DD-BF2B-E64A20D947EB}" sibTransId="{B89957F1-7A89-4E88-ABCC-34B51EFAF885}"/>
    <dgm:cxn modelId="{B252AD5D-A54B-4F1B-8D5C-FEC055006A04}" type="presOf" srcId="{0C408238-2A69-425A-A69E-0F48C310A93D}" destId="{EF893ACC-0949-4359-B28E-E699F3BD2927}" srcOrd="0" destOrd="0" presId="urn:microsoft.com/office/officeart/2005/8/layout/vList2"/>
    <dgm:cxn modelId="{A5849B64-F7CE-4705-8CA6-3D11635AADB6}" type="presOf" srcId="{433D4534-7F6C-46F1-A5AC-40B438B4FECC}" destId="{76D7BDAD-8EBB-4426-8CE5-1C15BE6EE929}" srcOrd="0" destOrd="0" presId="urn:microsoft.com/office/officeart/2005/8/layout/vList2"/>
    <dgm:cxn modelId="{F4F1D56F-DD40-4859-867B-499D01493BB5}" type="presOf" srcId="{EDFE694C-0411-4070-94C6-8C3F5FDE4F90}" destId="{25272AF1-F227-4540-BA26-8C5556D78535}" srcOrd="0" destOrd="0" presId="urn:microsoft.com/office/officeart/2005/8/layout/vList2"/>
    <dgm:cxn modelId="{8CF218AF-CCA2-46B8-8EF9-C7CC5EBCBD2B}" srcId="{433D4534-7F6C-46F1-A5AC-40B438B4FECC}" destId="{0C408238-2A69-425A-A69E-0F48C310A93D}" srcOrd="0" destOrd="0" parTransId="{EB7A9EEB-0BED-4E44-9824-0DDD424FD39C}" sibTransId="{8F63B3AA-4998-4770-88D0-739E078A14A7}"/>
    <dgm:cxn modelId="{67BCA3B4-6AFA-4F63-99DE-650C577A3A61}" srcId="{C6F57BF1-695E-4E4D-94F1-6540E8F117C5}" destId="{DD4DDF7C-33D5-4085-9CFA-40ED26A81A8E}" srcOrd="2" destOrd="0" parTransId="{B0DD1B04-2397-4C8C-A751-763D1E4EFEDC}" sibTransId="{098EE5D1-A75C-4C82-9C4F-F29BD9710972}"/>
    <dgm:cxn modelId="{9161C0C3-1D68-473E-A8C5-DCD0795F04F8}" srcId="{C6F57BF1-695E-4E4D-94F1-6540E8F117C5}" destId="{DDA62B5E-7024-4BF7-9284-CD8AEC1C1E7D}" srcOrd="0" destOrd="0" parTransId="{EF321737-AF5F-4109-B9BB-E7A1FD75BFB8}" sibTransId="{2E9747A2-57EE-474C-8B5E-61B053407E9C}"/>
    <dgm:cxn modelId="{BD17FDD5-2919-4683-A5F4-D4DB958F6071}" type="presOf" srcId="{874E0ECA-56E1-457A-B177-894A6843C5D1}" destId="{EF893ACC-0949-4359-B28E-E699F3BD2927}" srcOrd="0" destOrd="5" presId="urn:microsoft.com/office/officeart/2005/8/layout/vList2"/>
    <dgm:cxn modelId="{7151FDD5-FE9D-4998-ACDF-1839C940CF20}" type="presOf" srcId="{DDA62B5E-7024-4BF7-9284-CD8AEC1C1E7D}" destId="{EF893ACC-0949-4359-B28E-E699F3BD2927}" srcOrd="0" destOrd="2" presId="urn:microsoft.com/office/officeart/2005/8/layout/vList2"/>
    <dgm:cxn modelId="{5FF9F8D8-CE34-468F-90F3-9EC0ABAF3E28}" srcId="{EDFE694C-0411-4070-94C6-8C3F5FDE4F90}" destId="{433D4534-7F6C-46F1-A5AC-40B438B4FECC}" srcOrd="0" destOrd="0" parTransId="{2567F023-1BBD-401C-8893-BE42F3D23A5E}" sibTransId="{AC48EC4C-599C-4E74-9423-5AA1B94A5D23}"/>
    <dgm:cxn modelId="{E14EC1E4-317D-4E74-A1D8-E0BD36E880B5}" srcId="{433D4534-7F6C-46F1-A5AC-40B438B4FECC}" destId="{874E0ECA-56E1-457A-B177-894A6843C5D1}" srcOrd="2" destOrd="0" parTransId="{8B8A458E-02A0-4F9E-B455-2D6BF661DDB9}" sibTransId="{68301704-2E8B-4B54-BC0B-7E5B31CC0CB5}"/>
    <dgm:cxn modelId="{092715E9-F627-42BF-A8EC-594BDC95124A}" type="presOf" srcId="{79E3ED0C-3CC9-4856-9AAA-A8586445783E}" destId="{EF893ACC-0949-4359-B28E-E699F3BD2927}" srcOrd="0" destOrd="6" presId="urn:microsoft.com/office/officeart/2005/8/layout/vList2"/>
    <dgm:cxn modelId="{1B6130F7-64C6-4538-8F24-7D50A094B26A}" srcId="{433D4534-7F6C-46F1-A5AC-40B438B4FECC}" destId="{79E3ED0C-3CC9-4856-9AAA-A8586445783E}" srcOrd="3" destOrd="0" parTransId="{34CEFE7E-1ADA-4C53-B279-D4C9967B8FF2}" sibTransId="{7EE856FB-5B40-4A05-A099-80A67F1384B5}"/>
    <dgm:cxn modelId="{A5D0699D-49D7-4565-B5A3-C64918FD9694}" type="presParOf" srcId="{25272AF1-F227-4540-BA26-8C5556D78535}" destId="{76D7BDAD-8EBB-4426-8CE5-1C15BE6EE929}" srcOrd="0" destOrd="0" presId="urn:microsoft.com/office/officeart/2005/8/layout/vList2"/>
    <dgm:cxn modelId="{A93C82AF-82F4-4CC1-8B58-6940FD904AE2}" type="presParOf" srcId="{25272AF1-F227-4540-BA26-8C5556D78535}" destId="{EF893ACC-0949-4359-B28E-E699F3BD292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E88F44-1A0B-4EDC-9D3C-7D0751B7ABD2}" type="doc">
      <dgm:prSet loTypeId="urn:microsoft.com/office/officeart/2018/2/layout/IconLabelList" loCatId="icon" qsTypeId="urn:microsoft.com/office/officeart/2005/8/quickstyle/simple1#5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82031BA-E3C3-49C1-AB01-D896D0353AD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b="1" i="0" dirty="0"/>
            <a:t>Application (+ application fee or fee waiver)</a:t>
          </a:r>
          <a:endParaRPr lang="en-US" sz="1700" b="1" dirty="0"/>
        </a:p>
      </dgm:t>
    </dgm:pt>
    <dgm:pt modelId="{5D386EC9-C19C-4B34-B19D-14B67AF3E4E8}" type="parTrans" cxnId="{981E9ABB-6AB3-44FE-9B69-A821B1E1DCCA}">
      <dgm:prSet/>
      <dgm:spPr/>
      <dgm:t>
        <a:bodyPr/>
        <a:lstStyle/>
        <a:p>
          <a:endParaRPr lang="en-US" b="1"/>
        </a:p>
      </dgm:t>
    </dgm:pt>
    <dgm:pt modelId="{A05E63F6-8240-4E97-BB9A-B0CDFDD6CB8D}" type="sibTrans" cxnId="{981E9ABB-6AB3-44FE-9B69-A821B1E1DCCA}">
      <dgm:prSet/>
      <dgm:spPr/>
      <dgm:t>
        <a:bodyPr/>
        <a:lstStyle/>
        <a:p>
          <a:endParaRPr lang="en-US" b="1"/>
        </a:p>
      </dgm:t>
    </dgm:pt>
    <dgm:pt modelId="{D4E7D374-0DA9-41EB-A4DD-5F83EED0E5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dirty="0"/>
            <a:t>Send SAT/ACT Scores</a:t>
          </a:r>
          <a:endParaRPr lang="en-US" b="1" dirty="0"/>
        </a:p>
      </dgm:t>
    </dgm:pt>
    <dgm:pt modelId="{BE64801A-EEBC-4805-8B5E-5A2CDB5F5847}" type="parTrans" cxnId="{737D38CB-8C2C-42AF-938B-7A75A46F7434}">
      <dgm:prSet/>
      <dgm:spPr/>
      <dgm:t>
        <a:bodyPr/>
        <a:lstStyle/>
        <a:p>
          <a:endParaRPr lang="en-US" b="1"/>
        </a:p>
      </dgm:t>
    </dgm:pt>
    <dgm:pt modelId="{23F2D3C3-BDE5-4AEB-92AF-006A23C95D0D}" type="sibTrans" cxnId="{737D38CB-8C2C-42AF-938B-7A75A46F7434}">
      <dgm:prSet/>
      <dgm:spPr/>
      <dgm:t>
        <a:bodyPr/>
        <a:lstStyle/>
        <a:p>
          <a:endParaRPr lang="en-US" b="1"/>
        </a:p>
      </dgm:t>
    </dgm:pt>
    <dgm:pt modelId="{AB1D0E9E-D770-4E29-B93D-76D57DA614F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dirty="0"/>
            <a:t>Official Transcript</a:t>
          </a:r>
          <a:endParaRPr lang="en-US" b="1" dirty="0"/>
        </a:p>
      </dgm:t>
    </dgm:pt>
    <dgm:pt modelId="{AE4A6C55-4B7A-4D4F-BBC6-AFED5FCB28CB}" type="parTrans" cxnId="{ABDFFEFE-6437-4D19-A531-59C44528DDA2}">
      <dgm:prSet/>
      <dgm:spPr/>
      <dgm:t>
        <a:bodyPr/>
        <a:lstStyle/>
        <a:p>
          <a:endParaRPr lang="en-US" b="1"/>
        </a:p>
      </dgm:t>
    </dgm:pt>
    <dgm:pt modelId="{1331A4F3-748E-45EA-82DE-D5A63938E649}" type="sibTrans" cxnId="{ABDFFEFE-6437-4D19-A531-59C44528DDA2}">
      <dgm:prSet/>
      <dgm:spPr/>
      <dgm:t>
        <a:bodyPr/>
        <a:lstStyle/>
        <a:p>
          <a:endParaRPr lang="en-US" b="1"/>
        </a:p>
      </dgm:t>
    </dgm:pt>
    <dgm:pt modelId="{DD20D448-5B6A-4626-8FB8-5F18CBD048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dirty="0"/>
            <a:t>Teacher LOR     (if required)</a:t>
          </a:r>
          <a:endParaRPr lang="en-US" b="1" dirty="0"/>
        </a:p>
      </dgm:t>
    </dgm:pt>
    <dgm:pt modelId="{E0C34BBF-5256-40FA-8A11-9F2362D93220}" type="parTrans" cxnId="{33B0CC91-E837-42DD-BE24-F8680583ABFB}">
      <dgm:prSet/>
      <dgm:spPr/>
      <dgm:t>
        <a:bodyPr/>
        <a:lstStyle/>
        <a:p>
          <a:endParaRPr lang="en-US" b="1"/>
        </a:p>
      </dgm:t>
    </dgm:pt>
    <dgm:pt modelId="{779A9B2D-D262-4461-A424-3ECAF15F334A}" type="sibTrans" cxnId="{33B0CC91-E837-42DD-BE24-F8680583ABFB}">
      <dgm:prSet/>
      <dgm:spPr/>
      <dgm:t>
        <a:bodyPr/>
        <a:lstStyle/>
        <a:p>
          <a:endParaRPr lang="en-US" b="1"/>
        </a:p>
      </dgm:t>
    </dgm:pt>
    <dgm:pt modelId="{D8CE01E8-0601-4C5B-ABD8-5C8828238F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dirty="0"/>
            <a:t>Counselor LOR (if required)</a:t>
          </a:r>
          <a:endParaRPr lang="en-US" b="1" dirty="0"/>
        </a:p>
      </dgm:t>
    </dgm:pt>
    <dgm:pt modelId="{97EC6D11-5E9F-4199-A26D-FAB644B12FB3}" type="parTrans" cxnId="{2444769C-B438-4B79-AAFB-11E84D1812A8}">
      <dgm:prSet/>
      <dgm:spPr/>
      <dgm:t>
        <a:bodyPr/>
        <a:lstStyle/>
        <a:p>
          <a:endParaRPr lang="en-US" b="1"/>
        </a:p>
      </dgm:t>
    </dgm:pt>
    <dgm:pt modelId="{239DBBE1-0617-4B29-A489-2AE018539CE1}" type="sibTrans" cxnId="{2444769C-B438-4B79-AAFB-11E84D1812A8}">
      <dgm:prSet/>
      <dgm:spPr/>
      <dgm:t>
        <a:bodyPr/>
        <a:lstStyle/>
        <a:p>
          <a:endParaRPr lang="en-US" b="1"/>
        </a:p>
      </dgm:t>
    </dgm:pt>
    <dgm:pt modelId="{721F7A15-D881-41E8-8BF0-51F7BABAC4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dirty="0"/>
            <a:t>Optional or Required Essay</a:t>
          </a:r>
          <a:endParaRPr lang="en-US" b="1" dirty="0"/>
        </a:p>
      </dgm:t>
    </dgm:pt>
    <dgm:pt modelId="{69234CB0-6315-4ACB-897D-0442A829FAF2}" type="parTrans" cxnId="{98AA6036-1AB2-42F4-85D9-BB4153F817A1}">
      <dgm:prSet/>
      <dgm:spPr/>
      <dgm:t>
        <a:bodyPr/>
        <a:lstStyle/>
        <a:p>
          <a:endParaRPr lang="en-US" b="1"/>
        </a:p>
      </dgm:t>
    </dgm:pt>
    <dgm:pt modelId="{476DBB40-4378-4D0C-AFE3-124568B61F60}" type="sibTrans" cxnId="{98AA6036-1AB2-42F4-85D9-BB4153F817A1}">
      <dgm:prSet/>
      <dgm:spPr/>
      <dgm:t>
        <a:bodyPr/>
        <a:lstStyle/>
        <a:p>
          <a:endParaRPr lang="en-US" b="1"/>
        </a:p>
      </dgm:t>
    </dgm:pt>
    <dgm:pt modelId="{9604620B-395C-4AC7-A808-42AC8BBB92B8}" type="pres">
      <dgm:prSet presAssocID="{9FE88F44-1A0B-4EDC-9D3C-7D0751B7ABD2}" presName="root" presStyleCnt="0">
        <dgm:presLayoutVars>
          <dgm:dir/>
          <dgm:resizeHandles val="exact"/>
        </dgm:presLayoutVars>
      </dgm:prSet>
      <dgm:spPr/>
    </dgm:pt>
    <dgm:pt modelId="{2FBFBE29-7EEE-4F02-B303-F9E03727E3DF}" type="pres">
      <dgm:prSet presAssocID="{182031BA-E3C3-49C1-AB01-D896D0353ADE}" presName="compNode" presStyleCnt="0"/>
      <dgm:spPr/>
    </dgm:pt>
    <dgm:pt modelId="{DD661A0C-412E-4484-AB18-3DCC186492C8}" type="pres">
      <dgm:prSet presAssocID="{182031BA-E3C3-49C1-AB01-D896D0353ADE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2F06E262-9431-4F18-A302-D944A82B72D1}" type="pres">
      <dgm:prSet presAssocID="{182031BA-E3C3-49C1-AB01-D896D0353ADE}" presName="spaceRect" presStyleCnt="0"/>
      <dgm:spPr/>
    </dgm:pt>
    <dgm:pt modelId="{8B0BB3C8-01B1-4245-A99E-0380B7F60E92}" type="pres">
      <dgm:prSet presAssocID="{182031BA-E3C3-49C1-AB01-D896D0353ADE}" presName="textRect" presStyleLbl="revTx" presStyleIdx="0" presStyleCnt="6">
        <dgm:presLayoutVars>
          <dgm:chMax val="1"/>
          <dgm:chPref val="1"/>
        </dgm:presLayoutVars>
      </dgm:prSet>
      <dgm:spPr/>
    </dgm:pt>
    <dgm:pt modelId="{2F7AF908-9A3C-44D6-AFC3-B81F6456D313}" type="pres">
      <dgm:prSet presAssocID="{A05E63F6-8240-4E97-BB9A-B0CDFDD6CB8D}" presName="sibTrans" presStyleCnt="0"/>
      <dgm:spPr/>
    </dgm:pt>
    <dgm:pt modelId="{97F783F6-6C61-47B4-8FFD-BF1641CC6C1B}" type="pres">
      <dgm:prSet presAssocID="{D4E7D374-0DA9-41EB-A4DD-5F83EED0E578}" presName="compNode" presStyleCnt="0"/>
      <dgm:spPr/>
    </dgm:pt>
    <dgm:pt modelId="{309BF567-081C-48DF-9B66-E4E2D81D2686}" type="pres">
      <dgm:prSet presAssocID="{D4E7D374-0DA9-41EB-A4DD-5F83EED0E578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7E9F6E93-A00A-40DF-A513-7B6EA626F247}" type="pres">
      <dgm:prSet presAssocID="{D4E7D374-0DA9-41EB-A4DD-5F83EED0E578}" presName="spaceRect" presStyleCnt="0"/>
      <dgm:spPr/>
    </dgm:pt>
    <dgm:pt modelId="{EEC3824F-694D-44E1-A678-868F59C02120}" type="pres">
      <dgm:prSet presAssocID="{D4E7D374-0DA9-41EB-A4DD-5F83EED0E578}" presName="textRect" presStyleLbl="revTx" presStyleIdx="1" presStyleCnt="6">
        <dgm:presLayoutVars>
          <dgm:chMax val="1"/>
          <dgm:chPref val="1"/>
        </dgm:presLayoutVars>
      </dgm:prSet>
      <dgm:spPr/>
    </dgm:pt>
    <dgm:pt modelId="{ED65DAB4-19A7-46B1-9C00-9819F42C7645}" type="pres">
      <dgm:prSet presAssocID="{23F2D3C3-BDE5-4AEB-92AF-006A23C95D0D}" presName="sibTrans" presStyleCnt="0"/>
      <dgm:spPr/>
    </dgm:pt>
    <dgm:pt modelId="{2FD2B762-7CEA-414F-A5BE-F5044EDD5682}" type="pres">
      <dgm:prSet presAssocID="{AB1D0E9E-D770-4E29-B93D-76D57DA614F3}" presName="compNode" presStyleCnt="0"/>
      <dgm:spPr/>
    </dgm:pt>
    <dgm:pt modelId="{4CE8713C-24E0-44F6-B026-2C280DD00210}" type="pres">
      <dgm:prSet presAssocID="{AB1D0E9E-D770-4E29-B93D-76D57DA614F3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851D05E-10AB-400A-9D35-07EBC3DFEBBE}" type="pres">
      <dgm:prSet presAssocID="{AB1D0E9E-D770-4E29-B93D-76D57DA614F3}" presName="spaceRect" presStyleCnt="0"/>
      <dgm:spPr/>
    </dgm:pt>
    <dgm:pt modelId="{35D40D5D-DD72-488F-B205-C7399C46BBE1}" type="pres">
      <dgm:prSet presAssocID="{AB1D0E9E-D770-4E29-B93D-76D57DA614F3}" presName="textRect" presStyleLbl="revTx" presStyleIdx="2" presStyleCnt="6">
        <dgm:presLayoutVars>
          <dgm:chMax val="1"/>
          <dgm:chPref val="1"/>
        </dgm:presLayoutVars>
      </dgm:prSet>
      <dgm:spPr/>
    </dgm:pt>
    <dgm:pt modelId="{5D38A49D-7FB2-44E6-9796-E6DBEDCB85CD}" type="pres">
      <dgm:prSet presAssocID="{1331A4F3-748E-45EA-82DE-D5A63938E649}" presName="sibTrans" presStyleCnt="0"/>
      <dgm:spPr/>
    </dgm:pt>
    <dgm:pt modelId="{63D368B3-1183-42CE-AEA5-26FFF5500BFF}" type="pres">
      <dgm:prSet presAssocID="{DD20D448-5B6A-4626-8FB8-5F18CBD048B5}" presName="compNode" presStyleCnt="0"/>
      <dgm:spPr/>
    </dgm:pt>
    <dgm:pt modelId="{4B34EAD1-AEAD-43E0-A92E-EF4C7525B0CE}" type="pres">
      <dgm:prSet presAssocID="{DD20D448-5B6A-4626-8FB8-5F18CBD048B5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5AA5EE9-AF90-42B3-AA67-1145B84736C1}" type="pres">
      <dgm:prSet presAssocID="{DD20D448-5B6A-4626-8FB8-5F18CBD048B5}" presName="spaceRect" presStyleCnt="0"/>
      <dgm:spPr/>
    </dgm:pt>
    <dgm:pt modelId="{0A9304AF-0B7A-45AC-945A-127439543CFC}" type="pres">
      <dgm:prSet presAssocID="{DD20D448-5B6A-4626-8FB8-5F18CBD048B5}" presName="textRect" presStyleLbl="revTx" presStyleIdx="3" presStyleCnt="6">
        <dgm:presLayoutVars>
          <dgm:chMax val="1"/>
          <dgm:chPref val="1"/>
        </dgm:presLayoutVars>
      </dgm:prSet>
      <dgm:spPr/>
    </dgm:pt>
    <dgm:pt modelId="{7C1EAD1F-DFC9-401D-B385-672458099A29}" type="pres">
      <dgm:prSet presAssocID="{779A9B2D-D262-4461-A424-3ECAF15F334A}" presName="sibTrans" presStyleCnt="0"/>
      <dgm:spPr/>
    </dgm:pt>
    <dgm:pt modelId="{3B44803E-2724-4BFA-B6C9-E50C7ED5B134}" type="pres">
      <dgm:prSet presAssocID="{D8CE01E8-0601-4C5B-ABD8-5C8828238FF4}" presName="compNode" presStyleCnt="0"/>
      <dgm:spPr/>
    </dgm:pt>
    <dgm:pt modelId="{538AA16C-A439-4EDD-BE8F-FC69DDE8C552}" type="pres">
      <dgm:prSet presAssocID="{D8CE01E8-0601-4C5B-ABD8-5C8828238FF4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"/>
        </a:ext>
      </dgm:extLst>
    </dgm:pt>
    <dgm:pt modelId="{AD3C5FAA-B714-4021-8C7D-C0CAF7D9A01C}" type="pres">
      <dgm:prSet presAssocID="{D8CE01E8-0601-4C5B-ABD8-5C8828238FF4}" presName="spaceRect" presStyleCnt="0"/>
      <dgm:spPr/>
    </dgm:pt>
    <dgm:pt modelId="{3B6E832B-D6CD-4A20-A4B0-B10CE26B05D7}" type="pres">
      <dgm:prSet presAssocID="{D8CE01E8-0601-4C5B-ABD8-5C8828238FF4}" presName="textRect" presStyleLbl="revTx" presStyleIdx="4" presStyleCnt="6">
        <dgm:presLayoutVars>
          <dgm:chMax val="1"/>
          <dgm:chPref val="1"/>
        </dgm:presLayoutVars>
      </dgm:prSet>
      <dgm:spPr/>
    </dgm:pt>
    <dgm:pt modelId="{34B87AA6-F7E2-4829-99CA-652AA4BBCE11}" type="pres">
      <dgm:prSet presAssocID="{239DBBE1-0617-4B29-A489-2AE018539CE1}" presName="sibTrans" presStyleCnt="0"/>
      <dgm:spPr/>
    </dgm:pt>
    <dgm:pt modelId="{111F94C5-5C2A-4E0B-9BD7-771E06B4D708}" type="pres">
      <dgm:prSet presAssocID="{721F7A15-D881-41E8-8BF0-51F7BABAC4A5}" presName="compNode" presStyleCnt="0"/>
      <dgm:spPr/>
    </dgm:pt>
    <dgm:pt modelId="{D188944F-4666-4EF5-8A35-2C9C06815684}" type="pres">
      <dgm:prSet presAssocID="{721F7A15-D881-41E8-8BF0-51F7BABAC4A5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8D3DF847-3028-460D-B96B-E0CB43E62FB2}" type="pres">
      <dgm:prSet presAssocID="{721F7A15-D881-41E8-8BF0-51F7BABAC4A5}" presName="spaceRect" presStyleCnt="0"/>
      <dgm:spPr/>
    </dgm:pt>
    <dgm:pt modelId="{BF07F8EE-CB6C-489E-9B55-9AF4F9964F5C}" type="pres">
      <dgm:prSet presAssocID="{721F7A15-D881-41E8-8BF0-51F7BABAC4A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7F43E704-F2FC-48DB-A919-D62336F13F01}" type="presOf" srcId="{DD20D448-5B6A-4626-8FB8-5F18CBD048B5}" destId="{0A9304AF-0B7A-45AC-945A-127439543CFC}" srcOrd="0" destOrd="0" presId="urn:microsoft.com/office/officeart/2018/2/layout/IconLabelList"/>
    <dgm:cxn modelId="{D6F11B15-DF05-4402-846D-F2C800AF820C}" type="presOf" srcId="{AB1D0E9E-D770-4E29-B93D-76D57DA614F3}" destId="{35D40D5D-DD72-488F-B205-C7399C46BBE1}" srcOrd="0" destOrd="0" presId="urn:microsoft.com/office/officeart/2018/2/layout/IconLabelList"/>
    <dgm:cxn modelId="{98AA6036-1AB2-42F4-85D9-BB4153F817A1}" srcId="{9FE88F44-1A0B-4EDC-9D3C-7D0751B7ABD2}" destId="{721F7A15-D881-41E8-8BF0-51F7BABAC4A5}" srcOrd="5" destOrd="0" parTransId="{69234CB0-6315-4ACB-897D-0442A829FAF2}" sibTransId="{476DBB40-4378-4D0C-AFE3-124568B61F60}"/>
    <dgm:cxn modelId="{DA867C6E-121C-40AE-B308-7644E3B543FF}" type="presOf" srcId="{9FE88F44-1A0B-4EDC-9D3C-7D0751B7ABD2}" destId="{9604620B-395C-4AC7-A808-42AC8BBB92B8}" srcOrd="0" destOrd="0" presId="urn:microsoft.com/office/officeart/2018/2/layout/IconLabelList"/>
    <dgm:cxn modelId="{33B0CC91-E837-42DD-BE24-F8680583ABFB}" srcId="{9FE88F44-1A0B-4EDC-9D3C-7D0751B7ABD2}" destId="{DD20D448-5B6A-4626-8FB8-5F18CBD048B5}" srcOrd="3" destOrd="0" parTransId="{E0C34BBF-5256-40FA-8A11-9F2362D93220}" sibTransId="{779A9B2D-D262-4461-A424-3ECAF15F334A}"/>
    <dgm:cxn modelId="{2444769C-B438-4B79-AAFB-11E84D1812A8}" srcId="{9FE88F44-1A0B-4EDC-9D3C-7D0751B7ABD2}" destId="{D8CE01E8-0601-4C5B-ABD8-5C8828238FF4}" srcOrd="4" destOrd="0" parTransId="{97EC6D11-5E9F-4199-A26D-FAB644B12FB3}" sibTransId="{239DBBE1-0617-4B29-A489-2AE018539CE1}"/>
    <dgm:cxn modelId="{981E9ABB-6AB3-44FE-9B69-A821B1E1DCCA}" srcId="{9FE88F44-1A0B-4EDC-9D3C-7D0751B7ABD2}" destId="{182031BA-E3C3-49C1-AB01-D896D0353ADE}" srcOrd="0" destOrd="0" parTransId="{5D386EC9-C19C-4B34-B19D-14B67AF3E4E8}" sibTransId="{A05E63F6-8240-4E97-BB9A-B0CDFDD6CB8D}"/>
    <dgm:cxn modelId="{E0B669C5-64EC-46C2-B6B4-CFAF8A0AB887}" type="presOf" srcId="{D4E7D374-0DA9-41EB-A4DD-5F83EED0E578}" destId="{EEC3824F-694D-44E1-A678-868F59C02120}" srcOrd="0" destOrd="0" presId="urn:microsoft.com/office/officeart/2018/2/layout/IconLabelList"/>
    <dgm:cxn modelId="{737D38CB-8C2C-42AF-938B-7A75A46F7434}" srcId="{9FE88F44-1A0B-4EDC-9D3C-7D0751B7ABD2}" destId="{D4E7D374-0DA9-41EB-A4DD-5F83EED0E578}" srcOrd="1" destOrd="0" parTransId="{BE64801A-EEBC-4805-8B5E-5A2CDB5F5847}" sibTransId="{23F2D3C3-BDE5-4AEB-92AF-006A23C95D0D}"/>
    <dgm:cxn modelId="{FF85D2EC-5BE8-4256-8610-BD018A1F9579}" type="presOf" srcId="{D8CE01E8-0601-4C5B-ABD8-5C8828238FF4}" destId="{3B6E832B-D6CD-4A20-A4B0-B10CE26B05D7}" srcOrd="0" destOrd="0" presId="urn:microsoft.com/office/officeart/2018/2/layout/IconLabelList"/>
    <dgm:cxn modelId="{805BD5FC-4E7E-4C93-BDD4-973A418A0A5F}" type="presOf" srcId="{721F7A15-D881-41E8-8BF0-51F7BABAC4A5}" destId="{BF07F8EE-CB6C-489E-9B55-9AF4F9964F5C}" srcOrd="0" destOrd="0" presId="urn:microsoft.com/office/officeart/2018/2/layout/IconLabelList"/>
    <dgm:cxn modelId="{0770BBFE-D0EA-4DD2-A49A-495E13BCBFBD}" type="presOf" srcId="{182031BA-E3C3-49C1-AB01-D896D0353ADE}" destId="{8B0BB3C8-01B1-4245-A99E-0380B7F60E92}" srcOrd="0" destOrd="0" presId="urn:microsoft.com/office/officeart/2018/2/layout/IconLabelList"/>
    <dgm:cxn modelId="{ABDFFEFE-6437-4D19-A531-59C44528DDA2}" srcId="{9FE88F44-1A0B-4EDC-9D3C-7D0751B7ABD2}" destId="{AB1D0E9E-D770-4E29-B93D-76D57DA614F3}" srcOrd="2" destOrd="0" parTransId="{AE4A6C55-4B7A-4D4F-BBC6-AFED5FCB28CB}" sibTransId="{1331A4F3-748E-45EA-82DE-D5A63938E649}"/>
    <dgm:cxn modelId="{D8DAD6A9-8EDE-4514-BAFA-908722EC3580}" type="presParOf" srcId="{9604620B-395C-4AC7-A808-42AC8BBB92B8}" destId="{2FBFBE29-7EEE-4F02-B303-F9E03727E3DF}" srcOrd="0" destOrd="0" presId="urn:microsoft.com/office/officeart/2018/2/layout/IconLabelList"/>
    <dgm:cxn modelId="{FEFBE73B-8DD3-4667-8105-4E54DC7311A5}" type="presParOf" srcId="{2FBFBE29-7EEE-4F02-B303-F9E03727E3DF}" destId="{DD661A0C-412E-4484-AB18-3DCC186492C8}" srcOrd="0" destOrd="0" presId="urn:microsoft.com/office/officeart/2018/2/layout/IconLabelList"/>
    <dgm:cxn modelId="{ADD35D6F-6AF0-4D05-B121-03C20EE576B3}" type="presParOf" srcId="{2FBFBE29-7EEE-4F02-B303-F9E03727E3DF}" destId="{2F06E262-9431-4F18-A302-D944A82B72D1}" srcOrd="1" destOrd="0" presId="urn:microsoft.com/office/officeart/2018/2/layout/IconLabelList"/>
    <dgm:cxn modelId="{38A6D1FD-83F0-4492-BDC5-63E04C0E5EAD}" type="presParOf" srcId="{2FBFBE29-7EEE-4F02-B303-F9E03727E3DF}" destId="{8B0BB3C8-01B1-4245-A99E-0380B7F60E92}" srcOrd="2" destOrd="0" presId="urn:microsoft.com/office/officeart/2018/2/layout/IconLabelList"/>
    <dgm:cxn modelId="{7BA27A06-74F9-461C-AA8B-827A43DDA593}" type="presParOf" srcId="{9604620B-395C-4AC7-A808-42AC8BBB92B8}" destId="{2F7AF908-9A3C-44D6-AFC3-B81F6456D313}" srcOrd="1" destOrd="0" presId="urn:microsoft.com/office/officeart/2018/2/layout/IconLabelList"/>
    <dgm:cxn modelId="{8029AB78-FB33-4B16-A9F7-5AE3019BE3B8}" type="presParOf" srcId="{9604620B-395C-4AC7-A808-42AC8BBB92B8}" destId="{97F783F6-6C61-47B4-8FFD-BF1641CC6C1B}" srcOrd="2" destOrd="0" presId="urn:microsoft.com/office/officeart/2018/2/layout/IconLabelList"/>
    <dgm:cxn modelId="{B297DC2E-2861-4EB4-87CA-61B9C38738B1}" type="presParOf" srcId="{97F783F6-6C61-47B4-8FFD-BF1641CC6C1B}" destId="{309BF567-081C-48DF-9B66-E4E2D81D2686}" srcOrd="0" destOrd="0" presId="urn:microsoft.com/office/officeart/2018/2/layout/IconLabelList"/>
    <dgm:cxn modelId="{B4E721E7-119E-4C1D-98AA-2C7286E180CB}" type="presParOf" srcId="{97F783F6-6C61-47B4-8FFD-BF1641CC6C1B}" destId="{7E9F6E93-A00A-40DF-A513-7B6EA626F247}" srcOrd="1" destOrd="0" presId="urn:microsoft.com/office/officeart/2018/2/layout/IconLabelList"/>
    <dgm:cxn modelId="{35F6AE4E-9536-4826-B224-F15E304FDA37}" type="presParOf" srcId="{97F783F6-6C61-47B4-8FFD-BF1641CC6C1B}" destId="{EEC3824F-694D-44E1-A678-868F59C02120}" srcOrd="2" destOrd="0" presId="urn:microsoft.com/office/officeart/2018/2/layout/IconLabelList"/>
    <dgm:cxn modelId="{44AEBA4E-9DD1-4882-925B-DAC419780944}" type="presParOf" srcId="{9604620B-395C-4AC7-A808-42AC8BBB92B8}" destId="{ED65DAB4-19A7-46B1-9C00-9819F42C7645}" srcOrd="3" destOrd="0" presId="urn:microsoft.com/office/officeart/2018/2/layout/IconLabelList"/>
    <dgm:cxn modelId="{62EAB972-4C25-4879-906F-19180FA33280}" type="presParOf" srcId="{9604620B-395C-4AC7-A808-42AC8BBB92B8}" destId="{2FD2B762-7CEA-414F-A5BE-F5044EDD5682}" srcOrd="4" destOrd="0" presId="urn:microsoft.com/office/officeart/2018/2/layout/IconLabelList"/>
    <dgm:cxn modelId="{B6CF55BC-5373-46C2-B760-8081C0739761}" type="presParOf" srcId="{2FD2B762-7CEA-414F-A5BE-F5044EDD5682}" destId="{4CE8713C-24E0-44F6-B026-2C280DD00210}" srcOrd="0" destOrd="0" presId="urn:microsoft.com/office/officeart/2018/2/layout/IconLabelList"/>
    <dgm:cxn modelId="{0847682C-447F-40EE-AE4D-E07CF131ECBB}" type="presParOf" srcId="{2FD2B762-7CEA-414F-A5BE-F5044EDD5682}" destId="{C851D05E-10AB-400A-9D35-07EBC3DFEBBE}" srcOrd="1" destOrd="0" presId="urn:microsoft.com/office/officeart/2018/2/layout/IconLabelList"/>
    <dgm:cxn modelId="{473456CB-8A3B-4A93-AE35-4EE3A546565A}" type="presParOf" srcId="{2FD2B762-7CEA-414F-A5BE-F5044EDD5682}" destId="{35D40D5D-DD72-488F-B205-C7399C46BBE1}" srcOrd="2" destOrd="0" presId="urn:microsoft.com/office/officeart/2018/2/layout/IconLabelList"/>
    <dgm:cxn modelId="{3DBD1931-B383-469C-9182-FE60D2AE062E}" type="presParOf" srcId="{9604620B-395C-4AC7-A808-42AC8BBB92B8}" destId="{5D38A49D-7FB2-44E6-9796-E6DBEDCB85CD}" srcOrd="5" destOrd="0" presId="urn:microsoft.com/office/officeart/2018/2/layout/IconLabelList"/>
    <dgm:cxn modelId="{C9B6E5D3-9DDB-4B39-846D-DA16C5299025}" type="presParOf" srcId="{9604620B-395C-4AC7-A808-42AC8BBB92B8}" destId="{63D368B3-1183-42CE-AEA5-26FFF5500BFF}" srcOrd="6" destOrd="0" presId="urn:microsoft.com/office/officeart/2018/2/layout/IconLabelList"/>
    <dgm:cxn modelId="{0BB41F8A-E584-4D88-BAF3-F594E760A7B7}" type="presParOf" srcId="{63D368B3-1183-42CE-AEA5-26FFF5500BFF}" destId="{4B34EAD1-AEAD-43E0-A92E-EF4C7525B0CE}" srcOrd="0" destOrd="0" presId="urn:microsoft.com/office/officeart/2018/2/layout/IconLabelList"/>
    <dgm:cxn modelId="{5FFEF754-EDED-4EB3-A43C-476761D30BF8}" type="presParOf" srcId="{63D368B3-1183-42CE-AEA5-26FFF5500BFF}" destId="{75AA5EE9-AF90-42B3-AA67-1145B84736C1}" srcOrd="1" destOrd="0" presId="urn:microsoft.com/office/officeart/2018/2/layout/IconLabelList"/>
    <dgm:cxn modelId="{EBEF7F2E-8698-4900-BAAF-F6500CE4002E}" type="presParOf" srcId="{63D368B3-1183-42CE-AEA5-26FFF5500BFF}" destId="{0A9304AF-0B7A-45AC-945A-127439543CFC}" srcOrd="2" destOrd="0" presId="urn:microsoft.com/office/officeart/2018/2/layout/IconLabelList"/>
    <dgm:cxn modelId="{A69B449F-A736-44DC-A654-C39E4B2A62D9}" type="presParOf" srcId="{9604620B-395C-4AC7-A808-42AC8BBB92B8}" destId="{7C1EAD1F-DFC9-401D-B385-672458099A29}" srcOrd="7" destOrd="0" presId="urn:microsoft.com/office/officeart/2018/2/layout/IconLabelList"/>
    <dgm:cxn modelId="{93EF96E6-169F-442C-AD51-E93264692FCC}" type="presParOf" srcId="{9604620B-395C-4AC7-A808-42AC8BBB92B8}" destId="{3B44803E-2724-4BFA-B6C9-E50C7ED5B134}" srcOrd="8" destOrd="0" presId="urn:microsoft.com/office/officeart/2018/2/layout/IconLabelList"/>
    <dgm:cxn modelId="{92A97F09-37FA-4156-9CDF-8D3C9A9045AB}" type="presParOf" srcId="{3B44803E-2724-4BFA-B6C9-E50C7ED5B134}" destId="{538AA16C-A439-4EDD-BE8F-FC69DDE8C552}" srcOrd="0" destOrd="0" presId="urn:microsoft.com/office/officeart/2018/2/layout/IconLabelList"/>
    <dgm:cxn modelId="{2F1F80DF-421D-4F4F-AC06-32EC32ACC38E}" type="presParOf" srcId="{3B44803E-2724-4BFA-B6C9-E50C7ED5B134}" destId="{AD3C5FAA-B714-4021-8C7D-C0CAF7D9A01C}" srcOrd="1" destOrd="0" presId="urn:microsoft.com/office/officeart/2018/2/layout/IconLabelList"/>
    <dgm:cxn modelId="{AD9AE796-92B4-42B6-A19B-F1B2DD24E5BF}" type="presParOf" srcId="{3B44803E-2724-4BFA-B6C9-E50C7ED5B134}" destId="{3B6E832B-D6CD-4A20-A4B0-B10CE26B05D7}" srcOrd="2" destOrd="0" presId="urn:microsoft.com/office/officeart/2018/2/layout/IconLabelList"/>
    <dgm:cxn modelId="{7C15C5F2-8CAD-4F91-9432-4438024B8695}" type="presParOf" srcId="{9604620B-395C-4AC7-A808-42AC8BBB92B8}" destId="{34B87AA6-F7E2-4829-99CA-652AA4BBCE11}" srcOrd="9" destOrd="0" presId="urn:microsoft.com/office/officeart/2018/2/layout/IconLabelList"/>
    <dgm:cxn modelId="{6B807F50-D744-4219-BF69-E5E1A8307BE3}" type="presParOf" srcId="{9604620B-395C-4AC7-A808-42AC8BBB92B8}" destId="{111F94C5-5C2A-4E0B-9BD7-771E06B4D708}" srcOrd="10" destOrd="0" presId="urn:microsoft.com/office/officeart/2018/2/layout/IconLabelList"/>
    <dgm:cxn modelId="{B146FC00-8112-44A7-AA7D-65C07DCB43B7}" type="presParOf" srcId="{111F94C5-5C2A-4E0B-9BD7-771E06B4D708}" destId="{D188944F-4666-4EF5-8A35-2C9C06815684}" srcOrd="0" destOrd="0" presId="urn:microsoft.com/office/officeart/2018/2/layout/IconLabelList"/>
    <dgm:cxn modelId="{6F82CE86-317E-4B9A-B040-45C01C82540B}" type="presParOf" srcId="{111F94C5-5C2A-4E0B-9BD7-771E06B4D708}" destId="{8D3DF847-3028-460D-B96B-E0CB43E62FB2}" srcOrd="1" destOrd="0" presId="urn:microsoft.com/office/officeart/2018/2/layout/IconLabelList"/>
    <dgm:cxn modelId="{A5D82BAA-F762-4B18-A359-06DAF9C0F611}" type="presParOf" srcId="{111F94C5-5C2A-4E0B-9BD7-771E06B4D708}" destId="{BF07F8EE-CB6C-489E-9B55-9AF4F9964F5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4FD2A3-2171-42C8-9F0E-5B574C27DB3F}" type="doc">
      <dgm:prSet loTypeId="urn:microsoft.com/office/officeart/2005/8/layout/hProcess9" loCatId="process" qsTypeId="urn:microsoft.com/office/officeart/2005/8/quickstyle/simple1#6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B493D512-166D-47B4-9260-0ECCA1EECFB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400" b="1" i="0" dirty="0">
              <a:solidFill>
                <a:schemeClr val="tx1"/>
              </a:solidFill>
            </a:rPr>
            <a:t>How do I send LORs and Transcripts?</a:t>
          </a:r>
        </a:p>
        <a:p>
          <a:r>
            <a:rPr lang="en-US" sz="1400" dirty="0">
              <a:solidFill>
                <a:schemeClr val="tx1"/>
              </a:solidFill>
            </a:rPr>
            <a:t>3 steps</a:t>
          </a:r>
        </a:p>
      </dgm:t>
    </dgm:pt>
    <dgm:pt modelId="{8B40C3BD-96E0-41D3-ACA5-3CC960180CA6}" type="parTrans" cxnId="{67D6F388-2C9E-46B9-9DAF-4CA2CAD7CB69}">
      <dgm:prSet/>
      <dgm:spPr/>
      <dgm:t>
        <a:bodyPr/>
        <a:lstStyle/>
        <a:p>
          <a:endParaRPr lang="en-US"/>
        </a:p>
      </dgm:t>
    </dgm:pt>
    <dgm:pt modelId="{AD9D6628-DE8B-482C-B259-ABDEC25F3FBF}" type="sibTrans" cxnId="{67D6F388-2C9E-46B9-9DAF-4CA2CAD7CB69}">
      <dgm:prSet/>
      <dgm:spPr/>
      <dgm:t>
        <a:bodyPr/>
        <a:lstStyle/>
        <a:p>
          <a:endParaRPr lang="en-US"/>
        </a:p>
      </dgm:t>
    </dgm:pt>
    <dgm:pt modelId="{02667B00-AF47-4CAE-A047-D933E6F59794}">
      <dgm:prSet custT="1"/>
      <dgm:spPr/>
      <dgm:t>
        <a:bodyPr/>
        <a:lstStyle/>
        <a:p>
          <a:r>
            <a:rPr lang="en-US" sz="1400" b="1" i="0" dirty="0"/>
            <a:t>Step 1: Request a LOR to be written at </a:t>
          </a:r>
          <a:r>
            <a:rPr lang="en-US" sz="1600" b="1" i="0" dirty="0">
              <a:solidFill>
                <a:schemeClr val="tx2">
                  <a:lumMod val="25000"/>
                  <a:lumOff val="7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https://bit.ly/MHSLOR2027</a:t>
          </a:r>
          <a:r>
            <a:rPr lang="en-US" sz="1600" b="1" i="0" dirty="0">
              <a:solidFill>
                <a:schemeClr val="tx2">
                  <a:lumMod val="25000"/>
                  <a:lumOff val="75000"/>
                </a:schemeClr>
              </a:solidFill>
            </a:rPr>
            <a:t>  </a:t>
          </a:r>
          <a:endParaRPr lang="en-US" sz="1400" b="1" dirty="0">
            <a:solidFill>
              <a:schemeClr val="tx2">
                <a:lumMod val="25000"/>
                <a:lumOff val="75000"/>
              </a:schemeClr>
            </a:solidFill>
          </a:endParaRPr>
        </a:p>
      </dgm:t>
    </dgm:pt>
    <dgm:pt modelId="{ABB2A8CB-E4EF-47F5-B61C-27FBCF424410}" type="parTrans" cxnId="{664476CD-69BD-4E46-98DC-C85364104E41}">
      <dgm:prSet/>
      <dgm:spPr/>
      <dgm:t>
        <a:bodyPr/>
        <a:lstStyle/>
        <a:p>
          <a:endParaRPr lang="en-US"/>
        </a:p>
      </dgm:t>
    </dgm:pt>
    <dgm:pt modelId="{FEFE90D9-DE97-46EC-9F72-3734482157A6}" type="sibTrans" cxnId="{664476CD-69BD-4E46-98DC-C85364104E41}">
      <dgm:prSet/>
      <dgm:spPr/>
      <dgm:t>
        <a:bodyPr/>
        <a:lstStyle/>
        <a:p>
          <a:endParaRPr lang="en-US"/>
        </a:p>
      </dgm:t>
    </dgm:pt>
    <dgm:pt modelId="{BBBBF5CA-3B45-4D38-8F76-CB24776F7564}">
      <dgm:prSet custT="1"/>
      <dgm:spPr/>
      <dgm:t>
        <a:bodyPr/>
        <a:lstStyle/>
        <a:p>
          <a:r>
            <a:rPr lang="en-US" sz="1400" b="0" i="0" dirty="0"/>
            <a:t>Step 2: Send your </a:t>
          </a:r>
          <a:r>
            <a:rPr lang="en-US" sz="1400" b="1" i="0" dirty="0"/>
            <a:t>Senior Brag Sheet via e-mail </a:t>
          </a:r>
          <a:r>
            <a:rPr lang="en-US" sz="1400" b="0" i="0" dirty="0"/>
            <a:t>to your counselor</a:t>
          </a:r>
          <a:endParaRPr lang="en-US" sz="1400" b="0" dirty="0"/>
        </a:p>
      </dgm:t>
    </dgm:pt>
    <dgm:pt modelId="{742D53D0-69B5-48AC-8C42-C060B68934D2}" type="parTrans" cxnId="{A829879F-B7AE-4D0E-BD3B-CD3B3F182025}">
      <dgm:prSet/>
      <dgm:spPr/>
      <dgm:t>
        <a:bodyPr/>
        <a:lstStyle/>
        <a:p>
          <a:endParaRPr lang="en-US"/>
        </a:p>
      </dgm:t>
    </dgm:pt>
    <dgm:pt modelId="{08B18FA0-230D-4B7D-A518-49B53ABC88EF}" type="sibTrans" cxnId="{A829879F-B7AE-4D0E-BD3B-CD3B3F182025}">
      <dgm:prSet/>
      <dgm:spPr/>
      <dgm:t>
        <a:bodyPr/>
        <a:lstStyle/>
        <a:p>
          <a:endParaRPr lang="en-US"/>
        </a:p>
      </dgm:t>
    </dgm:pt>
    <dgm:pt modelId="{21694BEE-1DD4-4420-A67C-73EC5CEDF689}">
      <dgm:prSet custT="1"/>
      <dgm:spPr/>
      <dgm:t>
        <a:bodyPr/>
        <a:lstStyle/>
        <a:p>
          <a:r>
            <a:rPr lang="en-US" sz="1400" b="0" i="0" dirty="0"/>
            <a:t>Step 3: Add your counselor as a </a:t>
          </a:r>
          <a:r>
            <a:rPr lang="en-US" sz="1400" b="1" i="0" dirty="0"/>
            <a:t>Recommender</a:t>
          </a:r>
          <a:r>
            <a:rPr lang="en-US" sz="1400" b="0" i="0" dirty="0"/>
            <a:t> and request transcripts directly from your application platform (using Common App, Coalition App, etc.) </a:t>
          </a:r>
          <a:endParaRPr lang="en-US" sz="1400" dirty="0"/>
        </a:p>
      </dgm:t>
    </dgm:pt>
    <dgm:pt modelId="{D2913A66-3983-4BB9-81E2-4945B972D669}" type="parTrans" cxnId="{EAD28E10-C329-4B1B-8416-9A548693F5B8}">
      <dgm:prSet/>
      <dgm:spPr/>
      <dgm:t>
        <a:bodyPr/>
        <a:lstStyle/>
        <a:p>
          <a:endParaRPr lang="en-US"/>
        </a:p>
      </dgm:t>
    </dgm:pt>
    <dgm:pt modelId="{D6180DCD-62FC-4FDC-A77A-297C1F64F75B}" type="sibTrans" cxnId="{EAD28E10-C329-4B1B-8416-9A548693F5B8}">
      <dgm:prSet/>
      <dgm:spPr/>
      <dgm:t>
        <a:bodyPr/>
        <a:lstStyle/>
        <a:p>
          <a:endParaRPr lang="en-US"/>
        </a:p>
      </dgm:t>
    </dgm:pt>
    <dgm:pt modelId="{87820777-0D77-4FF3-8FB0-5EBD988D9115}">
      <dgm:prSet custT="1"/>
      <dgm:spPr/>
      <dgm:t>
        <a:bodyPr/>
        <a:lstStyle/>
        <a:p>
          <a:r>
            <a:rPr lang="en-US" sz="1400" b="1" i="0" dirty="0"/>
            <a:t>Counselors will start fulfilling requests after </a:t>
          </a:r>
          <a:r>
            <a:rPr lang="en-US" sz="1400" b="1" i="0" u="sng" dirty="0"/>
            <a:t>September 1</a:t>
          </a:r>
          <a:endParaRPr lang="en-US" sz="1400" b="1" dirty="0"/>
        </a:p>
      </dgm:t>
    </dgm:pt>
    <dgm:pt modelId="{6B5B2376-20C7-4E58-87C0-961DD1024922}" type="parTrans" cxnId="{C92D9B42-1AA2-4A7E-92AC-8392C7AE576D}">
      <dgm:prSet/>
      <dgm:spPr/>
      <dgm:t>
        <a:bodyPr/>
        <a:lstStyle/>
        <a:p>
          <a:endParaRPr lang="en-US"/>
        </a:p>
      </dgm:t>
    </dgm:pt>
    <dgm:pt modelId="{B8DCD378-515F-4184-8197-184D4879193F}" type="sibTrans" cxnId="{C92D9B42-1AA2-4A7E-92AC-8392C7AE576D}">
      <dgm:prSet/>
      <dgm:spPr/>
      <dgm:t>
        <a:bodyPr/>
        <a:lstStyle/>
        <a:p>
          <a:endParaRPr lang="en-US"/>
        </a:p>
      </dgm:t>
    </dgm:pt>
    <dgm:pt modelId="{A306D558-F4B1-4CAC-A5B4-01C14E971612}">
      <dgm:prSet phldrT="[Text]" custT="1"/>
      <dgm:spPr/>
      <dgm:t>
        <a:bodyPr/>
        <a:lstStyle/>
        <a:p>
          <a:pPr algn="l"/>
          <a:r>
            <a:rPr lang="en-US" sz="1400" b="0" i="0" dirty="0"/>
            <a:t>If you are applying directly to the college/ institution, request your transcript using </a:t>
          </a:r>
          <a:r>
            <a:rPr lang="en-US" sz="1400" b="0" i="0" dirty="0" err="1"/>
            <a:t>ScribOrder</a:t>
          </a:r>
          <a:r>
            <a:rPr lang="en-US" sz="1400" b="0" i="0" dirty="0"/>
            <a:t> at </a:t>
          </a:r>
          <a:r>
            <a:rPr lang="en-US" sz="1400" b="0" i="0" dirty="0">
              <a:solidFill>
                <a:schemeClr val="tx2">
                  <a:lumMod val="10000"/>
                  <a:lumOff val="90000"/>
                </a:schemeClr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https://fultonga.scriborder.com</a:t>
          </a:r>
          <a:endParaRPr lang="en-US" sz="1400" dirty="0">
            <a:solidFill>
              <a:schemeClr val="tx2">
                <a:lumMod val="10000"/>
                <a:lumOff val="90000"/>
              </a:schemeClr>
            </a:solidFill>
          </a:endParaRPr>
        </a:p>
      </dgm:t>
    </dgm:pt>
    <dgm:pt modelId="{6B6CF9A8-2DB8-4753-BE53-CBF610EF8A1E}" type="parTrans" cxnId="{96C6E589-7F43-4CFE-B04B-CE868625F70A}">
      <dgm:prSet/>
      <dgm:spPr/>
      <dgm:t>
        <a:bodyPr/>
        <a:lstStyle/>
        <a:p>
          <a:endParaRPr lang="en-US"/>
        </a:p>
      </dgm:t>
    </dgm:pt>
    <dgm:pt modelId="{98889F5B-3499-4BF8-92CA-70217C10B868}" type="sibTrans" cxnId="{96C6E589-7F43-4CFE-B04B-CE868625F70A}">
      <dgm:prSet/>
      <dgm:spPr/>
      <dgm:t>
        <a:bodyPr/>
        <a:lstStyle/>
        <a:p>
          <a:endParaRPr lang="en-US"/>
        </a:p>
      </dgm:t>
    </dgm:pt>
    <dgm:pt modelId="{CCFACB43-8C53-40AB-8D08-F76638E4BF1A}" type="pres">
      <dgm:prSet presAssocID="{0F4FD2A3-2171-42C8-9F0E-5B574C27DB3F}" presName="CompostProcess" presStyleCnt="0">
        <dgm:presLayoutVars>
          <dgm:dir/>
          <dgm:resizeHandles val="exact"/>
        </dgm:presLayoutVars>
      </dgm:prSet>
      <dgm:spPr/>
    </dgm:pt>
    <dgm:pt modelId="{460D5613-B1A5-49DE-A549-EC7B2482EAB9}" type="pres">
      <dgm:prSet presAssocID="{0F4FD2A3-2171-42C8-9F0E-5B574C27DB3F}" presName="arrow" presStyleLbl="bgShp" presStyleIdx="0" presStyleCnt="1"/>
      <dgm:spPr/>
    </dgm:pt>
    <dgm:pt modelId="{9A650035-BACD-43D3-8AD9-802C9E8352B2}" type="pres">
      <dgm:prSet presAssocID="{0F4FD2A3-2171-42C8-9F0E-5B574C27DB3F}" presName="linearProcess" presStyleCnt="0"/>
      <dgm:spPr/>
    </dgm:pt>
    <dgm:pt modelId="{5D3D10A7-ED24-44FF-9F00-A8CE60445FE5}" type="pres">
      <dgm:prSet presAssocID="{B493D512-166D-47B4-9260-0ECCA1EECFB2}" presName="textNode" presStyleLbl="node1" presStyleIdx="0" presStyleCnt="6">
        <dgm:presLayoutVars>
          <dgm:bulletEnabled val="1"/>
        </dgm:presLayoutVars>
      </dgm:prSet>
      <dgm:spPr/>
    </dgm:pt>
    <dgm:pt modelId="{1E63CABB-BA3A-45A6-912B-D27A41E5CA79}" type="pres">
      <dgm:prSet presAssocID="{AD9D6628-DE8B-482C-B259-ABDEC25F3FBF}" presName="sibTrans" presStyleCnt="0"/>
      <dgm:spPr/>
    </dgm:pt>
    <dgm:pt modelId="{9190F27F-6DEF-43C8-9E47-A938E0387F9D}" type="pres">
      <dgm:prSet presAssocID="{02667B00-AF47-4CAE-A047-D933E6F59794}" presName="textNode" presStyleLbl="node1" presStyleIdx="1" presStyleCnt="6">
        <dgm:presLayoutVars>
          <dgm:bulletEnabled val="1"/>
        </dgm:presLayoutVars>
      </dgm:prSet>
      <dgm:spPr/>
    </dgm:pt>
    <dgm:pt modelId="{E7A8BBCA-530D-464D-A27E-827C61F0B2AF}" type="pres">
      <dgm:prSet presAssocID="{FEFE90D9-DE97-46EC-9F72-3734482157A6}" presName="sibTrans" presStyleCnt="0"/>
      <dgm:spPr/>
    </dgm:pt>
    <dgm:pt modelId="{50F0D143-E800-4AB7-96F6-A2B10BCFBEA9}" type="pres">
      <dgm:prSet presAssocID="{BBBBF5CA-3B45-4D38-8F76-CB24776F7564}" presName="textNode" presStyleLbl="node1" presStyleIdx="2" presStyleCnt="6">
        <dgm:presLayoutVars>
          <dgm:bulletEnabled val="1"/>
        </dgm:presLayoutVars>
      </dgm:prSet>
      <dgm:spPr/>
    </dgm:pt>
    <dgm:pt modelId="{BBF4F5DC-49A5-442D-B5C9-792FA876A811}" type="pres">
      <dgm:prSet presAssocID="{08B18FA0-230D-4B7D-A518-49B53ABC88EF}" presName="sibTrans" presStyleCnt="0"/>
      <dgm:spPr/>
    </dgm:pt>
    <dgm:pt modelId="{37874CE7-010C-4355-A1C5-A552F2A1CCEA}" type="pres">
      <dgm:prSet presAssocID="{21694BEE-1DD4-4420-A67C-73EC5CEDF689}" presName="textNode" presStyleLbl="node1" presStyleIdx="3" presStyleCnt="6">
        <dgm:presLayoutVars>
          <dgm:bulletEnabled val="1"/>
        </dgm:presLayoutVars>
      </dgm:prSet>
      <dgm:spPr/>
    </dgm:pt>
    <dgm:pt modelId="{1FA8C75A-9B5C-4FBE-9A14-7F9497F4ACB8}" type="pres">
      <dgm:prSet presAssocID="{D6180DCD-62FC-4FDC-A77A-297C1F64F75B}" presName="sibTrans" presStyleCnt="0"/>
      <dgm:spPr/>
    </dgm:pt>
    <dgm:pt modelId="{E1BF9CE2-BBCB-4A3E-84FA-33A8361F5190}" type="pres">
      <dgm:prSet presAssocID="{A306D558-F4B1-4CAC-A5B4-01C14E971612}" presName="textNode" presStyleLbl="node1" presStyleIdx="4" presStyleCnt="6">
        <dgm:presLayoutVars>
          <dgm:bulletEnabled val="1"/>
        </dgm:presLayoutVars>
      </dgm:prSet>
      <dgm:spPr/>
    </dgm:pt>
    <dgm:pt modelId="{D45673C6-AE54-4F23-8449-E72AF8752C38}" type="pres">
      <dgm:prSet presAssocID="{98889F5B-3499-4BF8-92CA-70217C10B868}" presName="sibTrans" presStyleCnt="0"/>
      <dgm:spPr/>
    </dgm:pt>
    <dgm:pt modelId="{95CB003C-24C2-43B3-ADB9-5AEE391D1824}" type="pres">
      <dgm:prSet presAssocID="{87820777-0D77-4FF3-8FB0-5EBD988D9115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7B555E05-663A-41D4-8CDC-419E43C3105B}" type="presOf" srcId="{B493D512-166D-47B4-9260-0ECCA1EECFB2}" destId="{5D3D10A7-ED24-44FF-9F00-A8CE60445FE5}" srcOrd="0" destOrd="0" presId="urn:microsoft.com/office/officeart/2005/8/layout/hProcess9"/>
    <dgm:cxn modelId="{ED1DA407-7F75-4662-8C32-400185AB12F3}" type="presOf" srcId="{0F4FD2A3-2171-42C8-9F0E-5B574C27DB3F}" destId="{CCFACB43-8C53-40AB-8D08-F76638E4BF1A}" srcOrd="0" destOrd="0" presId="urn:microsoft.com/office/officeart/2005/8/layout/hProcess9"/>
    <dgm:cxn modelId="{EAD28E10-C329-4B1B-8416-9A548693F5B8}" srcId="{0F4FD2A3-2171-42C8-9F0E-5B574C27DB3F}" destId="{21694BEE-1DD4-4420-A67C-73EC5CEDF689}" srcOrd="3" destOrd="0" parTransId="{D2913A66-3983-4BB9-81E2-4945B972D669}" sibTransId="{D6180DCD-62FC-4FDC-A77A-297C1F64F75B}"/>
    <dgm:cxn modelId="{9CF15C28-38BC-4851-8498-A7678B33C48A}" type="presOf" srcId="{A306D558-F4B1-4CAC-A5B4-01C14E971612}" destId="{E1BF9CE2-BBCB-4A3E-84FA-33A8361F5190}" srcOrd="0" destOrd="0" presId="urn:microsoft.com/office/officeart/2005/8/layout/hProcess9"/>
    <dgm:cxn modelId="{85A55335-E687-410A-9339-00D807D7D571}" type="presOf" srcId="{BBBBF5CA-3B45-4D38-8F76-CB24776F7564}" destId="{50F0D143-E800-4AB7-96F6-A2B10BCFBEA9}" srcOrd="0" destOrd="0" presId="urn:microsoft.com/office/officeart/2005/8/layout/hProcess9"/>
    <dgm:cxn modelId="{C92D9B42-1AA2-4A7E-92AC-8392C7AE576D}" srcId="{0F4FD2A3-2171-42C8-9F0E-5B574C27DB3F}" destId="{87820777-0D77-4FF3-8FB0-5EBD988D9115}" srcOrd="5" destOrd="0" parTransId="{6B5B2376-20C7-4E58-87C0-961DD1024922}" sibTransId="{B8DCD378-515F-4184-8197-184D4879193F}"/>
    <dgm:cxn modelId="{4C285877-9FAC-43CE-9DFE-6BDF2C0F797E}" type="presOf" srcId="{87820777-0D77-4FF3-8FB0-5EBD988D9115}" destId="{95CB003C-24C2-43B3-ADB9-5AEE391D1824}" srcOrd="0" destOrd="0" presId="urn:microsoft.com/office/officeart/2005/8/layout/hProcess9"/>
    <dgm:cxn modelId="{5EADF67B-6579-4A73-B678-2F2738CAB694}" type="presOf" srcId="{02667B00-AF47-4CAE-A047-D933E6F59794}" destId="{9190F27F-6DEF-43C8-9E47-A938E0387F9D}" srcOrd="0" destOrd="0" presId="urn:microsoft.com/office/officeart/2005/8/layout/hProcess9"/>
    <dgm:cxn modelId="{67D6F388-2C9E-46B9-9DAF-4CA2CAD7CB69}" srcId="{0F4FD2A3-2171-42C8-9F0E-5B574C27DB3F}" destId="{B493D512-166D-47B4-9260-0ECCA1EECFB2}" srcOrd="0" destOrd="0" parTransId="{8B40C3BD-96E0-41D3-ACA5-3CC960180CA6}" sibTransId="{AD9D6628-DE8B-482C-B259-ABDEC25F3FBF}"/>
    <dgm:cxn modelId="{96C6E589-7F43-4CFE-B04B-CE868625F70A}" srcId="{0F4FD2A3-2171-42C8-9F0E-5B574C27DB3F}" destId="{A306D558-F4B1-4CAC-A5B4-01C14E971612}" srcOrd="4" destOrd="0" parTransId="{6B6CF9A8-2DB8-4753-BE53-CBF610EF8A1E}" sibTransId="{98889F5B-3499-4BF8-92CA-70217C10B868}"/>
    <dgm:cxn modelId="{A829879F-B7AE-4D0E-BD3B-CD3B3F182025}" srcId="{0F4FD2A3-2171-42C8-9F0E-5B574C27DB3F}" destId="{BBBBF5CA-3B45-4D38-8F76-CB24776F7564}" srcOrd="2" destOrd="0" parTransId="{742D53D0-69B5-48AC-8C42-C060B68934D2}" sibTransId="{08B18FA0-230D-4B7D-A518-49B53ABC88EF}"/>
    <dgm:cxn modelId="{8C17BCB9-A098-4FB4-85C8-2E0EF7F20C8F}" type="presOf" srcId="{21694BEE-1DD4-4420-A67C-73EC5CEDF689}" destId="{37874CE7-010C-4355-A1C5-A552F2A1CCEA}" srcOrd="0" destOrd="0" presId="urn:microsoft.com/office/officeart/2005/8/layout/hProcess9"/>
    <dgm:cxn modelId="{664476CD-69BD-4E46-98DC-C85364104E41}" srcId="{0F4FD2A3-2171-42C8-9F0E-5B574C27DB3F}" destId="{02667B00-AF47-4CAE-A047-D933E6F59794}" srcOrd="1" destOrd="0" parTransId="{ABB2A8CB-E4EF-47F5-B61C-27FBCF424410}" sibTransId="{FEFE90D9-DE97-46EC-9F72-3734482157A6}"/>
    <dgm:cxn modelId="{4D150A92-99DF-4876-AD4A-53366BB10C40}" type="presParOf" srcId="{CCFACB43-8C53-40AB-8D08-F76638E4BF1A}" destId="{460D5613-B1A5-49DE-A549-EC7B2482EAB9}" srcOrd="0" destOrd="0" presId="urn:microsoft.com/office/officeart/2005/8/layout/hProcess9"/>
    <dgm:cxn modelId="{A6C5C236-D8FA-4D9E-B4F0-61940AFD1A3E}" type="presParOf" srcId="{CCFACB43-8C53-40AB-8D08-F76638E4BF1A}" destId="{9A650035-BACD-43D3-8AD9-802C9E8352B2}" srcOrd="1" destOrd="0" presId="urn:microsoft.com/office/officeart/2005/8/layout/hProcess9"/>
    <dgm:cxn modelId="{96B4AFB6-D080-4C1A-97FE-97B22F36B6DF}" type="presParOf" srcId="{9A650035-BACD-43D3-8AD9-802C9E8352B2}" destId="{5D3D10A7-ED24-44FF-9F00-A8CE60445FE5}" srcOrd="0" destOrd="0" presId="urn:microsoft.com/office/officeart/2005/8/layout/hProcess9"/>
    <dgm:cxn modelId="{3218570E-9657-42FA-9EBA-4A7F5B068F85}" type="presParOf" srcId="{9A650035-BACD-43D3-8AD9-802C9E8352B2}" destId="{1E63CABB-BA3A-45A6-912B-D27A41E5CA79}" srcOrd="1" destOrd="0" presId="urn:microsoft.com/office/officeart/2005/8/layout/hProcess9"/>
    <dgm:cxn modelId="{E808DBC0-FED7-4AD6-8991-8048D73C1BD6}" type="presParOf" srcId="{9A650035-BACD-43D3-8AD9-802C9E8352B2}" destId="{9190F27F-6DEF-43C8-9E47-A938E0387F9D}" srcOrd="2" destOrd="0" presId="urn:microsoft.com/office/officeart/2005/8/layout/hProcess9"/>
    <dgm:cxn modelId="{D623E166-C01C-43DA-B9D9-3B5F73B1CCC1}" type="presParOf" srcId="{9A650035-BACD-43D3-8AD9-802C9E8352B2}" destId="{E7A8BBCA-530D-464D-A27E-827C61F0B2AF}" srcOrd="3" destOrd="0" presId="urn:microsoft.com/office/officeart/2005/8/layout/hProcess9"/>
    <dgm:cxn modelId="{C337BFD9-BF1A-4148-BA46-806C75AC8F66}" type="presParOf" srcId="{9A650035-BACD-43D3-8AD9-802C9E8352B2}" destId="{50F0D143-E800-4AB7-96F6-A2B10BCFBEA9}" srcOrd="4" destOrd="0" presId="urn:microsoft.com/office/officeart/2005/8/layout/hProcess9"/>
    <dgm:cxn modelId="{02D1E6FE-296A-484A-91C8-EF329115F833}" type="presParOf" srcId="{9A650035-BACD-43D3-8AD9-802C9E8352B2}" destId="{BBF4F5DC-49A5-442D-B5C9-792FA876A811}" srcOrd="5" destOrd="0" presId="urn:microsoft.com/office/officeart/2005/8/layout/hProcess9"/>
    <dgm:cxn modelId="{F948988C-04DE-446D-8B3C-F3B5DBE954CE}" type="presParOf" srcId="{9A650035-BACD-43D3-8AD9-802C9E8352B2}" destId="{37874CE7-010C-4355-A1C5-A552F2A1CCEA}" srcOrd="6" destOrd="0" presId="urn:microsoft.com/office/officeart/2005/8/layout/hProcess9"/>
    <dgm:cxn modelId="{B6353CE4-158B-468C-B206-EEE79F2E94B0}" type="presParOf" srcId="{9A650035-BACD-43D3-8AD9-802C9E8352B2}" destId="{1FA8C75A-9B5C-4FBE-9A14-7F9497F4ACB8}" srcOrd="7" destOrd="0" presId="urn:microsoft.com/office/officeart/2005/8/layout/hProcess9"/>
    <dgm:cxn modelId="{D10683EB-9607-43D3-AE6E-8E9516F1BFE1}" type="presParOf" srcId="{9A650035-BACD-43D3-8AD9-802C9E8352B2}" destId="{E1BF9CE2-BBCB-4A3E-84FA-33A8361F5190}" srcOrd="8" destOrd="0" presId="urn:microsoft.com/office/officeart/2005/8/layout/hProcess9"/>
    <dgm:cxn modelId="{F1CE7757-2AC0-40C3-A8E5-8302588B3968}" type="presParOf" srcId="{9A650035-BACD-43D3-8AD9-802C9E8352B2}" destId="{D45673C6-AE54-4F23-8449-E72AF8752C38}" srcOrd="9" destOrd="0" presId="urn:microsoft.com/office/officeart/2005/8/layout/hProcess9"/>
    <dgm:cxn modelId="{392C4EEE-1932-42A9-B8AD-8E61C9B004FF}" type="presParOf" srcId="{9A650035-BACD-43D3-8AD9-802C9E8352B2}" destId="{95CB003C-24C2-43B3-ADB9-5AEE391D182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66FA5F8-1F4D-451B-802D-37B1BB94FB9A}" type="doc">
      <dgm:prSet loTypeId="urn:microsoft.com/office/officeart/2005/8/layout/hList3" loCatId="list" qsTypeId="urn:microsoft.com/office/officeart/2005/8/quickstyle/simple2#1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E11843C4-47AC-460D-ABCF-662FBCCAE707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3600" dirty="0">
              <a:solidFill>
                <a:schemeClr val="bg1"/>
              </a:solidFill>
              <a:latin typeface="Daytona" panose="020B0604030500040204" pitchFamily="34" charset="0"/>
            </a:rPr>
            <a:t>What Counts? </a:t>
          </a:r>
          <a:endParaRPr lang="en-US" sz="3600" dirty="0">
            <a:solidFill>
              <a:schemeClr val="bg1"/>
            </a:solidFill>
          </a:endParaRPr>
        </a:p>
      </dgm:t>
    </dgm:pt>
    <dgm:pt modelId="{F096BB97-5E22-41EC-85AC-285B8BF1B58B}" type="sibTrans" cxnId="{7B8C550F-9B0D-4C58-82DA-25272130B881}">
      <dgm:prSet/>
      <dgm:spPr/>
      <dgm:t>
        <a:bodyPr/>
        <a:lstStyle/>
        <a:p>
          <a:endParaRPr lang="en-US"/>
        </a:p>
      </dgm:t>
    </dgm:pt>
    <dgm:pt modelId="{AC0E5090-8E2D-4BE6-9A26-7DA10E74F5F9}" type="parTrans" cxnId="{7B8C550F-9B0D-4C58-82DA-25272130B881}">
      <dgm:prSet/>
      <dgm:spPr/>
      <dgm:t>
        <a:bodyPr/>
        <a:lstStyle/>
        <a:p>
          <a:endParaRPr lang="en-US"/>
        </a:p>
      </dgm:t>
    </dgm:pt>
    <dgm:pt modelId="{6F471993-91B9-4B3F-9808-B63875861664}">
      <dgm:prSet phldrT="[Text]" custT="1"/>
      <dgm:spPr/>
      <dgm:t>
        <a:bodyPr/>
        <a:lstStyle/>
        <a:p>
          <a:r>
            <a:rPr lang="en-US" sz="2000" b="0" dirty="0">
              <a:solidFill>
                <a:schemeClr val="bg1"/>
              </a:solidFill>
              <a:latin typeface="Daytona" panose="020B0604030500040204" pitchFamily="34" charset="0"/>
            </a:rPr>
            <a:t>HOPE GPA is your </a:t>
          </a:r>
          <a:r>
            <a:rPr lang="en-US" sz="2000" dirty="0">
              <a:solidFill>
                <a:schemeClr val="bg1"/>
              </a:solidFill>
              <a:latin typeface="Ink Free" panose="03080402000500000000" pitchFamily="66" charset="0"/>
            </a:rPr>
            <a:t>skinny, ugly, GPA</a:t>
          </a:r>
          <a:endParaRPr lang="en-US" sz="2000" dirty="0">
            <a:solidFill>
              <a:schemeClr val="bg1"/>
            </a:solidFill>
          </a:endParaRPr>
        </a:p>
      </dgm:t>
    </dgm:pt>
    <dgm:pt modelId="{4252D0C1-BD48-4778-A624-92E1D11A14E4}" type="sibTrans" cxnId="{D81B1A14-02E9-435A-B8AB-C7A40EE08974}">
      <dgm:prSet/>
      <dgm:spPr/>
      <dgm:t>
        <a:bodyPr/>
        <a:lstStyle/>
        <a:p>
          <a:endParaRPr lang="en-US"/>
        </a:p>
      </dgm:t>
    </dgm:pt>
    <dgm:pt modelId="{33AD79EC-BBC6-4D94-8D58-12DF7B69F680}" type="parTrans" cxnId="{D81B1A14-02E9-435A-B8AB-C7A40EE08974}">
      <dgm:prSet/>
      <dgm:spPr/>
      <dgm:t>
        <a:bodyPr/>
        <a:lstStyle/>
        <a:p>
          <a:endParaRPr lang="en-US"/>
        </a:p>
      </dgm:t>
    </dgm:pt>
    <dgm:pt modelId="{DEB4854E-C2DD-4F77-988F-0407EC67F464}">
      <dgm:prSet phldrT="[Text]"/>
      <dgm:spPr/>
      <dgm:t>
        <a:bodyPr/>
        <a:lstStyle/>
        <a:p>
          <a:r>
            <a:rPr lang="en-US" b="1" dirty="0"/>
            <a:t>Calculates only Core Classes  </a:t>
          </a:r>
        </a:p>
        <a:p>
          <a:r>
            <a:rPr lang="en-US" dirty="0"/>
            <a:t>-- English</a:t>
          </a:r>
        </a:p>
        <a:p>
          <a:r>
            <a:rPr lang="en-US" dirty="0"/>
            <a:t>-- Math</a:t>
          </a:r>
        </a:p>
        <a:p>
          <a:r>
            <a:rPr lang="en-US" dirty="0"/>
            <a:t>-- Science</a:t>
          </a:r>
        </a:p>
        <a:p>
          <a:r>
            <a:rPr lang="en-US" dirty="0"/>
            <a:t>-- Social Studies</a:t>
          </a:r>
        </a:p>
        <a:p>
          <a:r>
            <a:rPr lang="en-US" dirty="0"/>
            <a:t>--World Language</a:t>
          </a:r>
        </a:p>
      </dgm:t>
    </dgm:pt>
    <dgm:pt modelId="{69D83295-E799-4FE6-831C-9BD3D9A8AE2D}" type="sibTrans" cxnId="{108AEDFA-8E56-4DA2-9205-F6D2A79DB00D}">
      <dgm:prSet/>
      <dgm:spPr/>
      <dgm:t>
        <a:bodyPr/>
        <a:lstStyle/>
        <a:p>
          <a:endParaRPr lang="en-US"/>
        </a:p>
      </dgm:t>
    </dgm:pt>
    <dgm:pt modelId="{82192CBC-4D73-4651-8C3F-7AB966ED3E6C}" type="parTrans" cxnId="{108AEDFA-8E56-4DA2-9205-F6D2A79DB00D}">
      <dgm:prSet/>
      <dgm:spPr/>
      <dgm:t>
        <a:bodyPr/>
        <a:lstStyle/>
        <a:p>
          <a:endParaRPr lang="en-US"/>
        </a:p>
      </dgm:t>
    </dgm:pt>
    <dgm:pt modelId="{77035129-9CE2-4290-848D-B33C65767448}">
      <dgm:prSet phldrT="[Text]" phldr="0" custT="1"/>
      <dgm:spPr/>
      <dgm:t>
        <a:bodyPr/>
        <a:lstStyle/>
        <a:p>
          <a:r>
            <a:rPr lang="en-US" sz="2000" dirty="0"/>
            <a:t>Middle School courses are NOT included</a:t>
          </a:r>
        </a:p>
      </dgm:t>
    </dgm:pt>
    <dgm:pt modelId="{0F130F75-3DFC-4CEC-960C-1ED9197EEA76}" type="sibTrans" cxnId="{2E4DF6AA-D1D0-46F6-96A8-5CE95EF71DE9}">
      <dgm:prSet/>
      <dgm:spPr/>
      <dgm:t>
        <a:bodyPr/>
        <a:lstStyle/>
        <a:p>
          <a:endParaRPr lang="en-US"/>
        </a:p>
      </dgm:t>
    </dgm:pt>
    <dgm:pt modelId="{310C9F91-D131-431E-9652-20FFE7C9CC57}" type="parTrans" cxnId="{2E4DF6AA-D1D0-46F6-96A8-5CE95EF71DE9}">
      <dgm:prSet/>
      <dgm:spPr/>
      <dgm:t>
        <a:bodyPr/>
        <a:lstStyle/>
        <a:p>
          <a:endParaRPr lang="en-US"/>
        </a:p>
      </dgm:t>
    </dgm:pt>
    <dgm:pt modelId="{DD9455CA-3C46-4AE6-A318-9BDCCD6CD98A}">
      <dgm:prSet phldrT="[Text]" phldr="0" custT="1"/>
      <dgm:spPr/>
      <dgm:t>
        <a:bodyPr/>
        <a:lstStyle/>
        <a:p>
          <a:pPr>
            <a:buNone/>
          </a:pPr>
          <a:r>
            <a:rPr lang="en-US" sz="2000" dirty="0"/>
            <a:t>No GPA rounding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/>
            <a:t>2.999 </a:t>
          </a:r>
          <a:r>
            <a:rPr lang="en-US" sz="2000" b="0" i="0" dirty="0"/>
            <a:t>≠ 3.0</a:t>
          </a:r>
          <a:r>
            <a:rPr lang="en-US" sz="2000" dirty="0"/>
            <a:t> </a:t>
          </a:r>
          <a:endParaRPr lang="en-US" sz="1800" dirty="0"/>
        </a:p>
      </dgm:t>
    </dgm:pt>
    <dgm:pt modelId="{D05F5A9C-62A4-416C-912E-234C7C25DE9D}" type="sibTrans" cxnId="{9CE61F0A-99B0-44E0-AFAA-48532531540B}">
      <dgm:prSet/>
      <dgm:spPr/>
      <dgm:t>
        <a:bodyPr/>
        <a:lstStyle/>
        <a:p>
          <a:endParaRPr lang="en-US"/>
        </a:p>
      </dgm:t>
    </dgm:pt>
    <dgm:pt modelId="{003DBFDD-FCEE-4C47-83D0-D8002AA3FF33}" type="parTrans" cxnId="{9CE61F0A-99B0-44E0-AFAA-48532531540B}">
      <dgm:prSet/>
      <dgm:spPr/>
      <dgm:t>
        <a:bodyPr/>
        <a:lstStyle/>
        <a:p>
          <a:endParaRPr lang="en-US"/>
        </a:p>
      </dgm:t>
    </dgm:pt>
    <dgm:pt modelId="{D551D09C-C0AB-4E67-AB5E-12829E44DF75}" type="pres">
      <dgm:prSet presAssocID="{D66FA5F8-1F4D-451B-802D-37B1BB94FB9A}" presName="composite" presStyleCnt="0">
        <dgm:presLayoutVars>
          <dgm:chMax val="1"/>
          <dgm:dir/>
          <dgm:resizeHandles val="exact"/>
        </dgm:presLayoutVars>
      </dgm:prSet>
      <dgm:spPr/>
    </dgm:pt>
    <dgm:pt modelId="{0AB2F0B6-1B16-4F07-8AC6-CC3DB8A408E3}" type="pres">
      <dgm:prSet presAssocID="{E11843C4-47AC-460D-ABCF-662FBCCAE707}" presName="roof" presStyleLbl="dkBgShp" presStyleIdx="0" presStyleCnt="2" custLinFactNeighborX="3120" custLinFactNeighborY="23399"/>
      <dgm:spPr/>
    </dgm:pt>
    <dgm:pt modelId="{BF0EE6A7-9F69-4718-9E97-0B5BC2363C12}" type="pres">
      <dgm:prSet presAssocID="{E11843C4-47AC-460D-ABCF-662FBCCAE707}" presName="pillars" presStyleCnt="0"/>
      <dgm:spPr/>
    </dgm:pt>
    <dgm:pt modelId="{21A88588-3335-43FC-BB6E-E2E7EEE4D2A3}" type="pres">
      <dgm:prSet presAssocID="{E11843C4-47AC-460D-ABCF-662FBCCAE707}" presName="pillar1" presStyleLbl="node1" presStyleIdx="0" presStyleCnt="4">
        <dgm:presLayoutVars>
          <dgm:bulletEnabled val="1"/>
        </dgm:presLayoutVars>
      </dgm:prSet>
      <dgm:spPr/>
    </dgm:pt>
    <dgm:pt modelId="{F6D3F837-2F35-44DE-A192-F39F23608597}" type="pres">
      <dgm:prSet presAssocID="{DEB4854E-C2DD-4F77-988F-0407EC67F464}" presName="pillarX" presStyleLbl="node1" presStyleIdx="1" presStyleCnt="4">
        <dgm:presLayoutVars>
          <dgm:bulletEnabled val="1"/>
        </dgm:presLayoutVars>
      </dgm:prSet>
      <dgm:spPr/>
    </dgm:pt>
    <dgm:pt modelId="{6F920D20-C0FE-4165-A659-96A7C72BB83E}" type="pres">
      <dgm:prSet presAssocID="{77035129-9CE2-4290-848D-B33C65767448}" presName="pillarX" presStyleLbl="node1" presStyleIdx="2" presStyleCnt="4">
        <dgm:presLayoutVars>
          <dgm:bulletEnabled val="1"/>
        </dgm:presLayoutVars>
      </dgm:prSet>
      <dgm:spPr/>
    </dgm:pt>
    <dgm:pt modelId="{F8FCD2B2-BA7A-4B33-AE64-A55DEC5EB2DE}" type="pres">
      <dgm:prSet presAssocID="{DD9455CA-3C46-4AE6-A318-9BDCCD6CD98A}" presName="pillarX" presStyleLbl="node1" presStyleIdx="3" presStyleCnt="4">
        <dgm:presLayoutVars>
          <dgm:bulletEnabled val="1"/>
        </dgm:presLayoutVars>
      </dgm:prSet>
      <dgm:spPr/>
    </dgm:pt>
    <dgm:pt modelId="{FED478C1-42E2-4FF0-909E-4E06AF8F5E44}" type="pres">
      <dgm:prSet presAssocID="{E11843C4-47AC-460D-ABCF-662FBCCAE707}" presName="base" presStyleLbl="dkBgShp" presStyleIdx="1" presStyleCnt="2" custLinFactNeighborX="-201" custLinFactNeighborY="31026"/>
      <dgm:spPr/>
    </dgm:pt>
  </dgm:ptLst>
  <dgm:cxnLst>
    <dgm:cxn modelId="{9CE61F0A-99B0-44E0-AFAA-48532531540B}" srcId="{E11843C4-47AC-460D-ABCF-662FBCCAE707}" destId="{DD9455CA-3C46-4AE6-A318-9BDCCD6CD98A}" srcOrd="3" destOrd="0" parTransId="{003DBFDD-FCEE-4C47-83D0-D8002AA3FF33}" sibTransId="{D05F5A9C-62A4-416C-912E-234C7C25DE9D}"/>
    <dgm:cxn modelId="{7B8C550F-9B0D-4C58-82DA-25272130B881}" srcId="{D66FA5F8-1F4D-451B-802D-37B1BB94FB9A}" destId="{E11843C4-47AC-460D-ABCF-662FBCCAE707}" srcOrd="0" destOrd="0" parTransId="{AC0E5090-8E2D-4BE6-9A26-7DA10E74F5F9}" sibTransId="{F096BB97-5E22-41EC-85AC-285B8BF1B58B}"/>
    <dgm:cxn modelId="{3660AF13-4E6B-454C-9AD7-9BC647FCBD23}" type="presOf" srcId="{E11843C4-47AC-460D-ABCF-662FBCCAE707}" destId="{0AB2F0B6-1B16-4F07-8AC6-CC3DB8A408E3}" srcOrd="0" destOrd="0" presId="urn:microsoft.com/office/officeart/2005/8/layout/hList3"/>
    <dgm:cxn modelId="{D81B1A14-02E9-435A-B8AB-C7A40EE08974}" srcId="{E11843C4-47AC-460D-ABCF-662FBCCAE707}" destId="{6F471993-91B9-4B3F-9808-B63875861664}" srcOrd="0" destOrd="0" parTransId="{33AD79EC-BBC6-4D94-8D58-12DF7B69F680}" sibTransId="{4252D0C1-BD48-4778-A624-92E1D11A14E4}"/>
    <dgm:cxn modelId="{AB17C197-55A6-49D3-B6FF-2C2FBF85174F}" type="presOf" srcId="{DD9455CA-3C46-4AE6-A318-9BDCCD6CD98A}" destId="{F8FCD2B2-BA7A-4B33-AE64-A55DEC5EB2DE}" srcOrd="0" destOrd="0" presId="urn:microsoft.com/office/officeart/2005/8/layout/hList3"/>
    <dgm:cxn modelId="{2E4DF6AA-D1D0-46F6-96A8-5CE95EF71DE9}" srcId="{E11843C4-47AC-460D-ABCF-662FBCCAE707}" destId="{77035129-9CE2-4290-848D-B33C65767448}" srcOrd="2" destOrd="0" parTransId="{310C9F91-D131-431E-9652-20FFE7C9CC57}" sibTransId="{0F130F75-3DFC-4CEC-960C-1ED9197EEA76}"/>
    <dgm:cxn modelId="{D744E0BC-A9E1-4FCC-8CB4-252386E5083F}" type="presOf" srcId="{6F471993-91B9-4B3F-9808-B63875861664}" destId="{21A88588-3335-43FC-BB6E-E2E7EEE4D2A3}" srcOrd="0" destOrd="0" presId="urn:microsoft.com/office/officeart/2005/8/layout/hList3"/>
    <dgm:cxn modelId="{5C92B2DE-9832-4C41-A293-75A9A094542A}" type="presOf" srcId="{77035129-9CE2-4290-848D-B33C65767448}" destId="{6F920D20-C0FE-4165-A659-96A7C72BB83E}" srcOrd="0" destOrd="0" presId="urn:microsoft.com/office/officeart/2005/8/layout/hList3"/>
    <dgm:cxn modelId="{E60498E1-50FB-400A-B419-07AC60B9E362}" type="presOf" srcId="{D66FA5F8-1F4D-451B-802D-37B1BB94FB9A}" destId="{D551D09C-C0AB-4E67-AB5E-12829E44DF75}" srcOrd="0" destOrd="0" presId="urn:microsoft.com/office/officeart/2005/8/layout/hList3"/>
    <dgm:cxn modelId="{4F8C20FA-98C6-4E13-A640-B44606238076}" type="presOf" srcId="{DEB4854E-C2DD-4F77-988F-0407EC67F464}" destId="{F6D3F837-2F35-44DE-A192-F39F23608597}" srcOrd="0" destOrd="0" presId="urn:microsoft.com/office/officeart/2005/8/layout/hList3"/>
    <dgm:cxn modelId="{108AEDFA-8E56-4DA2-9205-F6D2A79DB00D}" srcId="{E11843C4-47AC-460D-ABCF-662FBCCAE707}" destId="{DEB4854E-C2DD-4F77-988F-0407EC67F464}" srcOrd="1" destOrd="0" parTransId="{82192CBC-4D73-4651-8C3F-7AB966ED3E6C}" sibTransId="{69D83295-E799-4FE6-831C-9BD3D9A8AE2D}"/>
    <dgm:cxn modelId="{86CE2EA1-2C87-4F82-B58D-974BD6A332FF}" type="presParOf" srcId="{D551D09C-C0AB-4E67-AB5E-12829E44DF75}" destId="{0AB2F0B6-1B16-4F07-8AC6-CC3DB8A408E3}" srcOrd="0" destOrd="0" presId="urn:microsoft.com/office/officeart/2005/8/layout/hList3"/>
    <dgm:cxn modelId="{B4CFCB77-F117-4F13-8775-E9E9878EA27E}" type="presParOf" srcId="{D551D09C-C0AB-4E67-AB5E-12829E44DF75}" destId="{BF0EE6A7-9F69-4718-9E97-0B5BC2363C12}" srcOrd="1" destOrd="0" presId="urn:microsoft.com/office/officeart/2005/8/layout/hList3"/>
    <dgm:cxn modelId="{8EE7D540-8BE4-42FE-B4D7-0334FD35E457}" type="presParOf" srcId="{BF0EE6A7-9F69-4718-9E97-0B5BC2363C12}" destId="{21A88588-3335-43FC-BB6E-E2E7EEE4D2A3}" srcOrd="0" destOrd="0" presId="urn:microsoft.com/office/officeart/2005/8/layout/hList3"/>
    <dgm:cxn modelId="{DA87A747-01B3-4626-8643-F0592364A4E7}" type="presParOf" srcId="{BF0EE6A7-9F69-4718-9E97-0B5BC2363C12}" destId="{F6D3F837-2F35-44DE-A192-F39F23608597}" srcOrd="1" destOrd="0" presId="urn:microsoft.com/office/officeart/2005/8/layout/hList3"/>
    <dgm:cxn modelId="{E02368E0-3BDE-49BC-A0B8-CA692903E205}" type="presParOf" srcId="{BF0EE6A7-9F69-4718-9E97-0B5BC2363C12}" destId="{6F920D20-C0FE-4165-A659-96A7C72BB83E}" srcOrd="2" destOrd="0" presId="urn:microsoft.com/office/officeart/2005/8/layout/hList3"/>
    <dgm:cxn modelId="{72ABDFE6-9A01-4D84-B2BF-8B69F2453906}" type="presParOf" srcId="{BF0EE6A7-9F69-4718-9E97-0B5BC2363C12}" destId="{F8FCD2B2-BA7A-4B33-AE64-A55DEC5EB2DE}" srcOrd="3" destOrd="0" presId="urn:microsoft.com/office/officeart/2005/8/layout/hList3"/>
    <dgm:cxn modelId="{984EA79F-1BEF-4E41-8F70-9A678B390BF6}" type="presParOf" srcId="{D551D09C-C0AB-4E67-AB5E-12829E44DF75}" destId="{FED478C1-42E2-4FF0-909E-4E06AF8F5E4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F08FC1-ECB9-4C95-8F5B-0C52CFF62E56}" type="doc">
      <dgm:prSet loTypeId="urn:microsoft.com/office/officeart/2005/8/layout/hList3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E0EAE399-ADB1-48F0-92AD-131641976AE9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3600" dirty="0">
              <a:latin typeface="Daytona" panose="020B0604030500040204" pitchFamily="34" charset="0"/>
            </a:rPr>
            <a:t>Important Details</a:t>
          </a:r>
        </a:p>
      </dgm:t>
    </dgm:pt>
    <dgm:pt modelId="{2261C2CF-6CAE-46E9-A601-5697146A3B6E}" type="parTrans" cxnId="{3EB39696-80B7-4C85-B5A3-A14D8AB06B56}">
      <dgm:prSet/>
      <dgm:spPr/>
      <dgm:t>
        <a:bodyPr/>
        <a:lstStyle/>
        <a:p>
          <a:endParaRPr lang="en-US"/>
        </a:p>
      </dgm:t>
    </dgm:pt>
    <dgm:pt modelId="{61730705-F2EA-4252-A65E-E26CBD6C3B11}" type="sibTrans" cxnId="{3EB39696-80B7-4C85-B5A3-A14D8AB06B56}">
      <dgm:prSet/>
      <dgm:spPr/>
      <dgm:t>
        <a:bodyPr/>
        <a:lstStyle/>
        <a:p>
          <a:endParaRPr lang="en-US"/>
        </a:p>
      </dgm:t>
    </dgm:pt>
    <dgm:pt modelId="{599FB16A-D327-437D-B434-2176E1CE2A0B}">
      <dgm:prSet custT="1"/>
      <dgm:spPr/>
      <dgm:t>
        <a:bodyPr/>
        <a:lstStyle/>
        <a:p>
          <a:pPr algn="ctr">
            <a:buNone/>
          </a:pPr>
          <a:r>
            <a:rPr lang="en-US" sz="2000" b="1" i="0" dirty="0"/>
            <a:t>Calculated by the Georgia Student Finance Commission</a:t>
          </a:r>
          <a:endParaRPr lang="en-US" sz="2000" b="0" i="0" dirty="0"/>
        </a:p>
      </dgm:t>
    </dgm:pt>
    <dgm:pt modelId="{D10D3344-3D8F-4080-A597-AED595735D6C}" type="parTrans" cxnId="{709DBEFE-9ACB-4B4F-933E-624D43FB154C}">
      <dgm:prSet/>
      <dgm:spPr/>
      <dgm:t>
        <a:bodyPr/>
        <a:lstStyle/>
        <a:p>
          <a:endParaRPr lang="en-US"/>
        </a:p>
      </dgm:t>
    </dgm:pt>
    <dgm:pt modelId="{D6588850-7BA6-49A0-949B-868F93226169}" type="sibTrans" cxnId="{709DBEFE-9ACB-4B4F-933E-624D43FB154C}">
      <dgm:prSet/>
      <dgm:spPr/>
      <dgm:t>
        <a:bodyPr/>
        <a:lstStyle/>
        <a:p>
          <a:endParaRPr lang="en-US"/>
        </a:p>
      </dgm:t>
    </dgm:pt>
    <dgm:pt modelId="{1CAB4990-BA6F-47A0-B700-800C171412D7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n-US" sz="1800" b="0" i="0" dirty="0"/>
            <a:t>Final GPA determined after graduation</a:t>
          </a:r>
        </a:p>
      </dgm:t>
    </dgm:pt>
    <dgm:pt modelId="{7FE69BAE-9F93-40F4-9526-7CED59863E28}" type="parTrans" cxnId="{B561C623-3B12-4B94-AE0A-6D0F4D361E9A}">
      <dgm:prSet/>
      <dgm:spPr/>
      <dgm:t>
        <a:bodyPr/>
        <a:lstStyle/>
        <a:p>
          <a:endParaRPr lang="en-US"/>
        </a:p>
      </dgm:t>
    </dgm:pt>
    <dgm:pt modelId="{19436E82-D1C3-4C0B-8A34-91E0620C571A}" type="sibTrans" cxnId="{B561C623-3B12-4B94-AE0A-6D0F4D361E9A}">
      <dgm:prSet/>
      <dgm:spPr/>
      <dgm:t>
        <a:bodyPr/>
        <a:lstStyle/>
        <a:p>
          <a:endParaRPr lang="en-US"/>
        </a:p>
      </dgm:t>
    </dgm:pt>
    <dgm:pt modelId="{F5DA7DAB-38F6-42F2-B7A8-1701ACE6ED69}">
      <dgm:prSet custT="1"/>
      <dgm:spPr/>
      <dgm:t>
        <a:bodyPr/>
        <a:lstStyle/>
        <a:p>
          <a:pPr algn="ctr">
            <a:buNone/>
          </a:pPr>
          <a:r>
            <a:rPr lang="en-US" sz="2000" b="1" i="0" dirty="0"/>
            <a:t>Honors/AP/Dual Enrollment weighting removed</a:t>
          </a:r>
          <a:endParaRPr lang="en-US" sz="2000" b="0" i="0" dirty="0"/>
        </a:p>
      </dgm:t>
    </dgm:pt>
    <dgm:pt modelId="{00D5C901-B427-4697-A50B-49F2AD51B144}" type="parTrans" cxnId="{263F86A4-B0BC-44C7-9A4E-10BDF812D96F}">
      <dgm:prSet/>
      <dgm:spPr/>
      <dgm:t>
        <a:bodyPr/>
        <a:lstStyle/>
        <a:p>
          <a:endParaRPr lang="en-US"/>
        </a:p>
      </dgm:t>
    </dgm:pt>
    <dgm:pt modelId="{9C27B855-354F-4A8A-A8F6-A40BD41D80C3}" type="sibTrans" cxnId="{263F86A4-B0BC-44C7-9A4E-10BDF812D96F}">
      <dgm:prSet/>
      <dgm:spPr/>
      <dgm:t>
        <a:bodyPr/>
        <a:lstStyle/>
        <a:p>
          <a:endParaRPr lang="en-US"/>
        </a:p>
      </dgm:t>
    </dgm:pt>
    <dgm:pt modelId="{80BB4367-D0F0-408B-9E46-82EDA896D4D2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n-US" sz="1800" b="0" i="0" dirty="0"/>
            <a:t>Extra 7-point weight does not count</a:t>
          </a:r>
        </a:p>
      </dgm:t>
    </dgm:pt>
    <dgm:pt modelId="{D274AA36-5490-4EFD-811B-963D979C121F}" type="parTrans" cxnId="{7C3E33A8-7588-4F0A-A4BD-AC1A2E28F9AA}">
      <dgm:prSet/>
      <dgm:spPr/>
      <dgm:t>
        <a:bodyPr/>
        <a:lstStyle/>
        <a:p>
          <a:endParaRPr lang="en-US"/>
        </a:p>
      </dgm:t>
    </dgm:pt>
    <dgm:pt modelId="{948C0EC1-01B7-478F-A9FB-6BC9EED930F7}" type="sibTrans" cxnId="{7C3E33A8-7588-4F0A-A4BD-AC1A2E28F9AA}">
      <dgm:prSet/>
      <dgm:spPr/>
      <dgm:t>
        <a:bodyPr/>
        <a:lstStyle/>
        <a:p>
          <a:endParaRPr lang="en-US"/>
        </a:p>
      </dgm:t>
    </dgm:pt>
    <dgm:pt modelId="{94951B78-2886-41F3-9006-7A2E89154FCE}">
      <dgm:prSet custT="1"/>
      <dgm:spPr/>
      <dgm:t>
        <a:bodyPr/>
        <a:lstStyle/>
        <a:p>
          <a:pPr algn="ctr">
            <a:buNone/>
          </a:pPr>
          <a:endParaRPr lang="en-US" sz="1600" b="0" i="0" dirty="0">
            <a:highlight>
              <a:srgbClr val="FFFF00"/>
            </a:highlight>
            <a:latin typeface="+mn-lt"/>
          </a:endParaRPr>
        </a:p>
      </dgm:t>
    </dgm:pt>
    <dgm:pt modelId="{8B080434-66FD-47E7-A5ED-A1561574D0B8}" type="parTrans" cxnId="{A1A8B7E9-A90D-45D9-8C67-4B6E2CC4D24C}">
      <dgm:prSet/>
      <dgm:spPr/>
      <dgm:t>
        <a:bodyPr/>
        <a:lstStyle/>
        <a:p>
          <a:endParaRPr lang="en-US"/>
        </a:p>
      </dgm:t>
    </dgm:pt>
    <dgm:pt modelId="{36043F60-DF65-4122-9000-9C40B5FFB2EC}" type="sibTrans" cxnId="{A1A8B7E9-A90D-45D9-8C67-4B6E2CC4D24C}">
      <dgm:prSet/>
      <dgm:spPr/>
      <dgm:t>
        <a:bodyPr/>
        <a:lstStyle/>
        <a:p>
          <a:endParaRPr lang="en-US"/>
        </a:p>
      </dgm:t>
    </dgm:pt>
    <dgm:pt modelId="{55110266-8657-409D-8247-97B6E4D3F7E7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n-US" sz="1600" b="0" i="0" dirty="0">
              <a:effectLst/>
              <a:latin typeface="+mn-lt"/>
            </a:rPr>
            <a:t>Monitor your 4-credit rigor requirement</a:t>
          </a:r>
        </a:p>
      </dgm:t>
    </dgm:pt>
    <dgm:pt modelId="{472B8873-C85B-4FD4-BC21-07C5DF94F9D7}" type="parTrans" cxnId="{8AF8CC79-9F32-4B75-AEB0-3118CB8D60A7}">
      <dgm:prSet/>
      <dgm:spPr/>
      <dgm:t>
        <a:bodyPr/>
        <a:lstStyle/>
        <a:p>
          <a:endParaRPr lang="en-US"/>
        </a:p>
      </dgm:t>
    </dgm:pt>
    <dgm:pt modelId="{4970F235-3E19-4ED3-9494-0EF61CA757FE}" type="sibTrans" cxnId="{8AF8CC79-9F32-4B75-AEB0-3118CB8D60A7}">
      <dgm:prSet/>
      <dgm:spPr/>
      <dgm:t>
        <a:bodyPr/>
        <a:lstStyle/>
        <a:p>
          <a:endParaRPr lang="en-US"/>
        </a:p>
      </dgm:t>
    </dgm:pt>
    <dgm:pt modelId="{46A212CA-F5E1-48F3-8B36-8F8D3E13EB29}">
      <dgm:prSet custT="1"/>
      <dgm:spPr/>
      <dgm:t>
        <a:bodyPr/>
        <a:lstStyle/>
        <a:p>
          <a:pPr algn="ctr">
            <a:buNone/>
          </a:pPr>
          <a:r>
            <a:rPr lang="en-US" sz="1600" b="1" i="0" dirty="0">
              <a:effectLst/>
              <a:latin typeface="+mn-lt"/>
            </a:rPr>
            <a:t>HOPE GPA at </a:t>
          </a:r>
          <a:r>
            <a:rPr lang="en-US" sz="1600" b="1" i="0" dirty="0">
              <a:solidFill>
                <a:srgbClr val="0070C0"/>
              </a:solidFill>
              <a:effectLst/>
              <a:highlight>
                <a:srgbClr val="FFFF00"/>
              </a:highlight>
              <a:latin typeface="+mn-lt"/>
              <a:hlinkClick xmlns:r="http://schemas.openxmlformats.org/officeDocument/2006/relationships" r:id="rId1"/>
            </a:rPr>
            <a:t>GAFutures.org</a:t>
          </a:r>
          <a:endParaRPr lang="en-US" sz="1600" b="0" i="0" dirty="0">
            <a:highlight>
              <a:srgbClr val="FFFF00"/>
            </a:highlight>
            <a:latin typeface="+mn-lt"/>
          </a:endParaRPr>
        </a:p>
      </dgm:t>
    </dgm:pt>
    <dgm:pt modelId="{33A2AF5F-FE8F-454F-B60A-AAD9958CA6E9}" type="parTrans" cxnId="{C3AE1814-8F88-4F8F-9BD6-9FAA45EB5C41}">
      <dgm:prSet/>
      <dgm:spPr/>
      <dgm:t>
        <a:bodyPr/>
        <a:lstStyle/>
        <a:p>
          <a:endParaRPr lang="en-US"/>
        </a:p>
      </dgm:t>
    </dgm:pt>
    <dgm:pt modelId="{9FB7FF94-32D1-445E-8A8B-9926F286224E}" type="sibTrans" cxnId="{C3AE1814-8F88-4F8F-9BD6-9FAA45EB5C41}">
      <dgm:prSet/>
      <dgm:spPr/>
      <dgm:t>
        <a:bodyPr/>
        <a:lstStyle/>
        <a:p>
          <a:endParaRPr lang="en-US"/>
        </a:p>
      </dgm:t>
    </dgm:pt>
    <dgm:pt modelId="{CF4EAF87-A126-4298-9E11-B19DF291D644}">
      <dgm:prSet custT="1"/>
      <dgm:spPr/>
      <dgm:t>
        <a:bodyPr/>
        <a:lstStyle/>
        <a:p>
          <a:pPr algn="ctr">
            <a:buNone/>
          </a:pPr>
          <a:r>
            <a:rPr lang="en-US" sz="1600" b="1" i="0" dirty="0">
              <a:effectLst/>
              <a:latin typeface="+mn-lt"/>
            </a:rPr>
            <a:t>Check your current</a:t>
          </a:r>
          <a:endParaRPr lang="en-US" sz="1600" b="0" i="0" dirty="0">
            <a:highlight>
              <a:srgbClr val="FFFF00"/>
            </a:highlight>
            <a:latin typeface="+mn-lt"/>
          </a:endParaRPr>
        </a:p>
      </dgm:t>
    </dgm:pt>
    <dgm:pt modelId="{570C7423-E178-4D61-A1BF-79DE20D80AB6}" type="parTrans" cxnId="{6ECB674D-20B0-46B0-A344-0CB3EFF70BE1}">
      <dgm:prSet/>
      <dgm:spPr/>
      <dgm:t>
        <a:bodyPr/>
        <a:lstStyle/>
        <a:p>
          <a:endParaRPr lang="en-US"/>
        </a:p>
      </dgm:t>
    </dgm:pt>
    <dgm:pt modelId="{082672C5-2B1E-4249-84A7-5E173E07C96E}" type="sibTrans" cxnId="{6ECB674D-20B0-46B0-A344-0CB3EFF70BE1}">
      <dgm:prSet/>
      <dgm:spPr/>
      <dgm:t>
        <a:bodyPr/>
        <a:lstStyle/>
        <a:p>
          <a:endParaRPr lang="en-US"/>
        </a:p>
      </dgm:t>
    </dgm:pt>
    <dgm:pt modelId="{77D49885-8D95-44D6-B035-3F8176042A58}" type="pres">
      <dgm:prSet presAssocID="{B0F08FC1-ECB9-4C95-8F5B-0C52CFF62E56}" presName="composite" presStyleCnt="0">
        <dgm:presLayoutVars>
          <dgm:chMax val="1"/>
          <dgm:dir/>
          <dgm:resizeHandles val="exact"/>
        </dgm:presLayoutVars>
      </dgm:prSet>
      <dgm:spPr/>
    </dgm:pt>
    <dgm:pt modelId="{CAC1CDD1-2747-4A17-A96C-2E90FE4E7F35}" type="pres">
      <dgm:prSet presAssocID="{E0EAE399-ADB1-48F0-92AD-131641976AE9}" presName="roof" presStyleLbl="dkBgShp" presStyleIdx="0" presStyleCnt="2" custLinFactNeighborX="19" custLinFactNeighborY="19031"/>
      <dgm:spPr/>
    </dgm:pt>
    <dgm:pt modelId="{73A8F020-92F8-4464-8533-5A66D30A1D8A}" type="pres">
      <dgm:prSet presAssocID="{E0EAE399-ADB1-48F0-92AD-131641976AE9}" presName="pillars" presStyleCnt="0"/>
      <dgm:spPr/>
    </dgm:pt>
    <dgm:pt modelId="{6703E600-274D-43AA-BC93-DF0D6CDEBFD8}" type="pres">
      <dgm:prSet presAssocID="{E0EAE399-ADB1-48F0-92AD-131641976AE9}" presName="pillar1" presStyleLbl="node1" presStyleIdx="0" presStyleCnt="2">
        <dgm:presLayoutVars>
          <dgm:bulletEnabled val="1"/>
        </dgm:presLayoutVars>
      </dgm:prSet>
      <dgm:spPr/>
    </dgm:pt>
    <dgm:pt modelId="{69DB858C-18D2-45FB-8E10-0B623F2A4C1B}" type="pres">
      <dgm:prSet presAssocID="{F5DA7DAB-38F6-42F2-B7A8-1701ACE6ED69}" presName="pillarX" presStyleLbl="node1" presStyleIdx="1" presStyleCnt="2">
        <dgm:presLayoutVars>
          <dgm:bulletEnabled val="1"/>
        </dgm:presLayoutVars>
      </dgm:prSet>
      <dgm:spPr/>
    </dgm:pt>
    <dgm:pt modelId="{DFAC9917-87F9-4D05-B9AE-2A494BF382E6}" type="pres">
      <dgm:prSet presAssocID="{E0EAE399-ADB1-48F0-92AD-131641976AE9}" presName="base" presStyleLbl="dkBgShp" presStyleIdx="1" presStyleCnt="2"/>
      <dgm:spPr/>
    </dgm:pt>
  </dgm:ptLst>
  <dgm:cxnLst>
    <dgm:cxn modelId="{289D0009-231C-4F05-B048-4C68F5E08F6B}" type="presOf" srcId="{E0EAE399-ADB1-48F0-92AD-131641976AE9}" destId="{CAC1CDD1-2747-4A17-A96C-2E90FE4E7F35}" srcOrd="0" destOrd="0" presId="urn:microsoft.com/office/officeart/2005/8/layout/hList3"/>
    <dgm:cxn modelId="{C3AE1814-8F88-4F8F-9BD6-9FAA45EB5C41}" srcId="{599FB16A-D327-437D-B434-2176E1CE2A0B}" destId="{46A212CA-F5E1-48F3-8B36-8F8D3E13EB29}" srcOrd="3" destOrd="0" parTransId="{33A2AF5F-FE8F-454F-B60A-AAD9958CA6E9}" sibTransId="{9FB7FF94-32D1-445E-8A8B-9926F286224E}"/>
    <dgm:cxn modelId="{6708A922-D010-476A-AB4C-73E10B3C9EAC}" type="presOf" srcId="{1CAB4990-BA6F-47A0-B700-800C171412D7}" destId="{6703E600-274D-43AA-BC93-DF0D6CDEBFD8}" srcOrd="0" destOrd="1" presId="urn:microsoft.com/office/officeart/2005/8/layout/hList3"/>
    <dgm:cxn modelId="{B561C623-3B12-4B94-AE0A-6D0F4D361E9A}" srcId="{599FB16A-D327-437D-B434-2176E1CE2A0B}" destId="{1CAB4990-BA6F-47A0-B700-800C171412D7}" srcOrd="0" destOrd="0" parTransId="{7FE69BAE-9F93-40F4-9526-7CED59863E28}" sibTransId="{19436E82-D1C3-4C0B-8A34-91E0620C571A}"/>
    <dgm:cxn modelId="{6ECB674D-20B0-46B0-A344-0CB3EFF70BE1}" srcId="{599FB16A-D327-437D-B434-2176E1CE2A0B}" destId="{CF4EAF87-A126-4298-9E11-B19DF291D644}" srcOrd="2" destOrd="0" parTransId="{570C7423-E178-4D61-A1BF-79DE20D80AB6}" sibTransId="{082672C5-2B1E-4249-84A7-5E173E07C96E}"/>
    <dgm:cxn modelId="{93748B4F-7531-49F7-92BC-230AED57F064}" type="presOf" srcId="{80BB4367-D0F0-408B-9E46-82EDA896D4D2}" destId="{69DB858C-18D2-45FB-8E10-0B623F2A4C1B}" srcOrd="0" destOrd="1" presId="urn:microsoft.com/office/officeart/2005/8/layout/hList3"/>
    <dgm:cxn modelId="{EA466055-D874-4C23-9E80-7220F150DFDF}" type="presOf" srcId="{F5DA7DAB-38F6-42F2-B7A8-1701ACE6ED69}" destId="{69DB858C-18D2-45FB-8E10-0B623F2A4C1B}" srcOrd="0" destOrd="0" presId="urn:microsoft.com/office/officeart/2005/8/layout/hList3"/>
    <dgm:cxn modelId="{8AF8CC79-9F32-4B75-AEB0-3118CB8D60A7}" srcId="{46A212CA-F5E1-48F3-8B36-8F8D3E13EB29}" destId="{55110266-8657-409D-8247-97B6E4D3F7E7}" srcOrd="0" destOrd="0" parTransId="{472B8873-C85B-4FD4-BC21-07C5DF94F9D7}" sibTransId="{4970F235-3E19-4ED3-9494-0EF61CA757FE}"/>
    <dgm:cxn modelId="{9099C77B-F92A-492A-BE15-60EF8B6B561D}" type="presOf" srcId="{94951B78-2886-41F3-9006-7A2E89154FCE}" destId="{6703E600-274D-43AA-BC93-DF0D6CDEBFD8}" srcOrd="0" destOrd="2" presId="urn:microsoft.com/office/officeart/2005/8/layout/hList3"/>
    <dgm:cxn modelId="{BC810D84-AB96-4CDC-ADC5-F3D63E425BF5}" type="presOf" srcId="{B0F08FC1-ECB9-4C95-8F5B-0C52CFF62E56}" destId="{77D49885-8D95-44D6-B035-3F8176042A58}" srcOrd="0" destOrd="0" presId="urn:microsoft.com/office/officeart/2005/8/layout/hList3"/>
    <dgm:cxn modelId="{3EB39696-80B7-4C85-B5A3-A14D8AB06B56}" srcId="{B0F08FC1-ECB9-4C95-8F5B-0C52CFF62E56}" destId="{E0EAE399-ADB1-48F0-92AD-131641976AE9}" srcOrd="0" destOrd="0" parTransId="{2261C2CF-6CAE-46E9-A601-5697146A3B6E}" sibTransId="{61730705-F2EA-4252-A65E-E26CBD6C3B11}"/>
    <dgm:cxn modelId="{3BB3DD97-0499-4AA0-A0BB-E541C57BFF90}" type="presOf" srcId="{46A212CA-F5E1-48F3-8B36-8F8D3E13EB29}" destId="{6703E600-274D-43AA-BC93-DF0D6CDEBFD8}" srcOrd="0" destOrd="4" presId="urn:microsoft.com/office/officeart/2005/8/layout/hList3"/>
    <dgm:cxn modelId="{263F86A4-B0BC-44C7-9A4E-10BDF812D96F}" srcId="{E0EAE399-ADB1-48F0-92AD-131641976AE9}" destId="{F5DA7DAB-38F6-42F2-B7A8-1701ACE6ED69}" srcOrd="1" destOrd="0" parTransId="{00D5C901-B427-4697-A50B-49F2AD51B144}" sibTransId="{9C27B855-354F-4A8A-A8F6-A40BD41D80C3}"/>
    <dgm:cxn modelId="{7C3E33A8-7588-4F0A-A4BD-AC1A2E28F9AA}" srcId="{F5DA7DAB-38F6-42F2-B7A8-1701ACE6ED69}" destId="{80BB4367-D0F0-408B-9E46-82EDA896D4D2}" srcOrd="0" destOrd="0" parTransId="{D274AA36-5490-4EFD-811B-963D979C121F}" sibTransId="{948C0EC1-01B7-478F-A9FB-6BC9EED930F7}"/>
    <dgm:cxn modelId="{5F5EA3AC-2DA9-4A78-A9FE-88B138BE2051}" type="presOf" srcId="{599FB16A-D327-437D-B434-2176E1CE2A0B}" destId="{6703E600-274D-43AA-BC93-DF0D6CDEBFD8}" srcOrd="0" destOrd="0" presId="urn:microsoft.com/office/officeart/2005/8/layout/hList3"/>
    <dgm:cxn modelId="{B18AE1D0-954A-4477-85A7-3642B575F953}" type="presOf" srcId="{55110266-8657-409D-8247-97B6E4D3F7E7}" destId="{6703E600-274D-43AA-BC93-DF0D6CDEBFD8}" srcOrd="0" destOrd="5" presId="urn:microsoft.com/office/officeart/2005/8/layout/hList3"/>
    <dgm:cxn modelId="{110804E4-A687-4686-8ED2-4A7EC923A69C}" type="presOf" srcId="{CF4EAF87-A126-4298-9E11-B19DF291D644}" destId="{6703E600-274D-43AA-BC93-DF0D6CDEBFD8}" srcOrd="0" destOrd="3" presId="urn:microsoft.com/office/officeart/2005/8/layout/hList3"/>
    <dgm:cxn modelId="{A1A8B7E9-A90D-45D9-8C67-4B6E2CC4D24C}" srcId="{599FB16A-D327-437D-B434-2176E1CE2A0B}" destId="{94951B78-2886-41F3-9006-7A2E89154FCE}" srcOrd="1" destOrd="0" parTransId="{8B080434-66FD-47E7-A5ED-A1561574D0B8}" sibTransId="{36043F60-DF65-4122-9000-9C40B5FFB2EC}"/>
    <dgm:cxn modelId="{709DBEFE-9ACB-4B4F-933E-624D43FB154C}" srcId="{E0EAE399-ADB1-48F0-92AD-131641976AE9}" destId="{599FB16A-D327-437D-B434-2176E1CE2A0B}" srcOrd="0" destOrd="0" parTransId="{D10D3344-3D8F-4080-A597-AED595735D6C}" sibTransId="{D6588850-7BA6-49A0-949B-868F93226169}"/>
    <dgm:cxn modelId="{E8C1E86A-E1F4-4C47-BFA8-6E456846A3F4}" type="presParOf" srcId="{77D49885-8D95-44D6-B035-3F8176042A58}" destId="{CAC1CDD1-2747-4A17-A96C-2E90FE4E7F35}" srcOrd="0" destOrd="0" presId="urn:microsoft.com/office/officeart/2005/8/layout/hList3"/>
    <dgm:cxn modelId="{E24FE741-883C-41D5-A9B5-C1FFEA725C2E}" type="presParOf" srcId="{77D49885-8D95-44D6-B035-3F8176042A58}" destId="{73A8F020-92F8-4464-8533-5A66D30A1D8A}" srcOrd="1" destOrd="0" presId="urn:microsoft.com/office/officeart/2005/8/layout/hList3"/>
    <dgm:cxn modelId="{37941962-8A82-4A77-A000-B811D24367C0}" type="presParOf" srcId="{73A8F020-92F8-4464-8533-5A66D30A1D8A}" destId="{6703E600-274D-43AA-BC93-DF0D6CDEBFD8}" srcOrd="0" destOrd="0" presId="urn:microsoft.com/office/officeart/2005/8/layout/hList3"/>
    <dgm:cxn modelId="{933C9296-4B02-4379-AAAD-953834872A34}" type="presParOf" srcId="{73A8F020-92F8-4464-8533-5A66D30A1D8A}" destId="{69DB858C-18D2-45FB-8E10-0B623F2A4C1B}" srcOrd="1" destOrd="0" presId="urn:microsoft.com/office/officeart/2005/8/layout/hList3"/>
    <dgm:cxn modelId="{23C3FF04-D614-4305-947F-AF509FEC793C}" type="presParOf" srcId="{77D49885-8D95-44D6-B035-3F8176042A58}" destId="{DFAC9917-87F9-4D05-B9AE-2A494BF382E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5F6D00-54CB-463D-B5FE-560D3CA16C9E}" type="doc">
      <dgm:prSet loTypeId="urn:microsoft.com/office/officeart/2005/8/layout/hProcess11" loCatId="process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FA1DFFCC-F420-4D72-9F97-E16788B72424}">
      <dgm:prSet custT="1"/>
      <dgm:spPr/>
      <dgm:t>
        <a:bodyPr/>
        <a:lstStyle/>
        <a:p>
          <a:r>
            <a:rPr lang="en-US" sz="1600" b="0" i="0" dirty="0"/>
            <a:t>Preparing for the future is important, but so is your </a:t>
          </a:r>
          <a:r>
            <a:rPr lang="en-US" sz="1600" b="1" i="0" dirty="0"/>
            <a:t>mental health</a:t>
          </a:r>
          <a:endParaRPr lang="en-US" sz="1600" dirty="0"/>
        </a:p>
      </dgm:t>
    </dgm:pt>
    <dgm:pt modelId="{5232CC18-2C38-4D73-B533-F96DB2F0C19F}" type="parTrans" cxnId="{CD2435D4-257E-40FC-95A2-39F21817BF13}">
      <dgm:prSet/>
      <dgm:spPr/>
      <dgm:t>
        <a:bodyPr/>
        <a:lstStyle/>
        <a:p>
          <a:endParaRPr lang="en-US"/>
        </a:p>
      </dgm:t>
    </dgm:pt>
    <dgm:pt modelId="{587EB176-7D21-45C3-82FD-C00F998630AC}" type="sibTrans" cxnId="{CD2435D4-257E-40FC-95A2-39F21817BF13}">
      <dgm:prSet/>
      <dgm:spPr/>
      <dgm:t>
        <a:bodyPr/>
        <a:lstStyle/>
        <a:p>
          <a:endParaRPr lang="en-US"/>
        </a:p>
      </dgm:t>
    </dgm:pt>
    <dgm:pt modelId="{3891898A-0425-4535-8940-8171EBD91630}">
      <dgm:prSet custT="1"/>
      <dgm:spPr/>
      <dgm:t>
        <a:bodyPr/>
        <a:lstStyle/>
        <a:p>
          <a:r>
            <a:rPr lang="en-US" sz="1600" b="0" i="0" dirty="0"/>
            <a:t>Consider your workload and cut where necessary. </a:t>
          </a:r>
        </a:p>
        <a:p>
          <a:r>
            <a:rPr lang="en-US" sz="1600" b="0" i="0" dirty="0"/>
            <a:t>You don’t win any awards for being the first to break down over the stress!</a:t>
          </a:r>
          <a:endParaRPr lang="en-US" sz="1600" dirty="0"/>
        </a:p>
      </dgm:t>
    </dgm:pt>
    <dgm:pt modelId="{13325D73-5D8B-4792-AF8D-FBE6CFA594B2}" type="parTrans" cxnId="{9705B4DA-67AD-47E5-8282-0548990EFF64}">
      <dgm:prSet/>
      <dgm:spPr/>
      <dgm:t>
        <a:bodyPr/>
        <a:lstStyle/>
        <a:p>
          <a:endParaRPr lang="en-US"/>
        </a:p>
      </dgm:t>
    </dgm:pt>
    <dgm:pt modelId="{27AD12AB-D408-48E6-9384-279772AAEE08}" type="sibTrans" cxnId="{9705B4DA-67AD-47E5-8282-0548990EFF64}">
      <dgm:prSet/>
      <dgm:spPr/>
      <dgm:t>
        <a:bodyPr/>
        <a:lstStyle/>
        <a:p>
          <a:endParaRPr lang="en-US"/>
        </a:p>
      </dgm:t>
    </dgm:pt>
    <dgm:pt modelId="{E510C2E0-A93D-4A8B-979A-9DA0CCD74920}">
      <dgm:prSet custT="1"/>
      <dgm:spPr/>
      <dgm:t>
        <a:bodyPr/>
        <a:lstStyle/>
        <a:p>
          <a:r>
            <a:rPr lang="en-US" sz="1600" b="0" i="0" dirty="0"/>
            <a:t>Take time to pursue your interests beyond planning for your future:</a:t>
          </a:r>
          <a:endParaRPr lang="en-US" sz="1600" dirty="0"/>
        </a:p>
      </dgm:t>
    </dgm:pt>
    <dgm:pt modelId="{4F4D7459-70C0-4855-BAB9-24DCF4EB289B}" type="parTrans" cxnId="{1F4C4FB9-77B7-4F58-B057-CA90633AF252}">
      <dgm:prSet/>
      <dgm:spPr/>
      <dgm:t>
        <a:bodyPr/>
        <a:lstStyle/>
        <a:p>
          <a:endParaRPr lang="en-US"/>
        </a:p>
      </dgm:t>
    </dgm:pt>
    <dgm:pt modelId="{5040EED8-4B76-40B3-AC20-319D6BC7F724}" type="sibTrans" cxnId="{1F4C4FB9-77B7-4F58-B057-CA90633AF252}">
      <dgm:prSet/>
      <dgm:spPr/>
      <dgm:t>
        <a:bodyPr/>
        <a:lstStyle/>
        <a:p>
          <a:endParaRPr lang="en-US"/>
        </a:p>
      </dgm:t>
    </dgm:pt>
    <dgm:pt modelId="{F394CC37-5294-4835-9669-83C42F7B1728}">
      <dgm:prSet custT="1"/>
      <dgm:spPr/>
      <dgm:t>
        <a:bodyPr/>
        <a:lstStyle/>
        <a:p>
          <a:r>
            <a:rPr lang="en-US" sz="1050" b="1" i="0" dirty="0"/>
            <a:t>Quality time with family, friends, pets</a:t>
          </a:r>
          <a:endParaRPr lang="en-US" sz="1050" dirty="0"/>
        </a:p>
      </dgm:t>
    </dgm:pt>
    <dgm:pt modelId="{C7E1BC39-CCF3-4E41-8679-9AAB9F5FF9E0}" type="parTrans" cxnId="{FEBB5689-9C39-445E-9D34-BE5715B12DE7}">
      <dgm:prSet/>
      <dgm:spPr/>
      <dgm:t>
        <a:bodyPr/>
        <a:lstStyle/>
        <a:p>
          <a:endParaRPr lang="en-US"/>
        </a:p>
      </dgm:t>
    </dgm:pt>
    <dgm:pt modelId="{B7F939FA-BE09-4197-925A-959122F4939B}" type="sibTrans" cxnId="{FEBB5689-9C39-445E-9D34-BE5715B12DE7}">
      <dgm:prSet/>
      <dgm:spPr/>
      <dgm:t>
        <a:bodyPr/>
        <a:lstStyle/>
        <a:p>
          <a:endParaRPr lang="en-US"/>
        </a:p>
      </dgm:t>
    </dgm:pt>
    <dgm:pt modelId="{1920E52D-9B67-47F9-B150-3DC7020E4AE8}">
      <dgm:prSet custT="1"/>
      <dgm:spPr/>
      <dgm:t>
        <a:bodyPr/>
        <a:lstStyle/>
        <a:p>
          <a:r>
            <a:rPr lang="en-US" sz="1050" b="1" i="0" dirty="0"/>
            <a:t>Community service</a:t>
          </a:r>
          <a:endParaRPr lang="en-US" sz="1050" dirty="0"/>
        </a:p>
      </dgm:t>
    </dgm:pt>
    <dgm:pt modelId="{2102DE89-EBBF-4B2B-84CB-FB8C45D6FC6F}" type="parTrans" cxnId="{844C090C-2349-4A35-BD6D-2DFC003F0C5F}">
      <dgm:prSet/>
      <dgm:spPr/>
      <dgm:t>
        <a:bodyPr/>
        <a:lstStyle/>
        <a:p>
          <a:endParaRPr lang="en-US"/>
        </a:p>
      </dgm:t>
    </dgm:pt>
    <dgm:pt modelId="{34E7D78E-1E37-4747-A0C3-0B47DF56077A}" type="sibTrans" cxnId="{844C090C-2349-4A35-BD6D-2DFC003F0C5F}">
      <dgm:prSet/>
      <dgm:spPr/>
      <dgm:t>
        <a:bodyPr/>
        <a:lstStyle/>
        <a:p>
          <a:endParaRPr lang="en-US"/>
        </a:p>
      </dgm:t>
    </dgm:pt>
    <dgm:pt modelId="{D00ECC5D-206B-41CC-BA9F-AB5787D3FAF5}">
      <dgm:prSet custT="1"/>
      <dgm:spPr/>
      <dgm:t>
        <a:bodyPr/>
        <a:lstStyle/>
        <a:p>
          <a:r>
            <a:rPr lang="en-US" sz="1050" b="1" i="0" dirty="0"/>
            <a:t>Exercising</a:t>
          </a:r>
          <a:endParaRPr lang="en-US" sz="1050" dirty="0"/>
        </a:p>
      </dgm:t>
    </dgm:pt>
    <dgm:pt modelId="{E1A99F71-95B7-4B03-8102-A6095E4C7F8F}" type="parTrans" cxnId="{F091B591-3059-403E-A453-4B5DECC35DC1}">
      <dgm:prSet/>
      <dgm:spPr/>
      <dgm:t>
        <a:bodyPr/>
        <a:lstStyle/>
        <a:p>
          <a:endParaRPr lang="en-US"/>
        </a:p>
      </dgm:t>
    </dgm:pt>
    <dgm:pt modelId="{500EB05A-0EB3-4553-B850-3C51EDFB26CD}" type="sibTrans" cxnId="{F091B591-3059-403E-A453-4B5DECC35DC1}">
      <dgm:prSet/>
      <dgm:spPr/>
      <dgm:t>
        <a:bodyPr/>
        <a:lstStyle/>
        <a:p>
          <a:endParaRPr lang="en-US"/>
        </a:p>
      </dgm:t>
    </dgm:pt>
    <dgm:pt modelId="{6925A5C6-A898-423B-BA91-891598CD7F78}">
      <dgm:prSet custT="1"/>
      <dgm:spPr/>
      <dgm:t>
        <a:bodyPr/>
        <a:lstStyle/>
        <a:p>
          <a:r>
            <a:rPr lang="en-US" sz="1050" b="1" i="0" dirty="0"/>
            <a:t>Reading / Writing</a:t>
          </a:r>
          <a:endParaRPr lang="en-US" sz="1050" dirty="0"/>
        </a:p>
      </dgm:t>
    </dgm:pt>
    <dgm:pt modelId="{EF214227-4B80-474C-A07A-2B9EBD0F7C79}" type="parTrans" cxnId="{73923D46-2A40-4BF6-BB25-5F79ABA9D172}">
      <dgm:prSet/>
      <dgm:spPr/>
      <dgm:t>
        <a:bodyPr/>
        <a:lstStyle/>
        <a:p>
          <a:endParaRPr lang="en-US"/>
        </a:p>
      </dgm:t>
    </dgm:pt>
    <dgm:pt modelId="{837A1036-E808-4E64-A58C-33847E63078F}" type="sibTrans" cxnId="{73923D46-2A40-4BF6-BB25-5F79ABA9D172}">
      <dgm:prSet/>
      <dgm:spPr/>
      <dgm:t>
        <a:bodyPr/>
        <a:lstStyle/>
        <a:p>
          <a:endParaRPr lang="en-US"/>
        </a:p>
      </dgm:t>
    </dgm:pt>
    <dgm:pt modelId="{F5E976B0-E4E6-45E5-98D0-A9694A3D8773}">
      <dgm:prSet custT="1"/>
      <dgm:spPr/>
      <dgm:t>
        <a:bodyPr/>
        <a:lstStyle/>
        <a:p>
          <a:r>
            <a:rPr lang="en-US" sz="1050" b="1" i="0" dirty="0"/>
            <a:t>Cooking</a:t>
          </a:r>
          <a:endParaRPr lang="en-US" sz="1050" dirty="0"/>
        </a:p>
      </dgm:t>
    </dgm:pt>
    <dgm:pt modelId="{0C417C8F-5A27-4363-9704-C9966069D7F8}" type="parTrans" cxnId="{193563A3-5514-4383-AC36-2555ADEF607C}">
      <dgm:prSet/>
      <dgm:spPr/>
      <dgm:t>
        <a:bodyPr/>
        <a:lstStyle/>
        <a:p>
          <a:endParaRPr lang="en-US"/>
        </a:p>
      </dgm:t>
    </dgm:pt>
    <dgm:pt modelId="{8C698D5E-5488-4AB7-A78B-E538C6F1056D}" type="sibTrans" cxnId="{193563A3-5514-4383-AC36-2555ADEF607C}">
      <dgm:prSet/>
      <dgm:spPr/>
      <dgm:t>
        <a:bodyPr/>
        <a:lstStyle/>
        <a:p>
          <a:endParaRPr lang="en-US"/>
        </a:p>
      </dgm:t>
    </dgm:pt>
    <dgm:pt modelId="{F07A5225-66D0-4B4A-A1AF-80FE1AB4BD41}">
      <dgm:prSet custT="1"/>
      <dgm:spPr/>
      <dgm:t>
        <a:bodyPr/>
        <a:lstStyle/>
        <a:p>
          <a:r>
            <a:rPr lang="en-US" sz="1050" b="1" i="0" dirty="0"/>
            <a:t>Gaming / Art</a:t>
          </a:r>
          <a:endParaRPr lang="en-US" sz="1050" dirty="0"/>
        </a:p>
      </dgm:t>
    </dgm:pt>
    <dgm:pt modelId="{7AD53F82-26BD-4950-9705-BC40CB0791FA}" type="parTrans" cxnId="{1722E8FE-4658-4519-A0AE-EBF60D2A1290}">
      <dgm:prSet/>
      <dgm:spPr/>
      <dgm:t>
        <a:bodyPr/>
        <a:lstStyle/>
        <a:p>
          <a:endParaRPr lang="en-US"/>
        </a:p>
      </dgm:t>
    </dgm:pt>
    <dgm:pt modelId="{B2CCC452-09F9-405D-97E3-0337701A07A9}" type="sibTrans" cxnId="{1722E8FE-4658-4519-A0AE-EBF60D2A1290}">
      <dgm:prSet/>
      <dgm:spPr/>
      <dgm:t>
        <a:bodyPr/>
        <a:lstStyle/>
        <a:p>
          <a:endParaRPr lang="en-US"/>
        </a:p>
      </dgm:t>
    </dgm:pt>
    <dgm:pt modelId="{A8E859D9-5F1F-4C2F-910D-F2C7F9720D5B}">
      <dgm:prSet custT="1"/>
      <dgm:spPr/>
      <dgm:t>
        <a:bodyPr/>
        <a:lstStyle/>
        <a:p>
          <a:r>
            <a:rPr lang="en-US" sz="1600" b="0" i="0" dirty="0"/>
            <a:t>Practice </a:t>
          </a:r>
          <a:r>
            <a:rPr lang="en-US" sz="1600" b="0" i="1" dirty="0"/>
            <a:t>healthy</a:t>
          </a:r>
          <a:r>
            <a:rPr lang="en-US" sz="1600" b="0" i="0" dirty="0"/>
            <a:t> coping mechanisms:</a:t>
          </a:r>
          <a:endParaRPr lang="en-US" sz="1600" dirty="0"/>
        </a:p>
      </dgm:t>
    </dgm:pt>
    <dgm:pt modelId="{7C4ED12E-7E4F-474B-B155-800901A11E01}" type="parTrans" cxnId="{04046B40-0F81-41CF-BEE9-EA0C193CD56B}">
      <dgm:prSet/>
      <dgm:spPr/>
      <dgm:t>
        <a:bodyPr/>
        <a:lstStyle/>
        <a:p>
          <a:endParaRPr lang="en-US"/>
        </a:p>
      </dgm:t>
    </dgm:pt>
    <dgm:pt modelId="{812C1686-7AFC-4A71-9540-552E357E5531}" type="sibTrans" cxnId="{04046B40-0F81-41CF-BEE9-EA0C193CD56B}">
      <dgm:prSet/>
      <dgm:spPr/>
      <dgm:t>
        <a:bodyPr/>
        <a:lstStyle/>
        <a:p>
          <a:endParaRPr lang="en-US"/>
        </a:p>
      </dgm:t>
    </dgm:pt>
    <dgm:pt modelId="{57B83448-919F-4FB2-8A83-13BAA59DE0E4}">
      <dgm:prSet custT="1"/>
      <dgm:spPr/>
      <dgm:t>
        <a:bodyPr/>
        <a:lstStyle/>
        <a:p>
          <a:r>
            <a:rPr lang="en-US" sz="1200" b="1" i="0" dirty="0"/>
            <a:t>You are not alone! Lean on others</a:t>
          </a:r>
          <a:endParaRPr lang="en-US" sz="1200" dirty="0"/>
        </a:p>
      </dgm:t>
    </dgm:pt>
    <dgm:pt modelId="{EECB4A14-FDBA-4A56-85BF-B701671FE9AC}" type="parTrans" cxnId="{58EA028D-4A73-43BB-A20F-86A901EF1257}">
      <dgm:prSet/>
      <dgm:spPr/>
      <dgm:t>
        <a:bodyPr/>
        <a:lstStyle/>
        <a:p>
          <a:endParaRPr lang="en-US"/>
        </a:p>
      </dgm:t>
    </dgm:pt>
    <dgm:pt modelId="{2EDACF46-8120-479D-AB51-52954C1CE05B}" type="sibTrans" cxnId="{58EA028D-4A73-43BB-A20F-86A901EF1257}">
      <dgm:prSet/>
      <dgm:spPr/>
      <dgm:t>
        <a:bodyPr/>
        <a:lstStyle/>
        <a:p>
          <a:endParaRPr lang="en-US"/>
        </a:p>
      </dgm:t>
    </dgm:pt>
    <dgm:pt modelId="{1201FFF0-4FA5-4A75-96BC-34B9EFAF270B}">
      <dgm:prSet custT="1"/>
      <dgm:spPr/>
      <dgm:t>
        <a:bodyPr/>
        <a:lstStyle/>
        <a:p>
          <a:r>
            <a:rPr lang="en-US" sz="1200" b="1" i="0" dirty="0"/>
            <a:t>Take walks</a:t>
          </a:r>
          <a:endParaRPr lang="en-US" sz="1200" dirty="0"/>
        </a:p>
      </dgm:t>
    </dgm:pt>
    <dgm:pt modelId="{090F58C4-7F81-43E5-BCB4-25C1C341F138}" type="parTrans" cxnId="{AA33C978-ECBA-4DB3-A48F-966B0923B529}">
      <dgm:prSet/>
      <dgm:spPr/>
      <dgm:t>
        <a:bodyPr/>
        <a:lstStyle/>
        <a:p>
          <a:endParaRPr lang="en-US"/>
        </a:p>
      </dgm:t>
    </dgm:pt>
    <dgm:pt modelId="{009DED07-C91A-4D45-BB16-69EEAEF13B59}" type="sibTrans" cxnId="{AA33C978-ECBA-4DB3-A48F-966B0923B529}">
      <dgm:prSet/>
      <dgm:spPr/>
      <dgm:t>
        <a:bodyPr/>
        <a:lstStyle/>
        <a:p>
          <a:endParaRPr lang="en-US"/>
        </a:p>
      </dgm:t>
    </dgm:pt>
    <dgm:pt modelId="{AF8371EB-FB2F-456F-98B0-9DBF370357FB}">
      <dgm:prSet custT="1"/>
      <dgm:spPr/>
      <dgm:t>
        <a:bodyPr/>
        <a:lstStyle/>
        <a:p>
          <a:r>
            <a:rPr lang="en-US" sz="1200" b="1" i="0" dirty="0"/>
            <a:t>Meditate</a:t>
          </a:r>
          <a:endParaRPr lang="en-US" sz="1200" dirty="0"/>
        </a:p>
      </dgm:t>
    </dgm:pt>
    <dgm:pt modelId="{7217BC2F-59AC-4528-850E-1F95040F9845}" type="parTrans" cxnId="{586E235E-9F14-4868-A515-5C9002235D0D}">
      <dgm:prSet/>
      <dgm:spPr/>
      <dgm:t>
        <a:bodyPr/>
        <a:lstStyle/>
        <a:p>
          <a:endParaRPr lang="en-US"/>
        </a:p>
      </dgm:t>
    </dgm:pt>
    <dgm:pt modelId="{25D05237-1D94-40EE-B158-EC8F2B1B1C38}" type="sibTrans" cxnId="{586E235E-9F14-4868-A515-5C9002235D0D}">
      <dgm:prSet/>
      <dgm:spPr/>
      <dgm:t>
        <a:bodyPr/>
        <a:lstStyle/>
        <a:p>
          <a:endParaRPr lang="en-US"/>
        </a:p>
      </dgm:t>
    </dgm:pt>
    <dgm:pt modelId="{7BB1A9C6-337A-4499-9E04-E6C8310B6F53}">
      <dgm:prSet custT="1"/>
      <dgm:spPr/>
      <dgm:t>
        <a:bodyPr/>
        <a:lstStyle/>
        <a:p>
          <a:r>
            <a:rPr lang="en-US" sz="1200" b="1" i="0" dirty="0"/>
            <a:t>Yoga/Breath Work</a:t>
          </a:r>
          <a:endParaRPr lang="en-US" sz="1200" dirty="0"/>
        </a:p>
      </dgm:t>
    </dgm:pt>
    <dgm:pt modelId="{5103D5D4-CD85-4D59-AA83-E18EE42443B6}" type="parTrans" cxnId="{DB259AD9-8D7D-4E62-8297-9BA96724A6E8}">
      <dgm:prSet/>
      <dgm:spPr/>
      <dgm:t>
        <a:bodyPr/>
        <a:lstStyle/>
        <a:p>
          <a:endParaRPr lang="en-US"/>
        </a:p>
      </dgm:t>
    </dgm:pt>
    <dgm:pt modelId="{F2D980BC-21D2-43A8-BE52-BC9208563BFB}" type="sibTrans" cxnId="{DB259AD9-8D7D-4E62-8297-9BA96724A6E8}">
      <dgm:prSet/>
      <dgm:spPr/>
      <dgm:t>
        <a:bodyPr/>
        <a:lstStyle/>
        <a:p>
          <a:endParaRPr lang="en-US"/>
        </a:p>
      </dgm:t>
    </dgm:pt>
    <dgm:pt modelId="{D9BE6E41-B758-417D-A409-55A7BA761FA0}" type="pres">
      <dgm:prSet presAssocID="{765F6D00-54CB-463D-B5FE-560D3CA16C9E}" presName="Name0" presStyleCnt="0">
        <dgm:presLayoutVars>
          <dgm:dir/>
          <dgm:resizeHandles val="exact"/>
        </dgm:presLayoutVars>
      </dgm:prSet>
      <dgm:spPr/>
    </dgm:pt>
    <dgm:pt modelId="{C7E848F0-FDAA-4D30-81F0-8744D506A4B2}" type="pres">
      <dgm:prSet presAssocID="{765F6D00-54CB-463D-B5FE-560D3CA16C9E}" presName="arrow" presStyleLbl="bgShp" presStyleIdx="0" presStyleCnt="1" custScaleY="46740"/>
      <dgm:spPr/>
    </dgm:pt>
    <dgm:pt modelId="{5E696521-9D5C-43AA-B11C-621D7F8A08C5}" type="pres">
      <dgm:prSet presAssocID="{765F6D00-54CB-463D-B5FE-560D3CA16C9E}" presName="points" presStyleCnt="0"/>
      <dgm:spPr/>
    </dgm:pt>
    <dgm:pt modelId="{D3515FF0-5507-4823-A842-A83D875FAF99}" type="pres">
      <dgm:prSet presAssocID="{FA1DFFCC-F420-4D72-9F97-E16788B72424}" presName="compositeA" presStyleCnt="0"/>
      <dgm:spPr/>
    </dgm:pt>
    <dgm:pt modelId="{3A1351F3-7FD4-492C-81A0-646379B8BAA7}" type="pres">
      <dgm:prSet presAssocID="{FA1DFFCC-F420-4D72-9F97-E16788B72424}" presName="textA" presStyleLbl="revTx" presStyleIdx="0" presStyleCnt="4">
        <dgm:presLayoutVars>
          <dgm:bulletEnabled val="1"/>
        </dgm:presLayoutVars>
      </dgm:prSet>
      <dgm:spPr/>
    </dgm:pt>
    <dgm:pt modelId="{0A40A208-AC29-4342-A2A4-62A26AEB867B}" type="pres">
      <dgm:prSet presAssocID="{FA1DFFCC-F420-4D72-9F97-E16788B72424}" presName="circleA" presStyleLbl="node1" presStyleIdx="0" presStyleCnt="4"/>
      <dgm:spPr/>
    </dgm:pt>
    <dgm:pt modelId="{3EF1EAD8-D94B-4630-AC82-9B8F9C1B3BF1}" type="pres">
      <dgm:prSet presAssocID="{FA1DFFCC-F420-4D72-9F97-E16788B72424}" presName="spaceA" presStyleCnt="0"/>
      <dgm:spPr/>
    </dgm:pt>
    <dgm:pt modelId="{63346B7E-05D7-4279-9AA9-BB2776F9C790}" type="pres">
      <dgm:prSet presAssocID="{587EB176-7D21-45C3-82FD-C00F998630AC}" presName="space" presStyleCnt="0"/>
      <dgm:spPr/>
    </dgm:pt>
    <dgm:pt modelId="{BB4625DF-C48A-40DD-8270-2EEA157F73F2}" type="pres">
      <dgm:prSet presAssocID="{3891898A-0425-4535-8940-8171EBD91630}" presName="compositeB" presStyleCnt="0"/>
      <dgm:spPr/>
    </dgm:pt>
    <dgm:pt modelId="{4641CC93-2273-4C0C-B610-E252CDE47F3E}" type="pres">
      <dgm:prSet presAssocID="{3891898A-0425-4535-8940-8171EBD91630}" presName="textB" presStyleLbl="revTx" presStyleIdx="1" presStyleCnt="4">
        <dgm:presLayoutVars>
          <dgm:bulletEnabled val="1"/>
        </dgm:presLayoutVars>
      </dgm:prSet>
      <dgm:spPr/>
    </dgm:pt>
    <dgm:pt modelId="{2B338A50-E83A-49FA-8D55-A1990F9980E1}" type="pres">
      <dgm:prSet presAssocID="{3891898A-0425-4535-8940-8171EBD91630}" presName="circleB" presStyleLbl="node1" presStyleIdx="1" presStyleCnt="4"/>
      <dgm:spPr/>
    </dgm:pt>
    <dgm:pt modelId="{EFD29212-45E4-4B01-9925-2BD3D822BDD1}" type="pres">
      <dgm:prSet presAssocID="{3891898A-0425-4535-8940-8171EBD91630}" presName="spaceB" presStyleCnt="0"/>
      <dgm:spPr/>
    </dgm:pt>
    <dgm:pt modelId="{C1A52F53-739A-40C0-8E13-66A0913C5586}" type="pres">
      <dgm:prSet presAssocID="{27AD12AB-D408-48E6-9384-279772AAEE08}" presName="space" presStyleCnt="0"/>
      <dgm:spPr/>
    </dgm:pt>
    <dgm:pt modelId="{0E99641E-4127-44B1-8381-F368354CAF3B}" type="pres">
      <dgm:prSet presAssocID="{A8E859D9-5F1F-4C2F-910D-F2C7F9720D5B}" presName="compositeA" presStyleCnt="0"/>
      <dgm:spPr/>
    </dgm:pt>
    <dgm:pt modelId="{7DFD3753-DB15-4119-8932-AB8BE7001CBF}" type="pres">
      <dgm:prSet presAssocID="{A8E859D9-5F1F-4C2F-910D-F2C7F9720D5B}" presName="textA" presStyleLbl="revTx" presStyleIdx="2" presStyleCnt="4">
        <dgm:presLayoutVars>
          <dgm:bulletEnabled val="1"/>
        </dgm:presLayoutVars>
      </dgm:prSet>
      <dgm:spPr/>
    </dgm:pt>
    <dgm:pt modelId="{6B0D8AF8-E7F1-4619-AEC4-CEC48E5A8C16}" type="pres">
      <dgm:prSet presAssocID="{A8E859D9-5F1F-4C2F-910D-F2C7F9720D5B}" presName="circleA" presStyleLbl="node1" presStyleIdx="2" presStyleCnt="4"/>
      <dgm:spPr/>
    </dgm:pt>
    <dgm:pt modelId="{E3A45F8D-0C87-4C40-BF86-BB1B9CD60F39}" type="pres">
      <dgm:prSet presAssocID="{A8E859D9-5F1F-4C2F-910D-F2C7F9720D5B}" presName="spaceA" presStyleCnt="0"/>
      <dgm:spPr/>
    </dgm:pt>
    <dgm:pt modelId="{E9A89713-2EC5-45EA-9FA6-7597D1F527DD}" type="pres">
      <dgm:prSet presAssocID="{812C1686-7AFC-4A71-9540-552E357E5531}" presName="space" presStyleCnt="0"/>
      <dgm:spPr/>
    </dgm:pt>
    <dgm:pt modelId="{ED5DDFD9-A7CE-4E68-86E0-03F20FB3935A}" type="pres">
      <dgm:prSet presAssocID="{E510C2E0-A93D-4A8B-979A-9DA0CCD74920}" presName="compositeB" presStyleCnt="0"/>
      <dgm:spPr/>
    </dgm:pt>
    <dgm:pt modelId="{670EE2FC-97B7-40CB-BC0B-9506AF18A3EA}" type="pres">
      <dgm:prSet presAssocID="{E510C2E0-A93D-4A8B-979A-9DA0CCD74920}" presName="textB" presStyleLbl="revTx" presStyleIdx="3" presStyleCnt="4">
        <dgm:presLayoutVars>
          <dgm:bulletEnabled val="1"/>
        </dgm:presLayoutVars>
      </dgm:prSet>
      <dgm:spPr/>
    </dgm:pt>
    <dgm:pt modelId="{8DA97536-B3A1-4633-B57A-6DA3169C665C}" type="pres">
      <dgm:prSet presAssocID="{E510C2E0-A93D-4A8B-979A-9DA0CCD74920}" presName="circleB" presStyleLbl="node1" presStyleIdx="3" presStyleCnt="4"/>
      <dgm:spPr/>
    </dgm:pt>
    <dgm:pt modelId="{6897509C-7554-470E-9C23-1C6D7A6C3742}" type="pres">
      <dgm:prSet presAssocID="{E510C2E0-A93D-4A8B-979A-9DA0CCD74920}" presName="spaceB" presStyleCnt="0"/>
      <dgm:spPr/>
    </dgm:pt>
  </dgm:ptLst>
  <dgm:cxnLst>
    <dgm:cxn modelId="{844C090C-2349-4A35-BD6D-2DFC003F0C5F}" srcId="{E510C2E0-A93D-4A8B-979A-9DA0CCD74920}" destId="{1920E52D-9B67-47F9-B150-3DC7020E4AE8}" srcOrd="1" destOrd="0" parTransId="{2102DE89-EBBF-4B2B-84CB-FB8C45D6FC6F}" sibTransId="{34E7D78E-1E37-4747-A0C3-0B47DF56077A}"/>
    <dgm:cxn modelId="{97E60518-B012-442C-AA67-378497AE9AC9}" type="presOf" srcId="{3891898A-0425-4535-8940-8171EBD91630}" destId="{4641CC93-2273-4C0C-B610-E252CDE47F3E}" srcOrd="0" destOrd="0" presId="urn:microsoft.com/office/officeart/2005/8/layout/hProcess11"/>
    <dgm:cxn modelId="{D84C5931-06D7-42A8-9908-DE7508BD6418}" type="presOf" srcId="{F394CC37-5294-4835-9669-83C42F7B1728}" destId="{670EE2FC-97B7-40CB-BC0B-9506AF18A3EA}" srcOrd="0" destOrd="1" presId="urn:microsoft.com/office/officeart/2005/8/layout/hProcess11"/>
    <dgm:cxn modelId="{0FBD2538-321C-4880-A51A-A9F83497BC69}" type="presOf" srcId="{6925A5C6-A898-423B-BA91-891598CD7F78}" destId="{670EE2FC-97B7-40CB-BC0B-9506AF18A3EA}" srcOrd="0" destOrd="4" presId="urn:microsoft.com/office/officeart/2005/8/layout/hProcess11"/>
    <dgm:cxn modelId="{87CB6539-D4CD-49D2-98D3-A121B0C59585}" type="presOf" srcId="{E510C2E0-A93D-4A8B-979A-9DA0CCD74920}" destId="{670EE2FC-97B7-40CB-BC0B-9506AF18A3EA}" srcOrd="0" destOrd="0" presId="urn:microsoft.com/office/officeart/2005/8/layout/hProcess11"/>
    <dgm:cxn modelId="{CE21123E-F8AE-485C-B73F-9A2EDDF4BA1E}" type="presOf" srcId="{765F6D00-54CB-463D-B5FE-560D3CA16C9E}" destId="{D9BE6E41-B758-417D-A409-55A7BA761FA0}" srcOrd="0" destOrd="0" presId="urn:microsoft.com/office/officeart/2005/8/layout/hProcess11"/>
    <dgm:cxn modelId="{04046B40-0F81-41CF-BEE9-EA0C193CD56B}" srcId="{765F6D00-54CB-463D-B5FE-560D3CA16C9E}" destId="{A8E859D9-5F1F-4C2F-910D-F2C7F9720D5B}" srcOrd="2" destOrd="0" parTransId="{7C4ED12E-7E4F-474B-B155-800901A11E01}" sibTransId="{812C1686-7AFC-4A71-9540-552E357E5531}"/>
    <dgm:cxn modelId="{586E235E-9F14-4868-A515-5C9002235D0D}" srcId="{A8E859D9-5F1F-4C2F-910D-F2C7F9720D5B}" destId="{AF8371EB-FB2F-456F-98B0-9DBF370357FB}" srcOrd="2" destOrd="0" parTransId="{7217BC2F-59AC-4528-850E-1F95040F9845}" sibTransId="{25D05237-1D94-40EE-B158-EC8F2B1B1C38}"/>
    <dgm:cxn modelId="{9C00875E-9E47-49D3-805B-A59034DBFF41}" type="presOf" srcId="{7BB1A9C6-337A-4499-9E04-E6C8310B6F53}" destId="{7DFD3753-DB15-4119-8932-AB8BE7001CBF}" srcOrd="0" destOrd="4" presId="urn:microsoft.com/office/officeart/2005/8/layout/hProcess11"/>
    <dgm:cxn modelId="{A1B82A63-140A-4AFD-8618-7DA9B967B8FA}" type="presOf" srcId="{F5E976B0-E4E6-45E5-98D0-A9694A3D8773}" destId="{670EE2FC-97B7-40CB-BC0B-9506AF18A3EA}" srcOrd="0" destOrd="5" presId="urn:microsoft.com/office/officeart/2005/8/layout/hProcess11"/>
    <dgm:cxn modelId="{D3CF5363-BC42-46F2-BDA2-AB54E94C290A}" type="presOf" srcId="{FA1DFFCC-F420-4D72-9F97-E16788B72424}" destId="{3A1351F3-7FD4-492C-81A0-646379B8BAA7}" srcOrd="0" destOrd="0" presId="urn:microsoft.com/office/officeart/2005/8/layout/hProcess11"/>
    <dgm:cxn modelId="{73923D46-2A40-4BF6-BB25-5F79ABA9D172}" srcId="{E510C2E0-A93D-4A8B-979A-9DA0CCD74920}" destId="{6925A5C6-A898-423B-BA91-891598CD7F78}" srcOrd="3" destOrd="0" parTransId="{EF214227-4B80-474C-A07A-2B9EBD0F7C79}" sibTransId="{837A1036-E808-4E64-A58C-33847E63078F}"/>
    <dgm:cxn modelId="{7BA4FE6C-FB48-4237-98DD-E4AF5681B750}" type="presOf" srcId="{1201FFF0-4FA5-4A75-96BC-34B9EFAF270B}" destId="{7DFD3753-DB15-4119-8932-AB8BE7001CBF}" srcOrd="0" destOrd="2" presId="urn:microsoft.com/office/officeart/2005/8/layout/hProcess11"/>
    <dgm:cxn modelId="{322DC174-E797-4A5E-8FEE-9729D84CAC8E}" type="presOf" srcId="{1920E52D-9B67-47F9-B150-3DC7020E4AE8}" destId="{670EE2FC-97B7-40CB-BC0B-9506AF18A3EA}" srcOrd="0" destOrd="2" presId="urn:microsoft.com/office/officeart/2005/8/layout/hProcess11"/>
    <dgm:cxn modelId="{AA33C978-ECBA-4DB3-A48F-966B0923B529}" srcId="{A8E859D9-5F1F-4C2F-910D-F2C7F9720D5B}" destId="{1201FFF0-4FA5-4A75-96BC-34B9EFAF270B}" srcOrd="1" destOrd="0" parTransId="{090F58C4-7F81-43E5-BCB4-25C1C341F138}" sibTransId="{009DED07-C91A-4D45-BB16-69EEAEF13B59}"/>
    <dgm:cxn modelId="{FEBB5689-9C39-445E-9D34-BE5715B12DE7}" srcId="{E510C2E0-A93D-4A8B-979A-9DA0CCD74920}" destId="{F394CC37-5294-4835-9669-83C42F7B1728}" srcOrd="0" destOrd="0" parTransId="{C7E1BC39-CCF3-4E41-8679-9AAB9F5FF9E0}" sibTransId="{B7F939FA-BE09-4197-925A-959122F4939B}"/>
    <dgm:cxn modelId="{199F0F8B-EF92-4DF6-A0DB-E2BA04275DCB}" type="presOf" srcId="{A8E859D9-5F1F-4C2F-910D-F2C7F9720D5B}" destId="{7DFD3753-DB15-4119-8932-AB8BE7001CBF}" srcOrd="0" destOrd="0" presId="urn:microsoft.com/office/officeart/2005/8/layout/hProcess11"/>
    <dgm:cxn modelId="{58EA028D-4A73-43BB-A20F-86A901EF1257}" srcId="{A8E859D9-5F1F-4C2F-910D-F2C7F9720D5B}" destId="{57B83448-919F-4FB2-8A83-13BAA59DE0E4}" srcOrd="0" destOrd="0" parTransId="{EECB4A14-FDBA-4A56-85BF-B701671FE9AC}" sibTransId="{2EDACF46-8120-479D-AB51-52954C1CE05B}"/>
    <dgm:cxn modelId="{F091B591-3059-403E-A453-4B5DECC35DC1}" srcId="{E510C2E0-A93D-4A8B-979A-9DA0CCD74920}" destId="{D00ECC5D-206B-41CC-BA9F-AB5787D3FAF5}" srcOrd="2" destOrd="0" parTransId="{E1A99F71-95B7-4B03-8102-A6095E4C7F8F}" sibTransId="{500EB05A-0EB3-4553-B850-3C51EDFB26CD}"/>
    <dgm:cxn modelId="{193563A3-5514-4383-AC36-2555ADEF607C}" srcId="{E510C2E0-A93D-4A8B-979A-9DA0CCD74920}" destId="{F5E976B0-E4E6-45E5-98D0-A9694A3D8773}" srcOrd="4" destOrd="0" parTransId="{0C417C8F-5A27-4363-9704-C9966069D7F8}" sibTransId="{8C698D5E-5488-4AB7-A78B-E538C6F1056D}"/>
    <dgm:cxn modelId="{1F4C4FB9-77B7-4F58-B057-CA90633AF252}" srcId="{765F6D00-54CB-463D-B5FE-560D3CA16C9E}" destId="{E510C2E0-A93D-4A8B-979A-9DA0CCD74920}" srcOrd="3" destOrd="0" parTransId="{4F4D7459-70C0-4855-BAB9-24DCF4EB289B}" sibTransId="{5040EED8-4B76-40B3-AC20-319D6BC7F724}"/>
    <dgm:cxn modelId="{0B84B5BB-805B-4916-9C69-C58E9DEB2B08}" type="presOf" srcId="{AF8371EB-FB2F-456F-98B0-9DBF370357FB}" destId="{7DFD3753-DB15-4119-8932-AB8BE7001CBF}" srcOrd="0" destOrd="3" presId="urn:microsoft.com/office/officeart/2005/8/layout/hProcess11"/>
    <dgm:cxn modelId="{F7FB34C0-97A8-4E0E-A8E0-0E5F939F438F}" type="presOf" srcId="{57B83448-919F-4FB2-8A83-13BAA59DE0E4}" destId="{7DFD3753-DB15-4119-8932-AB8BE7001CBF}" srcOrd="0" destOrd="1" presId="urn:microsoft.com/office/officeart/2005/8/layout/hProcess11"/>
    <dgm:cxn modelId="{1C0E07CC-3F57-497B-B104-081FF7559679}" type="presOf" srcId="{D00ECC5D-206B-41CC-BA9F-AB5787D3FAF5}" destId="{670EE2FC-97B7-40CB-BC0B-9506AF18A3EA}" srcOrd="0" destOrd="3" presId="urn:microsoft.com/office/officeart/2005/8/layout/hProcess11"/>
    <dgm:cxn modelId="{7A3272CE-9B3D-4E71-B4D8-74623AE7243F}" type="presOf" srcId="{F07A5225-66D0-4B4A-A1AF-80FE1AB4BD41}" destId="{670EE2FC-97B7-40CB-BC0B-9506AF18A3EA}" srcOrd="0" destOrd="6" presId="urn:microsoft.com/office/officeart/2005/8/layout/hProcess11"/>
    <dgm:cxn modelId="{CD2435D4-257E-40FC-95A2-39F21817BF13}" srcId="{765F6D00-54CB-463D-B5FE-560D3CA16C9E}" destId="{FA1DFFCC-F420-4D72-9F97-E16788B72424}" srcOrd="0" destOrd="0" parTransId="{5232CC18-2C38-4D73-B533-F96DB2F0C19F}" sibTransId="{587EB176-7D21-45C3-82FD-C00F998630AC}"/>
    <dgm:cxn modelId="{DB259AD9-8D7D-4E62-8297-9BA96724A6E8}" srcId="{A8E859D9-5F1F-4C2F-910D-F2C7F9720D5B}" destId="{7BB1A9C6-337A-4499-9E04-E6C8310B6F53}" srcOrd="3" destOrd="0" parTransId="{5103D5D4-CD85-4D59-AA83-E18EE42443B6}" sibTransId="{F2D980BC-21D2-43A8-BE52-BC9208563BFB}"/>
    <dgm:cxn modelId="{9705B4DA-67AD-47E5-8282-0548990EFF64}" srcId="{765F6D00-54CB-463D-B5FE-560D3CA16C9E}" destId="{3891898A-0425-4535-8940-8171EBD91630}" srcOrd="1" destOrd="0" parTransId="{13325D73-5D8B-4792-AF8D-FBE6CFA594B2}" sibTransId="{27AD12AB-D408-48E6-9384-279772AAEE08}"/>
    <dgm:cxn modelId="{1722E8FE-4658-4519-A0AE-EBF60D2A1290}" srcId="{E510C2E0-A93D-4A8B-979A-9DA0CCD74920}" destId="{F07A5225-66D0-4B4A-A1AF-80FE1AB4BD41}" srcOrd="5" destOrd="0" parTransId="{7AD53F82-26BD-4950-9705-BC40CB0791FA}" sibTransId="{B2CCC452-09F9-405D-97E3-0337701A07A9}"/>
    <dgm:cxn modelId="{006008E1-3014-4298-B966-28BF2ABB767F}" type="presParOf" srcId="{D9BE6E41-B758-417D-A409-55A7BA761FA0}" destId="{C7E848F0-FDAA-4D30-81F0-8744D506A4B2}" srcOrd="0" destOrd="0" presId="urn:microsoft.com/office/officeart/2005/8/layout/hProcess11"/>
    <dgm:cxn modelId="{552B4D5A-7352-4276-887A-BD9F3EFC3893}" type="presParOf" srcId="{D9BE6E41-B758-417D-A409-55A7BA761FA0}" destId="{5E696521-9D5C-43AA-B11C-621D7F8A08C5}" srcOrd="1" destOrd="0" presId="urn:microsoft.com/office/officeart/2005/8/layout/hProcess11"/>
    <dgm:cxn modelId="{EE67DFD3-6C2D-498A-A790-CE100002A88D}" type="presParOf" srcId="{5E696521-9D5C-43AA-B11C-621D7F8A08C5}" destId="{D3515FF0-5507-4823-A842-A83D875FAF99}" srcOrd="0" destOrd="0" presId="urn:microsoft.com/office/officeart/2005/8/layout/hProcess11"/>
    <dgm:cxn modelId="{139BAF72-3936-4CA1-8FDA-6668C98D082C}" type="presParOf" srcId="{D3515FF0-5507-4823-A842-A83D875FAF99}" destId="{3A1351F3-7FD4-492C-81A0-646379B8BAA7}" srcOrd="0" destOrd="0" presId="urn:microsoft.com/office/officeart/2005/8/layout/hProcess11"/>
    <dgm:cxn modelId="{9D8EB785-F36C-4AAC-9C71-EF784F6B8AF9}" type="presParOf" srcId="{D3515FF0-5507-4823-A842-A83D875FAF99}" destId="{0A40A208-AC29-4342-A2A4-62A26AEB867B}" srcOrd="1" destOrd="0" presId="urn:microsoft.com/office/officeart/2005/8/layout/hProcess11"/>
    <dgm:cxn modelId="{95E6EF01-004B-441B-8055-3BEBBBF299F7}" type="presParOf" srcId="{D3515FF0-5507-4823-A842-A83D875FAF99}" destId="{3EF1EAD8-D94B-4630-AC82-9B8F9C1B3BF1}" srcOrd="2" destOrd="0" presId="urn:microsoft.com/office/officeart/2005/8/layout/hProcess11"/>
    <dgm:cxn modelId="{27AD0F80-ED10-4C7C-9B20-C0721AF89EBA}" type="presParOf" srcId="{5E696521-9D5C-43AA-B11C-621D7F8A08C5}" destId="{63346B7E-05D7-4279-9AA9-BB2776F9C790}" srcOrd="1" destOrd="0" presId="urn:microsoft.com/office/officeart/2005/8/layout/hProcess11"/>
    <dgm:cxn modelId="{0104E065-F7F0-485A-91C6-30E5A0195D72}" type="presParOf" srcId="{5E696521-9D5C-43AA-B11C-621D7F8A08C5}" destId="{BB4625DF-C48A-40DD-8270-2EEA157F73F2}" srcOrd="2" destOrd="0" presId="urn:microsoft.com/office/officeart/2005/8/layout/hProcess11"/>
    <dgm:cxn modelId="{7D81BC90-9B1A-482E-BE49-77A5B3B911D5}" type="presParOf" srcId="{BB4625DF-C48A-40DD-8270-2EEA157F73F2}" destId="{4641CC93-2273-4C0C-B610-E252CDE47F3E}" srcOrd="0" destOrd="0" presId="urn:microsoft.com/office/officeart/2005/8/layout/hProcess11"/>
    <dgm:cxn modelId="{29BD6649-B136-4364-947E-735E9D49AB76}" type="presParOf" srcId="{BB4625DF-C48A-40DD-8270-2EEA157F73F2}" destId="{2B338A50-E83A-49FA-8D55-A1990F9980E1}" srcOrd="1" destOrd="0" presId="urn:microsoft.com/office/officeart/2005/8/layout/hProcess11"/>
    <dgm:cxn modelId="{534122C3-4C18-44E6-8555-A8866C527405}" type="presParOf" srcId="{BB4625DF-C48A-40DD-8270-2EEA157F73F2}" destId="{EFD29212-45E4-4B01-9925-2BD3D822BDD1}" srcOrd="2" destOrd="0" presId="urn:microsoft.com/office/officeart/2005/8/layout/hProcess11"/>
    <dgm:cxn modelId="{DD0F7C0C-46F8-4A12-BC92-6AFE02BE8593}" type="presParOf" srcId="{5E696521-9D5C-43AA-B11C-621D7F8A08C5}" destId="{C1A52F53-739A-40C0-8E13-66A0913C5586}" srcOrd="3" destOrd="0" presId="urn:microsoft.com/office/officeart/2005/8/layout/hProcess11"/>
    <dgm:cxn modelId="{EE235A69-9F18-450C-9F3A-1B7AAEB32E6D}" type="presParOf" srcId="{5E696521-9D5C-43AA-B11C-621D7F8A08C5}" destId="{0E99641E-4127-44B1-8381-F368354CAF3B}" srcOrd="4" destOrd="0" presId="urn:microsoft.com/office/officeart/2005/8/layout/hProcess11"/>
    <dgm:cxn modelId="{E1A7056E-5C44-4729-BD21-6ADAF0885F34}" type="presParOf" srcId="{0E99641E-4127-44B1-8381-F368354CAF3B}" destId="{7DFD3753-DB15-4119-8932-AB8BE7001CBF}" srcOrd="0" destOrd="0" presId="urn:microsoft.com/office/officeart/2005/8/layout/hProcess11"/>
    <dgm:cxn modelId="{498C8FE5-176C-4C7D-B4A5-DE3FE7FF7149}" type="presParOf" srcId="{0E99641E-4127-44B1-8381-F368354CAF3B}" destId="{6B0D8AF8-E7F1-4619-AEC4-CEC48E5A8C16}" srcOrd="1" destOrd="0" presId="urn:microsoft.com/office/officeart/2005/8/layout/hProcess11"/>
    <dgm:cxn modelId="{D5BC0ADC-7C56-44CF-ADFC-348C80BBEF2A}" type="presParOf" srcId="{0E99641E-4127-44B1-8381-F368354CAF3B}" destId="{E3A45F8D-0C87-4C40-BF86-BB1B9CD60F39}" srcOrd="2" destOrd="0" presId="urn:microsoft.com/office/officeart/2005/8/layout/hProcess11"/>
    <dgm:cxn modelId="{3BC4CFED-ABDA-4CEA-9346-D93C286DB551}" type="presParOf" srcId="{5E696521-9D5C-43AA-B11C-621D7F8A08C5}" destId="{E9A89713-2EC5-45EA-9FA6-7597D1F527DD}" srcOrd="5" destOrd="0" presId="urn:microsoft.com/office/officeart/2005/8/layout/hProcess11"/>
    <dgm:cxn modelId="{907A2DB5-6565-4989-BC6C-FF59E381579B}" type="presParOf" srcId="{5E696521-9D5C-43AA-B11C-621D7F8A08C5}" destId="{ED5DDFD9-A7CE-4E68-86E0-03F20FB3935A}" srcOrd="6" destOrd="0" presId="urn:microsoft.com/office/officeart/2005/8/layout/hProcess11"/>
    <dgm:cxn modelId="{EEC9DB74-95A7-42BA-8AEF-1FFFA2AF3E3C}" type="presParOf" srcId="{ED5DDFD9-A7CE-4E68-86E0-03F20FB3935A}" destId="{670EE2FC-97B7-40CB-BC0B-9506AF18A3EA}" srcOrd="0" destOrd="0" presId="urn:microsoft.com/office/officeart/2005/8/layout/hProcess11"/>
    <dgm:cxn modelId="{FBADA8C1-1CA5-4BAE-9159-7187882303E5}" type="presParOf" srcId="{ED5DDFD9-A7CE-4E68-86E0-03F20FB3935A}" destId="{8DA97536-B3A1-4633-B57A-6DA3169C665C}" srcOrd="1" destOrd="0" presId="urn:microsoft.com/office/officeart/2005/8/layout/hProcess11"/>
    <dgm:cxn modelId="{F04CC8E1-A613-41A6-AFAB-D371DCAE1827}" type="presParOf" srcId="{ED5DDFD9-A7CE-4E68-86E0-03F20FB3935A}" destId="{6897509C-7554-470E-9C23-1C6D7A6C374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E904D-6625-4584-9A33-8FAA121C8CA2}">
      <dsp:nvSpPr>
        <dsp:cNvPr id="0" name=""/>
        <dsp:cNvSpPr/>
      </dsp:nvSpPr>
      <dsp:spPr>
        <a:xfrm>
          <a:off x="0" y="104128"/>
          <a:ext cx="5458837" cy="75768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Daytona" panose="020B0604030500040204" pitchFamily="34" charset="0"/>
            </a:rPr>
            <a:t>You need a world language to graduate.</a:t>
          </a:r>
        </a:p>
      </dsp:txBody>
      <dsp:txXfrm>
        <a:off x="36987" y="141115"/>
        <a:ext cx="5384863" cy="683710"/>
      </dsp:txXfrm>
    </dsp:sp>
    <dsp:sp modelId="{41E748F0-47D7-464E-AE84-9E0D059C3983}">
      <dsp:nvSpPr>
        <dsp:cNvPr id="0" name=""/>
        <dsp:cNvSpPr/>
      </dsp:nvSpPr>
      <dsp:spPr>
        <a:xfrm>
          <a:off x="0" y="910772"/>
          <a:ext cx="5458837" cy="757684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Daytona" panose="020B0604030500040204" pitchFamily="34" charset="0"/>
            </a:rPr>
            <a:t>You can see your transcript on Infinite Campus.</a:t>
          </a:r>
        </a:p>
      </dsp:txBody>
      <dsp:txXfrm>
        <a:off x="36987" y="947759"/>
        <a:ext cx="5384863" cy="683710"/>
      </dsp:txXfrm>
    </dsp:sp>
    <dsp:sp modelId="{6BC7DFF1-2823-40F6-9E1E-2238F28CC23E}">
      <dsp:nvSpPr>
        <dsp:cNvPr id="0" name=""/>
        <dsp:cNvSpPr/>
      </dsp:nvSpPr>
      <dsp:spPr>
        <a:xfrm>
          <a:off x="0" y="1717417"/>
          <a:ext cx="5458837" cy="757684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Daytona" panose="020B0604030500040204" pitchFamily="34" charset="0"/>
            </a:rPr>
            <a:t>Fulton County’s GPA calculation uses a 4.0 scale.</a:t>
          </a:r>
        </a:p>
      </dsp:txBody>
      <dsp:txXfrm>
        <a:off x="36987" y="1754404"/>
        <a:ext cx="5384863" cy="683710"/>
      </dsp:txXfrm>
    </dsp:sp>
    <dsp:sp modelId="{8358A744-6923-4469-BCB9-148CBBE96321}">
      <dsp:nvSpPr>
        <dsp:cNvPr id="0" name=""/>
        <dsp:cNvSpPr/>
      </dsp:nvSpPr>
      <dsp:spPr>
        <a:xfrm>
          <a:off x="0" y="2524062"/>
          <a:ext cx="5458837" cy="757684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Daytona" panose="020B0604030500040204" pitchFamily="34" charset="0"/>
            </a:rPr>
            <a:t>Most Georgia 4-year colleges want 2 years of the same world language.</a:t>
          </a:r>
        </a:p>
      </dsp:txBody>
      <dsp:txXfrm>
        <a:off x="36987" y="2561049"/>
        <a:ext cx="5384863" cy="683710"/>
      </dsp:txXfrm>
    </dsp:sp>
    <dsp:sp modelId="{64EDC278-DADC-48AF-B58D-DBF6FDAC3413}">
      <dsp:nvSpPr>
        <dsp:cNvPr id="0" name=""/>
        <dsp:cNvSpPr/>
      </dsp:nvSpPr>
      <dsp:spPr>
        <a:xfrm>
          <a:off x="0" y="3330707"/>
          <a:ext cx="5458837" cy="757684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Daytona" panose="020B0604030500040204" pitchFamily="34" charset="0"/>
            </a:rPr>
            <a:t>17 credits means you’re a senior</a:t>
          </a:r>
          <a:r>
            <a:rPr lang="en-US" sz="1700" kern="1200" dirty="0"/>
            <a:t>.</a:t>
          </a:r>
        </a:p>
      </dsp:txBody>
      <dsp:txXfrm>
        <a:off x="36987" y="3367694"/>
        <a:ext cx="5384863" cy="6837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E9877-8BB7-4730-BEDE-9C697418EEE5}">
      <dsp:nvSpPr>
        <dsp:cNvPr id="0" name=""/>
        <dsp:cNvSpPr/>
      </dsp:nvSpPr>
      <dsp:spPr>
        <a:xfrm>
          <a:off x="0" y="17131"/>
          <a:ext cx="8836907" cy="73008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To register and view upcoming test dates for the SAT, visit </a:t>
          </a:r>
          <a:r>
            <a:rPr lang="en-US" sz="1800" b="1" i="0" kern="1200" dirty="0">
              <a:hlinkClick xmlns:r="http://schemas.openxmlformats.org/officeDocument/2006/relationships" r:id="rId1"/>
            </a:rPr>
            <a:t>www.collegeboard.org</a:t>
          </a:r>
          <a:endParaRPr lang="en-US" sz="1800" kern="1200" dirty="0"/>
        </a:p>
      </dsp:txBody>
      <dsp:txXfrm>
        <a:off x="35640" y="52771"/>
        <a:ext cx="8765627" cy="658800"/>
      </dsp:txXfrm>
    </dsp:sp>
    <dsp:sp modelId="{50AC7228-DBC1-4030-95D0-92D535EA8760}">
      <dsp:nvSpPr>
        <dsp:cNvPr id="0" name=""/>
        <dsp:cNvSpPr/>
      </dsp:nvSpPr>
      <dsp:spPr>
        <a:xfrm>
          <a:off x="0" y="859531"/>
          <a:ext cx="8836907" cy="73008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To register and view upcoming test dates for the ACT, visit </a:t>
          </a:r>
          <a:r>
            <a:rPr lang="en-US" sz="1800" b="1" i="0" kern="1200" dirty="0">
              <a:hlinkClick xmlns:r="http://schemas.openxmlformats.org/officeDocument/2006/relationships" r:id="rId2"/>
            </a:rPr>
            <a:t>www.actstudent.org</a:t>
          </a:r>
          <a:endParaRPr lang="en-US" sz="1800" kern="1200" dirty="0"/>
        </a:p>
      </dsp:txBody>
      <dsp:txXfrm>
        <a:off x="35640" y="895171"/>
        <a:ext cx="8765627" cy="658800"/>
      </dsp:txXfrm>
    </dsp:sp>
    <dsp:sp modelId="{CA7B5EB1-5920-4291-9244-88BD234361C1}">
      <dsp:nvSpPr>
        <dsp:cNvPr id="0" name=""/>
        <dsp:cNvSpPr/>
      </dsp:nvSpPr>
      <dsp:spPr>
        <a:xfrm>
          <a:off x="0" y="1589611"/>
          <a:ext cx="8836907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57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0" i="0" kern="1200" dirty="0"/>
            <a:t>Test Prep Resources:</a:t>
          </a:r>
          <a:endParaRPr lang="en-US" sz="180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b="1" i="0" kern="1200" dirty="0" err="1"/>
            <a:t>CollegeBoard</a:t>
          </a:r>
          <a:r>
            <a:rPr lang="en-US" sz="1300" b="1" i="0" kern="1200" dirty="0"/>
            <a:t> and ACT Website</a:t>
          </a:r>
          <a:endParaRPr lang="en-US" sz="130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b="1" i="0" kern="1200" dirty="0"/>
            <a:t>Counseling Website &gt; College &amp; Career &gt; ACT/SAT/PSAT</a:t>
          </a:r>
          <a:endParaRPr lang="en-US" sz="130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b="1" i="0" kern="1200" dirty="0" err="1"/>
            <a:t>Applerouth</a:t>
          </a:r>
          <a:endParaRPr lang="en-US" sz="130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b="1" i="0" kern="1200" dirty="0"/>
            <a:t>Khan Academy</a:t>
          </a:r>
          <a:endParaRPr lang="en-US" sz="1300" kern="1200" dirty="0"/>
        </a:p>
      </dsp:txBody>
      <dsp:txXfrm>
        <a:off x="0" y="1589611"/>
        <a:ext cx="8836907" cy="1210950"/>
      </dsp:txXfrm>
    </dsp:sp>
    <dsp:sp modelId="{E89DCCCC-3EEA-4EE7-BE10-DF938BBBCBD9}">
      <dsp:nvSpPr>
        <dsp:cNvPr id="0" name=""/>
        <dsp:cNvSpPr/>
      </dsp:nvSpPr>
      <dsp:spPr>
        <a:xfrm>
          <a:off x="0" y="2800561"/>
          <a:ext cx="8836907" cy="73008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REMEMBER: Many colleges require either the SAT or ACT for admission </a:t>
          </a:r>
          <a:endParaRPr lang="en-US" sz="2000" kern="1200" dirty="0"/>
        </a:p>
      </dsp:txBody>
      <dsp:txXfrm>
        <a:off x="35640" y="2836201"/>
        <a:ext cx="8765627" cy="658800"/>
      </dsp:txXfrm>
    </dsp:sp>
    <dsp:sp modelId="{38B12165-938A-4DD9-9FED-B09E0DDC9F76}">
      <dsp:nvSpPr>
        <dsp:cNvPr id="0" name=""/>
        <dsp:cNvSpPr/>
      </dsp:nvSpPr>
      <dsp:spPr>
        <a:xfrm>
          <a:off x="0" y="3530641"/>
          <a:ext cx="8836907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57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0" i="0" kern="1200" dirty="0"/>
            <a:t>Check the admissions page for your school of interest</a:t>
          </a:r>
          <a:endParaRPr lang="en-US" sz="1800" kern="1200" dirty="0"/>
        </a:p>
      </dsp:txBody>
      <dsp:txXfrm>
        <a:off x="0" y="3530641"/>
        <a:ext cx="8836907" cy="645840"/>
      </dsp:txXfrm>
    </dsp:sp>
    <dsp:sp modelId="{C526F18B-F3D4-451F-8325-4B3E907D8B9D}">
      <dsp:nvSpPr>
        <dsp:cNvPr id="0" name=""/>
        <dsp:cNvSpPr/>
      </dsp:nvSpPr>
      <dsp:spPr>
        <a:xfrm>
          <a:off x="0" y="4176481"/>
          <a:ext cx="8836907" cy="730080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If you meet the financial requirements to qualify for a fee waiver, reach out to your assigned counselor</a:t>
          </a:r>
          <a:endParaRPr lang="en-US" sz="1600" kern="1200" dirty="0"/>
        </a:p>
      </dsp:txBody>
      <dsp:txXfrm>
        <a:off x="35640" y="4212121"/>
        <a:ext cx="8765627" cy="658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30BBE-D772-4524-95BB-2F4863A7C185}">
      <dsp:nvSpPr>
        <dsp:cNvPr id="0" name=""/>
        <dsp:cNvSpPr/>
      </dsp:nvSpPr>
      <dsp:spPr>
        <a:xfrm rot="16200000">
          <a:off x="-1019410" y="1792163"/>
          <a:ext cx="2669779" cy="504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199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Campus Tours</a:t>
          </a:r>
        </a:p>
      </dsp:txBody>
      <dsp:txXfrm>
        <a:off x="-1019410" y="1792163"/>
        <a:ext cx="2669779" cy="504792"/>
      </dsp:txXfrm>
    </dsp:sp>
    <dsp:sp modelId="{D80E9A82-5854-4EFE-A249-E0E8649ED61C}">
      <dsp:nvSpPr>
        <dsp:cNvPr id="0" name=""/>
        <dsp:cNvSpPr/>
      </dsp:nvSpPr>
      <dsp:spPr>
        <a:xfrm>
          <a:off x="605038" y="715784"/>
          <a:ext cx="2514403" cy="2669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199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1400" b="1" u="sng" kern="1200" dirty="0">
              <a:solidFill>
                <a:srgbClr val="FF0000"/>
              </a:solidFill>
              <a:latin typeface="Daytona" panose="020B0604030500040204" pitchFamily="34" charset="0"/>
            </a:rPr>
            <a:t>Campus Tours</a:t>
          </a:r>
          <a:endParaRPr lang="en-US" sz="14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Schedule your visit through the College Admissions Office/Website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Visit when school is in normal session!</a:t>
          </a:r>
        </a:p>
      </dsp:txBody>
      <dsp:txXfrm>
        <a:off x="605038" y="715784"/>
        <a:ext cx="2514403" cy="2669779"/>
      </dsp:txXfrm>
    </dsp:sp>
    <dsp:sp modelId="{2F9603CE-5279-4376-B996-29198AF0A610}">
      <dsp:nvSpPr>
        <dsp:cNvPr id="0" name=""/>
        <dsp:cNvSpPr/>
      </dsp:nvSpPr>
      <dsp:spPr>
        <a:xfrm>
          <a:off x="2257911" y="2413208"/>
          <a:ext cx="1009585" cy="100958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0FDAA-F328-4364-A4EE-8611DE89E50B}">
      <dsp:nvSpPr>
        <dsp:cNvPr id="0" name=""/>
        <dsp:cNvSpPr/>
      </dsp:nvSpPr>
      <dsp:spPr>
        <a:xfrm rot="16200000">
          <a:off x="2676938" y="1792163"/>
          <a:ext cx="2669779" cy="504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199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Virtual Campus Tours</a:t>
          </a:r>
        </a:p>
      </dsp:txBody>
      <dsp:txXfrm>
        <a:off x="2676938" y="1792163"/>
        <a:ext cx="2669779" cy="504792"/>
      </dsp:txXfrm>
    </dsp:sp>
    <dsp:sp modelId="{B770F05D-FBE8-41D3-90C0-7AEE5E1E7F4D}">
      <dsp:nvSpPr>
        <dsp:cNvPr id="0" name=""/>
        <dsp:cNvSpPr/>
      </dsp:nvSpPr>
      <dsp:spPr>
        <a:xfrm>
          <a:off x="4264224" y="709670"/>
          <a:ext cx="2514403" cy="2669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199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u="sng" kern="1200" dirty="0">
              <a:solidFill>
                <a:srgbClr val="FF0000"/>
              </a:solidFill>
              <a:latin typeface="Daytona" panose="020B0604030500040204" pitchFamily="34" charset="0"/>
            </a:rPr>
            <a:t>Virtual Campus Tours</a:t>
          </a:r>
          <a:endParaRPr lang="en-US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Daytona" panose="020B0604030500040204" pitchFamily="34" charset="0"/>
            </a:rPr>
            <a:t>Visit the College’s website for virtual tour availability and information </a:t>
          </a:r>
        </a:p>
      </dsp:txBody>
      <dsp:txXfrm>
        <a:off x="4264224" y="709670"/>
        <a:ext cx="2514403" cy="2669779"/>
      </dsp:txXfrm>
    </dsp:sp>
    <dsp:sp modelId="{7D17C189-788E-4819-8C5A-E7E46B2DC152}">
      <dsp:nvSpPr>
        <dsp:cNvPr id="0" name=""/>
        <dsp:cNvSpPr/>
      </dsp:nvSpPr>
      <dsp:spPr>
        <a:xfrm>
          <a:off x="5765458" y="2413208"/>
          <a:ext cx="1009585" cy="1009585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39000" r="-3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81661-0728-4CDD-904F-2F8DA89636C6}">
      <dsp:nvSpPr>
        <dsp:cNvPr id="0" name=""/>
        <dsp:cNvSpPr/>
      </dsp:nvSpPr>
      <dsp:spPr>
        <a:xfrm rot="16200000">
          <a:off x="6373287" y="1792163"/>
          <a:ext cx="2669779" cy="504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199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College Rep Visits</a:t>
          </a:r>
        </a:p>
      </dsp:txBody>
      <dsp:txXfrm>
        <a:off x="6373287" y="1792163"/>
        <a:ext cx="2669779" cy="504792"/>
      </dsp:txXfrm>
    </dsp:sp>
    <dsp:sp modelId="{B1F5BF4D-5477-448D-87BA-A38ADC89508F}">
      <dsp:nvSpPr>
        <dsp:cNvPr id="0" name=""/>
        <dsp:cNvSpPr/>
      </dsp:nvSpPr>
      <dsp:spPr>
        <a:xfrm>
          <a:off x="7960573" y="709670"/>
          <a:ext cx="2514403" cy="2669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199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1400" b="1" u="sng" kern="1200" dirty="0">
              <a:solidFill>
                <a:srgbClr val="FF0000"/>
              </a:solidFill>
              <a:latin typeface="Daytona" panose="020B0604030500040204" pitchFamily="34" charset="0"/>
            </a:rPr>
            <a:t>College Visits at Milton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College representatives will be visiting during all lunches throughout the semester </a:t>
          </a:r>
          <a:endParaRPr lang="en-US" sz="1200" b="1" u="sng" kern="1200" dirty="0">
            <a:solidFill>
              <a:srgbClr val="FF0000"/>
            </a:solidFill>
            <a:latin typeface="Daytona" panose="020B0604030500040204" pitchFamily="34" charset="0"/>
          </a:endParaRP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Visit &amp; ask questions!</a:t>
          </a:r>
          <a:endParaRPr lang="en-US" sz="1100" i="1" kern="1200" dirty="0">
            <a:latin typeface="Daytona" panose="020B0604030500040204" pitchFamily="34" charset="0"/>
          </a:endParaRPr>
        </a:p>
      </dsp:txBody>
      <dsp:txXfrm>
        <a:off x="7960573" y="709670"/>
        <a:ext cx="2514403" cy="2669779"/>
      </dsp:txXfrm>
    </dsp:sp>
    <dsp:sp modelId="{835FF5A7-B6F7-442E-B243-99A9F0B7D637}">
      <dsp:nvSpPr>
        <dsp:cNvPr id="0" name=""/>
        <dsp:cNvSpPr/>
      </dsp:nvSpPr>
      <dsp:spPr>
        <a:xfrm>
          <a:off x="9528470" y="2347491"/>
          <a:ext cx="1009585" cy="1009585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30BBE-D772-4524-95BB-2F4863A7C185}">
      <dsp:nvSpPr>
        <dsp:cNvPr id="0" name=""/>
        <dsp:cNvSpPr/>
      </dsp:nvSpPr>
      <dsp:spPr>
        <a:xfrm rot="16200000">
          <a:off x="-987240" y="1749407"/>
          <a:ext cx="2603075" cy="504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1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SchooLinks</a:t>
          </a:r>
          <a:endParaRPr lang="en-US" sz="2400" kern="1200" dirty="0"/>
        </a:p>
      </dsp:txBody>
      <dsp:txXfrm>
        <a:off x="-987240" y="1749407"/>
        <a:ext cx="2603075" cy="504810"/>
      </dsp:txXfrm>
    </dsp:sp>
    <dsp:sp modelId="{D80E9A82-5854-4EFE-A249-E0E8649ED61C}">
      <dsp:nvSpPr>
        <dsp:cNvPr id="0" name=""/>
        <dsp:cNvSpPr/>
      </dsp:nvSpPr>
      <dsp:spPr>
        <a:xfrm>
          <a:off x="603867" y="706236"/>
          <a:ext cx="2514493" cy="26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21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1400" b="1" u="sng" kern="1200" dirty="0" err="1">
              <a:solidFill>
                <a:srgbClr val="FF0000"/>
              </a:solidFill>
              <a:latin typeface="Daytona" panose="020B0604030500040204" pitchFamily="34" charset="0"/>
            </a:rPr>
            <a:t>SchooLinks</a:t>
          </a:r>
          <a:endParaRPr lang="en-US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>
              <a:latin typeface="Daytona" panose="020B0604030500040204" pitchFamily="34" charset="0"/>
            </a:rPr>
            <a:t>SchooLinks</a:t>
          </a:r>
          <a:r>
            <a:rPr lang="en-US" sz="1400" kern="1200" dirty="0">
              <a:latin typeface="Daytona" panose="020B0604030500040204" pitchFamily="34" charset="0"/>
            </a:rPr>
            <a:t> is the college and career planning platform being rolled out by Fulton County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latin typeface="Daytona" panose="020B0604030500040204" pitchFamily="34" charset="0"/>
          </a:endParaRPr>
        </a:p>
      </dsp:txBody>
      <dsp:txXfrm>
        <a:off x="603867" y="706236"/>
        <a:ext cx="2514493" cy="2603075"/>
      </dsp:txXfrm>
    </dsp:sp>
    <dsp:sp modelId="{2F9603CE-5279-4376-B996-29198AF0A610}">
      <dsp:nvSpPr>
        <dsp:cNvPr id="0" name=""/>
        <dsp:cNvSpPr/>
      </dsp:nvSpPr>
      <dsp:spPr>
        <a:xfrm>
          <a:off x="2227681" y="2327654"/>
          <a:ext cx="1009621" cy="1009621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0FDAA-F328-4364-A4EE-8611DE89E50B}">
      <dsp:nvSpPr>
        <dsp:cNvPr id="0" name=""/>
        <dsp:cNvSpPr/>
      </dsp:nvSpPr>
      <dsp:spPr>
        <a:xfrm rot="16200000">
          <a:off x="2710245" y="1749407"/>
          <a:ext cx="2603075" cy="504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15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Letters of Rec</a:t>
          </a:r>
        </a:p>
      </dsp:txBody>
      <dsp:txXfrm>
        <a:off x="2710245" y="1749407"/>
        <a:ext cx="2603075" cy="504810"/>
      </dsp:txXfrm>
    </dsp:sp>
    <dsp:sp modelId="{B770F05D-FBE8-41D3-90C0-7AEE5E1E7F4D}">
      <dsp:nvSpPr>
        <dsp:cNvPr id="0" name=""/>
        <dsp:cNvSpPr/>
      </dsp:nvSpPr>
      <dsp:spPr>
        <a:xfrm>
          <a:off x="4264188" y="700275"/>
          <a:ext cx="2514493" cy="26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21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1400" b="1" u="sng" kern="1200" dirty="0">
              <a:solidFill>
                <a:srgbClr val="FF0000"/>
              </a:solidFill>
              <a:latin typeface="Daytona" panose="020B0604030500040204" pitchFamily="34" charset="0"/>
            </a:rPr>
            <a:t>Letters of Recommendation</a:t>
          </a:r>
          <a:endParaRPr lang="en-US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Daytona" panose="020B0604030500040204" pitchFamily="34" charset="0"/>
            </a:rPr>
            <a:t>Teachers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Daytona" panose="020B0604030500040204" pitchFamily="34" charset="0"/>
            </a:rPr>
            <a:t>Counselors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Daytona" panose="020B0604030500040204" pitchFamily="34" charset="0"/>
            </a:rPr>
            <a:t>Mentors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Daytona" panose="020B0604030500040204" pitchFamily="34" charset="0"/>
            </a:rPr>
            <a:t>Employers</a:t>
          </a:r>
          <a:endParaRPr lang="en-US" sz="1200" kern="1200" dirty="0">
            <a:latin typeface="Daytona" panose="020B0604030500040204" pitchFamily="34" charset="0"/>
          </a:endParaRPr>
        </a:p>
      </dsp:txBody>
      <dsp:txXfrm>
        <a:off x="4264188" y="700275"/>
        <a:ext cx="2514493" cy="2603075"/>
      </dsp:txXfrm>
    </dsp:sp>
    <dsp:sp modelId="{7D17C189-788E-4819-8C5A-E7E46B2DC152}">
      <dsp:nvSpPr>
        <dsp:cNvPr id="0" name=""/>
        <dsp:cNvSpPr/>
      </dsp:nvSpPr>
      <dsp:spPr>
        <a:xfrm>
          <a:off x="5832726" y="2325443"/>
          <a:ext cx="1009621" cy="1009621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81661-0728-4CDD-904F-2F8DA89636C6}">
      <dsp:nvSpPr>
        <dsp:cNvPr id="0" name=""/>
        <dsp:cNvSpPr/>
      </dsp:nvSpPr>
      <dsp:spPr>
        <a:xfrm rot="16200000">
          <a:off x="6407730" y="1749407"/>
          <a:ext cx="2603075" cy="504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5215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Extracurriculars</a:t>
          </a:r>
        </a:p>
      </dsp:txBody>
      <dsp:txXfrm>
        <a:off x="6407730" y="1749407"/>
        <a:ext cx="2603075" cy="504810"/>
      </dsp:txXfrm>
    </dsp:sp>
    <dsp:sp modelId="{B1F5BF4D-5477-448D-87BA-A38ADC89508F}">
      <dsp:nvSpPr>
        <dsp:cNvPr id="0" name=""/>
        <dsp:cNvSpPr/>
      </dsp:nvSpPr>
      <dsp:spPr>
        <a:xfrm>
          <a:off x="7943393" y="668648"/>
          <a:ext cx="2514493" cy="26030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445215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bg1"/>
            </a:buClr>
            <a:buChar char="•"/>
          </a:pPr>
          <a:r>
            <a:rPr lang="en-US" sz="1400" b="1" u="sng" kern="1200" dirty="0">
              <a:solidFill>
                <a:srgbClr val="FF0000"/>
              </a:solidFill>
              <a:latin typeface="Daytona" panose="020B0604030500040204" pitchFamily="34" charset="0"/>
            </a:rPr>
            <a:t>Extracurriculars</a:t>
          </a:r>
          <a:endParaRPr lang="en-US" sz="120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Be involved!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Organize by section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Daytona" panose="020B0604030500040204" pitchFamily="34" charset="0"/>
            </a:rPr>
            <a:t>Include Leadership Positions/Awards (</a:t>
          </a:r>
          <a:r>
            <a:rPr lang="en-US" sz="1200" b="1" i="1" kern="1200" dirty="0">
              <a:latin typeface="Daytona" panose="020B0604030500040204" pitchFamily="34" charset="0"/>
            </a:rPr>
            <a:t>Do NOT use ABBREVIATIONS</a:t>
          </a:r>
        </a:p>
      </dsp:txBody>
      <dsp:txXfrm>
        <a:off x="7943393" y="668648"/>
        <a:ext cx="2514493" cy="2603075"/>
      </dsp:txXfrm>
    </dsp:sp>
    <dsp:sp modelId="{835FF5A7-B6F7-442E-B243-99A9F0B7D637}">
      <dsp:nvSpPr>
        <dsp:cNvPr id="0" name=""/>
        <dsp:cNvSpPr/>
      </dsp:nvSpPr>
      <dsp:spPr>
        <a:xfrm>
          <a:off x="9528437" y="2327654"/>
          <a:ext cx="1009621" cy="100962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0000" r="-2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7BDAD-8EBB-4426-8CE5-1C15BE6EE929}">
      <dsp:nvSpPr>
        <dsp:cNvPr id="0" name=""/>
        <dsp:cNvSpPr/>
      </dsp:nvSpPr>
      <dsp:spPr>
        <a:xfrm>
          <a:off x="0" y="147895"/>
          <a:ext cx="6261924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WHEN is the best time to apply?</a:t>
          </a:r>
          <a:endParaRPr lang="en-US" sz="2800" kern="1200" dirty="0"/>
        </a:p>
      </dsp:txBody>
      <dsp:txXfrm>
        <a:off x="59399" y="207294"/>
        <a:ext cx="6143126" cy="1098002"/>
      </dsp:txXfrm>
    </dsp:sp>
    <dsp:sp modelId="{EF893ACC-0949-4359-B28E-E699F3BD2927}">
      <dsp:nvSpPr>
        <dsp:cNvPr id="0" name=""/>
        <dsp:cNvSpPr/>
      </dsp:nvSpPr>
      <dsp:spPr>
        <a:xfrm>
          <a:off x="0" y="1364695"/>
          <a:ext cx="6261924" cy="4440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16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Daytona" panose="020B0604030500040204" pitchFamily="34" charset="0"/>
            </a:rPr>
            <a:t>Early Decision </a:t>
          </a:r>
          <a:r>
            <a:rPr lang="en-US" sz="2000" kern="1200" dirty="0">
              <a:latin typeface="Daytona" panose="020B0604030500040204" pitchFamily="34" charset="0"/>
            </a:rPr>
            <a:t>(</a:t>
          </a:r>
          <a:r>
            <a:rPr lang="en-US" sz="2000" u="sng" kern="1200" dirty="0">
              <a:latin typeface="Daytona" panose="020B0604030500040204" pitchFamily="34" charset="0"/>
            </a:rPr>
            <a:t>Binding</a:t>
          </a:r>
          <a:r>
            <a:rPr lang="en-US" sz="2000" u="none" kern="1200" dirty="0">
              <a:latin typeface="Daytona" panose="020B0604030500040204" pitchFamily="34" charset="0"/>
            </a:rPr>
            <a:t> </a:t>
          </a:r>
          <a:r>
            <a:rPr lang="en-US" sz="2000" u="none" kern="1200" dirty="0">
              <a:latin typeface="Daytona" panose="020B0604030500040204" pitchFamily="34" charset="0"/>
              <a:sym typeface="Wingdings" panose="05000000000000000000" pitchFamily="2" charset="2"/>
            </a:rPr>
            <a:t> </a:t>
          </a:r>
          <a:r>
            <a:rPr lang="en-US" sz="2000" u="none" kern="1200" dirty="0">
              <a:latin typeface="Daytona" panose="020B0604030500040204" pitchFamily="34" charset="0"/>
            </a:rPr>
            <a:t>COMMITMENT</a:t>
          </a:r>
          <a:r>
            <a:rPr lang="en-US" sz="2000" kern="1200" dirty="0">
              <a:latin typeface="Daytona" panose="020B0604030500040204" pitchFamily="34" charset="0"/>
            </a:rPr>
            <a:t>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Daytona" panose="020B0604030500040204" pitchFamily="34" charset="0"/>
            </a:rPr>
            <a:t>Early Action</a:t>
          </a:r>
          <a:r>
            <a:rPr lang="en-US" sz="2400" kern="1200" dirty="0">
              <a:latin typeface="Daytona" panose="020B0604030500040204" pitchFamily="34" charset="0"/>
            </a:rPr>
            <a:t>/Admission/Notification   </a:t>
          </a:r>
          <a:r>
            <a:rPr lang="en-US" sz="2000" kern="1200" dirty="0">
              <a:latin typeface="Daytona" panose="020B0604030500040204" pitchFamily="34" charset="0"/>
            </a:rPr>
            <a:t>(</a:t>
          </a:r>
          <a:r>
            <a:rPr lang="en-US" sz="2000" u="sng" kern="1200" dirty="0">
              <a:latin typeface="Daytona" panose="020B0604030500040204" pitchFamily="34" charset="0"/>
            </a:rPr>
            <a:t>Non-binding</a:t>
          </a:r>
          <a:r>
            <a:rPr lang="en-US" sz="2000" u="none" kern="1200" dirty="0">
              <a:latin typeface="Daytona" panose="020B0604030500040204" pitchFamily="34" charset="0"/>
            </a:rPr>
            <a:t> </a:t>
          </a:r>
          <a:r>
            <a:rPr lang="en-US" sz="2000" u="none" kern="1200" dirty="0">
              <a:latin typeface="Daytona" panose="020B0604030500040204" pitchFamily="34" charset="0"/>
              <a:sym typeface="Wingdings" panose="05000000000000000000" pitchFamily="2" charset="2"/>
            </a:rPr>
            <a:t> </a:t>
          </a:r>
          <a:r>
            <a:rPr lang="en-US" sz="2000" u="none" kern="1200" dirty="0">
              <a:latin typeface="Daytona" panose="020B0604030500040204" pitchFamily="34" charset="0"/>
            </a:rPr>
            <a:t>NO COMMITMENT</a:t>
          </a:r>
          <a:r>
            <a:rPr lang="en-US" sz="2000" kern="1200" dirty="0">
              <a:latin typeface="Daytona" panose="020B0604030500040204" pitchFamily="34" charset="0"/>
            </a:rPr>
            <a:t>)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i="1" kern="1200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UGA EA deadline - October 15</a:t>
          </a:r>
          <a:endParaRPr lang="en-US" sz="2400" kern="12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i="1" kern="1200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GT EA 1 deadline - October 15</a:t>
          </a:r>
          <a:endParaRPr lang="en-US" sz="2400" kern="12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i="1" kern="1200" dirty="0">
              <a:solidFill>
                <a:schemeClr val="tx2">
                  <a:lumMod val="75000"/>
                  <a:lumOff val="25000"/>
                </a:schemeClr>
              </a:solidFill>
              <a:latin typeface="Daytona" panose="020B0604030500040204" pitchFamily="34" charset="0"/>
            </a:rPr>
            <a:t>GSU EA deadline, Honors College, and Priority &amp; Scholarship deadline - November 15</a:t>
          </a:r>
          <a:endParaRPr lang="en-US" sz="2400" kern="1200" dirty="0">
            <a:solidFill>
              <a:schemeClr val="tx2">
                <a:lumMod val="75000"/>
                <a:lumOff val="25000"/>
              </a:schemeClr>
            </a:solidFill>
            <a:latin typeface="Daytona" panose="020B060403050004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Daytona" panose="020B0604030500040204" pitchFamily="34" charset="0"/>
            </a:rPr>
            <a:t>Regular Decision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b="1" kern="1200" dirty="0">
              <a:latin typeface="Daytona" panose="020B0604030500040204" pitchFamily="34" charset="0"/>
            </a:rPr>
            <a:t>Rolling Admission </a:t>
          </a:r>
          <a:r>
            <a:rPr lang="en-US" sz="2400" kern="1200" dirty="0">
              <a:latin typeface="Daytona" panose="020B0604030500040204" pitchFamily="34" charset="0"/>
            </a:rPr>
            <a:t>(continual)</a:t>
          </a:r>
        </a:p>
      </dsp:txBody>
      <dsp:txXfrm>
        <a:off x="0" y="1364695"/>
        <a:ext cx="6261924" cy="44401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61A0C-412E-4484-AB18-3DCC186492C8}">
      <dsp:nvSpPr>
        <dsp:cNvPr id="0" name=""/>
        <dsp:cNvSpPr/>
      </dsp:nvSpPr>
      <dsp:spPr>
        <a:xfrm>
          <a:off x="421398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BB3C8-01B1-4245-A99E-0380B7F60E92}">
      <dsp:nvSpPr>
        <dsp:cNvPr id="0" name=""/>
        <dsp:cNvSpPr/>
      </dsp:nvSpPr>
      <dsp:spPr>
        <a:xfrm>
          <a:off x="841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Application (+ application fee or fee waiver)</a:t>
          </a:r>
          <a:endParaRPr lang="en-US" sz="1700" b="1" kern="1200" dirty="0"/>
        </a:p>
      </dsp:txBody>
      <dsp:txXfrm>
        <a:off x="841" y="2309487"/>
        <a:ext cx="1529296" cy="688183"/>
      </dsp:txXfrm>
    </dsp:sp>
    <dsp:sp modelId="{309BF567-081C-48DF-9B66-E4E2D81D2686}">
      <dsp:nvSpPr>
        <dsp:cNvPr id="0" name=""/>
        <dsp:cNvSpPr/>
      </dsp:nvSpPr>
      <dsp:spPr>
        <a:xfrm>
          <a:off x="2218322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C3824F-694D-44E1-A678-868F59C02120}">
      <dsp:nvSpPr>
        <dsp:cNvPr id="0" name=""/>
        <dsp:cNvSpPr/>
      </dsp:nvSpPr>
      <dsp:spPr>
        <a:xfrm>
          <a:off x="1797765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Send SAT/ACT Scores</a:t>
          </a:r>
          <a:endParaRPr lang="en-US" sz="1700" b="1" kern="1200" dirty="0"/>
        </a:p>
      </dsp:txBody>
      <dsp:txXfrm>
        <a:off x="1797765" y="2309487"/>
        <a:ext cx="1529296" cy="688183"/>
      </dsp:txXfrm>
    </dsp:sp>
    <dsp:sp modelId="{4CE8713C-24E0-44F6-B026-2C280DD00210}">
      <dsp:nvSpPr>
        <dsp:cNvPr id="0" name=""/>
        <dsp:cNvSpPr/>
      </dsp:nvSpPr>
      <dsp:spPr>
        <a:xfrm>
          <a:off x="4015246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40D5D-DD72-488F-B205-C7399C46BBE1}">
      <dsp:nvSpPr>
        <dsp:cNvPr id="0" name=""/>
        <dsp:cNvSpPr/>
      </dsp:nvSpPr>
      <dsp:spPr>
        <a:xfrm>
          <a:off x="3594689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Official Transcript</a:t>
          </a:r>
          <a:endParaRPr lang="en-US" sz="1700" b="1" kern="1200" dirty="0"/>
        </a:p>
      </dsp:txBody>
      <dsp:txXfrm>
        <a:off x="3594689" y="2309487"/>
        <a:ext cx="1529296" cy="688183"/>
      </dsp:txXfrm>
    </dsp:sp>
    <dsp:sp modelId="{4B34EAD1-AEAD-43E0-A92E-EF4C7525B0CE}">
      <dsp:nvSpPr>
        <dsp:cNvPr id="0" name=""/>
        <dsp:cNvSpPr/>
      </dsp:nvSpPr>
      <dsp:spPr>
        <a:xfrm>
          <a:off x="5812170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304AF-0B7A-45AC-945A-127439543CFC}">
      <dsp:nvSpPr>
        <dsp:cNvPr id="0" name=""/>
        <dsp:cNvSpPr/>
      </dsp:nvSpPr>
      <dsp:spPr>
        <a:xfrm>
          <a:off x="5391613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Teacher LOR     (if required)</a:t>
          </a:r>
          <a:endParaRPr lang="en-US" sz="1700" b="1" kern="1200" dirty="0"/>
        </a:p>
      </dsp:txBody>
      <dsp:txXfrm>
        <a:off x="5391613" y="2309487"/>
        <a:ext cx="1529296" cy="688183"/>
      </dsp:txXfrm>
    </dsp:sp>
    <dsp:sp modelId="{538AA16C-A439-4EDD-BE8F-FC69DDE8C552}">
      <dsp:nvSpPr>
        <dsp:cNvPr id="0" name=""/>
        <dsp:cNvSpPr/>
      </dsp:nvSpPr>
      <dsp:spPr>
        <a:xfrm>
          <a:off x="7609093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E832B-D6CD-4A20-A4B0-B10CE26B05D7}">
      <dsp:nvSpPr>
        <dsp:cNvPr id="0" name=""/>
        <dsp:cNvSpPr/>
      </dsp:nvSpPr>
      <dsp:spPr>
        <a:xfrm>
          <a:off x="7188537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Counselor LOR (if required)</a:t>
          </a:r>
          <a:endParaRPr lang="en-US" sz="1700" b="1" kern="1200" dirty="0"/>
        </a:p>
      </dsp:txBody>
      <dsp:txXfrm>
        <a:off x="7188537" y="2309487"/>
        <a:ext cx="1529296" cy="688183"/>
      </dsp:txXfrm>
    </dsp:sp>
    <dsp:sp modelId="{D188944F-4666-4EF5-8A35-2C9C06815684}">
      <dsp:nvSpPr>
        <dsp:cNvPr id="0" name=""/>
        <dsp:cNvSpPr/>
      </dsp:nvSpPr>
      <dsp:spPr>
        <a:xfrm>
          <a:off x="9406017" y="1359852"/>
          <a:ext cx="688183" cy="68818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07F8EE-CB6C-489E-9B55-9AF4F9964F5C}">
      <dsp:nvSpPr>
        <dsp:cNvPr id="0" name=""/>
        <dsp:cNvSpPr/>
      </dsp:nvSpPr>
      <dsp:spPr>
        <a:xfrm>
          <a:off x="8985461" y="2309487"/>
          <a:ext cx="1529296" cy="68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Optional or Required Essay</a:t>
          </a:r>
          <a:endParaRPr lang="en-US" sz="1700" b="1" kern="1200" dirty="0"/>
        </a:p>
      </dsp:txBody>
      <dsp:txXfrm>
        <a:off x="8985461" y="2309487"/>
        <a:ext cx="1529296" cy="6881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D5613-B1A5-49DE-A549-EC7B2482EAB9}">
      <dsp:nvSpPr>
        <dsp:cNvPr id="0" name=""/>
        <dsp:cNvSpPr/>
      </dsp:nvSpPr>
      <dsp:spPr>
        <a:xfrm>
          <a:off x="811641" y="0"/>
          <a:ext cx="9198608" cy="590702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D10A7-ED24-44FF-9F00-A8CE60445FE5}">
      <dsp:nvSpPr>
        <dsp:cNvPr id="0" name=""/>
        <dsp:cNvSpPr/>
      </dsp:nvSpPr>
      <dsp:spPr>
        <a:xfrm>
          <a:off x="132" y="1772107"/>
          <a:ext cx="1583652" cy="236280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>
              <a:solidFill>
                <a:schemeClr val="tx1"/>
              </a:solidFill>
            </a:rPr>
            <a:t>How do I send LORs and Transcripts?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3 steps</a:t>
          </a:r>
        </a:p>
      </dsp:txBody>
      <dsp:txXfrm>
        <a:off x="77440" y="1849415"/>
        <a:ext cx="1429036" cy="2208193"/>
      </dsp:txXfrm>
    </dsp:sp>
    <dsp:sp modelId="{9190F27F-6DEF-43C8-9E47-A938E0387F9D}">
      <dsp:nvSpPr>
        <dsp:cNvPr id="0" name=""/>
        <dsp:cNvSpPr/>
      </dsp:nvSpPr>
      <dsp:spPr>
        <a:xfrm>
          <a:off x="1847727" y="1772107"/>
          <a:ext cx="1583652" cy="2362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Step 1: Request a LOR to be written at </a:t>
          </a:r>
          <a:r>
            <a:rPr lang="en-US" sz="1600" b="1" i="0" kern="1200" dirty="0">
              <a:solidFill>
                <a:schemeClr val="tx2">
                  <a:lumMod val="25000"/>
                  <a:lumOff val="75000"/>
                </a:schemeClr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https://bit.ly/MHSLOR2027</a:t>
          </a:r>
          <a:r>
            <a:rPr lang="en-US" sz="1600" b="1" i="0" kern="1200" dirty="0">
              <a:solidFill>
                <a:schemeClr val="tx2">
                  <a:lumMod val="25000"/>
                  <a:lumOff val="75000"/>
                </a:schemeClr>
              </a:solidFill>
            </a:rPr>
            <a:t>  </a:t>
          </a:r>
          <a:endParaRPr lang="en-US" sz="1400" b="1" kern="1200" dirty="0">
            <a:solidFill>
              <a:schemeClr val="tx2">
                <a:lumMod val="25000"/>
                <a:lumOff val="75000"/>
              </a:schemeClr>
            </a:solidFill>
          </a:endParaRPr>
        </a:p>
      </dsp:txBody>
      <dsp:txXfrm>
        <a:off x="1925035" y="1849415"/>
        <a:ext cx="1429036" cy="2208193"/>
      </dsp:txXfrm>
    </dsp:sp>
    <dsp:sp modelId="{50F0D143-E800-4AB7-96F6-A2B10BCFBEA9}">
      <dsp:nvSpPr>
        <dsp:cNvPr id="0" name=""/>
        <dsp:cNvSpPr/>
      </dsp:nvSpPr>
      <dsp:spPr>
        <a:xfrm>
          <a:off x="3695322" y="1772107"/>
          <a:ext cx="1583652" cy="2362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Step 2: Send your </a:t>
          </a:r>
          <a:r>
            <a:rPr lang="en-US" sz="1400" b="1" i="0" kern="1200" dirty="0"/>
            <a:t>Senior Brag Sheet via e-mail </a:t>
          </a:r>
          <a:r>
            <a:rPr lang="en-US" sz="1400" b="0" i="0" kern="1200" dirty="0"/>
            <a:t>to your counselor</a:t>
          </a:r>
          <a:endParaRPr lang="en-US" sz="1400" b="0" kern="1200" dirty="0"/>
        </a:p>
      </dsp:txBody>
      <dsp:txXfrm>
        <a:off x="3772630" y="1849415"/>
        <a:ext cx="1429036" cy="2208193"/>
      </dsp:txXfrm>
    </dsp:sp>
    <dsp:sp modelId="{37874CE7-010C-4355-A1C5-A552F2A1CCEA}">
      <dsp:nvSpPr>
        <dsp:cNvPr id="0" name=""/>
        <dsp:cNvSpPr/>
      </dsp:nvSpPr>
      <dsp:spPr>
        <a:xfrm>
          <a:off x="5542917" y="1772107"/>
          <a:ext cx="1583652" cy="2362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Step 3: Add your counselor as a </a:t>
          </a:r>
          <a:r>
            <a:rPr lang="en-US" sz="1400" b="1" i="0" kern="1200" dirty="0"/>
            <a:t>Recommender</a:t>
          </a:r>
          <a:r>
            <a:rPr lang="en-US" sz="1400" b="0" i="0" kern="1200" dirty="0"/>
            <a:t> and request transcripts directly from your application platform (using Common App, Coalition App, etc.) </a:t>
          </a:r>
          <a:endParaRPr lang="en-US" sz="1400" kern="1200" dirty="0"/>
        </a:p>
      </dsp:txBody>
      <dsp:txXfrm>
        <a:off x="5620225" y="1849415"/>
        <a:ext cx="1429036" cy="2208193"/>
      </dsp:txXfrm>
    </dsp:sp>
    <dsp:sp modelId="{E1BF9CE2-BBCB-4A3E-84FA-33A8361F5190}">
      <dsp:nvSpPr>
        <dsp:cNvPr id="0" name=""/>
        <dsp:cNvSpPr/>
      </dsp:nvSpPr>
      <dsp:spPr>
        <a:xfrm>
          <a:off x="7390512" y="1772107"/>
          <a:ext cx="1583652" cy="2362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If you are applying directly to the college/ institution, request your transcript using </a:t>
          </a:r>
          <a:r>
            <a:rPr lang="en-US" sz="1400" b="0" i="0" kern="1200" dirty="0" err="1"/>
            <a:t>ScribOrder</a:t>
          </a:r>
          <a:r>
            <a:rPr lang="en-US" sz="1400" b="0" i="0" kern="1200" dirty="0"/>
            <a:t> at </a:t>
          </a:r>
          <a:r>
            <a:rPr lang="en-US" sz="1400" b="0" i="0" kern="1200" dirty="0">
              <a:solidFill>
                <a:schemeClr val="tx2">
                  <a:lumMod val="10000"/>
                  <a:lumOff val="90000"/>
                </a:schemeClr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https://fultonga.scriborder.com</a:t>
          </a:r>
          <a:endParaRPr lang="en-US" sz="1400" kern="1200" dirty="0">
            <a:solidFill>
              <a:schemeClr val="tx2">
                <a:lumMod val="10000"/>
                <a:lumOff val="90000"/>
              </a:schemeClr>
            </a:solidFill>
          </a:endParaRPr>
        </a:p>
      </dsp:txBody>
      <dsp:txXfrm>
        <a:off x="7467820" y="1849415"/>
        <a:ext cx="1429036" cy="2208193"/>
      </dsp:txXfrm>
    </dsp:sp>
    <dsp:sp modelId="{95CB003C-24C2-43B3-ADB9-5AEE391D1824}">
      <dsp:nvSpPr>
        <dsp:cNvPr id="0" name=""/>
        <dsp:cNvSpPr/>
      </dsp:nvSpPr>
      <dsp:spPr>
        <a:xfrm>
          <a:off x="9238107" y="1772107"/>
          <a:ext cx="1583652" cy="23628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Counselors will start fulfilling requests after </a:t>
          </a:r>
          <a:r>
            <a:rPr lang="en-US" sz="1400" b="1" i="0" u="sng" kern="1200" dirty="0"/>
            <a:t>September 1</a:t>
          </a:r>
          <a:endParaRPr lang="en-US" sz="1400" b="1" kern="1200" dirty="0"/>
        </a:p>
      </dsp:txBody>
      <dsp:txXfrm>
        <a:off x="9315415" y="1849415"/>
        <a:ext cx="1429036" cy="22081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2F0B6-1B16-4F07-8AC6-CC3DB8A408E3}">
      <dsp:nvSpPr>
        <dsp:cNvPr id="0" name=""/>
        <dsp:cNvSpPr/>
      </dsp:nvSpPr>
      <dsp:spPr>
        <a:xfrm>
          <a:off x="0" y="363413"/>
          <a:ext cx="6156451" cy="1553115"/>
        </a:xfrm>
        <a:prstGeom prst="rect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bg1"/>
              </a:solidFill>
              <a:latin typeface="Daytona" panose="020B0604030500040204" pitchFamily="34" charset="0"/>
            </a:rPr>
            <a:t>What Counts? 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0" y="363413"/>
        <a:ext cx="6156451" cy="1553115"/>
      </dsp:txXfrm>
    </dsp:sp>
    <dsp:sp modelId="{21A88588-3335-43FC-BB6E-E2E7EEE4D2A3}">
      <dsp:nvSpPr>
        <dsp:cNvPr id="0" name=""/>
        <dsp:cNvSpPr/>
      </dsp:nvSpPr>
      <dsp:spPr>
        <a:xfrm>
          <a:off x="0" y="1553115"/>
          <a:ext cx="1539112" cy="3261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bg1"/>
              </a:solidFill>
              <a:latin typeface="Daytona" panose="020B0604030500040204" pitchFamily="34" charset="0"/>
            </a:rPr>
            <a:t>HOPE GPA is your </a:t>
          </a:r>
          <a:r>
            <a:rPr lang="en-US" sz="2000" kern="1200" dirty="0">
              <a:solidFill>
                <a:schemeClr val="bg1"/>
              </a:solidFill>
              <a:latin typeface="Ink Free" panose="03080402000500000000" pitchFamily="66" charset="0"/>
            </a:rPr>
            <a:t>skinny, ugly, GPA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0" y="1553115"/>
        <a:ext cx="1539112" cy="3261541"/>
      </dsp:txXfrm>
    </dsp:sp>
    <dsp:sp modelId="{F6D3F837-2F35-44DE-A192-F39F23608597}">
      <dsp:nvSpPr>
        <dsp:cNvPr id="0" name=""/>
        <dsp:cNvSpPr/>
      </dsp:nvSpPr>
      <dsp:spPr>
        <a:xfrm>
          <a:off x="1539112" y="1553115"/>
          <a:ext cx="1539112" cy="3261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Calculates only Core Classes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-- English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-- Math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-- Science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-- Social Studies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--World Language</a:t>
          </a:r>
        </a:p>
      </dsp:txBody>
      <dsp:txXfrm>
        <a:off x="1539112" y="1553115"/>
        <a:ext cx="1539112" cy="3261541"/>
      </dsp:txXfrm>
    </dsp:sp>
    <dsp:sp modelId="{6F920D20-C0FE-4165-A659-96A7C72BB83E}">
      <dsp:nvSpPr>
        <dsp:cNvPr id="0" name=""/>
        <dsp:cNvSpPr/>
      </dsp:nvSpPr>
      <dsp:spPr>
        <a:xfrm>
          <a:off x="3078225" y="1553115"/>
          <a:ext cx="1539112" cy="3261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Middle School courses are NOT included</a:t>
          </a:r>
        </a:p>
      </dsp:txBody>
      <dsp:txXfrm>
        <a:off x="3078225" y="1553115"/>
        <a:ext cx="1539112" cy="3261541"/>
      </dsp:txXfrm>
    </dsp:sp>
    <dsp:sp modelId="{F8FCD2B2-BA7A-4B33-AE64-A55DEC5EB2DE}">
      <dsp:nvSpPr>
        <dsp:cNvPr id="0" name=""/>
        <dsp:cNvSpPr/>
      </dsp:nvSpPr>
      <dsp:spPr>
        <a:xfrm>
          <a:off x="4617338" y="1553115"/>
          <a:ext cx="1539112" cy="3261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 GPA rounding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/>
            <a:t>2.999 </a:t>
          </a:r>
          <a:r>
            <a:rPr lang="en-US" sz="2000" b="0" i="0" kern="1200" dirty="0"/>
            <a:t>≠ 3.0</a:t>
          </a:r>
          <a:r>
            <a:rPr lang="en-US" sz="2000" kern="1200" dirty="0"/>
            <a:t> </a:t>
          </a:r>
          <a:endParaRPr lang="en-US" sz="1800" kern="1200" dirty="0"/>
        </a:p>
      </dsp:txBody>
      <dsp:txXfrm>
        <a:off x="4617338" y="1553115"/>
        <a:ext cx="1539112" cy="3261541"/>
      </dsp:txXfrm>
    </dsp:sp>
    <dsp:sp modelId="{FED478C1-42E2-4FF0-909E-4E06AF8F5E44}">
      <dsp:nvSpPr>
        <dsp:cNvPr id="0" name=""/>
        <dsp:cNvSpPr/>
      </dsp:nvSpPr>
      <dsp:spPr>
        <a:xfrm>
          <a:off x="0" y="4814656"/>
          <a:ext cx="6156451" cy="3623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1CDD1-2747-4A17-A96C-2E90FE4E7F35}">
      <dsp:nvSpPr>
        <dsp:cNvPr id="0" name=""/>
        <dsp:cNvSpPr/>
      </dsp:nvSpPr>
      <dsp:spPr>
        <a:xfrm>
          <a:off x="0" y="293227"/>
          <a:ext cx="5611612" cy="1540790"/>
        </a:xfrm>
        <a:prstGeom prst="rect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Daytona" panose="020B0604030500040204" pitchFamily="34" charset="0"/>
            </a:rPr>
            <a:t>Important Details</a:t>
          </a:r>
        </a:p>
      </dsp:txBody>
      <dsp:txXfrm>
        <a:off x="0" y="293227"/>
        <a:ext cx="5611612" cy="1540790"/>
      </dsp:txXfrm>
    </dsp:sp>
    <dsp:sp modelId="{6703E600-274D-43AA-BC93-DF0D6CDEBFD8}">
      <dsp:nvSpPr>
        <dsp:cNvPr id="0" name=""/>
        <dsp:cNvSpPr/>
      </dsp:nvSpPr>
      <dsp:spPr>
        <a:xfrm>
          <a:off x="0" y="1540790"/>
          <a:ext cx="2805805" cy="3235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Calculated by the Georgia Student Finance Commission</a:t>
          </a:r>
          <a:endParaRPr lang="en-US" sz="2000" b="0" i="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b="0" i="0" kern="1200" dirty="0"/>
            <a:t>Final GPA determined after graduation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1600" b="0" i="0" kern="1200" dirty="0">
            <a:highlight>
              <a:srgbClr val="FFFF00"/>
            </a:highlight>
            <a:latin typeface="+mn-lt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i="0" kern="1200" dirty="0">
              <a:effectLst/>
              <a:latin typeface="+mn-lt"/>
            </a:rPr>
            <a:t>Check your current</a:t>
          </a:r>
          <a:endParaRPr lang="en-US" sz="1600" b="0" i="0" kern="1200" dirty="0">
            <a:highlight>
              <a:srgbClr val="FFFF00"/>
            </a:highlight>
            <a:latin typeface="+mn-lt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i="0" kern="1200" dirty="0">
              <a:effectLst/>
              <a:latin typeface="+mn-lt"/>
            </a:rPr>
            <a:t>HOPE GPA at </a:t>
          </a:r>
          <a:r>
            <a:rPr lang="en-US" sz="1600" b="1" i="0" kern="1200" dirty="0">
              <a:solidFill>
                <a:srgbClr val="0070C0"/>
              </a:solidFill>
              <a:effectLst/>
              <a:highlight>
                <a:srgbClr val="FFFF00"/>
              </a:highlight>
              <a:latin typeface="+mn-lt"/>
              <a:hlinkClick xmlns:r="http://schemas.openxmlformats.org/officeDocument/2006/relationships" r:id="rId1"/>
            </a:rPr>
            <a:t>GAFutures.org</a:t>
          </a:r>
          <a:endParaRPr lang="en-US" sz="1600" b="0" i="0" kern="1200" dirty="0">
            <a:highlight>
              <a:srgbClr val="FFFF00"/>
            </a:highlight>
            <a:latin typeface="+mn-lt"/>
          </a:endParaRPr>
        </a:p>
        <a:p>
          <a:pPr marL="342900" lvl="2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i="0" kern="1200" dirty="0">
              <a:effectLst/>
              <a:latin typeface="+mn-lt"/>
            </a:rPr>
            <a:t>Monitor your 4-credit rigor requirement</a:t>
          </a:r>
        </a:p>
      </dsp:txBody>
      <dsp:txXfrm>
        <a:off x="0" y="1540790"/>
        <a:ext cx="2805805" cy="3235660"/>
      </dsp:txXfrm>
    </dsp:sp>
    <dsp:sp modelId="{69DB858C-18D2-45FB-8E10-0B623F2A4C1B}">
      <dsp:nvSpPr>
        <dsp:cNvPr id="0" name=""/>
        <dsp:cNvSpPr/>
      </dsp:nvSpPr>
      <dsp:spPr>
        <a:xfrm>
          <a:off x="2805806" y="1540790"/>
          <a:ext cx="2805805" cy="32356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/>
            <a:t>Honors/AP/Dual Enrollment weighting removed</a:t>
          </a:r>
          <a:endParaRPr lang="en-US" sz="2000" b="0" i="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b="0" i="0" kern="1200" dirty="0"/>
            <a:t>Extra 7-point weight does not count</a:t>
          </a:r>
        </a:p>
      </dsp:txBody>
      <dsp:txXfrm>
        <a:off x="2805806" y="1540790"/>
        <a:ext cx="2805805" cy="3235660"/>
      </dsp:txXfrm>
    </dsp:sp>
    <dsp:sp modelId="{DFAC9917-87F9-4D05-B9AE-2A494BF382E6}">
      <dsp:nvSpPr>
        <dsp:cNvPr id="0" name=""/>
        <dsp:cNvSpPr/>
      </dsp:nvSpPr>
      <dsp:spPr>
        <a:xfrm>
          <a:off x="0" y="4776451"/>
          <a:ext cx="5611612" cy="3595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848F0-FDAA-4D30-81F0-8744D506A4B2}">
      <dsp:nvSpPr>
        <dsp:cNvPr id="0" name=""/>
        <dsp:cNvSpPr/>
      </dsp:nvSpPr>
      <dsp:spPr>
        <a:xfrm>
          <a:off x="0" y="2083219"/>
          <a:ext cx="11414787" cy="95808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351F3-7FD4-492C-81A0-646379B8BAA7}">
      <dsp:nvSpPr>
        <dsp:cNvPr id="0" name=""/>
        <dsp:cNvSpPr/>
      </dsp:nvSpPr>
      <dsp:spPr>
        <a:xfrm>
          <a:off x="5141" y="0"/>
          <a:ext cx="2473018" cy="2049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Preparing for the future is important, but so is your </a:t>
          </a:r>
          <a:r>
            <a:rPr lang="en-US" sz="1600" b="1" i="0" kern="1200" dirty="0"/>
            <a:t>mental health</a:t>
          </a:r>
          <a:endParaRPr lang="en-US" sz="1600" kern="1200" dirty="0"/>
        </a:p>
      </dsp:txBody>
      <dsp:txXfrm>
        <a:off x="5141" y="0"/>
        <a:ext cx="2473018" cy="2049807"/>
      </dsp:txXfrm>
    </dsp:sp>
    <dsp:sp modelId="{0A40A208-AC29-4342-A2A4-62A26AEB867B}">
      <dsp:nvSpPr>
        <dsp:cNvPr id="0" name=""/>
        <dsp:cNvSpPr/>
      </dsp:nvSpPr>
      <dsp:spPr>
        <a:xfrm>
          <a:off x="985424" y="2306033"/>
          <a:ext cx="512451" cy="512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1CC93-2273-4C0C-B610-E252CDE47F3E}">
      <dsp:nvSpPr>
        <dsp:cNvPr id="0" name=""/>
        <dsp:cNvSpPr/>
      </dsp:nvSpPr>
      <dsp:spPr>
        <a:xfrm>
          <a:off x="2601810" y="3074711"/>
          <a:ext cx="2473018" cy="2049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Consider your workload and cut where necessary.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You don’t win any awards for being the first to break down over the stress!</a:t>
          </a:r>
          <a:endParaRPr lang="en-US" sz="1600" kern="1200" dirty="0"/>
        </a:p>
      </dsp:txBody>
      <dsp:txXfrm>
        <a:off x="2601810" y="3074711"/>
        <a:ext cx="2473018" cy="2049807"/>
      </dsp:txXfrm>
    </dsp:sp>
    <dsp:sp modelId="{2B338A50-E83A-49FA-8D55-A1990F9980E1}">
      <dsp:nvSpPr>
        <dsp:cNvPr id="0" name=""/>
        <dsp:cNvSpPr/>
      </dsp:nvSpPr>
      <dsp:spPr>
        <a:xfrm>
          <a:off x="3582093" y="2306033"/>
          <a:ext cx="512451" cy="512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FD3753-DB15-4119-8932-AB8BE7001CBF}">
      <dsp:nvSpPr>
        <dsp:cNvPr id="0" name=""/>
        <dsp:cNvSpPr/>
      </dsp:nvSpPr>
      <dsp:spPr>
        <a:xfrm>
          <a:off x="5198479" y="0"/>
          <a:ext cx="2473018" cy="2049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Practice </a:t>
          </a:r>
          <a:r>
            <a:rPr lang="en-US" sz="1600" b="0" i="1" kern="1200" dirty="0"/>
            <a:t>healthy</a:t>
          </a:r>
          <a:r>
            <a:rPr lang="en-US" sz="1600" b="0" i="0" kern="1200" dirty="0"/>
            <a:t> coping mechanisms: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You are not alone! Lean on others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Take walks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Meditate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i="0" kern="1200" dirty="0"/>
            <a:t>Yoga/Breath Work</a:t>
          </a:r>
          <a:endParaRPr lang="en-US" sz="1200" kern="1200" dirty="0"/>
        </a:p>
      </dsp:txBody>
      <dsp:txXfrm>
        <a:off x="5198479" y="0"/>
        <a:ext cx="2473018" cy="2049807"/>
      </dsp:txXfrm>
    </dsp:sp>
    <dsp:sp modelId="{6B0D8AF8-E7F1-4619-AEC4-CEC48E5A8C16}">
      <dsp:nvSpPr>
        <dsp:cNvPr id="0" name=""/>
        <dsp:cNvSpPr/>
      </dsp:nvSpPr>
      <dsp:spPr>
        <a:xfrm>
          <a:off x="6178762" y="2306033"/>
          <a:ext cx="512451" cy="512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EE2FC-97B7-40CB-BC0B-9506AF18A3EA}">
      <dsp:nvSpPr>
        <dsp:cNvPr id="0" name=""/>
        <dsp:cNvSpPr/>
      </dsp:nvSpPr>
      <dsp:spPr>
        <a:xfrm>
          <a:off x="7795148" y="3074711"/>
          <a:ext cx="2473018" cy="2049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/>
            <a:t>Take time to pursue your interests beyond planning for your future:</a:t>
          </a:r>
          <a:endParaRPr lang="en-US" sz="16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Quality time with family, friends, pets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Community service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Exercising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Reading / Writing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Cooking</a:t>
          </a:r>
          <a:endParaRPr lang="en-US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50" b="1" i="0" kern="1200" dirty="0"/>
            <a:t>Gaming / Art</a:t>
          </a:r>
          <a:endParaRPr lang="en-US" sz="1050" kern="1200" dirty="0"/>
        </a:p>
      </dsp:txBody>
      <dsp:txXfrm>
        <a:off x="7795148" y="3074711"/>
        <a:ext cx="2473018" cy="2049807"/>
      </dsp:txXfrm>
    </dsp:sp>
    <dsp:sp modelId="{8DA97536-B3A1-4633-B57A-6DA3169C665C}">
      <dsp:nvSpPr>
        <dsp:cNvPr id="0" name=""/>
        <dsp:cNvSpPr/>
      </dsp:nvSpPr>
      <dsp:spPr>
        <a:xfrm>
          <a:off x="8775431" y="2306033"/>
          <a:ext cx="512451" cy="512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133DC-D787-4D6A-A356-189D823874F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012C6-1577-4AE9-BE02-A3809B5E4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99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05aad17dc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05aad17dc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5aad17dc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5aad17dc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cf7a3c50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cf7a3c50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d8a80d6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d8a80d6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>
          <a:extLst>
            <a:ext uri="{FF2B5EF4-FFF2-40B4-BE49-F238E27FC236}">
              <a16:creationId xmlns:a16="http://schemas.microsoft.com/office/drawing/2014/main" id="{D2F38E6B-B07D-EB44-EC10-405507814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cd8a80d6bc_0_0:notes">
            <a:extLst>
              <a:ext uri="{FF2B5EF4-FFF2-40B4-BE49-F238E27FC236}">
                <a16:creationId xmlns:a16="http://schemas.microsoft.com/office/drawing/2014/main" id="{C10F7439-77FF-38F1-9926-7283C4F7D0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cd8a80d6bc_0_0:notes">
            <a:extLst>
              <a:ext uri="{FF2B5EF4-FFF2-40B4-BE49-F238E27FC236}">
                <a16:creationId xmlns:a16="http://schemas.microsoft.com/office/drawing/2014/main" id="{B22E9621-BEDC-3268-CE9B-2C8790A691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801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322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5211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395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5304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7967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2334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cc7554a049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cc7554a049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608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07a9a8b46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07a9a8b46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2237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cc7554a049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cc7554a049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cc7554a049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cc7554a049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143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cc7554a049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cc7554a049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2884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07a9a8b46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07a9a8b46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07a9a8b46f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07a9a8b46f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86B4A-BDB8-0E74-E02A-B17FA6960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99715-F41C-20E3-1916-ADA976149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C804F-A3D1-C2C0-CFAA-FA531D4C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C7BE2-8FDE-5C66-048E-67AE2BC3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4EA9C-EB2A-AB54-D021-DDC684B0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37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486C-E4B9-0BE6-2C98-BBBF92E5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60D54-F38E-408A-4FAF-884167B8B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50E2D-49C2-A2D7-E983-AB75418FC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28F08-9167-2C7B-A71F-8376F7C95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D3FF0-870E-B7B5-5F02-C061D64C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6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7234-9B6E-B41F-61FC-90DE4C6B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8704B-EC14-C852-7956-037BFBBF7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361EC-B69B-BCAC-0DA6-34B90E2FF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B9F7F-61D7-3CBF-D11E-10C121A7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A1D21-9E53-EEDE-0906-0AEF2647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0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B9178-93DB-2886-8D82-0EAE88C0F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3F2A6-2570-7532-2582-CE545D722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DF2EC-A9C0-14AC-7F8F-C5DE4D1E6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CC8A-4A47-89A3-CF40-CAC250369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F7335-0546-8C95-C46E-2E31FCA4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0FD98-75A2-B535-7155-F16714CB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3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8DBCD-0060-3096-2CCF-82E6AB50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6DA5B-1C51-75EE-9C1C-516197ADF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C93CE-5157-6008-E2C7-996AB00CF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4D652-94B9-7CBB-3369-7AF4AAA28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E3FC69-CF5E-06EE-7723-E7095304E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42D9C-1D59-0E3C-1AA7-3C96B5352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B31249-7714-FF72-3771-8EAA97E15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412F56-1188-C038-6594-E3498390C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93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E6F9-7E39-2ABA-3F30-B9868112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8FB312-927D-AEA1-5FA2-1A59957F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5A23B-3B92-B128-6486-2FEBC1DA5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8E2D4-23C2-BFF8-E175-DEAF8E82D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9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2366E6-ABF4-F813-DC51-BA57CFC1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D6BFE9-7CF7-A61E-916F-98C59843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09B65-B540-4B92-A7BD-3DCC5C09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1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62B0-743D-8B8D-DF3A-7AFA69E6C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EDF95-06FC-09CB-F64C-CC34354F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CCAD-B401-410F-D4E5-B8F9E9902A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98742-AE84-A715-A5F5-E16A7486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0DE2-EFD7-F9C2-9F6A-73B333C3B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97D25-A4E3-BFA0-B151-F761099C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4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958D-1A70-BEA7-D19F-67130455E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E6F212-FDB1-070A-B9F5-DD7F55AA44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842D8-13A8-649D-F0DD-8F57200AC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D7AC94-55C1-C2EE-4FB5-6FB8FA92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5CDF3-1378-CA16-884D-FB727DA9B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CAEF1-5AA1-E28E-99DC-65696902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4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4BB8-95F3-A528-E49C-19CF71A93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A2669-9B64-2F2B-795E-F873D29B0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33706-7B30-D4CA-A3A0-F7DD1B05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26DA7-70AD-4B97-5E14-8E376FDB9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EC289-6D9B-EB18-FDE2-79F7DB1CE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7E4EC4-C45F-0A7B-2786-0DE4A98FA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6DBBD-3FF5-E60F-CA8F-10E5963F7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5BE3F-8A5F-BA21-865C-E0AFB335B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DAC03-ADE8-C24C-D5E4-3A1F2379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B4FE2-06FE-70D1-2898-E8F29E5D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13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9600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9768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960000" y="2774932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45384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55552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4538400" y="2774944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81168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91336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8116800" y="2774944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9600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9768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9600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45384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55552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45384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81168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91336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7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81168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3109867" y="593367"/>
            <a:ext cx="597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09" name="Google Shape;109;p1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64506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4990467" y="2066500"/>
            <a:ext cx="60600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4990467" y="4052284"/>
            <a:ext cx="6060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cxnSp>
        <p:nvCxnSpPr>
          <p:cNvPr id="140" name="Google Shape;140;p1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414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1194600" y="2242667"/>
            <a:ext cx="51296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57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7900600" y="3730000"/>
            <a:ext cx="4504000" cy="32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56525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2503300" y="593367"/>
            <a:ext cx="718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1"/>
          </p:nvPr>
        </p:nvSpPr>
        <p:spPr>
          <a:xfrm>
            <a:off x="4302277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2"/>
          </p:nvPr>
        </p:nvSpPr>
        <p:spPr>
          <a:xfrm>
            <a:off x="4302277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3"/>
          </p:nvPr>
        </p:nvSpPr>
        <p:spPr>
          <a:xfrm>
            <a:off x="958811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4"/>
          </p:nvPr>
        </p:nvSpPr>
        <p:spPr>
          <a:xfrm>
            <a:off x="958811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subTitle" idx="5"/>
          </p:nvPr>
        </p:nvSpPr>
        <p:spPr>
          <a:xfrm>
            <a:off x="4302277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6"/>
          </p:nvPr>
        </p:nvSpPr>
        <p:spPr>
          <a:xfrm>
            <a:off x="4302277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7"/>
          </p:nvPr>
        </p:nvSpPr>
        <p:spPr>
          <a:xfrm>
            <a:off x="958811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8"/>
          </p:nvPr>
        </p:nvSpPr>
        <p:spPr>
          <a:xfrm>
            <a:off x="958877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7" name="Google Shape;177;p2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71144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2659800" y="1977100"/>
            <a:ext cx="68724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1"/>
          </p:nvPr>
        </p:nvSpPr>
        <p:spPr>
          <a:xfrm>
            <a:off x="3066000" y="3962867"/>
            <a:ext cx="6060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cxnSp>
        <p:nvCxnSpPr>
          <p:cNvPr id="135" name="Google Shape;135;p1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14541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2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" name="Google Shape;161;p2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22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22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22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1069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619400" y="3155029"/>
            <a:ext cx="4953200" cy="109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95400" y="1785551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3055200" y="4102233"/>
            <a:ext cx="6081600" cy="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10598567" y="5306367"/>
            <a:ext cx="1838000" cy="164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50500" y="-118267"/>
            <a:ext cx="1891600" cy="141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85586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2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2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4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24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4"/>
          <p:cNvSpPr txBox="1">
            <a:spLocks noGrp="1"/>
          </p:cNvSpPr>
          <p:nvPr>
            <p:ph type="body" idx="1"/>
          </p:nvPr>
        </p:nvSpPr>
        <p:spPr>
          <a:xfrm>
            <a:off x="7397200" y="4010333"/>
            <a:ext cx="3844000" cy="2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4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latin typeface="Vidaloka"/>
                <a:ea typeface="Vidaloka"/>
                <a:cs typeface="Vidaloka"/>
                <a:sym typeface="Vidaloka"/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latin typeface="Vidaloka"/>
                <a:ea typeface="Vidaloka"/>
                <a:cs typeface="Vidaloka"/>
                <a:sym typeface="Vidaloka"/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55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2A1C14-C494-B1E5-B729-3E1E18897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E2526-CDE9-181C-0EC1-DDA2FCD92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1ECC4-B3B2-15C2-038E-2B989AD63C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6B31D2-1E39-472A-9C64-68087B989DC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39A0C-2976-96F1-9091-8BD7912E6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F2F7-59F9-FC88-217B-005A5BBB5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E9A5B4-3EDE-402C-8A63-4357E65EA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5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gif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vinayravindran.com/2012/07/05/general-hr-quiz-part-2/" TargetMode="External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g.edu/student_affairs/assets/student_affairs/documents/Staying_on_Course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milton.fultonschools.org/academics/counseling/college-and-career/hopezell-miller-scholarship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hyperlink" Target="https://niagaranow.com/opinion.phtml/letter-province-should-support-flood-relief-in-niagara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hyperlink" Target="https://milton.fultonschools.org/academics/counselin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aa.org/eligibility-cente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rawpixel.com/search/sports?sort=curated&amp;page=1" TargetMode="Externa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hyperlink" Target="https://www.picpedia.org/post-it-note/s/scholarship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h/apply-for-aid/fafsa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gafutures.org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hyperlink" Target="https://milton.fultonschools.org/academics/counseling/college-and-career/hopezell-miller-scholarship" TargetMode="Externa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ilton.fultonschools.org/academics/counseling/college-and-career/college-visits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Google Shape;482;p59"/>
          <p:cNvSpPr txBox="1">
            <a:spLocks noGrp="1"/>
          </p:cNvSpPr>
          <p:nvPr>
            <p:ph type="ctrTitle"/>
          </p:nvPr>
        </p:nvSpPr>
        <p:spPr>
          <a:xfrm>
            <a:off x="4436364" y="336588"/>
            <a:ext cx="6755626" cy="178308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l"/>
            <a:r>
              <a:rPr lang="en-US" sz="5400" b="1" dirty="0">
                <a:latin typeface="Daytona" panose="020B0604030500040204" pitchFamily="34" charset="0"/>
              </a:rPr>
              <a:t>2027 Senior Classroom Lesson</a:t>
            </a:r>
          </a:p>
        </p:txBody>
      </p:sp>
      <p:pic>
        <p:nvPicPr>
          <p:cNvPr id="1026" name="Picture 2" descr="Milton Eagles Football Standings - scorebooklive.com">
            <a:extLst>
              <a:ext uri="{FF2B5EF4-FFF2-40B4-BE49-F238E27FC236}">
                <a16:creationId xmlns:a16="http://schemas.microsoft.com/office/drawing/2014/main" id="{A8CFBA97-1071-FA53-2229-B3C4CD7DC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380" y="0"/>
            <a:ext cx="3907536" cy="390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Milton Eagles Football">
            <a:extLst>
              <a:ext uri="{FF2B5EF4-FFF2-40B4-BE49-F238E27FC236}">
                <a16:creationId xmlns:a16="http://schemas.microsoft.com/office/drawing/2014/main" id="{20361B86-4FC3-F1CD-52FC-6A5D8102E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2351" y="4052519"/>
            <a:ext cx="2385002" cy="209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3" name="Google Shape;483;p59"/>
          <p:cNvSpPr txBox="1">
            <a:spLocks noGrp="1"/>
          </p:cNvSpPr>
          <p:nvPr>
            <p:ph type="subTitle" idx="1"/>
          </p:nvPr>
        </p:nvSpPr>
        <p:spPr>
          <a:xfrm>
            <a:off x="2628189" y="3486910"/>
            <a:ext cx="9418800" cy="59827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dk1"/>
                </a:solidFill>
                <a:latin typeface="Daytona" panose="020B0604030500040204" pitchFamily="34" charset="0"/>
              </a:rPr>
              <a:t>Presented by the Milton Counseling Department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b="1" dirty="0">
                <a:solidFill>
                  <a:srgbClr val="C00000"/>
                </a:solidFill>
                <a:latin typeface="Daytona" panose="020B0604030500040204" pitchFamily="34" charset="0"/>
              </a:rPr>
              <a:t>August 27,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E46E16-B45E-26F0-E891-EE3C3C5873E4}"/>
              </a:ext>
            </a:extLst>
          </p:cNvPr>
          <p:cNvSpPr txBox="1"/>
          <p:nvPr/>
        </p:nvSpPr>
        <p:spPr>
          <a:xfrm>
            <a:off x="4288827" y="4583359"/>
            <a:ext cx="60975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Feel free to take notes during the presentation! </a:t>
            </a:r>
          </a:p>
          <a:p>
            <a:endParaRPr lang="en-US" dirty="0"/>
          </a:p>
          <a:p>
            <a:r>
              <a:rPr lang="en-US" dirty="0"/>
              <a:t>This PowerPoint with active website links will be posted to our website to view: 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milton.fultonschools.org/academics/counseling</a:t>
            </a:r>
          </a:p>
        </p:txBody>
      </p:sp>
    </p:spTree>
    <p:extLst>
      <p:ext uri="{BB962C8B-B14F-4D97-AF65-F5344CB8AC3E}">
        <p14:creationId xmlns:p14="http://schemas.microsoft.com/office/powerpoint/2010/main" val="74260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2"/>
          <p:cNvSpPr txBox="1">
            <a:spLocks noGrp="1"/>
          </p:cNvSpPr>
          <p:nvPr>
            <p:ph type="title"/>
          </p:nvPr>
        </p:nvSpPr>
        <p:spPr>
          <a:xfrm>
            <a:off x="960000" y="223629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solidFill>
                  <a:srgbClr val="C00000"/>
                </a:solidFill>
              </a:rPr>
              <a:t>Introduction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512" name="Google Shape;512;p62"/>
          <p:cNvSpPr txBox="1">
            <a:spLocks noGrp="1"/>
          </p:cNvSpPr>
          <p:nvPr>
            <p:ph type="subTitle" idx="1"/>
          </p:nvPr>
        </p:nvSpPr>
        <p:spPr>
          <a:xfrm>
            <a:off x="334839" y="2774944"/>
            <a:ext cx="4365523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/>
              <a:t>Counseling Department</a:t>
            </a:r>
            <a:endParaRPr lang="en-US" dirty="0"/>
          </a:p>
        </p:txBody>
      </p:sp>
      <p:sp>
        <p:nvSpPr>
          <p:cNvPr id="513" name="Google Shape;513;p62"/>
          <p:cNvSpPr txBox="1">
            <a:spLocks noGrp="1"/>
          </p:cNvSpPr>
          <p:nvPr>
            <p:ph type="subTitle" idx="8"/>
          </p:nvPr>
        </p:nvSpPr>
        <p:spPr>
          <a:xfrm>
            <a:off x="8116800" y="2774944"/>
            <a:ext cx="3115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/>
              <a:t>SAT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/>
              <a:t>ACT</a:t>
            </a:r>
            <a:endParaRPr/>
          </a:p>
        </p:txBody>
      </p:sp>
      <p:sp>
        <p:nvSpPr>
          <p:cNvPr id="514" name="Google Shape;514;p62"/>
          <p:cNvSpPr txBox="1">
            <a:spLocks noGrp="1"/>
          </p:cNvSpPr>
          <p:nvPr>
            <p:ph type="title" idx="4"/>
          </p:nvPr>
        </p:nvSpPr>
        <p:spPr>
          <a:xfrm>
            <a:off x="5555200" y="1460433"/>
            <a:ext cx="1081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02</a:t>
            </a:r>
            <a:endParaRPr dirty="0"/>
          </a:p>
        </p:txBody>
      </p:sp>
      <p:sp>
        <p:nvSpPr>
          <p:cNvPr id="515" name="Google Shape;515;p62"/>
          <p:cNvSpPr txBox="1">
            <a:spLocks noGrp="1"/>
          </p:cNvSpPr>
          <p:nvPr>
            <p:ph type="title" idx="13"/>
          </p:nvPr>
        </p:nvSpPr>
        <p:spPr>
          <a:xfrm>
            <a:off x="1976801" y="3913851"/>
            <a:ext cx="1072529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04</a:t>
            </a:r>
            <a:endParaRPr/>
          </a:p>
        </p:txBody>
      </p:sp>
      <p:sp>
        <p:nvSpPr>
          <p:cNvPr id="516" name="Google Shape;516;p62"/>
          <p:cNvSpPr txBox="1">
            <a:spLocks noGrp="1"/>
          </p:cNvSpPr>
          <p:nvPr>
            <p:ph type="title" idx="2"/>
          </p:nvPr>
        </p:nvSpPr>
        <p:spPr>
          <a:xfrm>
            <a:off x="1976800" y="1460433"/>
            <a:ext cx="1081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517" name="Google Shape;517;p62"/>
          <p:cNvSpPr txBox="1">
            <a:spLocks noGrp="1"/>
          </p:cNvSpPr>
          <p:nvPr>
            <p:ph type="title" idx="3"/>
          </p:nvPr>
        </p:nvSpPr>
        <p:spPr>
          <a:xfrm>
            <a:off x="4538400" y="223629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solidFill>
                  <a:srgbClr val="C00000"/>
                </a:solidFill>
              </a:rPr>
              <a:t>Graduation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518" name="Google Shape;518;p62"/>
          <p:cNvSpPr txBox="1">
            <a:spLocks noGrp="1"/>
          </p:cNvSpPr>
          <p:nvPr>
            <p:ph type="subTitle" idx="5"/>
          </p:nvPr>
        </p:nvSpPr>
        <p:spPr>
          <a:xfrm>
            <a:off x="4538400" y="2774944"/>
            <a:ext cx="3115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/>
              <a:t>Credits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/>
              <a:t>Calculating GPA</a:t>
            </a:r>
            <a:endParaRPr/>
          </a:p>
        </p:txBody>
      </p:sp>
      <p:sp>
        <p:nvSpPr>
          <p:cNvPr id="519" name="Google Shape;519;p62"/>
          <p:cNvSpPr txBox="1">
            <a:spLocks noGrp="1"/>
          </p:cNvSpPr>
          <p:nvPr>
            <p:ph type="title" idx="6"/>
          </p:nvPr>
        </p:nvSpPr>
        <p:spPr>
          <a:xfrm>
            <a:off x="8116800" y="223629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solidFill>
                  <a:srgbClr val="C00000"/>
                </a:solidFill>
              </a:rPr>
              <a:t>Testing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520" name="Google Shape;520;p62"/>
          <p:cNvSpPr txBox="1">
            <a:spLocks noGrp="1"/>
          </p:cNvSpPr>
          <p:nvPr>
            <p:ph type="title" idx="7"/>
          </p:nvPr>
        </p:nvSpPr>
        <p:spPr>
          <a:xfrm>
            <a:off x="9133600" y="1460433"/>
            <a:ext cx="1081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03</a:t>
            </a:r>
            <a:endParaRPr/>
          </a:p>
        </p:txBody>
      </p:sp>
      <p:sp>
        <p:nvSpPr>
          <p:cNvPr id="521" name="Google Shape;521;p62"/>
          <p:cNvSpPr txBox="1">
            <a:spLocks noGrp="1"/>
          </p:cNvSpPr>
          <p:nvPr>
            <p:ph type="title" idx="9"/>
          </p:nvPr>
        </p:nvSpPr>
        <p:spPr>
          <a:xfrm>
            <a:off x="960000" y="467745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solidFill>
                  <a:srgbClr val="C00000"/>
                </a:solidFill>
              </a:rPr>
              <a:t>Apply to College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522" name="Google Shape;522;p62"/>
          <p:cNvSpPr txBox="1">
            <a:spLocks noGrp="1"/>
          </p:cNvSpPr>
          <p:nvPr>
            <p:ph type="subTitle" idx="14"/>
          </p:nvPr>
        </p:nvSpPr>
        <p:spPr>
          <a:xfrm>
            <a:off x="960000" y="5124261"/>
            <a:ext cx="3115200" cy="130247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LORs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Transcripts</a:t>
            </a:r>
            <a:endParaRPr dirty="0"/>
          </a:p>
        </p:txBody>
      </p:sp>
      <p:sp>
        <p:nvSpPr>
          <p:cNvPr id="523" name="Google Shape;523;p62"/>
          <p:cNvSpPr txBox="1">
            <a:spLocks noGrp="1"/>
          </p:cNvSpPr>
          <p:nvPr>
            <p:ph type="title" idx="15"/>
          </p:nvPr>
        </p:nvSpPr>
        <p:spPr>
          <a:xfrm>
            <a:off x="4538400" y="468652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b="1" dirty="0">
                <a:solidFill>
                  <a:srgbClr val="C00000"/>
                </a:solidFill>
              </a:rPr>
              <a:t>SchooLinks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524" name="Google Shape;524;p62"/>
          <p:cNvSpPr txBox="1">
            <a:spLocks noGrp="1"/>
          </p:cNvSpPr>
          <p:nvPr>
            <p:ph type="title" idx="16"/>
          </p:nvPr>
        </p:nvSpPr>
        <p:spPr>
          <a:xfrm>
            <a:off x="5555200" y="3913851"/>
            <a:ext cx="1081600" cy="77076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05</a:t>
            </a:r>
            <a:endParaRPr/>
          </a:p>
        </p:txBody>
      </p:sp>
      <p:sp>
        <p:nvSpPr>
          <p:cNvPr id="525" name="Google Shape;525;p62"/>
          <p:cNvSpPr txBox="1">
            <a:spLocks noGrp="1"/>
          </p:cNvSpPr>
          <p:nvPr>
            <p:ph type="subTitle" idx="17"/>
          </p:nvPr>
        </p:nvSpPr>
        <p:spPr>
          <a:xfrm>
            <a:off x="4538400" y="5209567"/>
            <a:ext cx="3288864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Post-secondary Options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b="1" dirty="0"/>
              <a:t>Post-Secondary Plan Survey</a:t>
            </a:r>
          </a:p>
          <a:p>
            <a:pPr marL="0" indent="0">
              <a:buClr>
                <a:schemeClr val="dk1"/>
              </a:buClr>
              <a:buSzPts val="1100"/>
            </a:pPr>
            <a:endParaRPr lang="en" dirty="0"/>
          </a:p>
        </p:txBody>
      </p:sp>
      <p:sp>
        <p:nvSpPr>
          <p:cNvPr id="526" name="Google Shape;526;p62"/>
          <p:cNvSpPr txBox="1">
            <a:spLocks noGrp="1"/>
          </p:cNvSpPr>
          <p:nvPr>
            <p:ph type="title" idx="18"/>
          </p:nvPr>
        </p:nvSpPr>
        <p:spPr>
          <a:xfrm>
            <a:off x="8116800" y="4686521"/>
            <a:ext cx="3115200" cy="54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Financial Aid</a:t>
            </a:r>
          </a:p>
        </p:txBody>
      </p:sp>
      <p:sp>
        <p:nvSpPr>
          <p:cNvPr id="527" name="Google Shape;527;p62"/>
          <p:cNvSpPr txBox="1">
            <a:spLocks noGrp="1"/>
          </p:cNvSpPr>
          <p:nvPr>
            <p:ph type="title" idx="19"/>
          </p:nvPr>
        </p:nvSpPr>
        <p:spPr>
          <a:xfrm>
            <a:off x="9079173" y="3939875"/>
            <a:ext cx="1136028" cy="74473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06</a:t>
            </a:r>
            <a:endParaRPr/>
          </a:p>
        </p:txBody>
      </p:sp>
      <p:sp>
        <p:nvSpPr>
          <p:cNvPr id="528" name="Google Shape;528;p62"/>
          <p:cNvSpPr txBox="1">
            <a:spLocks noGrp="1"/>
          </p:cNvSpPr>
          <p:nvPr>
            <p:ph type="subTitle" idx="20"/>
          </p:nvPr>
        </p:nvSpPr>
        <p:spPr>
          <a:xfrm>
            <a:off x="8116800" y="5209567"/>
            <a:ext cx="3115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Understanding Financial Aid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HOPE/ Zell Miller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/>
              <a:t>Scholarships</a:t>
            </a:r>
          </a:p>
        </p:txBody>
      </p:sp>
      <p:sp>
        <p:nvSpPr>
          <p:cNvPr id="529" name="Google Shape;529;p62"/>
          <p:cNvSpPr txBox="1">
            <a:spLocks noGrp="1"/>
          </p:cNvSpPr>
          <p:nvPr>
            <p:ph type="title" idx="21"/>
          </p:nvPr>
        </p:nvSpPr>
        <p:spPr>
          <a:xfrm>
            <a:off x="3109800" y="503033"/>
            <a:ext cx="5972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 Presentation Agenda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4;p63">
            <a:extLst>
              <a:ext uri="{FF2B5EF4-FFF2-40B4-BE49-F238E27FC236}">
                <a16:creationId xmlns:a16="http://schemas.microsoft.com/office/drawing/2014/main" id="{F2438303-7395-F5AF-6321-A1B6995139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13999" y="453964"/>
            <a:ext cx="5764000" cy="6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 sz="4000" dirty="0"/>
              <a:t>Counselor Caseloads</a:t>
            </a:r>
            <a:endParaRPr sz="4000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3215C9BB-1B30-306E-0E95-BA34E9AB4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387820"/>
              </p:ext>
            </p:extLst>
          </p:nvPr>
        </p:nvGraphicFramePr>
        <p:xfrm>
          <a:off x="1529362" y="1207196"/>
          <a:ext cx="9297134" cy="4998720"/>
        </p:xfrm>
        <a:graphic>
          <a:graphicData uri="http://schemas.openxmlformats.org/drawingml/2006/table">
            <a:tbl>
              <a:tblPr firstRow="1" bandRow="1"/>
              <a:tblGrid>
                <a:gridCol w="2658590">
                  <a:extLst>
                    <a:ext uri="{9D8B030D-6E8A-4147-A177-3AD203B41FA5}">
                      <a16:colId xmlns:a16="http://schemas.microsoft.com/office/drawing/2014/main" val="3844283204"/>
                    </a:ext>
                  </a:extLst>
                </a:gridCol>
                <a:gridCol w="2185416">
                  <a:extLst>
                    <a:ext uri="{9D8B030D-6E8A-4147-A177-3AD203B41FA5}">
                      <a16:colId xmlns:a16="http://schemas.microsoft.com/office/drawing/2014/main" val="72845197"/>
                    </a:ext>
                  </a:extLst>
                </a:gridCol>
                <a:gridCol w="4453128">
                  <a:extLst>
                    <a:ext uri="{9D8B030D-6E8A-4147-A177-3AD203B41FA5}">
                      <a16:colId xmlns:a16="http://schemas.microsoft.com/office/drawing/2014/main" val="1889925452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Ms. </a:t>
                      </a:r>
                      <a:r>
                        <a:rPr lang="en-US" sz="1600" b="1" dirty="0" err="1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Kloboves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Daytona" panose="020B0604030500040204" pitchFamily="34" charset="0"/>
                      </a:endParaRPr>
                    </a:p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(Last Names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A-Car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1380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Kloboves@fultonschools.org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1818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Ms. Hoglander</a:t>
                      </a:r>
                      <a:endParaRPr lang="en-US" sz="1600" dirty="0">
                        <a:solidFill>
                          <a:srgbClr val="C00000"/>
                        </a:solidFill>
                        <a:latin typeface="Daytona" panose="020B0604030500040204" pitchFamily="34" charset="0"/>
                      </a:endParaRP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(Last Names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Cas-Gi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1340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HoglanderC@fultonschools.org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76696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Ms. Szymendera 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(Last Names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GL-KL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1380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SzymenderaB@fultonschools.org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80680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Ms. Latham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(Co-Dept Chair, 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Last Names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Kn-McD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1380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LathamSJ@fultonschools.org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4692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Mrs. Ruppe 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(Last Names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McE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-Ra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1360</a:t>
                      </a:r>
                    </a:p>
                  </a:txBody>
                  <a:tcPr marL="121920" marR="121920" marT="60960" marB="60960" anchor="ctr"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Ruppe@fultonschools.org</a:t>
                      </a:r>
                    </a:p>
                  </a:txBody>
                  <a:tcPr marL="121920" marR="121920" marT="60960" marB="60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48691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Mrs. Chriscoe 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(Co-Dept Chair,</a:t>
                      </a:r>
                    </a:p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Last Names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Re-Si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lnR w="12700">
                      <a:solidFill>
                        <a:schemeClr val="tx1"/>
                      </a:solidFill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1360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ChriscoeB@fultonschools.org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84641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latin typeface="Daytona" panose="020B0604030500040204" pitchFamily="34" charset="0"/>
                        </a:rPr>
                        <a:t>Ms. Ramsey</a:t>
                      </a:r>
                      <a:endParaRPr lang="en-US" sz="2400" dirty="0">
                        <a:solidFill>
                          <a:srgbClr val="C00000"/>
                        </a:solidFill>
                        <a:latin typeface="Daytona" panose="020B0604030500040204" pitchFamily="34" charset="0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(Last Names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Sk-Z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)</a:t>
                      </a:r>
                      <a:endParaRPr lang="en-US" sz="2400" dirty="0">
                        <a:latin typeface="Daytona" panose="020B0604030500040204" pitchFamily="34" charset="0"/>
                      </a:endParaRPr>
                    </a:p>
                  </a:txBody>
                  <a:tcPr marL="121920" marR="121920" marT="60960" marB="60960" anchor="ctr">
                    <a:lnR w="12700">
                      <a:solidFill>
                        <a:schemeClr val="tx1"/>
                      </a:solidFill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Suite 1340</a:t>
                      </a:r>
                      <a:endParaRPr lang="en-US" sz="2400" b="0" dirty="0">
                        <a:latin typeface="Daytona" panose="020B0604030500040204" pitchFamily="34" charset="0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0C0"/>
                          </a:solidFill>
                          <a:latin typeface="Daytona" panose="020B0604030500040204" pitchFamily="34" charset="0"/>
                        </a:rPr>
                        <a:t>RamseyA1@fultonschools.org</a:t>
                      </a:r>
                      <a:endParaRPr lang="en-US" sz="2400" dirty="0">
                        <a:latin typeface="Daytona" panose="020B0604030500040204" pitchFamily="34" charset="0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999980"/>
                  </a:ext>
                </a:extLst>
              </a:tr>
            </a:tbl>
          </a:graphicData>
        </a:graphic>
      </p:graphicFrame>
      <p:pic>
        <p:nvPicPr>
          <p:cNvPr id="3" name="Picture 4" descr="Milton Eagles Football">
            <a:extLst>
              <a:ext uri="{FF2B5EF4-FFF2-40B4-BE49-F238E27FC236}">
                <a16:creationId xmlns:a16="http://schemas.microsoft.com/office/drawing/2014/main" id="{64EC1C2E-95C5-34C2-51B6-8008D6E8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8043" y="343143"/>
            <a:ext cx="1005956" cy="88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9"/>
          <p:cNvSpPr txBox="1">
            <a:spLocks noGrp="1"/>
          </p:cNvSpPr>
          <p:nvPr>
            <p:ph type="title"/>
          </p:nvPr>
        </p:nvSpPr>
        <p:spPr>
          <a:xfrm>
            <a:off x="3637865" y="2520093"/>
            <a:ext cx="4953200" cy="242515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 dirty="0"/>
              <a:t>Stay Connected</a:t>
            </a:r>
            <a:endParaRPr dirty="0"/>
          </a:p>
        </p:txBody>
      </p:sp>
      <p:pic>
        <p:nvPicPr>
          <p:cNvPr id="7" name="Picture 14" descr="Instagram Logo transparent PNG - StickPNG">
            <a:extLst>
              <a:ext uri="{FF2B5EF4-FFF2-40B4-BE49-F238E27FC236}">
                <a16:creationId xmlns:a16="http://schemas.microsoft.com/office/drawing/2014/main" id="{8B04DDCC-4224-C92A-1BE5-A17A7847A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201" y="404459"/>
            <a:ext cx="1631327" cy="163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33D8B4-E73D-3A92-5CBD-1E792AED23D7}"/>
              </a:ext>
            </a:extLst>
          </p:cNvPr>
          <p:cNvSpPr txBox="1"/>
          <p:nvPr/>
        </p:nvSpPr>
        <p:spPr>
          <a:xfrm>
            <a:off x="2153448" y="1974231"/>
            <a:ext cx="3468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@miltoncounseling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70DFF3-418B-DDF7-AEA4-15D82D55EADB}"/>
              </a:ext>
            </a:extLst>
          </p:cNvPr>
          <p:cNvSpPr txBox="1"/>
          <p:nvPr/>
        </p:nvSpPr>
        <p:spPr>
          <a:xfrm>
            <a:off x="690447" y="5530475"/>
            <a:ext cx="6098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milton.fultonschools.org/academics/counseling</a:t>
            </a:r>
            <a:endParaRPr lang="en-US" sz="2000" b="1" dirty="0">
              <a:solidFill>
                <a:srgbClr val="C00000"/>
              </a:solidFill>
              <a:latin typeface="Montserrat" panose="000005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0C1078-1908-CD17-EE7F-53CF9FFCC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6358" y="2035786"/>
            <a:ext cx="1678239" cy="16968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39A250-6CC5-9828-100A-83A0780932D8}"/>
              </a:ext>
            </a:extLst>
          </p:cNvPr>
          <p:cNvSpPr txBox="1"/>
          <p:nvPr/>
        </p:nvSpPr>
        <p:spPr>
          <a:xfrm>
            <a:off x="9114505" y="3835719"/>
            <a:ext cx="2178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Sign up for the </a:t>
            </a:r>
            <a:r>
              <a:rPr lang="en-US" sz="2400" b="1" dirty="0">
                <a:solidFill>
                  <a:srgbClr val="C00000"/>
                </a:solidFill>
              </a:rPr>
              <a:t>Eagle Update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56A6C-DA60-15E5-8029-D373C5216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431" y="4288849"/>
            <a:ext cx="1543265" cy="12384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5"/>
          <p:cNvSpPr txBox="1">
            <a:spLocks noGrp="1"/>
          </p:cNvSpPr>
          <p:nvPr>
            <p:ph type="title"/>
          </p:nvPr>
        </p:nvSpPr>
        <p:spPr>
          <a:xfrm>
            <a:off x="6556550" y="698156"/>
            <a:ext cx="5252108" cy="115597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Top Resources for Information</a:t>
            </a:r>
            <a:endParaRPr dirty="0"/>
          </a:p>
        </p:txBody>
      </p:sp>
      <p:sp>
        <p:nvSpPr>
          <p:cNvPr id="546" name="Google Shape;546;p65"/>
          <p:cNvSpPr txBox="1">
            <a:spLocks noGrp="1"/>
          </p:cNvSpPr>
          <p:nvPr>
            <p:ph type="subTitle" idx="1"/>
          </p:nvPr>
        </p:nvSpPr>
        <p:spPr>
          <a:xfrm>
            <a:off x="6173208" y="1854133"/>
            <a:ext cx="6018792" cy="440134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US" sz="2133" dirty="0">
                <a:latin typeface="Daytona" panose="020B0604030500040204" pitchFamily="34" charset="0"/>
              </a:rPr>
              <a:t> </a:t>
            </a:r>
          </a:p>
          <a:p>
            <a:pPr marL="380990" indent="-380990">
              <a:buFontTx/>
              <a:buChar char="-"/>
            </a:pPr>
            <a:r>
              <a:rPr lang="en-US" sz="2133" dirty="0">
                <a:latin typeface="Daytona" panose="020B0604030500040204" pitchFamily="34" charset="0"/>
              </a:rPr>
              <a:t>Bookmark the </a:t>
            </a:r>
            <a:r>
              <a:rPr lang="en-US" sz="2133" b="1" dirty="0">
                <a:latin typeface="Daytona" panose="020B0604030500040204" pitchFamily="34" charset="0"/>
              </a:rPr>
              <a:t>Milton Counseling website: </a:t>
            </a:r>
            <a:r>
              <a:rPr lang="en-US" sz="1800" b="1" dirty="0">
                <a:solidFill>
                  <a:srgbClr val="C00000"/>
                </a:solidFill>
              </a:rPr>
              <a:t>milton.fultonschools.org/academics/counseling</a:t>
            </a:r>
            <a:endParaRPr lang="en-US" sz="1800" b="1" dirty="0">
              <a:latin typeface="Daytona" panose="020B0604030500040204" pitchFamily="34" charset="0"/>
            </a:endParaRPr>
          </a:p>
          <a:p>
            <a:pPr marL="0" indent="0">
              <a:buNone/>
            </a:pPr>
            <a:endParaRPr lang="en-US" sz="2133" dirty="0">
              <a:latin typeface="Daytona" panose="020B0604030500040204" pitchFamily="34" charset="0"/>
            </a:endParaRPr>
          </a:p>
          <a:p>
            <a:pPr marL="380990" indent="-380990">
              <a:buFontTx/>
              <a:buChar char="-"/>
            </a:pPr>
            <a:r>
              <a:rPr lang="en-US" sz="2133" dirty="0">
                <a:latin typeface="Daytona" panose="020B0604030500040204" pitchFamily="34" charset="0"/>
              </a:rPr>
              <a:t>Read the weekly </a:t>
            </a:r>
            <a:r>
              <a:rPr lang="en-US" sz="2133" b="1" dirty="0">
                <a:latin typeface="Daytona" panose="020B0604030500040204" pitchFamily="34" charset="0"/>
              </a:rPr>
              <a:t>Eagle Update</a:t>
            </a:r>
          </a:p>
          <a:p>
            <a:pPr marL="0" indent="0">
              <a:buNone/>
            </a:pPr>
            <a:endParaRPr lang="en-US" sz="2133" dirty="0">
              <a:latin typeface="Daytona" panose="020B0604030500040204" pitchFamily="34" charset="0"/>
            </a:endParaRPr>
          </a:p>
          <a:p>
            <a:pPr marL="380990" indent="-380990">
              <a:buFontTx/>
              <a:buChar char="-"/>
            </a:pPr>
            <a:r>
              <a:rPr lang="en-US" sz="2133" dirty="0">
                <a:latin typeface="Daytona" panose="020B0604030500040204" pitchFamily="34" charset="0"/>
              </a:rPr>
              <a:t>Update your email address in IC to </a:t>
            </a:r>
            <a:r>
              <a:rPr lang="en-US" sz="2133" b="1" dirty="0">
                <a:latin typeface="Daytona" panose="020B0604030500040204" pitchFamily="34" charset="0"/>
              </a:rPr>
              <a:t>receive IC Messenger emails</a:t>
            </a:r>
          </a:p>
          <a:p>
            <a:pPr marL="838190" lvl="1" indent="-380990">
              <a:buFontTx/>
              <a:buChar char="-"/>
            </a:pPr>
            <a:r>
              <a:rPr lang="en-US" sz="1600" dirty="0">
                <a:latin typeface="Daytona" panose="020B0604030500040204" pitchFamily="34" charset="0"/>
              </a:rPr>
              <a:t>Counselors send A LOT of important information </a:t>
            </a:r>
          </a:p>
          <a:p>
            <a:pPr marL="457200" lvl="1" indent="0">
              <a:buNone/>
            </a:pPr>
            <a:r>
              <a:rPr lang="en-US" sz="1600" dirty="0">
                <a:latin typeface="Daytona" panose="020B0604030500040204" pitchFamily="34" charset="0"/>
              </a:rPr>
              <a:t>over IC Messenger!</a:t>
            </a:r>
          </a:p>
          <a:p>
            <a:pPr marL="380990" indent="-380990">
              <a:buFontTx/>
              <a:buChar char="-"/>
            </a:pPr>
            <a:endParaRPr sz="2133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20F8DA-C971-8225-9E50-5ADF4297B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85" y="484024"/>
            <a:ext cx="6043023" cy="58899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45">
          <a:extLst>
            <a:ext uri="{FF2B5EF4-FFF2-40B4-BE49-F238E27FC236}">
              <a16:creationId xmlns:a16="http://schemas.microsoft.com/office/drawing/2014/main" id="{D1262622-4531-E93C-8564-F7B39414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4" name="Rectangle 55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56" name="Arc 55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7" name="Google Shape;547;p65">
            <a:extLst>
              <a:ext uri="{FF2B5EF4-FFF2-40B4-BE49-F238E27FC236}">
                <a16:creationId xmlns:a16="http://schemas.microsoft.com/office/drawing/2014/main" id="{E57DA264-B88D-BB1C-20EA-AA366940A7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94962" y="555533"/>
            <a:ext cx="5458838" cy="1325563"/>
          </a:xfr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r>
              <a:rPr lang="en-US" sz="4400" kern="1200" dirty="0">
                <a:solidFill>
                  <a:schemeClr val="tx1"/>
                </a:solidFill>
                <a:latin typeface="Algerian" panose="04020705040A02060702" pitchFamily="82" charset="0"/>
              </a:rPr>
              <a:t>True or False?</a:t>
            </a:r>
          </a:p>
        </p:txBody>
      </p:sp>
      <p:sp>
        <p:nvSpPr>
          <p:cNvPr id="558" name="Freeform: Shape 55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5AE2ED-C477-7F39-B6F2-DDBF00BD1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3182" y="1297816"/>
            <a:ext cx="4777381" cy="409262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graphicFrame>
        <p:nvGraphicFramePr>
          <p:cNvPr id="549" name="Google Shape;546;p65">
            <a:extLst>
              <a:ext uri="{FF2B5EF4-FFF2-40B4-BE49-F238E27FC236}">
                <a16:creationId xmlns:a16="http://schemas.microsoft.com/office/drawing/2014/main" id="{9BAFC7C3-026E-7C0F-6B55-4370BF7A3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6965716"/>
              </p:ext>
            </p:extLst>
          </p:nvPr>
        </p:nvGraphicFramePr>
        <p:xfrm>
          <a:off x="5894962" y="1984443"/>
          <a:ext cx="5458838" cy="419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4EE236-4FBB-34C2-5407-5A7D53A7B4B8}"/>
              </a:ext>
            </a:extLst>
          </p:cNvPr>
          <p:cNvSpPr txBox="1"/>
          <p:nvPr/>
        </p:nvSpPr>
        <p:spPr>
          <a:xfrm>
            <a:off x="9602830" y="6657945"/>
            <a:ext cx="258917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vinayravindran.com/2012/07/05/general-hr-quiz-part-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5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553;p66">
            <a:extLst>
              <a:ext uri="{FF2B5EF4-FFF2-40B4-BE49-F238E27FC236}">
                <a16:creationId xmlns:a16="http://schemas.microsoft.com/office/drawing/2014/main" id="{5814E830-8B2A-46F5-8B5D-4D8CFD610FD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582074" y="1158564"/>
            <a:ext cx="4971451" cy="519582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228594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Daytona" panose="020B0604030500040204" pitchFamily="34" charset="0"/>
              </a:rPr>
              <a:t>Unofficial Transcripts: Available for viewing any time in </a:t>
            </a:r>
            <a:r>
              <a:rPr lang="en-US" sz="1400" b="1" dirty="0">
                <a:latin typeface="Daytona" panose="020B0604030500040204" pitchFamily="34" charset="0"/>
              </a:rPr>
              <a:t>Infinite Campus &gt; Documents &gt; Unofficial FCS Transcript</a:t>
            </a:r>
            <a:endParaRPr lang="en-US" sz="1400" dirty="0">
              <a:latin typeface="Daytona" panose="020B0604030500040204" pitchFamily="34" charset="0"/>
            </a:endParaRPr>
          </a:p>
          <a:p>
            <a:pPr marL="228594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Daytona" panose="020B0604030500040204" pitchFamily="34" charset="0"/>
              </a:rPr>
              <a:t>Students interested in attending a 4-year college need a minimum of </a:t>
            </a:r>
            <a:r>
              <a:rPr lang="en-US" sz="1400" dirty="0">
                <a:solidFill>
                  <a:srgbClr val="C00000"/>
                </a:solidFill>
                <a:latin typeface="Daytona" panose="020B0604030500040204" pitchFamily="34" charset="0"/>
              </a:rPr>
              <a:t>two consecutive years of the same World Language</a:t>
            </a:r>
          </a:p>
          <a:p>
            <a:pPr marL="228594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Daytona" panose="020B0604030500040204" pitchFamily="34" charset="0"/>
              </a:rPr>
              <a:t>Some courses count towards graduation requirements but </a:t>
            </a:r>
            <a:r>
              <a:rPr lang="en-US" sz="1400" b="1" dirty="0">
                <a:latin typeface="Daytona" panose="020B0604030500040204" pitchFamily="34" charset="0"/>
              </a:rPr>
              <a:t>may not</a:t>
            </a:r>
            <a:r>
              <a:rPr lang="en-US" sz="1400" dirty="0">
                <a:solidFill>
                  <a:srgbClr val="C00000"/>
                </a:solidFill>
                <a:latin typeface="Daytona" panose="020B0604030500040204" pitchFamily="34" charset="0"/>
              </a:rPr>
              <a:t> </a:t>
            </a:r>
            <a:r>
              <a:rPr lang="en-US" sz="1400" dirty="0">
                <a:latin typeface="Daytona" panose="020B0604030500040204" pitchFamily="34" charset="0"/>
              </a:rPr>
              <a:t>be recognized as core credit by colleges</a:t>
            </a:r>
          </a:p>
          <a:p>
            <a:pPr marL="685794" lvl="1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latin typeface="Daytona" panose="020B0604030500040204" pitchFamily="34" charset="0"/>
              </a:rPr>
              <a:t>Verify by viewing </a:t>
            </a:r>
            <a:r>
              <a:rPr lang="en-US" sz="1400" b="0" dirty="0">
                <a:solidFill>
                  <a:srgbClr val="0070C0"/>
                </a:solidFill>
                <a:latin typeface="Daytona" panose="020B0604030500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USG’s Staying On Course</a:t>
            </a:r>
            <a:r>
              <a:rPr lang="en-US" sz="1400" b="0" dirty="0">
                <a:latin typeface="Daytona" panose="020B0604030500040204" pitchFamily="34" charset="0"/>
              </a:rPr>
              <a:t> document</a:t>
            </a:r>
          </a:p>
          <a:p>
            <a:pPr marL="228594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Daytona" panose="020B0604030500040204" pitchFamily="34" charset="0"/>
              </a:rPr>
              <a:t>If you need a Personal Fitness Waiver to waive the requirement of PF: </a:t>
            </a:r>
          </a:p>
          <a:p>
            <a:pPr marL="685794" lvl="1" indent="-228594" algn="l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latin typeface="Daytona" panose="020B0604030500040204" pitchFamily="34" charset="0"/>
              </a:rPr>
              <a:t>Instructions are on the Milton Counseling Website &gt; Academic Advisement &gt; Personal Fitness Waiver</a:t>
            </a:r>
          </a:p>
          <a:p>
            <a:pPr marL="152396" indent="0" algn="l" fontAlgn="base"/>
            <a:endParaRPr lang="en-US" sz="1600" dirty="0">
              <a:latin typeface="Daytona" panose="020B0604030500040204" pitchFamily="34" charset="0"/>
            </a:endParaRPr>
          </a:p>
          <a:p>
            <a:pPr marL="152396" indent="0" algn="l" fontAlgn="base"/>
            <a:r>
              <a:rPr lang="en-US" sz="1400" dirty="0">
                <a:solidFill>
                  <a:srgbClr val="0070C0"/>
                </a:solidFill>
                <a:latin typeface="Daytona" panose="020B0604030500040204" pitchFamily="34" charset="0"/>
              </a:rPr>
              <a:t>Promotion from 9th to 10th Grade = </a:t>
            </a:r>
            <a:r>
              <a:rPr lang="en-US" sz="1400" b="1" dirty="0">
                <a:solidFill>
                  <a:srgbClr val="0070C0"/>
                </a:solidFill>
                <a:latin typeface="Daytona" panose="020B0604030500040204" pitchFamily="34" charset="0"/>
              </a:rPr>
              <a:t>5 Credits</a:t>
            </a:r>
            <a:endParaRPr lang="en-US" sz="1400" dirty="0">
              <a:solidFill>
                <a:srgbClr val="0070C0"/>
              </a:solidFill>
              <a:latin typeface="Daytona" panose="020B0604030500040204" pitchFamily="34" charset="0"/>
            </a:endParaRPr>
          </a:p>
          <a:p>
            <a:pPr marL="152396" indent="0" algn="l" fontAlgn="base"/>
            <a:r>
              <a:rPr lang="en-US" sz="1400" dirty="0">
                <a:solidFill>
                  <a:srgbClr val="0070C0"/>
                </a:solidFill>
                <a:latin typeface="Daytona" panose="020B0604030500040204" pitchFamily="34" charset="0"/>
              </a:rPr>
              <a:t>Promotion from 10th to 11th Grade = </a:t>
            </a:r>
            <a:r>
              <a:rPr lang="en-US" sz="1400" b="1" dirty="0">
                <a:solidFill>
                  <a:srgbClr val="0070C0"/>
                </a:solidFill>
                <a:latin typeface="Daytona" panose="020B0604030500040204" pitchFamily="34" charset="0"/>
              </a:rPr>
              <a:t>11 Credits</a:t>
            </a:r>
            <a:endParaRPr lang="en-US" sz="1400" dirty="0">
              <a:solidFill>
                <a:srgbClr val="0070C0"/>
              </a:solidFill>
              <a:latin typeface="Daytona" panose="020B0604030500040204" pitchFamily="34" charset="0"/>
            </a:endParaRPr>
          </a:p>
          <a:p>
            <a:pPr marL="152396" indent="0" algn="l" fontAlgn="base"/>
            <a:r>
              <a:rPr lang="en-US" sz="1400" dirty="0">
                <a:solidFill>
                  <a:srgbClr val="0070C0"/>
                </a:solidFill>
                <a:latin typeface="Daytona" panose="020B0604030500040204" pitchFamily="34" charset="0"/>
              </a:rPr>
              <a:t>Promotion from 11th to 12th Grade = </a:t>
            </a:r>
            <a:r>
              <a:rPr lang="en-US" sz="1400" b="1" dirty="0">
                <a:solidFill>
                  <a:srgbClr val="0070C0"/>
                </a:solidFill>
                <a:latin typeface="Daytona" panose="020B0604030500040204" pitchFamily="34" charset="0"/>
              </a:rPr>
              <a:t>17 Credits</a:t>
            </a:r>
            <a:endParaRPr lang="en-US" sz="1400" dirty="0">
              <a:solidFill>
                <a:srgbClr val="0070C0"/>
              </a:solidFill>
              <a:latin typeface="Daytona" panose="020B0604030500040204" pitchFamily="34" charset="0"/>
            </a:endParaRPr>
          </a:p>
        </p:txBody>
      </p:sp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1200" y="394964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Graduation Requirements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C4F45B-4C06-0838-D17E-C03CEC229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629" y="1146210"/>
            <a:ext cx="4499771" cy="52081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46CC28-3966-3870-A7A4-B936ACDA1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005" y="765647"/>
            <a:ext cx="5942956" cy="55887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9400" y="523660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How to Calculate Your GPA</a:t>
            </a:r>
            <a:endParaRPr dirty="0"/>
          </a:p>
        </p:txBody>
      </p:sp>
      <p:sp>
        <p:nvSpPr>
          <p:cNvPr id="5" name="Google Shape;553;p66">
            <a:extLst>
              <a:ext uri="{FF2B5EF4-FFF2-40B4-BE49-F238E27FC236}">
                <a16:creationId xmlns:a16="http://schemas.microsoft.com/office/drawing/2014/main" id="{FE85B79F-CFB9-5CC5-4C2D-2CE0F2B3EB33}"/>
              </a:ext>
            </a:extLst>
          </p:cNvPr>
          <p:cNvSpPr txBox="1">
            <a:spLocks/>
          </p:cNvSpPr>
          <p:nvPr/>
        </p:nvSpPr>
        <p:spPr>
          <a:xfrm>
            <a:off x="425183" y="1513440"/>
            <a:ext cx="5253241" cy="492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4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228594" indent="-228594" algn="l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  <a:latin typeface="Daytona" panose="020B0604030500040204" pitchFamily="34" charset="0"/>
              </a:rPr>
              <a:t>Fulton County uses a </a:t>
            </a:r>
            <a:r>
              <a:rPr lang="en-US" sz="1800" b="1" dirty="0">
                <a:solidFill>
                  <a:srgbClr val="C00000"/>
                </a:solidFill>
                <a:latin typeface="Daytona" panose="020B0604030500040204" pitchFamily="34" charset="0"/>
              </a:rPr>
              <a:t>100-point GPA scale</a:t>
            </a:r>
          </a:p>
          <a:p>
            <a:pPr marL="228594" indent="-228594" algn="l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Daytona" panose="020B0604030500040204" pitchFamily="34" charset="0"/>
              </a:rPr>
              <a:t>Core vs. Cumulative</a:t>
            </a:r>
          </a:p>
          <a:p>
            <a:pPr marL="228594" indent="-228594" algn="l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Daytona" panose="020B0604030500040204" pitchFamily="34" charset="0"/>
              </a:rPr>
              <a:t>Weighted vs. Unweighted</a:t>
            </a:r>
          </a:p>
          <a:p>
            <a:pPr marL="228594" indent="-228594" algn="l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Daytona" panose="020B0604030500040204" pitchFamily="34" charset="0"/>
              </a:rPr>
              <a:t>Report Your Official GPA: </a:t>
            </a:r>
          </a:p>
          <a:p>
            <a:pPr marL="742950" lvl="1" indent="-285750" algn="l">
              <a:spcBef>
                <a:spcPts val="800"/>
              </a:spcBef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Daytona" panose="020B0604030500040204" pitchFamily="34" charset="0"/>
              </a:rPr>
              <a:t>Use your cumulative weighted numeric average </a:t>
            </a:r>
          </a:p>
          <a:p>
            <a:pPr marL="380990" indent="-228594" algn="l" fontAlgn="base">
              <a:buClrTx/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1026" name="Picture 2" descr="3 Types of GPA - Edu2Success">
            <a:extLst>
              <a:ext uri="{FF2B5EF4-FFF2-40B4-BE49-F238E27FC236}">
                <a16:creationId xmlns:a16="http://schemas.microsoft.com/office/drawing/2014/main" id="{2B86385C-5528-B8D3-BA8A-28625775D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2611">
            <a:off x="3496944" y="4254286"/>
            <a:ext cx="3307352" cy="183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C6C354-8804-CAB6-D826-EA6B1BA62928}"/>
              </a:ext>
            </a:extLst>
          </p:cNvPr>
          <p:cNvSpPr txBox="1"/>
          <p:nvPr/>
        </p:nvSpPr>
        <p:spPr>
          <a:xfrm>
            <a:off x="6784569" y="1635256"/>
            <a:ext cx="4805185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i="1" u="sng" dirty="0">
                <a:latin typeface="Daytona" panose="020B0604030500040204" pitchFamily="34" charset="0"/>
              </a:rPr>
              <a:t>Do NOT</a:t>
            </a:r>
            <a:r>
              <a:rPr lang="en-US" i="1" dirty="0">
                <a:latin typeface="Daytona" panose="020B0604030500040204" pitchFamily="34" charset="0"/>
              </a:rPr>
              <a:t> </a:t>
            </a:r>
            <a:r>
              <a:rPr lang="en-US" dirty="0">
                <a:latin typeface="Daytona" panose="020B0604030500040204" pitchFamily="34" charset="0"/>
              </a:rPr>
              <a:t>recalculate to a 4.0 scale for your applications, unless specifically requested</a:t>
            </a:r>
          </a:p>
          <a:p>
            <a:pPr marL="685794" lvl="1" indent="-228594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Daytona" panose="020B0604030500040204" pitchFamily="34" charset="0"/>
              </a:rPr>
              <a:t>Always check with the college specifically what they need!</a:t>
            </a:r>
          </a:p>
          <a:p>
            <a:pPr marL="685794" lvl="1" indent="-228594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Daytona" panose="020B0604030500040204" pitchFamily="34" charset="0"/>
              </a:rPr>
              <a:t>GPA Calculator form to self-calculate </a:t>
            </a:r>
            <a:r>
              <a:rPr lang="en-US" sz="1600" i="1" dirty="0">
                <a:latin typeface="Daytona" panose="020B0604030500040204" pitchFamily="34" charset="0"/>
              </a:rPr>
              <a:t>estimated GPA </a:t>
            </a:r>
            <a:r>
              <a:rPr lang="en-US" sz="1600" dirty="0">
                <a:latin typeface="Daytona" panose="020B0604030500040204" pitchFamily="34" charset="0"/>
              </a:rPr>
              <a:t>on a 4.0 scale is located our website: </a:t>
            </a:r>
            <a:r>
              <a:rPr lang="en-US" sz="1600" dirty="0">
                <a:latin typeface="Daytona" panose="020B0604030500040204" pitchFamily="34" charset="0"/>
                <a:hlinkClick r:id="rId4"/>
              </a:rPr>
              <a:t>HOPE/Zell Miller Scholarship - Milton High School</a:t>
            </a:r>
            <a:endParaRPr lang="en-US" sz="1600" dirty="0">
              <a:latin typeface="Daytona" panose="020B0604030500040204" pitchFamily="34" charset="0"/>
            </a:endParaRPr>
          </a:p>
          <a:p>
            <a:pPr marL="685794" lvl="1" indent="-228594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Daytona" panose="020B0604030500040204" pitchFamily="34" charset="0"/>
            </a:endParaRPr>
          </a:p>
          <a:p>
            <a:pPr lvl="1" algn="ctr">
              <a:spcBef>
                <a:spcPts val="800"/>
              </a:spcBef>
            </a:pPr>
            <a:r>
              <a:rPr lang="en-US" sz="1600" b="1" dirty="0">
                <a:solidFill>
                  <a:srgbClr val="C00000"/>
                </a:solidFill>
                <a:latin typeface="Daytona" panose="020B0604030500040204" pitchFamily="34" charset="0"/>
              </a:rPr>
              <a:t>Fulton County </a:t>
            </a:r>
            <a:r>
              <a:rPr lang="en-US" sz="1600" b="1" u="sng" dirty="0">
                <a:solidFill>
                  <a:srgbClr val="C00000"/>
                </a:solidFill>
                <a:latin typeface="Daytona" panose="020B0604030500040204" pitchFamily="34" charset="0"/>
              </a:rPr>
              <a:t>does not</a:t>
            </a:r>
            <a:r>
              <a:rPr lang="en-US" sz="1600" b="1" dirty="0">
                <a:solidFill>
                  <a:srgbClr val="C00000"/>
                </a:solidFill>
                <a:latin typeface="Daytona" panose="020B0604030500040204" pitchFamily="34" charset="0"/>
              </a:rPr>
              <a:t> rank students</a:t>
            </a:r>
          </a:p>
          <a:p>
            <a:pPr marL="152396" indent="0" algn="ctr" fontAlgn="base">
              <a:buClrTx/>
            </a:pPr>
            <a:r>
              <a:rPr lang="en-US" sz="1600" b="1" dirty="0">
                <a:latin typeface="Daytona" panose="020B0604030500040204" pitchFamily="34" charset="0"/>
              </a:rPr>
              <a:t>When applications ask for class rank or percentile of graduating class, </a:t>
            </a:r>
          </a:p>
          <a:p>
            <a:pPr marL="152396" indent="0" algn="ctr" fontAlgn="base">
              <a:buClrTx/>
            </a:pPr>
            <a:r>
              <a:rPr lang="en-US" sz="1600" b="1" u="sng" dirty="0">
                <a:latin typeface="Daytona" panose="020B0604030500040204" pitchFamily="34" charset="0"/>
              </a:rPr>
              <a:t>select ‘Does not rank’ or ‘No ranking’</a:t>
            </a:r>
            <a:endParaRPr lang="en-US" sz="1600" u="sng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5488" y="523659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Testing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D820948-139C-A7E6-5021-EF2C9EDDF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7112699"/>
              </p:ext>
            </p:extLst>
          </p:nvPr>
        </p:nvGraphicFramePr>
        <p:xfrm>
          <a:off x="192507" y="1410649"/>
          <a:ext cx="8836907" cy="4923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844C36E-8299-DB9B-B2A4-7E848AB87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2399" y="1406456"/>
            <a:ext cx="2817623" cy="27819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3E4229-D398-180B-0161-351241A66A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2399" y="4458785"/>
            <a:ext cx="2817623" cy="13530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4607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A2B8389-6867-4A37-0EAB-EFA0308FB3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2488352"/>
              </p:ext>
            </p:extLst>
          </p:nvPr>
        </p:nvGraphicFramePr>
        <p:xfrm>
          <a:off x="875898" y="463407"/>
          <a:ext cx="10538060" cy="3422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7368" y="368450"/>
            <a:ext cx="8337264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Applying To College – </a:t>
            </a:r>
            <a:r>
              <a:rPr lang="en" dirty="0">
                <a:latin typeface="Algerian" panose="04020705040A02060702" pitchFamily="82" charset="0"/>
              </a:rPr>
              <a:t>Hot Topics</a:t>
            </a:r>
            <a:endParaRPr dirty="0">
              <a:latin typeface="Algerian" panose="04020705040A02060702" pitchFamily="82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129D5E1-E948-C6CE-EF18-BB4490758A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034441"/>
              </p:ext>
            </p:extLst>
          </p:nvPr>
        </p:nvGraphicFramePr>
        <p:xfrm>
          <a:off x="875899" y="3236779"/>
          <a:ext cx="10538059" cy="3337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64274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288" y="-192024"/>
            <a:ext cx="4646612" cy="6373366"/>
          </a:xfr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r>
              <a:rPr lang="en-US" sz="4400" kern="1200" dirty="0">
                <a:latin typeface="+mj-lt"/>
                <a:ea typeface="+mj-ea"/>
                <a:cs typeface="+mj-cs"/>
              </a:rPr>
              <a:t>Applying To College</a:t>
            </a:r>
            <a:br>
              <a:rPr lang="en-US" sz="4400" kern="1200" dirty="0">
                <a:latin typeface="+mj-lt"/>
                <a:ea typeface="+mj-ea"/>
                <a:cs typeface="+mj-cs"/>
              </a:rPr>
            </a:br>
            <a:br>
              <a:rPr lang="en-US" sz="4400" kern="1200" dirty="0">
                <a:latin typeface="+mj-lt"/>
                <a:ea typeface="+mj-ea"/>
                <a:cs typeface="+mj-cs"/>
              </a:rPr>
            </a:br>
            <a:br>
              <a:rPr lang="en-US" sz="4400" kern="1200" dirty="0">
                <a:latin typeface="+mj-lt"/>
                <a:ea typeface="+mj-ea"/>
                <a:cs typeface="+mj-cs"/>
              </a:rPr>
            </a:br>
            <a:br>
              <a:rPr lang="en-US" sz="4400" kern="1200" dirty="0">
                <a:latin typeface="+mj-lt"/>
                <a:ea typeface="+mj-ea"/>
                <a:cs typeface="+mj-cs"/>
              </a:rPr>
            </a:br>
            <a:br>
              <a:rPr lang="en-US" sz="4400" kern="1200" dirty="0">
                <a:latin typeface="+mj-lt"/>
                <a:ea typeface="+mj-ea"/>
                <a:cs typeface="+mj-cs"/>
              </a:rPr>
            </a:br>
            <a:r>
              <a:rPr lang="en-US" sz="3100" kern="1200" dirty="0">
                <a:latin typeface="Daytona" panose="020B0604030500040204" pitchFamily="34" charset="0"/>
              </a:rPr>
              <a:t>This is unique to you! </a:t>
            </a:r>
            <a:br>
              <a:rPr lang="en-US" sz="3100" kern="1200" dirty="0">
                <a:latin typeface="Daytona" panose="020B0604030500040204" pitchFamily="34" charset="0"/>
              </a:rPr>
            </a:br>
            <a:br>
              <a:rPr lang="en-US" sz="3100" kern="1200" dirty="0">
                <a:latin typeface="Daytona" panose="020B0604030500040204" pitchFamily="34" charset="0"/>
              </a:rPr>
            </a:br>
            <a:r>
              <a:rPr lang="en-US" sz="2000" kern="1200" dirty="0">
                <a:latin typeface="Daytona" panose="020B0604030500040204" pitchFamily="34" charset="0"/>
              </a:rPr>
              <a:t>Submit your application when you feel it best reflects YOU and What You’ve Achieved! </a:t>
            </a:r>
            <a:br>
              <a:rPr lang="en-US" sz="2000" kern="1200" dirty="0">
                <a:latin typeface="Daytona" panose="020B0604030500040204" pitchFamily="34" charset="0"/>
              </a:rPr>
            </a:br>
            <a:r>
              <a:rPr lang="en-US" sz="2000" kern="1200" dirty="0">
                <a:latin typeface="Daytona" panose="020B0604030500040204" pitchFamily="34" charset="0"/>
              </a:rPr>
              <a:t>A polished application sent the right time is better than rushing to meet an earlier deadline</a:t>
            </a:r>
            <a:endParaRPr lang="en-US" sz="4400" kern="1200" dirty="0">
              <a:latin typeface="Daytona" panose="020B0604030500040204" pitchFamily="34" charset="0"/>
            </a:endParaRPr>
          </a:p>
        </p:txBody>
      </p:sp>
      <p:graphicFrame>
        <p:nvGraphicFramePr>
          <p:cNvPr id="25" name="Google Shape;553;p66">
            <a:extLst>
              <a:ext uri="{FF2B5EF4-FFF2-40B4-BE49-F238E27FC236}">
                <a16:creationId xmlns:a16="http://schemas.microsoft.com/office/drawing/2014/main" id="{467044CA-A09B-2B4D-22C5-434DF74A9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124742"/>
              </p:ext>
            </p:extLst>
          </p:nvPr>
        </p:nvGraphicFramePr>
        <p:xfrm>
          <a:off x="5411788" y="822961"/>
          <a:ext cx="6261924" cy="5952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F49A928-36A4-0AF1-A998-2686AAAFE6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rot="20910450" flipH="1">
            <a:off x="1727168" y="1735958"/>
            <a:ext cx="222885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6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flowchart&#10;&#10;AI-generated content may be incorrect.">
            <a:extLst>
              <a:ext uri="{FF2B5EF4-FFF2-40B4-BE49-F238E27FC236}">
                <a16:creationId xmlns:a16="http://schemas.microsoft.com/office/drawing/2014/main" id="{9CE71CC7-D375-97BF-39BB-B6A952DCF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001" y="456352"/>
            <a:ext cx="9383560" cy="5945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394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spcFirstLastPara="1" vert="horz" lIns="121900" tIns="121900" rIns="121900" bIns="121900" rtlCol="0" anchor="b" anchorCtr="0">
            <a:normAutofit/>
          </a:bodyPr>
          <a:lstStyle/>
          <a:p>
            <a:pPr algn="ctr"/>
            <a:r>
              <a:rPr lang="en" dirty="0"/>
              <a:t>What do I need to apply to college?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611669-38DD-C997-73D8-E563EC884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175908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3872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433" y="904476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/>
              <a:t>Sending Application Materials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8A98C71-B28C-2745-D80A-F2DC218C0C2F}"/>
              </a:ext>
            </a:extLst>
          </p:cNvPr>
          <p:cNvGraphicFramePr/>
          <p:nvPr/>
        </p:nvGraphicFramePr>
        <p:xfrm>
          <a:off x="862584" y="603504"/>
          <a:ext cx="10821892" cy="590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946321-05C1-7304-1AEB-E5E6FD1D7285}"/>
              </a:ext>
            </a:extLst>
          </p:cNvPr>
          <p:cNvSpPr txBox="1"/>
          <p:nvPr/>
        </p:nvSpPr>
        <p:spPr>
          <a:xfrm>
            <a:off x="862584" y="5033200"/>
            <a:ext cx="75732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Daytona" panose="020B0604030500040204" pitchFamily="34" charset="0"/>
              </a:rPr>
              <a:t>**REMEMBER: Allow 10 school days for counselors to write recommendations.  </a:t>
            </a:r>
          </a:p>
          <a:p>
            <a:r>
              <a:rPr lang="en-US" dirty="0">
                <a:latin typeface="Daytona" panose="020B0604030500040204" pitchFamily="34" charset="0"/>
              </a:rPr>
              <a:t>Make a plan of the college application deadlines</a:t>
            </a:r>
          </a:p>
          <a:p>
            <a:r>
              <a:rPr lang="en-US" dirty="0">
                <a:latin typeface="Daytona" panose="020B0604030500040204" pitchFamily="34" charset="0"/>
              </a:rPr>
              <a:t>	and submit your requests for LORs and transcripts 	ahead of time!</a:t>
            </a:r>
          </a:p>
        </p:txBody>
      </p:sp>
    </p:spTree>
    <p:extLst>
      <p:ext uri="{BB962C8B-B14F-4D97-AF65-F5344CB8AC3E}">
        <p14:creationId xmlns:p14="http://schemas.microsoft.com/office/powerpoint/2010/main" val="2938716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4F769-F3C1-5F8D-A917-D1C27FA3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200" y="355623"/>
            <a:ext cx="7185600" cy="763600"/>
          </a:xfrm>
        </p:spPr>
        <p:txBody>
          <a:bodyPr/>
          <a:lstStyle/>
          <a:p>
            <a:r>
              <a:rPr lang="en-US" dirty="0"/>
              <a:t>Sending Application Materials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CB3060D-EB87-6FFC-950E-0D3B900504A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371648" y="1119223"/>
            <a:ext cx="11820352" cy="4264183"/>
          </a:xfrm>
        </p:spPr>
        <p:txBody>
          <a:bodyPr/>
          <a:lstStyle/>
          <a:p>
            <a:pPr marL="0" indent="0" algn="l"/>
            <a:r>
              <a:rPr lang="en-US" sz="2000" b="1" dirty="0">
                <a:solidFill>
                  <a:schemeClr val="tx1"/>
                </a:solidFill>
                <a:latin typeface="Daytona" panose="020B0604030500040204" pitchFamily="34" charset="0"/>
              </a:rPr>
              <a:t>Application deadlines and document deadlines may be different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latin typeface="Daytona" panose="020B0604030500040204" pitchFamily="34" charset="0"/>
              </a:rPr>
              <a:t>Check each college’s requirements carefully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transcripts deadline, SAT/ACT scores deadline, etc.</a:t>
            </a:r>
          </a:p>
          <a:p>
            <a:pPr marL="0" indent="0" algn="l"/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0" indent="0" algn="l"/>
            <a:r>
              <a:rPr lang="en-US" sz="2000" b="1" dirty="0">
                <a:latin typeface="Daytona" panose="020B0604030500040204" pitchFamily="34" charset="0"/>
              </a:rPr>
              <a:t>PLAN ACCORDINGLY</a:t>
            </a:r>
            <a:r>
              <a:rPr lang="en-US" sz="2000" dirty="0">
                <a:latin typeface="Daytona" panose="020B0604030500040204" pitchFamily="34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Daytona" panose="020B0604030500040204" pitchFamily="34" charset="0"/>
              </a:rPr>
              <a:t>Many college deadlines are during our school breaks (i.e., Fall Break, Winter Break, etc.)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  <a:latin typeface="Daytona" panose="020B0604030500040204" pitchFamily="34" charset="0"/>
              </a:rPr>
              <a:t>Popular college application deadlines are October 15</a:t>
            </a:r>
            <a:r>
              <a:rPr lang="en-US" sz="1600" baseline="30000" dirty="0">
                <a:solidFill>
                  <a:srgbClr val="C00000"/>
                </a:solidFill>
                <a:latin typeface="Daytona" panose="020B0604030500040204" pitchFamily="34" charset="0"/>
              </a:rPr>
              <a:t>th</a:t>
            </a:r>
            <a:r>
              <a:rPr lang="en-US" sz="1600" dirty="0">
                <a:solidFill>
                  <a:srgbClr val="C00000"/>
                </a:solidFill>
                <a:latin typeface="Daytona" panose="020B0604030500040204" pitchFamily="34" charset="0"/>
              </a:rPr>
              <a:t>, November 1</a:t>
            </a:r>
            <a:r>
              <a:rPr lang="en-US" sz="1600" baseline="30000" dirty="0">
                <a:solidFill>
                  <a:srgbClr val="C00000"/>
                </a:solidFill>
                <a:latin typeface="Daytona" panose="020B0604030500040204" pitchFamily="34" charset="0"/>
              </a:rPr>
              <a:t>st</a:t>
            </a:r>
            <a:r>
              <a:rPr lang="en-US" sz="1600" dirty="0">
                <a:solidFill>
                  <a:srgbClr val="C00000"/>
                </a:solidFill>
                <a:latin typeface="Daytona" panose="020B0604030500040204" pitchFamily="34" charset="0"/>
              </a:rPr>
              <a:t>, and January 1</a:t>
            </a:r>
            <a:r>
              <a:rPr lang="en-US" sz="1600" baseline="30000" dirty="0">
                <a:solidFill>
                  <a:srgbClr val="C00000"/>
                </a:solidFill>
                <a:latin typeface="Daytona" panose="020B0604030500040204" pitchFamily="34" charset="0"/>
              </a:rPr>
              <a:t>st</a:t>
            </a:r>
            <a:endParaRPr lang="en-US" sz="1600" dirty="0">
              <a:solidFill>
                <a:srgbClr val="C00000"/>
              </a:solidFill>
              <a:latin typeface="Daytona" panose="020B0604030500040204" pitchFamily="34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Counselors are </a:t>
            </a:r>
            <a:r>
              <a:rPr lang="en-US" sz="1600" u="sng" dirty="0">
                <a:solidFill>
                  <a:schemeClr val="tx1"/>
                </a:solidFill>
                <a:latin typeface="Daytona" panose="020B0604030500040204" pitchFamily="34" charset="0"/>
              </a:rPr>
              <a:t>not available </a:t>
            </a: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to submit materials when we are off-contract for breaks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Daytona" panose="020B0604030500040204" pitchFamily="34" charset="0"/>
              </a:rPr>
              <a:t>Request your materials needed from your counselor 10 days AHEAD of your college’s deadlines</a:t>
            </a:r>
          </a:p>
          <a:p>
            <a:pPr marL="457200" lvl="1" indent="0" algn="l"/>
            <a:endParaRPr lang="en-US" sz="1600" dirty="0">
              <a:latin typeface="Daytona" panose="020B0604030500040204" pitchFamily="34" charset="0"/>
            </a:endParaRPr>
          </a:p>
          <a:p>
            <a:pPr marL="457200" lvl="1" indent="0" algn="l"/>
            <a:r>
              <a:rPr lang="en-US" sz="1600" dirty="0">
                <a:latin typeface="Daytona" panose="020B0604030500040204" pitchFamily="34" charset="0"/>
              </a:rPr>
              <a:t>NOTE: </a:t>
            </a:r>
            <a:r>
              <a:rPr lang="en-US" sz="1600" u="sng" dirty="0">
                <a:latin typeface="Daytona" panose="020B0604030500040204" pitchFamily="34" charset="0"/>
              </a:rPr>
              <a:t>Counselors often have a later deadline to turn in their materials </a:t>
            </a:r>
            <a:r>
              <a:rPr lang="en-US" sz="1600" dirty="0">
                <a:latin typeface="Daytona" panose="020B0604030500040204" pitchFamily="34" charset="0"/>
              </a:rPr>
              <a:t>(i.e. LORs, transcripts, etc.)</a:t>
            </a:r>
          </a:p>
          <a:p>
            <a:pPr marL="457200" lvl="1" indent="0" algn="l"/>
            <a:endParaRPr lang="en-US" sz="1600" dirty="0">
              <a:latin typeface="Daytona" panose="020B0604030500040204" pitchFamily="34" charset="0"/>
            </a:endParaRPr>
          </a:p>
          <a:p>
            <a:pPr marL="457200" lvl="1" indent="0" algn="l"/>
            <a:r>
              <a:rPr lang="en-US" sz="2000" dirty="0">
                <a:latin typeface="Daytona" panose="020B0604030500040204" pitchFamily="34" charset="0"/>
              </a:rPr>
              <a:t>DO NOT MISS YOUR DEADLINE for your application because you are waiting on materials!</a:t>
            </a:r>
            <a:endParaRPr lang="en-US" sz="3200" dirty="0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2E0A7A-1750-84C8-93C5-1A72B2C8B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6495"/>
            <a:ext cx="12192000" cy="228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48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54;p66">
            <a:extLst>
              <a:ext uri="{FF2B5EF4-FFF2-40B4-BE49-F238E27FC236}">
                <a16:creationId xmlns:a16="http://schemas.microsoft.com/office/drawing/2014/main" id="{8FB7A293-DD25-7483-62F8-FBE01455A1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696" y="433072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4000" dirty="0"/>
              <a:t>Application Resources</a:t>
            </a:r>
            <a:endParaRPr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17F6A-5A4C-279F-42AB-ED121698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1214"/>
            <a:ext cx="12192000" cy="5092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D661EA-1BAC-36A9-6124-73F57A0CFC11}"/>
              </a:ext>
            </a:extLst>
          </p:cNvPr>
          <p:cNvSpPr txBox="1"/>
          <p:nvPr/>
        </p:nvSpPr>
        <p:spPr>
          <a:xfrm>
            <a:off x="4190030" y="4878603"/>
            <a:ext cx="382035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*Senior Brag Sheet is due 9/15 for all students, regardless of deadlines</a:t>
            </a:r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556F24-235C-3E36-6B0D-442922E2DA3F}"/>
              </a:ext>
            </a:extLst>
          </p:cNvPr>
          <p:cNvSpPr/>
          <p:nvPr/>
        </p:nvSpPr>
        <p:spPr>
          <a:xfrm>
            <a:off x="7080504" y="451211"/>
            <a:ext cx="4696968" cy="8183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Find these resources on </a:t>
            </a: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https://milton.fultonschools.org/academics/counseling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B026B-3805-35E3-68DB-A11A25EE4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241" y="1421843"/>
            <a:ext cx="3938986" cy="42649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A8BDF4-4041-F8EC-B434-5BDEBE7C0B71}"/>
              </a:ext>
            </a:extLst>
          </p:cNvPr>
          <p:cNvSpPr txBox="1"/>
          <p:nvPr/>
        </p:nvSpPr>
        <p:spPr>
          <a:xfrm>
            <a:off x="4344872" y="5686786"/>
            <a:ext cx="3820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Senior Brag Sheet is due to your counselor by  Sept. 15 for all seniors, regardless of deadlines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554;p66">
            <a:extLst>
              <a:ext uri="{FF2B5EF4-FFF2-40B4-BE49-F238E27FC236}">
                <a16:creationId xmlns:a16="http://schemas.microsoft.com/office/drawing/2014/main" id="{CB8C863F-1805-9E31-11B4-450393FF5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9400" y="628436"/>
            <a:ext cx="7573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Applying To College</a:t>
            </a:r>
            <a:endParaRPr dirty="0"/>
          </a:p>
        </p:txBody>
      </p:sp>
      <p:sp>
        <p:nvSpPr>
          <p:cNvPr id="5" name="Google Shape;553;p66">
            <a:extLst>
              <a:ext uri="{FF2B5EF4-FFF2-40B4-BE49-F238E27FC236}">
                <a16:creationId xmlns:a16="http://schemas.microsoft.com/office/drawing/2014/main" id="{FE85B79F-CFB9-5CC5-4C2D-2CE0F2B3EB33}"/>
              </a:ext>
            </a:extLst>
          </p:cNvPr>
          <p:cNvSpPr txBox="1">
            <a:spLocks/>
          </p:cNvSpPr>
          <p:nvPr/>
        </p:nvSpPr>
        <p:spPr>
          <a:xfrm>
            <a:off x="6218301" y="1984871"/>
            <a:ext cx="5393068" cy="5047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4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457200" lvl="1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227965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Be aware that the NCAA Eligibility Center may not accept courses taken via </a:t>
            </a:r>
            <a:r>
              <a:rPr lang="en-US" sz="1600" u="sng" dirty="0">
                <a:solidFill>
                  <a:schemeClr val="tx1"/>
                </a:solidFill>
                <a:latin typeface="Daytona" panose="020B0604030500040204" pitchFamily="34" charset="0"/>
              </a:rPr>
              <a:t>Fulton Credit Recovery (FCCR)</a:t>
            </a: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, </a:t>
            </a:r>
            <a:r>
              <a:rPr lang="en-US" sz="1600" u="sng" dirty="0">
                <a:solidFill>
                  <a:schemeClr val="tx1"/>
                </a:solidFill>
                <a:latin typeface="Daytona" panose="020B0604030500040204" pitchFamily="34" charset="0"/>
              </a:rPr>
              <a:t>Georgia Credit Recovery</a:t>
            </a: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, or other online programs. </a:t>
            </a:r>
            <a:r>
              <a:rPr lang="en-US" sz="1600" b="1" dirty="0">
                <a:solidFill>
                  <a:schemeClr val="tx1"/>
                </a:solidFill>
                <a:latin typeface="Daytona" panose="020B0604030500040204" pitchFamily="34" charset="0"/>
              </a:rPr>
              <a:t>If you need to recover a failed course </a:t>
            </a:r>
            <a:r>
              <a:rPr lang="en-US" sz="1600" b="1" dirty="0">
                <a:solidFill>
                  <a:schemeClr val="tx1"/>
                </a:solidFill>
                <a:latin typeface="Daytona" panose="020B0604030500040204" pitchFamily="34" charset="0"/>
                <a:sym typeface="Wingdings" panose="05000000000000000000" pitchFamily="2" charset="2"/>
              </a:rPr>
              <a:t></a:t>
            </a:r>
            <a:r>
              <a:rPr lang="en-US" sz="1600" b="1" dirty="0">
                <a:solidFill>
                  <a:schemeClr val="tx1"/>
                </a:solidFill>
                <a:latin typeface="Daytona" panose="020B0604030500040204" pitchFamily="34" charset="0"/>
              </a:rPr>
              <a:t> Summer School, Fulton Virtual School, and Georgia Virtual School are available options</a:t>
            </a: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Google Shape;553;p66">
            <a:extLst>
              <a:ext uri="{FF2B5EF4-FFF2-40B4-BE49-F238E27FC236}">
                <a16:creationId xmlns:a16="http://schemas.microsoft.com/office/drawing/2014/main" id="{18FDACB1-AD1B-2BF2-5A24-776319FBDC0F}"/>
              </a:ext>
            </a:extLst>
          </p:cNvPr>
          <p:cNvSpPr txBox="1">
            <a:spLocks/>
          </p:cNvSpPr>
          <p:nvPr/>
        </p:nvSpPr>
        <p:spPr>
          <a:xfrm>
            <a:off x="350508" y="1810920"/>
            <a:ext cx="5393068" cy="5047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4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Montserrat"/>
              <a:buNone/>
              <a:defRPr sz="21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51765" indent="0" algn="ctr" fontAlgn="base">
              <a:buClrTx/>
            </a:pPr>
            <a:r>
              <a:rPr lang="en-US" sz="2000" b="1" dirty="0">
                <a:solidFill>
                  <a:srgbClr val="C00000"/>
                </a:solidFill>
                <a:latin typeface="Daytona" panose="020B0604030500040204" pitchFamily="34" charset="0"/>
              </a:rPr>
              <a:t>College-Bound Student Athletes</a:t>
            </a:r>
            <a:endParaRPr lang="en-US" sz="3200" dirty="0">
              <a:solidFill>
                <a:srgbClr val="C00000"/>
              </a:solidFill>
              <a:latin typeface="Daytona" panose="020B0604030500040204" pitchFamily="34" charset="0"/>
            </a:endParaRPr>
          </a:p>
          <a:p>
            <a:pPr marL="151765" indent="0" algn="ctr" fontAlgn="base">
              <a:buClrTx/>
            </a:pPr>
            <a:endParaRPr lang="en-US" sz="1600" b="1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ctr" fontAlgn="base">
              <a:buClrTx/>
            </a:pPr>
            <a:r>
              <a:rPr lang="en-US" sz="1600" i="1" dirty="0">
                <a:solidFill>
                  <a:schemeClr val="tx1"/>
                </a:solidFill>
                <a:latin typeface="Daytona" panose="020B0604030500040204" pitchFamily="34" charset="0"/>
              </a:rPr>
              <a:t>Are you planning on participating in intercollegiate athletics at an NCAA Division I or II institution?</a:t>
            </a: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227965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Register with NCAA Eligibility Center </a:t>
            </a:r>
          </a:p>
          <a:p>
            <a:pPr marL="685165" lvl="1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400" dirty="0">
                <a:hlinkClick r:id="rId3"/>
              </a:rPr>
              <a:t>https://www.ncaa.org/eligibility-center/</a:t>
            </a:r>
            <a:endParaRPr lang="en-US" sz="1400" dirty="0"/>
          </a:p>
          <a:p>
            <a:pPr marL="457200" lvl="1" indent="0" algn="l" fontAlgn="base">
              <a:buClrTx/>
            </a:pPr>
            <a:endParaRPr lang="en-US" sz="13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227965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Send SAT/ACT test scores to NCAA Clearinghouse</a:t>
            </a:r>
          </a:p>
          <a:p>
            <a:pPr marL="227965" indent="-227965" algn="l" fontAlgn="base">
              <a:buClrTx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227965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Daytona" panose="020B0604030500040204" pitchFamily="34" charset="0"/>
              </a:rPr>
              <a:t>Review the NCAA requirements on the NCAA website </a:t>
            </a:r>
          </a:p>
          <a:p>
            <a:pPr marL="685165" lvl="1" indent="-227965" algn="l" fontAlgn="base">
              <a:buClrTx/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Daytona" panose="020B0604030500040204" pitchFamily="34" charset="0"/>
              </a:rPr>
              <a:t>They may differ from FCS’ graduation requirements</a:t>
            </a:r>
          </a:p>
          <a:p>
            <a:pPr marL="457200" lvl="1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Daytona" panose="020B0604030500040204" pitchFamily="34" charset="0"/>
            </a:endParaRPr>
          </a:p>
          <a:p>
            <a:pPr marL="151765" indent="0" algn="l" fontAlgn="base">
              <a:buClrTx/>
            </a:pPr>
            <a:endParaRPr lang="en-US" sz="16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4C1B5-1D25-8C90-D3FC-4B4FC521C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842581" y="4016747"/>
            <a:ext cx="3962024" cy="258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61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AA172-8645-904D-666F-FAB0AE359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D213F-63FA-F5B7-7267-5EE828349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1CFB32-28B6-439B-87CC-9A35CAD90D7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D87CC4C-899F-2EC4-523D-A4A4F0DA257D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5FC5962-44A7-5048-0B1C-49E8A5CA4B90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B291C08-8DC0-FCB5-0317-580BDF36651A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B695749-DD21-922C-DDD4-27F4236413F6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09FCC66-4A75-0CC7-5B8B-397A172C4A1E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C996B6D2-5D01-52FD-9735-5EE4631C94F1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2FC549-F359-A5B4-43AF-7D10D1631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71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74"/>
          <p:cNvSpPr txBox="1">
            <a:spLocks noGrp="1"/>
          </p:cNvSpPr>
          <p:nvPr>
            <p:ph type="title"/>
          </p:nvPr>
        </p:nvSpPr>
        <p:spPr>
          <a:xfrm>
            <a:off x="1811200" y="557653"/>
            <a:ext cx="85696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dirty="0"/>
              <a:t>Additional Post-Secondary Options</a:t>
            </a:r>
            <a:endParaRPr dirty="0"/>
          </a:p>
        </p:txBody>
      </p:sp>
      <p:sp>
        <p:nvSpPr>
          <p:cNvPr id="638" name="Google Shape;638;p74"/>
          <p:cNvSpPr txBox="1">
            <a:spLocks noGrp="1"/>
          </p:cNvSpPr>
          <p:nvPr>
            <p:ph type="subTitle" idx="1"/>
          </p:nvPr>
        </p:nvSpPr>
        <p:spPr>
          <a:xfrm>
            <a:off x="4302277" y="1873853"/>
            <a:ext cx="3314800" cy="53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>
                <a:latin typeface="Daytona" panose="020B0604030500040204" pitchFamily="34" charset="0"/>
              </a:rPr>
              <a:t>Trade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39" name="Google Shape;639;p74"/>
          <p:cNvSpPr txBox="1">
            <a:spLocks noGrp="1"/>
          </p:cNvSpPr>
          <p:nvPr>
            <p:ph type="subTitle" idx="2"/>
          </p:nvPr>
        </p:nvSpPr>
        <p:spPr>
          <a:xfrm>
            <a:off x="4302277" y="2310594"/>
            <a:ext cx="3314800" cy="8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>
                <a:latin typeface="Daytona" panose="020B0604030500040204" pitchFamily="34" charset="0"/>
              </a:rPr>
              <a:t>Construction</a:t>
            </a:r>
          </a:p>
          <a:p>
            <a:pPr marL="0" indent="0"/>
            <a:r>
              <a:rPr lang="en" dirty="0">
                <a:latin typeface="Daytona" panose="020B0604030500040204" pitchFamily="34" charset="0"/>
              </a:rPr>
              <a:t>Electrician</a:t>
            </a:r>
          </a:p>
          <a:p>
            <a:pPr marL="0" indent="0"/>
            <a:r>
              <a:rPr lang="en" dirty="0">
                <a:latin typeface="Daytona" panose="020B0604030500040204" pitchFamily="34" charset="0"/>
              </a:rPr>
              <a:t>HVAC</a:t>
            </a:r>
          </a:p>
          <a:p>
            <a:pPr marL="0" indent="0"/>
            <a:r>
              <a:rPr lang="en" dirty="0">
                <a:latin typeface="Daytona" panose="020B0604030500040204" pitchFamily="34" charset="0"/>
              </a:rPr>
              <a:t>Metal-Work</a:t>
            </a:r>
          </a:p>
          <a:p>
            <a:pPr marL="0" indent="0"/>
            <a:r>
              <a:rPr lang="en" dirty="0">
                <a:latin typeface="Daytona" panose="020B0604030500040204" pitchFamily="34" charset="0"/>
              </a:rPr>
              <a:t>Mechanic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0" name="Google Shape;640;p74"/>
          <p:cNvSpPr txBox="1">
            <a:spLocks noGrp="1"/>
          </p:cNvSpPr>
          <p:nvPr>
            <p:ph type="subTitle" idx="3"/>
          </p:nvPr>
        </p:nvSpPr>
        <p:spPr>
          <a:xfrm>
            <a:off x="1220653" y="1900521"/>
            <a:ext cx="3314800" cy="53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>
                <a:latin typeface="Daytona" panose="020B0604030500040204" pitchFamily="34" charset="0"/>
              </a:rPr>
              <a:t>Gap Year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1" name="Google Shape;641;p74"/>
          <p:cNvSpPr txBox="1">
            <a:spLocks noGrp="1"/>
          </p:cNvSpPr>
          <p:nvPr>
            <p:ph type="subTitle" idx="4"/>
          </p:nvPr>
        </p:nvSpPr>
        <p:spPr>
          <a:xfrm>
            <a:off x="987477" y="2443911"/>
            <a:ext cx="3314800" cy="8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Travel Abroad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Volunteer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Mission Work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Peace Corps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2" name="Google Shape;642;p74"/>
          <p:cNvSpPr txBox="1">
            <a:spLocks noGrp="1"/>
          </p:cNvSpPr>
          <p:nvPr>
            <p:ph type="subTitle" idx="5"/>
          </p:nvPr>
        </p:nvSpPr>
        <p:spPr>
          <a:xfrm>
            <a:off x="4302277" y="4138783"/>
            <a:ext cx="3314800" cy="61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>
                <a:latin typeface="Daytona" panose="020B0604030500040204" pitchFamily="34" charset="0"/>
              </a:rPr>
              <a:t>Military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3" name="Google Shape;643;p74"/>
          <p:cNvSpPr txBox="1">
            <a:spLocks noGrp="1"/>
          </p:cNvSpPr>
          <p:nvPr>
            <p:ph type="subTitle" idx="6"/>
          </p:nvPr>
        </p:nvSpPr>
        <p:spPr>
          <a:xfrm>
            <a:off x="4302277" y="4620666"/>
            <a:ext cx="3314800" cy="8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ASVAB in Fall or Spring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Paid College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Travel the world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4" name="Google Shape;644;p74"/>
          <p:cNvSpPr txBox="1">
            <a:spLocks noGrp="1"/>
          </p:cNvSpPr>
          <p:nvPr>
            <p:ph type="subTitle" idx="7"/>
          </p:nvPr>
        </p:nvSpPr>
        <p:spPr>
          <a:xfrm>
            <a:off x="197705" y="4138783"/>
            <a:ext cx="4090272" cy="61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/>
            <a:r>
              <a:rPr lang="en" dirty="0">
                <a:latin typeface="Daytona" panose="020B0604030500040204" pitchFamily="34" charset="0"/>
              </a:rPr>
              <a:t>Certificate Programs</a:t>
            </a:r>
            <a:endParaRPr dirty="0">
              <a:latin typeface="Daytona" panose="020B0604030500040204" pitchFamily="34" charset="0"/>
            </a:endParaRPr>
          </a:p>
        </p:txBody>
      </p:sp>
      <p:sp>
        <p:nvSpPr>
          <p:cNvPr id="645" name="Google Shape;645;p74"/>
          <p:cNvSpPr txBox="1">
            <a:spLocks noGrp="1"/>
          </p:cNvSpPr>
          <p:nvPr>
            <p:ph type="subTitle" idx="8"/>
          </p:nvPr>
        </p:nvSpPr>
        <p:spPr>
          <a:xfrm>
            <a:off x="987477" y="5166383"/>
            <a:ext cx="3314800" cy="8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Esthetician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Cosmetology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Medical Assistant</a:t>
            </a:r>
          </a:p>
          <a:p>
            <a:pPr marL="0" indent="0">
              <a:buClr>
                <a:schemeClr val="dk1"/>
              </a:buClr>
              <a:buSzPts val="1100"/>
            </a:pPr>
            <a:r>
              <a:rPr lang="en" dirty="0">
                <a:latin typeface="Daytona" panose="020B0604030500040204" pitchFamily="34" charset="0"/>
              </a:rPr>
              <a:t>Dental Assistant</a:t>
            </a:r>
            <a:endParaRPr dirty="0">
              <a:latin typeface="Daytona" panose="020B0604030500040204" pitchFamily="34" charset="0"/>
            </a:endParaRPr>
          </a:p>
        </p:txBody>
      </p:sp>
      <p:pic>
        <p:nvPicPr>
          <p:cNvPr id="646" name="Google Shape;646;p74"/>
          <p:cNvPicPr preferRelativeResize="0"/>
          <p:nvPr/>
        </p:nvPicPr>
        <p:blipFill rotWithShape="1">
          <a:blip r:embed="rId3"/>
          <a:srcRect l="38227" t="1470" r="3919" b="2163"/>
          <a:stretch/>
        </p:blipFill>
        <p:spPr>
          <a:xfrm>
            <a:off x="8029798" y="1912514"/>
            <a:ext cx="3495681" cy="3670572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C359B8-D24C-780F-2B78-FA8A83EFB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" y="2103257"/>
            <a:ext cx="2340410" cy="14518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4F60B2-3DF1-FF81-D18B-C20A0EDE7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35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02CA-E9F8-CB32-BC89-031AA4C3A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E58CF-F3FC-D0FA-D274-D872638D8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AF1A7D0-8CF0-2702-77F2-64BC29BEF3BB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DD273E-57B2-6C26-83B1-454D279B0DFD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1A979A1-FA7B-201C-4863-C2B7D4DAA1C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6E5E321-A477-CAC1-3690-A3856D9AC425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FC0CE78-998D-FC97-D366-D1EBC7BA711B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87C184E6-16D5-9E5A-D2DA-B41B3782B0C4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6669B46B-D9F5-B742-DECB-12B2938C99CE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7DBAF0-81DC-AFF5-D769-673BF0BF7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33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C165-26A0-E5B3-D096-F303BA82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BDADC0-37F2-5495-D241-5D4419AF8B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5DF7389-A998-4CC1-27A7-C557AA4D289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421208-E8BF-8DE6-5F01-605F266B64EE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77616CB-C8C8-DCD7-22CB-3811E9EFD21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A9B9FEF-DFA6-A657-F2B1-AB7F90BD3790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5AEF637-582D-979F-5937-3A1FD468296E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1237524-80D3-CDF5-AE5C-4574529E7914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70AEC4B-663F-4348-349B-A0BA6C100E4E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59FB76-E509-EABC-BE74-0257F7967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67B218-3DA8-0450-5C81-225C6B305C1E}"/>
              </a:ext>
            </a:extLst>
          </p:cNvPr>
          <p:cNvSpPr txBox="1"/>
          <p:nvPr/>
        </p:nvSpPr>
        <p:spPr>
          <a:xfrm>
            <a:off x="5881878" y="4843357"/>
            <a:ext cx="62042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dirty="0" err="1">
                <a:latin typeface="Daytona" panose="020B0604030500040204" pitchFamily="34" charset="0"/>
              </a:rPr>
              <a:t>SchooLinks</a:t>
            </a:r>
            <a:r>
              <a:rPr lang="en-US" sz="1800" dirty="0">
                <a:latin typeface="Daytona" panose="020B0604030500040204" pitchFamily="34" charset="0"/>
              </a:rPr>
              <a:t> is the college &amp; career planning program platform for all Fulton County students. Use it to explore and research careers, in-depth college information, and take personality tests!</a:t>
            </a:r>
          </a:p>
          <a:p>
            <a:pPr algn="l"/>
            <a:r>
              <a:rPr lang="en-US" sz="1800" dirty="0">
                <a:latin typeface="Daytona" panose="020B0604030500040204" pitchFamily="34" charset="0"/>
              </a:rPr>
              <a:t> You will use </a:t>
            </a:r>
            <a:r>
              <a:rPr lang="en-US" sz="1800" dirty="0" err="1">
                <a:latin typeface="Daytona" panose="020B0604030500040204" pitchFamily="34" charset="0"/>
              </a:rPr>
              <a:t>SchooLinks</a:t>
            </a:r>
            <a:r>
              <a:rPr lang="en-US" sz="1800" dirty="0">
                <a:latin typeface="Daytona" panose="020B0604030500040204" pitchFamily="34" charset="0"/>
              </a:rPr>
              <a:t> to complete the </a:t>
            </a:r>
            <a:r>
              <a:rPr lang="en-US" sz="1800" b="1" dirty="0">
                <a:latin typeface="Daytona" panose="020B0604030500040204" pitchFamily="34" charset="0"/>
              </a:rPr>
              <a:t>required graduation tasks</a:t>
            </a:r>
          </a:p>
        </p:txBody>
      </p:sp>
    </p:spTree>
    <p:extLst>
      <p:ext uri="{BB962C8B-B14F-4D97-AF65-F5344CB8AC3E}">
        <p14:creationId xmlns:p14="http://schemas.microsoft.com/office/powerpoint/2010/main" val="396085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B80DB-06AF-992F-1996-89970C07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85CC6-4164-19A5-A98D-CE2208669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11284EA-D88D-AFD2-6D43-F791A34303F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D1E408-2E5B-AACC-7764-831601130E06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8E37AF0-2467-AF5D-F393-A18D554E132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B9C25F-CB06-7DD4-4640-C61425F6CCA7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B11D393-F72D-2864-A1F2-5F84F24DE52C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11E369F-9F86-ADE1-F20E-E43144A9BACC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7865143-AF2E-7722-3AAD-52E99682466C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3A3307-FAF4-6A50-2215-59CA88A4E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97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12C20-9FC4-4AE2-F2E7-078321148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2FEC9-44AF-662C-5739-653A7F298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039588E-0043-1C98-1386-2105CD903374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19C1882-A249-1642-5793-24EEC4284B2B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F318D4-8160-2A84-1820-E5A6F03D248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7F6FF7E-40B7-9A39-7207-1BD0A292544D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ABE5866-E9C0-981F-1A1E-8901AD353FBE}"/>
              </a:ext>
            </a:extLst>
          </p:cNvPr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7A543A2-BC5E-E75A-F13C-BE8FDBBDF4E0}"/>
              </a:ext>
            </a:extLst>
          </p:cNvPr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82EBF83C-80AA-B10E-1DEF-62CCACFA1A6C}"/>
              </a:ext>
            </a:extLst>
          </p:cNvPr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7CEAB7-F699-B0D2-D330-6D910FFD2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7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9" name="Rectangle 588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Google Shape;587;p71"/>
          <p:cNvSpPr txBox="1">
            <a:spLocks noGrp="1"/>
          </p:cNvSpPr>
          <p:nvPr>
            <p:ph type="title"/>
          </p:nvPr>
        </p:nvSpPr>
        <p:spPr>
          <a:xfrm>
            <a:off x="4567669" y="726946"/>
            <a:ext cx="5992426" cy="1903844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r>
              <a:rPr lang="en-US" dirty="0"/>
              <a:t>Understanding Financial Aid</a:t>
            </a:r>
            <a:br>
              <a:rPr lang="en-US" dirty="0"/>
            </a:br>
            <a:br>
              <a:rPr lang="en-US" b="1" dirty="0">
                <a:highlight>
                  <a:srgbClr val="FFFF00"/>
                </a:highlight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2A774-C0F2-6B01-9232-E7FD0EEF6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5783" y="614023"/>
            <a:ext cx="4014216" cy="2679489"/>
          </a:xfrm>
          <a:prstGeom prst="rect">
            <a:avLst/>
          </a:prstGeom>
        </p:spPr>
      </p:pic>
      <p:sp>
        <p:nvSpPr>
          <p:cNvPr id="590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Jars of coins">
            <a:extLst>
              <a:ext uri="{FF2B5EF4-FFF2-40B4-BE49-F238E27FC236}">
                <a16:creationId xmlns:a16="http://schemas.microsoft.com/office/drawing/2014/main" id="{4C0752C5-94A1-104E-90AB-4F6CC377BE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527"/>
          <a:stretch/>
        </p:blipFill>
        <p:spPr>
          <a:xfrm>
            <a:off x="233413" y="4093428"/>
            <a:ext cx="3995928" cy="14796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28F40-F86F-E21A-ECF0-2BAA0567CE44}"/>
              </a:ext>
            </a:extLst>
          </p:cNvPr>
          <p:cNvSpPr txBox="1"/>
          <p:nvPr/>
        </p:nvSpPr>
        <p:spPr>
          <a:xfrm>
            <a:off x="4149525" y="3093457"/>
            <a:ext cx="18473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2" name="Google Shape;89;p15">
            <a:extLst>
              <a:ext uri="{FF2B5EF4-FFF2-40B4-BE49-F238E27FC236}">
                <a16:creationId xmlns:a16="http://schemas.microsoft.com/office/drawing/2014/main" id="{0DA60784-21DD-D9D7-E240-4F2C8B614551}"/>
              </a:ext>
            </a:extLst>
          </p:cNvPr>
          <p:cNvSpPr txBox="1">
            <a:spLocks/>
          </p:cNvSpPr>
          <p:nvPr/>
        </p:nvSpPr>
        <p:spPr>
          <a:xfrm>
            <a:off x="4369222" y="1678868"/>
            <a:ext cx="7379208" cy="47036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spcFirstLastPara="1" vert="horz" lIns="91440" tIns="45720" rIns="91440" bIns="45720" rtlCol="0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fontAlgn="base">
              <a:lnSpc>
                <a:spcPct val="90000"/>
              </a:lnSpc>
              <a:buClrTx/>
              <a:buAutoNum type="arabicPeriod"/>
            </a:pPr>
            <a:r>
              <a:rPr lang="en-US" sz="1500" b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I probably don’t qualify for aid; should I apply anyway?</a:t>
            </a:r>
          </a:p>
          <a:p>
            <a:pPr marL="342900" indent="-342900" fontAlgn="base">
              <a:lnSpc>
                <a:spcPct val="90000"/>
              </a:lnSpc>
              <a:buClrTx/>
              <a:buAutoNum type="arabicPeriod"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Yes! Many families don’t think they qualify, but they do! Your parent(s) and you will need to complete the FAFSA to be eligible for specific loans.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fontAlgn="base">
              <a:lnSpc>
                <a:spcPct val="90000"/>
              </a:lnSpc>
              <a:buClrTx/>
            </a:pPr>
            <a:r>
              <a:rPr lang="en-US" sz="1500" b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2. Do I have to reapply for financial aid every year?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Yes! Most schools will send a renewal application after the first year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fontAlgn="base">
              <a:lnSpc>
                <a:spcPct val="90000"/>
              </a:lnSpc>
              <a:buClrTx/>
            </a:pPr>
            <a:r>
              <a:rPr lang="en-US" sz="1500" b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3. What is the earliest date I can submit my financial aid paperwork?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FAFSA opens on October 1, 2026 for students who are entering college for the 2027-2028 school year 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fontAlgn="base">
              <a:lnSpc>
                <a:spcPct val="90000"/>
              </a:lnSpc>
              <a:buClrTx/>
            </a:pPr>
            <a:r>
              <a:rPr lang="en-US" sz="1500" b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4. Do I need to start the financial aid process before I start my applications?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Ideally, yes! </a:t>
            </a: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Discuss your family's financial situation and goals before applying to schools</a:t>
            </a: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Helps with scholarship applications, conversations with school-specific Financial Aid Offices, and more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i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fontAlgn="base">
              <a:lnSpc>
                <a:spcPct val="90000"/>
              </a:lnSpc>
              <a:buClrTx/>
            </a:pPr>
            <a:r>
              <a:rPr lang="en-US" sz="1500" b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5. What is Merit-Based vs. Need-Based Aid?</a:t>
            </a:r>
          </a:p>
          <a:p>
            <a:pPr fontAlgn="base">
              <a:lnSpc>
                <a:spcPct val="90000"/>
              </a:lnSpc>
              <a:buClrTx/>
            </a:pPr>
            <a:endParaRPr lang="en-US" sz="1500" b="1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Merit-Based is earned through accomplishments</a:t>
            </a:r>
          </a:p>
          <a:p>
            <a:pPr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rPr>
              <a:t>Need-Based is earned through financial circumstances.</a:t>
            </a: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latin typeface="Daytona" panose="020B0604030500040204" pitchFamily="34" charset="0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189" indent="-228600">
              <a:lnSpc>
                <a:spcPct val="90000"/>
              </a:lnSpc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57189" indent="-22860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9F6A2B-E470-245B-DA47-5E20429A6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49403"/>
              </p:ext>
            </p:extLst>
          </p:nvPr>
        </p:nvGraphicFramePr>
        <p:xfrm>
          <a:off x="2203708" y="1813698"/>
          <a:ext cx="9710928" cy="4552884"/>
        </p:xfrm>
        <a:graphic>
          <a:graphicData uri="http://schemas.openxmlformats.org/drawingml/2006/table">
            <a:tbl>
              <a:tblPr firstRow="1" bandRow="1"/>
              <a:tblGrid>
                <a:gridCol w="2427732">
                  <a:extLst>
                    <a:ext uri="{9D8B030D-6E8A-4147-A177-3AD203B41FA5}">
                      <a16:colId xmlns:a16="http://schemas.microsoft.com/office/drawing/2014/main" val="932661039"/>
                    </a:ext>
                  </a:extLst>
                </a:gridCol>
                <a:gridCol w="2427732">
                  <a:extLst>
                    <a:ext uri="{9D8B030D-6E8A-4147-A177-3AD203B41FA5}">
                      <a16:colId xmlns:a16="http://schemas.microsoft.com/office/drawing/2014/main" val="537558325"/>
                    </a:ext>
                  </a:extLst>
                </a:gridCol>
                <a:gridCol w="2427732">
                  <a:extLst>
                    <a:ext uri="{9D8B030D-6E8A-4147-A177-3AD203B41FA5}">
                      <a16:colId xmlns:a16="http://schemas.microsoft.com/office/drawing/2014/main" val="2199405354"/>
                    </a:ext>
                  </a:extLst>
                </a:gridCol>
                <a:gridCol w="2427732">
                  <a:extLst>
                    <a:ext uri="{9D8B030D-6E8A-4147-A177-3AD203B41FA5}">
                      <a16:colId xmlns:a16="http://schemas.microsoft.com/office/drawing/2014/main" val="3252132759"/>
                    </a:ext>
                  </a:extLst>
                </a:gridCol>
              </a:tblGrid>
              <a:tr h="6133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aytona" panose="020B0604030500040204" pitchFamily="34" charset="0"/>
                        </a:rPr>
                        <a:t>HOPE Scholarship</a:t>
                      </a:r>
                    </a:p>
                  </a:txBody>
                  <a:tcPr marL="121920" marR="121920" marT="6096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aytona" panose="020B0604030500040204" pitchFamily="34" charset="0"/>
                        </a:rPr>
                        <a:t>Zell-Miller Scholarship</a:t>
                      </a:r>
                    </a:p>
                  </a:txBody>
                  <a:tcPr marL="121920" marR="121920" marT="60960" marB="6096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aytona" panose="020B0604030500040204" pitchFamily="34" charset="0"/>
                        </a:rPr>
                        <a:t>HOPE Grant</a:t>
                      </a:r>
                    </a:p>
                  </a:txBody>
                  <a:tcPr marL="121920" marR="121920" marT="60960" marB="60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Daytona" panose="020B0604030500040204" pitchFamily="34" charset="0"/>
                        </a:rPr>
                        <a:t>Zell-Miller Grant</a:t>
                      </a:r>
                    </a:p>
                  </a:txBody>
                  <a:tcPr marL="121920" marR="121920" marT="60960" marB="6096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141564"/>
                  </a:ext>
                </a:extLst>
              </a:tr>
              <a:tr h="3811403"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Use at </a:t>
                      </a:r>
                      <a:r>
                        <a:rPr lang="en-US" sz="1200" b="1" u="sng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4-Year Colleges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Must have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3.0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Unweighted Core GPA upon graduation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Meet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4 rigor course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requirement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a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percentage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of tuition up to 15 credit hours for public institutions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a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stipend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amount towards tuition at private institutions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>
                        <a:solidFill>
                          <a:schemeClr val="tx1"/>
                        </a:solidFill>
                        <a:latin typeface="Daytona" panose="020B060403050004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  <a:latin typeface="Daytona" panose="020B0604030500040204" pitchFamily="34" charset="0"/>
                      </a:endParaRPr>
                    </a:p>
                  </a:txBody>
                  <a:tcPr marL="121920" marR="121920" marT="60960" marB="609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Use at </a:t>
                      </a:r>
                      <a:r>
                        <a:rPr lang="en-US" sz="1200" b="1" u="sng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4-Year Colleges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Must have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3.7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Unweighted Core GPA upon graduation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Meet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4 rigor course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requirement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Earn a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1200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in one sitting of SAT or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25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in one sitting of ACT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full amount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of tuition for public institutions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a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stipend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amount towards tuition at private institutions</a:t>
                      </a:r>
                    </a:p>
                  </a:txBody>
                  <a:tcPr marL="121920" marR="121920" marT="60960" marB="60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Use at </a:t>
                      </a:r>
                      <a:r>
                        <a:rPr lang="en-US" sz="1200" b="1" u="sng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2-Year or Technical Colleges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Not required to graduate with a specific GPA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Must maintain a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2.0 GPA at checkpoints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in college to keep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a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percentage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of tuition </a:t>
                      </a:r>
                    </a:p>
                  </a:txBody>
                  <a:tcPr marL="121920" marR="121920" marT="60960" marB="6096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Use at </a:t>
                      </a:r>
                      <a:r>
                        <a:rPr lang="en-US" sz="1200" b="1" u="sng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2-Year or Technical Colleges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Not required to graduate with a specific GPA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Must maintain a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3.5 GPA at end of each term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in college to keep</a:t>
                      </a: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Will pay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full amount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Daytona" panose="020B0604030500040204" pitchFamily="34" charset="0"/>
                        </a:rPr>
                        <a:t> of tuition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  <a:latin typeface="Daytona" panose="020B0604030500040204" pitchFamily="34" charset="0"/>
                      </a:endParaRPr>
                    </a:p>
                  </a:txBody>
                  <a:tcPr marL="121920" marR="121920" marT="60960" marB="6096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793769"/>
                  </a:ext>
                </a:extLst>
              </a:tr>
            </a:tbl>
          </a:graphicData>
        </a:graphic>
      </p:graphicFrame>
      <p:sp>
        <p:nvSpPr>
          <p:cNvPr id="6" name="Google Shape;587;p71">
            <a:extLst>
              <a:ext uri="{FF2B5EF4-FFF2-40B4-BE49-F238E27FC236}">
                <a16:creationId xmlns:a16="http://schemas.microsoft.com/office/drawing/2014/main" id="{48C4C866-9965-43F4-5EC1-2D90BF030E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1000" y="390834"/>
            <a:ext cx="10290000" cy="12404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3200" dirty="0"/>
              <a:t>Financial Aid</a:t>
            </a:r>
            <a:br>
              <a:rPr lang="en" dirty="0"/>
            </a:br>
            <a:r>
              <a:rPr lang="en" sz="3200" dirty="0">
                <a:solidFill>
                  <a:schemeClr val="bg1"/>
                </a:solidFill>
                <a:highlight>
                  <a:srgbClr val="000080"/>
                </a:highlight>
              </a:rPr>
              <a:t>Georgia’s HOPE Scholarship Program</a:t>
            </a:r>
            <a:endParaRPr sz="4000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B51595-6141-1171-621A-BCFEC155DAC2}"/>
              </a:ext>
            </a:extLst>
          </p:cNvPr>
          <p:cNvSpPr txBox="1"/>
          <p:nvPr/>
        </p:nvSpPr>
        <p:spPr>
          <a:xfrm>
            <a:off x="185924" y="1813698"/>
            <a:ext cx="1920240" cy="4470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</a:pPr>
            <a:r>
              <a:rPr lang="en-US" sz="1600" b="1" u="sng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How to Apply for HOPE:</a:t>
            </a:r>
            <a:endParaRPr lang="en-US" sz="16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marL="380990" indent="-228600" fontAlgn="base">
              <a:lnSpc>
                <a:spcPct val="90000"/>
              </a:lnSpc>
              <a:spcBef>
                <a:spcPts val="1333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Complete the Free Application for Federal Student Aid 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(FAFSA) 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each year at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1600" dirty="0">
                <a:hlinkClick r:id="rId3"/>
              </a:rPr>
              <a:t>studentaid.gov/h/apply-for-aid/fafsa</a:t>
            </a:r>
            <a:endParaRPr lang="en-US" sz="1600" dirty="0">
              <a:solidFill>
                <a:schemeClr val="tx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 marL="380990" indent="-228600" fontAlgn="base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Complete the Georgia Student Finance Application 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(GSFAPP) 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at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  <a:hlinkClick r:id="rId4"/>
              </a:rPr>
              <a:t>gafutures.org</a:t>
            </a:r>
            <a:r>
              <a:rPr lang="en-US" sz="1600" b="1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9136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1"/>
          <p:cNvSpPr txBox="1">
            <a:spLocks noGrp="1"/>
          </p:cNvSpPr>
          <p:nvPr>
            <p:ph type="title"/>
          </p:nvPr>
        </p:nvSpPr>
        <p:spPr>
          <a:xfrm>
            <a:off x="951000" y="149404"/>
            <a:ext cx="10290000" cy="12404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3200" dirty="0"/>
              <a:t>Financial Aid</a:t>
            </a:r>
            <a:br>
              <a:rPr lang="en" dirty="0"/>
            </a:br>
            <a:r>
              <a:rPr lang="en" sz="3200" dirty="0">
                <a:solidFill>
                  <a:schemeClr val="bg1"/>
                </a:solidFill>
                <a:highlight>
                  <a:srgbClr val="000080"/>
                </a:highlight>
              </a:rPr>
              <a:t>Georgia’s HOPE Scholarship Program</a:t>
            </a:r>
            <a:endParaRPr sz="4000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D2FA9A5-5135-62E3-E429-ACFC7C5003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9052530"/>
              </p:ext>
            </p:extLst>
          </p:nvPr>
        </p:nvGraphicFramePr>
        <p:xfrm>
          <a:off x="118872" y="1059523"/>
          <a:ext cx="6156451" cy="517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6E24FA1-B7E2-1A40-AEBD-E890C98C40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114602"/>
              </p:ext>
            </p:extLst>
          </p:nvPr>
        </p:nvGraphicFramePr>
        <p:xfrm>
          <a:off x="6397437" y="1100604"/>
          <a:ext cx="5611612" cy="5135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9621B8-0B9B-39B9-6806-E38A432F7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28899"/>
              </p:ext>
            </p:extLst>
          </p:nvPr>
        </p:nvGraphicFramePr>
        <p:xfrm>
          <a:off x="6439426" y="5608214"/>
          <a:ext cx="5527634" cy="1579559"/>
        </p:xfrm>
        <a:graphic>
          <a:graphicData uri="http://schemas.openxmlformats.org/drawingml/2006/table">
            <a:tbl>
              <a:tblPr/>
              <a:tblGrid>
                <a:gridCol w="5527634">
                  <a:extLst>
                    <a:ext uri="{9D8B030D-6E8A-4147-A177-3AD203B41FA5}">
                      <a16:colId xmlns:a16="http://schemas.microsoft.com/office/drawing/2014/main" val="3265838181"/>
                    </a:ext>
                  </a:extLst>
                </a:gridCol>
              </a:tblGrid>
              <a:tr h="805067">
                <a:tc>
                  <a:txBody>
                    <a:bodyPr/>
                    <a:lstStyle/>
                    <a:p>
                      <a:pPr fontAlgn="base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How to monitor the status of your HOPE rigor courses:</a:t>
                      </a:r>
                    </a:p>
                    <a:p>
                      <a:pPr marL="457189" indent="-228600" fontAlgn="base">
                        <a:lnSpc>
                          <a:spcPct val="90000"/>
                        </a:lnSpc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Log on to </a:t>
                      </a:r>
                      <a:r>
                        <a:rPr lang="en-US" sz="1600" b="1" dirty="0">
                          <a:solidFill>
                            <a:schemeClr val="tx1">
                              <a:alpha val="80000"/>
                            </a:schemeClr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GAFutures.org</a:t>
                      </a:r>
                      <a:r>
                        <a:rPr lang="en-US" sz="1600" b="1" dirty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to view your rigor course count</a:t>
                      </a:r>
                    </a:p>
                    <a:p>
                      <a:pPr marL="457189" indent="-228600" fontAlgn="base">
                        <a:lnSpc>
                          <a:spcPct val="90000"/>
                        </a:lnSpc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>
                              <a:alpha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Use your transcript in IC and count your rigor courses</a:t>
                      </a:r>
                    </a:p>
                    <a:p>
                      <a:pPr marL="342900" lvl="0" indent="-342900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dirty="0">
                          <a:hlinkClick r:id="rId13"/>
                        </a:rPr>
                        <a:t>Resources available about the HOPE Scholarship at: HOPE/Zell Miller Scholarship - Milton High School</a:t>
                      </a:r>
                      <a:endParaRPr lang="en-US" sz="1600" b="1" i="0" dirty="0">
                        <a:effectLst/>
                        <a:latin typeface="Daytona" panose="020B060403050004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945747"/>
                  </a:ext>
                </a:extLst>
              </a:tr>
              <a:tr h="4354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8065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72"/>
          <p:cNvSpPr txBox="1">
            <a:spLocks noGrp="1"/>
          </p:cNvSpPr>
          <p:nvPr>
            <p:ph type="title"/>
          </p:nvPr>
        </p:nvSpPr>
        <p:spPr>
          <a:xfrm>
            <a:off x="950966" y="474495"/>
            <a:ext cx="10290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Mental Health MATTERS!</a:t>
            </a:r>
            <a:endParaRPr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625EDE1-4D7D-5AA3-642F-0CF428A9AD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1125020"/>
              </p:ext>
            </p:extLst>
          </p:nvPr>
        </p:nvGraphicFramePr>
        <p:xfrm>
          <a:off x="388572" y="1073503"/>
          <a:ext cx="11414787" cy="5124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5342-8264-9050-E0B4-2ED5BCB29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41238E7-1F47-DFDA-6F34-07D262117F41}"/>
              </a:ext>
            </a:extLst>
          </p:cNvPr>
          <p:cNvSpPr/>
          <p:nvPr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C9BD184-0E9A-6864-A012-E141E3415C0E}"/>
              </a:ext>
            </a:extLst>
          </p:cNvPr>
          <p:cNvSpPr txBox="1"/>
          <p:nvPr/>
        </p:nvSpPr>
        <p:spPr>
          <a:xfrm>
            <a:off x="3181501" y="124366"/>
            <a:ext cx="5828997" cy="81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80"/>
              </a:lnSpc>
            </a:pPr>
            <a:r>
              <a:rPr lang="en-US" sz="4400" b="1" dirty="0">
                <a:solidFill>
                  <a:srgbClr val="C00000"/>
                </a:solidFill>
                <a:latin typeface="Caladea Bold"/>
                <a:ea typeface="Caladea Bold"/>
                <a:cs typeface="Caladea Bold"/>
                <a:sym typeface="Caladea Bold"/>
              </a:rPr>
              <a:t>Know When to A.C.T.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6C21670-F003-1E03-CDD5-7AD988D66023}"/>
              </a:ext>
            </a:extLst>
          </p:cNvPr>
          <p:cNvSpPr txBox="1"/>
          <p:nvPr/>
        </p:nvSpPr>
        <p:spPr>
          <a:xfrm>
            <a:off x="1740229" y="948889"/>
            <a:ext cx="8711539" cy="3095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ts val="4148"/>
              </a:lnSpc>
            </a:pPr>
            <a:r>
              <a:rPr lang="en-US" sz="2000" dirty="0">
                <a:solidFill>
                  <a:srgbClr val="06047E"/>
                </a:solidFill>
                <a:latin typeface="Daytona" panose="020B0604030500040204" pitchFamily="34" charset="0"/>
              </a:rPr>
              <a:t>All students receive the Signs of Suicide Lesson in 9</a:t>
            </a:r>
            <a:r>
              <a:rPr lang="en-US" sz="2000" baseline="30000" dirty="0">
                <a:solidFill>
                  <a:srgbClr val="06047E"/>
                </a:solidFill>
                <a:latin typeface="Daytona" panose="020B0604030500040204" pitchFamily="34" charset="0"/>
              </a:rPr>
              <a:t>th</a:t>
            </a:r>
            <a:r>
              <a:rPr lang="en-US" sz="2000" dirty="0">
                <a:solidFill>
                  <a:srgbClr val="06047E"/>
                </a:solidFill>
                <a:latin typeface="Daytona" panose="020B0604030500040204" pitchFamily="34" charset="0"/>
              </a:rPr>
              <a:t> grade in Fulton County. The primary focus is to empower students to recognize the warning signs in themselves or others, and ACT accordingly:</a:t>
            </a:r>
          </a:p>
          <a:p>
            <a:pPr marL="244698" lvl="1">
              <a:lnSpc>
                <a:spcPts val="4148"/>
              </a:lnSpc>
            </a:pPr>
            <a:endParaRPr lang="en-US" sz="2133" dirty="0">
              <a:solidFill>
                <a:srgbClr val="FF0000"/>
              </a:solidFill>
              <a:latin typeface="Caladea"/>
              <a:ea typeface="Caladea"/>
              <a:cs typeface="Caladea"/>
              <a:sym typeface="Caladea"/>
            </a:endParaRPr>
          </a:p>
          <a:p>
            <a:pPr marL="489397" lvl="1" indent="-244699">
              <a:lnSpc>
                <a:spcPts val="4148"/>
              </a:lnSpc>
              <a:buFont typeface="Arial"/>
              <a:buChar char="•"/>
            </a:pPr>
            <a:endParaRPr lang="en-US" sz="2133" dirty="0">
              <a:solidFill>
                <a:srgbClr val="FF0000"/>
              </a:solidFill>
              <a:latin typeface="Caladea"/>
              <a:ea typeface="Caladea"/>
              <a:cs typeface="Caladea"/>
              <a:sym typeface="Caladea"/>
            </a:endParaRPr>
          </a:p>
          <a:p>
            <a:pPr marL="489397" lvl="1" indent="-244699">
              <a:lnSpc>
                <a:spcPts val="4148"/>
              </a:lnSpc>
              <a:buFont typeface="Arial"/>
              <a:buChar char="•"/>
            </a:pPr>
            <a:endParaRPr lang="en-US" sz="2133" dirty="0">
              <a:solidFill>
                <a:srgbClr val="06047E"/>
              </a:solidFill>
              <a:latin typeface="Caladea"/>
              <a:ea typeface="Caladea"/>
              <a:cs typeface="Caladea"/>
              <a:sym typeface="Calad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67AB2-66FE-35F2-7D0E-59A7250D2880}"/>
              </a:ext>
            </a:extLst>
          </p:cNvPr>
          <p:cNvSpPr txBox="1"/>
          <p:nvPr/>
        </p:nvSpPr>
        <p:spPr>
          <a:xfrm>
            <a:off x="446051" y="2685584"/>
            <a:ext cx="44748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b="1" u="sng" dirty="0">
                <a:solidFill>
                  <a:srgbClr val="C00000"/>
                </a:solidFill>
                <a:latin typeface="Daytona" panose="020B0604030500040204" pitchFamily="34" charset="0"/>
              </a:rPr>
              <a:t>Trusted Adults at Milton High School: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School Counselor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Teacher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Administrator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Coach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Mentor</a:t>
            </a:r>
          </a:p>
          <a:p>
            <a:pPr marL="285765" indent="-285765">
              <a:buFontTx/>
              <a:buChar char="-"/>
            </a:pPr>
            <a:endParaRPr lang="en-US" sz="1800" dirty="0">
              <a:solidFill>
                <a:srgbClr val="06047E"/>
              </a:solidFill>
              <a:latin typeface="Caladea" panose="020B0604020202020204" charset="0"/>
            </a:endParaRPr>
          </a:p>
          <a:p>
            <a:r>
              <a:rPr lang="en-US" sz="1600" b="1" u="sng" dirty="0">
                <a:solidFill>
                  <a:srgbClr val="C00000"/>
                </a:solidFill>
                <a:latin typeface="Daytona" panose="020B0604030500040204" pitchFamily="34" charset="0"/>
              </a:rPr>
              <a:t>Trusted Adults outside of Milton High School: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Parent/Guardian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Adult Relative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Coach</a:t>
            </a:r>
          </a:p>
          <a:p>
            <a:pPr marL="285765" indent="-285765">
              <a:buFontTx/>
              <a:buChar char="-"/>
            </a:pPr>
            <a:r>
              <a:rPr lang="en-US" sz="1600" dirty="0">
                <a:solidFill>
                  <a:srgbClr val="06047E"/>
                </a:solidFill>
                <a:latin typeface="Daytona" panose="020B0604030500040204" pitchFamily="34" charset="0"/>
              </a:rPr>
              <a:t>Church Leader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537BDA-8F22-B57D-F535-576F7CB68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378" y="2685584"/>
            <a:ext cx="6211885" cy="3487156"/>
          </a:xfrm>
          <a:prstGeom prst="rect">
            <a:avLst/>
          </a:prstGeom>
          <a:solidFill>
            <a:srgbClr val="671B6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7271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053E46-533F-306F-CC5E-A1D36A3A2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73045"/>
            <a:ext cx="4153536" cy="5376747"/>
          </a:xfrm>
          <a:prstGeom prst="rect">
            <a:avLst/>
          </a:prstGeom>
        </p:spPr>
      </p:pic>
      <p:sp>
        <p:nvSpPr>
          <p:cNvPr id="7" name="Google Shape;603;p72">
            <a:extLst>
              <a:ext uri="{FF2B5EF4-FFF2-40B4-BE49-F238E27FC236}">
                <a16:creationId xmlns:a16="http://schemas.microsoft.com/office/drawing/2014/main" id="{C278BA51-7EB3-5E32-2604-BD392CD229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80935" y="314313"/>
            <a:ext cx="10290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Save The Dates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9C22DD-5E6E-2737-6E1A-34F79BCBAC0B}"/>
              </a:ext>
            </a:extLst>
          </p:cNvPr>
          <p:cNvSpPr txBox="1"/>
          <p:nvPr/>
        </p:nvSpPr>
        <p:spPr>
          <a:xfrm>
            <a:off x="5297407" y="1120676"/>
            <a:ext cx="57912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Every Third week in the month, counseling will be hosting colleges on Tuesdays/ Wednesdays/ Thursdays during all lunches!  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View the list of colleges visiting Milton here: </a:t>
            </a:r>
            <a:r>
              <a:rPr lang="en-US" dirty="0">
                <a:hlinkClick r:id="rId3"/>
              </a:rPr>
              <a:t>https://milton.fultonschools.org/academics/counseling/college-and-career/college-visits</a:t>
            </a:r>
            <a:r>
              <a:rPr lang="en-US" dirty="0"/>
              <a:t>  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D2B93F-039C-07E9-F5AE-3096C4D71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072" y="3250431"/>
            <a:ext cx="6477904" cy="31722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A687A8-5E85-DF26-8004-26D79764A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072" y="3250431"/>
            <a:ext cx="6487430" cy="31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50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7D1A-E636-25A7-83B2-0B5E7403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33717-2837-1ADE-A01E-FDAB0BB05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" y="491597"/>
            <a:ext cx="12192000" cy="3952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5E158-476E-1676-2610-4E415605FA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50" t="28656"/>
          <a:stretch>
            <a:fillRect/>
          </a:stretch>
        </p:blipFill>
        <p:spPr>
          <a:xfrm>
            <a:off x="1234422" y="4343400"/>
            <a:ext cx="9723087" cy="210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07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6"/>
          <p:cNvSpPr txBox="1">
            <a:spLocks noGrp="1"/>
          </p:cNvSpPr>
          <p:nvPr>
            <p:ph type="body" idx="1"/>
          </p:nvPr>
        </p:nvSpPr>
        <p:spPr>
          <a:xfrm>
            <a:off x="2804159" y="352188"/>
            <a:ext cx="6583680" cy="87584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en" dirty="0">
                <a:latin typeface="+mn-lt"/>
              </a:rPr>
              <a:t>Questions?</a:t>
            </a:r>
            <a:endParaRPr dirty="0">
              <a:latin typeface="+mn-lt"/>
            </a:endParaRPr>
          </a:p>
        </p:txBody>
      </p:sp>
      <p:sp>
        <p:nvSpPr>
          <p:cNvPr id="2" name="Google Shape;546;p65">
            <a:extLst>
              <a:ext uri="{FF2B5EF4-FFF2-40B4-BE49-F238E27FC236}">
                <a16:creationId xmlns:a16="http://schemas.microsoft.com/office/drawing/2014/main" id="{058F54E4-9782-3C2A-89D6-5338D5546BC5}"/>
              </a:ext>
            </a:extLst>
          </p:cNvPr>
          <p:cNvSpPr txBox="1">
            <a:spLocks/>
          </p:cNvSpPr>
          <p:nvPr/>
        </p:nvSpPr>
        <p:spPr>
          <a:xfrm>
            <a:off x="194706" y="995758"/>
            <a:ext cx="11802585" cy="5054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30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sz="3000" b="0" i="0" u="none" strike="noStrike" cap="none">
                <a:solidFill>
                  <a:schemeClr val="dk2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Daytona" panose="020B0604030500040204" pitchFamily="34" charset="0"/>
              </a:rPr>
              <a:t>If you have a specific or private counselor question, </a:t>
            </a:r>
          </a:p>
          <a:p>
            <a:pPr marL="0" indent="0" algn="ctr">
              <a:buNone/>
            </a:pPr>
            <a:r>
              <a:rPr lang="en-US" sz="2000" dirty="0">
                <a:latin typeface="Daytona" panose="020B0604030500040204" pitchFamily="34" charset="0"/>
              </a:rPr>
              <a:t>visit the counseling website to schedule a meeting with your assigned counselor: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5E4802-6D07-7CBA-C8CA-7EF0BFB9A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974" y="1523073"/>
            <a:ext cx="7910048" cy="4792157"/>
          </a:xfrm>
          <a:prstGeom prst="rect">
            <a:avLst/>
          </a:prstGeom>
        </p:spPr>
      </p:pic>
      <p:sp>
        <p:nvSpPr>
          <p:cNvPr id="3" name="Google Shape;1568;p123">
            <a:extLst>
              <a:ext uri="{FF2B5EF4-FFF2-40B4-BE49-F238E27FC236}">
                <a16:creationId xmlns:a16="http://schemas.microsoft.com/office/drawing/2014/main" id="{16BC429B-0D77-7FCD-B11E-669FE9FD7E70}"/>
              </a:ext>
            </a:extLst>
          </p:cNvPr>
          <p:cNvSpPr txBox="1">
            <a:spLocks/>
          </p:cNvSpPr>
          <p:nvPr/>
        </p:nvSpPr>
        <p:spPr>
          <a:xfrm rot="20213202">
            <a:off x="202848" y="3626355"/>
            <a:ext cx="1706574" cy="96964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0000"/>
              </a:gs>
              <a:gs pos="83000">
                <a:schemeClr val="accent1">
                  <a:lumMod val="45000"/>
                  <a:lumOff val="55000"/>
                </a:schemeClr>
              </a:gs>
              <a:gs pos="97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Ink Free" panose="03080402000500000000" pitchFamily="66" charset="0"/>
              </a:rPr>
              <a:t>Thanks for your attention!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C89E05-9476-5297-C322-DA847533EB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6" t="2487"/>
          <a:stretch>
            <a:fillRect/>
          </a:stretch>
        </p:blipFill>
        <p:spPr>
          <a:xfrm>
            <a:off x="2140974" y="1755582"/>
            <a:ext cx="8553705" cy="45596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3096</TotalTime>
  <Words>2198</Words>
  <Application>Microsoft Office PowerPoint</Application>
  <PresentationFormat>Widescreen</PresentationFormat>
  <Paragraphs>346</Paragraphs>
  <Slides>31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Algerian</vt:lpstr>
      <vt:lpstr>Aptos</vt:lpstr>
      <vt:lpstr>Aptos Display</vt:lpstr>
      <vt:lpstr>Arial</vt:lpstr>
      <vt:lpstr>Caladea</vt:lpstr>
      <vt:lpstr>Caladea Bold</vt:lpstr>
      <vt:lpstr>Calibri</vt:lpstr>
      <vt:lpstr>Daytona</vt:lpstr>
      <vt:lpstr>Ink Free</vt:lpstr>
      <vt:lpstr>Montserrat</vt:lpstr>
      <vt:lpstr>Vidaloka</vt:lpstr>
      <vt:lpstr>Wingdings</vt:lpstr>
      <vt:lpstr>Office Theme</vt:lpstr>
      <vt:lpstr>2027 Senior Classroom Lesson</vt:lpstr>
      <vt:lpstr>Introduction</vt:lpstr>
      <vt:lpstr>Counselor Caseloads</vt:lpstr>
      <vt:lpstr>Stay Connected</vt:lpstr>
      <vt:lpstr>Top Resources for Information</vt:lpstr>
      <vt:lpstr>True or False?</vt:lpstr>
      <vt:lpstr>Graduation Requirements</vt:lpstr>
      <vt:lpstr>How to Calculate Your GPA</vt:lpstr>
      <vt:lpstr>Testing</vt:lpstr>
      <vt:lpstr>Applying To College – Hot Topics</vt:lpstr>
      <vt:lpstr>Applying To College     This is unique to you!   Submit your application when you feel it best reflects YOU and What You’ve Achieved!  A polished application sent the right time is better than rushing to meet an earlier deadline</vt:lpstr>
      <vt:lpstr>PowerPoint Presentation</vt:lpstr>
      <vt:lpstr>What do I need to apply to college?</vt:lpstr>
      <vt:lpstr>Sending Application Materials</vt:lpstr>
      <vt:lpstr>Sending Application Materials</vt:lpstr>
      <vt:lpstr>Application Resources</vt:lpstr>
      <vt:lpstr>Applying To College</vt:lpstr>
      <vt:lpstr>PowerPoint Presentation</vt:lpstr>
      <vt:lpstr>Additional Post-Secondary Options</vt:lpstr>
      <vt:lpstr>PowerPoint Presentation</vt:lpstr>
      <vt:lpstr>PowerPoint Presentation</vt:lpstr>
      <vt:lpstr>PowerPoint Presentation</vt:lpstr>
      <vt:lpstr>PowerPoint Presentation</vt:lpstr>
      <vt:lpstr>Understanding Financial Aid  </vt:lpstr>
      <vt:lpstr>Financial Aid Georgia’s HOPE Scholarship Program</vt:lpstr>
      <vt:lpstr>Financial Aid Georgia’s HOPE Scholarship Program</vt:lpstr>
      <vt:lpstr>Mental Health MATTERS!</vt:lpstr>
      <vt:lpstr>PowerPoint Presentation</vt:lpstr>
      <vt:lpstr>Save The Dates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Lahman, Casey P</dc:creator>
  <cp:lastModifiedBy>Latham, Samantha</cp:lastModifiedBy>
  <cp:revision>5</cp:revision>
  <dcterms:created xsi:type="dcterms:W3CDTF">2025-08-22T13:10:31Z</dcterms:created>
  <dcterms:modified xsi:type="dcterms:W3CDTF">2026-08-27T18:20:47Z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2025-08-22T13:11:36Z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e635f5f4-83eb-4ccb-869b-7047d49544f7</vt:lpwstr>
  </property>
  <property fmtid="{D5CDD505-2E9C-101B-9397-08002B2CF9AE}" pid="8" name="MSIP_Label_0ee3c538-ec52-435f-ae58-017644bd9513_ContentBits">
    <vt:lpwstr>0</vt:lpwstr>
  </property>
  <property fmtid="{D5CDD505-2E9C-101B-9397-08002B2CF9AE}" pid="9" name="MSIP_Label_0ee3c538-ec52-435f-ae58-017644bd9513_Tag">
    <vt:lpwstr>10, 3, 0, 1</vt:lpwstr>
  </property>
</Properties>
</file>