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 id="2147483852" r:id="rId5"/>
    <p:sldMasterId id="2147483872" r:id="rId6"/>
  </p:sldMasterIdLst>
  <p:notesMasterIdLst>
    <p:notesMasterId r:id="rId45"/>
  </p:notesMasterIdLst>
  <p:sldIdLst>
    <p:sldId id="256" r:id="rId7"/>
    <p:sldId id="272" r:id="rId8"/>
    <p:sldId id="285" r:id="rId9"/>
    <p:sldId id="397" r:id="rId10"/>
    <p:sldId id="258" r:id="rId11"/>
    <p:sldId id="287" r:id="rId12"/>
    <p:sldId id="398" r:id="rId13"/>
    <p:sldId id="399" r:id="rId14"/>
    <p:sldId id="413" r:id="rId15"/>
    <p:sldId id="414" r:id="rId16"/>
    <p:sldId id="410" r:id="rId17"/>
    <p:sldId id="266" r:id="rId18"/>
    <p:sldId id="467" r:id="rId19"/>
    <p:sldId id="525" r:id="rId20"/>
    <p:sldId id="524" r:id="rId21"/>
    <p:sldId id="526" r:id="rId22"/>
    <p:sldId id="523" r:id="rId23"/>
    <p:sldId id="461" r:id="rId24"/>
    <p:sldId id="419" r:id="rId25"/>
    <p:sldId id="482" r:id="rId26"/>
    <p:sldId id="483" r:id="rId27"/>
    <p:sldId id="464" r:id="rId28"/>
    <p:sldId id="376" r:id="rId29"/>
    <p:sldId id="418" r:id="rId30"/>
    <p:sldId id="284" r:id="rId31"/>
    <p:sldId id="514" r:id="rId32"/>
    <p:sldId id="592" r:id="rId33"/>
    <p:sldId id="596" r:id="rId34"/>
    <p:sldId id="281" r:id="rId35"/>
    <p:sldId id="477" r:id="rId36"/>
    <p:sldId id="508" r:id="rId37"/>
    <p:sldId id="411" r:id="rId38"/>
    <p:sldId id="415" r:id="rId39"/>
    <p:sldId id="297" r:id="rId40"/>
    <p:sldId id="298" r:id="rId41"/>
    <p:sldId id="528" r:id="rId42"/>
    <p:sldId id="295" r:id="rId43"/>
    <p:sldId id="291"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B2D5DA-B24F-B8B5-19AC-70B13FBF1E41}" v="6" dt="2026-08-25T17:33:15.129"/>
    <p1510:client id="{ED93AB04-BBCF-40AA-9CC1-AB01F59A1DE2}" v="10" dt="2026-08-24T23:29:30.2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1" d="100"/>
          <a:sy n="121" d="100"/>
        </p:scale>
        <p:origin x="461"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_rels/data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ata11.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svg"/><Relationship Id="rId1" Type="http://schemas.openxmlformats.org/officeDocument/2006/relationships/image" Target="../media/image21.svg"/><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diagrams/_rels/data1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svg"/><Relationship Id="rId1" Type="http://schemas.openxmlformats.org/officeDocument/2006/relationships/image" Target="../media/image21.svg"/><Relationship Id="rId6" Type="http://schemas.openxmlformats.org/officeDocument/2006/relationships/image" Target="../media/image26.svg"/><Relationship Id="rId5" Type="http://schemas.openxmlformats.org/officeDocument/2006/relationships/image" Target="../media/image25.svg"/><Relationship Id="rId4" Type="http://schemas.openxmlformats.org/officeDocument/2006/relationships/image" Target="../media/image24.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099B0D-43EC-458A-ACBB-5A0CF3B0684D}" type="doc">
      <dgm:prSet loTypeId="urn:microsoft.com/office/officeart/2018/2/layout/IconLabelList" loCatId="icon" qsTypeId="urn:microsoft.com/office/officeart/2005/8/quickstyle/simple1#1" qsCatId="simple" csTypeId="urn:microsoft.com/office/officeart/2018/5/colors/Iconchunking_neutralbg_accent2_2" csCatId="accent2" phldr="1"/>
      <dgm:spPr/>
      <dgm:t>
        <a:bodyPr/>
        <a:lstStyle/>
        <a:p>
          <a:endParaRPr lang="en-US"/>
        </a:p>
      </dgm:t>
    </dgm:pt>
    <dgm:pt modelId="{5812DD41-C135-4C9A-B25A-321EA2E34B63}">
      <dgm:prSet/>
      <dgm:spPr/>
      <dgm:t>
        <a:bodyPr/>
        <a:lstStyle/>
        <a:p>
          <a:r>
            <a:rPr lang="en-US"/>
            <a:t>Welcome </a:t>
          </a:r>
        </a:p>
      </dgm:t>
    </dgm:pt>
    <dgm:pt modelId="{1463D4FD-2E3A-4FA7-A2B3-5F0FEB79B44A}" type="parTrans" cxnId="{53E6E5D6-78BE-42D1-AF8D-AC1EF9BC17AE}">
      <dgm:prSet/>
      <dgm:spPr/>
      <dgm:t>
        <a:bodyPr/>
        <a:lstStyle/>
        <a:p>
          <a:endParaRPr lang="en-US"/>
        </a:p>
      </dgm:t>
    </dgm:pt>
    <dgm:pt modelId="{83CBE29B-8753-4DF2-B166-D9AE1FE44087}" type="sibTrans" cxnId="{53E6E5D6-78BE-42D1-AF8D-AC1EF9BC17AE}">
      <dgm:prSet/>
      <dgm:spPr/>
      <dgm:t>
        <a:bodyPr/>
        <a:lstStyle/>
        <a:p>
          <a:endParaRPr lang="en-US"/>
        </a:p>
      </dgm:t>
    </dgm:pt>
    <dgm:pt modelId="{D6544D8D-FD41-4AC1-BCFE-6B5CAFA2661B}">
      <dgm:prSet/>
      <dgm:spPr/>
      <dgm:t>
        <a:bodyPr/>
        <a:lstStyle/>
        <a:p>
          <a:r>
            <a:rPr lang="en-US"/>
            <a:t>In-Depth Quarterly Summaries (State of the School)</a:t>
          </a:r>
        </a:p>
      </dgm:t>
    </dgm:pt>
    <dgm:pt modelId="{D1481C2E-5718-45CF-9281-6899383F0D05}" type="parTrans" cxnId="{BC0D118E-9AEC-4BB6-B5EC-C4EDBED3B010}">
      <dgm:prSet/>
      <dgm:spPr/>
      <dgm:t>
        <a:bodyPr/>
        <a:lstStyle/>
        <a:p>
          <a:endParaRPr lang="en-US"/>
        </a:p>
      </dgm:t>
    </dgm:pt>
    <dgm:pt modelId="{6FFD54D4-2F58-461B-B358-2C82B190CD9A}" type="sibTrans" cxnId="{BC0D118E-9AEC-4BB6-B5EC-C4EDBED3B010}">
      <dgm:prSet/>
      <dgm:spPr/>
      <dgm:t>
        <a:bodyPr/>
        <a:lstStyle/>
        <a:p>
          <a:endParaRPr lang="en-US"/>
        </a:p>
      </dgm:t>
    </dgm:pt>
    <dgm:pt modelId="{F62F330C-7718-4D8F-9F81-0DEF3336DCA5}">
      <dgm:prSet/>
      <dgm:spPr/>
      <dgm:t>
        <a:bodyPr/>
        <a:lstStyle/>
        <a:p>
          <a:r>
            <a:rPr lang="en-US"/>
            <a:t>Ideas and Discussion</a:t>
          </a:r>
        </a:p>
      </dgm:t>
    </dgm:pt>
    <dgm:pt modelId="{B7451B43-A906-4EBC-91E5-9A79D37A80CE}" type="parTrans" cxnId="{D09EAD75-47C7-40FA-880F-FA3D6976B43E}">
      <dgm:prSet/>
      <dgm:spPr/>
      <dgm:t>
        <a:bodyPr/>
        <a:lstStyle/>
        <a:p>
          <a:endParaRPr lang="en-US"/>
        </a:p>
      </dgm:t>
    </dgm:pt>
    <dgm:pt modelId="{05A4BD52-FDE2-438E-9F8D-ABD13AD9BC4C}" type="sibTrans" cxnId="{D09EAD75-47C7-40FA-880F-FA3D6976B43E}">
      <dgm:prSet/>
      <dgm:spPr/>
      <dgm:t>
        <a:bodyPr/>
        <a:lstStyle/>
        <a:p>
          <a:endParaRPr lang="en-US"/>
        </a:p>
      </dgm:t>
    </dgm:pt>
    <dgm:pt modelId="{E33F06C1-CD64-4507-8D32-E4BD1F30F441}" type="pres">
      <dgm:prSet presAssocID="{76099B0D-43EC-458A-ACBB-5A0CF3B0684D}" presName="root" presStyleCnt="0">
        <dgm:presLayoutVars>
          <dgm:dir/>
          <dgm:resizeHandles val="exact"/>
        </dgm:presLayoutVars>
      </dgm:prSet>
      <dgm:spPr/>
    </dgm:pt>
    <dgm:pt modelId="{8BAA1B09-A2C0-4C94-A418-F7D258A7DDC0}" type="pres">
      <dgm:prSet presAssocID="{5812DD41-C135-4C9A-B25A-321EA2E34B63}" presName="compNode" presStyleCnt="0"/>
      <dgm:spPr/>
    </dgm:pt>
    <dgm:pt modelId="{24BD10EF-D7D2-4AFB-8B13-AF354DE0689E}" type="pres">
      <dgm:prSet presAssocID="{5812DD41-C135-4C9A-B25A-321EA2E34B63}"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alloons"/>
        </a:ext>
      </dgm:extLst>
    </dgm:pt>
    <dgm:pt modelId="{2AA230F8-3E2E-481D-9E7D-48E483C3EDA3}" type="pres">
      <dgm:prSet presAssocID="{5812DD41-C135-4C9A-B25A-321EA2E34B63}" presName="spaceRect" presStyleCnt="0"/>
      <dgm:spPr/>
    </dgm:pt>
    <dgm:pt modelId="{496727B5-56FD-49CD-9896-3B285FB3DB20}" type="pres">
      <dgm:prSet presAssocID="{5812DD41-C135-4C9A-B25A-321EA2E34B63}" presName="textRect" presStyleLbl="revTx" presStyleIdx="0" presStyleCnt="3">
        <dgm:presLayoutVars>
          <dgm:chMax val="1"/>
          <dgm:chPref val="1"/>
        </dgm:presLayoutVars>
      </dgm:prSet>
      <dgm:spPr/>
    </dgm:pt>
    <dgm:pt modelId="{394001A2-7344-4C0C-A5F6-A4702F3E378A}" type="pres">
      <dgm:prSet presAssocID="{83CBE29B-8753-4DF2-B166-D9AE1FE44087}" presName="sibTrans" presStyleCnt="0"/>
      <dgm:spPr/>
    </dgm:pt>
    <dgm:pt modelId="{BB5BBB75-F170-43CB-9D1D-CA1B2CC652CF}" type="pres">
      <dgm:prSet presAssocID="{D6544D8D-FD41-4AC1-BCFE-6B5CAFA2661B}" presName="compNode" presStyleCnt="0"/>
      <dgm:spPr/>
    </dgm:pt>
    <dgm:pt modelId="{8BEB2018-3772-4B7D-AE25-1E65E8A5685B}" type="pres">
      <dgm:prSet presAssocID="{D6544D8D-FD41-4AC1-BCFE-6B5CAFA2661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osed Book"/>
        </a:ext>
      </dgm:extLst>
    </dgm:pt>
    <dgm:pt modelId="{38017DF3-D5E3-405A-A0E2-DA244C98B7BD}" type="pres">
      <dgm:prSet presAssocID="{D6544D8D-FD41-4AC1-BCFE-6B5CAFA2661B}" presName="spaceRect" presStyleCnt="0"/>
      <dgm:spPr/>
    </dgm:pt>
    <dgm:pt modelId="{67398862-2FAF-44CE-86CB-689108CD4849}" type="pres">
      <dgm:prSet presAssocID="{D6544D8D-FD41-4AC1-BCFE-6B5CAFA2661B}" presName="textRect" presStyleLbl="revTx" presStyleIdx="1" presStyleCnt="3">
        <dgm:presLayoutVars>
          <dgm:chMax val="1"/>
          <dgm:chPref val="1"/>
        </dgm:presLayoutVars>
      </dgm:prSet>
      <dgm:spPr/>
    </dgm:pt>
    <dgm:pt modelId="{810189B8-F619-4DB1-B78A-58C9A00F763E}" type="pres">
      <dgm:prSet presAssocID="{6FFD54D4-2F58-461B-B358-2C82B190CD9A}" presName="sibTrans" presStyleCnt="0"/>
      <dgm:spPr/>
    </dgm:pt>
    <dgm:pt modelId="{78D3AC66-1042-41A0-A8E5-03099922D23E}" type="pres">
      <dgm:prSet presAssocID="{F62F330C-7718-4D8F-9F81-0DEF3336DCA5}" presName="compNode" presStyleCnt="0"/>
      <dgm:spPr/>
    </dgm:pt>
    <dgm:pt modelId="{BF632F27-070D-4DFE-BD40-F6997A33C53A}" type="pres">
      <dgm:prSet presAssocID="{F62F330C-7718-4D8F-9F81-0DEF3336DCA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hought bubble"/>
        </a:ext>
      </dgm:extLst>
    </dgm:pt>
    <dgm:pt modelId="{CB9A801D-5500-43C2-9933-2611DD8B40DE}" type="pres">
      <dgm:prSet presAssocID="{F62F330C-7718-4D8F-9F81-0DEF3336DCA5}" presName="spaceRect" presStyleCnt="0"/>
      <dgm:spPr/>
    </dgm:pt>
    <dgm:pt modelId="{7D900EA9-6BAC-48D8-A70F-6C0739130AB3}" type="pres">
      <dgm:prSet presAssocID="{F62F330C-7718-4D8F-9F81-0DEF3336DCA5}" presName="textRect" presStyleLbl="revTx" presStyleIdx="2" presStyleCnt="3">
        <dgm:presLayoutVars>
          <dgm:chMax val="1"/>
          <dgm:chPref val="1"/>
        </dgm:presLayoutVars>
      </dgm:prSet>
      <dgm:spPr/>
    </dgm:pt>
  </dgm:ptLst>
  <dgm:cxnLst>
    <dgm:cxn modelId="{BAE74815-DE2A-4B3C-83B2-A539B42F1848}" type="presOf" srcId="{F62F330C-7718-4D8F-9F81-0DEF3336DCA5}" destId="{7D900EA9-6BAC-48D8-A70F-6C0739130AB3}" srcOrd="0" destOrd="0" presId="urn:microsoft.com/office/officeart/2018/2/layout/IconLabelList"/>
    <dgm:cxn modelId="{672CBA2F-6765-4E89-95BA-EF5879B0381A}" type="presOf" srcId="{5812DD41-C135-4C9A-B25A-321EA2E34B63}" destId="{496727B5-56FD-49CD-9896-3B285FB3DB20}" srcOrd="0" destOrd="0" presId="urn:microsoft.com/office/officeart/2018/2/layout/IconLabelList"/>
    <dgm:cxn modelId="{F72C7D6E-E43E-4292-B9EB-53AFC56EE626}" type="presOf" srcId="{76099B0D-43EC-458A-ACBB-5A0CF3B0684D}" destId="{E33F06C1-CD64-4507-8D32-E4BD1F30F441}" srcOrd="0" destOrd="0" presId="urn:microsoft.com/office/officeart/2018/2/layout/IconLabelList"/>
    <dgm:cxn modelId="{D09EAD75-47C7-40FA-880F-FA3D6976B43E}" srcId="{76099B0D-43EC-458A-ACBB-5A0CF3B0684D}" destId="{F62F330C-7718-4D8F-9F81-0DEF3336DCA5}" srcOrd="2" destOrd="0" parTransId="{B7451B43-A906-4EBC-91E5-9A79D37A80CE}" sibTransId="{05A4BD52-FDE2-438E-9F8D-ABD13AD9BC4C}"/>
    <dgm:cxn modelId="{BC0D118E-9AEC-4BB6-B5EC-C4EDBED3B010}" srcId="{76099B0D-43EC-458A-ACBB-5A0CF3B0684D}" destId="{D6544D8D-FD41-4AC1-BCFE-6B5CAFA2661B}" srcOrd="1" destOrd="0" parTransId="{D1481C2E-5718-45CF-9281-6899383F0D05}" sibTransId="{6FFD54D4-2F58-461B-B358-2C82B190CD9A}"/>
    <dgm:cxn modelId="{1111E7CA-B298-45D5-835F-7661104B4EF9}" type="presOf" srcId="{D6544D8D-FD41-4AC1-BCFE-6B5CAFA2661B}" destId="{67398862-2FAF-44CE-86CB-689108CD4849}" srcOrd="0" destOrd="0" presId="urn:microsoft.com/office/officeart/2018/2/layout/IconLabelList"/>
    <dgm:cxn modelId="{53E6E5D6-78BE-42D1-AF8D-AC1EF9BC17AE}" srcId="{76099B0D-43EC-458A-ACBB-5A0CF3B0684D}" destId="{5812DD41-C135-4C9A-B25A-321EA2E34B63}" srcOrd="0" destOrd="0" parTransId="{1463D4FD-2E3A-4FA7-A2B3-5F0FEB79B44A}" sibTransId="{83CBE29B-8753-4DF2-B166-D9AE1FE44087}"/>
    <dgm:cxn modelId="{22B7817C-3CA7-4B67-A3A1-097D2ED523D5}" type="presParOf" srcId="{E33F06C1-CD64-4507-8D32-E4BD1F30F441}" destId="{8BAA1B09-A2C0-4C94-A418-F7D258A7DDC0}" srcOrd="0" destOrd="0" presId="urn:microsoft.com/office/officeart/2018/2/layout/IconLabelList"/>
    <dgm:cxn modelId="{7DCA41A7-EB3E-4D52-93FE-3DA27149FAE5}" type="presParOf" srcId="{8BAA1B09-A2C0-4C94-A418-F7D258A7DDC0}" destId="{24BD10EF-D7D2-4AFB-8B13-AF354DE0689E}" srcOrd="0" destOrd="0" presId="urn:microsoft.com/office/officeart/2018/2/layout/IconLabelList"/>
    <dgm:cxn modelId="{A3A5A0AB-7CD2-443D-BDB4-D3826BDA73F8}" type="presParOf" srcId="{8BAA1B09-A2C0-4C94-A418-F7D258A7DDC0}" destId="{2AA230F8-3E2E-481D-9E7D-48E483C3EDA3}" srcOrd="1" destOrd="0" presId="urn:microsoft.com/office/officeart/2018/2/layout/IconLabelList"/>
    <dgm:cxn modelId="{86FA5DD4-69C6-4BA4-82FC-BD8D3855D9C3}" type="presParOf" srcId="{8BAA1B09-A2C0-4C94-A418-F7D258A7DDC0}" destId="{496727B5-56FD-49CD-9896-3B285FB3DB20}" srcOrd="2" destOrd="0" presId="urn:microsoft.com/office/officeart/2018/2/layout/IconLabelList"/>
    <dgm:cxn modelId="{189FE693-672E-40BF-A4C6-311F2A78DC97}" type="presParOf" srcId="{E33F06C1-CD64-4507-8D32-E4BD1F30F441}" destId="{394001A2-7344-4C0C-A5F6-A4702F3E378A}" srcOrd="1" destOrd="0" presId="urn:microsoft.com/office/officeart/2018/2/layout/IconLabelList"/>
    <dgm:cxn modelId="{80DCB287-5085-4D9A-B31F-3B7B0D384797}" type="presParOf" srcId="{E33F06C1-CD64-4507-8D32-E4BD1F30F441}" destId="{BB5BBB75-F170-43CB-9D1D-CA1B2CC652CF}" srcOrd="2" destOrd="0" presId="urn:microsoft.com/office/officeart/2018/2/layout/IconLabelList"/>
    <dgm:cxn modelId="{12868D54-713A-4C23-80D1-6BB026944D73}" type="presParOf" srcId="{BB5BBB75-F170-43CB-9D1D-CA1B2CC652CF}" destId="{8BEB2018-3772-4B7D-AE25-1E65E8A5685B}" srcOrd="0" destOrd="0" presId="urn:microsoft.com/office/officeart/2018/2/layout/IconLabelList"/>
    <dgm:cxn modelId="{2F2EAA9A-D79D-4761-BB83-AAC99C6F444B}" type="presParOf" srcId="{BB5BBB75-F170-43CB-9D1D-CA1B2CC652CF}" destId="{38017DF3-D5E3-405A-A0E2-DA244C98B7BD}" srcOrd="1" destOrd="0" presId="urn:microsoft.com/office/officeart/2018/2/layout/IconLabelList"/>
    <dgm:cxn modelId="{495720C1-10AB-4BB0-98F9-242192693738}" type="presParOf" srcId="{BB5BBB75-F170-43CB-9D1D-CA1B2CC652CF}" destId="{67398862-2FAF-44CE-86CB-689108CD4849}" srcOrd="2" destOrd="0" presId="urn:microsoft.com/office/officeart/2018/2/layout/IconLabelList"/>
    <dgm:cxn modelId="{13AF10D7-689D-475E-9018-7B80C4EF36D7}" type="presParOf" srcId="{E33F06C1-CD64-4507-8D32-E4BD1F30F441}" destId="{810189B8-F619-4DB1-B78A-58C9A00F763E}" srcOrd="3" destOrd="0" presId="urn:microsoft.com/office/officeart/2018/2/layout/IconLabelList"/>
    <dgm:cxn modelId="{693514F3-0AA7-4638-9880-96E26B0BA8EC}" type="presParOf" srcId="{E33F06C1-CD64-4507-8D32-E4BD1F30F441}" destId="{78D3AC66-1042-41A0-A8E5-03099922D23E}" srcOrd="4" destOrd="0" presId="urn:microsoft.com/office/officeart/2018/2/layout/IconLabelList"/>
    <dgm:cxn modelId="{586946F4-77D0-4B21-B3EF-13E5681463C0}" type="presParOf" srcId="{78D3AC66-1042-41A0-A8E5-03099922D23E}" destId="{BF632F27-070D-4DFE-BD40-F6997A33C53A}" srcOrd="0" destOrd="0" presId="urn:microsoft.com/office/officeart/2018/2/layout/IconLabelList"/>
    <dgm:cxn modelId="{53429347-58A7-41FC-B6AB-16ED4BE0959E}" type="presParOf" srcId="{78D3AC66-1042-41A0-A8E5-03099922D23E}" destId="{CB9A801D-5500-43C2-9933-2611DD8B40DE}" srcOrd="1" destOrd="0" presId="urn:microsoft.com/office/officeart/2018/2/layout/IconLabelList"/>
    <dgm:cxn modelId="{C894709A-8FDC-478C-982F-63580D7852B4}" type="presParOf" srcId="{78D3AC66-1042-41A0-A8E5-03099922D23E}" destId="{7D900EA9-6BAC-48D8-A70F-6C0739130AB3}"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C741C9-D8D1-4AE2-8181-9B022C643C2A}" type="doc">
      <dgm:prSet loTypeId="urn:microsoft.com/office/officeart/2005/8/layout/vList2" loCatId="list" qsTypeId="urn:microsoft.com/office/officeart/2005/8/quickstyle/simple1#2" qsCatId="simple" csTypeId="urn:microsoft.com/office/officeart/2005/8/colors/colorful2#1" csCatId="colorful"/>
      <dgm:spPr/>
      <dgm:t>
        <a:bodyPr/>
        <a:lstStyle/>
        <a:p>
          <a:endParaRPr lang="en-US"/>
        </a:p>
      </dgm:t>
    </dgm:pt>
    <dgm:pt modelId="{74079CE5-7960-4931-A199-EBAA90B657A6}">
      <dgm:prSet/>
      <dgm:spPr/>
      <dgm:t>
        <a:bodyPr/>
        <a:lstStyle/>
        <a:p>
          <a:r>
            <a:rPr lang="en-US"/>
            <a:t>Who are you?</a:t>
          </a:r>
        </a:p>
      </dgm:t>
    </dgm:pt>
    <dgm:pt modelId="{0901C561-2F41-4603-961F-07479571E396}" type="parTrans" cxnId="{445EC66C-ECF0-4C0C-A075-A14F420B1E08}">
      <dgm:prSet/>
      <dgm:spPr/>
      <dgm:t>
        <a:bodyPr/>
        <a:lstStyle/>
        <a:p>
          <a:endParaRPr lang="en-US"/>
        </a:p>
      </dgm:t>
    </dgm:pt>
    <dgm:pt modelId="{41DD287E-F06F-4761-AEB6-35DA2F0971A9}" type="sibTrans" cxnId="{445EC66C-ECF0-4C0C-A075-A14F420B1E08}">
      <dgm:prSet/>
      <dgm:spPr/>
      <dgm:t>
        <a:bodyPr/>
        <a:lstStyle/>
        <a:p>
          <a:endParaRPr lang="en-US"/>
        </a:p>
      </dgm:t>
    </dgm:pt>
    <dgm:pt modelId="{A4146D94-5F77-4684-97C6-604ECCF3DA1E}">
      <dgm:prSet/>
      <dgm:spPr/>
      <dgm:t>
        <a:bodyPr/>
        <a:lstStyle/>
        <a:p>
          <a:r>
            <a:rPr lang="en-US"/>
            <a:t>What is your role (on-campus), or what is your profession?</a:t>
          </a:r>
        </a:p>
      </dgm:t>
    </dgm:pt>
    <dgm:pt modelId="{6F928319-6823-41D0-9FC2-243470A69F86}" type="parTrans" cxnId="{0C1148B2-B734-4DB4-9723-2BBA2877E5DA}">
      <dgm:prSet/>
      <dgm:spPr/>
      <dgm:t>
        <a:bodyPr/>
        <a:lstStyle/>
        <a:p>
          <a:endParaRPr lang="en-US"/>
        </a:p>
      </dgm:t>
    </dgm:pt>
    <dgm:pt modelId="{83F6EA91-AE32-4D9A-910C-C66C156ADBF9}" type="sibTrans" cxnId="{0C1148B2-B734-4DB4-9723-2BBA2877E5DA}">
      <dgm:prSet/>
      <dgm:spPr/>
      <dgm:t>
        <a:bodyPr/>
        <a:lstStyle/>
        <a:p>
          <a:endParaRPr lang="en-US"/>
        </a:p>
      </dgm:t>
    </dgm:pt>
    <dgm:pt modelId="{F704E819-0C52-4CEA-A484-9204C41649F1}">
      <dgm:prSet/>
      <dgm:spPr/>
      <dgm:t>
        <a:bodyPr/>
        <a:lstStyle/>
        <a:p>
          <a:r>
            <a:rPr lang="en-US" dirty="0"/>
            <a:t>What do you love about our school?</a:t>
          </a:r>
        </a:p>
      </dgm:t>
    </dgm:pt>
    <dgm:pt modelId="{51D04C30-5490-414C-80AD-822B15BD83DE}" type="parTrans" cxnId="{CD8EE049-B757-4D76-83E8-B152D7DE8F8A}">
      <dgm:prSet/>
      <dgm:spPr/>
      <dgm:t>
        <a:bodyPr/>
        <a:lstStyle/>
        <a:p>
          <a:endParaRPr lang="en-US"/>
        </a:p>
      </dgm:t>
    </dgm:pt>
    <dgm:pt modelId="{F52F5F23-F711-42C2-8836-5F254E685D5E}" type="sibTrans" cxnId="{CD8EE049-B757-4D76-83E8-B152D7DE8F8A}">
      <dgm:prSet/>
      <dgm:spPr/>
      <dgm:t>
        <a:bodyPr/>
        <a:lstStyle/>
        <a:p>
          <a:endParaRPr lang="en-US"/>
        </a:p>
      </dgm:t>
    </dgm:pt>
    <dgm:pt modelId="{4873F6EE-7CE5-41E7-A400-3733DF9F10C0}" type="pres">
      <dgm:prSet presAssocID="{81C741C9-D8D1-4AE2-8181-9B022C643C2A}" presName="linear" presStyleCnt="0">
        <dgm:presLayoutVars>
          <dgm:animLvl val="lvl"/>
          <dgm:resizeHandles val="exact"/>
        </dgm:presLayoutVars>
      </dgm:prSet>
      <dgm:spPr/>
    </dgm:pt>
    <dgm:pt modelId="{4251997A-2FF7-43A9-846E-A17D8250EC25}" type="pres">
      <dgm:prSet presAssocID="{74079CE5-7960-4931-A199-EBAA90B657A6}" presName="parentText" presStyleLbl="node1" presStyleIdx="0" presStyleCnt="3">
        <dgm:presLayoutVars>
          <dgm:chMax val="0"/>
          <dgm:bulletEnabled val="1"/>
        </dgm:presLayoutVars>
      </dgm:prSet>
      <dgm:spPr/>
    </dgm:pt>
    <dgm:pt modelId="{BD6321DE-B863-4C3F-BDBE-8F741EB395E1}" type="pres">
      <dgm:prSet presAssocID="{41DD287E-F06F-4761-AEB6-35DA2F0971A9}" presName="spacer" presStyleCnt="0"/>
      <dgm:spPr/>
    </dgm:pt>
    <dgm:pt modelId="{40C4FA05-F924-4644-96A9-989D0F4F0FD7}" type="pres">
      <dgm:prSet presAssocID="{A4146D94-5F77-4684-97C6-604ECCF3DA1E}" presName="parentText" presStyleLbl="node1" presStyleIdx="1" presStyleCnt="3">
        <dgm:presLayoutVars>
          <dgm:chMax val="0"/>
          <dgm:bulletEnabled val="1"/>
        </dgm:presLayoutVars>
      </dgm:prSet>
      <dgm:spPr/>
    </dgm:pt>
    <dgm:pt modelId="{241E22B2-87C3-43E9-B7E3-247752B325B6}" type="pres">
      <dgm:prSet presAssocID="{83F6EA91-AE32-4D9A-910C-C66C156ADBF9}" presName="spacer" presStyleCnt="0"/>
      <dgm:spPr/>
    </dgm:pt>
    <dgm:pt modelId="{CC412BE1-A148-4686-8CAD-69F568075050}" type="pres">
      <dgm:prSet presAssocID="{F704E819-0C52-4CEA-A484-9204C41649F1}" presName="parentText" presStyleLbl="node1" presStyleIdx="2" presStyleCnt="3">
        <dgm:presLayoutVars>
          <dgm:chMax val="0"/>
          <dgm:bulletEnabled val="1"/>
        </dgm:presLayoutVars>
      </dgm:prSet>
      <dgm:spPr/>
    </dgm:pt>
  </dgm:ptLst>
  <dgm:cxnLst>
    <dgm:cxn modelId="{CD8EE049-B757-4D76-83E8-B152D7DE8F8A}" srcId="{81C741C9-D8D1-4AE2-8181-9B022C643C2A}" destId="{F704E819-0C52-4CEA-A484-9204C41649F1}" srcOrd="2" destOrd="0" parTransId="{51D04C30-5490-414C-80AD-822B15BD83DE}" sibTransId="{F52F5F23-F711-42C2-8836-5F254E685D5E}"/>
    <dgm:cxn modelId="{445EC66C-ECF0-4C0C-A075-A14F420B1E08}" srcId="{81C741C9-D8D1-4AE2-8181-9B022C643C2A}" destId="{74079CE5-7960-4931-A199-EBAA90B657A6}" srcOrd="0" destOrd="0" parTransId="{0901C561-2F41-4603-961F-07479571E396}" sibTransId="{41DD287E-F06F-4761-AEB6-35DA2F0971A9}"/>
    <dgm:cxn modelId="{5268FD6C-279D-4D47-8238-6131477C5D26}" type="presOf" srcId="{F704E819-0C52-4CEA-A484-9204C41649F1}" destId="{CC412BE1-A148-4686-8CAD-69F568075050}" srcOrd="0" destOrd="0" presId="urn:microsoft.com/office/officeart/2005/8/layout/vList2"/>
    <dgm:cxn modelId="{91D917AF-28D5-4248-9BB0-A24797FE8801}" type="presOf" srcId="{A4146D94-5F77-4684-97C6-604ECCF3DA1E}" destId="{40C4FA05-F924-4644-96A9-989D0F4F0FD7}" srcOrd="0" destOrd="0" presId="urn:microsoft.com/office/officeart/2005/8/layout/vList2"/>
    <dgm:cxn modelId="{0C1148B2-B734-4DB4-9723-2BBA2877E5DA}" srcId="{81C741C9-D8D1-4AE2-8181-9B022C643C2A}" destId="{A4146D94-5F77-4684-97C6-604ECCF3DA1E}" srcOrd="1" destOrd="0" parTransId="{6F928319-6823-41D0-9FC2-243470A69F86}" sibTransId="{83F6EA91-AE32-4D9A-910C-C66C156ADBF9}"/>
    <dgm:cxn modelId="{0DD7FABD-9AA6-47E7-A23B-41A7929481BB}" type="presOf" srcId="{81C741C9-D8D1-4AE2-8181-9B022C643C2A}" destId="{4873F6EE-7CE5-41E7-A400-3733DF9F10C0}" srcOrd="0" destOrd="0" presId="urn:microsoft.com/office/officeart/2005/8/layout/vList2"/>
    <dgm:cxn modelId="{3D93B2D9-EDA8-4A32-A3A9-EEA03F1B3FB6}" type="presOf" srcId="{74079CE5-7960-4931-A199-EBAA90B657A6}" destId="{4251997A-2FF7-43A9-846E-A17D8250EC25}" srcOrd="0" destOrd="0" presId="urn:microsoft.com/office/officeart/2005/8/layout/vList2"/>
    <dgm:cxn modelId="{35DD227B-CC96-4554-80AC-2BAE1CD49E71}" type="presParOf" srcId="{4873F6EE-7CE5-41E7-A400-3733DF9F10C0}" destId="{4251997A-2FF7-43A9-846E-A17D8250EC25}" srcOrd="0" destOrd="0" presId="urn:microsoft.com/office/officeart/2005/8/layout/vList2"/>
    <dgm:cxn modelId="{9702B259-F826-4DB0-8625-33A9C4DDC28D}" type="presParOf" srcId="{4873F6EE-7CE5-41E7-A400-3733DF9F10C0}" destId="{BD6321DE-B863-4C3F-BDBE-8F741EB395E1}" srcOrd="1" destOrd="0" presId="urn:microsoft.com/office/officeart/2005/8/layout/vList2"/>
    <dgm:cxn modelId="{A950258A-24CF-4C19-A47A-969594C03E1C}" type="presParOf" srcId="{4873F6EE-7CE5-41E7-A400-3733DF9F10C0}" destId="{40C4FA05-F924-4644-96A9-989D0F4F0FD7}" srcOrd="2" destOrd="0" presId="urn:microsoft.com/office/officeart/2005/8/layout/vList2"/>
    <dgm:cxn modelId="{A230838E-EA4A-4D7F-B604-B98F8CE0AD31}" type="presParOf" srcId="{4873F6EE-7CE5-41E7-A400-3733DF9F10C0}" destId="{241E22B2-87C3-43E9-B7E3-247752B325B6}" srcOrd="3" destOrd="0" presId="urn:microsoft.com/office/officeart/2005/8/layout/vList2"/>
    <dgm:cxn modelId="{41FA8F62-7632-49B1-8E36-776CC4725030}" type="presParOf" srcId="{4873F6EE-7CE5-41E7-A400-3733DF9F10C0}" destId="{CC412BE1-A148-4686-8CAD-69F568075050}" srcOrd="4"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6AF6AA-A7BB-410F-9CE6-32AE103BECEC}" type="doc">
      <dgm:prSet loTypeId="urn:microsoft.com/office/officeart/2008/layout/LinedList" loCatId="list" qsTypeId="urn:microsoft.com/office/officeart/2005/8/quickstyle/simple1#1" qsCatId="simple" csTypeId="urn:microsoft.com/office/officeart/2005/8/colors/accent2_2#1" csCatId="accent2" phldr="1"/>
      <dgm:spPr/>
      <dgm:t>
        <a:bodyPr/>
        <a:lstStyle/>
        <a:p>
          <a:endParaRPr lang="en-US"/>
        </a:p>
      </dgm:t>
    </dgm:pt>
    <dgm:pt modelId="{2814885C-6386-4DB7-98E3-40C461319529}">
      <dgm:prSet/>
      <dgm:spPr/>
      <dgm:t>
        <a:bodyPr/>
        <a:lstStyle/>
        <a:p>
          <a:pPr rtl="0"/>
          <a:r>
            <a:rPr lang="en-US" baseline="0"/>
            <a:t>Sunni </a:t>
          </a:r>
          <a:r>
            <a:rPr lang="en-US" baseline="0">
              <a:latin typeface="Aptos Display" panose="02110004020202020204"/>
            </a:rPr>
            <a:t>Braaksma- 6th </a:t>
          </a:r>
          <a:r>
            <a:rPr lang="en-US">
              <a:latin typeface="Aptos Display" panose="02110004020202020204"/>
            </a:rPr>
            <a:t>Grade ELA</a:t>
          </a:r>
          <a:endParaRPr lang="en-US"/>
        </a:p>
      </dgm:t>
    </dgm:pt>
    <dgm:pt modelId="{2AA284B9-10EF-4D63-91ED-934D9BEBE860}" type="parTrans" cxnId="{07F128A6-4BA5-4830-AADE-976E9EB78680}">
      <dgm:prSet/>
      <dgm:spPr/>
      <dgm:t>
        <a:bodyPr/>
        <a:lstStyle/>
        <a:p>
          <a:endParaRPr lang="en-US"/>
        </a:p>
      </dgm:t>
    </dgm:pt>
    <dgm:pt modelId="{C9674DAC-DAF7-4337-AF46-75BF71537941}" type="sibTrans" cxnId="{07F128A6-4BA5-4830-AADE-976E9EB78680}">
      <dgm:prSet/>
      <dgm:spPr/>
      <dgm:t>
        <a:bodyPr/>
        <a:lstStyle/>
        <a:p>
          <a:endParaRPr lang="en-US"/>
        </a:p>
      </dgm:t>
    </dgm:pt>
    <dgm:pt modelId="{7917B166-CDF4-4512-BCED-D324592ACC2B}">
      <dgm:prSet/>
      <dgm:spPr/>
      <dgm:t>
        <a:bodyPr/>
        <a:lstStyle/>
        <a:p>
          <a:pPr rtl="0"/>
          <a:r>
            <a:rPr lang="en-US" baseline="0"/>
            <a:t>Taylor </a:t>
          </a:r>
          <a:r>
            <a:rPr lang="en-US" baseline="0">
              <a:latin typeface="Aptos Display" panose="02110004020202020204"/>
            </a:rPr>
            <a:t>Ahles- </a:t>
          </a:r>
          <a:r>
            <a:rPr lang="en-US">
              <a:latin typeface="Aptos Display" panose="02110004020202020204"/>
            </a:rPr>
            <a:t>4th Grade Math and Science</a:t>
          </a:r>
          <a:endParaRPr lang="en-US"/>
        </a:p>
      </dgm:t>
    </dgm:pt>
    <dgm:pt modelId="{C82068A4-F0C5-43E0-B754-02593FB807BA}" type="parTrans" cxnId="{5ABA6360-3B63-4129-87D6-39DC550D1433}">
      <dgm:prSet/>
      <dgm:spPr/>
      <dgm:t>
        <a:bodyPr/>
        <a:lstStyle/>
        <a:p>
          <a:endParaRPr lang="en-US"/>
        </a:p>
      </dgm:t>
    </dgm:pt>
    <dgm:pt modelId="{EE17787D-E28C-456C-AB23-5FA3788CD37D}" type="sibTrans" cxnId="{5ABA6360-3B63-4129-87D6-39DC550D1433}">
      <dgm:prSet/>
      <dgm:spPr/>
      <dgm:t>
        <a:bodyPr/>
        <a:lstStyle/>
        <a:p>
          <a:endParaRPr lang="en-US"/>
        </a:p>
      </dgm:t>
    </dgm:pt>
    <dgm:pt modelId="{92C07A51-061C-41F8-975D-5B93A1D7025D}">
      <dgm:prSet/>
      <dgm:spPr/>
      <dgm:t>
        <a:bodyPr/>
        <a:lstStyle/>
        <a:p>
          <a:pPr rtl="0"/>
          <a:r>
            <a:rPr lang="en-US" baseline="0"/>
            <a:t>Rick </a:t>
          </a:r>
          <a:r>
            <a:rPr lang="en-US" baseline="0">
              <a:latin typeface="Aptos Display" panose="02110004020202020204"/>
            </a:rPr>
            <a:t>Hagan-</a:t>
          </a:r>
          <a:r>
            <a:rPr lang="en-US">
              <a:latin typeface="Aptos Display" panose="02110004020202020204"/>
            </a:rPr>
            <a:t> Crosswalk</a:t>
          </a:r>
          <a:endParaRPr lang="en-US"/>
        </a:p>
      </dgm:t>
    </dgm:pt>
    <dgm:pt modelId="{676E2FFB-74A4-48C3-BA6C-2790C47FB6A3}" type="parTrans" cxnId="{8C097DE0-C92B-4FE0-9716-BEFA83532E87}">
      <dgm:prSet/>
      <dgm:spPr/>
      <dgm:t>
        <a:bodyPr/>
        <a:lstStyle/>
        <a:p>
          <a:endParaRPr lang="en-US"/>
        </a:p>
      </dgm:t>
    </dgm:pt>
    <dgm:pt modelId="{6B157DDF-81AD-467A-B502-5E2CE0F6FF6E}" type="sibTrans" cxnId="{8C097DE0-C92B-4FE0-9716-BEFA83532E87}">
      <dgm:prSet/>
      <dgm:spPr/>
      <dgm:t>
        <a:bodyPr/>
        <a:lstStyle/>
        <a:p>
          <a:endParaRPr lang="en-US"/>
        </a:p>
      </dgm:t>
    </dgm:pt>
    <dgm:pt modelId="{AB4358B3-DE65-4139-9097-186903354334}">
      <dgm:prSet/>
      <dgm:spPr/>
      <dgm:t>
        <a:bodyPr/>
        <a:lstStyle/>
        <a:p>
          <a:pPr rtl="0"/>
          <a:r>
            <a:rPr lang="en-US" baseline="0"/>
            <a:t>Olivia </a:t>
          </a:r>
          <a:r>
            <a:rPr lang="en-US" baseline="0">
              <a:latin typeface="Aptos Display" panose="02110004020202020204"/>
            </a:rPr>
            <a:t>Meicke- 3rd </a:t>
          </a:r>
          <a:r>
            <a:rPr lang="en-US">
              <a:latin typeface="Aptos Display" panose="02110004020202020204"/>
            </a:rPr>
            <a:t>Grade</a:t>
          </a:r>
          <a:endParaRPr lang="en-US"/>
        </a:p>
      </dgm:t>
    </dgm:pt>
    <dgm:pt modelId="{383054C6-7E5B-47F8-B3C9-068FD1A1500D}" type="parTrans" cxnId="{46CB23E5-DF11-49C6-AEA3-4C7D31985946}">
      <dgm:prSet/>
      <dgm:spPr/>
      <dgm:t>
        <a:bodyPr/>
        <a:lstStyle/>
        <a:p>
          <a:endParaRPr lang="en-US"/>
        </a:p>
      </dgm:t>
    </dgm:pt>
    <dgm:pt modelId="{242CCBC1-E474-4A6E-9C7D-0393CD62AD1A}" type="sibTrans" cxnId="{46CB23E5-DF11-49C6-AEA3-4C7D31985946}">
      <dgm:prSet/>
      <dgm:spPr/>
      <dgm:t>
        <a:bodyPr/>
        <a:lstStyle/>
        <a:p>
          <a:endParaRPr lang="en-US"/>
        </a:p>
      </dgm:t>
    </dgm:pt>
    <dgm:pt modelId="{819DAD83-5C14-4D2E-9C6F-349BAE52B610}">
      <dgm:prSet/>
      <dgm:spPr/>
      <dgm:t>
        <a:bodyPr/>
        <a:lstStyle/>
        <a:p>
          <a:pPr rtl="0"/>
          <a:r>
            <a:rPr lang="en-US" baseline="0"/>
            <a:t>Bryce </a:t>
          </a:r>
          <a:r>
            <a:rPr lang="en-US" baseline="0">
              <a:latin typeface="Aptos Display" panose="02110004020202020204"/>
            </a:rPr>
            <a:t>Paulson- Plant</a:t>
          </a:r>
          <a:r>
            <a:rPr lang="en-US">
              <a:latin typeface="Aptos Display" panose="02110004020202020204"/>
            </a:rPr>
            <a:t> Foreman</a:t>
          </a:r>
          <a:endParaRPr lang="en-US"/>
        </a:p>
      </dgm:t>
    </dgm:pt>
    <dgm:pt modelId="{1DC84920-4604-415E-80E1-315EEAB25E37}" type="parTrans" cxnId="{44BA0100-9A2F-479B-8E0F-A2C5942E2E1D}">
      <dgm:prSet/>
      <dgm:spPr/>
      <dgm:t>
        <a:bodyPr/>
        <a:lstStyle/>
        <a:p>
          <a:endParaRPr lang="en-US"/>
        </a:p>
      </dgm:t>
    </dgm:pt>
    <dgm:pt modelId="{374B221C-577D-4FEC-8CB4-865B9FDFE528}" type="sibTrans" cxnId="{44BA0100-9A2F-479B-8E0F-A2C5942E2E1D}">
      <dgm:prSet/>
      <dgm:spPr/>
      <dgm:t>
        <a:bodyPr/>
        <a:lstStyle/>
        <a:p>
          <a:endParaRPr lang="en-US"/>
        </a:p>
      </dgm:t>
    </dgm:pt>
    <dgm:pt modelId="{462B21FD-6140-46E4-B5F9-FEC3C8C2C325}">
      <dgm:prSet/>
      <dgm:spPr/>
      <dgm:t>
        <a:bodyPr/>
        <a:lstStyle/>
        <a:p>
          <a:pPr rtl="0"/>
          <a:r>
            <a:rPr lang="en-US" baseline="0">
              <a:latin typeface="Aptos Display" panose="02110004020202020204"/>
            </a:rPr>
            <a:t>Jackilyn</a:t>
          </a:r>
          <a:r>
            <a:rPr lang="en-US" baseline="0"/>
            <a:t> </a:t>
          </a:r>
          <a:r>
            <a:rPr lang="en-US" baseline="0">
              <a:latin typeface="Aptos Display" panose="02110004020202020204"/>
            </a:rPr>
            <a:t>Arnold- </a:t>
          </a:r>
          <a:r>
            <a:rPr lang="en-US">
              <a:latin typeface="Aptos Display" panose="02110004020202020204"/>
            </a:rPr>
            <a:t>Lunch Aide</a:t>
          </a:r>
          <a:endParaRPr lang="en-US"/>
        </a:p>
      </dgm:t>
    </dgm:pt>
    <dgm:pt modelId="{F578686B-232A-4A05-B3DA-5E2254CC5F06}" type="parTrans" cxnId="{C92FA45D-6939-429F-8306-1E9954E29851}">
      <dgm:prSet/>
      <dgm:spPr/>
      <dgm:t>
        <a:bodyPr/>
        <a:lstStyle/>
        <a:p>
          <a:endParaRPr lang="en-US"/>
        </a:p>
      </dgm:t>
    </dgm:pt>
    <dgm:pt modelId="{E97829ED-549F-4890-9298-ABA6B6982404}" type="sibTrans" cxnId="{C92FA45D-6939-429F-8306-1E9954E29851}">
      <dgm:prSet/>
      <dgm:spPr/>
      <dgm:t>
        <a:bodyPr/>
        <a:lstStyle/>
        <a:p>
          <a:endParaRPr lang="en-US"/>
        </a:p>
      </dgm:t>
    </dgm:pt>
    <dgm:pt modelId="{B574E842-2BD8-4952-979A-1EB5FC9311E4}">
      <dgm:prSet/>
      <dgm:spPr/>
      <dgm:t>
        <a:bodyPr/>
        <a:lstStyle/>
        <a:p>
          <a:pPr rtl="0"/>
          <a:r>
            <a:rPr lang="en-US" baseline="0"/>
            <a:t>Martin </a:t>
          </a:r>
          <a:r>
            <a:rPr lang="en-US" baseline="0">
              <a:latin typeface="Aptos Display" panose="02110004020202020204"/>
            </a:rPr>
            <a:t>Trainor- Behavior </a:t>
          </a:r>
          <a:r>
            <a:rPr lang="en-US">
              <a:latin typeface="Aptos Display" panose="02110004020202020204"/>
            </a:rPr>
            <a:t>Intervention Specialist</a:t>
          </a:r>
          <a:endParaRPr lang="en-US"/>
        </a:p>
      </dgm:t>
    </dgm:pt>
    <dgm:pt modelId="{6CD8E23C-7D12-4379-9256-592AE95B8F55}" type="parTrans" cxnId="{6AA4D870-3E67-4F95-9967-C391593F2880}">
      <dgm:prSet/>
      <dgm:spPr/>
      <dgm:t>
        <a:bodyPr/>
        <a:lstStyle/>
        <a:p>
          <a:endParaRPr lang="en-US"/>
        </a:p>
      </dgm:t>
    </dgm:pt>
    <dgm:pt modelId="{E8C4E816-4827-4DA7-88F1-10B830C3B014}" type="sibTrans" cxnId="{6AA4D870-3E67-4F95-9967-C391593F2880}">
      <dgm:prSet/>
      <dgm:spPr/>
      <dgm:t>
        <a:bodyPr/>
        <a:lstStyle/>
        <a:p>
          <a:endParaRPr lang="en-US"/>
        </a:p>
      </dgm:t>
    </dgm:pt>
    <dgm:pt modelId="{6122D242-FB93-430E-B7D3-329C13167D70}">
      <dgm:prSet/>
      <dgm:spPr/>
      <dgm:t>
        <a:bodyPr/>
        <a:lstStyle/>
        <a:p>
          <a:pPr rtl="0"/>
          <a:r>
            <a:rPr lang="en-US" baseline="0">
              <a:latin typeface="Aptos Display" panose="02110004020202020204"/>
            </a:rPr>
            <a:t>Azaria Ford- </a:t>
          </a:r>
          <a:r>
            <a:rPr lang="en-US">
              <a:latin typeface="Aptos Display" panose="02110004020202020204"/>
            </a:rPr>
            <a:t>Psychologist</a:t>
          </a:r>
          <a:endParaRPr lang="en-US"/>
        </a:p>
      </dgm:t>
    </dgm:pt>
    <dgm:pt modelId="{8404A9E5-4657-47FD-A407-C39EF6C35DA9}" type="parTrans" cxnId="{90346AB9-3BDE-4BA5-93D6-58E14C822F72}">
      <dgm:prSet/>
      <dgm:spPr/>
      <dgm:t>
        <a:bodyPr/>
        <a:lstStyle/>
        <a:p>
          <a:endParaRPr lang="en-US"/>
        </a:p>
      </dgm:t>
    </dgm:pt>
    <dgm:pt modelId="{A7553061-AFAB-4D2B-8E81-05E14D826B20}" type="sibTrans" cxnId="{90346AB9-3BDE-4BA5-93D6-58E14C822F72}">
      <dgm:prSet/>
      <dgm:spPr/>
      <dgm:t>
        <a:bodyPr/>
        <a:lstStyle/>
        <a:p>
          <a:endParaRPr lang="en-US"/>
        </a:p>
      </dgm:t>
    </dgm:pt>
    <dgm:pt modelId="{C049BB29-8D10-407A-899A-4541BBC362C3}">
      <dgm:prSet phldrT="[Text]" phldr="0"/>
      <dgm:spPr/>
      <dgm:t>
        <a:bodyPr/>
        <a:lstStyle/>
        <a:p>
          <a:pPr rtl="0"/>
          <a:r>
            <a:rPr lang="en-US">
              <a:latin typeface="Aptos Display" panose="02110004020202020204"/>
            </a:rPr>
            <a:t>Matt Frahm- IT</a:t>
          </a:r>
        </a:p>
      </dgm:t>
    </dgm:pt>
    <dgm:pt modelId="{E601ED10-7E7F-480C-9CE2-47451B4FB21C}" type="parTrans" cxnId="{FD297591-0284-41BD-8F10-C2CFD6A34916}">
      <dgm:prSet/>
      <dgm:spPr/>
      <dgm:t>
        <a:bodyPr/>
        <a:lstStyle/>
        <a:p>
          <a:endParaRPr lang="en-US"/>
        </a:p>
      </dgm:t>
    </dgm:pt>
    <dgm:pt modelId="{4D929ECB-B39E-450D-876F-85E866AA45FD}" type="sibTrans" cxnId="{FD297591-0284-41BD-8F10-C2CFD6A34916}">
      <dgm:prSet/>
      <dgm:spPr/>
      <dgm:t>
        <a:bodyPr/>
        <a:lstStyle/>
        <a:p>
          <a:endParaRPr lang="en-US"/>
        </a:p>
      </dgm:t>
    </dgm:pt>
    <dgm:pt modelId="{0586C316-B44F-4B75-A326-8A9F685BB6B3}">
      <dgm:prSet/>
      <dgm:spPr/>
      <dgm:t>
        <a:bodyPr/>
        <a:lstStyle/>
        <a:p>
          <a:pPr rtl="0"/>
          <a:r>
            <a:rPr lang="en-US" baseline="0"/>
            <a:t>Jackie </a:t>
          </a:r>
          <a:r>
            <a:rPr lang="en-US" baseline="0">
              <a:latin typeface="Aptos Display" panose="02110004020202020204"/>
            </a:rPr>
            <a:t>Barbere- 5/6</a:t>
          </a:r>
          <a:r>
            <a:rPr lang="en-US">
              <a:latin typeface="Aptos Display" panose="02110004020202020204"/>
            </a:rPr>
            <a:t> Resource</a:t>
          </a:r>
          <a:endParaRPr lang="en-US"/>
        </a:p>
      </dgm:t>
    </dgm:pt>
    <dgm:pt modelId="{02366E7D-ABE1-415A-ACF9-DEE313EF4CD2}" type="sibTrans" cxnId="{A848221E-7EFD-473A-8759-E350071AB5CE}">
      <dgm:prSet/>
      <dgm:spPr/>
      <dgm:t>
        <a:bodyPr/>
        <a:lstStyle/>
        <a:p>
          <a:endParaRPr lang="en-US"/>
        </a:p>
      </dgm:t>
    </dgm:pt>
    <dgm:pt modelId="{D5AA1931-DB2C-4A58-A3ED-9C88A20D1FA0}" type="parTrans" cxnId="{A848221E-7EFD-473A-8759-E350071AB5CE}">
      <dgm:prSet/>
      <dgm:spPr/>
      <dgm:t>
        <a:bodyPr/>
        <a:lstStyle/>
        <a:p>
          <a:endParaRPr lang="en-US"/>
        </a:p>
      </dgm:t>
    </dgm:pt>
    <dgm:pt modelId="{6C5A533B-D9EA-48D0-94F5-874F383FCAC8}">
      <dgm:prSet/>
      <dgm:spPr/>
      <dgm:t>
        <a:bodyPr/>
        <a:lstStyle/>
        <a:p>
          <a:pPr rtl="0"/>
          <a:r>
            <a:rPr lang="en-US" baseline="0"/>
            <a:t>Paige </a:t>
          </a:r>
          <a:r>
            <a:rPr lang="en-US" baseline="0">
              <a:latin typeface="Aptos Display" panose="02110004020202020204"/>
            </a:rPr>
            <a:t>Haggard- </a:t>
          </a:r>
          <a:r>
            <a:rPr lang="en-US">
              <a:latin typeface="Aptos Display" panose="02110004020202020204"/>
            </a:rPr>
            <a:t>4th Grade ELA and Social Studies</a:t>
          </a:r>
          <a:endParaRPr lang="en-US"/>
        </a:p>
      </dgm:t>
    </dgm:pt>
    <dgm:pt modelId="{D7FF8FA9-8100-418C-8423-0CBD4F789593}" type="sibTrans" cxnId="{EF5D53CC-DA7A-4496-BF5E-35DAFCC36D22}">
      <dgm:prSet/>
      <dgm:spPr/>
      <dgm:t>
        <a:bodyPr/>
        <a:lstStyle/>
        <a:p>
          <a:endParaRPr lang="en-US"/>
        </a:p>
      </dgm:t>
    </dgm:pt>
    <dgm:pt modelId="{C73D08C6-B273-4E5C-8731-86BE543A3986}" type="parTrans" cxnId="{EF5D53CC-DA7A-4496-BF5E-35DAFCC36D22}">
      <dgm:prSet/>
      <dgm:spPr/>
      <dgm:t>
        <a:bodyPr/>
        <a:lstStyle/>
        <a:p>
          <a:endParaRPr lang="en-US"/>
        </a:p>
      </dgm:t>
    </dgm:pt>
    <dgm:pt modelId="{DBCCE296-17E5-4675-AA77-74C74C4EA05B}" type="pres">
      <dgm:prSet presAssocID="{C56AF6AA-A7BB-410F-9CE6-32AE103BECEC}" presName="vert0" presStyleCnt="0">
        <dgm:presLayoutVars>
          <dgm:dir/>
          <dgm:animOne val="branch"/>
          <dgm:animLvl val="lvl"/>
        </dgm:presLayoutVars>
      </dgm:prSet>
      <dgm:spPr/>
    </dgm:pt>
    <dgm:pt modelId="{12F0315B-90FC-489B-9FFF-BD13A7D77E4B}" type="pres">
      <dgm:prSet presAssocID="{2814885C-6386-4DB7-98E3-40C461319529}" presName="thickLine" presStyleLbl="alignNode1" presStyleIdx="0" presStyleCnt="11"/>
      <dgm:spPr/>
    </dgm:pt>
    <dgm:pt modelId="{3FC76944-1BD7-4C44-A2F1-7A1D1DFA71B3}" type="pres">
      <dgm:prSet presAssocID="{2814885C-6386-4DB7-98E3-40C461319529}" presName="horz1" presStyleCnt="0"/>
      <dgm:spPr/>
    </dgm:pt>
    <dgm:pt modelId="{B75804A5-8F0E-4B51-8511-6EBB8E5AAC7C}" type="pres">
      <dgm:prSet presAssocID="{2814885C-6386-4DB7-98E3-40C461319529}" presName="tx1" presStyleLbl="revTx" presStyleIdx="0" presStyleCnt="11"/>
      <dgm:spPr/>
    </dgm:pt>
    <dgm:pt modelId="{FBF59570-1148-4AB0-A947-76521392B3EE}" type="pres">
      <dgm:prSet presAssocID="{2814885C-6386-4DB7-98E3-40C461319529}" presName="vert1" presStyleCnt="0"/>
      <dgm:spPr/>
    </dgm:pt>
    <dgm:pt modelId="{ADE52281-9833-4313-94FC-4D063F4202D2}" type="pres">
      <dgm:prSet presAssocID="{7917B166-CDF4-4512-BCED-D324592ACC2B}" presName="thickLine" presStyleLbl="alignNode1" presStyleIdx="1" presStyleCnt="11"/>
      <dgm:spPr/>
    </dgm:pt>
    <dgm:pt modelId="{B66F831D-815C-44E0-AC7C-D451762720BC}" type="pres">
      <dgm:prSet presAssocID="{7917B166-CDF4-4512-BCED-D324592ACC2B}" presName="horz1" presStyleCnt="0"/>
      <dgm:spPr/>
    </dgm:pt>
    <dgm:pt modelId="{EB05DDA0-4830-405F-8D7B-A5D77FE01861}" type="pres">
      <dgm:prSet presAssocID="{7917B166-CDF4-4512-BCED-D324592ACC2B}" presName="tx1" presStyleLbl="revTx" presStyleIdx="1" presStyleCnt="11"/>
      <dgm:spPr/>
    </dgm:pt>
    <dgm:pt modelId="{CDDC1C2F-5569-49F1-91F9-A4050FB80605}" type="pres">
      <dgm:prSet presAssocID="{7917B166-CDF4-4512-BCED-D324592ACC2B}" presName="vert1" presStyleCnt="0"/>
      <dgm:spPr/>
    </dgm:pt>
    <dgm:pt modelId="{89E87C57-6D05-4D9D-8ACA-17B71348E9A4}" type="pres">
      <dgm:prSet presAssocID="{92C07A51-061C-41F8-975D-5B93A1D7025D}" presName="thickLine" presStyleLbl="alignNode1" presStyleIdx="2" presStyleCnt="11"/>
      <dgm:spPr/>
    </dgm:pt>
    <dgm:pt modelId="{4AC6D23A-062B-4BBA-B4C1-776EC026886A}" type="pres">
      <dgm:prSet presAssocID="{92C07A51-061C-41F8-975D-5B93A1D7025D}" presName="horz1" presStyleCnt="0"/>
      <dgm:spPr/>
    </dgm:pt>
    <dgm:pt modelId="{5E6BC96F-2D5D-438B-B1E0-1D9D45FBCCC7}" type="pres">
      <dgm:prSet presAssocID="{92C07A51-061C-41F8-975D-5B93A1D7025D}" presName="tx1" presStyleLbl="revTx" presStyleIdx="2" presStyleCnt="11"/>
      <dgm:spPr/>
    </dgm:pt>
    <dgm:pt modelId="{516DB1EC-838B-4241-9373-822BE920D745}" type="pres">
      <dgm:prSet presAssocID="{92C07A51-061C-41F8-975D-5B93A1D7025D}" presName="vert1" presStyleCnt="0"/>
      <dgm:spPr/>
    </dgm:pt>
    <dgm:pt modelId="{3786A6DB-89FF-4D09-9C6B-CC18AF2CEEB5}" type="pres">
      <dgm:prSet presAssocID="{AB4358B3-DE65-4139-9097-186903354334}" presName="thickLine" presStyleLbl="alignNode1" presStyleIdx="3" presStyleCnt="11"/>
      <dgm:spPr/>
    </dgm:pt>
    <dgm:pt modelId="{4E11BAB8-0F50-45F1-874E-8E7FB4BF96D3}" type="pres">
      <dgm:prSet presAssocID="{AB4358B3-DE65-4139-9097-186903354334}" presName="horz1" presStyleCnt="0"/>
      <dgm:spPr/>
    </dgm:pt>
    <dgm:pt modelId="{DDC04F87-FD8B-426E-B840-6B97D984879B}" type="pres">
      <dgm:prSet presAssocID="{AB4358B3-DE65-4139-9097-186903354334}" presName="tx1" presStyleLbl="revTx" presStyleIdx="3" presStyleCnt="11"/>
      <dgm:spPr/>
    </dgm:pt>
    <dgm:pt modelId="{071DF9A9-22A8-47D3-AFF2-B738A7FE4D50}" type="pres">
      <dgm:prSet presAssocID="{AB4358B3-DE65-4139-9097-186903354334}" presName="vert1" presStyleCnt="0"/>
      <dgm:spPr/>
    </dgm:pt>
    <dgm:pt modelId="{EA637F6E-54A5-4737-8F78-AA848AFABD23}" type="pres">
      <dgm:prSet presAssocID="{6C5A533B-D9EA-48D0-94F5-874F383FCAC8}" presName="thickLine" presStyleLbl="alignNode1" presStyleIdx="4" presStyleCnt="11"/>
      <dgm:spPr/>
    </dgm:pt>
    <dgm:pt modelId="{832C828B-7FB0-46CC-809D-0A720CE79EF2}" type="pres">
      <dgm:prSet presAssocID="{6C5A533B-D9EA-48D0-94F5-874F383FCAC8}" presName="horz1" presStyleCnt="0"/>
      <dgm:spPr/>
    </dgm:pt>
    <dgm:pt modelId="{C174A45A-F567-4556-8B0A-24503DB5F73A}" type="pres">
      <dgm:prSet presAssocID="{6C5A533B-D9EA-48D0-94F5-874F383FCAC8}" presName="tx1" presStyleLbl="revTx" presStyleIdx="4" presStyleCnt="11"/>
      <dgm:spPr/>
    </dgm:pt>
    <dgm:pt modelId="{8690A2D9-D391-4CCA-AA3F-BBF52EF985EB}" type="pres">
      <dgm:prSet presAssocID="{6C5A533B-D9EA-48D0-94F5-874F383FCAC8}" presName="vert1" presStyleCnt="0"/>
      <dgm:spPr/>
    </dgm:pt>
    <dgm:pt modelId="{33C74BDD-B728-48DE-A71D-C9548976DE03}" type="pres">
      <dgm:prSet presAssocID="{0586C316-B44F-4B75-A326-8A9F685BB6B3}" presName="thickLine" presStyleLbl="alignNode1" presStyleIdx="5" presStyleCnt="11"/>
      <dgm:spPr/>
    </dgm:pt>
    <dgm:pt modelId="{AC56709A-7750-430D-8BA7-D7D31D2CB217}" type="pres">
      <dgm:prSet presAssocID="{0586C316-B44F-4B75-A326-8A9F685BB6B3}" presName="horz1" presStyleCnt="0"/>
      <dgm:spPr/>
    </dgm:pt>
    <dgm:pt modelId="{6953711F-35EE-4688-9B44-5CD42311518A}" type="pres">
      <dgm:prSet presAssocID="{0586C316-B44F-4B75-A326-8A9F685BB6B3}" presName="tx1" presStyleLbl="revTx" presStyleIdx="5" presStyleCnt="11"/>
      <dgm:spPr/>
    </dgm:pt>
    <dgm:pt modelId="{58E69071-C8D1-40E1-8A35-17A479A1DCF8}" type="pres">
      <dgm:prSet presAssocID="{0586C316-B44F-4B75-A326-8A9F685BB6B3}" presName="vert1" presStyleCnt="0"/>
      <dgm:spPr/>
    </dgm:pt>
    <dgm:pt modelId="{B4A7DE4B-98D5-444B-9A52-AF33D4A23C87}" type="pres">
      <dgm:prSet presAssocID="{819DAD83-5C14-4D2E-9C6F-349BAE52B610}" presName="thickLine" presStyleLbl="alignNode1" presStyleIdx="6" presStyleCnt="11"/>
      <dgm:spPr/>
    </dgm:pt>
    <dgm:pt modelId="{0B306723-C67B-4F9D-84EA-DA4228BB512B}" type="pres">
      <dgm:prSet presAssocID="{819DAD83-5C14-4D2E-9C6F-349BAE52B610}" presName="horz1" presStyleCnt="0"/>
      <dgm:spPr/>
    </dgm:pt>
    <dgm:pt modelId="{1E10FEB2-56A5-4654-B016-1D34E30D1C42}" type="pres">
      <dgm:prSet presAssocID="{819DAD83-5C14-4D2E-9C6F-349BAE52B610}" presName="tx1" presStyleLbl="revTx" presStyleIdx="6" presStyleCnt="11"/>
      <dgm:spPr/>
    </dgm:pt>
    <dgm:pt modelId="{9CBE3256-7468-419D-909B-6AA250D0FE13}" type="pres">
      <dgm:prSet presAssocID="{819DAD83-5C14-4D2E-9C6F-349BAE52B610}" presName="vert1" presStyleCnt="0"/>
      <dgm:spPr/>
    </dgm:pt>
    <dgm:pt modelId="{16CFB75C-C6CF-4014-82AD-9005555B1778}" type="pres">
      <dgm:prSet presAssocID="{462B21FD-6140-46E4-B5F9-FEC3C8C2C325}" presName="thickLine" presStyleLbl="alignNode1" presStyleIdx="7" presStyleCnt="11"/>
      <dgm:spPr/>
    </dgm:pt>
    <dgm:pt modelId="{10B0C91A-02BF-4CB8-A5F4-DF773F7D43BA}" type="pres">
      <dgm:prSet presAssocID="{462B21FD-6140-46E4-B5F9-FEC3C8C2C325}" presName="horz1" presStyleCnt="0"/>
      <dgm:spPr/>
    </dgm:pt>
    <dgm:pt modelId="{6433E4AA-8CED-4DEC-A220-A69C6D8D16B9}" type="pres">
      <dgm:prSet presAssocID="{462B21FD-6140-46E4-B5F9-FEC3C8C2C325}" presName="tx1" presStyleLbl="revTx" presStyleIdx="7" presStyleCnt="11"/>
      <dgm:spPr/>
    </dgm:pt>
    <dgm:pt modelId="{5916FC0F-8D0A-4A51-A45F-F220DD7AD5CF}" type="pres">
      <dgm:prSet presAssocID="{462B21FD-6140-46E4-B5F9-FEC3C8C2C325}" presName="vert1" presStyleCnt="0"/>
      <dgm:spPr/>
    </dgm:pt>
    <dgm:pt modelId="{60F426F5-6152-449A-8672-23F8C06097C2}" type="pres">
      <dgm:prSet presAssocID="{B574E842-2BD8-4952-979A-1EB5FC9311E4}" presName="thickLine" presStyleLbl="alignNode1" presStyleIdx="8" presStyleCnt="11"/>
      <dgm:spPr/>
    </dgm:pt>
    <dgm:pt modelId="{FCC32493-8B81-4470-A515-0A18CA1E2459}" type="pres">
      <dgm:prSet presAssocID="{B574E842-2BD8-4952-979A-1EB5FC9311E4}" presName="horz1" presStyleCnt="0"/>
      <dgm:spPr/>
    </dgm:pt>
    <dgm:pt modelId="{213C6B38-AB2F-448B-81FF-A7F8CD60548E}" type="pres">
      <dgm:prSet presAssocID="{B574E842-2BD8-4952-979A-1EB5FC9311E4}" presName="tx1" presStyleLbl="revTx" presStyleIdx="8" presStyleCnt="11"/>
      <dgm:spPr/>
    </dgm:pt>
    <dgm:pt modelId="{DF54327D-2D45-4CF7-89BE-93DCFC316445}" type="pres">
      <dgm:prSet presAssocID="{B574E842-2BD8-4952-979A-1EB5FC9311E4}" presName="vert1" presStyleCnt="0"/>
      <dgm:spPr/>
    </dgm:pt>
    <dgm:pt modelId="{FEA7E945-DE4E-4688-B5DC-FB41EEF8BBA6}" type="pres">
      <dgm:prSet presAssocID="{6122D242-FB93-430E-B7D3-329C13167D70}" presName="thickLine" presStyleLbl="alignNode1" presStyleIdx="9" presStyleCnt="11"/>
      <dgm:spPr/>
    </dgm:pt>
    <dgm:pt modelId="{96BE4B84-783E-49E7-8BB8-C7747E16C01A}" type="pres">
      <dgm:prSet presAssocID="{6122D242-FB93-430E-B7D3-329C13167D70}" presName="horz1" presStyleCnt="0"/>
      <dgm:spPr/>
    </dgm:pt>
    <dgm:pt modelId="{8DF2130C-7CA5-47A2-BFE5-DA1F8C53C7A3}" type="pres">
      <dgm:prSet presAssocID="{6122D242-FB93-430E-B7D3-329C13167D70}" presName="tx1" presStyleLbl="revTx" presStyleIdx="9" presStyleCnt="11"/>
      <dgm:spPr/>
    </dgm:pt>
    <dgm:pt modelId="{48F33261-CA90-41C6-85D3-C307474B7D73}" type="pres">
      <dgm:prSet presAssocID="{6122D242-FB93-430E-B7D3-329C13167D70}" presName="vert1" presStyleCnt="0"/>
      <dgm:spPr/>
    </dgm:pt>
    <dgm:pt modelId="{31719145-CE44-4F88-9BF1-9B851A2AB1F8}" type="pres">
      <dgm:prSet presAssocID="{C049BB29-8D10-407A-899A-4541BBC362C3}" presName="thickLine" presStyleLbl="alignNode1" presStyleIdx="10" presStyleCnt="11"/>
      <dgm:spPr/>
    </dgm:pt>
    <dgm:pt modelId="{37D99CF7-77EB-4525-819C-AF691D28EE2E}" type="pres">
      <dgm:prSet presAssocID="{C049BB29-8D10-407A-899A-4541BBC362C3}" presName="horz1" presStyleCnt="0"/>
      <dgm:spPr/>
    </dgm:pt>
    <dgm:pt modelId="{AE747502-FB24-44BA-A50C-DC010D9D46D1}" type="pres">
      <dgm:prSet presAssocID="{C049BB29-8D10-407A-899A-4541BBC362C3}" presName="tx1" presStyleLbl="revTx" presStyleIdx="10" presStyleCnt="11"/>
      <dgm:spPr/>
    </dgm:pt>
    <dgm:pt modelId="{6DAFF349-C2CE-45D8-BFF2-0D97857B99CF}" type="pres">
      <dgm:prSet presAssocID="{C049BB29-8D10-407A-899A-4541BBC362C3}" presName="vert1" presStyleCnt="0"/>
      <dgm:spPr/>
    </dgm:pt>
  </dgm:ptLst>
  <dgm:cxnLst>
    <dgm:cxn modelId="{44BA0100-9A2F-479B-8E0F-A2C5942E2E1D}" srcId="{C56AF6AA-A7BB-410F-9CE6-32AE103BECEC}" destId="{819DAD83-5C14-4D2E-9C6F-349BAE52B610}" srcOrd="6" destOrd="0" parTransId="{1DC84920-4604-415E-80E1-315EEAB25E37}" sibTransId="{374B221C-577D-4FEC-8CB4-865B9FDFE528}"/>
    <dgm:cxn modelId="{E13E1B1A-5072-41BD-8BBF-1057F6A63A9E}" type="presOf" srcId="{B574E842-2BD8-4952-979A-1EB5FC9311E4}" destId="{213C6B38-AB2F-448B-81FF-A7F8CD60548E}" srcOrd="0" destOrd="0" presId="urn:microsoft.com/office/officeart/2008/layout/LinedList"/>
    <dgm:cxn modelId="{A848221E-7EFD-473A-8759-E350071AB5CE}" srcId="{C56AF6AA-A7BB-410F-9CE6-32AE103BECEC}" destId="{0586C316-B44F-4B75-A326-8A9F685BB6B3}" srcOrd="5" destOrd="0" parTransId="{D5AA1931-DB2C-4A58-A3ED-9C88A20D1FA0}" sibTransId="{02366E7D-ABE1-415A-ACF9-DEE313EF4CD2}"/>
    <dgm:cxn modelId="{C92FA45D-6939-429F-8306-1E9954E29851}" srcId="{C56AF6AA-A7BB-410F-9CE6-32AE103BECEC}" destId="{462B21FD-6140-46E4-B5F9-FEC3C8C2C325}" srcOrd="7" destOrd="0" parTransId="{F578686B-232A-4A05-B3DA-5E2254CC5F06}" sibTransId="{E97829ED-549F-4890-9298-ABA6B6982404}"/>
    <dgm:cxn modelId="{5ABA6360-3B63-4129-87D6-39DC550D1433}" srcId="{C56AF6AA-A7BB-410F-9CE6-32AE103BECEC}" destId="{7917B166-CDF4-4512-BCED-D324592ACC2B}" srcOrd="1" destOrd="0" parTransId="{C82068A4-F0C5-43E0-B754-02593FB807BA}" sibTransId="{EE17787D-E28C-456C-AB23-5FA3788CD37D}"/>
    <dgm:cxn modelId="{BC6B6A69-1BC0-40E7-B5CE-7A7C5A77E5EE}" type="presOf" srcId="{462B21FD-6140-46E4-B5F9-FEC3C8C2C325}" destId="{6433E4AA-8CED-4DEC-A220-A69C6D8D16B9}" srcOrd="0" destOrd="0" presId="urn:microsoft.com/office/officeart/2008/layout/LinedList"/>
    <dgm:cxn modelId="{6AA4D870-3E67-4F95-9967-C391593F2880}" srcId="{C56AF6AA-A7BB-410F-9CE6-32AE103BECEC}" destId="{B574E842-2BD8-4952-979A-1EB5FC9311E4}" srcOrd="8" destOrd="0" parTransId="{6CD8E23C-7D12-4379-9256-592AE95B8F55}" sibTransId="{E8C4E816-4827-4DA7-88F1-10B830C3B014}"/>
    <dgm:cxn modelId="{F6BFC978-68C2-4AE7-80C0-2D6320F77090}" type="presOf" srcId="{AB4358B3-DE65-4139-9097-186903354334}" destId="{DDC04F87-FD8B-426E-B840-6B97D984879B}" srcOrd="0" destOrd="0" presId="urn:microsoft.com/office/officeart/2008/layout/LinedList"/>
    <dgm:cxn modelId="{9CBFB87E-7759-4FC0-B30C-C594BAFA0E8B}" type="presOf" srcId="{92C07A51-061C-41F8-975D-5B93A1D7025D}" destId="{5E6BC96F-2D5D-438B-B1E0-1D9D45FBCCC7}" srcOrd="0" destOrd="0" presId="urn:microsoft.com/office/officeart/2008/layout/LinedList"/>
    <dgm:cxn modelId="{FD297591-0284-41BD-8F10-C2CFD6A34916}" srcId="{C56AF6AA-A7BB-410F-9CE6-32AE103BECEC}" destId="{C049BB29-8D10-407A-899A-4541BBC362C3}" srcOrd="10" destOrd="0" parTransId="{E601ED10-7E7F-480C-9CE2-47451B4FB21C}" sibTransId="{4D929ECB-B39E-450D-876F-85E866AA45FD}"/>
    <dgm:cxn modelId="{4F83F99A-CA9C-4D9A-9135-E297036F8CA8}" type="presOf" srcId="{2814885C-6386-4DB7-98E3-40C461319529}" destId="{B75804A5-8F0E-4B51-8511-6EBB8E5AAC7C}" srcOrd="0" destOrd="0" presId="urn:microsoft.com/office/officeart/2008/layout/LinedList"/>
    <dgm:cxn modelId="{32DF32A2-86DF-4C78-BA34-4B67B6E9E7B1}" type="presOf" srcId="{7917B166-CDF4-4512-BCED-D324592ACC2B}" destId="{EB05DDA0-4830-405F-8D7B-A5D77FE01861}" srcOrd="0" destOrd="0" presId="urn:microsoft.com/office/officeart/2008/layout/LinedList"/>
    <dgm:cxn modelId="{07F128A6-4BA5-4830-AADE-976E9EB78680}" srcId="{C56AF6AA-A7BB-410F-9CE6-32AE103BECEC}" destId="{2814885C-6386-4DB7-98E3-40C461319529}" srcOrd="0" destOrd="0" parTransId="{2AA284B9-10EF-4D63-91ED-934D9BEBE860}" sibTransId="{C9674DAC-DAF7-4337-AF46-75BF71537941}"/>
    <dgm:cxn modelId="{1FCD76B2-6064-4A65-8B6D-FFE612A09E04}" type="presOf" srcId="{C049BB29-8D10-407A-899A-4541BBC362C3}" destId="{AE747502-FB24-44BA-A50C-DC010D9D46D1}" srcOrd="0" destOrd="0" presId="urn:microsoft.com/office/officeart/2008/layout/LinedList"/>
    <dgm:cxn modelId="{A78417B9-A2F8-49EC-BCE1-B4839C1DA218}" type="presOf" srcId="{6C5A533B-D9EA-48D0-94F5-874F383FCAC8}" destId="{C174A45A-F567-4556-8B0A-24503DB5F73A}" srcOrd="0" destOrd="0" presId="urn:microsoft.com/office/officeart/2008/layout/LinedList"/>
    <dgm:cxn modelId="{90346AB9-3BDE-4BA5-93D6-58E14C822F72}" srcId="{C56AF6AA-A7BB-410F-9CE6-32AE103BECEC}" destId="{6122D242-FB93-430E-B7D3-329C13167D70}" srcOrd="9" destOrd="0" parTransId="{8404A9E5-4657-47FD-A407-C39EF6C35DA9}" sibTransId="{A7553061-AFAB-4D2B-8E81-05E14D826B20}"/>
    <dgm:cxn modelId="{32BADCBD-6A59-490F-AAD8-81D82C39C893}" type="presOf" srcId="{C56AF6AA-A7BB-410F-9CE6-32AE103BECEC}" destId="{DBCCE296-17E5-4675-AA77-74C74C4EA05B}" srcOrd="0" destOrd="0" presId="urn:microsoft.com/office/officeart/2008/layout/LinedList"/>
    <dgm:cxn modelId="{EF5D53CC-DA7A-4496-BF5E-35DAFCC36D22}" srcId="{C56AF6AA-A7BB-410F-9CE6-32AE103BECEC}" destId="{6C5A533B-D9EA-48D0-94F5-874F383FCAC8}" srcOrd="4" destOrd="0" parTransId="{C73D08C6-B273-4E5C-8731-86BE543A3986}" sibTransId="{D7FF8FA9-8100-418C-8423-0CBD4F789593}"/>
    <dgm:cxn modelId="{8C097DE0-C92B-4FE0-9716-BEFA83532E87}" srcId="{C56AF6AA-A7BB-410F-9CE6-32AE103BECEC}" destId="{92C07A51-061C-41F8-975D-5B93A1D7025D}" srcOrd="2" destOrd="0" parTransId="{676E2FFB-74A4-48C3-BA6C-2790C47FB6A3}" sibTransId="{6B157DDF-81AD-467A-B502-5E2CE0F6FF6E}"/>
    <dgm:cxn modelId="{46CB23E5-DF11-49C6-AEA3-4C7D31985946}" srcId="{C56AF6AA-A7BB-410F-9CE6-32AE103BECEC}" destId="{AB4358B3-DE65-4139-9097-186903354334}" srcOrd="3" destOrd="0" parTransId="{383054C6-7E5B-47F8-B3C9-068FD1A1500D}" sibTransId="{242CCBC1-E474-4A6E-9C7D-0393CD62AD1A}"/>
    <dgm:cxn modelId="{B41A96EA-3A81-493A-A78A-BF62146D399E}" type="presOf" srcId="{819DAD83-5C14-4D2E-9C6F-349BAE52B610}" destId="{1E10FEB2-56A5-4654-B016-1D34E30D1C42}" srcOrd="0" destOrd="0" presId="urn:microsoft.com/office/officeart/2008/layout/LinedList"/>
    <dgm:cxn modelId="{7DEF52F3-E1FC-43A5-AC3D-E0D07A47ADCC}" type="presOf" srcId="{0586C316-B44F-4B75-A326-8A9F685BB6B3}" destId="{6953711F-35EE-4688-9B44-5CD42311518A}" srcOrd="0" destOrd="0" presId="urn:microsoft.com/office/officeart/2008/layout/LinedList"/>
    <dgm:cxn modelId="{9A4CE1FD-C5B7-4789-9A88-7E9A521753EB}" type="presOf" srcId="{6122D242-FB93-430E-B7D3-329C13167D70}" destId="{8DF2130C-7CA5-47A2-BFE5-DA1F8C53C7A3}" srcOrd="0" destOrd="0" presId="urn:microsoft.com/office/officeart/2008/layout/LinedList"/>
    <dgm:cxn modelId="{BDBDBA59-8333-418A-8B34-789607290D20}" type="presParOf" srcId="{DBCCE296-17E5-4675-AA77-74C74C4EA05B}" destId="{12F0315B-90FC-489B-9FFF-BD13A7D77E4B}" srcOrd="0" destOrd="0" presId="urn:microsoft.com/office/officeart/2008/layout/LinedList"/>
    <dgm:cxn modelId="{4AE3FB41-3A6C-45C8-BE6B-611BA77281AF}" type="presParOf" srcId="{DBCCE296-17E5-4675-AA77-74C74C4EA05B}" destId="{3FC76944-1BD7-4C44-A2F1-7A1D1DFA71B3}" srcOrd="1" destOrd="0" presId="urn:microsoft.com/office/officeart/2008/layout/LinedList"/>
    <dgm:cxn modelId="{E626298A-6B6C-4693-A647-1D45FABD1DCA}" type="presParOf" srcId="{3FC76944-1BD7-4C44-A2F1-7A1D1DFA71B3}" destId="{B75804A5-8F0E-4B51-8511-6EBB8E5AAC7C}" srcOrd="0" destOrd="0" presId="urn:microsoft.com/office/officeart/2008/layout/LinedList"/>
    <dgm:cxn modelId="{373BA0D7-C269-4DBD-9143-BD863A1EA601}" type="presParOf" srcId="{3FC76944-1BD7-4C44-A2F1-7A1D1DFA71B3}" destId="{FBF59570-1148-4AB0-A947-76521392B3EE}" srcOrd="1" destOrd="0" presId="urn:microsoft.com/office/officeart/2008/layout/LinedList"/>
    <dgm:cxn modelId="{D51F5EDF-5851-4E7C-9D46-706D57031D08}" type="presParOf" srcId="{DBCCE296-17E5-4675-AA77-74C74C4EA05B}" destId="{ADE52281-9833-4313-94FC-4D063F4202D2}" srcOrd="2" destOrd="0" presId="urn:microsoft.com/office/officeart/2008/layout/LinedList"/>
    <dgm:cxn modelId="{AE155CD6-F6F8-4A61-85E0-19DDE40B14F6}" type="presParOf" srcId="{DBCCE296-17E5-4675-AA77-74C74C4EA05B}" destId="{B66F831D-815C-44E0-AC7C-D451762720BC}" srcOrd="3" destOrd="0" presId="urn:microsoft.com/office/officeart/2008/layout/LinedList"/>
    <dgm:cxn modelId="{9A1DDF42-85D3-44F3-B4AF-42146EC5E5AC}" type="presParOf" srcId="{B66F831D-815C-44E0-AC7C-D451762720BC}" destId="{EB05DDA0-4830-405F-8D7B-A5D77FE01861}" srcOrd="0" destOrd="0" presId="urn:microsoft.com/office/officeart/2008/layout/LinedList"/>
    <dgm:cxn modelId="{82C9CB64-2B57-498F-B00F-23B0769C1E90}" type="presParOf" srcId="{B66F831D-815C-44E0-AC7C-D451762720BC}" destId="{CDDC1C2F-5569-49F1-91F9-A4050FB80605}" srcOrd="1" destOrd="0" presId="urn:microsoft.com/office/officeart/2008/layout/LinedList"/>
    <dgm:cxn modelId="{02B3C036-2321-46D4-931C-94507FCC475D}" type="presParOf" srcId="{DBCCE296-17E5-4675-AA77-74C74C4EA05B}" destId="{89E87C57-6D05-4D9D-8ACA-17B71348E9A4}" srcOrd="4" destOrd="0" presId="urn:microsoft.com/office/officeart/2008/layout/LinedList"/>
    <dgm:cxn modelId="{CC2DB447-A02E-4C04-8FF5-B17C7F88B8C1}" type="presParOf" srcId="{DBCCE296-17E5-4675-AA77-74C74C4EA05B}" destId="{4AC6D23A-062B-4BBA-B4C1-776EC026886A}" srcOrd="5" destOrd="0" presId="urn:microsoft.com/office/officeart/2008/layout/LinedList"/>
    <dgm:cxn modelId="{61E7A729-91A7-4222-AC68-9428639E2973}" type="presParOf" srcId="{4AC6D23A-062B-4BBA-B4C1-776EC026886A}" destId="{5E6BC96F-2D5D-438B-B1E0-1D9D45FBCCC7}" srcOrd="0" destOrd="0" presId="urn:microsoft.com/office/officeart/2008/layout/LinedList"/>
    <dgm:cxn modelId="{EE810A33-8CD1-4E35-AA4F-FA75FDF48331}" type="presParOf" srcId="{4AC6D23A-062B-4BBA-B4C1-776EC026886A}" destId="{516DB1EC-838B-4241-9373-822BE920D745}" srcOrd="1" destOrd="0" presId="urn:microsoft.com/office/officeart/2008/layout/LinedList"/>
    <dgm:cxn modelId="{150B556E-4F02-42FE-ABC7-31B6A09DFBD4}" type="presParOf" srcId="{DBCCE296-17E5-4675-AA77-74C74C4EA05B}" destId="{3786A6DB-89FF-4D09-9C6B-CC18AF2CEEB5}" srcOrd="6" destOrd="0" presId="urn:microsoft.com/office/officeart/2008/layout/LinedList"/>
    <dgm:cxn modelId="{3DCDAA31-F236-433C-A27B-3177578D6640}" type="presParOf" srcId="{DBCCE296-17E5-4675-AA77-74C74C4EA05B}" destId="{4E11BAB8-0F50-45F1-874E-8E7FB4BF96D3}" srcOrd="7" destOrd="0" presId="urn:microsoft.com/office/officeart/2008/layout/LinedList"/>
    <dgm:cxn modelId="{39FE21D1-FD15-4578-A5D7-5FC21CA9498D}" type="presParOf" srcId="{4E11BAB8-0F50-45F1-874E-8E7FB4BF96D3}" destId="{DDC04F87-FD8B-426E-B840-6B97D984879B}" srcOrd="0" destOrd="0" presId="urn:microsoft.com/office/officeart/2008/layout/LinedList"/>
    <dgm:cxn modelId="{CCC79BEE-C031-4D90-A300-6DE14A17AF59}" type="presParOf" srcId="{4E11BAB8-0F50-45F1-874E-8E7FB4BF96D3}" destId="{071DF9A9-22A8-47D3-AFF2-B738A7FE4D50}" srcOrd="1" destOrd="0" presId="urn:microsoft.com/office/officeart/2008/layout/LinedList"/>
    <dgm:cxn modelId="{229D85F5-FFB6-4F7B-87FA-68FB3E2E515A}" type="presParOf" srcId="{DBCCE296-17E5-4675-AA77-74C74C4EA05B}" destId="{EA637F6E-54A5-4737-8F78-AA848AFABD23}" srcOrd="8" destOrd="0" presId="urn:microsoft.com/office/officeart/2008/layout/LinedList"/>
    <dgm:cxn modelId="{23A49783-289C-4CAA-BDC9-E7C1CBF34CE1}" type="presParOf" srcId="{DBCCE296-17E5-4675-AA77-74C74C4EA05B}" destId="{832C828B-7FB0-46CC-809D-0A720CE79EF2}" srcOrd="9" destOrd="0" presId="urn:microsoft.com/office/officeart/2008/layout/LinedList"/>
    <dgm:cxn modelId="{FCC35F73-5D50-451F-8012-C3D6C3E6FB79}" type="presParOf" srcId="{832C828B-7FB0-46CC-809D-0A720CE79EF2}" destId="{C174A45A-F567-4556-8B0A-24503DB5F73A}" srcOrd="0" destOrd="0" presId="urn:microsoft.com/office/officeart/2008/layout/LinedList"/>
    <dgm:cxn modelId="{EC0DA328-BB17-4C32-BC19-3041C7189B41}" type="presParOf" srcId="{832C828B-7FB0-46CC-809D-0A720CE79EF2}" destId="{8690A2D9-D391-4CCA-AA3F-BBF52EF985EB}" srcOrd="1" destOrd="0" presId="urn:microsoft.com/office/officeart/2008/layout/LinedList"/>
    <dgm:cxn modelId="{050BC1B9-2C18-4C75-AB5B-84B95EAEA823}" type="presParOf" srcId="{DBCCE296-17E5-4675-AA77-74C74C4EA05B}" destId="{33C74BDD-B728-48DE-A71D-C9548976DE03}" srcOrd="10" destOrd="0" presId="urn:microsoft.com/office/officeart/2008/layout/LinedList"/>
    <dgm:cxn modelId="{DA74F2B0-4A22-4096-BF0F-EB5C6E320A60}" type="presParOf" srcId="{DBCCE296-17E5-4675-AA77-74C74C4EA05B}" destId="{AC56709A-7750-430D-8BA7-D7D31D2CB217}" srcOrd="11" destOrd="0" presId="urn:microsoft.com/office/officeart/2008/layout/LinedList"/>
    <dgm:cxn modelId="{DB60F581-ACDF-44A1-95CE-E3CEDAD8E7D1}" type="presParOf" srcId="{AC56709A-7750-430D-8BA7-D7D31D2CB217}" destId="{6953711F-35EE-4688-9B44-5CD42311518A}" srcOrd="0" destOrd="0" presId="urn:microsoft.com/office/officeart/2008/layout/LinedList"/>
    <dgm:cxn modelId="{D5C16FE7-4408-476E-8FF3-874C935792FF}" type="presParOf" srcId="{AC56709A-7750-430D-8BA7-D7D31D2CB217}" destId="{58E69071-C8D1-40E1-8A35-17A479A1DCF8}" srcOrd="1" destOrd="0" presId="urn:microsoft.com/office/officeart/2008/layout/LinedList"/>
    <dgm:cxn modelId="{E26F1807-77EA-4C97-9051-B2418FF39FE4}" type="presParOf" srcId="{DBCCE296-17E5-4675-AA77-74C74C4EA05B}" destId="{B4A7DE4B-98D5-444B-9A52-AF33D4A23C87}" srcOrd="12" destOrd="0" presId="urn:microsoft.com/office/officeart/2008/layout/LinedList"/>
    <dgm:cxn modelId="{E93F2FBC-1CBB-4D33-8032-5193DCE2282D}" type="presParOf" srcId="{DBCCE296-17E5-4675-AA77-74C74C4EA05B}" destId="{0B306723-C67B-4F9D-84EA-DA4228BB512B}" srcOrd="13" destOrd="0" presId="urn:microsoft.com/office/officeart/2008/layout/LinedList"/>
    <dgm:cxn modelId="{A338E358-2186-417D-B492-B53AB4FD115F}" type="presParOf" srcId="{0B306723-C67B-4F9D-84EA-DA4228BB512B}" destId="{1E10FEB2-56A5-4654-B016-1D34E30D1C42}" srcOrd="0" destOrd="0" presId="urn:microsoft.com/office/officeart/2008/layout/LinedList"/>
    <dgm:cxn modelId="{55D67684-69C0-4E1B-B8A2-5E39E43DEB2F}" type="presParOf" srcId="{0B306723-C67B-4F9D-84EA-DA4228BB512B}" destId="{9CBE3256-7468-419D-909B-6AA250D0FE13}" srcOrd="1" destOrd="0" presId="urn:microsoft.com/office/officeart/2008/layout/LinedList"/>
    <dgm:cxn modelId="{3D021541-66F7-4E77-8A76-4ACB297AD84C}" type="presParOf" srcId="{DBCCE296-17E5-4675-AA77-74C74C4EA05B}" destId="{16CFB75C-C6CF-4014-82AD-9005555B1778}" srcOrd="14" destOrd="0" presId="urn:microsoft.com/office/officeart/2008/layout/LinedList"/>
    <dgm:cxn modelId="{781E9B73-AA75-45DF-A037-C381FC72A7F9}" type="presParOf" srcId="{DBCCE296-17E5-4675-AA77-74C74C4EA05B}" destId="{10B0C91A-02BF-4CB8-A5F4-DF773F7D43BA}" srcOrd="15" destOrd="0" presId="urn:microsoft.com/office/officeart/2008/layout/LinedList"/>
    <dgm:cxn modelId="{CCBCDCBE-070E-44D0-A238-DFE18AB75E82}" type="presParOf" srcId="{10B0C91A-02BF-4CB8-A5F4-DF773F7D43BA}" destId="{6433E4AA-8CED-4DEC-A220-A69C6D8D16B9}" srcOrd="0" destOrd="0" presId="urn:microsoft.com/office/officeart/2008/layout/LinedList"/>
    <dgm:cxn modelId="{FAE7CBA1-AC6B-4EF5-AFBF-4F48F5FBAABB}" type="presParOf" srcId="{10B0C91A-02BF-4CB8-A5F4-DF773F7D43BA}" destId="{5916FC0F-8D0A-4A51-A45F-F220DD7AD5CF}" srcOrd="1" destOrd="0" presId="urn:microsoft.com/office/officeart/2008/layout/LinedList"/>
    <dgm:cxn modelId="{1A313CA1-19EE-49E9-B00A-AECB947A2D3F}" type="presParOf" srcId="{DBCCE296-17E5-4675-AA77-74C74C4EA05B}" destId="{60F426F5-6152-449A-8672-23F8C06097C2}" srcOrd="16" destOrd="0" presId="urn:microsoft.com/office/officeart/2008/layout/LinedList"/>
    <dgm:cxn modelId="{59975811-D150-4409-8360-A0A9BD9DE83E}" type="presParOf" srcId="{DBCCE296-17E5-4675-AA77-74C74C4EA05B}" destId="{FCC32493-8B81-4470-A515-0A18CA1E2459}" srcOrd="17" destOrd="0" presId="urn:microsoft.com/office/officeart/2008/layout/LinedList"/>
    <dgm:cxn modelId="{71E9FB8E-FD2B-41ED-A9E3-7456BD047A43}" type="presParOf" srcId="{FCC32493-8B81-4470-A515-0A18CA1E2459}" destId="{213C6B38-AB2F-448B-81FF-A7F8CD60548E}" srcOrd="0" destOrd="0" presId="urn:microsoft.com/office/officeart/2008/layout/LinedList"/>
    <dgm:cxn modelId="{7ABA1B92-13DF-4D2E-BCC3-B11AE02BCC9E}" type="presParOf" srcId="{FCC32493-8B81-4470-A515-0A18CA1E2459}" destId="{DF54327D-2D45-4CF7-89BE-93DCFC316445}" srcOrd="1" destOrd="0" presId="urn:microsoft.com/office/officeart/2008/layout/LinedList"/>
    <dgm:cxn modelId="{4E0E1AAC-15C8-41FB-80E8-3A70F00D6452}" type="presParOf" srcId="{DBCCE296-17E5-4675-AA77-74C74C4EA05B}" destId="{FEA7E945-DE4E-4688-B5DC-FB41EEF8BBA6}" srcOrd="18" destOrd="0" presId="urn:microsoft.com/office/officeart/2008/layout/LinedList"/>
    <dgm:cxn modelId="{C0867560-9724-48DD-A80F-2C43F9FDA731}" type="presParOf" srcId="{DBCCE296-17E5-4675-AA77-74C74C4EA05B}" destId="{96BE4B84-783E-49E7-8BB8-C7747E16C01A}" srcOrd="19" destOrd="0" presId="urn:microsoft.com/office/officeart/2008/layout/LinedList"/>
    <dgm:cxn modelId="{07F28970-38B0-4EF0-91AC-A0B6D5BCCA92}" type="presParOf" srcId="{96BE4B84-783E-49E7-8BB8-C7747E16C01A}" destId="{8DF2130C-7CA5-47A2-BFE5-DA1F8C53C7A3}" srcOrd="0" destOrd="0" presId="urn:microsoft.com/office/officeart/2008/layout/LinedList"/>
    <dgm:cxn modelId="{2729E5B0-E9C9-42E4-ADB1-24D7CB0F4C7C}" type="presParOf" srcId="{96BE4B84-783E-49E7-8BB8-C7747E16C01A}" destId="{48F33261-CA90-41C6-85D3-C307474B7D73}" srcOrd="1" destOrd="0" presId="urn:microsoft.com/office/officeart/2008/layout/LinedList"/>
    <dgm:cxn modelId="{697B1EC5-BF2D-4F00-A1B3-4E94E99A805B}" type="presParOf" srcId="{DBCCE296-17E5-4675-AA77-74C74C4EA05B}" destId="{31719145-CE44-4F88-9BF1-9B851A2AB1F8}" srcOrd="20" destOrd="0" presId="urn:microsoft.com/office/officeart/2008/layout/LinedList"/>
    <dgm:cxn modelId="{7AC40DDB-46FA-474E-A087-D05AD0CEDD4A}" type="presParOf" srcId="{DBCCE296-17E5-4675-AA77-74C74C4EA05B}" destId="{37D99CF7-77EB-4525-819C-AF691D28EE2E}" srcOrd="21" destOrd="0" presId="urn:microsoft.com/office/officeart/2008/layout/LinedList"/>
    <dgm:cxn modelId="{4B597A09-B985-495C-937D-88F454D3FA6D}" type="presParOf" srcId="{37D99CF7-77EB-4525-819C-AF691D28EE2E}" destId="{AE747502-FB24-44BA-A50C-DC010D9D46D1}" srcOrd="0" destOrd="0" presId="urn:microsoft.com/office/officeart/2008/layout/LinedList"/>
    <dgm:cxn modelId="{87586D0C-B573-4840-918D-8FE4BCA0475C}" type="presParOf" srcId="{37D99CF7-77EB-4525-819C-AF691D28EE2E}" destId="{6DAFF349-C2CE-45D8-BFF2-0D97857B99C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9D91E17-14F5-4561-B2F9-3452FBD1EDC1}" type="doc">
      <dgm:prSet loTypeId="urn:microsoft.com/office/officeart/2005/8/layout/vList5" loCatId="list" qsTypeId="urn:microsoft.com/office/officeart/2005/8/quickstyle/simple1#3" qsCatId="simple" csTypeId="urn:microsoft.com/office/officeart/2005/8/colors/colorful1#1" csCatId="colorful" phldr="1"/>
      <dgm:spPr/>
      <dgm:t>
        <a:bodyPr/>
        <a:lstStyle/>
        <a:p>
          <a:endParaRPr lang="en-US"/>
        </a:p>
      </dgm:t>
    </dgm:pt>
    <dgm:pt modelId="{AFB6C029-27FB-4A02-9851-C506AC0221B2}">
      <dgm:prSet custT="1"/>
      <dgm:spPr/>
      <dgm:t>
        <a:bodyPr/>
        <a:lstStyle/>
        <a:p>
          <a:r>
            <a:rPr lang="en-US" sz="2400">
              <a:latin typeface="Aptos Display"/>
            </a:rPr>
            <a:t>Year 1- 525</a:t>
          </a:r>
          <a:endParaRPr lang="en-US" sz="2400" dirty="0">
            <a:latin typeface="Aptos Display"/>
          </a:endParaRPr>
        </a:p>
      </dgm:t>
    </dgm:pt>
    <dgm:pt modelId="{95E5FB52-1F76-4DC0-B3C5-6548066A9B82}" type="parTrans" cxnId="{F3F308E9-4723-4488-A2E5-F3706C977D69}">
      <dgm:prSet/>
      <dgm:spPr/>
      <dgm:t>
        <a:bodyPr/>
        <a:lstStyle/>
        <a:p>
          <a:endParaRPr lang="en-US"/>
        </a:p>
      </dgm:t>
    </dgm:pt>
    <dgm:pt modelId="{09B5A22E-7EA2-4CC8-B1F7-47DF9C00963E}" type="sibTrans" cxnId="{F3F308E9-4723-4488-A2E5-F3706C977D69}">
      <dgm:prSet/>
      <dgm:spPr/>
      <dgm:t>
        <a:bodyPr/>
        <a:lstStyle/>
        <a:p>
          <a:endParaRPr lang="en-US"/>
        </a:p>
      </dgm:t>
    </dgm:pt>
    <dgm:pt modelId="{DB03B5CC-C14F-4823-A907-31A710FA0E97}">
      <dgm:prSet/>
      <dgm:spPr/>
      <dgm:t>
        <a:bodyPr/>
        <a:lstStyle/>
        <a:p>
          <a:r>
            <a:rPr lang="en-US" sz="2400">
              <a:latin typeface="Aptos Display"/>
            </a:rPr>
            <a:t>Year 2- 700</a:t>
          </a:r>
          <a:endParaRPr lang="en-US" sz="2400" dirty="0">
            <a:latin typeface="Aptos Display"/>
          </a:endParaRPr>
        </a:p>
      </dgm:t>
    </dgm:pt>
    <dgm:pt modelId="{86EB12DD-3209-47DE-ADE4-5A9944C195C9}" type="parTrans" cxnId="{02061BB3-42C5-4C05-B130-ADF7025CA439}">
      <dgm:prSet/>
      <dgm:spPr/>
      <dgm:t>
        <a:bodyPr/>
        <a:lstStyle/>
        <a:p>
          <a:endParaRPr lang="en-US"/>
        </a:p>
      </dgm:t>
    </dgm:pt>
    <dgm:pt modelId="{22C1FDFC-77D7-4770-9B1D-98A9DDAE6C79}" type="sibTrans" cxnId="{02061BB3-42C5-4C05-B130-ADF7025CA439}">
      <dgm:prSet/>
      <dgm:spPr/>
      <dgm:t>
        <a:bodyPr/>
        <a:lstStyle/>
        <a:p>
          <a:endParaRPr lang="en-US"/>
        </a:p>
      </dgm:t>
    </dgm:pt>
    <dgm:pt modelId="{A46387D9-B7C3-4B8E-B9FB-62670122041E}">
      <dgm:prSet/>
      <dgm:spPr/>
      <dgm:t>
        <a:bodyPr/>
        <a:lstStyle/>
        <a:p>
          <a:r>
            <a:rPr lang="en-US" sz="2400">
              <a:latin typeface="Aptos Display"/>
            </a:rPr>
            <a:t>Year 3- 715</a:t>
          </a:r>
          <a:endParaRPr lang="en-US" sz="2400" dirty="0">
            <a:latin typeface="Aptos Display"/>
          </a:endParaRPr>
        </a:p>
      </dgm:t>
    </dgm:pt>
    <dgm:pt modelId="{0AE1B7B6-D3C6-442E-BF59-E9B2358331CD}" type="parTrans" cxnId="{C4712399-2745-4883-9151-F6DCCD8D4F4B}">
      <dgm:prSet/>
      <dgm:spPr/>
      <dgm:t>
        <a:bodyPr/>
        <a:lstStyle/>
        <a:p>
          <a:endParaRPr lang="en-US"/>
        </a:p>
      </dgm:t>
    </dgm:pt>
    <dgm:pt modelId="{D055CD40-EFF2-40A2-B934-3976CD5EA592}" type="sibTrans" cxnId="{C4712399-2745-4883-9151-F6DCCD8D4F4B}">
      <dgm:prSet/>
      <dgm:spPr/>
      <dgm:t>
        <a:bodyPr/>
        <a:lstStyle/>
        <a:p>
          <a:endParaRPr lang="en-US"/>
        </a:p>
      </dgm:t>
    </dgm:pt>
    <dgm:pt modelId="{BCBDE954-6BD5-4C34-B5AE-9880EFAE08CC}">
      <dgm:prSet/>
      <dgm:spPr/>
      <dgm:t>
        <a:bodyPr/>
        <a:lstStyle/>
        <a:p>
          <a:r>
            <a:rPr lang="en-US" sz="2400">
              <a:latin typeface="Aptos Display"/>
            </a:rPr>
            <a:t>Year 4- 740</a:t>
          </a:r>
          <a:endParaRPr lang="en-US" sz="2400" dirty="0">
            <a:latin typeface="Aptos Display"/>
          </a:endParaRPr>
        </a:p>
      </dgm:t>
    </dgm:pt>
    <dgm:pt modelId="{C732CC86-11A1-45EF-9690-B04E415A3271}" type="parTrans" cxnId="{E218A08D-3D8A-4678-A19B-89DECAC2645E}">
      <dgm:prSet/>
      <dgm:spPr/>
      <dgm:t>
        <a:bodyPr/>
        <a:lstStyle/>
        <a:p>
          <a:endParaRPr lang="en-US"/>
        </a:p>
      </dgm:t>
    </dgm:pt>
    <dgm:pt modelId="{99FAA558-2323-4D8D-9FA0-6264C7F2165B}" type="sibTrans" cxnId="{E218A08D-3D8A-4678-A19B-89DECAC2645E}">
      <dgm:prSet/>
      <dgm:spPr/>
      <dgm:t>
        <a:bodyPr/>
        <a:lstStyle/>
        <a:p>
          <a:endParaRPr lang="en-US"/>
        </a:p>
      </dgm:t>
    </dgm:pt>
    <dgm:pt modelId="{288DF203-7BD7-4E56-8466-4FA7C7BC4A6E}">
      <dgm:prSet/>
      <dgm:spPr/>
      <dgm:t>
        <a:bodyPr/>
        <a:lstStyle/>
        <a:p>
          <a:r>
            <a:rPr lang="en-US" sz="2400">
              <a:latin typeface="Aptos Display"/>
            </a:rPr>
            <a:t>Year 5- 723</a:t>
          </a:r>
          <a:endParaRPr lang="en-US" sz="2400" dirty="0">
            <a:latin typeface="Aptos Display"/>
          </a:endParaRPr>
        </a:p>
      </dgm:t>
    </dgm:pt>
    <dgm:pt modelId="{E72D3CAF-8926-4ADC-B9CB-60EAEA6B2FCA}" type="parTrans" cxnId="{1D84F2C9-63DB-459A-842D-EF1C5DCF3B0F}">
      <dgm:prSet/>
      <dgm:spPr/>
      <dgm:t>
        <a:bodyPr/>
        <a:lstStyle/>
        <a:p>
          <a:endParaRPr lang="en-US"/>
        </a:p>
      </dgm:t>
    </dgm:pt>
    <dgm:pt modelId="{721AFF78-2A4A-4F06-B77E-19866BAB3537}" type="sibTrans" cxnId="{1D84F2C9-63DB-459A-842D-EF1C5DCF3B0F}">
      <dgm:prSet/>
      <dgm:spPr/>
      <dgm:t>
        <a:bodyPr/>
        <a:lstStyle/>
        <a:p>
          <a:endParaRPr lang="en-US"/>
        </a:p>
      </dgm:t>
    </dgm:pt>
    <dgm:pt modelId="{D31D0BE6-0E97-4331-9C1E-78BC11AC6A2A}">
      <dgm:prSet/>
      <dgm:spPr/>
      <dgm:t>
        <a:bodyPr/>
        <a:lstStyle/>
        <a:p>
          <a:r>
            <a:rPr lang="en-US" sz="2400" dirty="0">
              <a:latin typeface="Aptos Display"/>
            </a:rPr>
            <a:t>Year 7- 756</a:t>
          </a:r>
        </a:p>
      </dgm:t>
    </dgm:pt>
    <dgm:pt modelId="{3002B51C-3A2A-4948-80A7-78D87E06FC65}" type="parTrans" cxnId="{90C34A84-7559-429B-B5D3-8EE2C34C1772}">
      <dgm:prSet/>
      <dgm:spPr/>
      <dgm:t>
        <a:bodyPr/>
        <a:lstStyle/>
        <a:p>
          <a:endParaRPr lang="en-US"/>
        </a:p>
      </dgm:t>
    </dgm:pt>
    <dgm:pt modelId="{5E89244D-F2DF-4678-B34F-5E2CFFC26EB7}" type="sibTrans" cxnId="{90C34A84-7559-429B-B5D3-8EE2C34C1772}">
      <dgm:prSet/>
      <dgm:spPr/>
      <dgm:t>
        <a:bodyPr/>
        <a:lstStyle/>
        <a:p>
          <a:endParaRPr lang="en-US"/>
        </a:p>
      </dgm:t>
    </dgm:pt>
    <dgm:pt modelId="{0E746508-AC54-4944-8125-5B517C8E28DA}">
      <dgm:prSet/>
      <dgm:spPr/>
      <dgm:t>
        <a:bodyPr/>
        <a:lstStyle/>
        <a:p>
          <a:r>
            <a:rPr lang="en-US" sz="2400" dirty="0">
              <a:latin typeface="Aptos Display"/>
            </a:rPr>
            <a:t>Year 6- 732 </a:t>
          </a:r>
        </a:p>
      </dgm:t>
    </dgm:pt>
    <dgm:pt modelId="{23FB4573-FBF9-4B23-90DC-D74412042FE0}" type="parTrans" cxnId="{44FA4404-A576-4E62-9AA3-3E4AF2619A1A}">
      <dgm:prSet/>
      <dgm:spPr/>
      <dgm:t>
        <a:bodyPr/>
        <a:lstStyle/>
        <a:p>
          <a:endParaRPr lang="en-US"/>
        </a:p>
      </dgm:t>
    </dgm:pt>
    <dgm:pt modelId="{DF8A1520-F054-41B7-A4A3-C56E97EEB217}" type="sibTrans" cxnId="{44FA4404-A576-4E62-9AA3-3E4AF2619A1A}">
      <dgm:prSet/>
      <dgm:spPr/>
      <dgm:t>
        <a:bodyPr/>
        <a:lstStyle/>
        <a:p>
          <a:endParaRPr lang="en-US"/>
        </a:p>
      </dgm:t>
    </dgm:pt>
    <dgm:pt modelId="{329724F6-987B-40CC-9C0A-1B49EFBE12CD}">
      <dgm:prSet/>
      <dgm:spPr/>
      <dgm:t>
        <a:bodyPr/>
        <a:lstStyle/>
        <a:p>
          <a:r>
            <a:rPr lang="en-US" sz="2400" dirty="0">
              <a:latin typeface="Aptos Display"/>
            </a:rPr>
            <a:t>Year 8- 775 </a:t>
          </a:r>
        </a:p>
      </dgm:t>
    </dgm:pt>
    <dgm:pt modelId="{261AE0C0-3CE8-4B3E-A562-A76C16C51FE2}" type="parTrans" cxnId="{890CE94A-934D-4F2A-A50B-C55EE6BF68BA}">
      <dgm:prSet/>
      <dgm:spPr/>
      <dgm:t>
        <a:bodyPr/>
        <a:lstStyle/>
        <a:p>
          <a:endParaRPr lang="en-US"/>
        </a:p>
      </dgm:t>
    </dgm:pt>
    <dgm:pt modelId="{E2991E9F-731B-4B42-A1CE-47AAAC47D0BC}" type="sibTrans" cxnId="{890CE94A-934D-4F2A-A50B-C55EE6BF68BA}">
      <dgm:prSet/>
      <dgm:spPr/>
      <dgm:t>
        <a:bodyPr/>
        <a:lstStyle/>
        <a:p>
          <a:endParaRPr lang="en-US"/>
        </a:p>
      </dgm:t>
    </dgm:pt>
    <dgm:pt modelId="{5A0906EA-B1AF-4BE9-9AE6-80880CB7B213}">
      <dgm:prSet/>
      <dgm:spPr/>
      <dgm:t>
        <a:bodyPr/>
        <a:lstStyle/>
        <a:p>
          <a:r>
            <a:rPr lang="en-US" sz="2400" dirty="0">
              <a:latin typeface="Aptos Display"/>
            </a:rPr>
            <a:t>Year 9- 775</a:t>
          </a:r>
        </a:p>
      </dgm:t>
    </dgm:pt>
    <dgm:pt modelId="{F8B5E598-EB16-4275-A953-DF5CD88EFEDB}" type="parTrans" cxnId="{B688924B-F682-445F-BC31-9A54C2632822}">
      <dgm:prSet/>
      <dgm:spPr/>
      <dgm:t>
        <a:bodyPr/>
        <a:lstStyle/>
        <a:p>
          <a:endParaRPr lang="en-US"/>
        </a:p>
      </dgm:t>
    </dgm:pt>
    <dgm:pt modelId="{84D7C083-4AE7-4241-AB90-E6342DDF6358}" type="sibTrans" cxnId="{B688924B-F682-445F-BC31-9A54C2632822}">
      <dgm:prSet/>
      <dgm:spPr/>
      <dgm:t>
        <a:bodyPr/>
        <a:lstStyle/>
        <a:p>
          <a:endParaRPr lang="en-US"/>
        </a:p>
      </dgm:t>
    </dgm:pt>
    <dgm:pt modelId="{CDC3D4B1-396D-438C-BB65-60919D9C0410}">
      <dgm:prSet/>
      <dgm:spPr/>
      <dgm:t>
        <a:bodyPr/>
        <a:lstStyle/>
        <a:p>
          <a:r>
            <a:rPr lang="en-US" sz="2400" dirty="0">
              <a:latin typeface="Aptos Display"/>
            </a:rPr>
            <a:t>Year 10- 771</a:t>
          </a:r>
        </a:p>
      </dgm:t>
    </dgm:pt>
    <dgm:pt modelId="{5AC3A42C-0831-4027-AF58-A6BF6B17B1E1}" type="parTrans" cxnId="{BDB715F5-0C76-4D46-BBB4-9FC047C2F5B3}">
      <dgm:prSet/>
      <dgm:spPr/>
      <dgm:t>
        <a:bodyPr/>
        <a:lstStyle/>
        <a:p>
          <a:endParaRPr lang="en-US"/>
        </a:p>
      </dgm:t>
    </dgm:pt>
    <dgm:pt modelId="{95A2EC5D-70B8-468F-80D3-0C753C88BC34}" type="sibTrans" cxnId="{BDB715F5-0C76-4D46-BBB4-9FC047C2F5B3}">
      <dgm:prSet/>
      <dgm:spPr/>
      <dgm:t>
        <a:bodyPr/>
        <a:lstStyle/>
        <a:p>
          <a:endParaRPr lang="en-US"/>
        </a:p>
      </dgm:t>
    </dgm:pt>
    <dgm:pt modelId="{3D49B774-AB8F-48E0-AE3A-C00C24E90235}">
      <dgm:prSet phldrT="[Text]" phldr="0"/>
      <dgm:spPr/>
      <dgm:t>
        <a:bodyPr/>
        <a:lstStyle/>
        <a:p>
          <a:r>
            <a:rPr lang="en-US" sz="2400" dirty="0">
              <a:latin typeface="Aptos Display"/>
            </a:rPr>
            <a:t>Year 11- 732</a:t>
          </a:r>
        </a:p>
      </dgm:t>
    </dgm:pt>
    <dgm:pt modelId="{6A99DDD8-E032-497E-A67A-7F60850F1959}" type="parTrans" cxnId="{535E04D7-AFBC-471B-A471-26ABE799AC75}">
      <dgm:prSet/>
      <dgm:spPr/>
    </dgm:pt>
    <dgm:pt modelId="{C38C7A98-FC53-4A45-A7AA-70DF2C0785D1}" type="sibTrans" cxnId="{535E04D7-AFBC-471B-A471-26ABE799AC75}">
      <dgm:prSet/>
      <dgm:spPr/>
    </dgm:pt>
    <dgm:pt modelId="{B7DC0645-B981-4D1C-B0FE-EF238D7EF3E1}" type="pres">
      <dgm:prSet presAssocID="{09D91E17-14F5-4561-B2F9-3452FBD1EDC1}" presName="Name0" presStyleCnt="0">
        <dgm:presLayoutVars>
          <dgm:dir/>
          <dgm:animLvl val="lvl"/>
          <dgm:resizeHandles val="exact"/>
        </dgm:presLayoutVars>
      </dgm:prSet>
      <dgm:spPr/>
    </dgm:pt>
    <dgm:pt modelId="{935F4865-8D2B-4133-8405-7BD91EC87DDD}" type="pres">
      <dgm:prSet presAssocID="{AFB6C029-27FB-4A02-9851-C506AC0221B2}" presName="linNode" presStyleCnt="0"/>
      <dgm:spPr/>
    </dgm:pt>
    <dgm:pt modelId="{18F3E4E1-256E-465C-9103-ABDB7B692A2F}" type="pres">
      <dgm:prSet presAssocID="{AFB6C029-27FB-4A02-9851-C506AC0221B2}" presName="parentText" presStyleLbl="node1" presStyleIdx="0" presStyleCnt="11">
        <dgm:presLayoutVars>
          <dgm:chMax val="1"/>
          <dgm:bulletEnabled val="1"/>
        </dgm:presLayoutVars>
      </dgm:prSet>
      <dgm:spPr/>
    </dgm:pt>
    <dgm:pt modelId="{B29144CF-ACB3-4894-AE0E-9AFAC394A4A7}" type="pres">
      <dgm:prSet presAssocID="{09B5A22E-7EA2-4CC8-B1F7-47DF9C00963E}" presName="sp" presStyleCnt="0"/>
      <dgm:spPr/>
    </dgm:pt>
    <dgm:pt modelId="{A6BB27B3-697A-4AF8-AEAD-E3E1519F650B}" type="pres">
      <dgm:prSet presAssocID="{DB03B5CC-C14F-4823-A907-31A710FA0E97}" presName="linNode" presStyleCnt="0"/>
      <dgm:spPr/>
    </dgm:pt>
    <dgm:pt modelId="{3D976F31-AEDA-488C-9BCB-D6439BC47C36}" type="pres">
      <dgm:prSet presAssocID="{DB03B5CC-C14F-4823-A907-31A710FA0E97}" presName="parentText" presStyleLbl="node1" presStyleIdx="1" presStyleCnt="11">
        <dgm:presLayoutVars>
          <dgm:chMax val="1"/>
          <dgm:bulletEnabled val="1"/>
        </dgm:presLayoutVars>
      </dgm:prSet>
      <dgm:spPr/>
    </dgm:pt>
    <dgm:pt modelId="{CA52AD77-AC6E-44E2-8416-807CD6BE719D}" type="pres">
      <dgm:prSet presAssocID="{22C1FDFC-77D7-4770-9B1D-98A9DDAE6C79}" presName="sp" presStyleCnt="0"/>
      <dgm:spPr/>
    </dgm:pt>
    <dgm:pt modelId="{FECE3475-0450-4298-BB73-07E6EE4E196C}" type="pres">
      <dgm:prSet presAssocID="{A46387D9-B7C3-4B8E-B9FB-62670122041E}" presName="linNode" presStyleCnt="0"/>
      <dgm:spPr/>
    </dgm:pt>
    <dgm:pt modelId="{A3C2DB38-88E6-4B5E-9A5E-821C98EF5595}" type="pres">
      <dgm:prSet presAssocID="{A46387D9-B7C3-4B8E-B9FB-62670122041E}" presName="parentText" presStyleLbl="node1" presStyleIdx="2" presStyleCnt="11">
        <dgm:presLayoutVars>
          <dgm:chMax val="1"/>
          <dgm:bulletEnabled val="1"/>
        </dgm:presLayoutVars>
      </dgm:prSet>
      <dgm:spPr/>
    </dgm:pt>
    <dgm:pt modelId="{78F5785A-64E6-400A-9826-4536E1094E93}" type="pres">
      <dgm:prSet presAssocID="{D055CD40-EFF2-40A2-B934-3976CD5EA592}" presName="sp" presStyleCnt="0"/>
      <dgm:spPr/>
    </dgm:pt>
    <dgm:pt modelId="{FDEFED24-8076-4881-ACD9-9613E35AA77D}" type="pres">
      <dgm:prSet presAssocID="{BCBDE954-6BD5-4C34-B5AE-9880EFAE08CC}" presName="linNode" presStyleCnt="0"/>
      <dgm:spPr/>
    </dgm:pt>
    <dgm:pt modelId="{CFEFB639-0EEF-47E2-980A-3CE47491A9CC}" type="pres">
      <dgm:prSet presAssocID="{BCBDE954-6BD5-4C34-B5AE-9880EFAE08CC}" presName="parentText" presStyleLbl="node1" presStyleIdx="3" presStyleCnt="11">
        <dgm:presLayoutVars>
          <dgm:chMax val="1"/>
          <dgm:bulletEnabled val="1"/>
        </dgm:presLayoutVars>
      </dgm:prSet>
      <dgm:spPr/>
    </dgm:pt>
    <dgm:pt modelId="{3C6E0135-CA26-4D99-8DE6-198AD8E9FC3F}" type="pres">
      <dgm:prSet presAssocID="{99FAA558-2323-4D8D-9FA0-6264C7F2165B}" presName="sp" presStyleCnt="0"/>
      <dgm:spPr/>
    </dgm:pt>
    <dgm:pt modelId="{0CA11559-3ACB-4E2F-A948-D42BB064AC2C}" type="pres">
      <dgm:prSet presAssocID="{288DF203-7BD7-4E56-8466-4FA7C7BC4A6E}" presName="linNode" presStyleCnt="0"/>
      <dgm:spPr/>
    </dgm:pt>
    <dgm:pt modelId="{D741B9F5-2EEF-4CA7-963D-441B673286A6}" type="pres">
      <dgm:prSet presAssocID="{288DF203-7BD7-4E56-8466-4FA7C7BC4A6E}" presName="parentText" presStyleLbl="node1" presStyleIdx="4" presStyleCnt="11">
        <dgm:presLayoutVars>
          <dgm:chMax val="1"/>
          <dgm:bulletEnabled val="1"/>
        </dgm:presLayoutVars>
      </dgm:prSet>
      <dgm:spPr/>
    </dgm:pt>
    <dgm:pt modelId="{36A3EC6D-8DE3-4534-B4EC-E5570ADEEAA2}" type="pres">
      <dgm:prSet presAssocID="{721AFF78-2A4A-4F06-B77E-19866BAB3537}" presName="sp" presStyleCnt="0"/>
      <dgm:spPr/>
    </dgm:pt>
    <dgm:pt modelId="{24689B8C-3000-4980-918A-1E7DB2D484FC}" type="pres">
      <dgm:prSet presAssocID="{0E746508-AC54-4944-8125-5B517C8E28DA}" presName="linNode" presStyleCnt="0"/>
      <dgm:spPr/>
    </dgm:pt>
    <dgm:pt modelId="{627EA662-6C81-471C-9507-0BF86CF0A1B3}" type="pres">
      <dgm:prSet presAssocID="{0E746508-AC54-4944-8125-5B517C8E28DA}" presName="parentText" presStyleLbl="node1" presStyleIdx="5" presStyleCnt="11">
        <dgm:presLayoutVars>
          <dgm:chMax val="1"/>
          <dgm:bulletEnabled val="1"/>
        </dgm:presLayoutVars>
      </dgm:prSet>
      <dgm:spPr/>
    </dgm:pt>
    <dgm:pt modelId="{413E26A3-F6EC-4399-A213-135F1ED8B3A6}" type="pres">
      <dgm:prSet presAssocID="{DF8A1520-F054-41B7-A4A3-C56E97EEB217}" presName="sp" presStyleCnt="0"/>
      <dgm:spPr/>
    </dgm:pt>
    <dgm:pt modelId="{E9B746CF-79FE-48C1-B806-47BDC44D86F5}" type="pres">
      <dgm:prSet presAssocID="{D31D0BE6-0E97-4331-9C1E-78BC11AC6A2A}" presName="linNode" presStyleCnt="0"/>
      <dgm:spPr/>
    </dgm:pt>
    <dgm:pt modelId="{7DFBB6C6-319C-4C8F-8554-12CC854C4B61}" type="pres">
      <dgm:prSet presAssocID="{D31D0BE6-0E97-4331-9C1E-78BC11AC6A2A}" presName="parentText" presStyleLbl="node1" presStyleIdx="6" presStyleCnt="11">
        <dgm:presLayoutVars>
          <dgm:chMax val="1"/>
          <dgm:bulletEnabled val="1"/>
        </dgm:presLayoutVars>
      </dgm:prSet>
      <dgm:spPr/>
    </dgm:pt>
    <dgm:pt modelId="{3A8784F5-5879-4F38-96A0-07777B0A5BB2}" type="pres">
      <dgm:prSet presAssocID="{5E89244D-F2DF-4678-B34F-5E2CFFC26EB7}" presName="sp" presStyleCnt="0"/>
      <dgm:spPr/>
    </dgm:pt>
    <dgm:pt modelId="{231EDBDF-8FA0-4BED-A74F-1A5E9BFE793F}" type="pres">
      <dgm:prSet presAssocID="{329724F6-987B-40CC-9C0A-1B49EFBE12CD}" presName="linNode" presStyleCnt="0"/>
      <dgm:spPr/>
    </dgm:pt>
    <dgm:pt modelId="{6C6F4918-25A9-413A-8143-35447E44D473}" type="pres">
      <dgm:prSet presAssocID="{329724F6-987B-40CC-9C0A-1B49EFBE12CD}" presName="parentText" presStyleLbl="node1" presStyleIdx="7" presStyleCnt="11">
        <dgm:presLayoutVars>
          <dgm:chMax val="1"/>
          <dgm:bulletEnabled val="1"/>
        </dgm:presLayoutVars>
      </dgm:prSet>
      <dgm:spPr/>
    </dgm:pt>
    <dgm:pt modelId="{1FBF56AE-D59B-4FAD-A100-3257368DE98F}" type="pres">
      <dgm:prSet presAssocID="{E2991E9F-731B-4B42-A1CE-47AAAC47D0BC}" presName="sp" presStyleCnt="0"/>
      <dgm:spPr/>
    </dgm:pt>
    <dgm:pt modelId="{1E9F5248-0159-4ACC-B62A-44C7E1666AAB}" type="pres">
      <dgm:prSet presAssocID="{5A0906EA-B1AF-4BE9-9AE6-80880CB7B213}" presName="linNode" presStyleCnt="0"/>
      <dgm:spPr/>
    </dgm:pt>
    <dgm:pt modelId="{CD037AC0-D9E0-44A0-91C7-26022C447708}" type="pres">
      <dgm:prSet presAssocID="{5A0906EA-B1AF-4BE9-9AE6-80880CB7B213}" presName="parentText" presStyleLbl="node1" presStyleIdx="8" presStyleCnt="11">
        <dgm:presLayoutVars>
          <dgm:chMax val="1"/>
          <dgm:bulletEnabled val="1"/>
        </dgm:presLayoutVars>
      </dgm:prSet>
      <dgm:spPr/>
    </dgm:pt>
    <dgm:pt modelId="{FF609AB2-8957-4F52-A1FE-BB1400776EBD}" type="pres">
      <dgm:prSet presAssocID="{84D7C083-4AE7-4241-AB90-E6342DDF6358}" presName="sp" presStyleCnt="0"/>
      <dgm:spPr/>
    </dgm:pt>
    <dgm:pt modelId="{2CED7082-D6C0-432F-A1D8-52758D329562}" type="pres">
      <dgm:prSet presAssocID="{CDC3D4B1-396D-438C-BB65-60919D9C0410}" presName="linNode" presStyleCnt="0"/>
      <dgm:spPr/>
    </dgm:pt>
    <dgm:pt modelId="{221421F5-5A69-43B9-A6B6-77761016F9B3}" type="pres">
      <dgm:prSet presAssocID="{CDC3D4B1-396D-438C-BB65-60919D9C0410}" presName="parentText" presStyleLbl="node1" presStyleIdx="9" presStyleCnt="11">
        <dgm:presLayoutVars>
          <dgm:chMax val="1"/>
          <dgm:bulletEnabled val="1"/>
        </dgm:presLayoutVars>
      </dgm:prSet>
      <dgm:spPr/>
    </dgm:pt>
    <dgm:pt modelId="{524B9971-BE73-4DA5-8F34-2B39096FDC02}" type="pres">
      <dgm:prSet presAssocID="{95A2EC5D-70B8-468F-80D3-0C753C88BC34}" presName="sp" presStyleCnt="0"/>
      <dgm:spPr/>
    </dgm:pt>
    <dgm:pt modelId="{50A00717-F4F1-493A-837F-A71777396CF7}" type="pres">
      <dgm:prSet presAssocID="{3D49B774-AB8F-48E0-AE3A-C00C24E90235}" presName="linNode" presStyleCnt="0"/>
      <dgm:spPr/>
    </dgm:pt>
    <dgm:pt modelId="{A08D1D91-394C-4F71-8D72-D75EEA2AFE0B}" type="pres">
      <dgm:prSet presAssocID="{3D49B774-AB8F-48E0-AE3A-C00C24E90235}" presName="parentText" presStyleLbl="node1" presStyleIdx="10" presStyleCnt="11">
        <dgm:presLayoutVars>
          <dgm:chMax val="1"/>
          <dgm:bulletEnabled val="1"/>
        </dgm:presLayoutVars>
      </dgm:prSet>
      <dgm:spPr/>
    </dgm:pt>
  </dgm:ptLst>
  <dgm:cxnLst>
    <dgm:cxn modelId="{44FA4404-A576-4E62-9AA3-3E4AF2619A1A}" srcId="{09D91E17-14F5-4561-B2F9-3452FBD1EDC1}" destId="{0E746508-AC54-4944-8125-5B517C8E28DA}" srcOrd="5" destOrd="0" parTransId="{23FB4573-FBF9-4B23-90DC-D74412042FE0}" sibTransId="{DF8A1520-F054-41B7-A4A3-C56E97EEB217}"/>
    <dgm:cxn modelId="{B1602D22-8939-494E-9EDE-52CE7D878CF1}" type="presOf" srcId="{5A0906EA-B1AF-4BE9-9AE6-80880CB7B213}" destId="{CD037AC0-D9E0-44A0-91C7-26022C447708}" srcOrd="0" destOrd="0" presId="urn:microsoft.com/office/officeart/2005/8/layout/vList5"/>
    <dgm:cxn modelId="{A5745A25-444A-47B5-A31D-1478074091F9}" type="presOf" srcId="{0E746508-AC54-4944-8125-5B517C8E28DA}" destId="{627EA662-6C81-471C-9507-0BF86CF0A1B3}" srcOrd="0" destOrd="0" presId="urn:microsoft.com/office/officeart/2005/8/layout/vList5"/>
    <dgm:cxn modelId="{6E04205E-556C-4DEC-B5D5-75E5ECFFB642}" type="presOf" srcId="{BCBDE954-6BD5-4C34-B5AE-9880EFAE08CC}" destId="{CFEFB639-0EEF-47E2-980A-3CE47491A9CC}" srcOrd="0" destOrd="0" presId="urn:microsoft.com/office/officeart/2005/8/layout/vList5"/>
    <dgm:cxn modelId="{AAB90B64-BF7F-4704-9F51-FE0EE71EBF90}" type="presOf" srcId="{D31D0BE6-0E97-4331-9C1E-78BC11AC6A2A}" destId="{7DFBB6C6-319C-4C8F-8554-12CC854C4B61}" srcOrd="0" destOrd="0" presId="urn:microsoft.com/office/officeart/2005/8/layout/vList5"/>
    <dgm:cxn modelId="{890CE94A-934D-4F2A-A50B-C55EE6BF68BA}" srcId="{09D91E17-14F5-4561-B2F9-3452FBD1EDC1}" destId="{329724F6-987B-40CC-9C0A-1B49EFBE12CD}" srcOrd="7" destOrd="0" parTransId="{261AE0C0-3CE8-4B3E-A562-A76C16C51FE2}" sibTransId="{E2991E9F-731B-4B42-A1CE-47AAAC47D0BC}"/>
    <dgm:cxn modelId="{B688924B-F682-445F-BC31-9A54C2632822}" srcId="{09D91E17-14F5-4561-B2F9-3452FBD1EDC1}" destId="{5A0906EA-B1AF-4BE9-9AE6-80880CB7B213}" srcOrd="8" destOrd="0" parTransId="{F8B5E598-EB16-4275-A953-DF5CD88EFEDB}" sibTransId="{84D7C083-4AE7-4241-AB90-E6342DDF6358}"/>
    <dgm:cxn modelId="{3D2E386D-3D68-47ED-A014-9065271C6D5A}" type="presOf" srcId="{288DF203-7BD7-4E56-8466-4FA7C7BC4A6E}" destId="{D741B9F5-2EEF-4CA7-963D-441B673286A6}" srcOrd="0" destOrd="0" presId="urn:microsoft.com/office/officeart/2005/8/layout/vList5"/>
    <dgm:cxn modelId="{C666D17C-6E9B-4DDA-99A9-815554EEAE46}" type="presOf" srcId="{A46387D9-B7C3-4B8E-B9FB-62670122041E}" destId="{A3C2DB38-88E6-4B5E-9A5E-821C98EF5595}" srcOrd="0" destOrd="0" presId="urn:microsoft.com/office/officeart/2005/8/layout/vList5"/>
    <dgm:cxn modelId="{90C34A84-7559-429B-B5D3-8EE2C34C1772}" srcId="{09D91E17-14F5-4561-B2F9-3452FBD1EDC1}" destId="{D31D0BE6-0E97-4331-9C1E-78BC11AC6A2A}" srcOrd="6" destOrd="0" parTransId="{3002B51C-3A2A-4948-80A7-78D87E06FC65}" sibTransId="{5E89244D-F2DF-4678-B34F-5E2CFFC26EB7}"/>
    <dgm:cxn modelId="{E218A08D-3D8A-4678-A19B-89DECAC2645E}" srcId="{09D91E17-14F5-4561-B2F9-3452FBD1EDC1}" destId="{BCBDE954-6BD5-4C34-B5AE-9880EFAE08CC}" srcOrd="3" destOrd="0" parTransId="{C732CC86-11A1-45EF-9690-B04E415A3271}" sibTransId="{99FAA558-2323-4D8D-9FA0-6264C7F2165B}"/>
    <dgm:cxn modelId="{BCFDAE97-71CF-40F1-80F8-6B18338197D5}" type="presOf" srcId="{AFB6C029-27FB-4A02-9851-C506AC0221B2}" destId="{18F3E4E1-256E-465C-9103-ABDB7B692A2F}" srcOrd="0" destOrd="0" presId="urn:microsoft.com/office/officeart/2005/8/layout/vList5"/>
    <dgm:cxn modelId="{C4712399-2745-4883-9151-F6DCCD8D4F4B}" srcId="{09D91E17-14F5-4561-B2F9-3452FBD1EDC1}" destId="{A46387D9-B7C3-4B8E-B9FB-62670122041E}" srcOrd="2" destOrd="0" parTransId="{0AE1B7B6-D3C6-442E-BF59-E9B2358331CD}" sibTransId="{D055CD40-EFF2-40A2-B934-3976CD5EA592}"/>
    <dgm:cxn modelId="{821775A5-83DC-4CA3-9C71-1CF87CD843C7}" type="presOf" srcId="{CDC3D4B1-396D-438C-BB65-60919D9C0410}" destId="{221421F5-5A69-43B9-A6B6-77761016F9B3}" srcOrd="0" destOrd="0" presId="urn:microsoft.com/office/officeart/2005/8/layout/vList5"/>
    <dgm:cxn modelId="{D67C80A6-6F89-4F6D-9863-36E983E830D1}" type="presOf" srcId="{329724F6-987B-40CC-9C0A-1B49EFBE12CD}" destId="{6C6F4918-25A9-413A-8143-35447E44D473}" srcOrd="0" destOrd="0" presId="urn:microsoft.com/office/officeart/2005/8/layout/vList5"/>
    <dgm:cxn modelId="{AADB05AC-45EA-49AD-AF65-04AC7122D8E1}" type="presOf" srcId="{09D91E17-14F5-4561-B2F9-3452FBD1EDC1}" destId="{B7DC0645-B981-4D1C-B0FE-EF238D7EF3E1}" srcOrd="0" destOrd="0" presId="urn:microsoft.com/office/officeart/2005/8/layout/vList5"/>
    <dgm:cxn modelId="{02061BB3-42C5-4C05-B130-ADF7025CA439}" srcId="{09D91E17-14F5-4561-B2F9-3452FBD1EDC1}" destId="{DB03B5CC-C14F-4823-A907-31A710FA0E97}" srcOrd="1" destOrd="0" parTransId="{86EB12DD-3209-47DE-ADE4-5A9944C195C9}" sibTransId="{22C1FDFC-77D7-4770-9B1D-98A9DDAE6C79}"/>
    <dgm:cxn modelId="{1D84F2C9-63DB-459A-842D-EF1C5DCF3B0F}" srcId="{09D91E17-14F5-4561-B2F9-3452FBD1EDC1}" destId="{288DF203-7BD7-4E56-8466-4FA7C7BC4A6E}" srcOrd="4" destOrd="0" parTransId="{E72D3CAF-8926-4ADC-B9CB-60EAEA6B2FCA}" sibTransId="{721AFF78-2A4A-4F06-B77E-19866BAB3537}"/>
    <dgm:cxn modelId="{535E04D7-AFBC-471B-A471-26ABE799AC75}" srcId="{09D91E17-14F5-4561-B2F9-3452FBD1EDC1}" destId="{3D49B774-AB8F-48E0-AE3A-C00C24E90235}" srcOrd="10" destOrd="0" parTransId="{6A99DDD8-E032-497E-A67A-7F60850F1959}" sibTransId="{C38C7A98-FC53-4A45-A7AA-70DF2C0785D1}"/>
    <dgm:cxn modelId="{F3F308E9-4723-4488-A2E5-F3706C977D69}" srcId="{09D91E17-14F5-4561-B2F9-3452FBD1EDC1}" destId="{AFB6C029-27FB-4A02-9851-C506AC0221B2}" srcOrd="0" destOrd="0" parTransId="{95E5FB52-1F76-4DC0-B3C5-6548066A9B82}" sibTransId="{09B5A22E-7EA2-4CC8-B1F7-47DF9C00963E}"/>
    <dgm:cxn modelId="{346DDDF0-BBF8-4D92-A9DB-395EB704E9BE}" type="presOf" srcId="{DB03B5CC-C14F-4823-A907-31A710FA0E97}" destId="{3D976F31-AEDA-488C-9BCB-D6439BC47C36}" srcOrd="0" destOrd="0" presId="urn:microsoft.com/office/officeart/2005/8/layout/vList5"/>
    <dgm:cxn modelId="{0442E4F0-5A8C-4402-A4FF-FB9248044E38}" type="presOf" srcId="{3D49B774-AB8F-48E0-AE3A-C00C24E90235}" destId="{A08D1D91-394C-4F71-8D72-D75EEA2AFE0B}" srcOrd="0" destOrd="0" presId="urn:microsoft.com/office/officeart/2005/8/layout/vList5"/>
    <dgm:cxn modelId="{BDB715F5-0C76-4D46-BBB4-9FC047C2F5B3}" srcId="{09D91E17-14F5-4561-B2F9-3452FBD1EDC1}" destId="{CDC3D4B1-396D-438C-BB65-60919D9C0410}" srcOrd="9" destOrd="0" parTransId="{5AC3A42C-0831-4027-AF58-A6BF6B17B1E1}" sibTransId="{95A2EC5D-70B8-468F-80D3-0C753C88BC34}"/>
    <dgm:cxn modelId="{441CCAD1-3C50-4F0B-9C27-BE5D4DF2C627}" type="presParOf" srcId="{B7DC0645-B981-4D1C-B0FE-EF238D7EF3E1}" destId="{935F4865-8D2B-4133-8405-7BD91EC87DDD}" srcOrd="0" destOrd="0" presId="urn:microsoft.com/office/officeart/2005/8/layout/vList5"/>
    <dgm:cxn modelId="{FAD5FAC6-3137-4255-885B-2709282DE964}" type="presParOf" srcId="{935F4865-8D2B-4133-8405-7BD91EC87DDD}" destId="{18F3E4E1-256E-465C-9103-ABDB7B692A2F}" srcOrd="0" destOrd="0" presId="urn:microsoft.com/office/officeart/2005/8/layout/vList5"/>
    <dgm:cxn modelId="{04824FD0-5D88-44D8-99BB-EF2A22205F38}" type="presParOf" srcId="{B7DC0645-B981-4D1C-B0FE-EF238D7EF3E1}" destId="{B29144CF-ACB3-4894-AE0E-9AFAC394A4A7}" srcOrd="1" destOrd="0" presId="urn:microsoft.com/office/officeart/2005/8/layout/vList5"/>
    <dgm:cxn modelId="{02F4BAAF-3DFB-47EC-83B0-B2B19D19ADDD}" type="presParOf" srcId="{B7DC0645-B981-4D1C-B0FE-EF238D7EF3E1}" destId="{A6BB27B3-697A-4AF8-AEAD-E3E1519F650B}" srcOrd="2" destOrd="0" presId="urn:microsoft.com/office/officeart/2005/8/layout/vList5"/>
    <dgm:cxn modelId="{05689011-EF3A-45C1-9894-F9980D3D4F8E}" type="presParOf" srcId="{A6BB27B3-697A-4AF8-AEAD-E3E1519F650B}" destId="{3D976F31-AEDA-488C-9BCB-D6439BC47C36}" srcOrd="0" destOrd="0" presId="urn:microsoft.com/office/officeart/2005/8/layout/vList5"/>
    <dgm:cxn modelId="{384E7366-C968-4D74-88B0-D0D3F8D0F342}" type="presParOf" srcId="{B7DC0645-B981-4D1C-B0FE-EF238D7EF3E1}" destId="{CA52AD77-AC6E-44E2-8416-807CD6BE719D}" srcOrd="3" destOrd="0" presId="urn:microsoft.com/office/officeart/2005/8/layout/vList5"/>
    <dgm:cxn modelId="{103766F7-9E65-47B7-825F-26D1923CE298}" type="presParOf" srcId="{B7DC0645-B981-4D1C-B0FE-EF238D7EF3E1}" destId="{FECE3475-0450-4298-BB73-07E6EE4E196C}" srcOrd="4" destOrd="0" presId="urn:microsoft.com/office/officeart/2005/8/layout/vList5"/>
    <dgm:cxn modelId="{D6CDDDCE-1924-4710-B467-36029729B32A}" type="presParOf" srcId="{FECE3475-0450-4298-BB73-07E6EE4E196C}" destId="{A3C2DB38-88E6-4B5E-9A5E-821C98EF5595}" srcOrd="0" destOrd="0" presId="urn:microsoft.com/office/officeart/2005/8/layout/vList5"/>
    <dgm:cxn modelId="{EFDFDC9E-4617-45AA-8851-A2AAA24C65A6}" type="presParOf" srcId="{B7DC0645-B981-4D1C-B0FE-EF238D7EF3E1}" destId="{78F5785A-64E6-400A-9826-4536E1094E93}" srcOrd="5" destOrd="0" presId="urn:microsoft.com/office/officeart/2005/8/layout/vList5"/>
    <dgm:cxn modelId="{47CECC57-B96C-4735-BBFE-2AE56232E83F}" type="presParOf" srcId="{B7DC0645-B981-4D1C-B0FE-EF238D7EF3E1}" destId="{FDEFED24-8076-4881-ACD9-9613E35AA77D}" srcOrd="6" destOrd="0" presId="urn:microsoft.com/office/officeart/2005/8/layout/vList5"/>
    <dgm:cxn modelId="{3CE25A71-7932-469C-B1BB-3C77EEE54798}" type="presParOf" srcId="{FDEFED24-8076-4881-ACD9-9613E35AA77D}" destId="{CFEFB639-0EEF-47E2-980A-3CE47491A9CC}" srcOrd="0" destOrd="0" presId="urn:microsoft.com/office/officeart/2005/8/layout/vList5"/>
    <dgm:cxn modelId="{CBD26D52-6008-4AF5-81CA-1E4AC404C371}" type="presParOf" srcId="{B7DC0645-B981-4D1C-B0FE-EF238D7EF3E1}" destId="{3C6E0135-CA26-4D99-8DE6-198AD8E9FC3F}" srcOrd="7" destOrd="0" presId="urn:microsoft.com/office/officeart/2005/8/layout/vList5"/>
    <dgm:cxn modelId="{AFC4A9DD-28DA-4A15-8B28-9317777AACCA}" type="presParOf" srcId="{B7DC0645-B981-4D1C-B0FE-EF238D7EF3E1}" destId="{0CA11559-3ACB-4E2F-A948-D42BB064AC2C}" srcOrd="8" destOrd="0" presId="urn:microsoft.com/office/officeart/2005/8/layout/vList5"/>
    <dgm:cxn modelId="{C80DD8B9-A358-4BBB-A09F-B6B06C9E8602}" type="presParOf" srcId="{0CA11559-3ACB-4E2F-A948-D42BB064AC2C}" destId="{D741B9F5-2EEF-4CA7-963D-441B673286A6}" srcOrd="0" destOrd="0" presId="urn:microsoft.com/office/officeart/2005/8/layout/vList5"/>
    <dgm:cxn modelId="{8116631D-EB13-4F22-95F3-C107D54505BD}" type="presParOf" srcId="{B7DC0645-B981-4D1C-B0FE-EF238D7EF3E1}" destId="{36A3EC6D-8DE3-4534-B4EC-E5570ADEEAA2}" srcOrd="9" destOrd="0" presId="urn:microsoft.com/office/officeart/2005/8/layout/vList5"/>
    <dgm:cxn modelId="{A78E370F-D043-4A7B-B6F2-C27EE8729F08}" type="presParOf" srcId="{B7DC0645-B981-4D1C-B0FE-EF238D7EF3E1}" destId="{24689B8C-3000-4980-918A-1E7DB2D484FC}" srcOrd="10" destOrd="0" presId="urn:microsoft.com/office/officeart/2005/8/layout/vList5"/>
    <dgm:cxn modelId="{AE11F45B-4E65-4736-83F5-077D0744ABC8}" type="presParOf" srcId="{24689B8C-3000-4980-918A-1E7DB2D484FC}" destId="{627EA662-6C81-471C-9507-0BF86CF0A1B3}" srcOrd="0" destOrd="0" presId="urn:microsoft.com/office/officeart/2005/8/layout/vList5"/>
    <dgm:cxn modelId="{4B03946C-F779-4053-8C7A-86CD2F2FA4C3}" type="presParOf" srcId="{B7DC0645-B981-4D1C-B0FE-EF238D7EF3E1}" destId="{413E26A3-F6EC-4399-A213-135F1ED8B3A6}" srcOrd="11" destOrd="0" presId="urn:microsoft.com/office/officeart/2005/8/layout/vList5"/>
    <dgm:cxn modelId="{07FD5F2D-1C4E-44EB-9FDA-20FCB25331C2}" type="presParOf" srcId="{B7DC0645-B981-4D1C-B0FE-EF238D7EF3E1}" destId="{E9B746CF-79FE-48C1-B806-47BDC44D86F5}" srcOrd="12" destOrd="0" presId="urn:microsoft.com/office/officeart/2005/8/layout/vList5"/>
    <dgm:cxn modelId="{F1E16C03-7D48-41C8-BEE8-E8E4D2BB0687}" type="presParOf" srcId="{E9B746CF-79FE-48C1-B806-47BDC44D86F5}" destId="{7DFBB6C6-319C-4C8F-8554-12CC854C4B61}" srcOrd="0" destOrd="0" presId="urn:microsoft.com/office/officeart/2005/8/layout/vList5"/>
    <dgm:cxn modelId="{749BF8EE-946D-4B0E-8358-23BE3A5F398B}" type="presParOf" srcId="{B7DC0645-B981-4D1C-B0FE-EF238D7EF3E1}" destId="{3A8784F5-5879-4F38-96A0-07777B0A5BB2}" srcOrd="13" destOrd="0" presId="urn:microsoft.com/office/officeart/2005/8/layout/vList5"/>
    <dgm:cxn modelId="{DBEF1700-96B8-4D34-916D-3354702D4087}" type="presParOf" srcId="{B7DC0645-B981-4D1C-B0FE-EF238D7EF3E1}" destId="{231EDBDF-8FA0-4BED-A74F-1A5E9BFE793F}" srcOrd="14" destOrd="0" presId="urn:microsoft.com/office/officeart/2005/8/layout/vList5"/>
    <dgm:cxn modelId="{01E86E14-05B3-4513-82FC-6A4D73F71CE8}" type="presParOf" srcId="{231EDBDF-8FA0-4BED-A74F-1A5E9BFE793F}" destId="{6C6F4918-25A9-413A-8143-35447E44D473}" srcOrd="0" destOrd="0" presId="urn:microsoft.com/office/officeart/2005/8/layout/vList5"/>
    <dgm:cxn modelId="{2705065D-7130-4525-8B81-74B6AAD797E6}" type="presParOf" srcId="{B7DC0645-B981-4D1C-B0FE-EF238D7EF3E1}" destId="{1FBF56AE-D59B-4FAD-A100-3257368DE98F}" srcOrd="15" destOrd="0" presId="urn:microsoft.com/office/officeart/2005/8/layout/vList5"/>
    <dgm:cxn modelId="{7C1A4712-8756-41A4-B910-ED847B034CFE}" type="presParOf" srcId="{B7DC0645-B981-4D1C-B0FE-EF238D7EF3E1}" destId="{1E9F5248-0159-4ACC-B62A-44C7E1666AAB}" srcOrd="16" destOrd="0" presId="urn:microsoft.com/office/officeart/2005/8/layout/vList5"/>
    <dgm:cxn modelId="{C315C652-1C42-4548-B755-B1DF75795561}" type="presParOf" srcId="{1E9F5248-0159-4ACC-B62A-44C7E1666AAB}" destId="{CD037AC0-D9E0-44A0-91C7-26022C447708}" srcOrd="0" destOrd="0" presId="urn:microsoft.com/office/officeart/2005/8/layout/vList5"/>
    <dgm:cxn modelId="{99C17EC9-2B5C-41F8-9F10-EBECA0D51B31}" type="presParOf" srcId="{B7DC0645-B981-4D1C-B0FE-EF238D7EF3E1}" destId="{FF609AB2-8957-4F52-A1FE-BB1400776EBD}" srcOrd="17" destOrd="0" presId="urn:microsoft.com/office/officeart/2005/8/layout/vList5"/>
    <dgm:cxn modelId="{4F5A6CFD-9D72-46C6-94B8-19895E95B339}" type="presParOf" srcId="{B7DC0645-B981-4D1C-B0FE-EF238D7EF3E1}" destId="{2CED7082-D6C0-432F-A1D8-52758D329562}" srcOrd="18" destOrd="0" presId="urn:microsoft.com/office/officeart/2005/8/layout/vList5"/>
    <dgm:cxn modelId="{E17B3544-4B10-486A-B5CD-3044A038C9C1}" type="presParOf" srcId="{2CED7082-D6C0-432F-A1D8-52758D329562}" destId="{221421F5-5A69-43B9-A6B6-77761016F9B3}" srcOrd="0" destOrd="0" presId="urn:microsoft.com/office/officeart/2005/8/layout/vList5"/>
    <dgm:cxn modelId="{3BB4C9F6-E511-4645-8853-A379938715E0}" type="presParOf" srcId="{B7DC0645-B981-4D1C-B0FE-EF238D7EF3E1}" destId="{524B9971-BE73-4DA5-8F34-2B39096FDC02}" srcOrd="19" destOrd="0" presId="urn:microsoft.com/office/officeart/2005/8/layout/vList5"/>
    <dgm:cxn modelId="{9A4E51AD-2F11-4CA9-A804-A1272753D7C0}" type="presParOf" srcId="{B7DC0645-B981-4D1C-B0FE-EF238D7EF3E1}" destId="{50A00717-F4F1-493A-837F-A71777396CF7}" srcOrd="20" destOrd="0" presId="urn:microsoft.com/office/officeart/2005/8/layout/vList5"/>
    <dgm:cxn modelId="{04C626FA-B11E-44DA-9562-AE1494DB9E17}" type="presParOf" srcId="{50A00717-F4F1-493A-837F-A71777396CF7}" destId="{A08D1D91-394C-4F71-8D72-D75EEA2AFE0B}"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74CD92-C00B-4C8D-BCAE-66B20C545CF8}" type="doc">
      <dgm:prSet loTypeId="urn:microsoft.com/office/officeart/2005/8/layout/vList2" loCatId="list" qsTypeId="urn:microsoft.com/office/officeart/2005/8/quickstyle/simple1#3" qsCatId="simple" csTypeId="urn:microsoft.com/office/officeart/2018/5/colors/Iconchunking_neutralicontext_colorful1" csCatId="colorful" phldr="1"/>
      <dgm:spPr/>
      <dgm:t>
        <a:bodyPr/>
        <a:lstStyle/>
        <a:p>
          <a:endParaRPr lang="en-US"/>
        </a:p>
      </dgm:t>
    </dgm:pt>
    <dgm:pt modelId="{CED169CD-3567-47BE-9CC6-FFFCCAE1619B}">
      <dgm:prSet/>
      <dgm:spPr/>
      <dgm:t>
        <a:bodyPr/>
        <a:lstStyle/>
        <a:p>
          <a:r>
            <a:rPr lang="en-US" b="1"/>
            <a:t>Rooted in Your "Why":</a:t>
          </a:r>
          <a:r>
            <a:rPr lang="en-US"/>
            <a:t> Ground your mindset in the original passion that drew you to education.</a:t>
          </a:r>
        </a:p>
      </dgm:t>
    </dgm:pt>
    <dgm:pt modelId="{AB092EC7-8BBD-4761-B2A6-447882D01B11}" type="parTrans" cxnId="{6A57EC16-0B83-433F-AF46-8F3F72C0584F}">
      <dgm:prSet/>
      <dgm:spPr/>
      <dgm:t>
        <a:bodyPr/>
        <a:lstStyle/>
        <a:p>
          <a:endParaRPr lang="en-US"/>
        </a:p>
      </dgm:t>
    </dgm:pt>
    <dgm:pt modelId="{6EC02D6B-2C01-4A87-B813-BC44497DE662}" type="sibTrans" cxnId="{6A57EC16-0B83-433F-AF46-8F3F72C0584F}">
      <dgm:prSet/>
      <dgm:spPr/>
      <dgm:t>
        <a:bodyPr/>
        <a:lstStyle/>
        <a:p>
          <a:endParaRPr lang="en-US"/>
        </a:p>
      </dgm:t>
    </dgm:pt>
    <dgm:pt modelId="{007CF735-881D-4B42-9076-B6EEB9033286}">
      <dgm:prSet/>
      <dgm:spPr/>
      <dgm:t>
        <a:bodyPr/>
        <a:lstStyle/>
        <a:p>
          <a:r>
            <a:rPr lang="en-US" b="1"/>
            <a:t>Fueled by Connection:</a:t>
          </a:r>
          <a:r>
            <a:rPr lang="en-US"/>
            <a:t> Draw energy from positive relationships with students, staff, and families.</a:t>
          </a:r>
        </a:p>
      </dgm:t>
    </dgm:pt>
    <dgm:pt modelId="{7169C021-44E6-40A2-AA97-6C326799BFC2}" type="parTrans" cxnId="{A9782167-6B85-4776-8289-44952A85B89D}">
      <dgm:prSet/>
      <dgm:spPr/>
      <dgm:t>
        <a:bodyPr/>
        <a:lstStyle/>
        <a:p>
          <a:endParaRPr lang="en-US"/>
        </a:p>
      </dgm:t>
    </dgm:pt>
    <dgm:pt modelId="{C581FA8A-40CF-4ECE-B797-DF8A40D7D44A}" type="sibTrans" cxnId="{A9782167-6B85-4776-8289-44952A85B89D}">
      <dgm:prSet/>
      <dgm:spPr/>
      <dgm:t>
        <a:bodyPr/>
        <a:lstStyle/>
        <a:p>
          <a:endParaRPr lang="en-US"/>
        </a:p>
      </dgm:t>
    </dgm:pt>
    <dgm:pt modelId="{59693FE9-069E-495A-97F8-A70CDFE57BAA}">
      <dgm:prSet/>
      <dgm:spPr/>
      <dgm:t>
        <a:bodyPr/>
        <a:lstStyle/>
        <a:p>
          <a:r>
            <a:rPr lang="en-US" b="1"/>
            <a:t>An Impactful Gift:</a:t>
          </a:r>
          <a:r>
            <a:rPr lang="en-US"/>
            <a:t> Embrace the daily opportunity to shape lives and make the world a better place.</a:t>
          </a:r>
        </a:p>
      </dgm:t>
    </dgm:pt>
    <dgm:pt modelId="{69A494ED-F3E0-44B6-94A4-3F5BA718C736}" type="parTrans" cxnId="{4D8FC52B-845D-43F5-B1D5-CABA5D311A24}">
      <dgm:prSet/>
      <dgm:spPr/>
      <dgm:t>
        <a:bodyPr/>
        <a:lstStyle/>
        <a:p>
          <a:endParaRPr lang="en-US"/>
        </a:p>
      </dgm:t>
    </dgm:pt>
    <dgm:pt modelId="{D7482AB8-9A00-44C8-8C63-FB6C98CE95C5}" type="sibTrans" cxnId="{4D8FC52B-845D-43F5-B1D5-CABA5D311A24}">
      <dgm:prSet/>
      <dgm:spPr/>
      <dgm:t>
        <a:bodyPr/>
        <a:lstStyle/>
        <a:p>
          <a:endParaRPr lang="en-US"/>
        </a:p>
      </dgm:t>
    </dgm:pt>
    <dgm:pt modelId="{DBC2E198-6C4A-4FC0-85A7-9C5B05E911D4}">
      <dgm:prSet/>
      <dgm:spPr/>
      <dgm:t>
        <a:bodyPr/>
        <a:lstStyle/>
        <a:p>
          <a:r>
            <a:rPr lang="en-US" b="1"/>
            <a:t>Intentional Joy:</a:t>
          </a:r>
          <a:r>
            <a:rPr lang="en-US"/>
            <a:t> Dedicate time to finding fulfillment and happiness in the work, even during challenging times.</a:t>
          </a:r>
        </a:p>
      </dgm:t>
    </dgm:pt>
    <dgm:pt modelId="{F1596447-6F9F-4968-B032-B2FB63CD562E}" type="parTrans" cxnId="{A2DCCA64-14C8-44E4-A934-B92251E4073A}">
      <dgm:prSet/>
      <dgm:spPr/>
      <dgm:t>
        <a:bodyPr/>
        <a:lstStyle/>
        <a:p>
          <a:endParaRPr lang="en-US"/>
        </a:p>
      </dgm:t>
    </dgm:pt>
    <dgm:pt modelId="{A89BED26-5CC7-4E5F-A216-1D593B853AC4}" type="sibTrans" cxnId="{A2DCCA64-14C8-44E4-A934-B92251E4073A}">
      <dgm:prSet/>
      <dgm:spPr/>
      <dgm:t>
        <a:bodyPr/>
        <a:lstStyle/>
        <a:p>
          <a:endParaRPr lang="en-US"/>
        </a:p>
      </dgm:t>
    </dgm:pt>
    <dgm:pt modelId="{C01FA9FA-0308-44AA-BB69-C2897B7BCE1B}" type="pres">
      <dgm:prSet presAssocID="{F374CD92-C00B-4C8D-BCAE-66B20C545CF8}" presName="linear" presStyleCnt="0">
        <dgm:presLayoutVars>
          <dgm:animLvl val="lvl"/>
          <dgm:resizeHandles val="exact"/>
        </dgm:presLayoutVars>
      </dgm:prSet>
      <dgm:spPr/>
    </dgm:pt>
    <dgm:pt modelId="{03B9E825-D595-4F1C-B22D-CB528D59CC10}" type="pres">
      <dgm:prSet presAssocID="{CED169CD-3567-47BE-9CC6-FFFCCAE1619B}" presName="parentText" presStyleLbl="node1" presStyleIdx="0" presStyleCnt="4">
        <dgm:presLayoutVars>
          <dgm:chMax val="0"/>
          <dgm:bulletEnabled val="1"/>
        </dgm:presLayoutVars>
      </dgm:prSet>
      <dgm:spPr/>
    </dgm:pt>
    <dgm:pt modelId="{B1151BD1-2708-45F8-931E-4F73AE37910B}" type="pres">
      <dgm:prSet presAssocID="{6EC02D6B-2C01-4A87-B813-BC44497DE662}" presName="spacer" presStyleCnt="0"/>
      <dgm:spPr/>
    </dgm:pt>
    <dgm:pt modelId="{8289FBB4-720B-4203-BB84-42DC92874031}" type="pres">
      <dgm:prSet presAssocID="{007CF735-881D-4B42-9076-B6EEB9033286}" presName="parentText" presStyleLbl="node1" presStyleIdx="1" presStyleCnt="4">
        <dgm:presLayoutVars>
          <dgm:chMax val="0"/>
          <dgm:bulletEnabled val="1"/>
        </dgm:presLayoutVars>
      </dgm:prSet>
      <dgm:spPr/>
    </dgm:pt>
    <dgm:pt modelId="{60034597-2A35-4598-AD83-74B38541B8DC}" type="pres">
      <dgm:prSet presAssocID="{C581FA8A-40CF-4ECE-B797-DF8A40D7D44A}" presName="spacer" presStyleCnt="0"/>
      <dgm:spPr/>
    </dgm:pt>
    <dgm:pt modelId="{DD0E5D35-74AA-4EB7-B11E-46D891B314EA}" type="pres">
      <dgm:prSet presAssocID="{59693FE9-069E-495A-97F8-A70CDFE57BAA}" presName="parentText" presStyleLbl="node1" presStyleIdx="2" presStyleCnt="4">
        <dgm:presLayoutVars>
          <dgm:chMax val="0"/>
          <dgm:bulletEnabled val="1"/>
        </dgm:presLayoutVars>
      </dgm:prSet>
      <dgm:spPr/>
    </dgm:pt>
    <dgm:pt modelId="{02067F26-6450-422C-8229-F33CFA758EEB}" type="pres">
      <dgm:prSet presAssocID="{D7482AB8-9A00-44C8-8C63-FB6C98CE95C5}" presName="spacer" presStyleCnt="0"/>
      <dgm:spPr/>
    </dgm:pt>
    <dgm:pt modelId="{E8B5BE40-89E1-4AE0-9E2D-EB0958373478}" type="pres">
      <dgm:prSet presAssocID="{DBC2E198-6C4A-4FC0-85A7-9C5B05E911D4}" presName="parentText" presStyleLbl="node1" presStyleIdx="3" presStyleCnt="4">
        <dgm:presLayoutVars>
          <dgm:chMax val="0"/>
          <dgm:bulletEnabled val="1"/>
        </dgm:presLayoutVars>
      </dgm:prSet>
      <dgm:spPr/>
    </dgm:pt>
  </dgm:ptLst>
  <dgm:cxnLst>
    <dgm:cxn modelId="{6A57EC16-0B83-433F-AF46-8F3F72C0584F}" srcId="{F374CD92-C00B-4C8D-BCAE-66B20C545CF8}" destId="{CED169CD-3567-47BE-9CC6-FFFCCAE1619B}" srcOrd="0" destOrd="0" parTransId="{AB092EC7-8BBD-4761-B2A6-447882D01B11}" sibTransId="{6EC02D6B-2C01-4A87-B813-BC44497DE662}"/>
    <dgm:cxn modelId="{11F5571A-953D-44D6-B2FE-38CB0F9918B6}" type="presOf" srcId="{DBC2E198-6C4A-4FC0-85A7-9C5B05E911D4}" destId="{E8B5BE40-89E1-4AE0-9E2D-EB0958373478}" srcOrd="0" destOrd="0" presId="urn:microsoft.com/office/officeart/2005/8/layout/vList2"/>
    <dgm:cxn modelId="{4D8FC52B-845D-43F5-B1D5-CABA5D311A24}" srcId="{F374CD92-C00B-4C8D-BCAE-66B20C545CF8}" destId="{59693FE9-069E-495A-97F8-A70CDFE57BAA}" srcOrd="2" destOrd="0" parTransId="{69A494ED-F3E0-44B6-94A4-3F5BA718C736}" sibTransId="{D7482AB8-9A00-44C8-8C63-FB6C98CE95C5}"/>
    <dgm:cxn modelId="{C66C2534-7D9F-402D-A573-7895D72D8942}" type="presOf" srcId="{59693FE9-069E-495A-97F8-A70CDFE57BAA}" destId="{DD0E5D35-74AA-4EB7-B11E-46D891B314EA}" srcOrd="0" destOrd="0" presId="urn:microsoft.com/office/officeart/2005/8/layout/vList2"/>
    <dgm:cxn modelId="{A2DCCA64-14C8-44E4-A934-B92251E4073A}" srcId="{F374CD92-C00B-4C8D-BCAE-66B20C545CF8}" destId="{DBC2E198-6C4A-4FC0-85A7-9C5B05E911D4}" srcOrd="3" destOrd="0" parTransId="{F1596447-6F9F-4968-B032-B2FB63CD562E}" sibTransId="{A89BED26-5CC7-4E5F-A216-1D593B853AC4}"/>
    <dgm:cxn modelId="{A9782167-6B85-4776-8289-44952A85B89D}" srcId="{F374CD92-C00B-4C8D-BCAE-66B20C545CF8}" destId="{007CF735-881D-4B42-9076-B6EEB9033286}" srcOrd="1" destOrd="0" parTransId="{7169C021-44E6-40A2-AA97-6C326799BFC2}" sibTransId="{C581FA8A-40CF-4ECE-B797-DF8A40D7D44A}"/>
    <dgm:cxn modelId="{71CC2D4B-61B1-46DA-96DD-55D32ECB7F75}" type="presOf" srcId="{CED169CD-3567-47BE-9CC6-FFFCCAE1619B}" destId="{03B9E825-D595-4F1C-B22D-CB528D59CC10}" srcOrd="0" destOrd="0" presId="urn:microsoft.com/office/officeart/2005/8/layout/vList2"/>
    <dgm:cxn modelId="{F91E5F6B-B140-4003-A8EB-B27B859145B8}" type="presOf" srcId="{F374CD92-C00B-4C8D-BCAE-66B20C545CF8}" destId="{C01FA9FA-0308-44AA-BB69-C2897B7BCE1B}" srcOrd="0" destOrd="0" presId="urn:microsoft.com/office/officeart/2005/8/layout/vList2"/>
    <dgm:cxn modelId="{7668C258-E462-48E0-AA61-CB5E93C37EDE}" type="presOf" srcId="{007CF735-881D-4B42-9076-B6EEB9033286}" destId="{8289FBB4-720B-4203-BB84-42DC92874031}" srcOrd="0" destOrd="0" presId="urn:microsoft.com/office/officeart/2005/8/layout/vList2"/>
    <dgm:cxn modelId="{A63B6708-4AD1-482A-BABF-B72A2BB3A79C}" type="presParOf" srcId="{C01FA9FA-0308-44AA-BB69-C2897B7BCE1B}" destId="{03B9E825-D595-4F1C-B22D-CB528D59CC10}" srcOrd="0" destOrd="0" presId="urn:microsoft.com/office/officeart/2005/8/layout/vList2"/>
    <dgm:cxn modelId="{702639EA-4AF4-42D2-A59F-17F349AF6230}" type="presParOf" srcId="{C01FA9FA-0308-44AA-BB69-C2897B7BCE1B}" destId="{B1151BD1-2708-45F8-931E-4F73AE37910B}" srcOrd="1" destOrd="0" presId="urn:microsoft.com/office/officeart/2005/8/layout/vList2"/>
    <dgm:cxn modelId="{E180AA44-C9E1-4FC7-A7F1-63A0483606B3}" type="presParOf" srcId="{C01FA9FA-0308-44AA-BB69-C2897B7BCE1B}" destId="{8289FBB4-720B-4203-BB84-42DC92874031}" srcOrd="2" destOrd="0" presId="urn:microsoft.com/office/officeart/2005/8/layout/vList2"/>
    <dgm:cxn modelId="{DE9F2C4C-8E5F-4E61-8A16-DA53D6E872D9}" type="presParOf" srcId="{C01FA9FA-0308-44AA-BB69-C2897B7BCE1B}" destId="{60034597-2A35-4598-AD83-74B38541B8DC}" srcOrd="3" destOrd="0" presId="urn:microsoft.com/office/officeart/2005/8/layout/vList2"/>
    <dgm:cxn modelId="{3026ED33-509D-4B8D-9E16-BC6B9A6DFE21}" type="presParOf" srcId="{C01FA9FA-0308-44AA-BB69-C2897B7BCE1B}" destId="{DD0E5D35-74AA-4EB7-B11E-46D891B314EA}" srcOrd="4" destOrd="0" presId="urn:microsoft.com/office/officeart/2005/8/layout/vList2"/>
    <dgm:cxn modelId="{7190D326-8673-4ADD-8787-D7E8865DD442}" type="presParOf" srcId="{C01FA9FA-0308-44AA-BB69-C2897B7BCE1B}" destId="{02067F26-6450-422C-8229-F33CFA758EEB}" srcOrd="5" destOrd="0" presId="urn:microsoft.com/office/officeart/2005/8/layout/vList2"/>
    <dgm:cxn modelId="{1D2F4042-D113-4888-B13E-AFFA0F809B33}" type="presParOf" srcId="{C01FA9FA-0308-44AA-BB69-C2897B7BCE1B}" destId="{E8B5BE40-89E1-4AE0-9E2D-EB095837347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0BBC4D-D7DE-4F0F-A6BC-DDDC62E473C0}" type="doc">
      <dgm:prSet loTypeId="urn:microsoft.com/office/officeart/2005/8/layout/vList5" loCatId="list" qsTypeId="urn:microsoft.com/office/officeart/2005/8/quickstyle/simple5#2" qsCatId="simple" csTypeId="urn:microsoft.com/office/officeart/2005/8/colors/accent1_2#2" csCatId="accent1" phldr="1"/>
      <dgm:spPr/>
      <dgm:t>
        <a:bodyPr/>
        <a:lstStyle/>
        <a:p>
          <a:endParaRPr lang="en-US"/>
        </a:p>
      </dgm:t>
    </dgm:pt>
    <dgm:pt modelId="{35CFDC03-E934-4E1D-8462-E70A15E2809D}">
      <dgm:prSet/>
      <dgm:spPr/>
      <dgm:t>
        <a:bodyPr/>
        <a:lstStyle/>
        <a:p>
          <a:r>
            <a:rPr lang="en-US"/>
            <a:t>Instruction &amp; Coaching</a:t>
          </a:r>
        </a:p>
      </dgm:t>
    </dgm:pt>
    <dgm:pt modelId="{64383C1C-A410-496B-8A83-9A92A5B60431}" type="parTrans" cxnId="{4D2E56C8-7D57-4764-95B1-E253A6D70BD9}">
      <dgm:prSet/>
      <dgm:spPr/>
      <dgm:t>
        <a:bodyPr/>
        <a:lstStyle/>
        <a:p>
          <a:endParaRPr lang="en-US"/>
        </a:p>
      </dgm:t>
    </dgm:pt>
    <dgm:pt modelId="{6EBE5B80-7259-4264-B691-57A8EE456E85}" type="sibTrans" cxnId="{4D2E56C8-7D57-4764-95B1-E253A6D70BD9}">
      <dgm:prSet/>
      <dgm:spPr/>
      <dgm:t>
        <a:bodyPr/>
        <a:lstStyle/>
        <a:p>
          <a:endParaRPr lang="en-US"/>
        </a:p>
      </dgm:t>
    </dgm:pt>
    <dgm:pt modelId="{5770C7B1-191F-4F8B-A95C-0F8132EE4F0F}">
      <dgm:prSet/>
      <dgm:spPr/>
      <dgm:t>
        <a:bodyPr/>
        <a:lstStyle/>
        <a:p>
          <a:r>
            <a:rPr lang="en-US"/>
            <a:t>PLC Process</a:t>
          </a:r>
        </a:p>
      </dgm:t>
    </dgm:pt>
    <dgm:pt modelId="{902127D8-A548-4750-81C8-32FC4AD8AF97}" type="parTrans" cxnId="{65AEB455-A055-445B-8AFE-16932C58A02F}">
      <dgm:prSet/>
      <dgm:spPr/>
      <dgm:t>
        <a:bodyPr/>
        <a:lstStyle/>
        <a:p>
          <a:endParaRPr lang="en-US"/>
        </a:p>
      </dgm:t>
    </dgm:pt>
    <dgm:pt modelId="{F15851B8-54A3-49AD-8A16-FB828D87800E}" type="sibTrans" cxnId="{65AEB455-A055-445B-8AFE-16932C58A02F}">
      <dgm:prSet/>
      <dgm:spPr/>
      <dgm:t>
        <a:bodyPr/>
        <a:lstStyle/>
        <a:p>
          <a:endParaRPr lang="en-US"/>
        </a:p>
      </dgm:t>
    </dgm:pt>
    <dgm:pt modelId="{8D51214A-7537-438D-8BF1-71E272DB27C6}">
      <dgm:prSet/>
      <dgm:spPr/>
      <dgm:t>
        <a:bodyPr/>
        <a:lstStyle/>
        <a:p>
          <a:r>
            <a:rPr lang="en-US"/>
            <a:t>Systems Improvement </a:t>
          </a:r>
        </a:p>
      </dgm:t>
    </dgm:pt>
    <dgm:pt modelId="{18ACB054-2BBE-49C3-9DB6-8D2B214BC9A4}" type="parTrans" cxnId="{2DA72B6E-7F25-43E6-879D-0F64AC753DEB}">
      <dgm:prSet/>
      <dgm:spPr/>
      <dgm:t>
        <a:bodyPr/>
        <a:lstStyle/>
        <a:p>
          <a:endParaRPr lang="en-US"/>
        </a:p>
      </dgm:t>
    </dgm:pt>
    <dgm:pt modelId="{EA12E808-5043-4095-8732-483A299A366A}" type="sibTrans" cxnId="{2DA72B6E-7F25-43E6-879D-0F64AC753DEB}">
      <dgm:prSet/>
      <dgm:spPr/>
      <dgm:t>
        <a:bodyPr/>
        <a:lstStyle/>
        <a:p>
          <a:endParaRPr lang="en-US"/>
        </a:p>
      </dgm:t>
    </dgm:pt>
    <dgm:pt modelId="{0EAC3F7F-F4A7-4E2B-8C22-CD2580F8F318}">
      <dgm:prSet/>
      <dgm:spPr/>
      <dgm:t>
        <a:bodyPr/>
        <a:lstStyle/>
        <a:p>
          <a:r>
            <a:rPr lang="en-US"/>
            <a:t>IMPACT Committees</a:t>
          </a:r>
        </a:p>
      </dgm:t>
    </dgm:pt>
    <dgm:pt modelId="{51BA59A1-0B4E-4EC9-B399-749FF95281F7}" type="parTrans" cxnId="{F7FD2E00-99CA-4E25-85C7-A1B6527E5633}">
      <dgm:prSet/>
      <dgm:spPr/>
      <dgm:t>
        <a:bodyPr/>
        <a:lstStyle/>
        <a:p>
          <a:endParaRPr lang="en-US"/>
        </a:p>
      </dgm:t>
    </dgm:pt>
    <dgm:pt modelId="{97C58AFF-95F7-4B8B-92A7-8FC2C46C6D1D}" type="sibTrans" cxnId="{F7FD2E00-99CA-4E25-85C7-A1B6527E5633}">
      <dgm:prSet/>
      <dgm:spPr/>
      <dgm:t>
        <a:bodyPr/>
        <a:lstStyle/>
        <a:p>
          <a:endParaRPr lang="en-US"/>
        </a:p>
      </dgm:t>
    </dgm:pt>
    <dgm:pt modelId="{91B0E7B3-0AEF-4209-B853-DA39ECDBC611}">
      <dgm:prSet/>
      <dgm:spPr/>
      <dgm:t>
        <a:bodyPr/>
        <a:lstStyle/>
        <a:p>
          <a:r>
            <a:rPr lang="en-US"/>
            <a:t>Fun!</a:t>
          </a:r>
        </a:p>
      </dgm:t>
    </dgm:pt>
    <dgm:pt modelId="{91DDC315-41E4-4AA7-86CF-49488A96EA91}" type="parTrans" cxnId="{58DD80FA-4A5C-49BB-9BAE-9CCA69C39DAF}">
      <dgm:prSet/>
      <dgm:spPr/>
      <dgm:t>
        <a:bodyPr/>
        <a:lstStyle/>
        <a:p>
          <a:endParaRPr lang="en-US"/>
        </a:p>
      </dgm:t>
    </dgm:pt>
    <dgm:pt modelId="{EBC64459-DC10-4565-B6CB-C588FD268894}" type="sibTrans" cxnId="{58DD80FA-4A5C-49BB-9BAE-9CCA69C39DAF}">
      <dgm:prSet/>
      <dgm:spPr/>
      <dgm:t>
        <a:bodyPr/>
        <a:lstStyle/>
        <a:p>
          <a:endParaRPr lang="en-US"/>
        </a:p>
      </dgm:t>
    </dgm:pt>
    <dgm:pt modelId="{658D9C9E-E865-45BF-96B1-BB5221EAF7A8}">
      <dgm:prSet phldrT="[Text]" phldr="0"/>
      <dgm:spPr/>
      <dgm:t>
        <a:bodyPr/>
        <a:lstStyle/>
        <a:p>
          <a:pPr rtl="0"/>
          <a:r>
            <a:rPr lang="en-US" sz="1100">
              <a:latin typeface="Calibri"/>
              <a:ea typeface="Calibri"/>
              <a:cs typeface="Calibri"/>
            </a:rPr>
            <a:t>MTSS-B</a:t>
          </a:r>
          <a:endParaRPr lang="en-US">
            <a:latin typeface="Aptos Display" panose="02110004020202020204"/>
          </a:endParaRPr>
        </a:p>
      </dgm:t>
    </dgm:pt>
    <dgm:pt modelId="{72C3B37F-0030-49EB-911A-7837ED733818}" type="parTrans" cxnId="{ADF8FD9D-E2E2-45FE-9114-BF030821E450}">
      <dgm:prSet/>
      <dgm:spPr/>
      <dgm:t>
        <a:bodyPr/>
        <a:lstStyle/>
        <a:p>
          <a:endParaRPr lang="en-US"/>
        </a:p>
      </dgm:t>
    </dgm:pt>
    <dgm:pt modelId="{8F1CC0B8-1510-4892-9AB1-D38B73568722}" type="sibTrans" cxnId="{ADF8FD9D-E2E2-45FE-9114-BF030821E450}">
      <dgm:prSet/>
      <dgm:spPr/>
      <dgm:t>
        <a:bodyPr/>
        <a:lstStyle/>
        <a:p>
          <a:endParaRPr lang="en-US"/>
        </a:p>
      </dgm:t>
    </dgm:pt>
    <dgm:pt modelId="{28432683-344B-41EA-8250-1B6BDA7C5AD5}">
      <dgm:prSet phldrT="[Text]" phldr="0"/>
      <dgm:spPr/>
      <dgm:t>
        <a:bodyPr/>
        <a:lstStyle/>
        <a:p>
          <a:r>
            <a:rPr lang="en-US" sz="1100">
              <a:latin typeface="Calibri"/>
              <a:ea typeface="Calibri"/>
              <a:cs typeface="Calibri"/>
            </a:rPr>
            <a:t>Safety</a:t>
          </a:r>
        </a:p>
      </dgm:t>
    </dgm:pt>
    <dgm:pt modelId="{6B6D74A4-3F87-4EED-B36D-D88419453470}" type="parTrans" cxnId="{6C59ED87-68ED-4058-81AC-8B8D9EF2DF35}">
      <dgm:prSet/>
      <dgm:spPr/>
    </dgm:pt>
    <dgm:pt modelId="{DF0C21A2-00E2-4360-A97C-4FD0E967DCC2}" type="sibTrans" cxnId="{6C59ED87-68ED-4058-81AC-8B8D9EF2DF35}">
      <dgm:prSet/>
      <dgm:spPr/>
    </dgm:pt>
    <dgm:pt modelId="{C5804FC9-1B72-4D37-9173-7D4A7EDC591D}" type="pres">
      <dgm:prSet presAssocID="{560BBC4D-D7DE-4F0F-A6BC-DDDC62E473C0}" presName="Name0" presStyleCnt="0">
        <dgm:presLayoutVars>
          <dgm:dir/>
          <dgm:animLvl val="lvl"/>
          <dgm:resizeHandles val="exact"/>
        </dgm:presLayoutVars>
      </dgm:prSet>
      <dgm:spPr/>
    </dgm:pt>
    <dgm:pt modelId="{32C9A277-975E-4265-9927-04642132DDE3}" type="pres">
      <dgm:prSet presAssocID="{658D9C9E-E865-45BF-96B1-BB5221EAF7A8}" presName="linNode" presStyleCnt="0"/>
      <dgm:spPr/>
    </dgm:pt>
    <dgm:pt modelId="{0AD52799-0A79-4A57-AF33-B68C54A0B004}" type="pres">
      <dgm:prSet presAssocID="{658D9C9E-E865-45BF-96B1-BB5221EAF7A8}" presName="parentText" presStyleLbl="node1" presStyleIdx="0" presStyleCnt="7">
        <dgm:presLayoutVars>
          <dgm:chMax val="1"/>
          <dgm:bulletEnabled val="1"/>
        </dgm:presLayoutVars>
      </dgm:prSet>
      <dgm:spPr/>
    </dgm:pt>
    <dgm:pt modelId="{247E9C9C-F284-4AD7-85C8-4046A0F6CB82}" type="pres">
      <dgm:prSet presAssocID="{8F1CC0B8-1510-4892-9AB1-D38B73568722}" presName="sp" presStyleCnt="0"/>
      <dgm:spPr/>
    </dgm:pt>
    <dgm:pt modelId="{5946EBC1-B32E-446A-A794-7F7928CAA1D3}" type="pres">
      <dgm:prSet presAssocID="{28432683-344B-41EA-8250-1B6BDA7C5AD5}" presName="linNode" presStyleCnt="0"/>
      <dgm:spPr/>
    </dgm:pt>
    <dgm:pt modelId="{D454B49F-E72F-4C06-9B92-C9F7278C12C2}" type="pres">
      <dgm:prSet presAssocID="{28432683-344B-41EA-8250-1B6BDA7C5AD5}" presName="parentText" presStyleLbl="node1" presStyleIdx="1" presStyleCnt="7">
        <dgm:presLayoutVars>
          <dgm:chMax val="1"/>
          <dgm:bulletEnabled val="1"/>
        </dgm:presLayoutVars>
      </dgm:prSet>
      <dgm:spPr/>
    </dgm:pt>
    <dgm:pt modelId="{ED36FB4C-B9C5-4484-A810-6B1CC21269C7}" type="pres">
      <dgm:prSet presAssocID="{DF0C21A2-00E2-4360-A97C-4FD0E967DCC2}" presName="sp" presStyleCnt="0"/>
      <dgm:spPr/>
    </dgm:pt>
    <dgm:pt modelId="{1CE4CA53-077D-469A-B794-0B636AE77210}" type="pres">
      <dgm:prSet presAssocID="{35CFDC03-E934-4E1D-8462-E70A15E2809D}" presName="linNode" presStyleCnt="0"/>
      <dgm:spPr/>
    </dgm:pt>
    <dgm:pt modelId="{677036F4-07E0-4B9D-872D-A52048013985}" type="pres">
      <dgm:prSet presAssocID="{35CFDC03-E934-4E1D-8462-E70A15E2809D}" presName="parentText" presStyleLbl="node1" presStyleIdx="2" presStyleCnt="7">
        <dgm:presLayoutVars>
          <dgm:chMax val="1"/>
          <dgm:bulletEnabled val="1"/>
        </dgm:presLayoutVars>
      </dgm:prSet>
      <dgm:spPr/>
    </dgm:pt>
    <dgm:pt modelId="{FC57323B-44CF-4AEA-8009-496809C2D563}" type="pres">
      <dgm:prSet presAssocID="{6EBE5B80-7259-4264-B691-57A8EE456E85}" presName="sp" presStyleCnt="0"/>
      <dgm:spPr/>
    </dgm:pt>
    <dgm:pt modelId="{8E938CAF-88C6-4E5E-939C-760ED2C781AE}" type="pres">
      <dgm:prSet presAssocID="{5770C7B1-191F-4F8B-A95C-0F8132EE4F0F}" presName="linNode" presStyleCnt="0"/>
      <dgm:spPr/>
    </dgm:pt>
    <dgm:pt modelId="{5F643AF5-1792-4E0E-ADAA-5829F81FCA68}" type="pres">
      <dgm:prSet presAssocID="{5770C7B1-191F-4F8B-A95C-0F8132EE4F0F}" presName="parentText" presStyleLbl="node1" presStyleIdx="3" presStyleCnt="7">
        <dgm:presLayoutVars>
          <dgm:chMax val="1"/>
          <dgm:bulletEnabled val="1"/>
        </dgm:presLayoutVars>
      </dgm:prSet>
      <dgm:spPr/>
    </dgm:pt>
    <dgm:pt modelId="{E1454439-827B-445A-B4DA-B1419100E1F7}" type="pres">
      <dgm:prSet presAssocID="{F15851B8-54A3-49AD-8A16-FB828D87800E}" presName="sp" presStyleCnt="0"/>
      <dgm:spPr/>
    </dgm:pt>
    <dgm:pt modelId="{3C565761-2BB4-48EC-8AE6-C77C0F06960C}" type="pres">
      <dgm:prSet presAssocID="{8D51214A-7537-438D-8BF1-71E272DB27C6}" presName="linNode" presStyleCnt="0"/>
      <dgm:spPr/>
    </dgm:pt>
    <dgm:pt modelId="{FE0F16F1-BF8E-40A8-8D67-3DF3F705B276}" type="pres">
      <dgm:prSet presAssocID="{8D51214A-7537-438D-8BF1-71E272DB27C6}" presName="parentText" presStyleLbl="node1" presStyleIdx="4" presStyleCnt="7">
        <dgm:presLayoutVars>
          <dgm:chMax val="1"/>
          <dgm:bulletEnabled val="1"/>
        </dgm:presLayoutVars>
      </dgm:prSet>
      <dgm:spPr/>
    </dgm:pt>
    <dgm:pt modelId="{EC781741-413B-4AC4-8B98-5E8E4729DBA3}" type="pres">
      <dgm:prSet presAssocID="{EA12E808-5043-4095-8732-483A299A366A}" presName="sp" presStyleCnt="0"/>
      <dgm:spPr/>
    </dgm:pt>
    <dgm:pt modelId="{78E2518A-B05A-4788-8C3B-CB4731877DC0}" type="pres">
      <dgm:prSet presAssocID="{0EAC3F7F-F4A7-4E2B-8C22-CD2580F8F318}" presName="linNode" presStyleCnt="0"/>
      <dgm:spPr/>
    </dgm:pt>
    <dgm:pt modelId="{EE146D9B-4197-4113-85FF-CF038BBEC846}" type="pres">
      <dgm:prSet presAssocID="{0EAC3F7F-F4A7-4E2B-8C22-CD2580F8F318}" presName="parentText" presStyleLbl="node1" presStyleIdx="5" presStyleCnt="7">
        <dgm:presLayoutVars>
          <dgm:chMax val="1"/>
          <dgm:bulletEnabled val="1"/>
        </dgm:presLayoutVars>
      </dgm:prSet>
      <dgm:spPr/>
    </dgm:pt>
    <dgm:pt modelId="{140B977B-81E1-4D29-BB94-204F62513FB8}" type="pres">
      <dgm:prSet presAssocID="{97C58AFF-95F7-4B8B-92A7-8FC2C46C6D1D}" presName="sp" presStyleCnt="0"/>
      <dgm:spPr/>
    </dgm:pt>
    <dgm:pt modelId="{0F14C181-AD48-4D0F-9200-754BC4EA0009}" type="pres">
      <dgm:prSet presAssocID="{91B0E7B3-0AEF-4209-B853-DA39ECDBC611}" presName="linNode" presStyleCnt="0"/>
      <dgm:spPr/>
    </dgm:pt>
    <dgm:pt modelId="{AEE10A96-C0E2-4F39-9ABA-1E4EFA090AF8}" type="pres">
      <dgm:prSet presAssocID="{91B0E7B3-0AEF-4209-B853-DA39ECDBC611}" presName="parentText" presStyleLbl="node1" presStyleIdx="6" presStyleCnt="7">
        <dgm:presLayoutVars>
          <dgm:chMax val="1"/>
          <dgm:bulletEnabled val="1"/>
        </dgm:presLayoutVars>
      </dgm:prSet>
      <dgm:spPr/>
    </dgm:pt>
  </dgm:ptLst>
  <dgm:cxnLst>
    <dgm:cxn modelId="{F7FD2E00-99CA-4E25-85C7-A1B6527E5633}" srcId="{560BBC4D-D7DE-4F0F-A6BC-DDDC62E473C0}" destId="{0EAC3F7F-F4A7-4E2B-8C22-CD2580F8F318}" srcOrd="5" destOrd="0" parTransId="{51BA59A1-0B4E-4EC9-B399-749FF95281F7}" sibTransId="{97C58AFF-95F7-4B8B-92A7-8FC2C46C6D1D}"/>
    <dgm:cxn modelId="{48EA7620-0533-4549-AB46-DCCADB64CBBA}" type="presOf" srcId="{8D51214A-7537-438D-8BF1-71E272DB27C6}" destId="{FE0F16F1-BF8E-40A8-8D67-3DF3F705B276}" srcOrd="0" destOrd="0" presId="urn:microsoft.com/office/officeart/2005/8/layout/vList5"/>
    <dgm:cxn modelId="{CEFA7B30-DB87-4382-9D6C-32872D346476}" type="presOf" srcId="{28432683-344B-41EA-8250-1B6BDA7C5AD5}" destId="{D454B49F-E72F-4C06-9B92-C9F7278C12C2}" srcOrd="0" destOrd="0" presId="urn:microsoft.com/office/officeart/2005/8/layout/vList5"/>
    <dgm:cxn modelId="{9333FB69-59F9-448D-A0EE-6F6CE7BF03EF}" type="presOf" srcId="{560BBC4D-D7DE-4F0F-A6BC-DDDC62E473C0}" destId="{C5804FC9-1B72-4D37-9173-7D4A7EDC591D}" srcOrd="0" destOrd="0" presId="urn:microsoft.com/office/officeart/2005/8/layout/vList5"/>
    <dgm:cxn modelId="{2DA72B6E-7F25-43E6-879D-0F64AC753DEB}" srcId="{560BBC4D-D7DE-4F0F-A6BC-DDDC62E473C0}" destId="{8D51214A-7537-438D-8BF1-71E272DB27C6}" srcOrd="4" destOrd="0" parTransId="{18ACB054-2BBE-49C3-9DB6-8D2B214BC9A4}" sibTransId="{EA12E808-5043-4095-8732-483A299A366A}"/>
    <dgm:cxn modelId="{65AEB455-A055-445B-8AFE-16932C58A02F}" srcId="{560BBC4D-D7DE-4F0F-A6BC-DDDC62E473C0}" destId="{5770C7B1-191F-4F8B-A95C-0F8132EE4F0F}" srcOrd="3" destOrd="0" parTransId="{902127D8-A548-4750-81C8-32FC4AD8AF97}" sibTransId="{F15851B8-54A3-49AD-8A16-FB828D87800E}"/>
    <dgm:cxn modelId="{6C59ED87-68ED-4058-81AC-8B8D9EF2DF35}" srcId="{560BBC4D-D7DE-4F0F-A6BC-DDDC62E473C0}" destId="{28432683-344B-41EA-8250-1B6BDA7C5AD5}" srcOrd="1" destOrd="0" parTransId="{6B6D74A4-3F87-4EED-B36D-D88419453470}" sibTransId="{DF0C21A2-00E2-4360-A97C-4FD0E967DCC2}"/>
    <dgm:cxn modelId="{5D49FF88-DE4F-419F-AC84-9087F4D4D556}" type="presOf" srcId="{658D9C9E-E865-45BF-96B1-BB5221EAF7A8}" destId="{0AD52799-0A79-4A57-AF33-B68C54A0B004}" srcOrd="0" destOrd="0" presId="urn:microsoft.com/office/officeart/2005/8/layout/vList5"/>
    <dgm:cxn modelId="{ADF8FD9D-E2E2-45FE-9114-BF030821E450}" srcId="{560BBC4D-D7DE-4F0F-A6BC-DDDC62E473C0}" destId="{658D9C9E-E865-45BF-96B1-BB5221EAF7A8}" srcOrd="0" destOrd="0" parTransId="{72C3B37F-0030-49EB-911A-7837ED733818}" sibTransId="{8F1CC0B8-1510-4892-9AB1-D38B73568722}"/>
    <dgm:cxn modelId="{57E39CA3-5F48-44C2-B118-361AB3EE9F28}" type="presOf" srcId="{0EAC3F7F-F4A7-4E2B-8C22-CD2580F8F318}" destId="{EE146D9B-4197-4113-85FF-CF038BBEC846}" srcOrd="0" destOrd="0" presId="urn:microsoft.com/office/officeart/2005/8/layout/vList5"/>
    <dgm:cxn modelId="{3FCB2FB2-7E71-4E90-8337-766EA3192775}" type="presOf" srcId="{91B0E7B3-0AEF-4209-B853-DA39ECDBC611}" destId="{AEE10A96-C0E2-4F39-9ABA-1E4EFA090AF8}" srcOrd="0" destOrd="0" presId="urn:microsoft.com/office/officeart/2005/8/layout/vList5"/>
    <dgm:cxn modelId="{4D2E56C8-7D57-4764-95B1-E253A6D70BD9}" srcId="{560BBC4D-D7DE-4F0F-A6BC-DDDC62E473C0}" destId="{35CFDC03-E934-4E1D-8462-E70A15E2809D}" srcOrd="2" destOrd="0" parTransId="{64383C1C-A410-496B-8A83-9A92A5B60431}" sibTransId="{6EBE5B80-7259-4264-B691-57A8EE456E85}"/>
    <dgm:cxn modelId="{FB4FE9DA-1B2E-42B3-AF7E-9C7BEEDA179C}" type="presOf" srcId="{35CFDC03-E934-4E1D-8462-E70A15E2809D}" destId="{677036F4-07E0-4B9D-872D-A52048013985}" srcOrd="0" destOrd="0" presId="urn:microsoft.com/office/officeart/2005/8/layout/vList5"/>
    <dgm:cxn modelId="{C4ECB6ED-6F26-4238-B7F1-AF566AA59F87}" type="presOf" srcId="{5770C7B1-191F-4F8B-A95C-0F8132EE4F0F}" destId="{5F643AF5-1792-4E0E-ADAA-5829F81FCA68}" srcOrd="0" destOrd="0" presId="urn:microsoft.com/office/officeart/2005/8/layout/vList5"/>
    <dgm:cxn modelId="{58DD80FA-4A5C-49BB-9BAE-9CCA69C39DAF}" srcId="{560BBC4D-D7DE-4F0F-A6BC-DDDC62E473C0}" destId="{91B0E7B3-0AEF-4209-B853-DA39ECDBC611}" srcOrd="6" destOrd="0" parTransId="{91DDC315-41E4-4AA7-86CF-49488A96EA91}" sibTransId="{EBC64459-DC10-4565-B6CB-C588FD268894}"/>
    <dgm:cxn modelId="{EB03F109-3C11-472B-BBB2-0909903B6ECF}" type="presParOf" srcId="{C5804FC9-1B72-4D37-9173-7D4A7EDC591D}" destId="{32C9A277-975E-4265-9927-04642132DDE3}" srcOrd="0" destOrd="0" presId="urn:microsoft.com/office/officeart/2005/8/layout/vList5"/>
    <dgm:cxn modelId="{7AA3C2AF-286F-49F1-99B8-176DF9973BDE}" type="presParOf" srcId="{32C9A277-975E-4265-9927-04642132DDE3}" destId="{0AD52799-0A79-4A57-AF33-B68C54A0B004}" srcOrd="0" destOrd="0" presId="urn:microsoft.com/office/officeart/2005/8/layout/vList5"/>
    <dgm:cxn modelId="{5DE51B4B-9AE4-49FB-B360-B0799AC06915}" type="presParOf" srcId="{C5804FC9-1B72-4D37-9173-7D4A7EDC591D}" destId="{247E9C9C-F284-4AD7-85C8-4046A0F6CB82}" srcOrd="1" destOrd="0" presId="urn:microsoft.com/office/officeart/2005/8/layout/vList5"/>
    <dgm:cxn modelId="{D612D45E-DC7A-4705-8039-A86DA5C9C5F7}" type="presParOf" srcId="{C5804FC9-1B72-4D37-9173-7D4A7EDC591D}" destId="{5946EBC1-B32E-446A-A794-7F7928CAA1D3}" srcOrd="2" destOrd="0" presId="urn:microsoft.com/office/officeart/2005/8/layout/vList5"/>
    <dgm:cxn modelId="{00FF6997-A2A5-4CCF-AB8F-0F2D99E88AAD}" type="presParOf" srcId="{5946EBC1-B32E-446A-A794-7F7928CAA1D3}" destId="{D454B49F-E72F-4C06-9B92-C9F7278C12C2}" srcOrd="0" destOrd="0" presId="urn:microsoft.com/office/officeart/2005/8/layout/vList5"/>
    <dgm:cxn modelId="{0CCD8B96-08D5-443A-B795-9BEB09162208}" type="presParOf" srcId="{C5804FC9-1B72-4D37-9173-7D4A7EDC591D}" destId="{ED36FB4C-B9C5-4484-A810-6B1CC21269C7}" srcOrd="3" destOrd="0" presId="urn:microsoft.com/office/officeart/2005/8/layout/vList5"/>
    <dgm:cxn modelId="{A9B64444-B071-4CAB-BD57-F60DD514C064}" type="presParOf" srcId="{C5804FC9-1B72-4D37-9173-7D4A7EDC591D}" destId="{1CE4CA53-077D-469A-B794-0B636AE77210}" srcOrd="4" destOrd="0" presId="urn:microsoft.com/office/officeart/2005/8/layout/vList5"/>
    <dgm:cxn modelId="{93070130-DF30-49BE-B683-2CD2D21AF019}" type="presParOf" srcId="{1CE4CA53-077D-469A-B794-0B636AE77210}" destId="{677036F4-07E0-4B9D-872D-A52048013985}" srcOrd="0" destOrd="0" presId="urn:microsoft.com/office/officeart/2005/8/layout/vList5"/>
    <dgm:cxn modelId="{5917AC27-680A-49DF-B228-B0B43AAEF72C}" type="presParOf" srcId="{C5804FC9-1B72-4D37-9173-7D4A7EDC591D}" destId="{FC57323B-44CF-4AEA-8009-496809C2D563}" srcOrd="5" destOrd="0" presId="urn:microsoft.com/office/officeart/2005/8/layout/vList5"/>
    <dgm:cxn modelId="{CCF9BE22-23BF-4983-8211-732822A0F239}" type="presParOf" srcId="{C5804FC9-1B72-4D37-9173-7D4A7EDC591D}" destId="{8E938CAF-88C6-4E5E-939C-760ED2C781AE}" srcOrd="6" destOrd="0" presId="urn:microsoft.com/office/officeart/2005/8/layout/vList5"/>
    <dgm:cxn modelId="{54BC0C6A-BA1A-4762-B7D7-ABA157D10403}" type="presParOf" srcId="{8E938CAF-88C6-4E5E-939C-760ED2C781AE}" destId="{5F643AF5-1792-4E0E-ADAA-5829F81FCA68}" srcOrd="0" destOrd="0" presId="urn:microsoft.com/office/officeart/2005/8/layout/vList5"/>
    <dgm:cxn modelId="{D2E42DEE-A52A-4D18-B9EE-AAD6CE318BE1}" type="presParOf" srcId="{C5804FC9-1B72-4D37-9173-7D4A7EDC591D}" destId="{E1454439-827B-445A-B4DA-B1419100E1F7}" srcOrd="7" destOrd="0" presId="urn:microsoft.com/office/officeart/2005/8/layout/vList5"/>
    <dgm:cxn modelId="{38AAD70E-28C6-4C6C-8055-B1418FA18481}" type="presParOf" srcId="{C5804FC9-1B72-4D37-9173-7D4A7EDC591D}" destId="{3C565761-2BB4-48EC-8AE6-C77C0F06960C}" srcOrd="8" destOrd="0" presId="urn:microsoft.com/office/officeart/2005/8/layout/vList5"/>
    <dgm:cxn modelId="{BF3813F1-CF01-4405-925D-2AEB65B210CE}" type="presParOf" srcId="{3C565761-2BB4-48EC-8AE6-C77C0F06960C}" destId="{FE0F16F1-BF8E-40A8-8D67-3DF3F705B276}" srcOrd="0" destOrd="0" presId="urn:microsoft.com/office/officeart/2005/8/layout/vList5"/>
    <dgm:cxn modelId="{16883E3A-5026-4E7B-AD32-E78FD1D5BFEF}" type="presParOf" srcId="{C5804FC9-1B72-4D37-9173-7D4A7EDC591D}" destId="{EC781741-413B-4AC4-8B98-5E8E4729DBA3}" srcOrd="9" destOrd="0" presId="urn:microsoft.com/office/officeart/2005/8/layout/vList5"/>
    <dgm:cxn modelId="{BC1E41E4-8771-4FA8-A868-E457043349C4}" type="presParOf" srcId="{C5804FC9-1B72-4D37-9173-7D4A7EDC591D}" destId="{78E2518A-B05A-4788-8C3B-CB4731877DC0}" srcOrd="10" destOrd="0" presId="urn:microsoft.com/office/officeart/2005/8/layout/vList5"/>
    <dgm:cxn modelId="{B7916519-9594-4549-8488-C36897DB5E9B}" type="presParOf" srcId="{78E2518A-B05A-4788-8C3B-CB4731877DC0}" destId="{EE146D9B-4197-4113-85FF-CF038BBEC846}" srcOrd="0" destOrd="0" presId="urn:microsoft.com/office/officeart/2005/8/layout/vList5"/>
    <dgm:cxn modelId="{63797903-665D-4C58-AE00-F37E5DE92F8A}" type="presParOf" srcId="{C5804FC9-1B72-4D37-9173-7D4A7EDC591D}" destId="{140B977B-81E1-4D29-BB94-204F62513FB8}" srcOrd="11" destOrd="0" presId="urn:microsoft.com/office/officeart/2005/8/layout/vList5"/>
    <dgm:cxn modelId="{DB5F1047-2B3F-419B-812C-084EF9F4CCCC}" type="presParOf" srcId="{C5804FC9-1B72-4D37-9173-7D4A7EDC591D}" destId="{0F14C181-AD48-4D0F-9200-754BC4EA0009}" srcOrd="12" destOrd="0" presId="urn:microsoft.com/office/officeart/2005/8/layout/vList5"/>
    <dgm:cxn modelId="{F9C407D1-6243-403B-9653-2943B79408B4}" type="presParOf" srcId="{0F14C181-AD48-4D0F-9200-754BC4EA0009}" destId="{AEE10A96-C0E2-4F39-9ABA-1E4EFA090AF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D0711DE-7677-409B-9DED-89559392F143}" type="doc">
      <dgm:prSet loTypeId="urn:microsoft.com/office/officeart/2005/8/layout/pyramid3" loCatId="pyramid" qsTypeId="urn:microsoft.com/office/officeart/2005/8/quickstyle/simple1#9" qsCatId="simple" csTypeId="urn:microsoft.com/office/officeart/2005/8/colors/accent1_2#3" csCatId="accent1" phldr="1"/>
      <dgm:spPr/>
    </dgm:pt>
    <dgm:pt modelId="{616DD8F6-F875-4C14-8292-936A836B81F5}">
      <dgm:prSet phldrT="[Text]"/>
      <dgm:spPr>
        <a:solidFill>
          <a:srgbClr val="00B0F0"/>
        </a:solidFill>
      </dgm:spPr>
      <dgm:t>
        <a:bodyPr/>
        <a:lstStyle/>
        <a:p>
          <a:pPr rtl="0"/>
          <a:r>
            <a:rPr lang="en-US">
              <a:latin typeface="Aptos Display" panose="02110004020202020204"/>
            </a:rPr>
            <a:t>Comprehensive Needs Assessment, Survey Data, Achievement Data, Discipline Data</a:t>
          </a:r>
          <a:endParaRPr lang="en-US"/>
        </a:p>
      </dgm:t>
    </dgm:pt>
    <dgm:pt modelId="{75CBE702-DE74-4C1B-B31E-EB37A58B13A0}" type="parTrans" cxnId="{F00AF708-8647-4686-9864-6F926D4A8F3A}">
      <dgm:prSet/>
      <dgm:spPr/>
      <dgm:t>
        <a:bodyPr/>
        <a:lstStyle/>
        <a:p>
          <a:endParaRPr lang="en-US"/>
        </a:p>
      </dgm:t>
    </dgm:pt>
    <dgm:pt modelId="{B2A31068-48D4-4BB6-A5A4-A664E6C1EDB6}" type="sibTrans" cxnId="{F00AF708-8647-4686-9864-6F926D4A8F3A}">
      <dgm:prSet/>
      <dgm:spPr/>
      <dgm:t>
        <a:bodyPr/>
        <a:lstStyle/>
        <a:p>
          <a:endParaRPr lang="en-US"/>
        </a:p>
      </dgm:t>
    </dgm:pt>
    <dgm:pt modelId="{4A967485-4D3F-4A99-8614-4D169B300072}">
      <dgm:prSet phldrT="[Text]" phldr="0"/>
      <dgm:spPr>
        <a:solidFill>
          <a:srgbClr val="00B0F0"/>
        </a:solidFill>
      </dgm:spPr>
      <dgm:t>
        <a:bodyPr/>
        <a:lstStyle/>
        <a:p>
          <a:pPr rtl="0"/>
          <a:r>
            <a:rPr lang="en-US">
              <a:latin typeface="Aptos Display" panose="02110004020202020204"/>
            </a:rPr>
            <a:t>Leadership Team Dissection</a:t>
          </a:r>
          <a:endParaRPr lang="en-US"/>
        </a:p>
      </dgm:t>
    </dgm:pt>
    <dgm:pt modelId="{C316597D-6392-428E-8CDE-EE22CE89A0F9}" type="parTrans" cxnId="{5B57D9AF-419A-4209-B06C-2BCD7474D4E8}">
      <dgm:prSet/>
      <dgm:spPr/>
      <dgm:t>
        <a:bodyPr/>
        <a:lstStyle/>
        <a:p>
          <a:endParaRPr lang="en-US"/>
        </a:p>
      </dgm:t>
    </dgm:pt>
    <dgm:pt modelId="{C1417E18-E47D-4371-8C3D-90E977A3AB4E}" type="sibTrans" cxnId="{5B57D9AF-419A-4209-B06C-2BCD7474D4E8}">
      <dgm:prSet/>
      <dgm:spPr/>
      <dgm:t>
        <a:bodyPr/>
        <a:lstStyle/>
        <a:p>
          <a:endParaRPr lang="en-US"/>
        </a:p>
      </dgm:t>
    </dgm:pt>
    <dgm:pt modelId="{D28C6F78-F1C3-4CEB-967A-B295B229BC2E}">
      <dgm:prSet phldrT="[Text]" phldr="0"/>
      <dgm:spPr>
        <a:solidFill>
          <a:srgbClr val="00B0F0"/>
        </a:solidFill>
      </dgm:spPr>
      <dgm:t>
        <a:bodyPr/>
        <a:lstStyle/>
        <a:p>
          <a:pPr rtl="0">
            <a:lnSpc>
              <a:spcPct val="100000"/>
            </a:lnSpc>
            <a:spcAft>
              <a:spcPts val="0"/>
            </a:spcAft>
          </a:pPr>
          <a:r>
            <a:rPr lang="en-US">
              <a:latin typeface="Aptos Display" panose="02110004020202020204"/>
            </a:rPr>
            <a:t>Root Cause </a:t>
          </a:r>
        </a:p>
        <a:p>
          <a:pPr rtl="0">
            <a:lnSpc>
              <a:spcPct val="100000"/>
            </a:lnSpc>
            <a:spcAft>
              <a:spcPts val="0"/>
            </a:spcAft>
          </a:pPr>
          <a:r>
            <a:rPr lang="en-US">
              <a:latin typeface="Aptos Display" panose="02110004020202020204"/>
            </a:rPr>
            <a:t>Analysis</a:t>
          </a:r>
          <a:endParaRPr lang="en-US"/>
        </a:p>
      </dgm:t>
    </dgm:pt>
    <dgm:pt modelId="{B0449BEE-D9AC-4EAE-9103-CABEBB5A8B9F}" type="parTrans" cxnId="{63194EE7-B2A4-417D-9C85-DCA259F5E550}">
      <dgm:prSet/>
      <dgm:spPr/>
      <dgm:t>
        <a:bodyPr/>
        <a:lstStyle/>
        <a:p>
          <a:endParaRPr lang="en-US"/>
        </a:p>
      </dgm:t>
    </dgm:pt>
    <dgm:pt modelId="{F04CD4B4-C80C-438C-97D4-FC9CC2489F91}" type="sibTrans" cxnId="{63194EE7-B2A4-417D-9C85-DCA259F5E550}">
      <dgm:prSet/>
      <dgm:spPr/>
      <dgm:t>
        <a:bodyPr/>
        <a:lstStyle/>
        <a:p>
          <a:endParaRPr lang="en-US"/>
        </a:p>
      </dgm:t>
    </dgm:pt>
    <dgm:pt modelId="{99EEFA5A-427A-46D2-BF37-052C177719A7}" type="pres">
      <dgm:prSet presAssocID="{9D0711DE-7677-409B-9DED-89559392F143}" presName="Name0" presStyleCnt="0">
        <dgm:presLayoutVars>
          <dgm:dir/>
          <dgm:animLvl val="lvl"/>
          <dgm:resizeHandles val="exact"/>
        </dgm:presLayoutVars>
      </dgm:prSet>
      <dgm:spPr/>
    </dgm:pt>
    <dgm:pt modelId="{A7D454C4-F8B2-45DA-90FA-DC465FBFA94D}" type="pres">
      <dgm:prSet presAssocID="{616DD8F6-F875-4C14-8292-936A836B81F5}" presName="Name8" presStyleCnt="0"/>
      <dgm:spPr/>
    </dgm:pt>
    <dgm:pt modelId="{5E8C3051-264F-45F9-BCA6-13A9E8E0C56D}" type="pres">
      <dgm:prSet presAssocID="{616DD8F6-F875-4C14-8292-936A836B81F5}" presName="level" presStyleLbl="node1" presStyleIdx="0" presStyleCnt="3">
        <dgm:presLayoutVars>
          <dgm:chMax val="1"/>
          <dgm:bulletEnabled val="1"/>
        </dgm:presLayoutVars>
      </dgm:prSet>
      <dgm:spPr/>
    </dgm:pt>
    <dgm:pt modelId="{848F1108-8822-4E5A-B8B8-809B7386B788}" type="pres">
      <dgm:prSet presAssocID="{616DD8F6-F875-4C14-8292-936A836B81F5}" presName="levelTx" presStyleLbl="revTx" presStyleIdx="0" presStyleCnt="0">
        <dgm:presLayoutVars>
          <dgm:chMax val="1"/>
          <dgm:bulletEnabled val="1"/>
        </dgm:presLayoutVars>
      </dgm:prSet>
      <dgm:spPr/>
    </dgm:pt>
    <dgm:pt modelId="{575CB4A1-9267-4E43-B52B-574B4F0F5E04}" type="pres">
      <dgm:prSet presAssocID="{4A967485-4D3F-4A99-8614-4D169B300072}" presName="Name8" presStyleCnt="0"/>
      <dgm:spPr/>
    </dgm:pt>
    <dgm:pt modelId="{92F21260-11DE-4AF1-A911-4B2D3687F053}" type="pres">
      <dgm:prSet presAssocID="{4A967485-4D3F-4A99-8614-4D169B300072}" presName="level" presStyleLbl="node1" presStyleIdx="1" presStyleCnt="3">
        <dgm:presLayoutVars>
          <dgm:chMax val="1"/>
          <dgm:bulletEnabled val="1"/>
        </dgm:presLayoutVars>
      </dgm:prSet>
      <dgm:spPr/>
    </dgm:pt>
    <dgm:pt modelId="{EF53558B-ECBF-449D-9B9B-ECD95B3EF38E}" type="pres">
      <dgm:prSet presAssocID="{4A967485-4D3F-4A99-8614-4D169B300072}" presName="levelTx" presStyleLbl="revTx" presStyleIdx="0" presStyleCnt="0">
        <dgm:presLayoutVars>
          <dgm:chMax val="1"/>
          <dgm:bulletEnabled val="1"/>
        </dgm:presLayoutVars>
      </dgm:prSet>
      <dgm:spPr/>
    </dgm:pt>
    <dgm:pt modelId="{4D5FBECD-9918-4506-948E-0619C37E10EF}" type="pres">
      <dgm:prSet presAssocID="{D28C6F78-F1C3-4CEB-967A-B295B229BC2E}" presName="Name8" presStyleCnt="0"/>
      <dgm:spPr/>
    </dgm:pt>
    <dgm:pt modelId="{6688E4C3-B7CA-4BC6-A981-EFB0DA4CCAC6}" type="pres">
      <dgm:prSet presAssocID="{D28C6F78-F1C3-4CEB-967A-B295B229BC2E}" presName="level" presStyleLbl="node1" presStyleIdx="2" presStyleCnt="3">
        <dgm:presLayoutVars>
          <dgm:chMax val="1"/>
          <dgm:bulletEnabled val="1"/>
        </dgm:presLayoutVars>
      </dgm:prSet>
      <dgm:spPr/>
    </dgm:pt>
    <dgm:pt modelId="{599A6A19-19DF-4162-9EF6-2CDC114B1E0B}" type="pres">
      <dgm:prSet presAssocID="{D28C6F78-F1C3-4CEB-967A-B295B229BC2E}" presName="levelTx" presStyleLbl="revTx" presStyleIdx="0" presStyleCnt="0">
        <dgm:presLayoutVars>
          <dgm:chMax val="1"/>
          <dgm:bulletEnabled val="1"/>
        </dgm:presLayoutVars>
      </dgm:prSet>
      <dgm:spPr/>
    </dgm:pt>
  </dgm:ptLst>
  <dgm:cxnLst>
    <dgm:cxn modelId="{F00AF708-8647-4686-9864-6F926D4A8F3A}" srcId="{9D0711DE-7677-409B-9DED-89559392F143}" destId="{616DD8F6-F875-4C14-8292-936A836B81F5}" srcOrd="0" destOrd="0" parTransId="{75CBE702-DE74-4C1B-B31E-EB37A58B13A0}" sibTransId="{B2A31068-48D4-4BB6-A5A4-A664E6C1EDB6}"/>
    <dgm:cxn modelId="{817AB311-3471-4AA0-B432-06F75327D5DB}" type="presOf" srcId="{9D0711DE-7677-409B-9DED-89559392F143}" destId="{99EEFA5A-427A-46D2-BF37-052C177719A7}" srcOrd="0" destOrd="0" presId="urn:microsoft.com/office/officeart/2005/8/layout/pyramid3"/>
    <dgm:cxn modelId="{DF8A9F5C-837D-476C-B8A1-80DA0C77C9B6}" type="presOf" srcId="{616DD8F6-F875-4C14-8292-936A836B81F5}" destId="{5E8C3051-264F-45F9-BCA6-13A9E8E0C56D}" srcOrd="0" destOrd="0" presId="urn:microsoft.com/office/officeart/2005/8/layout/pyramid3"/>
    <dgm:cxn modelId="{8EE13686-E328-493B-8557-E94A5CD0FEC1}" type="presOf" srcId="{D28C6F78-F1C3-4CEB-967A-B295B229BC2E}" destId="{599A6A19-19DF-4162-9EF6-2CDC114B1E0B}" srcOrd="1" destOrd="0" presId="urn:microsoft.com/office/officeart/2005/8/layout/pyramid3"/>
    <dgm:cxn modelId="{4608988A-03D6-430D-9F69-97C5F3FE39F8}" type="presOf" srcId="{4A967485-4D3F-4A99-8614-4D169B300072}" destId="{EF53558B-ECBF-449D-9B9B-ECD95B3EF38E}" srcOrd="1" destOrd="0" presId="urn:microsoft.com/office/officeart/2005/8/layout/pyramid3"/>
    <dgm:cxn modelId="{5B57D9AF-419A-4209-B06C-2BCD7474D4E8}" srcId="{9D0711DE-7677-409B-9DED-89559392F143}" destId="{4A967485-4D3F-4A99-8614-4D169B300072}" srcOrd="1" destOrd="0" parTransId="{C316597D-6392-428E-8CDE-EE22CE89A0F9}" sibTransId="{C1417E18-E47D-4371-8C3D-90E977A3AB4E}"/>
    <dgm:cxn modelId="{C0E78FB6-ECF2-4CAF-8D46-5EDF0A588C00}" type="presOf" srcId="{616DD8F6-F875-4C14-8292-936A836B81F5}" destId="{848F1108-8822-4E5A-B8B8-809B7386B788}" srcOrd="1" destOrd="0" presId="urn:microsoft.com/office/officeart/2005/8/layout/pyramid3"/>
    <dgm:cxn modelId="{63194EE7-B2A4-417D-9C85-DCA259F5E550}" srcId="{9D0711DE-7677-409B-9DED-89559392F143}" destId="{D28C6F78-F1C3-4CEB-967A-B295B229BC2E}" srcOrd="2" destOrd="0" parTransId="{B0449BEE-D9AC-4EAE-9103-CABEBB5A8B9F}" sibTransId="{F04CD4B4-C80C-438C-97D4-FC9CC2489F91}"/>
    <dgm:cxn modelId="{F96339F7-AC5D-4458-AD0F-5B3AB67FDCBC}" type="presOf" srcId="{D28C6F78-F1C3-4CEB-967A-B295B229BC2E}" destId="{6688E4C3-B7CA-4BC6-A981-EFB0DA4CCAC6}" srcOrd="0" destOrd="0" presId="urn:microsoft.com/office/officeart/2005/8/layout/pyramid3"/>
    <dgm:cxn modelId="{6913EAFB-B3DE-48B4-A146-7DBCA7DB5B1C}" type="presOf" srcId="{4A967485-4D3F-4A99-8614-4D169B300072}" destId="{92F21260-11DE-4AF1-A911-4B2D3687F053}" srcOrd="0" destOrd="0" presId="urn:microsoft.com/office/officeart/2005/8/layout/pyramid3"/>
    <dgm:cxn modelId="{6BB89408-D997-4E0F-9B98-D47FDBE4AC04}" type="presParOf" srcId="{99EEFA5A-427A-46D2-BF37-052C177719A7}" destId="{A7D454C4-F8B2-45DA-90FA-DC465FBFA94D}" srcOrd="0" destOrd="0" presId="urn:microsoft.com/office/officeart/2005/8/layout/pyramid3"/>
    <dgm:cxn modelId="{67A031B7-67D3-413B-9103-A83FE2F31815}" type="presParOf" srcId="{A7D454C4-F8B2-45DA-90FA-DC465FBFA94D}" destId="{5E8C3051-264F-45F9-BCA6-13A9E8E0C56D}" srcOrd="0" destOrd="0" presId="urn:microsoft.com/office/officeart/2005/8/layout/pyramid3"/>
    <dgm:cxn modelId="{46E3FA4D-E41A-4C06-AEEA-27D8C677DD50}" type="presParOf" srcId="{A7D454C4-F8B2-45DA-90FA-DC465FBFA94D}" destId="{848F1108-8822-4E5A-B8B8-809B7386B788}" srcOrd="1" destOrd="0" presId="urn:microsoft.com/office/officeart/2005/8/layout/pyramid3"/>
    <dgm:cxn modelId="{B74DF419-F2AB-4CBF-8A73-B2E5D172C2BF}" type="presParOf" srcId="{99EEFA5A-427A-46D2-BF37-052C177719A7}" destId="{575CB4A1-9267-4E43-B52B-574B4F0F5E04}" srcOrd="1" destOrd="0" presId="urn:microsoft.com/office/officeart/2005/8/layout/pyramid3"/>
    <dgm:cxn modelId="{F8CCB061-68D1-48CA-A10A-A6F67604CBA5}" type="presParOf" srcId="{575CB4A1-9267-4E43-B52B-574B4F0F5E04}" destId="{92F21260-11DE-4AF1-A911-4B2D3687F053}" srcOrd="0" destOrd="0" presId="urn:microsoft.com/office/officeart/2005/8/layout/pyramid3"/>
    <dgm:cxn modelId="{2D4D9622-0625-412A-BF52-3DD2425AC622}" type="presParOf" srcId="{575CB4A1-9267-4E43-B52B-574B4F0F5E04}" destId="{EF53558B-ECBF-449D-9B9B-ECD95B3EF38E}" srcOrd="1" destOrd="0" presId="urn:microsoft.com/office/officeart/2005/8/layout/pyramid3"/>
    <dgm:cxn modelId="{B531902C-343D-4A17-87A8-C7D5DA876BD9}" type="presParOf" srcId="{99EEFA5A-427A-46D2-BF37-052C177719A7}" destId="{4D5FBECD-9918-4506-948E-0619C37E10EF}" srcOrd="2" destOrd="0" presId="urn:microsoft.com/office/officeart/2005/8/layout/pyramid3"/>
    <dgm:cxn modelId="{62FE91BB-5B01-4A68-AB98-89AA0F73E8C6}" type="presParOf" srcId="{4D5FBECD-9918-4506-948E-0619C37E10EF}" destId="{6688E4C3-B7CA-4BC6-A981-EFB0DA4CCAC6}" srcOrd="0" destOrd="0" presId="urn:microsoft.com/office/officeart/2005/8/layout/pyramid3"/>
    <dgm:cxn modelId="{B16B1859-5231-443D-9340-8D2144100F49}" type="presParOf" srcId="{4D5FBECD-9918-4506-948E-0619C37E10EF}" destId="{599A6A19-19DF-4162-9EF6-2CDC114B1E0B}"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D0711DE-7677-409B-9DED-89559392F143}" type="doc">
      <dgm:prSet loTypeId="urn:microsoft.com/office/officeart/2005/8/layout/pyramid3" loCatId="pyramid" qsTypeId="urn:microsoft.com/office/officeart/2005/8/quickstyle/simple1#10" qsCatId="simple" csTypeId="urn:microsoft.com/office/officeart/2005/8/colors/accent1_2#4" csCatId="accent1" phldr="1"/>
      <dgm:spPr/>
    </dgm:pt>
    <dgm:pt modelId="{616DD8F6-F875-4C14-8292-936A836B81F5}">
      <dgm:prSet phldrT="[Text]"/>
      <dgm:spPr>
        <a:solidFill>
          <a:srgbClr val="00B0F0"/>
        </a:solidFill>
      </dgm:spPr>
      <dgm:t>
        <a:bodyPr/>
        <a:lstStyle/>
        <a:p>
          <a:pPr rtl="0"/>
          <a:r>
            <a:rPr lang="en-US">
              <a:latin typeface="Aptos Display" panose="02110004020202020204"/>
            </a:rPr>
            <a:t>Comprehensive Needs Assessment, Survey Data, Achievement Data, Discipline Data</a:t>
          </a:r>
          <a:endParaRPr lang="en-US"/>
        </a:p>
      </dgm:t>
    </dgm:pt>
    <dgm:pt modelId="{75CBE702-DE74-4C1B-B31E-EB37A58B13A0}" type="parTrans" cxnId="{F00AF708-8647-4686-9864-6F926D4A8F3A}">
      <dgm:prSet/>
      <dgm:spPr/>
      <dgm:t>
        <a:bodyPr/>
        <a:lstStyle/>
        <a:p>
          <a:endParaRPr lang="en-US"/>
        </a:p>
      </dgm:t>
    </dgm:pt>
    <dgm:pt modelId="{B2A31068-48D4-4BB6-A5A4-A664E6C1EDB6}" type="sibTrans" cxnId="{F00AF708-8647-4686-9864-6F926D4A8F3A}">
      <dgm:prSet/>
      <dgm:spPr/>
      <dgm:t>
        <a:bodyPr/>
        <a:lstStyle/>
        <a:p>
          <a:endParaRPr lang="en-US"/>
        </a:p>
      </dgm:t>
    </dgm:pt>
    <dgm:pt modelId="{4A967485-4D3F-4A99-8614-4D169B300072}">
      <dgm:prSet phldrT="[Text]" phldr="0"/>
      <dgm:spPr>
        <a:solidFill>
          <a:srgbClr val="00B0F0"/>
        </a:solidFill>
      </dgm:spPr>
      <dgm:t>
        <a:bodyPr/>
        <a:lstStyle/>
        <a:p>
          <a:pPr rtl="0"/>
          <a:r>
            <a:rPr lang="en-US">
              <a:latin typeface="Aptos Display" panose="02110004020202020204"/>
            </a:rPr>
            <a:t>Leadership Team Dissection</a:t>
          </a:r>
          <a:endParaRPr lang="en-US"/>
        </a:p>
      </dgm:t>
    </dgm:pt>
    <dgm:pt modelId="{C316597D-6392-428E-8CDE-EE22CE89A0F9}" type="parTrans" cxnId="{5B57D9AF-419A-4209-B06C-2BCD7474D4E8}">
      <dgm:prSet/>
      <dgm:spPr/>
      <dgm:t>
        <a:bodyPr/>
        <a:lstStyle/>
        <a:p>
          <a:endParaRPr lang="en-US"/>
        </a:p>
      </dgm:t>
    </dgm:pt>
    <dgm:pt modelId="{C1417E18-E47D-4371-8C3D-90E977A3AB4E}" type="sibTrans" cxnId="{5B57D9AF-419A-4209-B06C-2BCD7474D4E8}">
      <dgm:prSet/>
      <dgm:spPr/>
      <dgm:t>
        <a:bodyPr/>
        <a:lstStyle/>
        <a:p>
          <a:endParaRPr lang="en-US"/>
        </a:p>
      </dgm:t>
    </dgm:pt>
    <dgm:pt modelId="{D28C6F78-F1C3-4CEB-967A-B295B229BC2E}">
      <dgm:prSet phldrT="[Text]" phldr="0"/>
      <dgm:spPr>
        <a:solidFill>
          <a:srgbClr val="00B0F0"/>
        </a:solidFill>
      </dgm:spPr>
      <dgm:t>
        <a:bodyPr/>
        <a:lstStyle/>
        <a:p>
          <a:pPr rtl="0"/>
          <a:r>
            <a:rPr lang="en-US">
              <a:latin typeface="Aptos Display" panose="02110004020202020204"/>
            </a:rPr>
            <a:t>Root Cause Analysis</a:t>
          </a:r>
          <a:endParaRPr lang="en-US"/>
        </a:p>
      </dgm:t>
    </dgm:pt>
    <dgm:pt modelId="{B0449BEE-D9AC-4EAE-9103-CABEBB5A8B9F}" type="parTrans" cxnId="{63194EE7-B2A4-417D-9C85-DCA259F5E550}">
      <dgm:prSet/>
      <dgm:spPr/>
      <dgm:t>
        <a:bodyPr/>
        <a:lstStyle/>
        <a:p>
          <a:endParaRPr lang="en-US"/>
        </a:p>
      </dgm:t>
    </dgm:pt>
    <dgm:pt modelId="{F04CD4B4-C80C-438C-97D4-FC9CC2489F91}" type="sibTrans" cxnId="{63194EE7-B2A4-417D-9C85-DCA259F5E550}">
      <dgm:prSet/>
      <dgm:spPr/>
      <dgm:t>
        <a:bodyPr/>
        <a:lstStyle/>
        <a:p>
          <a:endParaRPr lang="en-US"/>
        </a:p>
      </dgm:t>
    </dgm:pt>
    <dgm:pt modelId="{99EEFA5A-427A-46D2-BF37-052C177719A7}" type="pres">
      <dgm:prSet presAssocID="{9D0711DE-7677-409B-9DED-89559392F143}" presName="Name0" presStyleCnt="0">
        <dgm:presLayoutVars>
          <dgm:dir/>
          <dgm:animLvl val="lvl"/>
          <dgm:resizeHandles val="exact"/>
        </dgm:presLayoutVars>
      </dgm:prSet>
      <dgm:spPr/>
    </dgm:pt>
    <dgm:pt modelId="{A7D454C4-F8B2-45DA-90FA-DC465FBFA94D}" type="pres">
      <dgm:prSet presAssocID="{616DD8F6-F875-4C14-8292-936A836B81F5}" presName="Name8" presStyleCnt="0"/>
      <dgm:spPr/>
    </dgm:pt>
    <dgm:pt modelId="{5E8C3051-264F-45F9-BCA6-13A9E8E0C56D}" type="pres">
      <dgm:prSet presAssocID="{616DD8F6-F875-4C14-8292-936A836B81F5}" presName="level" presStyleLbl="node1" presStyleIdx="0" presStyleCnt="3">
        <dgm:presLayoutVars>
          <dgm:chMax val="1"/>
          <dgm:bulletEnabled val="1"/>
        </dgm:presLayoutVars>
      </dgm:prSet>
      <dgm:spPr/>
    </dgm:pt>
    <dgm:pt modelId="{848F1108-8822-4E5A-B8B8-809B7386B788}" type="pres">
      <dgm:prSet presAssocID="{616DD8F6-F875-4C14-8292-936A836B81F5}" presName="levelTx" presStyleLbl="revTx" presStyleIdx="0" presStyleCnt="0">
        <dgm:presLayoutVars>
          <dgm:chMax val="1"/>
          <dgm:bulletEnabled val="1"/>
        </dgm:presLayoutVars>
      </dgm:prSet>
      <dgm:spPr/>
    </dgm:pt>
    <dgm:pt modelId="{575CB4A1-9267-4E43-B52B-574B4F0F5E04}" type="pres">
      <dgm:prSet presAssocID="{4A967485-4D3F-4A99-8614-4D169B300072}" presName="Name8" presStyleCnt="0"/>
      <dgm:spPr/>
    </dgm:pt>
    <dgm:pt modelId="{92F21260-11DE-4AF1-A911-4B2D3687F053}" type="pres">
      <dgm:prSet presAssocID="{4A967485-4D3F-4A99-8614-4D169B300072}" presName="level" presStyleLbl="node1" presStyleIdx="1" presStyleCnt="3">
        <dgm:presLayoutVars>
          <dgm:chMax val="1"/>
          <dgm:bulletEnabled val="1"/>
        </dgm:presLayoutVars>
      </dgm:prSet>
      <dgm:spPr/>
    </dgm:pt>
    <dgm:pt modelId="{EF53558B-ECBF-449D-9B9B-ECD95B3EF38E}" type="pres">
      <dgm:prSet presAssocID="{4A967485-4D3F-4A99-8614-4D169B300072}" presName="levelTx" presStyleLbl="revTx" presStyleIdx="0" presStyleCnt="0">
        <dgm:presLayoutVars>
          <dgm:chMax val="1"/>
          <dgm:bulletEnabled val="1"/>
        </dgm:presLayoutVars>
      </dgm:prSet>
      <dgm:spPr/>
    </dgm:pt>
    <dgm:pt modelId="{4D5FBECD-9918-4506-948E-0619C37E10EF}" type="pres">
      <dgm:prSet presAssocID="{D28C6F78-F1C3-4CEB-967A-B295B229BC2E}" presName="Name8" presStyleCnt="0"/>
      <dgm:spPr/>
    </dgm:pt>
    <dgm:pt modelId="{6688E4C3-B7CA-4BC6-A981-EFB0DA4CCAC6}" type="pres">
      <dgm:prSet presAssocID="{D28C6F78-F1C3-4CEB-967A-B295B229BC2E}" presName="level" presStyleLbl="node1" presStyleIdx="2" presStyleCnt="3">
        <dgm:presLayoutVars>
          <dgm:chMax val="1"/>
          <dgm:bulletEnabled val="1"/>
        </dgm:presLayoutVars>
      </dgm:prSet>
      <dgm:spPr/>
    </dgm:pt>
    <dgm:pt modelId="{599A6A19-19DF-4162-9EF6-2CDC114B1E0B}" type="pres">
      <dgm:prSet presAssocID="{D28C6F78-F1C3-4CEB-967A-B295B229BC2E}" presName="levelTx" presStyleLbl="revTx" presStyleIdx="0" presStyleCnt="0">
        <dgm:presLayoutVars>
          <dgm:chMax val="1"/>
          <dgm:bulletEnabled val="1"/>
        </dgm:presLayoutVars>
      </dgm:prSet>
      <dgm:spPr/>
    </dgm:pt>
  </dgm:ptLst>
  <dgm:cxnLst>
    <dgm:cxn modelId="{F00AF708-8647-4686-9864-6F926D4A8F3A}" srcId="{9D0711DE-7677-409B-9DED-89559392F143}" destId="{616DD8F6-F875-4C14-8292-936A836B81F5}" srcOrd="0" destOrd="0" parTransId="{75CBE702-DE74-4C1B-B31E-EB37A58B13A0}" sibTransId="{B2A31068-48D4-4BB6-A5A4-A664E6C1EDB6}"/>
    <dgm:cxn modelId="{817AB311-3471-4AA0-B432-06F75327D5DB}" type="presOf" srcId="{9D0711DE-7677-409B-9DED-89559392F143}" destId="{99EEFA5A-427A-46D2-BF37-052C177719A7}" srcOrd="0" destOrd="0" presId="urn:microsoft.com/office/officeart/2005/8/layout/pyramid3"/>
    <dgm:cxn modelId="{DF8A9F5C-837D-476C-B8A1-80DA0C77C9B6}" type="presOf" srcId="{616DD8F6-F875-4C14-8292-936A836B81F5}" destId="{5E8C3051-264F-45F9-BCA6-13A9E8E0C56D}" srcOrd="0" destOrd="0" presId="urn:microsoft.com/office/officeart/2005/8/layout/pyramid3"/>
    <dgm:cxn modelId="{8EE13686-E328-493B-8557-E94A5CD0FEC1}" type="presOf" srcId="{D28C6F78-F1C3-4CEB-967A-B295B229BC2E}" destId="{599A6A19-19DF-4162-9EF6-2CDC114B1E0B}" srcOrd="1" destOrd="0" presId="urn:microsoft.com/office/officeart/2005/8/layout/pyramid3"/>
    <dgm:cxn modelId="{4608988A-03D6-430D-9F69-97C5F3FE39F8}" type="presOf" srcId="{4A967485-4D3F-4A99-8614-4D169B300072}" destId="{EF53558B-ECBF-449D-9B9B-ECD95B3EF38E}" srcOrd="1" destOrd="0" presId="urn:microsoft.com/office/officeart/2005/8/layout/pyramid3"/>
    <dgm:cxn modelId="{5B57D9AF-419A-4209-B06C-2BCD7474D4E8}" srcId="{9D0711DE-7677-409B-9DED-89559392F143}" destId="{4A967485-4D3F-4A99-8614-4D169B300072}" srcOrd="1" destOrd="0" parTransId="{C316597D-6392-428E-8CDE-EE22CE89A0F9}" sibTransId="{C1417E18-E47D-4371-8C3D-90E977A3AB4E}"/>
    <dgm:cxn modelId="{C0E78FB6-ECF2-4CAF-8D46-5EDF0A588C00}" type="presOf" srcId="{616DD8F6-F875-4C14-8292-936A836B81F5}" destId="{848F1108-8822-4E5A-B8B8-809B7386B788}" srcOrd="1" destOrd="0" presId="urn:microsoft.com/office/officeart/2005/8/layout/pyramid3"/>
    <dgm:cxn modelId="{63194EE7-B2A4-417D-9C85-DCA259F5E550}" srcId="{9D0711DE-7677-409B-9DED-89559392F143}" destId="{D28C6F78-F1C3-4CEB-967A-B295B229BC2E}" srcOrd="2" destOrd="0" parTransId="{B0449BEE-D9AC-4EAE-9103-CABEBB5A8B9F}" sibTransId="{F04CD4B4-C80C-438C-97D4-FC9CC2489F91}"/>
    <dgm:cxn modelId="{F96339F7-AC5D-4458-AD0F-5B3AB67FDCBC}" type="presOf" srcId="{D28C6F78-F1C3-4CEB-967A-B295B229BC2E}" destId="{6688E4C3-B7CA-4BC6-A981-EFB0DA4CCAC6}" srcOrd="0" destOrd="0" presId="urn:microsoft.com/office/officeart/2005/8/layout/pyramid3"/>
    <dgm:cxn modelId="{6913EAFB-B3DE-48B4-A146-7DBCA7DB5B1C}" type="presOf" srcId="{4A967485-4D3F-4A99-8614-4D169B300072}" destId="{92F21260-11DE-4AF1-A911-4B2D3687F053}" srcOrd="0" destOrd="0" presId="urn:microsoft.com/office/officeart/2005/8/layout/pyramid3"/>
    <dgm:cxn modelId="{6BB89408-D997-4E0F-9B98-D47FDBE4AC04}" type="presParOf" srcId="{99EEFA5A-427A-46D2-BF37-052C177719A7}" destId="{A7D454C4-F8B2-45DA-90FA-DC465FBFA94D}" srcOrd="0" destOrd="0" presId="urn:microsoft.com/office/officeart/2005/8/layout/pyramid3"/>
    <dgm:cxn modelId="{67A031B7-67D3-413B-9103-A83FE2F31815}" type="presParOf" srcId="{A7D454C4-F8B2-45DA-90FA-DC465FBFA94D}" destId="{5E8C3051-264F-45F9-BCA6-13A9E8E0C56D}" srcOrd="0" destOrd="0" presId="urn:microsoft.com/office/officeart/2005/8/layout/pyramid3"/>
    <dgm:cxn modelId="{46E3FA4D-E41A-4C06-AEEA-27D8C677DD50}" type="presParOf" srcId="{A7D454C4-F8B2-45DA-90FA-DC465FBFA94D}" destId="{848F1108-8822-4E5A-B8B8-809B7386B788}" srcOrd="1" destOrd="0" presId="urn:microsoft.com/office/officeart/2005/8/layout/pyramid3"/>
    <dgm:cxn modelId="{B74DF419-F2AB-4CBF-8A73-B2E5D172C2BF}" type="presParOf" srcId="{99EEFA5A-427A-46D2-BF37-052C177719A7}" destId="{575CB4A1-9267-4E43-B52B-574B4F0F5E04}" srcOrd="1" destOrd="0" presId="urn:microsoft.com/office/officeart/2005/8/layout/pyramid3"/>
    <dgm:cxn modelId="{F8CCB061-68D1-48CA-A10A-A6F67604CBA5}" type="presParOf" srcId="{575CB4A1-9267-4E43-B52B-574B4F0F5E04}" destId="{92F21260-11DE-4AF1-A911-4B2D3687F053}" srcOrd="0" destOrd="0" presId="urn:microsoft.com/office/officeart/2005/8/layout/pyramid3"/>
    <dgm:cxn modelId="{2D4D9622-0625-412A-BF52-3DD2425AC622}" type="presParOf" srcId="{575CB4A1-9267-4E43-B52B-574B4F0F5E04}" destId="{EF53558B-ECBF-449D-9B9B-ECD95B3EF38E}" srcOrd="1" destOrd="0" presId="urn:microsoft.com/office/officeart/2005/8/layout/pyramid3"/>
    <dgm:cxn modelId="{B531902C-343D-4A17-87A8-C7D5DA876BD9}" type="presParOf" srcId="{99EEFA5A-427A-46D2-BF37-052C177719A7}" destId="{4D5FBECD-9918-4506-948E-0619C37E10EF}" srcOrd="2" destOrd="0" presId="urn:microsoft.com/office/officeart/2005/8/layout/pyramid3"/>
    <dgm:cxn modelId="{62FE91BB-5B01-4A68-AB98-89AA0F73E8C6}" type="presParOf" srcId="{4D5FBECD-9918-4506-948E-0619C37E10EF}" destId="{6688E4C3-B7CA-4BC6-A981-EFB0DA4CCAC6}" srcOrd="0" destOrd="0" presId="urn:microsoft.com/office/officeart/2005/8/layout/pyramid3"/>
    <dgm:cxn modelId="{B16B1859-5231-443D-9340-8D2144100F49}" type="presParOf" srcId="{4D5FBECD-9918-4506-948E-0619C37E10EF}" destId="{599A6A19-19DF-4162-9EF6-2CDC114B1E0B}"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7879AAF-BAE3-4C7A-B298-A68FC9A597F2}" type="doc">
      <dgm:prSet loTypeId="urn:microsoft.com/office/officeart/2005/8/layout/pyramid1" loCatId="pyramid" qsTypeId="urn:microsoft.com/office/officeart/2005/8/quickstyle/simple1#11" qsCatId="simple" csTypeId="urn:microsoft.com/office/officeart/2005/8/colors/accent1_2#5" csCatId="accent1" phldr="1"/>
      <dgm:spPr/>
    </dgm:pt>
    <dgm:pt modelId="{B6B87BDA-5527-4928-8505-4791B8D45B41}">
      <dgm:prSet phldrT="[Text]" phldr="0"/>
      <dgm:spPr>
        <a:solidFill>
          <a:srgbClr val="00B0F0"/>
        </a:solidFill>
      </dgm:spPr>
      <dgm:t>
        <a:bodyPr/>
        <a:lstStyle/>
        <a:p>
          <a:pPr rtl="0"/>
          <a:r>
            <a:rPr lang="en-US">
              <a:latin typeface="Aptos Display" panose="02110004020202020204"/>
            </a:rPr>
            <a:t>Root Cause Determination</a:t>
          </a:r>
          <a:endParaRPr lang="en-US"/>
        </a:p>
      </dgm:t>
    </dgm:pt>
    <dgm:pt modelId="{3E940FE1-FB9E-4FA1-B3EA-2C4163C7EFCA}" type="parTrans" cxnId="{D689CC80-021A-4129-938C-3582053B4380}">
      <dgm:prSet/>
      <dgm:spPr/>
      <dgm:t>
        <a:bodyPr/>
        <a:lstStyle/>
        <a:p>
          <a:endParaRPr lang="en-US"/>
        </a:p>
      </dgm:t>
    </dgm:pt>
    <dgm:pt modelId="{BB5452D0-1C56-49CD-A21B-A29B9651A58B}" type="sibTrans" cxnId="{D689CC80-021A-4129-938C-3582053B4380}">
      <dgm:prSet/>
      <dgm:spPr/>
      <dgm:t>
        <a:bodyPr/>
        <a:lstStyle/>
        <a:p>
          <a:endParaRPr lang="en-US"/>
        </a:p>
      </dgm:t>
    </dgm:pt>
    <dgm:pt modelId="{A7447605-AA0B-4B27-8670-6DC32226BFCF}">
      <dgm:prSet phldrT="[Text]" phldr="0"/>
      <dgm:spPr>
        <a:solidFill>
          <a:srgbClr val="00B0F0"/>
        </a:solidFill>
      </dgm:spPr>
      <dgm:t>
        <a:bodyPr/>
        <a:lstStyle/>
        <a:p>
          <a:pPr rtl="0"/>
          <a:r>
            <a:rPr lang="en-US">
              <a:latin typeface="Aptos Display" panose="02110004020202020204"/>
            </a:rPr>
            <a:t>Integrated Action Plan</a:t>
          </a:r>
          <a:endParaRPr lang="en-US"/>
        </a:p>
      </dgm:t>
    </dgm:pt>
    <dgm:pt modelId="{A75440F9-E66C-40F8-98F8-7EDD7CD04C7E}" type="parTrans" cxnId="{28A1DB6F-748A-47CB-A6CD-AE14F535A0CB}">
      <dgm:prSet/>
      <dgm:spPr/>
      <dgm:t>
        <a:bodyPr/>
        <a:lstStyle/>
        <a:p>
          <a:endParaRPr lang="en-US"/>
        </a:p>
      </dgm:t>
    </dgm:pt>
    <dgm:pt modelId="{A53CA9DD-79B9-4C33-A00A-71D8EA47F862}" type="sibTrans" cxnId="{28A1DB6F-748A-47CB-A6CD-AE14F535A0CB}">
      <dgm:prSet/>
      <dgm:spPr/>
      <dgm:t>
        <a:bodyPr/>
        <a:lstStyle/>
        <a:p>
          <a:endParaRPr lang="en-US"/>
        </a:p>
      </dgm:t>
    </dgm:pt>
    <dgm:pt modelId="{696BFEF3-A97B-437C-AF77-20F65AB204FC}">
      <dgm:prSet phldrT="[Text]" phldr="0"/>
      <dgm:spPr>
        <a:solidFill>
          <a:srgbClr val="00B0F0"/>
        </a:solidFill>
      </dgm:spPr>
      <dgm:t>
        <a:bodyPr/>
        <a:lstStyle/>
        <a:p>
          <a:pPr rtl="0"/>
          <a:r>
            <a:rPr lang="en-US">
              <a:latin typeface="Aptos Display" panose="02110004020202020204"/>
            </a:rPr>
            <a:t>Professional Learning Plan</a:t>
          </a:r>
          <a:endParaRPr lang="en-US"/>
        </a:p>
      </dgm:t>
    </dgm:pt>
    <dgm:pt modelId="{820DA9EA-921B-479E-858D-05E1E4924F76}" type="parTrans" cxnId="{C9DD34AE-2837-4C0E-AC14-5382218BC830}">
      <dgm:prSet/>
      <dgm:spPr/>
      <dgm:t>
        <a:bodyPr/>
        <a:lstStyle/>
        <a:p>
          <a:endParaRPr lang="en-US"/>
        </a:p>
      </dgm:t>
    </dgm:pt>
    <dgm:pt modelId="{B6ABAA8B-B456-4A67-8F6C-11E1191DB37E}" type="sibTrans" cxnId="{C9DD34AE-2837-4C0E-AC14-5382218BC830}">
      <dgm:prSet/>
      <dgm:spPr/>
      <dgm:t>
        <a:bodyPr/>
        <a:lstStyle/>
        <a:p>
          <a:endParaRPr lang="en-US"/>
        </a:p>
      </dgm:t>
    </dgm:pt>
    <dgm:pt modelId="{021A74CF-FADE-49DC-89B2-DCB516A21CF9}" type="pres">
      <dgm:prSet presAssocID="{77879AAF-BAE3-4C7A-B298-A68FC9A597F2}" presName="Name0" presStyleCnt="0">
        <dgm:presLayoutVars>
          <dgm:dir/>
          <dgm:animLvl val="lvl"/>
          <dgm:resizeHandles val="exact"/>
        </dgm:presLayoutVars>
      </dgm:prSet>
      <dgm:spPr/>
    </dgm:pt>
    <dgm:pt modelId="{DA51078C-6A6D-4C15-8D80-8D8A887C6450}" type="pres">
      <dgm:prSet presAssocID="{B6B87BDA-5527-4928-8505-4791B8D45B41}" presName="Name8" presStyleCnt="0"/>
      <dgm:spPr/>
    </dgm:pt>
    <dgm:pt modelId="{0214D99C-3B90-476F-ADAC-E54DCF35980E}" type="pres">
      <dgm:prSet presAssocID="{B6B87BDA-5527-4928-8505-4791B8D45B41}" presName="level" presStyleLbl="node1" presStyleIdx="0" presStyleCnt="3">
        <dgm:presLayoutVars>
          <dgm:chMax val="1"/>
          <dgm:bulletEnabled val="1"/>
        </dgm:presLayoutVars>
      </dgm:prSet>
      <dgm:spPr/>
    </dgm:pt>
    <dgm:pt modelId="{AF611F2F-1E83-4942-B95B-6D7C22D766E8}" type="pres">
      <dgm:prSet presAssocID="{B6B87BDA-5527-4928-8505-4791B8D45B41}" presName="levelTx" presStyleLbl="revTx" presStyleIdx="0" presStyleCnt="0">
        <dgm:presLayoutVars>
          <dgm:chMax val="1"/>
          <dgm:bulletEnabled val="1"/>
        </dgm:presLayoutVars>
      </dgm:prSet>
      <dgm:spPr/>
    </dgm:pt>
    <dgm:pt modelId="{6A87B3A0-681B-47FF-B891-85F67B819E48}" type="pres">
      <dgm:prSet presAssocID="{A7447605-AA0B-4B27-8670-6DC32226BFCF}" presName="Name8" presStyleCnt="0"/>
      <dgm:spPr/>
    </dgm:pt>
    <dgm:pt modelId="{B04940F9-6B99-4DC4-B261-D22D50E57301}" type="pres">
      <dgm:prSet presAssocID="{A7447605-AA0B-4B27-8670-6DC32226BFCF}" presName="level" presStyleLbl="node1" presStyleIdx="1" presStyleCnt="3">
        <dgm:presLayoutVars>
          <dgm:chMax val="1"/>
          <dgm:bulletEnabled val="1"/>
        </dgm:presLayoutVars>
      </dgm:prSet>
      <dgm:spPr/>
    </dgm:pt>
    <dgm:pt modelId="{94A8DFDD-F30B-4B9C-A968-2502B72A1ACC}" type="pres">
      <dgm:prSet presAssocID="{A7447605-AA0B-4B27-8670-6DC32226BFCF}" presName="levelTx" presStyleLbl="revTx" presStyleIdx="0" presStyleCnt="0">
        <dgm:presLayoutVars>
          <dgm:chMax val="1"/>
          <dgm:bulletEnabled val="1"/>
        </dgm:presLayoutVars>
      </dgm:prSet>
      <dgm:spPr/>
    </dgm:pt>
    <dgm:pt modelId="{D17E466B-F3C4-458F-8C93-562C26D00C5F}" type="pres">
      <dgm:prSet presAssocID="{696BFEF3-A97B-437C-AF77-20F65AB204FC}" presName="Name8" presStyleCnt="0"/>
      <dgm:spPr/>
    </dgm:pt>
    <dgm:pt modelId="{BD1AB1A4-EBC3-4AD2-9241-E44C42A2E188}" type="pres">
      <dgm:prSet presAssocID="{696BFEF3-A97B-437C-AF77-20F65AB204FC}" presName="level" presStyleLbl="node1" presStyleIdx="2" presStyleCnt="3">
        <dgm:presLayoutVars>
          <dgm:chMax val="1"/>
          <dgm:bulletEnabled val="1"/>
        </dgm:presLayoutVars>
      </dgm:prSet>
      <dgm:spPr/>
    </dgm:pt>
    <dgm:pt modelId="{A650C95F-82AF-48F9-98AC-6EBF543C3872}" type="pres">
      <dgm:prSet presAssocID="{696BFEF3-A97B-437C-AF77-20F65AB204FC}" presName="levelTx" presStyleLbl="revTx" presStyleIdx="0" presStyleCnt="0">
        <dgm:presLayoutVars>
          <dgm:chMax val="1"/>
          <dgm:bulletEnabled val="1"/>
        </dgm:presLayoutVars>
      </dgm:prSet>
      <dgm:spPr/>
    </dgm:pt>
  </dgm:ptLst>
  <dgm:cxnLst>
    <dgm:cxn modelId="{46929747-0D15-4CCA-9BC4-78A6FFD5F664}" type="presOf" srcId="{77879AAF-BAE3-4C7A-B298-A68FC9A597F2}" destId="{021A74CF-FADE-49DC-89B2-DCB516A21CF9}" srcOrd="0" destOrd="0" presId="urn:microsoft.com/office/officeart/2005/8/layout/pyramid1"/>
    <dgm:cxn modelId="{9D885F49-A635-4C61-BF28-D0DF3A10D3E5}" type="presOf" srcId="{A7447605-AA0B-4B27-8670-6DC32226BFCF}" destId="{B04940F9-6B99-4DC4-B261-D22D50E57301}" srcOrd="0" destOrd="0" presId="urn:microsoft.com/office/officeart/2005/8/layout/pyramid1"/>
    <dgm:cxn modelId="{48265349-61F3-442D-8D45-78BF33691534}" type="presOf" srcId="{696BFEF3-A97B-437C-AF77-20F65AB204FC}" destId="{BD1AB1A4-EBC3-4AD2-9241-E44C42A2E188}" srcOrd="0" destOrd="0" presId="urn:microsoft.com/office/officeart/2005/8/layout/pyramid1"/>
    <dgm:cxn modelId="{28A1DB6F-748A-47CB-A6CD-AE14F535A0CB}" srcId="{77879AAF-BAE3-4C7A-B298-A68FC9A597F2}" destId="{A7447605-AA0B-4B27-8670-6DC32226BFCF}" srcOrd="1" destOrd="0" parTransId="{A75440F9-E66C-40F8-98F8-7EDD7CD04C7E}" sibTransId="{A53CA9DD-79B9-4C33-A00A-71D8EA47F862}"/>
    <dgm:cxn modelId="{D689CC80-021A-4129-938C-3582053B4380}" srcId="{77879AAF-BAE3-4C7A-B298-A68FC9A597F2}" destId="{B6B87BDA-5527-4928-8505-4791B8D45B41}" srcOrd="0" destOrd="0" parTransId="{3E940FE1-FB9E-4FA1-B3EA-2C4163C7EFCA}" sibTransId="{BB5452D0-1C56-49CD-A21B-A29B9651A58B}"/>
    <dgm:cxn modelId="{F01BD682-912D-40E3-A5D0-70B677EEBCCB}" type="presOf" srcId="{B6B87BDA-5527-4928-8505-4791B8D45B41}" destId="{AF611F2F-1E83-4942-B95B-6D7C22D766E8}" srcOrd="1" destOrd="0" presId="urn:microsoft.com/office/officeart/2005/8/layout/pyramid1"/>
    <dgm:cxn modelId="{C9DD34AE-2837-4C0E-AC14-5382218BC830}" srcId="{77879AAF-BAE3-4C7A-B298-A68FC9A597F2}" destId="{696BFEF3-A97B-437C-AF77-20F65AB204FC}" srcOrd="2" destOrd="0" parTransId="{820DA9EA-921B-479E-858D-05E1E4924F76}" sibTransId="{B6ABAA8B-B456-4A67-8F6C-11E1191DB37E}"/>
    <dgm:cxn modelId="{EE5FCBC2-51B8-4174-AF5E-D6D0D2A4FC00}" type="presOf" srcId="{696BFEF3-A97B-437C-AF77-20F65AB204FC}" destId="{A650C95F-82AF-48F9-98AC-6EBF543C3872}" srcOrd="1" destOrd="0" presId="urn:microsoft.com/office/officeart/2005/8/layout/pyramid1"/>
    <dgm:cxn modelId="{2134D8D6-0AC5-4AFB-9085-BCBCCD6BDD96}" type="presOf" srcId="{B6B87BDA-5527-4928-8505-4791B8D45B41}" destId="{0214D99C-3B90-476F-ADAC-E54DCF35980E}" srcOrd="0" destOrd="0" presId="urn:microsoft.com/office/officeart/2005/8/layout/pyramid1"/>
    <dgm:cxn modelId="{4BDA5CDA-D939-4272-9C16-859B6AB5B526}" type="presOf" srcId="{A7447605-AA0B-4B27-8670-6DC32226BFCF}" destId="{94A8DFDD-F30B-4B9C-A968-2502B72A1ACC}" srcOrd="1" destOrd="0" presId="urn:microsoft.com/office/officeart/2005/8/layout/pyramid1"/>
    <dgm:cxn modelId="{CD139EBD-9EAA-4025-AC39-9FC27D948561}" type="presParOf" srcId="{021A74CF-FADE-49DC-89B2-DCB516A21CF9}" destId="{DA51078C-6A6D-4C15-8D80-8D8A887C6450}" srcOrd="0" destOrd="0" presId="urn:microsoft.com/office/officeart/2005/8/layout/pyramid1"/>
    <dgm:cxn modelId="{C6FCE3E2-80AB-40DF-97F0-00D8C4915F50}" type="presParOf" srcId="{DA51078C-6A6D-4C15-8D80-8D8A887C6450}" destId="{0214D99C-3B90-476F-ADAC-E54DCF35980E}" srcOrd="0" destOrd="0" presId="urn:microsoft.com/office/officeart/2005/8/layout/pyramid1"/>
    <dgm:cxn modelId="{0BA97B3F-7646-4195-AB3C-126F90733F99}" type="presParOf" srcId="{DA51078C-6A6D-4C15-8D80-8D8A887C6450}" destId="{AF611F2F-1E83-4942-B95B-6D7C22D766E8}" srcOrd="1" destOrd="0" presId="urn:microsoft.com/office/officeart/2005/8/layout/pyramid1"/>
    <dgm:cxn modelId="{F53D863D-75F1-4E18-8DAE-345B86FD7138}" type="presParOf" srcId="{021A74CF-FADE-49DC-89B2-DCB516A21CF9}" destId="{6A87B3A0-681B-47FF-B891-85F67B819E48}" srcOrd="1" destOrd="0" presId="urn:microsoft.com/office/officeart/2005/8/layout/pyramid1"/>
    <dgm:cxn modelId="{842E47B5-7322-4E5A-B4A9-3134E9ACCC6A}" type="presParOf" srcId="{6A87B3A0-681B-47FF-B891-85F67B819E48}" destId="{B04940F9-6B99-4DC4-B261-D22D50E57301}" srcOrd="0" destOrd="0" presId="urn:microsoft.com/office/officeart/2005/8/layout/pyramid1"/>
    <dgm:cxn modelId="{C7977288-94B9-409D-8AD7-BF75516059ED}" type="presParOf" srcId="{6A87B3A0-681B-47FF-B891-85F67B819E48}" destId="{94A8DFDD-F30B-4B9C-A968-2502B72A1ACC}" srcOrd="1" destOrd="0" presId="urn:microsoft.com/office/officeart/2005/8/layout/pyramid1"/>
    <dgm:cxn modelId="{DABA1093-DD77-4741-B63C-F481EA644677}" type="presParOf" srcId="{021A74CF-FADE-49DC-89B2-DCB516A21CF9}" destId="{D17E466B-F3C4-458F-8C93-562C26D00C5F}" srcOrd="2" destOrd="0" presId="urn:microsoft.com/office/officeart/2005/8/layout/pyramid1"/>
    <dgm:cxn modelId="{9CA54708-A5B5-4058-AF21-B895C52676A5}" type="presParOf" srcId="{D17E466B-F3C4-458F-8C93-562C26D00C5F}" destId="{BD1AB1A4-EBC3-4AD2-9241-E44C42A2E188}" srcOrd="0" destOrd="0" presId="urn:microsoft.com/office/officeart/2005/8/layout/pyramid1"/>
    <dgm:cxn modelId="{84D53513-B22F-4A59-B156-8321C641C358}" type="presParOf" srcId="{D17E466B-F3C4-458F-8C93-562C26D00C5F}" destId="{A650C95F-82AF-48F9-98AC-6EBF543C3872}"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66FEBC0-7C92-43F6-9AE4-5FA872A02882}" type="doc">
      <dgm:prSet loTypeId="urn:microsoft.com/office/officeart/2005/8/layout/default" loCatId="list" qsTypeId="urn:microsoft.com/office/officeart/2005/8/quickstyle/simple1#4" qsCatId="simple" csTypeId="urn:microsoft.com/office/officeart/2005/8/colors/accent1_2#1" csCatId="accent1"/>
      <dgm:spPr/>
      <dgm:t>
        <a:bodyPr/>
        <a:lstStyle/>
        <a:p>
          <a:endParaRPr lang="en-US"/>
        </a:p>
      </dgm:t>
    </dgm:pt>
    <dgm:pt modelId="{DA432568-C142-4962-9FE8-F878FE12EC9E}">
      <dgm:prSet/>
      <dgm:spPr/>
      <dgm:t>
        <a:bodyPr/>
        <a:lstStyle/>
        <a:p>
          <a:r>
            <a:rPr lang="en-US"/>
            <a:t>Leadership Team</a:t>
          </a:r>
        </a:p>
      </dgm:t>
    </dgm:pt>
    <dgm:pt modelId="{CD386A00-1571-4CBA-93C2-65E768640363}" type="parTrans" cxnId="{2A979F70-0A13-47B1-8603-7E590B15E375}">
      <dgm:prSet/>
      <dgm:spPr/>
      <dgm:t>
        <a:bodyPr/>
        <a:lstStyle/>
        <a:p>
          <a:endParaRPr lang="en-US"/>
        </a:p>
      </dgm:t>
    </dgm:pt>
    <dgm:pt modelId="{5D967FCD-4F67-48F6-91B4-378F605890C8}" type="sibTrans" cxnId="{2A979F70-0A13-47B1-8603-7E590B15E375}">
      <dgm:prSet/>
      <dgm:spPr/>
      <dgm:t>
        <a:bodyPr/>
        <a:lstStyle/>
        <a:p>
          <a:endParaRPr lang="en-US"/>
        </a:p>
      </dgm:t>
    </dgm:pt>
    <dgm:pt modelId="{0D70A5E4-D471-4EF6-B333-5284DD0F9766}">
      <dgm:prSet/>
      <dgm:spPr/>
      <dgm:t>
        <a:bodyPr/>
        <a:lstStyle/>
        <a:p>
          <a:r>
            <a:rPr lang="en-US"/>
            <a:t>PLC IMPACT Committee</a:t>
          </a:r>
        </a:p>
      </dgm:t>
    </dgm:pt>
    <dgm:pt modelId="{CAC9E20A-FA37-4ED0-9307-32676B142B17}" type="parTrans" cxnId="{E4544949-EAE7-4153-994D-73D06172139A}">
      <dgm:prSet/>
      <dgm:spPr/>
      <dgm:t>
        <a:bodyPr/>
        <a:lstStyle/>
        <a:p>
          <a:endParaRPr lang="en-US"/>
        </a:p>
      </dgm:t>
    </dgm:pt>
    <dgm:pt modelId="{FEEA033C-4E28-496F-9D6D-DF582B4CC04F}" type="sibTrans" cxnId="{E4544949-EAE7-4153-994D-73D06172139A}">
      <dgm:prSet/>
      <dgm:spPr/>
      <dgm:t>
        <a:bodyPr/>
        <a:lstStyle/>
        <a:p>
          <a:endParaRPr lang="en-US"/>
        </a:p>
      </dgm:t>
    </dgm:pt>
    <dgm:pt modelId="{CBE5C9C3-872E-41A6-86F5-46C7A9DE6CE3}">
      <dgm:prSet/>
      <dgm:spPr/>
      <dgm:t>
        <a:bodyPr/>
        <a:lstStyle/>
        <a:p>
          <a:r>
            <a:rPr lang="en-US"/>
            <a:t>Healthy Culture and Climate IMPACT Committee</a:t>
          </a:r>
        </a:p>
      </dgm:t>
    </dgm:pt>
    <dgm:pt modelId="{3D83D622-3A49-4AA1-91E5-71CA0139C45D}" type="parTrans" cxnId="{9172877D-6ECC-493A-89C6-6DEA0C10480C}">
      <dgm:prSet/>
      <dgm:spPr/>
      <dgm:t>
        <a:bodyPr/>
        <a:lstStyle/>
        <a:p>
          <a:endParaRPr lang="en-US"/>
        </a:p>
      </dgm:t>
    </dgm:pt>
    <dgm:pt modelId="{9FA7500E-C61E-4D5B-8F7F-AB5529408B89}" type="sibTrans" cxnId="{9172877D-6ECC-493A-89C6-6DEA0C10480C}">
      <dgm:prSet/>
      <dgm:spPr/>
      <dgm:t>
        <a:bodyPr/>
        <a:lstStyle/>
        <a:p>
          <a:endParaRPr lang="en-US"/>
        </a:p>
      </dgm:t>
    </dgm:pt>
    <dgm:pt modelId="{CE04821C-BE50-4A36-A74F-614A4698D840}">
      <dgm:prSet/>
      <dgm:spPr/>
      <dgm:t>
        <a:bodyPr/>
        <a:lstStyle/>
        <a:p>
          <a:r>
            <a:rPr lang="en-US"/>
            <a:t>MTSS-B and Safety IMPACT Committee</a:t>
          </a:r>
        </a:p>
      </dgm:t>
    </dgm:pt>
    <dgm:pt modelId="{4C18A2EE-D02E-44A9-A677-6E3A1483DCC5}" type="parTrans" cxnId="{CF941A87-C8DA-4233-9052-82FF2A8E27E9}">
      <dgm:prSet/>
      <dgm:spPr/>
      <dgm:t>
        <a:bodyPr/>
        <a:lstStyle/>
        <a:p>
          <a:endParaRPr lang="en-US"/>
        </a:p>
      </dgm:t>
    </dgm:pt>
    <dgm:pt modelId="{18AC000D-BF82-4667-8D90-726D4449D77C}" type="sibTrans" cxnId="{CF941A87-C8DA-4233-9052-82FF2A8E27E9}">
      <dgm:prSet/>
      <dgm:spPr/>
      <dgm:t>
        <a:bodyPr/>
        <a:lstStyle/>
        <a:p>
          <a:endParaRPr lang="en-US"/>
        </a:p>
      </dgm:t>
    </dgm:pt>
    <dgm:pt modelId="{12CD4233-2B28-440E-A41B-7ABA254B9F78}">
      <dgm:prSet/>
      <dgm:spPr/>
      <dgm:t>
        <a:bodyPr/>
        <a:lstStyle/>
        <a:p>
          <a:r>
            <a:rPr lang="en-US"/>
            <a:t>STEAM/PBL Future-Focused Instruction IMPACT Committee</a:t>
          </a:r>
        </a:p>
      </dgm:t>
    </dgm:pt>
    <dgm:pt modelId="{1EF694D0-6804-4263-B5A1-AD8AD8311A1B}" type="parTrans" cxnId="{6EE5D833-1F8E-4C6D-8588-51A52AB4EA96}">
      <dgm:prSet/>
      <dgm:spPr/>
      <dgm:t>
        <a:bodyPr/>
        <a:lstStyle/>
        <a:p>
          <a:endParaRPr lang="en-US"/>
        </a:p>
      </dgm:t>
    </dgm:pt>
    <dgm:pt modelId="{55161E9C-B425-4546-B1BF-B1AC8CF400F7}" type="sibTrans" cxnId="{6EE5D833-1F8E-4C6D-8588-51A52AB4EA96}">
      <dgm:prSet/>
      <dgm:spPr/>
      <dgm:t>
        <a:bodyPr/>
        <a:lstStyle/>
        <a:p>
          <a:endParaRPr lang="en-US"/>
        </a:p>
      </dgm:t>
    </dgm:pt>
    <dgm:pt modelId="{9FE9706D-B781-4EE3-AF9E-E87A2C161CC0}" type="pres">
      <dgm:prSet presAssocID="{F66FEBC0-7C92-43F6-9AE4-5FA872A02882}" presName="diagram" presStyleCnt="0">
        <dgm:presLayoutVars>
          <dgm:dir/>
          <dgm:resizeHandles val="exact"/>
        </dgm:presLayoutVars>
      </dgm:prSet>
      <dgm:spPr/>
    </dgm:pt>
    <dgm:pt modelId="{EBB13BEA-F2E3-4ADC-AA7A-1BCC19394E24}" type="pres">
      <dgm:prSet presAssocID="{DA432568-C142-4962-9FE8-F878FE12EC9E}" presName="node" presStyleLbl="node1" presStyleIdx="0" presStyleCnt="5">
        <dgm:presLayoutVars>
          <dgm:bulletEnabled val="1"/>
        </dgm:presLayoutVars>
      </dgm:prSet>
      <dgm:spPr/>
    </dgm:pt>
    <dgm:pt modelId="{5BF6F198-BA4B-47FC-8873-51FF52C4F042}" type="pres">
      <dgm:prSet presAssocID="{5D967FCD-4F67-48F6-91B4-378F605890C8}" presName="sibTrans" presStyleCnt="0"/>
      <dgm:spPr/>
    </dgm:pt>
    <dgm:pt modelId="{1DFDF7CD-ABE0-4238-A4C6-C2D7B1B5A9CD}" type="pres">
      <dgm:prSet presAssocID="{0D70A5E4-D471-4EF6-B333-5284DD0F9766}" presName="node" presStyleLbl="node1" presStyleIdx="1" presStyleCnt="5">
        <dgm:presLayoutVars>
          <dgm:bulletEnabled val="1"/>
        </dgm:presLayoutVars>
      </dgm:prSet>
      <dgm:spPr/>
    </dgm:pt>
    <dgm:pt modelId="{1E63716E-EADF-4F1B-96D8-61A00A346FA3}" type="pres">
      <dgm:prSet presAssocID="{FEEA033C-4E28-496F-9D6D-DF582B4CC04F}" presName="sibTrans" presStyleCnt="0"/>
      <dgm:spPr/>
    </dgm:pt>
    <dgm:pt modelId="{402CABFB-A3FA-4470-B7EC-04232771CCA2}" type="pres">
      <dgm:prSet presAssocID="{CBE5C9C3-872E-41A6-86F5-46C7A9DE6CE3}" presName="node" presStyleLbl="node1" presStyleIdx="2" presStyleCnt="5">
        <dgm:presLayoutVars>
          <dgm:bulletEnabled val="1"/>
        </dgm:presLayoutVars>
      </dgm:prSet>
      <dgm:spPr/>
    </dgm:pt>
    <dgm:pt modelId="{5811CF01-5EE9-4695-8D32-393EC72CB5C3}" type="pres">
      <dgm:prSet presAssocID="{9FA7500E-C61E-4D5B-8F7F-AB5529408B89}" presName="sibTrans" presStyleCnt="0"/>
      <dgm:spPr/>
    </dgm:pt>
    <dgm:pt modelId="{4BE1C046-DDF8-485C-B731-1CE3A92305F7}" type="pres">
      <dgm:prSet presAssocID="{CE04821C-BE50-4A36-A74F-614A4698D840}" presName="node" presStyleLbl="node1" presStyleIdx="3" presStyleCnt="5">
        <dgm:presLayoutVars>
          <dgm:bulletEnabled val="1"/>
        </dgm:presLayoutVars>
      </dgm:prSet>
      <dgm:spPr/>
    </dgm:pt>
    <dgm:pt modelId="{B8217E62-C3DE-4DE7-B834-E90C45485D50}" type="pres">
      <dgm:prSet presAssocID="{18AC000D-BF82-4667-8D90-726D4449D77C}" presName="sibTrans" presStyleCnt="0"/>
      <dgm:spPr/>
    </dgm:pt>
    <dgm:pt modelId="{151C3B3E-6BE7-44B7-B7BF-EAC43861E5E8}" type="pres">
      <dgm:prSet presAssocID="{12CD4233-2B28-440E-A41B-7ABA254B9F78}" presName="node" presStyleLbl="node1" presStyleIdx="4" presStyleCnt="5">
        <dgm:presLayoutVars>
          <dgm:bulletEnabled val="1"/>
        </dgm:presLayoutVars>
      </dgm:prSet>
      <dgm:spPr/>
    </dgm:pt>
  </dgm:ptLst>
  <dgm:cxnLst>
    <dgm:cxn modelId="{0FBDE305-F8E7-4F78-BF99-8702077F2473}" type="presOf" srcId="{0D70A5E4-D471-4EF6-B333-5284DD0F9766}" destId="{1DFDF7CD-ABE0-4238-A4C6-C2D7B1B5A9CD}" srcOrd="0" destOrd="0" presId="urn:microsoft.com/office/officeart/2005/8/layout/default"/>
    <dgm:cxn modelId="{6EE5D833-1F8E-4C6D-8588-51A52AB4EA96}" srcId="{F66FEBC0-7C92-43F6-9AE4-5FA872A02882}" destId="{12CD4233-2B28-440E-A41B-7ABA254B9F78}" srcOrd="4" destOrd="0" parTransId="{1EF694D0-6804-4263-B5A1-AD8AD8311A1B}" sibTransId="{55161E9C-B425-4546-B1BF-B1AC8CF400F7}"/>
    <dgm:cxn modelId="{E4544949-EAE7-4153-994D-73D06172139A}" srcId="{F66FEBC0-7C92-43F6-9AE4-5FA872A02882}" destId="{0D70A5E4-D471-4EF6-B333-5284DD0F9766}" srcOrd="1" destOrd="0" parTransId="{CAC9E20A-FA37-4ED0-9307-32676B142B17}" sibTransId="{FEEA033C-4E28-496F-9D6D-DF582B4CC04F}"/>
    <dgm:cxn modelId="{8140424A-6056-42DA-BF05-81951607B1DE}" type="presOf" srcId="{12CD4233-2B28-440E-A41B-7ABA254B9F78}" destId="{151C3B3E-6BE7-44B7-B7BF-EAC43861E5E8}" srcOrd="0" destOrd="0" presId="urn:microsoft.com/office/officeart/2005/8/layout/default"/>
    <dgm:cxn modelId="{2A979F70-0A13-47B1-8603-7E590B15E375}" srcId="{F66FEBC0-7C92-43F6-9AE4-5FA872A02882}" destId="{DA432568-C142-4962-9FE8-F878FE12EC9E}" srcOrd="0" destOrd="0" parTransId="{CD386A00-1571-4CBA-93C2-65E768640363}" sibTransId="{5D967FCD-4F67-48F6-91B4-378F605890C8}"/>
    <dgm:cxn modelId="{E7443E55-9B22-4706-9EB8-DE79FDD8AF73}" type="presOf" srcId="{CBE5C9C3-872E-41A6-86F5-46C7A9DE6CE3}" destId="{402CABFB-A3FA-4470-B7EC-04232771CCA2}" srcOrd="0" destOrd="0" presId="urn:microsoft.com/office/officeart/2005/8/layout/default"/>
    <dgm:cxn modelId="{2A1DB159-C757-48E2-9800-E1AAAB0CA207}" type="presOf" srcId="{F66FEBC0-7C92-43F6-9AE4-5FA872A02882}" destId="{9FE9706D-B781-4EE3-AF9E-E87A2C161CC0}" srcOrd="0" destOrd="0" presId="urn:microsoft.com/office/officeart/2005/8/layout/default"/>
    <dgm:cxn modelId="{9172877D-6ECC-493A-89C6-6DEA0C10480C}" srcId="{F66FEBC0-7C92-43F6-9AE4-5FA872A02882}" destId="{CBE5C9C3-872E-41A6-86F5-46C7A9DE6CE3}" srcOrd="2" destOrd="0" parTransId="{3D83D622-3A49-4AA1-91E5-71CA0139C45D}" sibTransId="{9FA7500E-C61E-4D5B-8F7F-AB5529408B89}"/>
    <dgm:cxn modelId="{CF941A87-C8DA-4233-9052-82FF2A8E27E9}" srcId="{F66FEBC0-7C92-43F6-9AE4-5FA872A02882}" destId="{CE04821C-BE50-4A36-A74F-614A4698D840}" srcOrd="3" destOrd="0" parTransId="{4C18A2EE-D02E-44A9-A677-6E3A1483DCC5}" sibTransId="{18AC000D-BF82-4667-8D90-726D4449D77C}"/>
    <dgm:cxn modelId="{A83772D5-9A46-473B-A6E8-80BFC507202D}" type="presOf" srcId="{CE04821C-BE50-4A36-A74F-614A4698D840}" destId="{4BE1C046-DDF8-485C-B731-1CE3A92305F7}" srcOrd="0" destOrd="0" presId="urn:microsoft.com/office/officeart/2005/8/layout/default"/>
    <dgm:cxn modelId="{B15FB6D8-B278-45E2-87EB-CD19EDE45FE9}" type="presOf" srcId="{DA432568-C142-4962-9FE8-F878FE12EC9E}" destId="{EBB13BEA-F2E3-4ADC-AA7A-1BCC19394E24}" srcOrd="0" destOrd="0" presId="urn:microsoft.com/office/officeart/2005/8/layout/default"/>
    <dgm:cxn modelId="{5743E549-1E57-4437-B80D-232BA46464DB}" type="presParOf" srcId="{9FE9706D-B781-4EE3-AF9E-E87A2C161CC0}" destId="{EBB13BEA-F2E3-4ADC-AA7A-1BCC19394E24}" srcOrd="0" destOrd="0" presId="urn:microsoft.com/office/officeart/2005/8/layout/default"/>
    <dgm:cxn modelId="{FA4854C2-ACAF-4B2B-BDCD-AF98465E7867}" type="presParOf" srcId="{9FE9706D-B781-4EE3-AF9E-E87A2C161CC0}" destId="{5BF6F198-BA4B-47FC-8873-51FF52C4F042}" srcOrd="1" destOrd="0" presId="urn:microsoft.com/office/officeart/2005/8/layout/default"/>
    <dgm:cxn modelId="{4882569B-FB12-480A-BAF8-759458597E61}" type="presParOf" srcId="{9FE9706D-B781-4EE3-AF9E-E87A2C161CC0}" destId="{1DFDF7CD-ABE0-4238-A4C6-C2D7B1B5A9CD}" srcOrd="2" destOrd="0" presId="urn:microsoft.com/office/officeart/2005/8/layout/default"/>
    <dgm:cxn modelId="{37DDCF59-CD94-4917-AB1C-076BC8EBE1DE}" type="presParOf" srcId="{9FE9706D-B781-4EE3-AF9E-E87A2C161CC0}" destId="{1E63716E-EADF-4F1B-96D8-61A00A346FA3}" srcOrd="3" destOrd="0" presId="urn:microsoft.com/office/officeart/2005/8/layout/default"/>
    <dgm:cxn modelId="{B64D91D9-01BD-4BEA-8A25-D874C9031F98}" type="presParOf" srcId="{9FE9706D-B781-4EE3-AF9E-E87A2C161CC0}" destId="{402CABFB-A3FA-4470-B7EC-04232771CCA2}" srcOrd="4" destOrd="0" presId="urn:microsoft.com/office/officeart/2005/8/layout/default"/>
    <dgm:cxn modelId="{1569D49D-FD26-4358-BDF8-F159D2C7A246}" type="presParOf" srcId="{9FE9706D-B781-4EE3-AF9E-E87A2C161CC0}" destId="{5811CF01-5EE9-4695-8D32-393EC72CB5C3}" srcOrd="5" destOrd="0" presId="urn:microsoft.com/office/officeart/2005/8/layout/default"/>
    <dgm:cxn modelId="{907FB506-93B2-4A8A-950D-029683D97CC2}" type="presParOf" srcId="{9FE9706D-B781-4EE3-AF9E-E87A2C161CC0}" destId="{4BE1C046-DDF8-485C-B731-1CE3A92305F7}" srcOrd="6" destOrd="0" presId="urn:microsoft.com/office/officeart/2005/8/layout/default"/>
    <dgm:cxn modelId="{67BE5319-1CB7-429B-B310-F0A6A3C661A4}" type="presParOf" srcId="{9FE9706D-B781-4EE3-AF9E-E87A2C161CC0}" destId="{B8217E62-C3DE-4DE7-B834-E90C45485D50}" srcOrd="7" destOrd="0" presId="urn:microsoft.com/office/officeart/2005/8/layout/default"/>
    <dgm:cxn modelId="{D8A363FA-7C7B-40F7-BEDF-F90B6D3C9C4F}" type="presParOf" srcId="{9FE9706D-B781-4EE3-AF9E-E87A2C161CC0}" destId="{151C3B3E-6BE7-44B7-B7BF-EAC43861E5E8}"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E05E63D-00C4-40A8-99BB-B6A757C36C81}" type="doc">
      <dgm:prSet loTypeId="urn:microsoft.com/office/officeart/2018/2/layout/IconCircleList" loCatId="icon" qsTypeId="urn:microsoft.com/office/officeart/2005/8/quickstyle/simple1#20" qsCatId="simple" csTypeId="urn:microsoft.com/office/officeart/2018/5/colors/Iconchunking_coloredtext_colorful1" csCatId="colorful" phldr="1"/>
      <dgm:spPr/>
      <dgm:t>
        <a:bodyPr/>
        <a:lstStyle/>
        <a:p>
          <a:endParaRPr lang="en-US"/>
        </a:p>
      </dgm:t>
    </dgm:pt>
    <dgm:pt modelId="{D1202D06-46D4-4B83-B2A3-BF65E088A45D}">
      <dgm:prSet custT="1"/>
      <dgm:spPr/>
      <dgm:t>
        <a:bodyPr/>
        <a:lstStyle/>
        <a:p>
          <a:pPr>
            <a:lnSpc>
              <a:spcPct val="100000"/>
            </a:lnSpc>
          </a:pPr>
          <a:r>
            <a:rPr lang="en-US" sz="1800"/>
            <a:t>Expectation of 4 PBL units per grade level per year (1 per quarter</a:t>
          </a:r>
          <a:r>
            <a:rPr lang="en-US" sz="1800">
              <a:latin typeface="Aptos Display" panose="02110004020202020204"/>
            </a:rPr>
            <a:t> saved in Teams Project Based Learning Folder)</a:t>
          </a:r>
          <a:endParaRPr lang="en-US"/>
        </a:p>
      </dgm:t>
    </dgm:pt>
    <dgm:pt modelId="{A58995A0-3940-4250-859D-476E21AA9F68}" type="parTrans" cxnId="{A6BA8360-F444-4C8A-9E51-16DEE0471922}">
      <dgm:prSet/>
      <dgm:spPr/>
      <dgm:t>
        <a:bodyPr/>
        <a:lstStyle/>
        <a:p>
          <a:endParaRPr lang="en-US" sz="2800"/>
        </a:p>
      </dgm:t>
    </dgm:pt>
    <dgm:pt modelId="{BF9E8377-8EAB-4F79-B68B-1C1B620FDE4C}" type="sibTrans" cxnId="{A6BA8360-F444-4C8A-9E51-16DEE0471922}">
      <dgm:prSet/>
      <dgm:spPr/>
      <dgm:t>
        <a:bodyPr/>
        <a:lstStyle/>
        <a:p>
          <a:pPr>
            <a:lnSpc>
              <a:spcPct val="100000"/>
            </a:lnSpc>
          </a:pPr>
          <a:endParaRPr lang="en-US" sz="2800"/>
        </a:p>
      </dgm:t>
    </dgm:pt>
    <dgm:pt modelId="{CFF5A43F-4B36-44E2-8236-21AAE25536D9}">
      <dgm:prSet custT="1"/>
      <dgm:spPr/>
      <dgm:t>
        <a:bodyPr/>
        <a:lstStyle/>
        <a:p>
          <a:pPr>
            <a:lnSpc>
              <a:spcPct val="100000"/>
            </a:lnSpc>
          </a:pPr>
          <a:r>
            <a:rPr lang="en-US" sz="1800"/>
            <a:t>Expectation of 1 use (minimum) of makers place per semester (schedule with Donna)</a:t>
          </a:r>
        </a:p>
      </dgm:t>
    </dgm:pt>
    <dgm:pt modelId="{00EAB65A-51C0-4380-9BD3-3A39E7611ADC}" type="parTrans" cxnId="{43FA01DC-6ECD-43E6-817A-1752353E4451}">
      <dgm:prSet/>
      <dgm:spPr/>
      <dgm:t>
        <a:bodyPr/>
        <a:lstStyle/>
        <a:p>
          <a:endParaRPr lang="en-US" sz="2800"/>
        </a:p>
      </dgm:t>
    </dgm:pt>
    <dgm:pt modelId="{6C1C162D-06A1-45DE-90FF-8DDB4ADFE4C2}" type="sibTrans" cxnId="{43FA01DC-6ECD-43E6-817A-1752353E4451}">
      <dgm:prSet/>
      <dgm:spPr/>
      <dgm:t>
        <a:bodyPr/>
        <a:lstStyle/>
        <a:p>
          <a:pPr>
            <a:lnSpc>
              <a:spcPct val="100000"/>
            </a:lnSpc>
          </a:pPr>
          <a:endParaRPr lang="en-US" sz="2800"/>
        </a:p>
      </dgm:t>
    </dgm:pt>
    <dgm:pt modelId="{0411DCF6-603A-433A-A8E7-DD543615BF30}">
      <dgm:prSet custT="1"/>
      <dgm:spPr/>
      <dgm:t>
        <a:bodyPr/>
        <a:lstStyle/>
        <a:p>
          <a:pPr>
            <a:lnSpc>
              <a:spcPct val="100000"/>
            </a:lnSpc>
          </a:pPr>
          <a:r>
            <a:rPr lang="en-US" sz="1800"/>
            <a:t>STEAM Night is making a comeback on February 11th from </a:t>
          </a:r>
          <a:r>
            <a:rPr lang="en-US" sz="1800">
              <a:latin typeface="Aptos Display" panose="02110004020202020204"/>
            </a:rPr>
            <a:t>5-6:30pm- All Teachers Expected to Attend</a:t>
          </a:r>
          <a:endParaRPr lang="en-US" sz="1800"/>
        </a:p>
      </dgm:t>
    </dgm:pt>
    <dgm:pt modelId="{F654FE9B-8A65-4024-982E-5B5229E31ACF}" type="parTrans" cxnId="{5BB708A5-0708-45CE-93A5-7A75F24F54B9}">
      <dgm:prSet/>
      <dgm:spPr/>
      <dgm:t>
        <a:bodyPr/>
        <a:lstStyle/>
        <a:p>
          <a:endParaRPr lang="en-US" sz="2800"/>
        </a:p>
      </dgm:t>
    </dgm:pt>
    <dgm:pt modelId="{6776F077-F554-4769-8B1E-7E69D8D31294}" type="sibTrans" cxnId="{5BB708A5-0708-45CE-93A5-7A75F24F54B9}">
      <dgm:prSet/>
      <dgm:spPr/>
      <dgm:t>
        <a:bodyPr/>
        <a:lstStyle/>
        <a:p>
          <a:pPr>
            <a:lnSpc>
              <a:spcPct val="100000"/>
            </a:lnSpc>
          </a:pPr>
          <a:endParaRPr lang="en-US" sz="2800"/>
        </a:p>
      </dgm:t>
    </dgm:pt>
    <dgm:pt modelId="{1D5D66C3-27A7-48C0-86F7-96CDA6E6DB67}">
      <dgm:prSet custT="1"/>
      <dgm:spPr/>
      <dgm:t>
        <a:bodyPr/>
        <a:lstStyle/>
        <a:p>
          <a:pPr>
            <a:lnSpc>
              <a:spcPct val="100000"/>
            </a:lnSpc>
          </a:pPr>
          <a:r>
            <a:rPr lang="en-US" sz="1800"/>
            <a:t>Plan to have PBL products to display for STEAM Night</a:t>
          </a:r>
        </a:p>
      </dgm:t>
    </dgm:pt>
    <dgm:pt modelId="{A916F384-A60C-484F-837A-CF2848D89243}" type="parTrans" cxnId="{D45B7611-597C-4062-9B0F-A114441B8E9F}">
      <dgm:prSet/>
      <dgm:spPr/>
      <dgm:t>
        <a:bodyPr/>
        <a:lstStyle/>
        <a:p>
          <a:endParaRPr lang="en-US" sz="2800"/>
        </a:p>
      </dgm:t>
    </dgm:pt>
    <dgm:pt modelId="{552BB76D-A765-44A7-9451-0B607A385F4B}" type="sibTrans" cxnId="{D45B7611-597C-4062-9B0F-A114441B8E9F}">
      <dgm:prSet/>
      <dgm:spPr/>
      <dgm:t>
        <a:bodyPr/>
        <a:lstStyle/>
        <a:p>
          <a:pPr>
            <a:lnSpc>
              <a:spcPct val="100000"/>
            </a:lnSpc>
          </a:pPr>
          <a:endParaRPr lang="en-US" sz="2800"/>
        </a:p>
      </dgm:t>
    </dgm:pt>
    <dgm:pt modelId="{36B36E64-6436-4E25-9B5F-5379C69CAB0B}">
      <dgm:prSet custT="1"/>
      <dgm:spPr/>
      <dgm:t>
        <a:bodyPr/>
        <a:lstStyle/>
        <a:p>
          <a:pPr>
            <a:lnSpc>
              <a:spcPct val="100000"/>
            </a:lnSpc>
          </a:pPr>
          <a:r>
            <a:rPr lang="en-US" sz="1800"/>
            <a:t>STEAM Day will occur as in house showcase during 4th quarter as a culmination event showcasing PBL projects from the year</a:t>
          </a:r>
        </a:p>
      </dgm:t>
    </dgm:pt>
    <dgm:pt modelId="{8C87EAAE-AA6C-4EC4-80CE-4E674434750B}" type="parTrans" cxnId="{6B62D2FA-AB0A-4BC0-AD3C-D3D00C18D28B}">
      <dgm:prSet/>
      <dgm:spPr/>
      <dgm:t>
        <a:bodyPr/>
        <a:lstStyle/>
        <a:p>
          <a:endParaRPr lang="en-US" sz="2800"/>
        </a:p>
      </dgm:t>
    </dgm:pt>
    <dgm:pt modelId="{66A507A9-7B0D-4F35-9E1E-4B0F046205D1}" type="sibTrans" cxnId="{6B62D2FA-AB0A-4BC0-AD3C-D3D00C18D28B}">
      <dgm:prSet/>
      <dgm:spPr/>
      <dgm:t>
        <a:bodyPr/>
        <a:lstStyle/>
        <a:p>
          <a:pPr>
            <a:lnSpc>
              <a:spcPct val="100000"/>
            </a:lnSpc>
          </a:pPr>
          <a:endParaRPr lang="en-US" sz="2800"/>
        </a:p>
      </dgm:t>
    </dgm:pt>
    <dgm:pt modelId="{04614014-4A58-4BFD-A8B8-FFB1628B695D}">
      <dgm:prSet custT="1"/>
      <dgm:spPr/>
      <dgm:t>
        <a:bodyPr/>
        <a:lstStyle/>
        <a:p>
          <a:pPr>
            <a:lnSpc>
              <a:spcPct val="100000"/>
            </a:lnSpc>
          </a:pPr>
          <a:r>
            <a:rPr lang="en-US" sz="1800"/>
            <a:t>Parents working in STEAM related fields will be sought to participate for STEAM Night</a:t>
          </a:r>
        </a:p>
      </dgm:t>
    </dgm:pt>
    <dgm:pt modelId="{75440B98-F3C0-418A-B33C-E56A93B574A4}" type="parTrans" cxnId="{FB82E3B6-7239-4C7B-BDF2-837D942F42C1}">
      <dgm:prSet/>
      <dgm:spPr/>
      <dgm:t>
        <a:bodyPr/>
        <a:lstStyle/>
        <a:p>
          <a:endParaRPr lang="en-US" sz="2800"/>
        </a:p>
      </dgm:t>
    </dgm:pt>
    <dgm:pt modelId="{AF3A4E0D-AD89-4682-8A1D-8246E0E9D9B6}" type="sibTrans" cxnId="{FB82E3B6-7239-4C7B-BDF2-837D942F42C1}">
      <dgm:prSet/>
      <dgm:spPr/>
      <dgm:t>
        <a:bodyPr/>
        <a:lstStyle/>
        <a:p>
          <a:pPr>
            <a:lnSpc>
              <a:spcPct val="100000"/>
            </a:lnSpc>
          </a:pPr>
          <a:endParaRPr lang="en-US" sz="2800"/>
        </a:p>
      </dgm:t>
    </dgm:pt>
    <dgm:pt modelId="{ACA93B52-2444-4899-89B5-9B874FA21DDA}">
      <dgm:prSet custT="1"/>
      <dgm:spPr/>
      <dgm:t>
        <a:bodyPr/>
        <a:lstStyle/>
        <a:p>
          <a:pPr>
            <a:lnSpc>
              <a:spcPct val="100000"/>
            </a:lnSpc>
          </a:pPr>
          <a:r>
            <a:rPr lang="en-US" sz="1800"/>
            <a:t>Future-Focused Instruction/STEAM/PBL Campus IMPACT Committee will support with planning each event</a:t>
          </a:r>
        </a:p>
      </dgm:t>
    </dgm:pt>
    <dgm:pt modelId="{BDE2C10D-6BD1-4E6A-B23E-5C40EDF5F30D}" type="parTrans" cxnId="{6A68FF90-1784-420F-BF63-6742EC453270}">
      <dgm:prSet/>
      <dgm:spPr/>
      <dgm:t>
        <a:bodyPr/>
        <a:lstStyle/>
        <a:p>
          <a:endParaRPr lang="en-US" sz="2800"/>
        </a:p>
      </dgm:t>
    </dgm:pt>
    <dgm:pt modelId="{4BB698B6-AE9D-4CDB-BBB4-C973B4B72A35}" type="sibTrans" cxnId="{6A68FF90-1784-420F-BF63-6742EC453270}">
      <dgm:prSet/>
      <dgm:spPr/>
      <dgm:t>
        <a:bodyPr/>
        <a:lstStyle/>
        <a:p>
          <a:endParaRPr lang="en-US" sz="2800"/>
        </a:p>
      </dgm:t>
    </dgm:pt>
    <dgm:pt modelId="{805E7BE1-8649-4FA9-8893-AA4274ABA0F8}">
      <dgm:prSet phldrT="[Text]" phldr="0"/>
      <dgm:spPr/>
      <dgm:t>
        <a:bodyPr/>
        <a:lstStyle/>
        <a:p>
          <a:pPr>
            <a:lnSpc>
              <a:spcPct val="100000"/>
            </a:lnSpc>
          </a:pPr>
          <a:r>
            <a:rPr lang="en-US" sz="1800">
              <a:latin typeface="Aptos Display" panose="02110004020202020204"/>
            </a:rPr>
            <a:t>Dedicated PL time for continued growth, and planning related to PBL and STEAM</a:t>
          </a:r>
        </a:p>
      </dgm:t>
    </dgm:pt>
    <dgm:pt modelId="{4CB65E1B-6C7C-460D-AC51-51DD558BE003}" type="parTrans" cxnId="{9160FC35-1A43-4804-8BD7-53F26F3C7B68}">
      <dgm:prSet/>
      <dgm:spPr/>
    </dgm:pt>
    <dgm:pt modelId="{1CCD400D-E094-4A8B-A3B6-C60712AB1611}" type="sibTrans" cxnId="{9160FC35-1A43-4804-8BD7-53F26F3C7B68}">
      <dgm:prSet/>
      <dgm:spPr/>
      <dgm:t>
        <a:bodyPr/>
        <a:lstStyle/>
        <a:p>
          <a:pPr>
            <a:lnSpc>
              <a:spcPct val="100000"/>
            </a:lnSpc>
          </a:pPr>
          <a:endParaRPr lang="en-US"/>
        </a:p>
      </dgm:t>
    </dgm:pt>
    <dgm:pt modelId="{FA346EAB-F243-446C-B4B4-8321ADA362D7}" type="pres">
      <dgm:prSet presAssocID="{AE05E63D-00C4-40A8-99BB-B6A757C36C81}" presName="root" presStyleCnt="0">
        <dgm:presLayoutVars>
          <dgm:dir/>
          <dgm:resizeHandles val="exact"/>
        </dgm:presLayoutVars>
      </dgm:prSet>
      <dgm:spPr/>
    </dgm:pt>
    <dgm:pt modelId="{9A15F68C-8DE3-419D-B042-DA4A74AD8C23}" type="pres">
      <dgm:prSet presAssocID="{AE05E63D-00C4-40A8-99BB-B6A757C36C81}" presName="container" presStyleCnt="0">
        <dgm:presLayoutVars>
          <dgm:dir/>
          <dgm:resizeHandles val="exact"/>
        </dgm:presLayoutVars>
      </dgm:prSet>
      <dgm:spPr/>
    </dgm:pt>
    <dgm:pt modelId="{EF52A8E9-A95F-4C89-9F60-21FCC193200F}" type="pres">
      <dgm:prSet presAssocID="{805E7BE1-8649-4FA9-8893-AA4274ABA0F8}" presName="compNode" presStyleCnt="0"/>
      <dgm:spPr/>
    </dgm:pt>
    <dgm:pt modelId="{EAC2D8F6-01E8-4D41-83CF-B70F77A30AC8}" type="pres">
      <dgm:prSet presAssocID="{805E7BE1-8649-4FA9-8893-AA4274ABA0F8}" presName="iconBgRect" presStyleLbl="bgShp" presStyleIdx="0" presStyleCnt="8"/>
      <dgm:spPr/>
    </dgm:pt>
    <dgm:pt modelId="{9B9EAB73-58FC-4A7C-B46C-795E917FC6C7}" type="pres">
      <dgm:prSet presAssocID="{805E7BE1-8649-4FA9-8893-AA4274ABA0F8}" presName="iconRect" presStyleLbl="node1" presStyleIdx="0" presStyleCnt="8"/>
      <dgm:spPr/>
    </dgm:pt>
    <dgm:pt modelId="{A638953C-E399-4152-AF09-10BABED04F1B}" type="pres">
      <dgm:prSet presAssocID="{805E7BE1-8649-4FA9-8893-AA4274ABA0F8}" presName="spaceRect" presStyleCnt="0"/>
      <dgm:spPr/>
    </dgm:pt>
    <dgm:pt modelId="{9885DD95-BB67-4409-A49B-5E695C124616}" type="pres">
      <dgm:prSet presAssocID="{805E7BE1-8649-4FA9-8893-AA4274ABA0F8}" presName="textRect" presStyleLbl="revTx" presStyleIdx="0" presStyleCnt="8">
        <dgm:presLayoutVars>
          <dgm:chMax val="1"/>
          <dgm:chPref val="1"/>
        </dgm:presLayoutVars>
      </dgm:prSet>
      <dgm:spPr/>
    </dgm:pt>
    <dgm:pt modelId="{F87DE847-492E-4F6E-AB7F-20CD2CDEAC70}" type="pres">
      <dgm:prSet presAssocID="{1CCD400D-E094-4A8B-A3B6-C60712AB1611}" presName="sibTrans" presStyleLbl="sibTrans2D1" presStyleIdx="0" presStyleCnt="0"/>
      <dgm:spPr/>
    </dgm:pt>
    <dgm:pt modelId="{6CE4B484-F1AB-4976-8337-49A7ABAEF4C3}" type="pres">
      <dgm:prSet presAssocID="{D1202D06-46D4-4B83-B2A3-BF65E088A45D}" presName="compNode" presStyleCnt="0"/>
      <dgm:spPr/>
    </dgm:pt>
    <dgm:pt modelId="{B4FBFB1D-328E-442F-A07B-2A0F42187887}" type="pres">
      <dgm:prSet presAssocID="{D1202D06-46D4-4B83-B2A3-BF65E088A45D}" presName="iconBgRect" presStyleLbl="bgShp" presStyleIdx="1" presStyleCnt="8"/>
      <dgm:spPr/>
    </dgm:pt>
    <dgm:pt modelId="{FB28BA3C-9844-46BE-9798-3CCC665BB22D}" type="pres">
      <dgm:prSet presAssocID="{D1202D06-46D4-4B83-B2A3-BF65E088A45D}"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iploma Roll"/>
        </a:ext>
      </dgm:extLst>
    </dgm:pt>
    <dgm:pt modelId="{5C24EAF2-735D-4655-A793-11AAB9D071F4}" type="pres">
      <dgm:prSet presAssocID="{D1202D06-46D4-4B83-B2A3-BF65E088A45D}" presName="spaceRect" presStyleCnt="0"/>
      <dgm:spPr/>
    </dgm:pt>
    <dgm:pt modelId="{9B89057C-A86A-4BDF-85E4-391F0F84D094}" type="pres">
      <dgm:prSet presAssocID="{D1202D06-46D4-4B83-B2A3-BF65E088A45D}" presName="textRect" presStyleLbl="revTx" presStyleIdx="1" presStyleCnt="8">
        <dgm:presLayoutVars>
          <dgm:chMax val="1"/>
          <dgm:chPref val="1"/>
        </dgm:presLayoutVars>
      </dgm:prSet>
      <dgm:spPr/>
    </dgm:pt>
    <dgm:pt modelId="{8B95139E-837F-4C21-8264-5FD1D67151EB}" type="pres">
      <dgm:prSet presAssocID="{BF9E8377-8EAB-4F79-B68B-1C1B620FDE4C}" presName="sibTrans" presStyleLbl="sibTrans2D1" presStyleIdx="0" presStyleCnt="0"/>
      <dgm:spPr/>
    </dgm:pt>
    <dgm:pt modelId="{5B627F03-D3AF-47FA-A321-561EBC91801F}" type="pres">
      <dgm:prSet presAssocID="{CFF5A43F-4B36-44E2-8236-21AAE25536D9}" presName="compNode" presStyleCnt="0"/>
      <dgm:spPr/>
    </dgm:pt>
    <dgm:pt modelId="{E11421E6-BA33-4C63-8454-DDB3BE928DB1}" type="pres">
      <dgm:prSet presAssocID="{CFF5A43F-4B36-44E2-8236-21AAE25536D9}" presName="iconBgRect" presStyleLbl="bgShp" presStyleIdx="2" presStyleCnt="8"/>
      <dgm:spPr/>
    </dgm:pt>
    <dgm:pt modelId="{36B9AACD-F96D-42DA-88C3-ACB52EC79649}" type="pres">
      <dgm:prSet presAssocID="{CFF5A43F-4B36-44E2-8236-21AAE25536D9}"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45240567-8F17-4EA7-BEC4-4C912EA3567B}" type="pres">
      <dgm:prSet presAssocID="{CFF5A43F-4B36-44E2-8236-21AAE25536D9}" presName="spaceRect" presStyleCnt="0"/>
      <dgm:spPr/>
    </dgm:pt>
    <dgm:pt modelId="{A813F243-4031-4BFD-BC11-04B3CDB2249E}" type="pres">
      <dgm:prSet presAssocID="{CFF5A43F-4B36-44E2-8236-21AAE25536D9}" presName="textRect" presStyleLbl="revTx" presStyleIdx="2" presStyleCnt="8">
        <dgm:presLayoutVars>
          <dgm:chMax val="1"/>
          <dgm:chPref val="1"/>
        </dgm:presLayoutVars>
      </dgm:prSet>
      <dgm:spPr/>
    </dgm:pt>
    <dgm:pt modelId="{B9BDD54E-7E73-4F1E-8434-A6094FA62B9D}" type="pres">
      <dgm:prSet presAssocID="{6C1C162D-06A1-45DE-90FF-8DDB4ADFE4C2}" presName="sibTrans" presStyleLbl="sibTrans2D1" presStyleIdx="0" presStyleCnt="0"/>
      <dgm:spPr/>
    </dgm:pt>
    <dgm:pt modelId="{531E2723-347F-4E98-8015-BC723C741461}" type="pres">
      <dgm:prSet presAssocID="{0411DCF6-603A-433A-A8E7-DD543615BF30}" presName="compNode" presStyleCnt="0"/>
      <dgm:spPr/>
    </dgm:pt>
    <dgm:pt modelId="{E6788C80-4BC5-4240-912C-743A485D4D13}" type="pres">
      <dgm:prSet presAssocID="{0411DCF6-603A-433A-A8E7-DD543615BF30}" presName="iconBgRect" presStyleLbl="bgShp" presStyleIdx="3" presStyleCnt="8"/>
      <dgm:spPr/>
    </dgm:pt>
    <dgm:pt modelId="{A1F8431B-FC8A-4556-8195-0294E75C0487}" type="pres">
      <dgm:prSet presAssocID="{0411DCF6-603A-433A-A8E7-DD543615BF30}"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ug boat"/>
        </a:ext>
      </dgm:extLst>
    </dgm:pt>
    <dgm:pt modelId="{7CA8CBBB-F4C6-4B7B-A722-019E25CA0FE0}" type="pres">
      <dgm:prSet presAssocID="{0411DCF6-603A-433A-A8E7-DD543615BF30}" presName="spaceRect" presStyleCnt="0"/>
      <dgm:spPr/>
    </dgm:pt>
    <dgm:pt modelId="{AF88A2EC-39A2-49E2-98FA-1495B0AEBF96}" type="pres">
      <dgm:prSet presAssocID="{0411DCF6-603A-433A-A8E7-DD543615BF30}" presName="textRect" presStyleLbl="revTx" presStyleIdx="3" presStyleCnt="8">
        <dgm:presLayoutVars>
          <dgm:chMax val="1"/>
          <dgm:chPref val="1"/>
        </dgm:presLayoutVars>
      </dgm:prSet>
      <dgm:spPr/>
    </dgm:pt>
    <dgm:pt modelId="{4C158448-2FCF-4251-A53F-B32713B11181}" type="pres">
      <dgm:prSet presAssocID="{6776F077-F554-4769-8B1E-7E69D8D31294}" presName="sibTrans" presStyleLbl="sibTrans2D1" presStyleIdx="0" presStyleCnt="0"/>
      <dgm:spPr/>
    </dgm:pt>
    <dgm:pt modelId="{AE0E6149-F6E4-490B-B02A-8DCAD11DD94B}" type="pres">
      <dgm:prSet presAssocID="{1D5D66C3-27A7-48C0-86F7-96CDA6E6DB67}" presName="compNode" presStyleCnt="0"/>
      <dgm:spPr/>
    </dgm:pt>
    <dgm:pt modelId="{964304B4-7F19-45C9-978C-B7BCB98C2C11}" type="pres">
      <dgm:prSet presAssocID="{1D5D66C3-27A7-48C0-86F7-96CDA6E6DB67}" presName="iconBgRect" presStyleLbl="bgShp" presStyleIdx="4" presStyleCnt="8"/>
      <dgm:spPr/>
    </dgm:pt>
    <dgm:pt modelId="{3CA066E4-6EFD-4DF6-9E48-0C960061C214}" type="pres">
      <dgm:prSet presAssocID="{1D5D66C3-27A7-48C0-86F7-96CDA6E6DB67}"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970CEBDD-A1CE-461D-8954-2E23E58FD1DF}" type="pres">
      <dgm:prSet presAssocID="{1D5D66C3-27A7-48C0-86F7-96CDA6E6DB67}" presName="spaceRect" presStyleCnt="0"/>
      <dgm:spPr/>
    </dgm:pt>
    <dgm:pt modelId="{9839847E-6022-4919-909C-63FFF084919E}" type="pres">
      <dgm:prSet presAssocID="{1D5D66C3-27A7-48C0-86F7-96CDA6E6DB67}" presName="textRect" presStyleLbl="revTx" presStyleIdx="4" presStyleCnt="8">
        <dgm:presLayoutVars>
          <dgm:chMax val="1"/>
          <dgm:chPref val="1"/>
        </dgm:presLayoutVars>
      </dgm:prSet>
      <dgm:spPr/>
    </dgm:pt>
    <dgm:pt modelId="{883CA085-A6AD-4EA2-A019-0CB82D4F5526}" type="pres">
      <dgm:prSet presAssocID="{552BB76D-A765-44A7-9451-0B607A385F4B}" presName="sibTrans" presStyleLbl="sibTrans2D1" presStyleIdx="0" presStyleCnt="0"/>
      <dgm:spPr/>
    </dgm:pt>
    <dgm:pt modelId="{3F29A779-1DA7-46FE-821A-121E34E69E1F}" type="pres">
      <dgm:prSet presAssocID="{36B36E64-6436-4E25-9B5F-5379C69CAB0B}" presName="compNode" presStyleCnt="0"/>
      <dgm:spPr/>
    </dgm:pt>
    <dgm:pt modelId="{00143E69-A235-4FC0-BFDC-A986C95F02A4}" type="pres">
      <dgm:prSet presAssocID="{36B36E64-6436-4E25-9B5F-5379C69CAB0B}" presName="iconBgRect" presStyleLbl="bgShp" presStyleIdx="5" presStyleCnt="8"/>
      <dgm:spPr/>
    </dgm:pt>
    <dgm:pt modelId="{5636916D-2DD0-4014-B1E7-82CCAEAA3118}" type="pres">
      <dgm:prSet presAssocID="{36B36E64-6436-4E25-9B5F-5379C69CAB0B}"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Monthly calendar"/>
        </a:ext>
      </dgm:extLst>
    </dgm:pt>
    <dgm:pt modelId="{3CC1691B-6F57-48A0-871B-7585056F1ADC}" type="pres">
      <dgm:prSet presAssocID="{36B36E64-6436-4E25-9B5F-5379C69CAB0B}" presName="spaceRect" presStyleCnt="0"/>
      <dgm:spPr/>
    </dgm:pt>
    <dgm:pt modelId="{E89F9DD3-0DED-4813-BCAE-76B90CE71458}" type="pres">
      <dgm:prSet presAssocID="{36B36E64-6436-4E25-9B5F-5379C69CAB0B}" presName="textRect" presStyleLbl="revTx" presStyleIdx="5" presStyleCnt="8">
        <dgm:presLayoutVars>
          <dgm:chMax val="1"/>
          <dgm:chPref val="1"/>
        </dgm:presLayoutVars>
      </dgm:prSet>
      <dgm:spPr/>
    </dgm:pt>
    <dgm:pt modelId="{3933B7DD-BF7C-4D39-84DC-B74CDF257373}" type="pres">
      <dgm:prSet presAssocID="{66A507A9-7B0D-4F35-9E1E-4B0F046205D1}" presName="sibTrans" presStyleLbl="sibTrans2D1" presStyleIdx="0" presStyleCnt="0"/>
      <dgm:spPr/>
    </dgm:pt>
    <dgm:pt modelId="{B2A4C913-A294-44CC-AF4E-0433A1B7848F}" type="pres">
      <dgm:prSet presAssocID="{04614014-4A58-4BFD-A8B8-FFB1628B695D}" presName="compNode" presStyleCnt="0"/>
      <dgm:spPr/>
    </dgm:pt>
    <dgm:pt modelId="{BC2DD994-C8DC-4B5A-ADE0-40417FBE47D2}" type="pres">
      <dgm:prSet presAssocID="{04614014-4A58-4BFD-A8B8-FFB1628B695D}" presName="iconBgRect" presStyleLbl="bgShp" presStyleIdx="6" presStyleCnt="8"/>
      <dgm:spPr/>
    </dgm:pt>
    <dgm:pt modelId="{1721006F-618C-4946-8F62-66615B1C935D}" type="pres">
      <dgm:prSet presAssocID="{04614014-4A58-4BFD-A8B8-FFB1628B695D}" presName="iconRect" presStyleLbl="node1" presStyleIdx="6"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056596AA-FFDB-4883-8BEF-960CF23660FB}" type="pres">
      <dgm:prSet presAssocID="{04614014-4A58-4BFD-A8B8-FFB1628B695D}" presName="spaceRect" presStyleCnt="0"/>
      <dgm:spPr/>
    </dgm:pt>
    <dgm:pt modelId="{16439B06-BA88-4E58-910C-CFAACABBC046}" type="pres">
      <dgm:prSet presAssocID="{04614014-4A58-4BFD-A8B8-FFB1628B695D}" presName="textRect" presStyleLbl="revTx" presStyleIdx="6" presStyleCnt="8">
        <dgm:presLayoutVars>
          <dgm:chMax val="1"/>
          <dgm:chPref val="1"/>
        </dgm:presLayoutVars>
      </dgm:prSet>
      <dgm:spPr/>
    </dgm:pt>
    <dgm:pt modelId="{C7915407-CD35-4F1E-AFF8-7B7A8FE526AA}" type="pres">
      <dgm:prSet presAssocID="{AF3A4E0D-AD89-4682-8A1D-8246E0E9D9B6}" presName="sibTrans" presStyleLbl="sibTrans2D1" presStyleIdx="0" presStyleCnt="0"/>
      <dgm:spPr/>
    </dgm:pt>
    <dgm:pt modelId="{68E41A5F-E79B-4517-99DA-52214F2D4DA3}" type="pres">
      <dgm:prSet presAssocID="{ACA93B52-2444-4899-89B5-9B874FA21DDA}" presName="compNode" presStyleCnt="0"/>
      <dgm:spPr/>
    </dgm:pt>
    <dgm:pt modelId="{12ADE02E-EC4C-4E16-B0C8-83E8CE5BC0F6}" type="pres">
      <dgm:prSet presAssocID="{ACA93B52-2444-4899-89B5-9B874FA21DDA}" presName="iconBgRect" presStyleLbl="bgShp" presStyleIdx="7" presStyleCnt="8"/>
      <dgm:spPr/>
    </dgm:pt>
    <dgm:pt modelId="{E5C707E8-99ED-4608-8CF5-E7B916810B89}" type="pres">
      <dgm:prSet presAssocID="{ACA93B52-2444-4899-89B5-9B874FA21DDA}" presName="iconRect" presStyleLbl="node1" presStyleIdx="7"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Board Room"/>
        </a:ext>
      </dgm:extLst>
    </dgm:pt>
    <dgm:pt modelId="{97EBE26D-D562-4798-A303-183A17CEDB5C}" type="pres">
      <dgm:prSet presAssocID="{ACA93B52-2444-4899-89B5-9B874FA21DDA}" presName="spaceRect" presStyleCnt="0"/>
      <dgm:spPr/>
    </dgm:pt>
    <dgm:pt modelId="{71BCDD42-70CF-4463-8544-9126595436F3}" type="pres">
      <dgm:prSet presAssocID="{ACA93B52-2444-4899-89B5-9B874FA21DDA}" presName="textRect" presStyleLbl="revTx" presStyleIdx="7" presStyleCnt="8" custScaleX="110996">
        <dgm:presLayoutVars>
          <dgm:chMax val="1"/>
          <dgm:chPref val="1"/>
        </dgm:presLayoutVars>
      </dgm:prSet>
      <dgm:spPr/>
    </dgm:pt>
  </dgm:ptLst>
  <dgm:cxnLst>
    <dgm:cxn modelId="{576A1904-D83F-47C7-A771-478916BFC9EC}" type="presOf" srcId="{04614014-4A58-4BFD-A8B8-FFB1628B695D}" destId="{16439B06-BA88-4E58-910C-CFAACABBC046}" srcOrd="0" destOrd="0" presId="urn:microsoft.com/office/officeart/2018/2/layout/IconCircleList"/>
    <dgm:cxn modelId="{705A5D06-92AE-491B-A649-A404B5235F82}" type="presOf" srcId="{552BB76D-A765-44A7-9451-0B607A385F4B}" destId="{883CA085-A6AD-4EA2-A019-0CB82D4F5526}" srcOrd="0" destOrd="0" presId="urn:microsoft.com/office/officeart/2018/2/layout/IconCircleList"/>
    <dgm:cxn modelId="{D45B7611-597C-4062-9B0F-A114441B8E9F}" srcId="{AE05E63D-00C4-40A8-99BB-B6A757C36C81}" destId="{1D5D66C3-27A7-48C0-86F7-96CDA6E6DB67}" srcOrd="4" destOrd="0" parTransId="{A916F384-A60C-484F-837A-CF2848D89243}" sibTransId="{552BB76D-A765-44A7-9451-0B607A385F4B}"/>
    <dgm:cxn modelId="{7DAA6B1B-6048-4B0D-9C6A-8A054F2FD434}" type="presOf" srcId="{66A507A9-7B0D-4F35-9E1E-4B0F046205D1}" destId="{3933B7DD-BF7C-4D39-84DC-B74CDF257373}" srcOrd="0" destOrd="0" presId="urn:microsoft.com/office/officeart/2018/2/layout/IconCircleList"/>
    <dgm:cxn modelId="{884DC331-DD1E-4C66-ABBC-7811A6D66A51}" type="presOf" srcId="{1CCD400D-E094-4A8B-A3B6-C60712AB1611}" destId="{F87DE847-492E-4F6E-AB7F-20CD2CDEAC70}" srcOrd="0" destOrd="0" presId="urn:microsoft.com/office/officeart/2018/2/layout/IconCircleList"/>
    <dgm:cxn modelId="{9160FC35-1A43-4804-8BD7-53F26F3C7B68}" srcId="{AE05E63D-00C4-40A8-99BB-B6A757C36C81}" destId="{805E7BE1-8649-4FA9-8893-AA4274ABA0F8}" srcOrd="0" destOrd="0" parTransId="{4CB65E1B-6C7C-460D-AC51-51DD558BE003}" sibTransId="{1CCD400D-E094-4A8B-A3B6-C60712AB1611}"/>
    <dgm:cxn modelId="{5224AA3B-88B4-4358-A2CF-B5F3D50F0092}" type="presOf" srcId="{BF9E8377-8EAB-4F79-B68B-1C1B620FDE4C}" destId="{8B95139E-837F-4C21-8264-5FD1D67151EB}" srcOrd="0" destOrd="0" presId="urn:microsoft.com/office/officeart/2018/2/layout/IconCircleList"/>
    <dgm:cxn modelId="{7EEB6B40-1692-47AE-BC33-9FBF6B24B132}" type="presOf" srcId="{ACA93B52-2444-4899-89B5-9B874FA21DDA}" destId="{71BCDD42-70CF-4463-8544-9126595436F3}" srcOrd="0" destOrd="0" presId="urn:microsoft.com/office/officeart/2018/2/layout/IconCircleList"/>
    <dgm:cxn modelId="{A6BA8360-F444-4C8A-9E51-16DEE0471922}" srcId="{AE05E63D-00C4-40A8-99BB-B6A757C36C81}" destId="{D1202D06-46D4-4B83-B2A3-BF65E088A45D}" srcOrd="1" destOrd="0" parTransId="{A58995A0-3940-4250-859D-476E21AA9F68}" sibTransId="{BF9E8377-8EAB-4F79-B68B-1C1B620FDE4C}"/>
    <dgm:cxn modelId="{9D223652-AAA6-431F-AEA3-25F899324284}" type="presOf" srcId="{CFF5A43F-4B36-44E2-8236-21AAE25536D9}" destId="{A813F243-4031-4BFD-BC11-04B3CDB2249E}" srcOrd="0" destOrd="0" presId="urn:microsoft.com/office/officeart/2018/2/layout/IconCircleList"/>
    <dgm:cxn modelId="{B710D957-111D-46E0-A3C5-56A755C36E9C}" type="presOf" srcId="{805E7BE1-8649-4FA9-8893-AA4274ABA0F8}" destId="{9885DD95-BB67-4409-A49B-5E695C124616}" srcOrd="0" destOrd="0" presId="urn:microsoft.com/office/officeart/2018/2/layout/IconCircleList"/>
    <dgm:cxn modelId="{0DB1DD79-D144-49D4-9C58-A6A419420A2F}" type="presOf" srcId="{AF3A4E0D-AD89-4682-8A1D-8246E0E9D9B6}" destId="{C7915407-CD35-4F1E-AFF8-7B7A8FE526AA}" srcOrd="0" destOrd="0" presId="urn:microsoft.com/office/officeart/2018/2/layout/IconCircleList"/>
    <dgm:cxn modelId="{A341A08F-57FE-43AD-8B3F-F4BF53B6E248}" type="presOf" srcId="{1D5D66C3-27A7-48C0-86F7-96CDA6E6DB67}" destId="{9839847E-6022-4919-909C-63FFF084919E}" srcOrd="0" destOrd="0" presId="urn:microsoft.com/office/officeart/2018/2/layout/IconCircleList"/>
    <dgm:cxn modelId="{66774D90-A517-4306-851F-2EE5870A55F2}" type="presOf" srcId="{6776F077-F554-4769-8B1E-7E69D8D31294}" destId="{4C158448-2FCF-4251-A53F-B32713B11181}" srcOrd="0" destOrd="0" presId="urn:microsoft.com/office/officeart/2018/2/layout/IconCircleList"/>
    <dgm:cxn modelId="{6A68FF90-1784-420F-BF63-6742EC453270}" srcId="{AE05E63D-00C4-40A8-99BB-B6A757C36C81}" destId="{ACA93B52-2444-4899-89B5-9B874FA21DDA}" srcOrd="7" destOrd="0" parTransId="{BDE2C10D-6BD1-4E6A-B23E-5C40EDF5F30D}" sibTransId="{4BB698B6-AE9D-4CDB-BBB4-C973B4B72A35}"/>
    <dgm:cxn modelId="{09ECDD95-71A3-4408-AE75-B8D67DF0D94B}" type="presOf" srcId="{D1202D06-46D4-4B83-B2A3-BF65E088A45D}" destId="{9B89057C-A86A-4BDF-85E4-391F0F84D094}" srcOrd="0" destOrd="0" presId="urn:microsoft.com/office/officeart/2018/2/layout/IconCircleList"/>
    <dgm:cxn modelId="{5BB708A5-0708-45CE-93A5-7A75F24F54B9}" srcId="{AE05E63D-00C4-40A8-99BB-B6A757C36C81}" destId="{0411DCF6-603A-433A-A8E7-DD543615BF30}" srcOrd="3" destOrd="0" parTransId="{F654FE9B-8A65-4024-982E-5B5229E31ACF}" sibTransId="{6776F077-F554-4769-8B1E-7E69D8D31294}"/>
    <dgm:cxn modelId="{FB82E3B6-7239-4C7B-BDF2-837D942F42C1}" srcId="{AE05E63D-00C4-40A8-99BB-B6A757C36C81}" destId="{04614014-4A58-4BFD-A8B8-FFB1628B695D}" srcOrd="6" destOrd="0" parTransId="{75440B98-F3C0-418A-B33C-E56A93B574A4}" sibTransId="{AF3A4E0D-AD89-4682-8A1D-8246E0E9D9B6}"/>
    <dgm:cxn modelId="{FDAAE7BF-9276-4972-AAC1-91FAD663C41C}" type="presOf" srcId="{0411DCF6-603A-433A-A8E7-DD543615BF30}" destId="{AF88A2EC-39A2-49E2-98FA-1495B0AEBF96}" srcOrd="0" destOrd="0" presId="urn:microsoft.com/office/officeart/2018/2/layout/IconCircleList"/>
    <dgm:cxn modelId="{FA423ADA-FCC7-4D4B-9E5C-648CBC400981}" type="presOf" srcId="{6C1C162D-06A1-45DE-90FF-8DDB4ADFE4C2}" destId="{B9BDD54E-7E73-4F1E-8434-A6094FA62B9D}" srcOrd="0" destOrd="0" presId="urn:microsoft.com/office/officeart/2018/2/layout/IconCircleList"/>
    <dgm:cxn modelId="{43FA01DC-6ECD-43E6-817A-1752353E4451}" srcId="{AE05E63D-00C4-40A8-99BB-B6A757C36C81}" destId="{CFF5A43F-4B36-44E2-8236-21AAE25536D9}" srcOrd="2" destOrd="0" parTransId="{00EAB65A-51C0-4380-9BD3-3A39E7611ADC}" sibTransId="{6C1C162D-06A1-45DE-90FF-8DDB4ADFE4C2}"/>
    <dgm:cxn modelId="{1F1FF3DF-D03E-4280-B899-A4C57799AA22}" type="presOf" srcId="{AE05E63D-00C4-40A8-99BB-B6A757C36C81}" destId="{FA346EAB-F243-446C-B4B4-8321ADA362D7}" srcOrd="0" destOrd="0" presId="urn:microsoft.com/office/officeart/2018/2/layout/IconCircleList"/>
    <dgm:cxn modelId="{DE0770F6-D06B-4727-9B4F-0285A352650C}" type="presOf" srcId="{36B36E64-6436-4E25-9B5F-5379C69CAB0B}" destId="{E89F9DD3-0DED-4813-BCAE-76B90CE71458}" srcOrd="0" destOrd="0" presId="urn:microsoft.com/office/officeart/2018/2/layout/IconCircleList"/>
    <dgm:cxn modelId="{6B62D2FA-AB0A-4BC0-AD3C-D3D00C18D28B}" srcId="{AE05E63D-00C4-40A8-99BB-B6A757C36C81}" destId="{36B36E64-6436-4E25-9B5F-5379C69CAB0B}" srcOrd="5" destOrd="0" parTransId="{8C87EAAE-AA6C-4EC4-80CE-4E674434750B}" sibTransId="{66A507A9-7B0D-4F35-9E1E-4B0F046205D1}"/>
    <dgm:cxn modelId="{D2DA61EC-3FCC-4DDA-8BA6-58E434FE701B}" type="presParOf" srcId="{FA346EAB-F243-446C-B4B4-8321ADA362D7}" destId="{9A15F68C-8DE3-419D-B042-DA4A74AD8C23}" srcOrd="0" destOrd="0" presId="urn:microsoft.com/office/officeart/2018/2/layout/IconCircleList"/>
    <dgm:cxn modelId="{69567535-3B98-4067-8EC5-842F4F744B51}" type="presParOf" srcId="{9A15F68C-8DE3-419D-B042-DA4A74AD8C23}" destId="{EF52A8E9-A95F-4C89-9F60-21FCC193200F}" srcOrd="0" destOrd="0" presId="urn:microsoft.com/office/officeart/2018/2/layout/IconCircleList"/>
    <dgm:cxn modelId="{3F25950A-7ECF-42F7-BE32-AE97C566F274}" type="presParOf" srcId="{EF52A8E9-A95F-4C89-9F60-21FCC193200F}" destId="{EAC2D8F6-01E8-4D41-83CF-B70F77A30AC8}" srcOrd="0" destOrd="0" presId="urn:microsoft.com/office/officeart/2018/2/layout/IconCircleList"/>
    <dgm:cxn modelId="{6783969D-2311-42EB-A8ED-0B123A174DF1}" type="presParOf" srcId="{EF52A8E9-A95F-4C89-9F60-21FCC193200F}" destId="{9B9EAB73-58FC-4A7C-B46C-795E917FC6C7}" srcOrd="1" destOrd="0" presId="urn:microsoft.com/office/officeart/2018/2/layout/IconCircleList"/>
    <dgm:cxn modelId="{4F37DD2A-AE97-4A67-BE82-BDA076E7E0F8}" type="presParOf" srcId="{EF52A8E9-A95F-4C89-9F60-21FCC193200F}" destId="{A638953C-E399-4152-AF09-10BABED04F1B}" srcOrd="2" destOrd="0" presId="urn:microsoft.com/office/officeart/2018/2/layout/IconCircleList"/>
    <dgm:cxn modelId="{3915EDCF-3B89-4C73-BAE0-F84D30E89337}" type="presParOf" srcId="{EF52A8E9-A95F-4C89-9F60-21FCC193200F}" destId="{9885DD95-BB67-4409-A49B-5E695C124616}" srcOrd="3" destOrd="0" presId="urn:microsoft.com/office/officeart/2018/2/layout/IconCircleList"/>
    <dgm:cxn modelId="{583F141A-634F-4EC7-9899-048501DC1820}" type="presParOf" srcId="{9A15F68C-8DE3-419D-B042-DA4A74AD8C23}" destId="{F87DE847-492E-4F6E-AB7F-20CD2CDEAC70}" srcOrd="1" destOrd="0" presId="urn:microsoft.com/office/officeart/2018/2/layout/IconCircleList"/>
    <dgm:cxn modelId="{F63C5D52-EA6F-4D0D-8E85-2035F8FF37F7}" type="presParOf" srcId="{9A15F68C-8DE3-419D-B042-DA4A74AD8C23}" destId="{6CE4B484-F1AB-4976-8337-49A7ABAEF4C3}" srcOrd="2" destOrd="0" presId="urn:microsoft.com/office/officeart/2018/2/layout/IconCircleList"/>
    <dgm:cxn modelId="{46F8FDCD-5AF2-4935-8865-456A42E08BDC}" type="presParOf" srcId="{6CE4B484-F1AB-4976-8337-49A7ABAEF4C3}" destId="{B4FBFB1D-328E-442F-A07B-2A0F42187887}" srcOrd="0" destOrd="0" presId="urn:microsoft.com/office/officeart/2018/2/layout/IconCircleList"/>
    <dgm:cxn modelId="{D16957FC-8236-4C88-9D39-B840A8CF32B3}" type="presParOf" srcId="{6CE4B484-F1AB-4976-8337-49A7ABAEF4C3}" destId="{FB28BA3C-9844-46BE-9798-3CCC665BB22D}" srcOrd="1" destOrd="0" presId="urn:microsoft.com/office/officeart/2018/2/layout/IconCircleList"/>
    <dgm:cxn modelId="{8D029C42-C8E7-41B0-8291-51FE7049A1CC}" type="presParOf" srcId="{6CE4B484-F1AB-4976-8337-49A7ABAEF4C3}" destId="{5C24EAF2-735D-4655-A793-11AAB9D071F4}" srcOrd="2" destOrd="0" presId="urn:microsoft.com/office/officeart/2018/2/layout/IconCircleList"/>
    <dgm:cxn modelId="{241C1334-7C3A-4E62-A2A8-AE2A75FF6F84}" type="presParOf" srcId="{6CE4B484-F1AB-4976-8337-49A7ABAEF4C3}" destId="{9B89057C-A86A-4BDF-85E4-391F0F84D094}" srcOrd="3" destOrd="0" presId="urn:microsoft.com/office/officeart/2018/2/layout/IconCircleList"/>
    <dgm:cxn modelId="{1C6D1B48-2C15-4DB3-B0C4-2B8CFAF80B97}" type="presParOf" srcId="{9A15F68C-8DE3-419D-B042-DA4A74AD8C23}" destId="{8B95139E-837F-4C21-8264-5FD1D67151EB}" srcOrd="3" destOrd="0" presId="urn:microsoft.com/office/officeart/2018/2/layout/IconCircleList"/>
    <dgm:cxn modelId="{C58CA69E-2854-4C62-B1A0-766A41CB01E1}" type="presParOf" srcId="{9A15F68C-8DE3-419D-B042-DA4A74AD8C23}" destId="{5B627F03-D3AF-47FA-A321-561EBC91801F}" srcOrd="4" destOrd="0" presId="urn:microsoft.com/office/officeart/2018/2/layout/IconCircleList"/>
    <dgm:cxn modelId="{CF1EC85A-225E-48B1-A44A-7685E4CF2123}" type="presParOf" srcId="{5B627F03-D3AF-47FA-A321-561EBC91801F}" destId="{E11421E6-BA33-4C63-8454-DDB3BE928DB1}" srcOrd="0" destOrd="0" presId="urn:microsoft.com/office/officeart/2018/2/layout/IconCircleList"/>
    <dgm:cxn modelId="{CD7009BD-B26B-476A-93AB-9DF52195CFA2}" type="presParOf" srcId="{5B627F03-D3AF-47FA-A321-561EBC91801F}" destId="{36B9AACD-F96D-42DA-88C3-ACB52EC79649}" srcOrd="1" destOrd="0" presId="urn:microsoft.com/office/officeart/2018/2/layout/IconCircleList"/>
    <dgm:cxn modelId="{EC85C42E-D781-45DB-8A47-40A7174C0884}" type="presParOf" srcId="{5B627F03-D3AF-47FA-A321-561EBC91801F}" destId="{45240567-8F17-4EA7-BEC4-4C912EA3567B}" srcOrd="2" destOrd="0" presId="urn:microsoft.com/office/officeart/2018/2/layout/IconCircleList"/>
    <dgm:cxn modelId="{F2A984CB-9B27-4E57-92EA-0CC4258D47B3}" type="presParOf" srcId="{5B627F03-D3AF-47FA-A321-561EBC91801F}" destId="{A813F243-4031-4BFD-BC11-04B3CDB2249E}" srcOrd="3" destOrd="0" presId="urn:microsoft.com/office/officeart/2018/2/layout/IconCircleList"/>
    <dgm:cxn modelId="{629642B7-44DD-49AE-90DD-C66423BC088E}" type="presParOf" srcId="{9A15F68C-8DE3-419D-B042-DA4A74AD8C23}" destId="{B9BDD54E-7E73-4F1E-8434-A6094FA62B9D}" srcOrd="5" destOrd="0" presId="urn:microsoft.com/office/officeart/2018/2/layout/IconCircleList"/>
    <dgm:cxn modelId="{568B9E34-8341-44A2-A31F-900ED2C354D0}" type="presParOf" srcId="{9A15F68C-8DE3-419D-B042-DA4A74AD8C23}" destId="{531E2723-347F-4E98-8015-BC723C741461}" srcOrd="6" destOrd="0" presId="urn:microsoft.com/office/officeart/2018/2/layout/IconCircleList"/>
    <dgm:cxn modelId="{3D8DF7A3-A160-4D27-97DA-7FED5928AE04}" type="presParOf" srcId="{531E2723-347F-4E98-8015-BC723C741461}" destId="{E6788C80-4BC5-4240-912C-743A485D4D13}" srcOrd="0" destOrd="0" presId="urn:microsoft.com/office/officeart/2018/2/layout/IconCircleList"/>
    <dgm:cxn modelId="{46A6C088-1491-4131-909F-8F71FE406A27}" type="presParOf" srcId="{531E2723-347F-4E98-8015-BC723C741461}" destId="{A1F8431B-FC8A-4556-8195-0294E75C0487}" srcOrd="1" destOrd="0" presId="urn:microsoft.com/office/officeart/2018/2/layout/IconCircleList"/>
    <dgm:cxn modelId="{F01E5862-751D-4DB0-9826-BBD7B6F0530F}" type="presParOf" srcId="{531E2723-347F-4E98-8015-BC723C741461}" destId="{7CA8CBBB-F4C6-4B7B-A722-019E25CA0FE0}" srcOrd="2" destOrd="0" presId="urn:microsoft.com/office/officeart/2018/2/layout/IconCircleList"/>
    <dgm:cxn modelId="{F1783265-8ECC-41EF-8DCC-B914B5128F5D}" type="presParOf" srcId="{531E2723-347F-4E98-8015-BC723C741461}" destId="{AF88A2EC-39A2-49E2-98FA-1495B0AEBF96}" srcOrd="3" destOrd="0" presId="urn:microsoft.com/office/officeart/2018/2/layout/IconCircleList"/>
    <dgm:cxn modelId="{12387A5F-5E2E-4819-9A33-5EE99E137AB6}" type="presParOf" srcId="{9A15F68C-8DE3-419D-B042-DA4A74AD8C23}" destId="{4C158448-2FCF-4251-A53F-B32713B11181}" srcOrd="7" destOrd="0" presId="urn:microsoft.com/office/officeart/2018/2/layout/IconCircleList"/>
    <dgm:cxn modelId="{22D3E1F1-BD2B-45FC-8070-AA4731A5C5DB}" type="presParOf" srcId="{9A15F68C-8DE3-419D-B042-DA4A74AD8C23}" destId="{AE0E6149-F6E4-490B-B02A-8DCAD11DD94B}" srcOrd="8" destOrd="0" presId="urn:microsoft.com/office/officeart/2018/2/layout/IconCircleList"/>
    <dgm:cxn modelId="{5804E0E7-5B53-420E-9E92-63191F3780F2}" type="presParOf" srcId="{AE0E6149-F6E4-490B-B02A-8DCAD11DD94B}" destId="{964304B4-7F19-45C9-978C-B7BCB98C2C11}" srcOrd="0" destOrd="0" presId="urn:microsoft.com/office/officeart/2018/2/layout/IconCircleList"/>
    <dgm:cxn modelId="{3A3DED6F-A8A7-4720-8CF3-1AB201EE39DD}" type="presParOf" srcId="{AE0E6149-F6E4-490B-B02A-8DCAD11DD94B}" destId="{3CA066E4-6EFD-4DF6-9E48-0C960061C214}" srcOrd="1" destOrd="0" presId="urn:microsoft.com/office/officeart/2018/2/layout/IconCircleList"/>
    <dgm:cxn modelId="{580E78F8-EE9C-4BF7-83A2-10682B99F989}" type="presParOf" srcId="{AE0E6149-F6E4-490B-B02A-8DCAD11DD94B}" destId="{970CEBDD-A1CE-461D-8954-2E23E58FD1DF}" srcOrd="2" destOrd="0" presId="urn:microsoft.com/office/officeart/2018/2/layout/IconCircleList"/>
    <dgm:cxn modelId="{B8FA575D-EFEC-4B09-BBC1-3D87C474BC75}" type="presParOf" srcId="{AE0E6149-F6E4-490B-B02A-8DCAD11DD94B}" destId="{9839847E-6022-4919-909C-63FFF084919E}" srcOrd="3" destOrd="0" presId="urn:microsoft.com/office/officeart/2018/2/layout/IconCircleList"/>
    <dgm:cxn modelId="{34091A88-2BB0-40D5-A378-17422E41767E}" type="presParOf" srcId="{9A15F68C-8DE3-419D-B042-DA4A74AD8C23}" destId="{883CA085-A6AD-4EA2-A019-0CB82D4F5526}" srcOrd="9" destOrd="0" presId="urn:microsoft.com/office/officeart/2018/2/layout/IconCircleList"/>
    <dgm:cxn modelId="{F8ED17EB-5E75-4860-8279-750BEF24BC0E}" type="presParOf" srcId="{9A15F68C-8DE3-419D-B042-DA4A74AD8C23}" destId="{3F29A779-1DA7-46FE-821A-121E34E69E1F}" srcOrd="10" destOrd="0" presId="urn:microsoft.com/office/officeart/2018/2/layout/IconCircleList"/>
    <dgm:cxn modelId="{EFBD0C8C-60C0-4507-AB90-FAC0442F0200}" type="presParOf" srcId="{3F29A779-1DA7-46FE-821A-121E34E69E1F}" destId="{00143E69-A235-4FC0-BFDC-A986C95F02A4}" srcOrd="0" destOrd="0" presId="urn:microsoft.com/office/officeart/2018/2/layout/IconCircleList"/>
    <dgm:cxn modelId="{255A1A0C-F465-498E-8864-35FC157E2D5C}" type="presParOf" srcId="{3F29A779-1DA7-46FE-821A-121E34E69E1F}" destId="{5636916D-2DD0-4014-B1E7-82CCAEAA3118}" srcOrd="1" destOrd="0" presId="urn:microsoft.com/office/officeart/2018/2/layout/IconCircleList"/>
    <dgm:cxn modelId="{1427DB9C-C08D-4ED1-827E-A9832E999FAA}" type="presParOf" srcId="{3F29A779-1DA7-46FE-821A-121E34E69E1F}" destId="{3CC1691B-6F57-48A0-871B-7585056F1ADC}" srcOrd="2" destOrd="0" presId="urn:microsoft.com/office/officeart/2018/2/layout/IconCircleList"/>
    <dgm:cxn modelId="{333614FC-F410-4D4C-A4DE-B60FEDFC1958}" type="presParOf" srcId="{3F29A779-1DA7-46FE-821A-121E34E69E1F}" destId="{E89F9DD3-0DED-4813-BCAE-76B90CE71458}" srcOrd="3" destOrd="0" presId="urn:microsoft.com/office/officeart/2018/2/layout/IconCircleList"/>
    <dgm:cxn modelId="{2AD33DD0-7FC5-4B29-B9AD-A184B2CAA428}" type="presParOf" srcId="{9A15F68C-8DE3-419D-B042-DA4A74AD8C23}" destId="{3933B7DD-BF7C-4D39-84DC-B74CDF257373}" srcOrd="11" destOrd="0" presId="urn:microsoft.com/office/officeart/2018/2/layout/IconCircleList"/>
    <dgm:cxn modelId="{54C6972F-C91F-4FE6-81D1-4F7E0FC5A087}" type="presParOf" srcId="{9A15F68C-8DE3-419D-B042-DA4A74AD8C23}" destId="{B2A4C913-A294-44CC-AF4E-0433A1B7848F}" srcOrd="12" destOrd="0" presId="urn:microsoft.com/office/officeart/2018/2/layout/IconCircleList"/>
    <dgm:cxn modelId="{4AF81514-3FCE-4B16-8907-85858C8BA2CC}" type="presParOf" srcId="{B2A4C913-A294-44CC-AF4E-0433A1B7848F}" destId="{BC2DD994-C8DC-4B5A-ADE0-40417FBE47D2}" srcOrd="0" destOrd="0" presId="urn:microsoft.com/office/officeart/2018/2/layout/IconCircleList"/>
    <dgm:cxn modelId="{5E41085B-F807-44F6-BBD8-35B5930ACEFF}" type="presParOf" srcId="{B2A4C913-A294-44CC-AF4E-0433A1B7848F}" destId="{1721006F-618C-4946-8F62-66615B1C935D}" srcOrd="1" destOrd="0" presId="urn:microsoft.com/office/officeart/2018/2/layout/IconCircleList"/>
    <dgm:cxn modelId="{898A403A-9575-4CC8-A71E-CCF0FD6C2E48}" type="presParOf" srcId="{B2A4C913-A294-44CC-AF4E-0433A1B7848F}" destId="{056596AA-FFDB-4883-8BEF-960CF23660FB}" srcOrd="2" destOrd="0" presId="urn:microsoft.com/office/officeart/2018/2/layout/IconCircleList"/>
    <dgm:cxn modelId="{C7C215A1-BCEB-4528-867C-F31D3287EBCC}" type="presParOf" srcId="{B2A4C913-A294-44CC-AF4E-0433A1B7848F}" destId="{16439B06-BA88-4E58-910C-CFAACABBC046}" srcOrd="3" destOrd="0" presId="urn:microsoft.com/office/officeart/2018/2/layout/IconCircleList"/>
    <dgm:cxn modelId="{B968BDF8-8711-47A5-88BC-BAC25BBD0705}" type="presParOf" srcId="{9A15F68C-8DE3-419D-B042-DA4A74AD8C23}" destId="{C7915407-CD35-4F1E-AFF8-7B7A8FE526AA}" srcOrd="13" destOrd="0" presId="urn:microsoft.com/office/officeart/2018/2/layout/IconCircleList"/>
    <dgm:cxn modelId="{A5CD61CA-E00C-4451-9F08-211B87AAD73C}" type="presParOf" srcId="{9A15F68C-8DE3-419D-B042-DA4A74AD8C23}" destId="{68E41A5F-E79B-4517-99DA-52214F2D4DA3}" srcOrd="14" destOrd="0" presId="urn:microsoft.com/office/officeart/2018/2/layout/IconCircleList"/>
    <dgm:cxn modelId="{7A586787-660D-42D2-B13B-3C67B2CF17E1}" type="presParOf" srcId="{68E41A5F-E79B-4517-99DA-52214F2D4DA3}" destId="{12ADE02E-EC4C-4E16-B0C8-83E8CE5BC0F6}" srcOrd="0" destOrd="0" presId="urn:microsoft.com/office/officeart/2018/2/layout/IconCircleList"/>
    <dgm:cxn modelId="{D5436FB3-87AD-4163-A924-47A1C07F79B8}" type="presParOf" srcId="{68E41A5F-E79B-4517-99DA-52214F2D4DA3}" destId="{E5C707E8-99ED-4608-8CF5-E7B916810B89}" srcOrd="1" destOrd="0" presId="urn:microsoft.com/office/officeart/2018/2/layout/IconCircleList"/>
    <dgm:cxn modelId="{3AFF1578-D83B-4328-82AA-6CCD3407F600}" type="presParOf" srcId="{68E41A5F-E79B-4517-99DA-52214F2D4DA3}" destId="{97EBE26D-D562-4798-A303-183A17CEDB5C}" srcOrd="2" destOrd="0" presId="urn:microsoft.com/office/officeart/2018/2/layout/IconCircleList"/>
    <dgm:cxn modelId="{7A4EAE66-8E8F-46B5-BEC2-6FAFD4BB84E2}" type="presParOf" srcId="{68E41A5F-E79B-4517-99DA-52214F2D4DA3}" destId="{71BCDD42-70CF-4463-8544-9126595436F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532C9C2-9F31-468F-A468-91CDE49AFAA2}" type="doc">
      <dgm:prSet loTypeId="urn:microsoft.com/office/officeart/2018/2/layout/IconLabelDescriptionList" loCatId="icon" qsTypeId="urn:microsoft.com/office/officeart/2005/8/quickstyle/simple1#5" qsCatId="simple" csTypeId="urn:microsoft.com/office/officeart/2018/5/colors/Iconchunking_neutralbg_accent0_3" csCatId="mainScheme" phldr="1"/>
      <dgm:spPr/>
      <dgm:t>
        <a:bodyPr/>
        <a:lstStyle/>
        <a:p>
          <a:endParaRPr lang="en-US"/>
        </a:p>
      </dgm:t>
    </dgm:pt>
    <dgm:pt modelId="{44069BD3-6AFC-44A7-9230-CF55A15001D0}">
      <dgm:prSet/>
      <dgm:spPr/>
      <dgm:t>
        <a:bodyPr/>
        <a:lstStyle/>
        <a:p>
          <a:pPr>
            <a:defRPr b="1"/>
          </a:pPr>
          <a:r>
            <a:rPr lang="en-US" dirty="0"/>
            <a:t>Continued emphasis on positive connections between all humans on campus (staff, students, parents, community)</a:t>
          </a:r>
        </a:p>
      </dgm:t>
    </dgm:pt>
    <dgm:pt modelId="{72898BBF-ABA3-4045-9CAF-A84A2175FFD6}" type="parTrans" cxnId="{9FBE9DC5-ADE9-4390-84EC-40638D8451D2}">
      <dgm:prSet/>
      <dgm:spPr/>
      <dgm:t>
        <a:bodyPr/>
        <a:lstStyle/>
        <a:p>
          <a:endParaRPr lang="en-US"/>
        </a:p>
      </dgm:t>
    </dgm:pt>
    <dgm:pt modelId="{4E975E87-2E9F-4A3E-99A8-0EF67C432D68}" type="sibTrans" cxnId="{9FBE9DC5-ADE9-4390-84EC-40638D8451D2}">
      <dgm:prSet/>
      <dgm:spPr/>
      <dgm:t>
        <a:bodyPr/>
        <a:lstStyle/>
        <a:p>
          <a:endParaRPr lang="en-US"/>
        </a:p>
      </dgm:t>
    </dgm:pt>
    <dgm:pt modelId="{8A662EE4-7E91-449F-8A5E-5317E442B28A}">
      <dgm:prSet/>
      <dgm:spPr/>
      <dgm:t>
        <a:bodyPr/>
        <a:lstStyle/>
        <a:p>
          <a:pPr>
            <a:defRPr b="1"/>
          </a:pPr>
          <a:r>
            <a:rPr lang="en-US" dirty="0"/>
            <a:t>Ensure all students are growing </a:t>
          </a:r>
        </a:p>
      </dgm:t>
    </dgm:pt>
    <dgm:pt modelId="{72B88A09-407C-4907-BD9B-10CA12B2C64C}" type="parTrans" cxnId="{4A35E576-0FEA-44AB-A86F-6E77FA386D24}">
      <dgm:prSet/>
      <dgm:spPr/>
      <dgm:t>
        <a:bodyPr/>
        <a:lstStyle/>
        <a:p>
          <a:endParaRPr lang="en-US"/>
        </a:p>
      </dgm:t>
    </dgm:pt>
    <dgm:pt modelId="{8C498AD7-4AC9-4036-932B-61D5C16128E1}" type="sibTrans" cxnId="{4A35E576-0FEA-44AB-A86F-6E77FA386D24}">
      <dgm:prSet/>
      <dgm:spPr/>
      <dgm:t>
        <a:bodyPr/>
        <a:lstStyle/>
        <a:p>
          <a:endParaRPr lang="en-US"/>
        </a:p>
      </dgm:t>
    </dgm:pt>
    <dgm:pt modelId="{31C38604-09A3-4AD7-AB40-392CB9C03100}">
      <dgm:prSet/>
      <dgm:spPr/>
      <dgm:t>
        <a:bodyPr/>
        <a:lstStyle/>
        <a:p>
          <a:pPr>
            <a:defRPr b="1"/>
          </a:pPr>
          <a:r>
            <a:rPr lang="en-US" dirty="0"/>
            <a:t>Targeted instruction to fill gaps, reinforce, and enrich:</a:t>
          </a:r>
        </a:p>
      </dgm:t>
    </dgm:pt>
    <dgm:pt modelId="{615669D8-B3ED-4F25-BF63-FA298D9EAB05}" type="parTrans" cxnId="{33A3F7A1-741D-4BAC-92A1-EF96779743CE}">
      <dgm:prSet/>
      <dgm:spPr/>
      <dgm:t>
        <a:bodyPr/>
        <a:lstStyle/>
        <a:p>
          <a:endParaRPr lang="en-US"/>
        </a:p>
      </dgm:t>
    </dgm:pt>
    <dgm:pt modelId="{D34FFBD4-B812-42B0-B212-DAB02ED1C065}" type="sibTrans" cxnId="{33A3F7A1-741D-4BAC-92A1-EF96779743CE}">
      <dgm:prSet/>
      <dgm:spPr/>
      <dgm:t>
        <a:bodyPr/>
        <a:lstStyle/>
        <a:p>
          <a:endParaRPr lang="en-US"/>
        </a:p>
      </dgm:t>
    </dgm:pt>
    <dgm:pt modelId="{E2F60C7A-0339-4824-AE2E-231ECF736898}">
      <dgm:prSet/>
      <dgm:spPr/>
      <dgm:t>
        <a:bodyPr/>
        <a:lstStyle/>
        <a:p>
          <a:r>
            <a:rPr lang="en-US"/>
            <a:t>Ongoing and targeted cumulative review</a:t>
          </a:r>
        </a:p>
      </dgm:t>
    </dgm:pt>
    <dgm:pt modelId="{B12CB1F3-FFCF-438A-8108-B1A3BCDFDDEB}" type="parTrans" cxnId="{76C6E113-082B-4360-8D9F-1A9A9AE5FC0C}">
      <dgm:prSet/>
      <dgm:spPr/>
      <dgm:t>
        <a:bodyPr/>
        <a:lstStyle/>
        <a:p>
          <a:endParaRPr lang="en-US"/>
        </a:p>
      </dgm:t>
    </dgm:pt>
    <dgm:pt modelId="{A86AED11-D8E5-4135-82F5-41C391DCD29D}" type="sibTrans" cxnId="{76C6E113-082B-4360-8D9F-1A9A9AE5FC0C}">
      <dgm:prSet/>
      <dgm:spPr/>
      <dgm:t>
        <a:bodyPr/>
        <a:lstStyle/>
        <a:p>
          <a:endParaRPr lang="en-US"/>
        </a:p>
      </dgm:t>
    </dgm:pt>
    <dgm:pt modelId="{74714FB3-B7BB-4074-B280-173554A80328}">
      <dgm:prSet/>
      <dgm:spPr/>
      <dgm:t>
        <a:bodyPr/>
        <a:lstStyle/>
        <a:p>
          <a:r>
            <a:rPr lang="en-US"/>
            <a:t>Reincorporation of target standards</a:t>
          </a:r>
        </a:p>
      </dgm:t>
    </dgm:pt>
    <dgm:pt modelId="{0B78834F-1CEE-4BB7-80A6-B83663DAAB27}" type="parTrans" cxnId="{64B52B71-8A88-4F3B-B1F4-9AF51A2E4921}">
      <dgm:prSet/>
      <dgm:spPr/>
      <dgm:t>
        <a:bodyPr/>
        <a:lstStyle/>
        <a:p>
          <a:endParaRPr lang="en-US"/>
        </a:p>
      </dgm:t>
    </dgm:pt>
    <dgm:pt modelId="{3FC20C8D-6B53-4543-867E-91DBA4161866}" type="sibTrans" cxnId="{64B52B71-8A88-4F3B-B1F4-9AF51A2E4921}">
      <dgm:prSet/>
      <dgm:spPr/>
      <dgm:t>
        <a:bodyPr/>
        <a:lstStyle/>
        <a:p>
          <a:endParaRPr lang="en-US"/>
        </a:p>
      </dgm:t>
    </dgm:pt>
    <dgm:pt modelId="{6743B6BC-1EF2-46AA-8725-E8CD0AF95092}">
      <dgm:prSet/>
      <dgm:spPr/>
      <dgm:t>
        <a:bodyPr/>
        <a:lstStyle/>
        <a:p>
          <a:r>
            <a:rPr lang="en-US"/>
            <a:t>Creation and implementation of CFA’s</a:t>
          </a:r>
        </a:p>
      </dgm:t>
    </dgm:pt>
    <dgm:pt modelId="{E4FC5777-BB86-42A7-83F0-AE7D2E49DF45}" type="parTrans" cxnId="{1A345BE2-B80B-4695-9DC7-56551CBFD352}">
      <dgm:prSet/>
      <dgm:spPr/>
      <dgm:t>
        <a:bodyPr/>
        <a:lstStyle/>
        <a:p>
          <a:endParaRPr lang="en-US"/>
        </a:p>
      </dgm:t>
    </dgm:pt>
    <dgm:pt modelId="{38645C69-C428-4462-960A-FC22C4EF85CA}" type="sibTrans" cxnId="{1A345BE2-B80B-4695-9DC7-56551CBFD352}">
      <dgm:prSet/>
      <dgm:spPr/>
      <dgm:t>
        <a:bodyPr/>
        <a:lstStyle/>
        <a:p>
          <a:endParaRPr lang="en-US"/>
        </a:p>
      </dgm:t>
    </dgm:pt>
    <dgm:pt modelId="{9D7AE216-42DF-4D5D-A4A4-3F8BB3DF58CA}">
      <dgm:prSet/>
      <dgm:spPr/>
      <dgm:t>
        <a:bodyPr/>
        <a:lstStyle/>
        <a:p>
          <a:r>
            <a:rPr lang="en-US" dirty="0"/>
            <a:t>Utilization of modified intervention systems based on achievement data</a:t>
          </a:r>
        </a:p>
      </dgm:t>
    </dgm:pt>
    <dgm:pt modelId="{304274E8-935D-46A3-ADF4-8F37D100206F}" type="parTrans" cxnId="{60AD96DF-12D5-4468-B563-C5220D32793F}">
      <dgm:prSet/>
      <dgm:spPr/>
      <dgm:t>
        <a:bodyPr/>
        <a:lstStyle/>
        <a:p>
          <a:endParaRPr lang="en-US"/>
        </a:p>
      </dgm:t>
    </dgm:pt>
    <dgm:pt modelId="{C9D3A0F4-E2AD-47F2-913D-A444FA3C080A}" type="sibTrans" cxnId="{60AD96DF-12D5-4468-B563-C5220D32793F}">
      <dgm:prSet/>
      <dgm:spPr/>
      <dgm:t>
        <a:bodyPr/>
        <a:lstStyle/>
        <a:p>
          <a:endParaRPr lang="en-US"/>
        </a:p>
      </dgm:t>
    </dgm:pt>
    <dgm:pt modelId="{404403BB-BC36-4DFE-AE67-5F67103BBD14}" type="pres">
      <dgm:prSet presAssocID="{8532C9C2-9F31-468F-A468-91CDE49AFAA2}" presName="root" presStyleCnt="0">
        <dgm:presLayoutVars>
          <dgm:dir/>
          <dgm:resizeHandles val="exact"/>
        </dgm:presLayoutVars>
      </dgm:prSet>
      <dgm:spPr/>
    </dgm:pt>
    <dgm:pt modelId="{094DBD97-58D6-4DC7-AC6F-B701415244DB}" type="pres">
      <dgm:prSet presAssocID="{44069BD3-6AFC-44A7-9230-CF55A15001D0}" presName="compNode" presStyleCnt="0"/>
      <dgm:spPr/>
    </dgm:pt>
    <dgm:pt modelId="{A4D28E34-56E6-42D3-871A-771F7705B033}" type="pres">
      <dgm:prSet presAssocID="{44069BD3-6AFC-44A7-9230-CF55A15001D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Users"/>
        </a:ext>
      </dgm:extLst>
    </dgm:pt>
    <dgm:pt modelId="{3B7A79B6-E2DC-47A3-92AD-12C48E9F4AD4}" type="pres">
      <dgm:prSet presAssocID="{44069BD3-6AFC-44A7-9230-CF55A15001D0}" presName="iconSpace" presStyleCnt="0"/>
      <dgm:spPr/>
    </dgm:pt>
    <dgm:pt modelId="{EFC5A6A0-DC92-483F-A449-8B4966CCF339}" type="pres">
      <dgm:prSet presAssocID="{44069BD3-6AFC-44A7-9230-CF55A15001D0}" presName="parTx" presStyleLbl="revTx" presStyleIdx="0" presStyleCnt="6">
        <dgm:presLayoutVars>
          <dgm:chMax val="0"/>
          <dgm:chPref val="0"/>
        </dgm:presLayoutVars>
      </dgm:prSet>
      <dgm:spPr/>
    </dgm:pt>
    <dgm:pt modelId="{6C456DFE-D2E2-4998-AD1B-E6AF2D66872F}" type="pres">
      <dgm:prSet presAssocID="{44069BD3-6AFC-44A7-9230-CF55A15001D0}" presName="txSpace" presStyleCnt="0"/>
      <dgm:spPr/>
    </dgm:pt>
    <dgm:pt modelId="{97AEA08A-F13E-46B6-8FF5-E19D01269B68}" type="pres">
      <dgm:prSet presAssocID="{44069BD3-6AFC-44A7-9230-CF55A15001D0}" presName="desTx" presStyleLbl="revTx" presStyleIdx="1" presStyleCnt="6">
        <dgm:presLayoutVars/>
      </dgm:prSet>
      <dgm:spPr/>
    </dgm:pt>
    <dgm:pt modelId="{66FBE0E2-8C13-4393-9BF9-6EC03C6CA185}" type="pres">
      <dgm:prSet presAssocID="{4E975E87-2E9F-4A3E-99A8-0EF67C432D68}" presName="sibTrans" presStyleCnt="0"/>
      <dgm:spPr/>
    </dgm:pt>
    <dgm:pt modelId="{A33B016C-2421-403F-85A8-2CD3C0B4E4F2}" type="pres">
      <dgm:prSet presAssocID="{8A662EE4-7E91-449F-8A5E-5317E442B28A}" presName="compNode" presStyleCnt="0"/>
      <dgm:spPr/>
    </dgm:pt>
    <dgm:pt modelId="{A017FF00-20C3-44FC-AB31-F9C0163AB943}" type="pres">
      <dgm:prSet presAssocID="{8A662EE4-7E91-449F-8A5E-5317E442B28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pward trend"/>
        </a:ext>
      </dgm:extLst>
    </dgm:pt>
    <dgm:pt modelId="{427D9A40-8817-4794-83E3-1F6AA6E80AF1}" type="pres">
      <dgm:prSet presAssocID="{8A662EE4-7E91-449F-8A5E-5317E442B28A}" presName="iconSpace" presStyleCnt="0"/>
      <dgm:spPr/>
    </dgm:pt>
    <dgm:pt modelId="{CF49F379-C2F6-457A-BAFF-8468020D2BC1}" type="pres">
      <dgm:prSet presAssocID="{8A662EE4-7E91-449F-8A5E-5317E442B28A}" presName="parTx" presStyleLbl="revTx" presStyleIdx="2" presStyleCnt="6">
        <dgm:presLayoutVars>
          <dgm:chMax val="0"/>
          <dgm:chPref val="0"/>
        </dgm:presLayoutVars>
      </dgm:prSet>
      <dgm:spPr/>
    </dgm:pt>
    <dgm:pt modelId="{BAAC1257-4B88-4A81-BE71-3B0487DE4C10}" type="pres">
      <dgm:prSet presAssocID="{8A662EE4-7E91-449F-8A5E-5317E442B28A}" presName="txSpace" presStyleCnt="0"/>
      <dgm:spPr/>
    </dgm:pt>
    <dgm:pt modelId="{D07E1813-A6F3-4827-BE47-06AB2CB38C9C}" type="pres">
      <dgm:prSet presAssocID="{8A662EE4-7E91-449F-8A5E-5317E442B28A}" presName="desTx" presStyleLbl="revTx" presStyleIdx="3" presStyleCnt="6">
        <dgm:presLayoutVars/>
      </dgm:prSet>
      <dgm:spPr/>
    </dgm:pt>
    <dgm:pt modelId="{78278B43-714B-4FF8-8611-075DE9FFA996}" type="pres">
      <dgm:prSet presAssocID="{8C498AD7-4AC9-4036-932B-61D5C16128E1}" presName="sibTrans" presStyleCnt="0"/>
      <dgm:spPr/>
    </dgm:pt>
    <dgm:pt modelId="{5F3A01DC-510A-4480-8AC3-EF224D08347F}" type="pres">
      <dgm:prSet presAssocID="{31C38604-09A3-4AD7-AB40-392CB9C03100}" presName="compNode" presStyleCnt="0"/>
      <dgm:spPr/>
    </dgm:pt>
    <dgm:pt modelId="{58EEE6B8-20A7-473F-A7B1-29B148EE36DD}" type="pres">
      <dgm:prSet presAssocID="{31C38604-09A3-4AD7-AB40-392CB9C0310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arget"/>
        </a:ext>
      </dgm:extLst>
    </dgm:pt>
    <dgm:pt modelId="{B79E43A2-EF6E-4617-91DA-D45DFF2F1C1D}" type="pres">
      <dgm:prSet presAssocID="{31C38604-09A3-4AD7-AB40-392CB9C03100}" presName="iconSpace" presStyleCnt="0"/>
      <dgm:spPr/>
    </dgm:pt>
    <dgm:pt modelId="{CBE08A80-9E6D-4CC8-AADE-ACC37AC205E4}" type="pres">
      <dgm:prSet presAssocID="{31C38604-09A3-4AD7-AB40-392CB9C03100}" presName="parTx" presStyleLbl="revTx" presStyleIdx="4" presStyleCnt="6">
        <dgm:presLayoutVars>
          <dgm:chMax val="0"/>
          <dgm:chPref val="0"/>
        </dgm:presLayoutVars>
      </dgm:prSet>
      <dgm:spPr/>
    </dgm:pt>
    <dgm:pt modelId="{7C164A68-F887-4761-BE1C-CBC9ACF513B1}" type="pres">
      <dgm:prSet presAssocID="{31C38604-09A3-4AD7-AB40-392CB9C03100}" presName="txSpace" presStyleCnt="0"/>
      <dgm:spPr/>
    </dgm:pt>
    <dgm:pt modelId="{09DF5E0B-05D8-4FC0-B180-53B36BF055C4}" type="pres">
      <dgm:prSet presAssocID="{31C38604-09A3-4AD7-AB40-392CB9C03100}" presName="desTx" presStyleLbl="revTx" presStyleIdx="5" presStyleCnt="6">
        <dgm:presLayoutVars/>
      </dgm:prSet>
      <dgm:spPr/>
    </dgm:pt>
  </dgm:ptLst>
  <dgm:cxnLst>
    <dgm:cxn modelId="{76C6E113-082B-4360-8D9F-1A9A9AE5FC0C}" srcId="{31C38604-09A3-4AD7-AB40-392CB9C03100}" destId="{E2F60C7A-0339-4824-AE2E-231ECF736898}" srcOrd="0" destOrd="0" parTransId="{B12CB1F3-FFCF-438A-8108-B1A3BCDFDDEB}" sibTransId="{A86AED11-D8E5-4135-82F5-41C391DCD29D}"/>
    <dgm:cxn modelId="{0FDC8B15-7554-454B-A0B1-BEB24FA5BA9E}" type="presOf" srcId="{6743B6BC-1EF2-46AA-8725-E8CD0AF95092}" destId="{09DF5E0B-05D8-4FC0-B180-53B36BF055C4}" srcOrd="0" destOrd="2" presId="urn:microsoft.com/office/officeart/2018/2/layout/IconLabelDescriptionList"/>
    <dgm:cxn modelId="{64B52B71-8A88-4F3B-B1F4-9AF51A2E4921}" srcId="{31C38604-09A3-4AD7-AB40-392CB9C03100}" destId="{74714FB3-B7BB-4074-B280-173554A80328}" srcOrd="1" destOrd="0" parTransId="{0B78834F-1CEE-4BB7-80A6-B83663DAAB27}" sibTransId="{3FC20C8D-6B53-4543-867E-91DBA4161866}"/>
    <dgm:cxn modelId="{199FF972-8230-47C0-8611-E1BC2845D42D}" type="presOf" srcId="{44069BD3-6AFC-44A7-9230-CF55A15001D0}" destId="{EFC5A6A0-DC92-483F-A449-8B4966CCF339}" srcOrd="0" destOrd="0" presId="urn:microsoft.com/office/officeart/2018/2/layout/IconLabelDescriptionList"/>
    <dgm:cxn modelId="{4A35E576-0FEA-44AB-A86F-6E77FA386D24}" srcId="{8532C9C2-9F31-468F-A468-91CDE49AFAA2}" destId="{8A662EE4-7E91-449F-8A5E-5317E442B28A}" srcOrd="1" destOrd="0" parTransId="{72B88A09-407C-4907-BD9B-10CA12B2C64C}" sibTransId="{8C498AD7-4AC9-4036-932B-61D5C16128E1}"/>
    <dgm:cxn modelId="{0B0C4A7E-53E6-471D-A1CD-F5E45DA77143}" type="presOf" srcId="{74714FB3-B7BB-4074-B280-173554A80328}" destId="{09DF5E0B-05D8-4FC0-B180-53B36BF055C4}" srcOrd="0" destOrd="1" presId="urn:microsoft.com/office/officeart/2018/2/layout/IconLabelDescriptionList"/>
    <dgm:cxn modelId="{D8CDE89C-A32B-45D8-83F0-84FD8E02A235}" type="presOf" srcId="{8A662EE4-7E91-449F-8A5E-5317E442B28A}" destId="{CF49F379-C2F6-457A-BAFF-8468020D2BC1}" srcOrd="0" destOrd="0" presId="urn:microsoft.com/office/officeart/2018/2/layout/IconLabelDescriptionList"/>
    <dgm:cxn modelId="{33A3F7A1-741D-4BAC-92A1-EF96779743CE}" srcId="{8532C9C2-9F31-468F-A468-91CDE49AFAA2}" destId="{31C38604-09A3-4AD7-AB40-392CB9C03100}" srcOrd="2" destOrd="0" parTransId="{615669D8-B3ED-4F25-BF63-FA298D9EAB05}" sibTransId="{D34FFBD4-B812-42B0-B212-DAB02ED1C065}"/>
    <dgm:cxn modelId="{A4AB35B1-C8F1-4D2A-9807-FAA89139E1EE}" type="presOf" srcId="{8532C9C2-9F31-468F-A468-91CDE49AFAA2}" destId="{404403BB-BC36-4DFE-AE67-5F67103BBD14}" srcOrd="0" destOrd="0" presId="urn:microsoft.com/office/officeart/2018/2/layout/IconLabelDescriptionList"/>
    <dgm:cxn modelId="{9FBE9DC5-ADE9-4390-84EC-40638D8451D2}" srcId="{8532C9C2-9F31-468F-A468-91CDE49AFAA2}" destId="{44069BD3-6AFC-44A7-9230-CF55A15001D0}" srcOrd="0" destOrd="0" parTransId="{72898BBF-ABA3-4045-9CAF-A84A2175FFD6}" sibTransId="{4E975E87-2E9F-4A3E-99A8-0EF67C432D68}"/>
    <dgm:cxn modelId="{C8CF94D3-DBCD-4221-AEED-C9E2BEE5D914}" type="presOf" srcId="{31C38604-09A3-4AD7-AB40-392CB9C03100}" destId="{CBE08A80-9E6D-4CC8-AADE-ACC37AC205E4}" srcOrd="0" destOrd="0" presId="urn:microsoft.com/office/officeart/2018/2/layout/IconLabelDescriptionList"/>
    <dgm:cxn modelId="{C7C6B0DE-8D24-4DF2-BE93-E2BE8FA515B6}" type="presOf" srcId="{9D7AE216-42DF-4D5D-A4A4-3F8BB3DF58CA}" destId="{09DF5E0B-05D8-4FC0-B180-53B36BF055C4}" srcOrd="0" destOrd="3" presId="urn:microsoft.com/office/officeart/2018/2/layout/IconLabelDescriptionList"/>
    <dgm:cxn modelId="{60AD96DF-12D5-4468-B563-C5220D32793F}" srcId="{31C38604-09A3-4AD7-AB40-392CB9C03100}" destId="{9D7AE216-42DF-4D5D-A4A4-3F8BB3DF58CA}" srcOrd="3" destOrd="0" parTransId="{304274E8-935D-46A3-ADF4-8F37D100206F}" sibTransId="{C9D3A0F4-E2AD-47F2-913D-A444FA3C080A}"/>
    <dgm:cxn modelId="{1A345BE2-B80B-4695-9DC7-56551CBFD352}" srcId="{31C38604-09A3-4AD7-AB40-392CB9C03100}" destId="{6743B6BC-1EF2-46AA-8725-E8CD0AF95092}" srcOrd="2" destOrd="0" parTransId="{E4FC5777-BB86-42A7-83F0-AE7D2E49DF45}" sibTransId="{38645C69-C428-4462-960A-FC22C4EF85CA}"/>
    <dgm:cxn modelId="{512D27E6-210C-47D2-B719-15AED8C64496}" type="presOf" srcId="{E2F60C7A-0339-4824-AE2E-231ECF736898}" destId="{09DF5E0B-05D8-4FC0-B180-53B36BF055C4}" srcOrd="0" destOrd="0" presId="urn:microsoft.com/office/officeart/2018/2/layout/IconLabelDescriptionList"/>
    <dgm:cxn modelId="{2015A1A0-BE67-4C8D-BC8F-D831F9A09F7A}" type="presParOf" srcId="{404403BB-BC36-4DFE-AE67-5F67103BBD14}" destId="{094DBD97-58D6-4DC7-AC6F-B701415244DB}" srcOrd="0" destOrd="0" presId="urn:microsoft.com/office/officeart/2018/2/layout/IconLabelDescriptionList"/>
    <dgm:cxn modelId="{EBA170E9-02DB-4F1E-A9C8-321B06FFDB3A}" type="presParOf" srcId="{094DBD97-58D6-4DC7-AC6F-B701415244DB}" destId="{A4D28E34-56E6-42D3-871A-771F7705B033}" srcOrd="0" destOrd="0" presId="urn:microsoft.com/office/officeart/2018/2/layout/IconLabelDescriptionList"/>
    <dgm:cxn modelId="{00E169B4-5B51-4B5A-B430-286A2868339E}" type="presParOf" srcId="{094DBD97-58D6-4DC7-AC6F-B701415244DB}" destId="{3B7A79B6-E2DC-47A3-92AD-12C48E9F4AD4}" srcOrd="1" destOrd="0" presId="urn:microsoft.com/office/officeart/2018/2/layout/IconLabelDescriptionList"/>
    <dgm:cxn modelId="{86EE35CC-F82C-46E2-AC47-A6C3C995562E}" type="presParOf" srcId="{094DBD97-58D6-4DC7-AC6F-B701415244DB}" destId="{EFC5A6A0-DC92-483F-A449-8B4966CCF339}" srcOrd="2" destOrd="0" presId="urn:microsoft.com/office/officeart/2018/2/layout/IconLabelDescriptionList"/>
    <dgm:cxn modelId="{5D2330C5-CFA6-4200-B1CB-DEFEAE7FDC6D}" type="presParOf" srcId="{094DBD97-58D6-4DC7-AC6F-B701415244DB}" destId="{6C456DFE-D2E2-4998-AD1B-E6AF2D66872F}" srcOrd="3" destOrd="0" presId="urn:microsoft.com/office/officeart/2018/2/layout/IconLabelDescriptionList"/>
    <dgm:cxn modelId="{37E9243B-28AD-471F-8FDB-60A419A081D0}" type="presParOf" srcId="{094DBD97-58D6-4DC7-AC6F-B701415244DB}" destId="{97AEA08A-F13E-46B6-8FF5-E19D01269B68}" srcOrd="4" destOrd="0" presId="urn:microsoft.com/office/officeart/2018/2/layout/IconLabelDescriptionList"/>
    <dgm:cxn modelId="{6B243882-21AC-46F2-A1C2-238BEF6AC54F}" type="presParOf" srcId="{404403BB-BC36-4DFE-AE67-5F67103BBD14}" destId="{66FBE0E2-8C13-4393-9BF9-6EC03C6CA185}" srcOrd="1" destOrd="0" presId="urn:microsoft.com/office/officeart/2018/2/layout/IconLabelDescriptionList"/>
    <dgm:cxn modelId="{4F11FCEC-AF9B-481A-A06A-84551490798F}" type="presParOf" srcId="{404403BB-BC36-4DFE-AE67-5F67103BBD14}" destId="{A33B016C-2421-403F-85A8-2CD3C0B4E4F2}" srcOrd="2" destOrd="0" presId="urn:microsoft.com/office/officeart/2018/2/layout/IconLabelDescriptionList"/>
    <dgm:cxn modelId="{FE698C76-8C35-4EDC-AD23-6CDAE0958427}" type="presParOf" srcId="{A33B016C-2421-403F-85A8-2CD3C0B4E4F2}" destId="{A017FF00-20C3-44FC-AB31-F9C0163AB943}" srcOrd="0" destOrd="0" presId="urn:microsoft.com/office/officeart/2018/2/layout/IconLabelDescriptionList"/>
    <dgm:cxn modelId="{513BC6B2-2FC9-4FBB-88C4-C2903C6B525B}" type="presParOf" srcId="{A33B016C-2421-403F-85A8-2CD3C0B4E4F2}" destId="{427D9A40-8817-4794-83E3-1F6AA6E80AF1}" srcOrd="1" destOrd="0" presId="urn:microsoft.com/office/officeart/2018/2/layout/IconLabelDescriptionList"/>
    <dgm:cxn modelId="{905D7037-B305-4161-BF94-B841BABE18D7}" type="presParOf" srcId="{A33B016C-2421-403F-85A8-2CD3C0B4E4F2}" destId="{CF49F379-C2F6-457A-BAFF-8468020D2BC1}" srcOrd="2" destOrd="0" presId="urn:microsoft.com/office/officeart/2018/2/layout/IconLabelDescriptionList"/>
    <dgm:cxn modelId="{EBAA6489-14EF-478B-814C-6DB29607D3DA}" type="presParOf" srcId="{A33B016C-2421-403F-85A8-2CD3C0B4E4F2}" destId="{BAAC1257-4B88-4A81-BE71-3B0487DE4C10}" srcOrd="3" destOrd="0" presId="urn:microsoft.com/office/officeart/2018/2/layout/IconLabelDescriptionList"/>
    <dgm:cxn modelId="{CB9B367A-4970-4E9F-91B9-5D4F15DE5581}" type="presParOf" srcId="{A33B016C-2421-403F-85A8-2CD3C0B4E4F2}" destId="{D07E1813-A6F3-4827-BE47-06AB2CB38C9C}" srcOrd="4" destOrd="0" presId="urn:microsoft.com/office/officeart/2018/2/layout/IconLabelDescriptionList"/>
    <dgm:cxn modelId="{86A1B9C9-A644-4CBE-ABD1-C986612DE6C0}" type="presParOf" srcId="{404403BB-BC36-4DFE-AE67-5F67103BBD14}" destId="{78278B43-714B-4FF8-8611-075DE9FFA996}" srcOrd="3" destOrd="0" presId="urn:microsoft.com/office/officeart/2018/2/layout/IconLabelDescriptionList"/>
    <dgm:cxn modelId="{B385508C-F83B-4360-B446-B63276FEC965}" type="presParOf" srcId="{404403BB-BC36-4DFE-AE67-5F67103BBD14}" destId="{5F3A01DC-510A-4480-8AC3-EF224D08347F}" srcOrd="4" destOrd="0" presId="urn:microsoft.com/office/officeart/2018/2/layout/IconLabelDescriptionList"/>
    <dgm:cxn modelId="{25179244-39CA-4077-871E-9391180CA17D}" type="presParOf" srcId="{5F3A01DC-510A-4480-8AC3-EF224D08347F}" destId="{58EEE6B8-20A7-473F-A7B1-29B148EE36DD}" srcOrd="0" destOrd="0" presId="urn:microsoft.com/office/officeart/2018/2/layout/IconLabelDescriptionList"/>
    <dgm:cxn modelId="{7B21DB8E-BB69-4520-9702-D3E4649716A2}" type="presParOf" srcId="{5F3A01DC-510A-4480-8AC3-EF224D08347F}" destId="{B79E43A2-EF6E-4617-91DA-D45DFF2F1C1D}" srcOrd="1" destOrd="0" presId="urn:microsoft.com/office/officeart/2018/2/layout/IconLabelDescriptionList"/>
    <dgm:cxn modelId="{6B9FBB02-938B-4A2C-BC4A-2CCAC1946FD0}" type="presParOf" srcId="{5F3A01DC-510A-4480-8AC3-EF224D08347F}" destId="{CBE08A80-9E6D-4CC8-AADE-ACC37AC205E4}" srcOrd="2" destOrd="0" presId="urn:microsoft.com/office/officeart/2018/2/layout/IconLabelDescriptionList"/>
    <dgm:cxn modelId="{A609EA19-C974-4F60-8BA2-7B8347518632}" type="presParOf" srcId="{5F3A01DC-510A-4480-8AC3-EF224D08347F}" destId="{7C164A68-F887-4761-BE1C-CBC9ACF513B1}" srcOrd="3" destOrd="0" presId="urn:microsoft.com/office/officeart/2018/2/layout/IconLabelDescriptionList"/>
    <dgm:cxn modelId="{C13E2C2F-2A1D-46FF-B846-9D017F6415C7}" type="presParOf" srcId="{5F3A01DC-510A-4480-8AC3-EF224D08347F}" destId="{09DF5E0B-05D8-4FC0-B180-53B36BF055C4}" srcOrd="4" destOrd="0" presId="urn:microsoft.com/office/officeart/2018/2/layout/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EC369D8-EB8F-4F36-BBE4-719CE98FB0EE}" type="doc">
      <dgm:prSet loTypeId="urn:microsoft.com/office/officeart/2005/8/layout/matrix3" loCatId="matrix" qsTypeId="urn:microsoft.com/office/officeart/2005/8/quickstyle/simple1#6" qsCatId="simple" csTypeId="urn:microsoft.com/office/officeart/2005/8/colors/colorful2#2" csCatId="colorful" phldr="1"/>
      <dgm:spPr/>
      <dgm:t>
        <a:bodyPr/>
        <a:lstStyle/>
        <a:p>
          <a:endParaRPr lang="en-US"/>
        </a:p>
      </dgm:t>
    </dgm:pt>
    <dgm:pt modelId="{F6611540-E56C-425A-A2F3-3900C157AA48}">
      <dgm:prSet/>
      <dgm:spPr/>
      <dgm:t>
        <a:bodyPr/>
        <a:lstStyle/>
        <a:p>
          <a:r>
            <a:rPr lang="en-US" dirty="0"/>
            <a:t>Trunk or Treat + Movie Night</a:t>
          </a:r>
        </a:p>
      </dgm:t>
    </dgm:pt>
    <dgm:pt modelId="{ABC2D66F-9925-4E56-AD03-67FEEA232A00}" type="parTrans" cxnId="{211DFC36-1795-42F4-B214-46FB493E4314}">
      <dgm:prSet/>
      <dgm:spPr/>
      <dgm:t>
        <a:bodyPr/>
        <a:lstStyle/>
        <a:p>
          <a:endParaRPr lang="en-US"/>
        </a:p>
      </dgm:t>
    </dgm:pt>
    <dgm:pt modelId="{CEAD3721-7F4C-49D3-AE29-59A8994CE270}" type="sibTrans" cxnId="{211DFC36-1795-42F4-B214-46FB493E4314}">
      <dgm:prSet/>
      <dgm:spPr/>
      <dgm:t>
        <a:bodyPr/>
        <a:lstStyle/>
        <a:p>
          <a:endParaRPr lang="en-US"/>
        </a:p>
      </dgm:t>
    </dgm:pt>
    <dgm:pt modelId="{38A62389-3991-4376-847C-BC85B3C84ADB}">
      <dgm:prSet/>
      <dgm:spPr/>
      <dgm:t>
        <a:bodyPr/>
        <a:lstStyle/>
        <a:p>
          <a:r>
            <a:rPr lang="en-US" dirty="0"/>
            <a:t>Fun Run</a:t>
          </a:r>
        </a:p>
      </dgm:t>
    </dgm:pt>
    <dgm:pt modelId="{0131F4E4-89AC-4AE6-B1A3-A4624476E44F}" type="parTrans" cxnId="{E74B56A7-63E8-4AF2-8592-FA4166A69FFF}">
      <dgm:prSet/>
      <dgm:spPr/>
      <dgm:t>
        <a:bodyPr/>
        <a:lstStyle/>
        <a:p>
          <a:endParaRPr lang="en-US"/>
        </a:p>
      </dgm:t>
    </dgm:pt>
    <dgm:pt modelId="{A9454A83-CA2C-4136-B856-06C7812C8B2A}" type="sibTrans" cxnId="{E74B56A7-63E8-4AF2-8592-FA4166A69FFF}">
      <dgm:prSet/>
      <dgm:spPr/>
      <dgm:t>
        <a:bodyPr/>
        <a:lstStyle/>
        <a:p>
          <a:endParaRPr lang="en-US"/>
        </a:p>
      </dgm:t>
    </dgm:pt>
    <dgm:pt modelId="{57869797-6BE6-4F0D-9EC5-92A7DFCE7EB8}">
      <dgm:prSet/>
      <dgm:spPr/>
      <dgm:t>
        <a:bodyPr/>
        <a:lstStyle/>
        <a:p>
          <a:r>
            <a:rPr lang="en-US" dirty="0"/>
            <a:t>Concerts</a:t>
          </a:r>
        </a:p>
      </dgm:t>
    </dgm:pt>
    <dgm:pt modelId="{F5CF1597-5CEE-43B1-AB7A-8B344BCE43F0}" type="parTrans" cxnId="{8B87D6C4-B68B-4F75-90FC-99E4B7C6F29A}">
      <dgm:prSet/>
      <dgm:spPr/>
      <dgm:t>
        <a:bodyPr/>
        <a:lstStyle/>
        <a:p>
          <a:endParaRPr lang="en-US"/>
        </a:p>
      </dgm:t>
    </dgm:pt>
    <dgm:pt modelId="{F6FBF46E-781D-4990-9882-C33BE04A938A}" type="sibTrans" cxnId="{8B87D6C4-B68B-4F75-90FC-99E4B7C6F29A}">
      <dgm:prSet/>
      <dgm:spPr/>
      <dgm:t>
        <a:bodyPr/>
        <a:lstStyle/>
        <a:p>
          <a:endParaRPr lang="en-US"/>
        </a:p>
      </dgm:t>
    </dgm:pt>
    <dgm:pt modelId="{EF05259F-8661-4156-8E2E-B327DB983C62}">
      <dgm:prSet/>
      <dgm:spPr/>
      <dgm:t>
        <a:bodyPr/>
        <a:lstStyle/>
        <a:p>
          <a:r>
            <a:rPr lang="en-US" dirty="0"/>
            <a:t>Letter Grade</a:t>
          </a:r>
        </a:p>
      </dgm:t>
    </dgm:pt>
    <dgm:pt modelId="{04566202-1EC6-4ECF-806C-D3DCCF11D761}" type="parTrans" cxnId="{1311E51F-DB13-4B2C-94FE-99CA32272B65}">
      <dgm:prSet/>
      <dgm:spPr/>
      <dgm:t>
        <a:bodyPr/>
        <a:lstStyle/>
        <a:p>
          <a:endParaRPr lang="en-US"/>
        </a:p>
      </dgm:t>
    </dgm:pt>
    <dgm:pt modelId="{F09325AF-4DB0-4904-BDE6-6E113BF3E096}" type="sibTrans" cxnId="{1311E51F-DB13-4B2C-94FE-99CA32272B65}">
      <dgm:prSet/>
      <dgm:spPr/>
      <dgm:t>
        <a:bodyPr/>
        <a:lstStyle/>
        <a:p>
          <a:endParaRPr lang="en-US"/>
        </a:p>
      </dgm:t>
    </dgm:pt>
    <dgm:pt modelId="{C66D4DBE-353B-418E-9C58-9808A9799BF8}" type="pres">
      <dgm:prSet presAssocID="{9EC369D8-EB8F-4F36-BBE4-719CE98FB0EE}" presName="matrix" presStyleCnt="0">
        <dgm:presLayoutVars>
          <dgm:chMax val="1"/>
          <dgm:dir/>
          <dgm:resizeHandles val="exact"/>
        </dgm:presLayoutVars>
      </dgm:prSet>
      <dgm:spPr/>
    </dgm:pt>
    <dgm:pt modelId="{B22EA5EF-DCEC-4D77-A720-08BCA5E20365}" type="pres">
      <dgm:prSet presAssocID="{9EC369D8-EB8F-4F36-BBE4-719CE98FB0EE}" presName="diamond" presStyleLbl="bgShp" presStyleIdx="0" presStyleCnt="1"/>
      <dgm:spPr/>
    </dgm:pt>
    <dgm:pt modelId="{5471E218-414F-42BE-83D2-BB730AE96FEF}" type="pres">
      <dgm:prSet presAssocID="{9EC369D8-EB8F-4F36-BBE4-719CE98FB0EE}" presName="quad1" presStyleLbl="node1" presStyleIdx="0" presStyleCnt="4">
        <dgm:presLayoutVars>
          <dgm:chMax val="0"/>
          <dgm:chPref val="0"/>
          <dgm:bulletEnabled val="1"/>
        </dgm:presLayoutVars>
      </dgm:prSet>
      <dgm:spPr/>
    </dgm:pt>
    <dgm:pt modelId="{205265EA-3981-4FA3-A0A8-D81E34E57DD0}" type="pres">
      <dgm:prSet presAssocID="{9EC369D8-EB8F-4F36-BBE4-719CE98FB0EE}" presName="quad2" presStyleLbl="node1" presStyleIdx="1" presStyleCnt="4">
        <dgm:presLayoutVars>
          <dgm:chMax val="0"/>
          <dgm:chPref val="0"/>
          <dgm:bulletEnabled val="1"/>
        </dgm:presLayoutVars>
      </dgm:prSet>
      <dgm:spPr/>
    </dgm:pt>
    <dgm:pt modelId="{A1D4F45D-6DCB-454A-A9E7-68ABBA9DFA6D}" type="pres">
      <dgm:prSet presAssocID="{9EC369D8-EB8F-4F36-BBE4-719CE98FB0EE}" presName="quad3" presStyleLbl="node1" presStyleIdx="2" presStyleCnt="4">
        <dgm:presLayoutVars>
          <dgm:chMax val="0"/>
          <dgm:chPref val="0"/>
          <dgm:bulletEnabled val="1"/>
        </dgm:presLayoutVars>
      </dgm:prSet>
      <dgm:spPr/>
    </dgm:pt>
    <dgm:pt modelId="{72511BBD-622E-4B1F-8C08-765D3A2C50CA}" type="pres">
      <dgm:prSet presAssocID="{9EC369D8-EB8F-4F36-BBE4-719CE98FB0EE}" presName="quad4" presStyleLbl="node1" presStyleIdx="3" presStyleCnt="4">
        <dgm:presLayoutVars>
          <dgm:chMax val="0"/>
          <dgm:chPref val="0"/>
          <dgm:bulletEnabled val="1"/>
        </dgm:presLayoutVars>
      </dgm:prSet>
      <dgm:spPr/>
    </dgm:pt>
  </dgm:ptLst>
  <dgm:cxnLst>
    <dgm:cxn modelId="{1311E51F-DB13-4B2C-94FE-99CA32272B65}" srcId="{9EC369D8-EB8F-4F36-BBE4-719CE98FB0EE}" destId="{EF05259F-8661-4156-8E2E-B327DB983C62}" srcOrd="3" destOrd="0" parTransId="{04566202-1EC6-4ECF-806C-D3DCCF11D761}" sibTransId="{F09325AF-4DB0-4904-BDE6-6E113BF3E096}"/>
    <dgm:cxn modelId="{211DFC36-1795-42F4-B214-46FB493E4314}" srcId="{9EC369D8-EB8F-4F36-BBE4-719CE98FB0EE}" destId="{F6611540-E56C-425A-A2F3-3900C157AA48}" srcOrd="0" destOrd="0" parTransId="{ABC2D66F-9925-4E56-AD03-67FEEA232A00}" sibTransId="{CEAD3721-7F4C-49D3-AE29-59A8994CE270}"/>
    <dgm:cxn modelId="{5C421853-6102-443C-85B2-2405DABBB30F}" type="presOf" srcId="{38A62389-3991-4376-847C-BC85B3C84ADB}" destId="{205265EA-3981-4FA3-A0A8-D81E34E57DD0}" srcOrd="0" destOrd="0" presId="urn:microsoft.com/office/officeart/2005/8/layout/matrix3"/>
    <dgm:cxn modelId="{9B10C48A-B9C5-4D97-8161-04AAE2398BB0}" type="presOf" srcId="{EF05259F-8661-4156-8E2E-B327DB983C62}" destId="{72511BBD-622E-4B1F-8C08-765D3A2C50CA}" srcOrd="0" destOrd="0" presId="urn:microsoft.com/office/officeart/2005/8/layout/matrix3"/>
    <dgm:cxn modelId="{E74B56A7-63E8-4AF2-8592-FA4166A69FFF}" srcId="{9EC369D8-EB8F-4F36-BBE4-719CE98FB0EE}" destId="{38A62389-3991-4376-847C-BC85B3C84ADB}" srcOrd="1" destOrd="0" parTransId="{0131F4E4-89AC-4AE6-B1A3-A4624476E44F}" sibTransId="{A9454A83-CA2C-4136-B856-06C7812C8B2A}"/>
    <dgm:cxn modelId="{8A1F74AC-C46B-409D-B8AC-9B1719E8E297}" type="presOf" srcId="{9EC369D8-EB8F-4F36-BBE4-719CE98FB0EE}" destId="{C66D4DBE-353B-418E-9C58-9808A9799BF8}" srcOrd="0" destOrd="0" presId="urn:microsoft.com/office/officeart/2005/8/layout/matrix3"/>
    <dgm:cxn modelId="{5C7A57BD-A2AB-4C68-BA29-5F4062D038F2}" type="presOf" srcId="{57869797-6BE6-4F0D-9EC5-92A7DFCE7EB8}" destId="{A1D4F45D-6DCB-454A-A9E7-68ABBA9DFA6D}" srcOrd="0" destOrd="0" presId="urn:microsoft.com/office/officeart/2005/8/layout/matrix3"/>
    <dgm:cxn modelId="{8B87D6C4-B68B-4F75-90FC-99E4B7C6F29A}" srcId="{9EC369D8-EB8F-4F36-BBE4-719CE98FB0EE}" destId="{57869797-6BE6-4F0D-9EC5-92A7DFCE7EB8}" srcOrd="2" destOrd="0" parTransId="{F5CF1597-5CEE-43B1-AB7A-8B344BCE43F0}" sibTransId="{F6FBF46E-781D-4990-9882-C33BE04A938A}"/>
    <dgm:cxn modelId="{EE4AF7CC-9591-4381-87EB-CAD231B66D7E}" type="presOf" srcId="{F6611540-E56C-425A-A2F3-3900C157AA48}" destId="{5471E218-414F-42BE-83D2-BB730AE96FEF}" srcOrd="0" destOrd="0" presId="urn:microsoft.com/office/officeart/2005/8/layout/matrix3"/>
    <dgm:cxn modelId="{B2B017DE-2C0B-49BA-A6D9-82D298BE9853}" type="presParOf" srcId="{C66D4DBE-353B-418E-9C58-9808A9799BF8}" destId="{B22EA5EF-DCEC-4D77-A720-08BCA5E20365}" srcOrd="0" destOrd="0" presId="urn:microsoft.com/office/officeart/2005/8/layout/matrix3"/>
    <dgm:cxn modelId="{93A1DF6A-B706-4D6E-B046-24ABFB07ACA2}" type="presParOf" srcId="{C66D4DBE-353B-418E-9C58-9808A9799BF8}" destId="{5471E218-414F-42BE-83D2-BB730AE96FEF}" srcOrd="1" destOrd="0" presId="urn:microsoft.com/office/officeart/2005/8/layout/matrix3"/>
    <dgm:cxn modelId="{5F572D40-9238-4C6B-8378-32E9282E9E1E}" type="presParOf" srcId="{C66D4DBE-353B-418E-9C58-9808A9799BF8}" destId="{205265EA-3981-4FA3-A0A8-D81E34E57DD0}" srcOrd="2" destOrd="0" presId="urn:microsoft.com/office/officeart/2005/8/layout/matrix3"/>
    <dgm:cxn modelId="{C814858D-E697-47B5-8F76-74F513936B97}" type="presParOf" srcId="{C66D4DBE-353B-418E-9C58-9808A9799BF8}" destId="{A1D4F45D-6DCB-454A-A9E7-68ABBA9DFA6D}" srcOrd="3" destOrd="0" presId="urn:microsoft.com/office/officeart/2005/8/layout/matrix3"/>
    <dgm:cxn modelId="{02CD86B2-7CD5-49B9-9634-D6DA123EFFD0}" type="presParOf" srcId="{C66D4DBE-353B-418E-9C58-9808A9799BF8}" destId="{72511BBD-622E-4B1F-8C08-765D3A2C50CA}" srcOrd="4" destOrd="0" presId="urn:microsoft.com/office/officeart/2005/8/layout/matrix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BD10EF-D7D2-4AFB-8B13-AF354DE0689E}">
      <dsp:nvSpPr>
        <dsp:cNvPr id="0" name=""/>
        <dsp:cNvSpPr/>
      </dsp:nvSpPr>
      <dsp:spPr>
        <a:xfrm>
          <a:off x="1063980" y="635603"/>
          <a:ext cx="1274535" cy="12745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96727B5-56FD-49CD-9896-3B285FB3DB20}">
      <dsp:nvSpPr>
        <dsp:cNvPr id="0" name=""/>
        <dsp:cNvSpPr/>
      </dsp:nvSpPr>
      <dsp:spPr>
        <a:xfrm>
          <a:off x="285097" y="2262241"/>
          <a:ext cx="28323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Welcome </a:t>
          </a:r>
        </a:p>
      </dsp:txBody>
      <dsp:txXfrm>
        <a:off x="285097" y="2262241"/>
        <a:ext cx="2832300" cy="720000"/>
      </dsp:txXfrm>
    </dsp:sp>
    <dsp:sp modelId="{8BEB2018-3772-4B7D-AE25-1E65E8A5685B}">
      <dsp:nvSpPr>
        <dsp:cNvPr id="0" name=""/>
        <dsp:cNvSpPr/>
      </dsp:nvSpPr>
      <dsp:spPr>
        <a:xfrm>
          <a:off x="4391932" y="635603"/>
          <a:ext cx="1274535" cy="12745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7398862-2FAF-44CE-86CB-689108CD4849}">
      <dsp:nvSpPr>
        <dsp:cNvPr id="0" name=""/>
        <dsp:cNvSpPr/>
      </dsp:nvSpPr>
      <dsp:spPr>
        <a:xfrm>
          <a:off x="3613050" y="2262241"/>
          <a:ext cx="28323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In-Depth Quarterly Summaries (State of the School)</a:t>
          </a:r>
        </a:p>
      </dsp:txBody>
      <dsp:txXfrm>
        <a:off x="3613050" y="2262241"/>
        <a:ext cx="2832300" cy="720000"/>
      </dsp:txXfrm>
    </dsp:sp>
    <dsp:sp modelId="{BF632F27-070D-4DFE-BD40-F6997A33C53A}">
      <dsp:nvSpPr>
        <dsp:cNvPr id="0" name=""/>
        <dsp:cNvSpPr/>
      </dsp:nvSpPr>
      <dsp:spPr>
        <a:xfrm>
          <a:off x="7719885" y="635603"/>
          <a:ext cx="1274535" cy="12745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D900EA9-6BAC-48D8-A70F-6C0739130AB3}">
      <dsp:nvSpPr>
        <dsp:cNvPr id="0" name=""/>
        <dsp:cNvSpPr/>
      </dsp:nvSpPr>
      <dsp:spPr>
        <a:xfrm>
          <a:off x="6941002" y="2262241"/>
          <a:ext cx="28323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Ideas and Discussion</a:t>
          </a:r>
        </a:p>
      </dsp:txBody>
      <dsp:txXfrm>
        <a:off x="6941002" y="2262241"/>
        <a:ext cx="28323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51997A-2FF7-43A9-846E-A17D8250EC25}">
      <dsp:nvSpPr>
        <dsp:cNvPr id="0" name=""/>
        <dsp:cNvSpPr/>
      </dsp:nvSpPr>
      <dsp:spPr>
        <a:xfrm>
          <a:off x="0" y="13952"/>
          <a:ext cx="5141912" cy="17316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Who are you?</a:t>
          </a:r>
        </a:p>
      </dsp:txBody>
      <dsp:txXfrm>
        <a:off x="84530" y="98482"/>
        <a:ext cx="4972852" cy="1562540"/>
      </dsp:txXfrm>
    </dsp:sp>
    <dsp:sp modelId="{40C4FA05-F924-4644-96A9-989D0F4F0FD7}">
      <dsp:nvSpPr>
        <dsp:cNvPr id="0" name=""/>
        <dsp:cNvSpPr/>
      </dsp:nvSpPr>
      <dsp:spPr>
        <a:xfrm>
          <a:off x="0" y="1837712"/>
          <a:ext cx="5141912" cy="1731600"/>
        </a:xfrm>
        <a:prstGeom prst="roundRect">
          <a:avLst/>
        </a:prstGeom>
        <a:solidFill>
          <a:schemeClr val="accent2">
            <a:hueOff val="953895"/>
            <a:satOff val="-21764"/>
            <a:lumOff val="80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What is your role (on-campus), or what is your profession?</a:t>
          </a:r>
        </a:p>
      </dsp:txBody>
      <dsp:txXfrm>
        <a:off x="84530" y="1922242"/>
        <a:ext cx="4972852" cy="1562540"/>
      </dsp:txXfrm>
    </dsp:sp>
    <dsp:sp modelId="{CC412BE1-A148-4686-8CAD-69F568075050}">
      <dsp:nvSpPr>
        <dsp:cNvPr id="0" name=""/>
        <dsp:cNvSpPr/>
      </dsp:nvSpPr>
      <dsp:spPr>
        <a:xfrm>
          <a:off x="0" y="3661472"/>
          <a:ext cx="5141912" cy="1731600"/>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What do you love about our school?</a:t>
          </a:r>
        </a:p>
      </dsp:txBody>
      <dsp:txXfrm>
        <a:off x="84530" y="3746002"/>
        <a:ext cx="4972852" cy="1562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F0315B-90FC-489B-9FFF-BD13A7D77E4B}">
      <dsp:nvSpPr>
        <dsp:cNvPr id="0" name=""/>
        <dsp:cNvSpPr/>
      </dsp:nvSpPr>
      <dsp:spPr>
        <a:xfrm>
          <a:off x="0" y="270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5804A5-8F0E-4B51-8511-6EBB8E5AAC7C}">
      <dsp:nvSpPr>
        <dsp:cNvPr id="0" name=""/>
        <dsp:cNvSpPr/>
      </dsp:nvSpPr>
      <dsp:spPr>
        <a:xfrm>
          <a:off x="0" y="2700"/>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t>Sunni </a:t>
          </a:r>
          <a:r>
            <a:rPr lang="en-US" sz="2300" kern="1200" baseline="0">
              <a:latin typeface="Aptos Display" panose="02110004020202020204"/>
            </a:rPr>
            <a:t>Braaksma- 6th </a:t>
          </a:r>
          <a:r>
            <a:rPr lang="en-US" sz="2300" kern="1200">
              <a:latin typeface="Aptos Display" panose="02110004020202020204"/>
            </a:rPr>
            <a:t>Grade ELA</a:t>
          </a:r>
          <a:endParaRPr lang="en-US" sz="2300" kern="1200"/>
        </a:p>
      </dsp:txBody>
      <dsp:txXfrm>
        <a:off x="0" y="2700"/>
        <a:ext cx="6291714" cy="502303"/>
      </dsp:txXfrm>
    </dsp:sp>
    <dsp:sp modelId="{ADE52281-9833-4313-94FC-4D063F4202D2}">
      <dsp:nvSpPr>
        <dsp:cNvPr id="0" name=""/>
        <dsp:cNvSpPr/>
      </dsp:nvSpPr>
      <dsp:spPr>
        <a:xfrm>
          <a:off x="0" y="505003"/>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05DDA0-4830-405F-8D7B-A5D77FE01861}">
      <dsp:nvSpPr>
        <dsp:cNvPr id="0" name=""/>
        <dsp:cNvSpPr/>
      </dsp:nvSpPr>
      <dsp:spPr>
        <a:xfrm>
          <a:off x="0" y="505003"/>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t>Taylor </a:t>
          </a:r>
          <a:r>
            <a:rPr lang="en-US" sz="2300" kern="1200" baseline="0">
              <a:latin typeface="Aptos Display" panose="02110004020202020204"/>
            </a:rPr>
            <a:t>Ahles- </a:t>
          </a:r>
          <a:r>
            <a:rPr lang="en-US" sz="2300" kern="1200">
              <a:latin typeface="Aptos Display" panose="02110004020202020204"/>
            </a:rPr>
            <a:t>4th Grade Math and Science</a:t>
          </a:r>
          <a:endParaRPr lang="en-US" sz="2300" kern="1200"/>
        </a:p>
      </dsp:txBody>
      <dsp:txXfrm>
        <a:off x="0" y="505003"/>
        <a:ext cx="6291714" cy="502303"/>
      </dsp:txXfrm>
    </dsp:sp>
    <dsp:sp modelId="{89E87C57-6D05-4D9D-8ACA-17B71348E9A4}">
      <dsp:nvSpPr>
        <dsp:cNvPr id="0" name=""/>
        <dsp:cNvSpPr/>
      </dsp:nvSpPr>
      <dsp:spPr>
        <a:xfrm>
          <a:off x="0" y="1007306"/>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6BC96F-2D5D-438B-B1E0-1D9D45FBCCC7}">
      <dsp:nvSpPr>
        <dsp:cNvPr id="0" name=""/>
        <dsp:cNvSpPr/>
      </dsp:nvSpPr>
      <dsp:spPr>
        <a:xfrm>
          <a:off x="0" y="1007306"/>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t>Rick </a:t>
          </a:r>
          <a:r>
            <a:rPr lang="en-US" sz="2300" kern="1200" baseline="0">
              <a:latin typeface="Aptos Display" panose="02110004020202020204"/>
            </a:rPr>
            <a:t>Hagan-</a:t>
          </a:r>
          <a:r>
            <a:rPr lang="en-US" sz="2300" kern="1200">
              <a:latin typeface="Aptos Display" panose="02110004020202020204"/>
            </a:rPr>
            <a:t> Crosswalk</a:t>
          </a:r>
          <a:endParaRPr lang="en-US" sz="2300" kern="1200"/>
        </a:p>
      </dsp:txBody>
      <dsp:txXfrm>
        <a:off x="0" y="1007306"/>
        <a:ext cx="6291714" cy="502303"/>
      </dsp:txXfrm>
    </dsp:sp>
    <dsp:sp modelId="{3786A6DB-89FF-4D09-9C6B-CC18AF2CEEB5}">
      <dsp:nvSpPr>
        <dsp:cNvPr id="0" name=""/>
        <dsp:cNvSpPr/>
      </dsp:nvSpPr>
      <dsp:spPr>
        <a:xfrm>
          <a:off x="0" y="1509609"/>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04F87-FD8B-426E-B840-6B97D984879B}">
      <dsp:nvSpPr>
        <dsp:cNvPr id="0" name=""/>
        <dsp:cNvSpPr/>
      </dsp:nvSpPr>
      <dsp:spPr>
        <a:xfrm>
          <a:off x="0" y="1509609"/>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t>Olivia </a:t>
          </a:r>
          <a:r>
            <a:rPr lang="en-US" sz="2300" kern="1200" baseline="0">
              <a:latin typeface="Aptos Display" panose="02110004020202020204"/>
            </a:rPr>
            <a:t>Meicke- 3rd </a:t>
          </a:r>
          <a:r>
            <a:rPr lang="en-US" sz="2300" kern="1200">
              <a:latin typeface="Aptos Display" panose="02110004020202020204"/>
            </a:rPr>
            <a:t>Grade</a:t>
          </a:r>
          <a:endParaRPr lang="en-US" sz="2300" kern="1200"/>
        </a:p>
      </dsp:txBody>
      <dsp:txXfrm>
        <a:off x="0" y="1509609"/>
        <a:ext cx="6291714" cy="502303"/>
      </dsp:txXfrm>
    </dsp:sp>
    <dsp:sp modelId="{EA637F6E-54A5-4737-8F78-AA848AFABD23}">
      <dsp:nvSpPr>
        <dsp:cNvPr id="0" name=""/>
        <dsp:cNvSpPr/>
      </dsp:nvSpPr>
      <dsp:spPr>
        <a:xfrm>
          <a:off x="0" y="2011912"/>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74A45A-F567-4556-8B0A-24503DB5F73A}">
      <dsp:nvSpPr>
        <dsp:cNvPr id="0" name=""/>
        <dsp:cNvSpPr/>
      </dsp:nvSpPr>
      <dsp:spPr>
        <a:xfrm>
          <a:off x="0" y="2011912"/>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t>Paige </a:t>
          </a:r>
          <a:r>
            <a:rPr lang="en-US" sz="2300" kern="1200" baseline="0">
              <a:latin typeface="Aptos Display" panose="02110004020202020204"/>
            </a:rPr>
            <a:t>Haggard- </a:t>
          </a:r>
          <a:r>
            <a:rPr lang="en-US" sz="2300" kern="1200">
              <a:latin typeface="Aptos Display" panose="02110004020202020204"/>
            </a:rPr>
            <a:t>4th Grade ELA and Social Studies</a:t>
          </a:r>
          <a:endParaRPr lang="en-US" sz="2300" kern="1200"/>
        </a:p>
      </dsp:txBody>
      <dsp:txXfrm>
        <a:off x="0" y="2011912"/>
        <a:ext cx="6291714" cy="502303"/>
      </dsp:txXfrm>
    </dsp:sp>
    <dsp:sp modelId="{33C74BDD-B728-48DE-A71D-C9548976DE03}">
      <dsp:nvSpPr>
        <dsp:cNvPr id="0" name=""/>
        <dsp:cNvSpPr/>
      </dsp:nvSpPr>
      <dsp:spPr>
        <a:xfrm>
          <a:off x="0" y="2514215"/>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53711F-35EE-4688-9B44-5CD42311518A}">
      <dsp:nvSpPr>
        <dsp:cNvPr id="0" name=""/>
        <dsp:cNvSpPr/>
      </dsp:nvSpPr>
      <dsp:spPr>
        <a:xfrm>
          <a:off x="0" y="2514215"/>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t>Jackie </a:t>
          </a:r>
          <a:r>
            <a:rPr lang="en-US" sz="2300" kern="1200" baseline="0">
              <a:latin typeface="Aptos Display" panose="02110004020202020204"/>
            </a:rPr>
            <a:t>Barbere- 5/6</a:t>
          </a:r>
          <a:r>
            <a:rPr lang="en-US" sz="2300" kern="1200">
              <a:latin typeface="Aptos Display" panose="02110004020202020204"/>
            </a:rPr>
            <a:t> Resource</a:t>
          </a:r>
          <a:endParaRPr lang="en-US" sz="2300" kern="1200"/>
        </a:p>
      </dsp:txBody>
      <dsp:txXfrm>
        <a:off x="0" y="2514215"/>
        <a:ext cx="6291714" cy="502303"/>
      </dsp:txXfrm>
    </dsp:sp>
    <dsp:sp modelId="{B4A7DE4B-98D5-444B-9A52-AF33D4A23C87}">
      <dsp:nvSpPr>
        <dsp:cNvPr id="0" name=""/>
        <dsp:cNvSpPr/>
      </dsp:nvSpPr>
      <dsp:spPr>
        <a:xfrm>
          <a:off x="0" y="3016519"/>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10FEB2-56A5-4654-B016-1D34E30D1C42}">
      <dsp:nvSpPr>
        <dsp:cNvPr id="0" name=""/>
        <dsp:cNvSpPr/>
      </dsp:nvSpPr>
      <dsp:spPr>
        <a:xfrm>
          <a:off x="0" y="3016519"/>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t>Bryce </a:t>
          </a:r>
          <a:r>
            <a:rPr lang="en-US" sz="2300" kern="1200" baseline="0">
              <a:latin typeface="Aptos Display" panose="02110004020202020204"/>
            </a:rPr>
            <a:t>Paulson- Plant</a:t>
          </a:r>
          <a:r>
            <a:rPr lang="en-US" sz="2300" kern="1200">
              <a:latin typeface="Aptos Display" panose="02110004020202020204"/>
            </a:rPr>
            <a:t> Foreman</a:t>
          </a:r>
          <a:endParaRPr lang="en-US" sz="2300" kern="1200"/>
        </a:p>
      </dsp:txBody>
      <dsp:txXfrm>
        <a:off x="0" y="3016519"/>
        <a:ext cx="6291714" cy="502303"/>
      </dsp:txXfrm>
    </dsp:sp>
    <dsp:sp modelId="{16CFB75C-C6CF-4014-82AD-9005555B1778}">
      <dsp:nvSpPr>
        <dsp:cNvPr id="0" name=""/>
        <dsp:cNvSpPr/>
      </dsp:nvSpPr>
      <dsp:spPr>
        <a:xfrm>
          <a:off x="0" y="3518822"/>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33E4AA-8CED-4DEC-A220-A69C6D8D16B9}">
      <dsp:nvSpPr>
        <dsp:cNvPr id="0" name=""/>
        <dsp:cNvSpPr/>
      </dsp:nvSpPr>
      <dsp:spPr>
        <a:xfrm>
          <a:off x="0" y="3518822"/>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latin typeface="Aptos Display" panose="02110004020202020204"/>
            </a:rPr>
            <a:t>Jackilyn</a:t>
          </a:r>
          <a:r>
            <a:rPr lang="en-US" sz="2300" kern="1200" baseline="0"/>
            <a:t> </a:t>
          </a:r>
          <a:r>
            <a:rPr lang="en-US" sz="2300" kern="1200" baseline="0">
              <a:latin typeface="Aptos Display" panose="02110004020202020204"/>
            </a:rPr>
            <a:t>Arnold- </a:t>
          </a:r>
          <a:r>
            <a:rPr lang="en-US" sz="2300" kern="1200">
              <a:latin typeface="Aptos Display" panose="02110004020202020204"/>
            </a:rPr>
            <a:t>Lunch Aide</a:t>
          </a:r>
          <a:endParaRPr lang="en-US" sz="2300" kern="1200"/>
        </a:p>
      </dsp:txBody>
      <dsp:txXfrm>
        <a:off x="0" y="3518822"/>
        <a:ext cx="6291714" cy="502303"/>
      </dsp:txXfrm>
    </dsp:sp>
    <dsp:sp modelId="{60F426F5-6152-449A-8672-23F8C06097C2}">
      <dsp:nvSpPr>
        <dsp:cNvPr id="0" name=""/>
        <dsp:cNvSpPr/>
      </dsp:nvSpPr>
      <dsp:spPr>
        <a:xfrm>
          <a:off x="0" y="4021125"/>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3C6B38-AB2F-448B-81FF-A7F8CD60548E}">
      <dsp:nvSpPr>
        <dsp:cNvPr id="0" name=""/>
        <dsp:cNvSpPr/>
      </dsp:nvSpPr>
      <dsp:spPr>
        <a:xfrm>
          <a:off x="0" y="4021125"/>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t>Martin </a:t>
          </a:r>
          <a:r>
            <a:rPr lang="en-US" sz="2300" kern="1200" baseline="0">
              <a:latin typeface="Aptos Display" panose="02110004020202020204"/>
            </a:rPr>
            <a:t>Trainor- Behavior </a:t>
          </a:r>
          <a:r>
            <a:rPr lang="en-US" sz="2300" kern="1200">
              <a:latin typeface="Aptos Display" panose="02110004020202020204"/>
            </a:rPr>
            <a:t>Intervention Specialist</a:t>
          </a:r>
          <a:endParaRPr lang="en-US" sz="2300" kern="1200"/>
        </a:p>
      </dsp:txBody>
      <dsp:txXfrm>
        <a:off x="0" y="4021125"/>
        <a:ext cx="6291714" cy="502303"/>
      </dsp:txXfrm>
    </dsp:sp>
    <dsp:sp modelId="{FEA7E945-DE4E-4688-B5DC-FB41EEF8BBA6}">
      <dsp:nvSpPr>
        <dsp:cNvPr id="0" name=""/>
        <dsp:cNvSpPr/>
      </dsp:nvSpPr>
      <dsp:spPr>
        <a:xfrm>
          <a:off x="0" y="4523428"/>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F2130C-7CA5-47A2-BFE5-DA1F8C53C7A3}">
      <dsp:nvSpPr>
        <dsp:cNvPr id="0" name=""/>
        <dsp:cNvSpPr/>
      </dsp:nvSpPr>
      <dsp:spPr>
        <a:xfrm>
          <a:off x="0" y="4523428"/>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baseline="0">
              <a:latin typeface="Aptos Display" panose="02110004020202020204"/>
            </a:rPr>
            <a:t>Azaria Ford- </a:t>
          </a:r>
          <a:r>
            <a:rPr lang="en-US" sz="2300" kern="1200">
              <a:latin typeface="Aptos Display" panose="02110004020202020204"/>
            </a:rPr>
            <a:t>Psychologist</a:t>
          </a:r>
          <a:endParaRPr lang="en-US" sz="2300" kern="1200"/>
        </a:p>
      </dsp:txBody>
      <dsp:txXfrm>
        <a:off x="0" y="4523428"/>
        <a:ext cx="6291714" cy="502303"/>
      </dsp:txXfrm>
    </dsp:sp>
    <dsp:sp modelId="{31719145-CE44-4F88-9BF1-9B851A2AB1F8}">
      <dsp:nvSpPr>
        <dsp:cNvPr id="0" name=""/>
        <dsp:cNvSpPr/>
      </dsp:nvSpPr>
      <dsp:spPr>
        <a:xfrm>
          <a:off x="0" y="5025731"/>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747502-FB24-44BA-A50C-DC010D9D46D1}">
      <dsp:nvSpPr>
        <dsp:cNvPr id="0" name=""/>
        <dsp:cNvSpPr/>
      </dsp:nvSpPr>
      <dsp:spPr>
        <a:xfrm>
          <a:off x="0" y="5025731"/>
          <a:ext cx="6291714" cy="502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90000"/>
            </a:lnSpc>
            <a:spcBef>
              <a:spcPct val="0"/>
            </a:spcBef>
            <a:spcAft>
              <a:spcPct val="35000"/>
            </a:spcAft>
            <a:buNone/>
          </a:pPr>
          <a:r>
            <a:rPr lang="en-US" sz="2300" kern="1200">
              <a:latin typeface="Aptos Display" panose="02110004020202020204"/>
            </a:rPr>
            <a:t>Matt Frahm- IT</a:t>
          </a:r>
        </a:p>
      </dsp:txBody>
      <dsp:txXfrm>
        <a:off x="0" y="5025731"/>
        <a:ext cx="6291714" cy="5023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F3E4E1-256E-465C-9103-ABDB7B692A2F}">
      <dsp:nvSpPr>
        <dsp:cNvPr id="0" name=""/>
        <dsp:cNvSpPr/>
      </dsp:nvSpPr>
      <dsp:spPr>
        <a:xfrm>
          <a:off x="2103119" y="1448"/>
          <a:ext cx="2366010" cy="51572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latin typeface="Aptos Display"/>
            </a:rPr>
            <a:t>Year 1- 525</a:t>
          </a:r>
          <a:endParaRPr lang="en-US" sz="2400" kern="1200" dirty="0">
            <a:latin typeface="Aptos Display"/>
          </a:endParaRPr>
        </a:p>
      </dsp:txBody>
      <dsp:txXfrm>
        <a:off x="2128295" y="26624"/>
        <a:ext cx="2315658" cy="465371"/>
      </dsp:txXfrm>
    </dsp:sp>
    <dsp:sp modelId="{3D976F31-AEDA-488C-9BCB-D6439BC47C36}">
      <dsp:nvSpPr>
        <dsp:cNvPr id="0" name=""/>
        <dsp:cNvSpPr/>
      </dsp:nvSpPr>
      <dsp:spPr>
        <a:xfrm>
          <a:off x="2103119" y="542958"/>
          <a:ext cx="2366010" cy="51572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a:latin typeface="Aptos Display"/>
            </a:rPr>
            <a:t>Year 2- 700</a:t>
          </a:r>
          <a:endParaRPr lang="en-US" sz="2600" kern="1200" dirty="0">
            <a:latin typeface="Aptos Display"/>
          </a:endParaRPr>
        </a:p>
      </dsp:txBody>
      <dsp:txXfrm>
        <a:off x="2128295" y="568134"/>
        <a:ext cx="2315658" cy="465371"/>
      </dsp:txXfrm>
    </dsp:sp>
    <dsp:sp modelId="{A3C2DB38-88E6-4B5E-9A5E-821C98EF5595}">
      <dsp:nvSpPr>
        <dsp:cNvPr id="0" name=""/>
        <dsp:cNvSpPr/>
      </dsp:nvSpPr>
      <dsp:spPr>
        <a:xfrm>
          <a:off x="2103119" y="1084468"/>
          <a:ext cx="2366010" cy="51572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a:latin typeface="Aptos Display"/>
            </a:rPr>
            <a:t>Year 3- 715</a:t>
          </a:r>
          <a:endParaRPr lang="en-US" sz="2600" kern="1200" dirty="0">
            <a:latin typeface="Aptos Display"/>
          </a:endParaRPr>
        </a:p>
      </dsp:txBody>
      <dsp:txXfrm>
        <a:off x="2128295" y="1109644"/>
        <a:ext cx="2315658" cy="465371"/>
      </dsp:txXfrm>
    </dsp:sp>
    <dsp:sp modelId="{CFEFB639-0EEF-47E2-980A-3CE47491A9CC}">
      <dsp:nvSpPr>
        <dsp:cNvPr id="0" name=""/>
        <dsp:cNvSpPr/>
      </dsp:nvSpPr>
      <dsp:spPr>
        <a:xfrm>
          <a:off x="2103119" y="1625978"/>
          <a:ext cx="2366010" cy="51572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a:latin typeface="Aptos Display"/>
            </a:rPr>
            <a:t>Year 4- 740</a:t>
          </a:r>
          <a:endParaRPr lang="en-US" sz="2600" kern="1200" dirty="0">
            <a:latin typeface="Aptos Display"/>
          </a:endParaRPr>
        </a:p>
      </dsp:txBody>
      <dsp:txXfrm>
        <a:off x="2128295" y="1651154"/>
        <a:ext cx="2315658" cy="465371"/>
      </dsp:txXfrm>
    </dsp:sp>
    <dsp:sp modelId="{D741B9F5-2EEF-4CA7-963D-441B673286A6}">
      <dsp:nvSpPr>
        <dsp:cNvPr id="0" name=""/>
        <dsp:cNvSpPr/>
      </dsp:nvSpPr>
      <dsp:spPr>
        <a:xfrm>
          <a:off x="2103119" y="2167488"/>
          <a:ext cx="2366010" cy="51572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a:latin typeface="Aptos Display"/>
            </a:rPr>
            <a:t>Year 5- 723</a:t>
          </a:r>
          <a:endParaRPr lang="en-US" sz="2600" kern="1200" dirty="0">
            <a:latin typeface="Aptos Display"/>
          </a:endParaRPr>
        </a:p>
      </dsp:txBody>
      <dsp:txXfrm>
        <a:off x="2128295" y="2192664"/>
        <a:ext cx="2315658" cy="465371"/>
      </dsp:txXfrm>
    </dsp:sp>
    <dsp:sp modelId="{627EA662-6C81-471C-9507-0BF86CF0A1B3}">
      <dsp:nvSpPr>
        <dsp:cNvPr id="0" name=""/>
        <dsp:cNvSpPr/>
      </dsp:nvSpPr>
      <dsp:spPr>
        <a:xfrm>
          <a:off x="2103119" y="2708999"/>
          <a:ext cx="2366010" cy="51572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ptos Display"/>
            </a:rPr>
            <a:t>Year 6- 732 </a:t>
          </a:r>
        </a:p>
      </dsp:txBody>
      <dsp:txXfrm>
        <a:off x="2128295" y="2734175"/>
        <a:ext cx="2315658" cy="465371"/>
      </dsp:txXfrm>
    </dsp:sp>
    <dsp:sp modelId="{7DFBB6C6-319C-4C8F-8554-12CC854C4B61}">
      <dsp:nvSpPr>
        <dsp:cNvPr id="0" name=""/>
        <dsp:cNvSpPr/>
      </dsp:nvSpPr>
      <dsp:spPr>
        <a:xfrm>
          <a:off x="2103119" y="3250509"/>
          <a:ext cx="2366010" cy="51572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ptos Display"/>
            </a:rPr>
            <a:t>Year 7- 756</a:t>
          </a:r>
        </a:p>
      </dsp:txBody>
      <dsp:txXfrm>
        <a:off x="2128295" y="3275685"/>
        <a:ext cx="2315658" cy="465371"/>
      </dsp:txXfrm>
    </dsp:sp>
    <dsp:sp modelId="{6C6F4918-25A9-413A-8143-35447E44D473}">
      <dsp:nvSpPr>
        <dsp:cNvPr id="0" name=""/>
        <dsp:cNvSpPr/>
      </dsp:nvSpPr>
      <dsp:spPr>
        <a:xfrm>
          <a:off x="2103119" y="3792019"/>
          <a:ext cx="2366010" cy="51572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ptos Display"/>
            </a:rPr>
            <a:t>Year 8- 775 </a:t>
          </a:r>
        </a:p>
      </dsp:txBody>
      <dsp:txXfrm>
        <a:off x="2128295" y="3817195"/>
        <a:ext cx="2315658" cy="465371"/>
      </dsp:txXfrm>
    </dsp:sp>
    <dsp:sp modelId="{CD037AC0-D9E0-44A0-91C7-26022C447708}">
      <dsp:nvSpPr>
        <dsp:cNvPr id="0" name=""/>
        <dsp:cNvSpPr/>
      </dsp:nvSpPr>
      <dsp:spPr>
        <a:xfrm>
          <a:off x="2103119" y="4333529"/>
          <a:ext cx="2366010" cy="51572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ptos Display"/>
            </a:rPr>
            <a:t>Year 9- 775</a:t>
          </a:r>
        </a:p>
      </dsp:txBody>
      <dsp:txXfrm>
        <a:off x="2128295" y="4358705"/>
        <a:ext cx="2315658" cy="465371"/>
      </dsp:txXfrm>
    </dsp:sp>
    <dsp:sp modelId="{221421F5-5A69-43B9-A6B6-77761016F9B3}">
      <dsp:nvSpPr>
        <dsp:cNvPr id="0" name=""/>
        <dsp:cNvSpPr/>
      </dsp:nvSpPr>
      <dsp:spPr>
        <a:xfrm>
          <a:off x="2103119" y="4875039"/>
          <a:ext cx="2366010" cy="51572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ptos Display"/>
            </a:rPr>
            <a:t>Year 10- 771</a:t>
          </a:r>
        </a:p>
      </dsp:txBody>
      <dsp:txXfrm>
        <a:off x="2128295" y="4900215"/>
        <a:ext cx="2315658" cy="465371"/>
      </dsp:txXfrm>
    </dsp:sp>
    <dsp:sp modelId="{A08D1D91-394C-4F71-8D72-D75EEA2AFE0B}">
      <dsp:nvSpPr>
        <dsp:cNvPr id="0" name=""/>
        <dsp:cNvSpPr/>
      </dsp:nvSpPr>
      <dsp:spPr>
        <a:xfrm>
          <a:off x="2103119" y="5416549"/>
          <a:ext cx="2366010" cy="51572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ptos Display"/>
            </a:rPr>
            <a:t>Year 11- 732</a:t>
          </a:r>
        </a:p>
      </dsp:txBody>
      <dsp:txXfrm>
        <a:off x="2128295" y="5441725"/>
        <a:ext cx="2315658" cy="4653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9E825-D595-4F1C-B22D-CB528D59CC10}">
      <dsp:nvSpPr>
        <dsp:cNvPr id="0" name=""/>
        <dsp:cNvSpPr/>
      </dsp:nvSpPr>
      <dsp:spPr>
        <a:xfrm>
          <a:off x="0" y="81761"/>
          <a:ext cx="10515600" cy="994500"/>
        </a:xfrm>
        <a:prstGeom prst="roundRect">
          <a:avLst/>
        </a:prstGeom>
        <a:solidFill>
          <a:schemeClr val="bg1">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Rooted in Your "Why":</a:t>
          </a:r>
          <a:r>
            <a:rPr lang="en-US" sz="2500" kern="1200"/>
            <a:t> Ground your mindset in the original passion that drew you to education.</a:t>
          </a:r>
        </a:p>
      </dsp:txBody>
      <dsp:txXfrm>
        <a:off x="48547" y="130308"/>
        <a:ext cx="10418506" cy="897406"/>
      </dsp:txXfrm>
    </dsp:sp>
    <dsp:sp modelId="{8289FBB4-720B-4203-BB84-42DC92874031}">
      <dsp:nvSpPr>
        <dsp:cNvPr id="0" name=""/>
        <dsp:cNvSpPr/>
      </dsp:nvSpPr>
      <dsp:spPr>
        <a:xfrm>
          <a:off x="0" y="1148262"/>
          <a:ext cx="10515600" cy="994500"/>
        </a:xfrm>
        <a:prstGeom prst="roundRect">
          <a:avLst/>
        </a:prstGeom>
        <a:solidFill>
          <a:schemeClr val="bg1">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Fueled by Connection:</a:t>
          </a:r>
          <a:r>
            <a:rPr lang="en-US" sz="2500" kern="1200"/>
            <a:t> Draw energy from positive relationships with students, staff, and families.</a:t>
          </a:r>
        </a:p>
      </dsp:txBody>
      <dsp:txXfrm>
        <a:off x="48547" y="1196809"/>
        <a:ext cx="10418506" cy="897406"/>
      </dsp:txXfrm>
    </dsp:sp>
    <dsp:sp modelId="{DD0E5D35-74AA-4EB7-B11E-46D891B314EA}">
      <dsp:nvSpPr>
        <dsp:cNvPr id="0" name=""/>
        <dsp:cNvSpPr/>
      </dsp:nvSpPr>
      <dsp:spPr>
        <a:xfrm>
          <a:off x="0" y="2214762"/>
          <a:ext cx="10515600" cy="994500"/>
        </a:xfrm>
        <a:prstGeom prst="roundRect">
          <a:avLst/>
        </a:prstGeom>
        <a:solidFill>
          <a:schemeClr val="bg1">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An Impactful Gift:</a:t>
          </a:r>
          <a:r>
            <a:rPr lang="en-US" sz="2500" kern="1200"/>
            <a:t> Embrace the daily opportunity to shape lives and make the world a better place.</a:t>
          </a:r>
        </a:p>
      </dsp:txBody>
      <dsp:txXfrm>
        <a:off x="48547" y="2263309"/>
        <a:ext cx="10418506" cy="897406"/>
      </dsp:txXfrm>
    </dsp:sp>
    <dsp:sp modelId="{E8B5BE40-89E1-4AE0-9E2D-EB0958373478}">
      <dsp:nvSpPr>
        <dsp:cNvPr id="0" name=""/>
        <dsp:cNvSpPr/>
      </dsp:nvSpPr>
      <dsp:spPr>
        <a:xfrm>
          <a:off x="0" y="3281261"/>
          <a:ext cx="10515600" cy="994500"/>
        </a:xfrm>
        <a:prstGeom prst="roundRect">
          <a:avLst/>
        </a:prstGeom>
        <a:solidFill>
          <a:schemeClr val="bg1">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a:t>Intentional Joy:</a:t>
          </a:r>
          <a:r>
            <a:rPr lang="en-US" sz="2500" kern="1200"/>
            <a:t> Dedicate time to finding fulfillment and happiness in the work, even during challenging times.</a:t>
          </a:r>
        </a:p>
      </dsp:txBody>
      <dsp:txXfrm>
        <a:off x="48547" y="3329808"/>
        <a:ext cx="10418506" cy="8974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52799-0A79-4A57-AF33-B68C54A0B004}">
      <dsp:nvSpPr>
        <dsp:cNvPr id="0" name=""/>
        <dsp:cNvSpPr/>
      </dsp:nvSpPr>
      <dsp:spPr>
        <a:xfrm>
          <a:off x="3364992" y="371"/>
          <a:ext cx="3785616" cy="59597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kern="1200">
              <a:latin typeface="Calibri"/>
              <a:ea typeface="Calibri"/>
              <a:cs typeface="Calibri"/>
            </a:rPr>
            <a:t>MTSS-B</a:t>
          </a:r>
          <a:endParaRPr lang="en-US" sz="2800" kern="1200">
            <a:latin typeface="Aptos Display" panose="02110004020202020204"/>
          </a:endParaRPr>
        </a:p>
      </dsp:txBody>
      <dsp:txXfrm>
        <a:off x="3394085" y="29464"/>
        <a:ext cx="3727430" cy="537785"/>
      </dsp:txXfrm>
    </dsp:sp>
    <dsp:sp modelId="{D454B49F-E72F-4C06-9B92-C9F7278C12C2}">
      <dsp:nvSpPr>
        <dsp:cNvPr id="0" name=""/>
        <dsp:cNvSpPr/>
      </dsp:nvSpPr>
      <dsp:spPr>
        <a:xfrm>
          <a:off x="3364992" y="626142"/>
          <a:ext cx="3785616" cy="59597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latin typeface="Calibri"/>
              <a:ea typeface="Calibri"/>
              <a:cs typeface="Calibri"/>
            </a:rPr>
            <a:t>Safety</a:t>
          </a:r>
        </a:p>
      </dsp:txBody>
      <dsp:txXfrm>
        <a:off x="3394085" y="655235"/>
        <a:ext cx="3727430" cy="537785"/>
      </dsp:txXfrm>
    </dsp:sp>
    <dsp:sp modelId="{677036F4-07E0-4B9D-872D-A52048013985}">
      <dsp:nvSpPr>
        <dsp:cNvPr id="0" name=""/>
        <dsp:cNvSpPr/>
      </dsp:nvSpPr>
      <dsp:spPr>
        <a:xfrm>
          <a:off x="3364992" y="1251912"/>
          <a:ext cx="3785616" cy="59597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Instruction &amp; Coaching</a:t>
          </a:r>
        </a:p>
      </dsp:txBody>
      <dsp:txXfrm>
        <a:off x="3394085" y="1281005"/>
        <a:ext cx="3727430" cy="537785"/>
      </dsp:txXfrm>
    </dsp:sp>
    <dsp:sp modelId="{5F643AF5-1792-4E0E-ADAA-5829F81FCA68}">
      <dsp:nvSpPr>
        <dsp:cNvPr id="0" name=""/>
        <dsp:cNvSpPr/>
      </dsp:nvSpPr>
      <dsp:spPr>
        <a:xfrm>
          <a:off x="3364992" y="1877683"/>
          <a:ext cx="3785616" cy="59597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PLC Process</a:t>
          </a:r>
        </a:p>
      </dsp:txBody>
      <dsp:txXfrm>
        <a:off x="3394085" y="1906776"/>
        <a:ext cx="3727430" cy="537785"/>
      </dsp:txXfrm>
    </dsp:sp>
    <dsp:sp modelId="{FE0F16F1-BF8E-40A8-8D67-3DF3F705B276}">
      <dsp:nvSpPr>
        <dsp:cNvPr id="0" name=""/>
        <dsp:cNvSpPr/>
      </dsp:nvSpPr>
      <dsp:spPr>
        <a:xfrm>
          <a:off x="3364992" y="2503453"/>
          <a:ext cx="3785616" cy="59597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Systems Improvement </a:t>
          </a:r>
        </a:p>
      </dsp:txBody>
      <dsp:txXfrm>
        <a:off x="3394085" y="2532546"/>
        <a:ext cx="3727430" cy="537785"/>
      </dsp:txXfrm>
    </dsp:sp>
    <dsp:sp modelId="{EE146D9B-4197-4113-85FF-CF038BBEC846}">
      <dsp:nvSpPr>
        <dsp:cNvPr id="0" name=""/>
        <dsp:cNvSpPr/>
      </dsp:nvSpPr>
      <dsp:spPr>
        <a:xfrm>
          <a:off x="3364992" y="3129223"/>
          <a:ext cx="3785616" cy="59597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IMPACT Committees</a:t>
          </a:r>
        </a:p>
      </dsp:txBody>
      <dsp:txXfrm>
        <a:off x="3394085" y="3158316"/>
        <a:ext cx="3727430" cy="537785"/>
      </dsp:txXfrm>
    </dsp:sp>
    <dsp:sp modelId="{AEE10A96-C0E2-4F39-9ABA-1E4EFA090AF8}">
      <dsp:nvSpPr>
        <dsp:cNvPr id="0" name=""/>
        <dsp:cNvSpPr/>
      </dsp:nvSpPr>
      <dsp:spPr>
        <a:xfrm>
          <a:off x="3364992" y="3754994"/>
          <a:ext cx="3785616" cy="595971"/>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t>Fun!</a:t>
          </a:r>
        </a:p>
      </dsp:txBody>
      <dsp:txXfrm>
        <a:off x="3394085" y="3784087"/>
        <a:ext cx="3727430" cy="5377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C3051-264F-45F9-BCA6-13A9E8E0C56D}">
      <dsp:nvSpPr>
        <dsp:cNvPr id="0" name=""/>
        <dsp:cNvSpPr/>
      </dsp:nvSpPr>
      <dsp:spPr>
        <a:xfrm rot="10800000">
          <a:off x="0" y="0"/>
          <a:ext cx="10515600" cy="1450446"/>
        </a:xfrm>
        <a:prstGeom prst="trapezoid">
          <a:avLst>
            <a:gd name="adj" fmla="val 120832"/>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rtl="0">
            <a:lnSpc>
              <a:spcPct val="90000"/>
            </a:lnSpc>
            <a:spcBef>
              <a:spcPct val="0"/>
            </a:spcBef>
            <a:spcAft>
              <a:spcPct val="35000"/>
            </a:spcAft>
            <a:buNone/>
          </a:pPr>
          <a:r>
            <a:rPr lang="en-US" sz="3200" kern="1200">
              <a:latin typeface="Aptos Display" panose="02110004020202020204"/>
            </a:rPr>
            <a:t>Comprehensive Needs Assessment, Survey Data, Achievement Data, Discipline Data</a:t>
          </a:r>
          <a:endParaRPr lang="en-US" sz="3200" kern="1200"/>
        </a:p>
      </dsp:txBody>
      <dsp:txXfrm rot="-10800000">
        <a:off x="1840229" y="0"/>
        <a:ext cx="6835140" cy="1450446"/>
      </dsp:txXfrm>
    </dsp:sp>
    <dsp:sp modelId="{92F21260-11DE-4AF1-A911-4B2D3687F053}">
      <dsp:nvSpPr>
        <dsp:cNvPr id="0" name=""/>
        <dsp:cNvSpPr/>
      </dsp:nvSpPr>
      <dsp:spPr>
        <a:xfrm rot="10800000">
          <a:off x="1752599" y="1450446"/>
          <a:ext cx="7010400" cy="1450446"/>
        </a:xfrm>
        <a:prstGeom prst="trapezoid">
          <a:avLst>
            <a:gd name="adj" fmla="val 120832"/>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rtl="0">
            <a:lnSpc>
              <a:spcPct val="90000"/>
            </a:lnSpc>
            <a:spcBef>
              <a:spcPct val="0"/>
            </a:spcBef>
            <a:spcAft>
              <a:spcPct val="35000"/>
            </a:spcAft>
            <a:buNone/>
          </a:pPr>
          <a:r>
            <a:rPr lang="en-US" sz="3200" kern="1200">
              <a:latin typeface="Aptos Display" panose="02110004020202020204"/>
            </a:rPr>
            <a:t>Leadership Team Dissection</a:t>
          </a:r>
          <a:endParaRPr lang="en-US" sz="3200" kern="1200"/>
        </a:p>
      </dsp:txBody>
      <dsp:txXfrm rot="-10800000">
        <a:off x="2979419" y="1450446"/>
        <a:ext cx="4556760" cy="1450446"/>
      </dsp:txXfrm>
    </dsp:sp>
    <dsp:sp modelId="{6688E4C3-B7CA-4BC6-A981-EFB0DA4CCAC6}">
      <dsp:nvSpPr>
        <dsp:cNvPr id="0" name=""/>
        <dsp:cNvSpPr/>
      </dsp:nvSpPr>
      <dsp:spPr>
        <a:xfrm rot="10800000">
          <a:off x="3505200" y="2900892"/>
          <a:ext cx="3505200" cy="1450446"/>
        </a:xfrm>
        <a:prstGeom prst="trapezoid">
          <a:avLst>
            <a:gd name="adj" fmla="val 120832"/>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rtl="0">
            <a:lnSpc>
              <a:spcPct val="100000"/>
            </a:lnSpc>
            <a:spcBef>
              <a:spcPct val="0"/>
            </a:spcBef>
            <a:spcAft>
              <a:spcPts val="0"/>
            </a:spcAft>
            <a:buNone/>
          </a:pPr>
          <a:r>
            <a:rPr lang="en-US" sz="3200" kern="1200">
              <a:latin typeface="Aptos Display" panose="02110004020202020204"/>
            </a:rPr>
            <a:t>Root Cause </a:t>
          </a:r>
        </a:p>
        <a:p>
          <a:pPr marL="0" lvl="0" indent="0" algn="ctr" defTabSz="1422400" rtl="0">
            <a:lnSpc>
              <a:spcPct val="100000"/>
            </a:lnSpc>
            <a:spcBef>
              <a:spcPct val="0"/>
            </a:spcBef>
            <a:spcAft>
              <a:spcPts val="0"/>
            </a:spcAft>
            <a:buNone/>
          </a:pPr>
          <a:r>
            <a:rPr lang="en-US" sz="3200" kern="1200">
              <a:latin typeface="Aptos Display" panose="02110004020202020204"/>
            </a:rPr>
            <a:t>Analysis</a:t>
          </a:r>
          <a:endParaRPr lang="en-US" sz="3200" kern="1200"/>
        </a:p>
      </dsp:txBody>
      <dsp:txXfrm rot="-10800000">
        <a:off x="3505200" y="2900892"/>
        <a:ext cx="3505200" cy="14504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C3051-264F-45F9-BCA6-13A9E8E0C56D}">
      <dsp:nvSpPr>
        <dsp:cNvPr id="0" name=""/>
        <dsp:cNvSpPr/>
      </dsp:nvSpPr>
      <dsp:spPr>
        <a:xfrm rot="10800000">
          <a:off x="0" y="0"/>
          <a:ext cx="7061200" cy="789310"/>
        </a:xfrm>
        <a:prstGeom prst="trapezoid">
          <a:avLst>
            <a:gd name="adj" fmla="val 149101"/>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Aptos Display" panose="02110004020202020204"/>
            </a:rPr>
            <a:t>Comprehensive Needs Assessment, Survey Data, Achievement Data, Discipline Data</a:t>
          </a:r>
          <a:endParaRPr lang="en-US" sz="2000" kern="1200"/>
        </a:p>
      </dsp:txBody>
      <dsp:txXfrm rot="-10800000">
        <a:off x="1235709" y="0"/>
        <a:ext cx="4589780" cy="789310"/>
      </dsp:txXfrm>
    </dsp:sp>
    <dsp:sp modelId="{92F21260-11DE-4AF1-A911-4B2D3687F053}">
      <dsp:nvSpPr>
        <dsp:cNvPr id="0" name=""/>
        <dsp:cNvSpPr/>
      </dsp:nvSpPr>
      <dsp:spPr>
        <a:xfrm rot="10800000">
          <a:off x="1176866" y="789310"/>
          <a:ext cx="4707466" cy="789310"/>
        </a:xfrm>
        <a:prstGeom prst="trapezoid">
          <a:avLst>
            <a:gd name="adj" fmla="val 149101"/>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Aptos Display" panose="02110004020202020204"/>
            </a:rPr>
            <a:t>Leadership Team Dissection</a:t>
          </a:r>
          <a:endParaRPr lang="en-US" sz="2000" kern="1200"/>
        </a:p>
      </dsp:txBody>
      <dsp:txXfrm rot="-10800000">
        <a:off x="2000673" y="789310"/>
        <a:ext cx="3059853" cy="789310"/>
      </dsp:txXfrm>
    </dsp:sp>
    <dsp:sp modelId="{6688E4C3-B7CA-4BC6-A981-EFB0DA4CCAC6}">
      <dsp:nvSpPr>
        <dsp:cNvPr id="0" name=""/>
        <dsp:cNvSpPr/>
      </dsp:nvSpPr>
      <dsp:spPr>
        <a:xfrm rot="10800000">
          <a:off x="2353733" y="1578620"/>
          <a:ext cx="2353733" cy="789310"/>
        </a:xfrm>
        <a:prstGeom prst="trapezoid">
          <a:avLst>
            <a:gd name="adj" fmla="val 149101"/>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Aptos Display" panose="02110004020202020204"/>
            </a:rPr>
            <a:t>Root Cause Analysis</a:t>
          </a:r>
          <a:endParaRPr lang="en-US" sz="2000" kern="1200"/>
        </a:p>
      </dsp:txBody>
      <dsp:txXfrm rot="-10800000">
        <a:off x="2353733" y="1578620"/>
        <a:ext cx="2353733" cy="78931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14D99C-3B90-476F-ADAC-E54DCF35980E}">
      <dsp:nvSpPr>
        <dsp:cNvPr id="0" name=""/>
        <dsp:cNvSpPr/>
      </dsp:nvSpPr>
      <dsp:spPr>
        <a:xfrm>
          <a:off x="1524000" y="0"/>
          <a:ext cx="1523999" cy="1219199"/>
        </a:xfrm>
        <a:prstGeom prst="trapezoid">
          <a:avLst>
            <a:gd name="adj" fmla="val 62500"/>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Aptos Display" panose="02110004020202020204"/>
            </a:rPr>
            <a:t>Root Cause Determination</a:t>
          </a:r>
          <a:endParaRPr lang="en-US" sz="2000" kern="1200"/>
        </a:p>
      </dsp:txBody>
      <dsp:txXfrm>
        <a:off x="1524000" y="0"/>
        <a:ext cx="1523999" cy="1219199"/>
      </dsp:txXfrm>
    </dsp:sp>
    <dsp:sp modelId="{B04940F9-6B99-4DC4-B261-D22D50E57301}">
      <dsp:nvSpPr>
        <dsp:cNvPr id="0" name=""/>
        <dsp:cNvSpPr/>
      </dsp:nvSpPr>
      <dsp:spPr>
        <a:xfrm>
          <a:off x="762000" y="1219199"/>
          <a:ext cx="3047999" cy="1219199"/>
        </a:xfrm>
        <a:prstGeom prst="trapezoid">
          <a:avLst>
            <a:gd name="adj" fmla="val 62500"/>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Aptos Display" panose="02110004020202020204"/>
            </a:rPr>
            <a:t>Integrated Action Plan</a:t>
          </a:r>
          <a:endParaRPr lang="en-US" sz="2000" kern="1200"/>
        </a:p>
      </dsp:txBody>
      <dsp:txXfrm>
        <a:off x="1295400" y="1219199"/>
        <a:ext cx="1981200" cy="1219199"/>
      </dsp:txXfrm>
    </dsp:sp>
    <dsp:sp modelId="{BD1AB1A4-EBC3-4AD2-9241-E44C42A2E188}">
      <dsp:nvSpPr>
        <dsp:cNvPr id="0" name=""/>
        <dsp:cNvSpPr/>
      </dsp:nvSpPr>
      <dsp:spPr>
        <a:xfrm>
          <a:off x="0" y="2438399"/>
          <a:ext cx="4571999" cy="1219199"/>
        </a:xfrm>
        <a:prstGeom prst="trapezoid">
          <a:avLst>
            <a:gd name="adj" fmla="val 62500"/>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Aptos Display" panose="02110004020202020204"/>
            </a:rPr>
            <a:t>Professional Learning Plan</a:t>
          </a:r>
          <a:endParaRPr lang="en-US" sz="2000" kern="1200"/>
        </a:p>
      </dsp:txBody>
      <dsp:txXfrm>
        <a:off x="800100" y="2438399"/>
        <a:ext cx="2971800" cy="12191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13BEA-F2E3-4ADC-AA7A-1BCC19394E24}">
      <dsp:nvSpPr>
        <dsp:cNvPr id="0" name=""/>
        <dsp:cNvSpPr/>
      </dsp:nvSpPr>
      <dsp:spPr>
        <a:xfrm>
          <a:off x="581501" y="2044"/>
          <a:ext cx="2779811" cy="16678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Leadership Team</a:t>
          </a:r>
        </a:p>
      </dsp:txBody>
      <dsp:txXfrm>
        <a:off x="581501" y="2044"/>
        <a:ext cx="2779811" cy="1667887"/>
      </dsp:txXfrm>
    </dsp:sp>
    <dsp:sp modelId="{1DFDF7CD-ABE0-4238-A4C6-C2D7B1B5A9CD}">
      <dsp:nvSpPr>
        <dsp:cNvPr id="0" name=""/>
        <dsp:cNvSpPr/>
      </dsp:nvSpPr>
      <dsp:spPr>
        <a:xfrm>
          <a:off x="3639294" y="2044"/>
          <a:ext cx="2779811" cy="16678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PLC IMPACT Committee</a:t>
          </a:r>
        </a:p>
      </dsp:txBody>
      <dsp:txXfrm>
        <a:off x="3639294" y="2044"/>
        <a:ext cx="2779811" cy="1667887"/>
      </dsp:txXfrm>
    </dsp:sp>
    <dsp:sp modelId="{402CABFB-A3FA-4470-B7EC-04232771CCA2}">
      <dsp:nvSpPr>
        <dsp:cNvPr id="0" name=""/>
        <dsp:cNvSpPr/>
      </dsp:nvSpPr>
      <dsp:spPr>
        <a:xfrm>
          <a:off x="6697087" y="2044"/>
          <a:ext cx="2779811" cy="16678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Healthy Culture and Climate IMPACT Committee</a:t>
          </a:r>
        </a:p>
      </dsp:txBody>
      <dsp:txXfrm>
        <a:off x="6697087" y="2044"/>
        <a:ext cx="2779811" cy="1667887"/>
      </dsp:txXfrm>
    </dsp:sp>
    <dsp:sp modelId="{4BE1C046-DDF8-485C-B731-1CE3A92305F7}">
      <dsp:nvSpPr>
        <dsp:cNvPr id="0" name=""/>
        <dsp:cNvSpPr/>
      </dsp:nvSpPr>
      <dsp:spPr>
        <a:xfrm>
          <a:off x="2110397" y="1947913"/>
          <a:ext cx="2779811" cy="16678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MTSS-B and Safety IMPACT Committee</a:t>
          </a:r>
        </a:p>
      </dsp:txBody>
      <dsp:txXfrm>
        <a:off x="2110397" y="1947913"/>
        <a:ext cx="2779811" cy="1667887"/>
      </dsp:txXfrm>
    </dsp:sp>
    <dsp:sp modelId="{151C3B3E-6BE7-44B7-B7BF-EAC43861E5E8}">
      <dsp:nvSpPr>
        <dsp:cNvPr id="0" name=""/>
        <dsp:cNvSpPr/>
      </dsp:nvSpPr>
      <dsp:spPr>
        <a:xfrm>
          <a:off x="5168190" y="1947913"/>
          <a:ext cx="2779811" cy="16678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STEAM/PBL Future-Focused Instruction IMPACT Committee</a:t>
          </a:r>
        </a:p>
      </dsp:txBody>
      <dsp:txXfrm>
        <a:off x="5168190" y="1947913"/>
        <a:ext cx="2779811" cy="166788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C2D8F6-01E8-4D41-83CF-B70F77A30AC8}">
      <dsp:nvSpPr>
        <dsp:cNvPr id="0" name=""/>
        <dsp:cNvSpPr/>
      </dsp:nvSpPr>
      <dsp:spPr>
        <a:xfrm>
          <a:off x="385860" y="268552"/>
          <a:ext cx="932847" cy="93284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9EAB73-58FC-4A7C-B46C-795E917FC6C7}">
      <dsp:nvSpPr>
        <dsp:cNvPr id="0" name=""/>
        <dsp:cNvSpPr/>
      </dsp:nvSpPr>
      <dsp:spPr>
        <a:xfrm>
          <a:off x="581757" y="464449"/>
          <a:ext cx="541051" cy="541051"/>
        </a:xfrm>
        <a:prstGeom prst="rect">
          <a:avLst/>
        </a:prstGeom>
        <a:solidFill>
          <a:schemeClr val="bg1">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85DD95-BB67-4409-A49B-5E695C124616}">
      <dsp:nvSpPr>
        <dsp:cNvPr id="0" name=""/>
        <dsp:cNvSpPr/>
      </dsp:nvSpPr>
      <dsp:spPr>
        <a:xfrm>
          <a:off x="1518603" y="268552"/>
          <a:ext cx="2198854" cy="93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100000"/>
            </a:lnSpc>
            <a:spcBef>
              <a:spcPct val="0"/>
            </a:spcBef>
            <a:spcAft>
              <a:spcPct val="35000"/>
            </a:spcAft>
            <a:buNone/>
          </a:pPr>
          <a:r>
            <a:rPr lang="en-US" sz="1500" kern="1200">
              <a:latin typeface="Aptos Display" panose="02110004020202020204"/>
            </a:rPr>
            <a:t>Dedicated PL time for continued growth, and planning related to PBL and STEAM</a:t>
          </a:r>
        </a:p>
      </dsp:txBody>
      <dsp:txXfrm>
        <a:off x="1518603" y="268552"/>
        <a:ext cx="2198854" cy="932847"/>
      </dsp:txXfrm>
    </dsp:sp>
    <dsp:sp modelId="{B4FBFB1D-328E-442F-A07B-2A0F42187887}">
      <dsp:nvSpPr>
        <dsp:cNvPr id="0" name=""/>
        <dsp:cNvSpPr/>
      </dsp:nvSpPr>
      <dsp:spPr>
        <a:xfrm>
          <a:off x="4100591" y="268552"/>
          <a:ext cx="932847" cy="93284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8BA3C-9844-46BE-9798-3CCC665BB22D}">
      <dsp:nvSpPr>
        <dsp:cNvPr id="0" name=""/>
        <dsp:cNvSpPr/>
      </dsp:nvSpPr>
      <dsp:spPr>
        <a:xfrm>
          <a:off x="4296489" y="464449"/>
          <a:ext cx="541051" cy="5410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B89057C-A86A-4BDF-85E4-391F0F84D094}">
      <dsp:nvSpPr>
        <dsp:cNvPr id="0" name=""/>
        <dsp:cNvSpPr/>
      </dsp:nvSpPr>
      <dsp:spPr>
        <a:xfrm>
          <a:off x="5233334" y="268552"/>
          <a:ext cx="2198854" cy="93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Expectation of 4 PBL units per grade level per year (1 per quarter</a:t>
          </a:r>
          <a:r>
            <a:rPr lang="en-US" sz="1800" kern="1200">
              <a:latin typeface="Aptos Display" panose="02110004020202020204"/>
            </a:rPr>
            <a:t> saved in Teams Project Based Learning Folder)</a:t>
          </a:r>
          <a:endParaRPr lang="en-US" kern="1200"/>
        </a:p>
      </dsp:txBody>
      <dsp:txXfrm>
        <a:off x="5233334" y="268552"/>
        <a:ext cx="2198854" cy="932847"/>
      </dsp:txXfrm>
    </dsp:sp>
    <dsp:sp modelId="{E11421E6-BA33-4C63-8454-DDB3BE928DB1}">
      <dsp:nvSpPr>
        <dsp:cNvPr id="0" name=""/>
        <dsp:cNvSpPr/>
      </dsp:nvSpPr>
      <dsp:spPr>
        <a:xfrm>
          <a:off x="7815322" y="268552"/>
          <a:ext cx="932847" cy="93284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B9AACD-F96D-42DA-88C3-ACB52EC79649}">
      <dsp:nvSpPr>
        <dsp:cNvPr id="0" name=""/>
        <dsp:cNvSpPr/>
      </dsp:nvSpPr>
      <dsp:spPr>
        <a:xfrm>
          <a:off x="8011220" y="464449"/>
          <a:ext cx="541051" cy="5410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3F243-4031-4BFD-BC11-04B3CDB2249E}">
      <dsp:nvSpPr>
        <dsp:cNvPr id="0" name=""/>
        <dsp:cNvSpPr/>
      </dsp:nvSpPr>
      <dsp:spPr>
        <a:xfrm>
          <a:off x="8948065" y="268552"/>
          <a:ext cx="2198854" cy="93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Expectation of 1 use (minimum) of makers place per semester (schedule with Donna)</a:t>
          </a:r>
        </a:p>
      </dsp:txBody>
      <dsp:txXfrm>
        <a:off x="8948065" y="268552"/>
        <a:ext cx="2198854" cy="932847"/>
      </dsp:txXfrm>
    </dsp:sp>
    <dsp:sp modelId="{E6788C80-4BC5-4240-912C-743A485D4D13}">
      <dsp:nvSpPr>
        <dsp:cNvPr id="0" name=""/>
        <dsp:cNvSpPr/>
      </dsp:nvSpPr>
      <dsp:spPr>
        <a:xfrm>
          <a:off x="385860" y="2060580"/>
          <a:ext cx="932847" cy="93284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F8431B-FC8A-4556-8195-0294E75C0487}">
      <dsp:nvSpPr>
        <dsp:cNvPr id="0" name=""/>
        <dsp:cNvSpPr/>
      </dsp:nvSpPr>
      <dsp:spPr>
        <a:xfrm>
          <a:off x="581757" y="2256478"/>
          <a:ext cx="541051" cy="5410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88A2EC-39A2-49E2-98FA-1495B0AEBF96}">
      <dsp:nvSpPr>
        <dsp:cNvPr id="0" name=""/>
        <dsp:cNvSpPr/>
      </dsp:nvSpPr>
      <dsp:spPr>
        <a:xfrm>
          <a:off x="1518603" y="2060580"/>
          <a:ext cx="2198854" cy="93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STEAM Night is making a comeback on February 11th from </a:t>
          </a:r>
          <a:r>
            <a:rPr lang="en-US" sz="1800" kern="1200">
              <a:latin typeface="Aptos Display" panose="02110004020202020204"/>
            </a:rPr>
            <a:t>5-6:30pm- All Teachers Expected to Attend</a:t>
          </a:r>
          <a:endParaRPr lang="en-US" sz="1800" kern="1200"/>
        </a:p>
      </dsp:txBody>
      <dsp:txXfrm>
        <a:off x="1518603" y="2060580"/>
        <a:ext cx="2198854" cy="932847"/>
      </dsp:txXfrm>
    </dsp:sp>
    <dsp:sp modelId="{964304B4-7F19-45C9-978C-B7BCB98C2C11}">
      <dsp:nvSpPr>
        <dsp:cNvPr id="0" name=""/>
        <dsp:cNvSpPr/>
      </dsp:nvSpPr>
      <dsp:spPr>
        <a:xfrm>
          <a:off x="4100591" y="2060580"/>
          <a:ext cx="932847" cy="93284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A066E4-6EFD-4DF6-9E48-0C960061C214}">
      <dsp:nvSpPr>
        <dsp:cNvPr id="0" name=""/>
        <dsp:cNvSpPr/>
      </dsp:nvSpPr>
      <dsp:spPr>
        <a:xfrm>
          <a:off x="4296489" y="2256478"/>
          <a:ext cx="541051" cy="5410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39847E-6022-4919-909C-63FFF084919E}">
      <dsp:nvSpPr>
        <dsp:cNvPr id="0" name=""/>
        <dsp:cNvSpPr/>
      </dsp:nvSpPr>
      <dsp:spPr>
        <a:xfrm>
          <a:off x="5233334" y="2060580"/>
          <a:ext cx="2198854" cy="93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Plan to have PBL products to display for STEAM Night</a:t>
          </a:r>
        </a:p>
      </dsp:txBody>
      <dsp:txXfrm>
        <a:off x="5233334" y="2060580"/>
        <a:ext cx="2198854" cy="932847"/>
      </dsp:txXfrm>
    </dsp:sp>
    <dsp:sp modelId="{00143E69-A235-4FC0-BFDC-A986C95F02A4}">
      <dsp:nvSpPr>
        <dsp:cNvPr id="0" name=""/>
        <dsp:cNvSpPr/>
      </dsp:nvSpPr>
      <dsp:spPr>
        <a:xfrm>
          <a:off x="7815322" y="2060580"/>
          <a:ext cx="932847" cy="93284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36916D-2DD0-4014-B1E7-82CCAEAA3118}">
      <dsp:nvSpPr>
        <dsp:cNvPr id="0" name=""/>
        <dsp:cNvSpPr/>
      </dsp:nvSpPr>
      <dsp:spPr>
        <a:xfrm>
          <a:off x="8011220" y="2256478"/>
          <a:ext cx="541051" cy="5410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9F9DD3-0DED-4813-BCAE-76B90CE71458}">
      <dsp:nvSpPr>
        <dsp:cNvPr id="0" name=""/>
        <dsp:cNvSpPr/>
      </dsp:nvSpPr>
      <dsp:spPr>
        <a:xfrm>
          <a:off x="8948065" y="2060580"/>
          <a:ext cx="2198854" cy="93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STEAM Day will occur as in house showcase during 4th quarter as a culmination event showcasing PBL projects from the year</a:t>
          </a:r>
        </a:p>
      </dsp:txBody>
      <dsp:txXfrm>
        <a:off x="8948065" y="2060580"/>
        <a:ext cx="2198854" cy="932847"/>
      </dsp:txXfrm>
    </dsp:sp>
    <dsp:sp modelId="{BC2DD994-C8DC-4B5A-ADE0-40417FBE47D2}">
      <dsp:nvSpPr>
        <dsp:cNvPr id="0" name=""/>
        <dsp:cNvSpPr/>
      </dsp:nvSpPr>
      <dsp:spPr>
        <a:xfrm>
          <a:off x="385860" y="3852609"/>
          <a:ext cx="932847" cy="93284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21006F-618C-4946-8F62-66615B1C935D}">
      <dsp:nvSpPr>
        <dsp:cNvPr id="0" name=""/>
        <dsp:cNvSpPr/>
      </dsp:nvSpPr>
      <dsp:spPr>
        <a:xfrm>
          <a:off x="581757" y="4048507"/>
          <a:ext cx="541051" cy="5410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439B06-BA88-4E58-910C-CFAACABBC046}">
      <dsp:nvSpPr>
        <dsp:cNvPr id="0" name=""/>
        <dsp:cNvSpPr/>
      </dsp:nvSpPr>
      <dsp:spPr>
        <a:xfrm>
          <a:off x="1518603" y="3852609"/>
          <a:ext cx="2198854" cy="93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Parents working in STEAM related fields will be sought to participate for STEAM Night</a:t>
          </a:r>
        </a:p>
      </dsp:txBody>
      <dsp:txXfrm>
        <a:off x="1518603" y="3852609"/>
        <a:ext cx="2198854" cy="932847"/>
      </dsp:txXfrm>
    </dsp:sp>
    <dsp:sp modelId="{12ADE02E-EC4C-4E16-B0C8-83E8CE5BC0F6}">
      <dsp:nvSpPr>
        <dsp:cNvPr id="0" name=""/>
        <dsp:cNvSpPr/>
      </dsp:nvSpPr>
      <dsp:spPr>
        <a:xfrm>
          <a:off x="4100591" y="3852609"/>
          <a:ext cx="932847" cy="93284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C707E8-99ED-4608-8CF5-E7B916810B89}">
      <dsp:nvSpPr>
        <dsp:cNvPr id="0" name=""/>
        <dsp:cNvSpPr/>
      </dsp:nvSpPr>
      <dsp:spPr>
        <a:xfrm>
          <a:off x="4296489" y="4048507"/>
          <a:ext cx="541051" cy="5410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BCDD42-70CF-4463-8544-9126595436F3}">
      <dsp:nvSpPr>
        <dsp:cNvPr id="0" name=""/>
        <dsp:cNvSpPr/>
      </dsp:nvSpPr>
      <dsp:spPr>
        <a:xfrm>
          <a:off x="5112441" y="3852609"/>
          <a:ext cx="2440640" cy="93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Future-Focused Instruction/STEAM/PBL Campus IMPACT Committee will support with planning each event</a:t>
          </a:r>
        </a:p>
      </dsp:txBody>
      <dsp:txXfrm>
        <a:off x="5112441" y="3852609"/>
        <a:ext cx="2440640" cy="93284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28E34-56E6-42D3-871A-771F7705B033}">
      <dsp:nvSpPr>
        <dsp:cNvPr id="0" name=""/>
        <dsp:cNvSpPr/>
      </dsp:nvSpPr>
      <dsp:spPr>
        <a:xfrm>
          <a:off x="4985" y="349533"/>
          <a:ext cx="1049835" cy="10498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FC5A6A0-DC92-483F-A449-8B4966CCF339}">
      <dsp:nvSpPr>
        <dsp:cNvPr id="0" name=""/>
        <dsp:cNvSpPr/>
      </dsp:nvSpPr>
      <dsp:spPr>
        <a:xfrm>
          <a:off x="4985" y="1524876"/>
          <a:ext cx="2999531" cy="759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kern="1200" dirty="0"/>
            <a:t>Continued emphasis on positive connections between all humans on campus (staff, students, parents, community)</a:t>
          </a:r>
        </a:p>
      </dsp:txBody>
      <dsp:txXfrm>
        <a:off x="4985" y="1524876"/>
        <a:ext cx="2999531" cy="759256"/>
      </dsp:txXfrm>
    </dsp:sp>
    <dsp:sp modelId="{97AEA08A-F13E-46B6-8FF5-E19D01269B68}">
      <dsp:nvSpPr>
        <dsp:cNvPr id="0" name=""/>
        <dsp:cNvSpPr/>
      </dsp:nvSpPr>
      <dsp:spPr>
        <a:xfrm>
          <a:off x="4985" y="2342508"/>
          <a:ext cx="2999531" cy="925803"/>
        </a:xfrm>
        <a:prstGeom prst="rect">
          <a:avLst/>
        </a:prstGeom>
        <a:noFill/>
        <a:ln>
          <a:noFill/>
        </a:ln>
        <a:effectLst/>
      </dsp:spPr>
      <dsp:style>
        <a:lnRef idx="0">
          <a:scrgbClr r="0" g="0" b="0"/>
        </a:lnRef>
        <a:fillRef idx="0">
          <a:scrgbClr r="0" g="0" b="0"/>
        </a:fillRef>
        <a:effectRef idx="0">
          <a:scrgbClr r="0" g="0" b="0"/>
        </a:effectRef>
        <a:fontRef idx="minor"/>
      </dsp:style>
    </dsp:sp>
    <dsp:sp modelId="{A017FF00-20C3-44FC-AB31-F9C0163AB943}">
      <dsp:nvSpPr>
        <dsp:cNvPr id="0" name=""/>
        <dsp:cNvSpPr/>
      </dsp:nvSpPr>
      <dsp:spPr>
        <a:xfrm>
          <a:off x="3529434" y="349533"/>
          <a:ext cx="1049835" cy="10498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49F379-C2F6-457A-BAFF-8468020D2BC1}">
      <dsp:nvSpPr>
        <dsp:cNvPr id="0" name=""/>
        <dsp:cNvSpPr/>
      </dsp:nvSpPr>
      <dsp:spPr>
        <a:xfrm>
          <a:off x="3529434" y="1524876"/>
          <a:ext cx="2999531" cy="759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kern="1200" dirty="0"/>
            <a:t>Ensure all students are growing </a:t>
          </a:r>
        </a:p>
      </dsp:txBody>
      <dsp:txXfrm>
        <a:off x="3529434" y="1524876"/>
        <a:ext cx="2999531" cy="759256"/>
      </dsp:txXfrm>
    </dsp:sp>
    <dsp:sp modelId="{D07E1813-A6F3-4827-BE47-06AB2CB38C9C}">
      <dsp:nvSpPr>
        <dsp:cNvPr id="0" name=""/>
        <dsp:cNvSpPr/>
      </dsp:nvSpPr>
      <dsp:spPr>
        <a:xfrm>
          <a:off x="3529434" y="2342508"/>
          <a:ext cx="2999531" cy="925803"/>
        </a:xfrm>
        <a:prstGeom prst="rect">
          <a:avLst/>
        </a:prstGeom>
        <a:noFill/>
        <a:ln>
          <a:noFill/>
        </a:ln>
        <a:effectLst/>
      </dsp:spPr>
      <dsp:style>
        <a:lnRef idx="0">
          <a:scrgbClr r="0" g="0" b="0"/>
        </a:lnRef>
        <a:fillRef idx="0">
          <a:scrgbClr r="0" g="0" b="0"/>
        </a:fillRef>
        <a:effectRef idx="0">
          <a:scrgbClr r="0" g="0" b="0"/>
        </a:effectRef>
        <a:fontRef idx="minor"/>
      </dsp:style>
    </dsp:sp>
    <dsp:sp modelId="{58EEE6B8-20A7-473F-A7B1-29B148EE36DD}">
      <dsp:nvSpPr>
        <dsp:cNvPr id="0" name=""/>
        <dsp:cNvSpPr/>
      </dsp:nvSpPr>
      <dsp:spPr>
        <a:xfrm>
          <a:off x="7053883" y="349533"/>
          <a:ext cx="1049835" cy="104983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BE08A80-9E6D-4CC8-AADE-ACC37AC205E4}">
      <dsp:nvSpPr>
        <dsp:cNvPr id="0" name=""/>
        <dsp:cNvSpPr/>
      </dsp:nvSpPr>
      <dsp:spPr>
        <a:xfrm>
          <a:off x="7053883" y="1524876"/>
          <a:ext cx="2999531" cy="759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kern="1200" dirty="0"/>
            <a:t>Targeted instruction to fill gaps, reinforce, and enrich:</a:t>
          </a:r>
        </a:p>
      </dsp:txBody>
      <dsp:txXfrm>
        <a:off x="7053883" y="1524876"/>
        <a:ext cx="2999531" cy="759256"/>
      </dsp:txXfrm>
    </dsp:sp>
    <dsp:sp modelId="{09DF5E0B-05D8-4FC0-B180-53B36BF055C4}">
      <dsp:nvSpPr>
        <dsp:cNvPr id="0" name=""/>
        <dsp:cNvSpPr/>
      </dsp:nvSpPr>
      <dsp:spPr>
        <a:xfrm>
          <a:off x="7053883" y="2342508"/>
          <a:ext cx="2999531" cy="925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88950">
            <a:lnSpc>
              <a:spcPct val="90000"/>
            </a:lnSpc>
            <a:spcBef>
              <a:spcPct val="0"/>
            </a:spcBef>
            <a:spcAft>
              <a:spcPct val="35000"/>
            </a:spcAft>
            <a:buNone/>
          </a:pPr>
          <a:r>
            <a:rPr lang="en-US" sz="1100" kern="1200"/>
            <a:t>Ongoing and targeted cumulative review</a:t>
          </a:r>
        </a:p>
        <a:p>
          <a:pPr marL="0" lvl="0" indent="0" algn="l" defTabSz="488950">
            <a:lnSpc>
              <a:spcPct val="90000"/>
            </a:lnSpc>
            <a:spcBef>
              <a:spcPct val="0"/>
            </a:spcBef>
            <a:spcAft>
              <a:spcPct val="35000"/>
            </a:spcAft>
            <a:buNone/>
          </a:pPr>
          <a:r>
            <a:rPr lang="en-US" sz="1100" kern="1200"/>
            <a:t>Reincorporation of target standards</a:t>
          </a:r>
        </a:p>
        <a:p>
          <a:pPr marL="0" lvl="0" indent="0" algn="l" defTabSz="488950">
            <a:lnSpc>
              <a:spcPct val="90000"/>
            </a:lnSpc>
            <a:spcBef>
              <a:spcPct val="0"/>
            </a:spcBef>
            <a:spcAft>
              <a:spcPct val="35000"/>
            </a:spcAft>
            <a:buNone/>
          </a:pPr>
          <a:r>
            <a:rPr lang="en-US" sz="1100" kern="1200"/>
            <a:t>Creation and implementation of CFA’s</a:t>
          </a:r>
        </a:p>
        <a:p>
          <a:pPr marL="0" lvl="0" indent="0" algn="l" defTabSz="488950">
            <a:lnSpc>
              <a:spcPct val="90000"/>
            </a:lnSpc>
            <a:spcBef>
              <a:spcPct val="0"/>
            </a:spcBef>
            <a:spcAft>
              <a:spcPct val="35000"/>
            </a:spcAft>
            <a:buNone/>
          </a:pPr>
          <a:r>
            <a:rPr lang="en-US" sz="1100" kern="1200" dirty="0"/>
            <a:t>Utilization of modified intervention systems based on achievement data</a:t>
          </a:r>
        </a:p>
      </dsp:txBody>
      <dsp:txXfrm>
        <a:off x="7053883" y="2342508"/>
        <a:ext cx="2999531" cy="92580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EA5EF-DCEC-4D77-A720-08BCA5E20365}">
      <dsp:nvSpPr>
        <dsp:cNvPr id="0" name=""/>
        <dsp:cNvSpPr/>
      </dsp:nvSpPr>
      <dsp:spPr>
        <a:xfrm>
          <a:off x="492124" y="0"/>
          <a:ext cx="5588000" cy="55880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71E218-414F-42BE-83D2-BB730AE96FEF}">
      <dsp:nvSpPr>
        <dsp:cNvPr id="0" name=""/>
        <dsp:cNvSpPr/>
      </dsp:nvSpPr>
      <dsp:spPr>
        <a:xfrm>
          <a:off x="1022984" y="530859"/>
          <a:ext cx="2179320" cy="21793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Trunk or Treat + Movie Night</a:t>
          </a:r>
        </a:p>
      </dsp:txBody>
      <dsp:txXfrm>
        <a:off x="1129370" y="637245"/>
        <a:ext cx="1966548" cy="1966548"/>
      </dsp:txXfrm>
    </dsp:sp>
    <dsp:sp modelId="{205265EA-3981-4FA3-A0A8-D81E34E57DD0}">
      <dsp:nvSpPr>
        <dsp:cNvPr id="0" name=""/>
        <dsp:cNvSpPr/>
      </dsp:nvSpPr>
      <dsp:spPr>
        <a:xfrm>
          <a:off x="3369945" y="530859"/>
          <a:ext cx="2179320" cy="2179320"/>
        </a:xfrm>
        <a:prstGeom prst="roundRect">
          <a:avLst/>
        </a:prstGeom>
        <a:solidFill>
          <a:schemeClr val="accent2">
            <a:hueOff val="635930"/>
            <a:satOff val="-14509"/>
            <a:lumOff val="536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Fun Run</a:t>
          </a:r>
        </a:p>
      </dsp:txBody>
      <dsp:txXfrm>
        <a:off x="3476331" y="637245"/>
        <a:ext cx="1966548" cy="1966548"/>
      </dsp:txXfrm>
    </dsp:sp>
    <dsp:sp modelId="{A1D4F45D-6DCB-454A-A9E7-68ABBA9DFA6D}">
      <dsp:nvSpPr>
        <dsp:cNvPr id="0" name=""/>
        <dsp:cNvSpPr/>
      </dsp:nvSpPr>
      <dsp:spPr>
        <a:xfrm>
          <a:off x="1022984" y="2877820"/>
          <a:ext cx="2179320" cy="2179320"/>
        </a:xfrm>
        <a:prstGeom prst="roundRect">
          <a:avLst/>
        </a:prstGeom>
        <a:solidFill>
          <a:schemeClr val="accent2">
            <a:hueOff val="1271860"/>
            <a:satOff val="-29019"/>
            <a:lumOff val="1071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Concerts</a:t>
          </a:r>
        </a:p>
      </dsp:txBody>
      <dsp:txXfrm>
        <a:off x="1129370" y="2984206"/>
        <a:ext cx="1966548" cy="1966548"/>
      </dsp:txXfrm>
    </dsp:sp>
    <dsp:sp modelId="{72511BBD-622E-4B1F-8C08-765D3A2C50CA}">
      <dsp:nvSpPr>
        <dsp:cNvPr id="0" name=""/>
        <dsp:cNvSpPr/>
      </dsp:nvSpPr>
      <dsp:spPr>
        <a:xfrm>
          <a:off x="3369945" y="2877820"/>
          <a:ext cx="2179320" cy="2179320"/>
        </a:xfrm>
        <a:prstGeom prst="roundRect">
          <a:avLst/>
        </a:prstGeom>
        <a:solidFill>
          <a:schemeClr val="accent2">
            <a:hueOff val="1907789"/>
            <a:satOff val="-43528"/>
            <a:lumOff val="1607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Letter Grade</a:t>
          </a:r>
        </a:p>
      </dsp:txBody>
      <dsp:txXfrm>
        <a:off x="3476331" y="2984206"/>
        <a:ext cx="1966548" cy="1966548"/>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FDA162-04FA-49AB-868D-614CC28BE52B}"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BFB3EC-5EBD-41F6-9811-FF444203820F}" type="slidenum">
              <a:rPr lang="en-US" smtClean="0"/>
              <a:t>‹#›</a:t>
            </a:fld>
            <a:endParaRPr lang="en-US"/>
          </a:p>
        </p:txBody>
      </p:sp>
    </p:spTree>
    <p:extLst>
      <p:ext uri="{BB962C8B-B14F-4D97-AF65-F5344CB8AC3E}">
        <p14:creationId xmlns:p14="http://schemas.microsoft.com/office/powerpoint/2010/main" val="2790860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8/25/2026</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8/25/2026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8/25/2026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8/25/2026</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75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8/25/2026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3201617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956050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727326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1238499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43936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77804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4187232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688238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055079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8816209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5693437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087461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5670411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8136846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4021811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3313380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5898216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8/25/2026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8711552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C0C58-99C6-7179-C511-00C517946B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429BB0-A111-2A1B-5184-30457B29A0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D149E7-5FB7-2C42-14AB-8E595BA9AE51}"/>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5" name="Footer Placeholder 4">
            <a:extLst>
              <a:ext uri="{FF2B5EF4-FFF2-40B4-BE49-F238E27FC236}">
                <a16:creationId xmlns:a16="http://schemas.microsoft.com/office/drawing/2014/main" id="{C35923B3-2240-C29C-3122-47873200C4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310B20-B5B7-8643-0D10-E22CCA3E46FC}"/>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10679308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7A1DB-2528-3B0C-0FF9-811DDFC203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E3548E-A3F2-0689-5806-94F229921E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A9B962-B5B8-D2B8-483D-0B984C7CFE8A}"/>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5" name="Footer Placeholder 4">
            <a:extLst>
              <a:ext uri="{FF2B5EF4-FFF2-40B4-BE49-F238E27FC236}">
                <a16:creationId xmlns:a16="http://schemas.microsoft.com/office/drawing/2014/main" id="{D6B70D31-BF26-52D0-2C07-C059EEFAF2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421AB7-8A00-C632-E95E-8785FC703109}"/>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2744474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4367E-3CA7-5A5D-8DE9-39468EC7F9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0E8906-335B-0116-EB85-B72A2B4426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423546-A921-478B-A5C8-447F76A38E22}"/>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5" name="Footer Placeholder 4">
            <a:extLst>
              <a:ext uri="{FF2B5EF4-FFF2-40B4-BE49-F238E27FC236}">
                <a16:creationId xmlns:a16="http://schemas.microsoft.com/office/drawing/2014/main" id="{E94D4B05-1995-A1FF-0B35-A664444DB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A869E1-5D70-DC3B-6735-72219B1FE763}"/>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3453345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587FF-5B2F-8390-C1F9-16766CBE58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D16C02-8EF7-B53A-16BD-1B1229868A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4F8D03-CFB4-F85F-A93A-67483B7664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426960-A35B-1D9C-114A-58FC6CCFE102}"/>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6" name="Footer Placeholder 5">
            <a:extLst>
              <a:ext uri="{FF2B5EF4-FFF2-40B4-BE49-F238E27FC236}">
                <a16:creationId xmlns:a16="http://schemas.microsoft.com/office/drawing/2014/main" id="{4A654E47-BB9D-E274-F915-E12C0C183E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FD7E71-1806-8150-04F6-CDAC5214C559}"/>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2554458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16741-D774-6382-DA0E-8B247992DE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D8915D-2AE0-A321-09C7-5A23A7551C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175672-9554-6088-8B31-D49B23D73A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B0D206-197D-FE62-F869-4F59F7F551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23ECBD-4083-2675-0B21-E31FEB4ED7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1D894-A0DE-C54F-A461-DF2F8FE65768}"/>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8" name="Footer Placeholder 7">
            <a:extLst>
              <a:ext uri="{FF2B5EF4-FFF2-40B4-BE49-F238E27FC236}">
                <a16:creationId xmlns:a16="http://schemas.microsoft.com/office/drawing/2014/main" id="{64F5626D-BA2D-CE23-F827-C6614EE6A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D8C22B-8E0B-EFB2-277F-7060CB099ABC}"/>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10061556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CA2CC-2688-BD46-7359-281F6D3CDD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CD0D80-6397-8AC3-414D-324BBB287A0B}"/>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4" name="Footer Placeholder 3">
            <a:extLst>
              <a:ext uri="{FF2B5EF4-FFF2-40B4-BE49-F238E27FC236}">
                <a16:creationId xmlns:a16="http://schemas.microsoft.com/office/drawing/2014/main" id="{78A699DF-ED7F-90CF-7AE0-16373E0A21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6B4712-0757-39E2-2AA7-59FEA6A57484}"/>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58005509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E647ED-26FF-922D-8223-96633E220959}"/>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3" name="Footer Placeholder 2">
            <a:extLst>
              <a:ext uri="{FF2B5EF4-FFF2-40B4-BE49-F238E27FC236}">
                <a16:creationId xmlns:a16="http://schemas.microsoft.com/office/drawing/2014/main" id="{255BD862-3D30-A4DF-8289-EEB0CBEB97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01B359-9FC0-1A7C-75A2-1D0BC861CFA7}"/>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36224118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9F12C-91DD-C40B-AA4E-D7A008CE1B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F6CC8E-EF56-58D9-A686-E21F772167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B1E53C-F9C7-2161-0715-3DEA7C5A46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0586A6-5988-F94A-9D32-95E4B2995497}"/>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6" name="Footer Placeholder 5">
            <a:extLst>
              <a:ext uri="{FF2B5EF4-FFF2-40B4-BE49-F238E27FC236}">
                <a16:creationId xmlns:a16="http://schemas.microsoft.com/office/drawing/2014/main" id="{F2CC6B74-02FD-C645-A614-60BD426B62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2D7024-FE69-4403-3887-9107CFBFA7BF}"/>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37669478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E11EA-3336-A46D-5FA1-472D2BE69A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723A65-FF0D-0552-C1FA-A032706B32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2A25B4-4204-6485-DCB8-2242E6C5FC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3A9E56-C77A-91D0-BF77-97120F5AC47D}"/>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6" name="Footer Placeholder 5">
            <a:extLst>
              <a:ext uri="{FF2B5EF4-FFF2-40B4-BE49-F238E27FC236}">
                <a16:creationId xmlns:a16="http://schemas.microsoft.com/office/drawing/2014/main" id="{9ED5F169-826B-96FB-C77B-2095873803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12F7DF-7EE1-AB5A-0AFB-53AFBDDA1CFB}"/>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30307706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21E1B-ACC5-C6D0-8C95-1F355D0A55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81B5AD-5E6E-5E72-0CE3-E84CC14CCF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3DFCC0-4398-6EBA-B299-46FB9E0D6C1C}"/>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5" name="Footer Placeholder 4">
            <a:extLst>
              <a:ext uri="{FF2B5EF4-FFF2-40B4-BE49-F238E27FC236}">
                <a16:creationId xmlns:a16="http://schemas.microsoft.com/office/drawing/2014/main" id="{F7AE68B6-58AA-7E73-27E7-B0B6524F56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631CD-02AE-D391-1C23-0A6C9438780C}"/>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35431406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7F2986-D954-CB6D-A60C-6FC948D52C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ED6E5E-51AD-F8C3-D80A-9ED46CE2CD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33C205-C72C-6C6A-E8ED-ED61A99A976B}"/>
              </a:ext>
            </a:extLst>
          </p:cNvPr>
          <p:cNvSpPr>
            <a:spLocks noGrp="1"/>
          </p:cNvSpPr>
          <p:nvPr>
            <p:ph type="dt" sz="half" idx="10"/>
          </p:nvPr>
        </p:nvSpPr>
        <p:spPr/>
        <p:txBody>
          <a:bodyPr/>
          <a:lstStyle/>
          <a:p>
            <a:fld id="{4A9C8EE5-A751-47BF-B25F-577079F3112B}" type="datetimeFigureOut">
              <a:rPr lang="en-US" smtClean="0"/>
              <a:t>8/25/2026</a:t>
            </a:fld>
            <a:endParaRPr lang="en-US"/>
          </a:p>
        </p:txBody>
      </p:sp>
      <p:sp>
        <p:nvSpPr>
          <p:cNvPr id="5" name="Footer Placeholder 4">
            <a:extLst>
              <a:ext uri="{FF2B5EF4-FFF2-40B4-BE49-F238E27FC236}">
                <a16:creationId xmlns:a16="http://schemas.microsoft.com/office/drawing/2014/main" id="{04599B4C-C69D-7F80-9E39-B7ADE4ECC9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1D4F55-DDA4-C475-0E8F-9BF2B4DB1F58}"/>
              </a:ext>
            </a:extLst>
          </p:cNvPr>
          <p:cNvSpPr>
            <a:spLocks noGrp="1"/>
          </p:cNvSpPr>
          <p:nvPr>
            <p:ph type="sldNum" sz="quarter" idx="12"/>
          </p:nvPr>
        </p:nvSpPr>
        <p:spPr/>
        <p:txBody>
          <a:bodyPr/>
          <a:lstStyle/>
          <a:p>
            <a:fld id="{0708C16B-2DB6-41A3-9830-56CA37084D95}" type="slidenum">
              <a:rPr lang="en-US" smtClean="0"/>
              <a:t>‹#›</a:t>
            </a:fld>
            <a:endParaRPr lang="en-US"/>
          </a:p>
        </p:txBody>
      </p:sp>
    </p:spTree>
    <p:extLst>
      <p:ext uri="{BB962C8B-B14F-4D97-AF65-F5344CB8AC3E}">
        <p14:creationId xmlns:p14="http://schemas.microsoft.com/office/powerpoint/2010/main" val="28760948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Tree>
    <p:extLst>
      <p:ext uri="{BB962C8B-B14F-4D97-AF65-F5344CB8AC3E}">
        <p14:creationId xmlns:p14="http://schemas.microsoft.com/office/powerpoint/2010/main" val="299347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02B9795-92DC-40DC-A1CA-9A4B349D7824}"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F54DE5-C571-48E8-A5BC-B369434E2F44}" type="slidenum">
              <a:rPr lang="en-US" smtClean="0"/>
              <a:pPr/>
              <a:t>‹#›</a:t>
            </a:fld>
            <a:endParaRPr lang="en-US"/>
          </a:p>
        </p:txBody>
      </p:sp>
    </p:spTree>
    <p:extLst>
      <p:ext uri="{BB962C8B-B14F-4D97-AF65-F5344CB8AC3E}">
        <p14:creationId xmlns:p14="http://schemas.microsoft.com/office/powerpoint/2010/main" val="990107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8/25/2026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endParaRPr lang="en-US"/>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8/25/2026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951507884"/>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 id="2147483870" r:id="rId18"/>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23CDA6-D6E3-952C-403F-6AE039A4B9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572EDA-A2F3-C461-670A-872F083062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700F8E-7121-4466-BBD9-EB78BBEB88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9C8EE5-A751-47BF-B25F-577079F3112B}" type="datetimeFigureOut">
              <a:rPr lang="en-US" smtClean="0"/>
              <a:t>8/25/2026</a:t>
            </a:fld>
            <a:endParaRPr lang="en-US"/>
          </a:p>
        </p:txBody>
      </p:sp>
      <p:sp>
        <p:nvSpPr>
          <p:cNvPr id="5" name="Footer Placeholder 4">
            <a:extLst>
              <a:ext uri="{FF2B5EF4-FFF2-40B4-BE49-F238E27FC236}">
                <a16:creationId xmlns:a16="http://schemas.microsoft.com/office/drawing/2014/main" id="{E4E7B824-99D5-48F8-BF3B-14E5B36EC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AB6027A-C444-D0E6-1533-3758D5813E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08C16B-2DB6-41A3-9830-56CA37084D95}" type="slidenum">
              <a:rPr lang="en-US" smtClean="0"/>
              <a:t>‹#›</a:t>
            </a:fld>
            <a:endParaRPr lang="en-US"/>
          </a:p>
        </p:txBody>
      </p:sp>
    </p:spTree>
    <p:extLst>
      <p:ext uri="{BB962C8B-B14F-4D97-AF65-F5344CB8AC3E}">
        <p14:creationId xmlns:p14="http://schemas.microsoft.com/office/powerpoint/2010/main" val="3843351265"/>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 id="2147483884" r:id="rId12"/>
    <p:sldLayoutId id="21474838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2.wdp"/><Relationship Id="rId7" Type="http://schemas.openxmlformats.org/officeDocument/2006/relationships/diagramColors" Target="../diagrams/colors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microsoft.com/office/2007/relationships/hdphoto" Target="../media/hdphoto3.wdp"/><Relationship Id="rId7" Type="http://schemas.openxmlformats.org/officeDocument/2006/relationships/diagramLayout" Target="../diagrams/layout2.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microsoft.com/office/2007/relationships/hdphoto" Target="../media/hdphoto2.wdp"/><Relationship Id="rId10" Type="http://schemas.microsoft.com/office/2007/relationships/diagramDrawing" Target="../diagrams/drawing2.xml"/><Relationship Id="rId4" Type="http://schemas.openxmlformats.org/officeDocument/2006/relationships/image" Target="../media/image4.png"/><Relationship Id="rId9"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4.xml"/><Relationship Id="rId3" Type="http://schemas.microsoft.com/office/2007/relationships/hdphoto" Target="../media/hdphoto2.wdp"/><Relationship Id="rId7" Type="http://schemas.openxmlformats.org/officeDocument/2006/relationships/diagramQuickStyle" Target="../diagrams/quickStyle4.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2.png"/><Relationship Id="rId9" Type="http://schemas.microsoft.com/office/2007/relationships/diagramDrawing" Target="../diagrams/drawing4.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3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8.jpeg"/><Relationship Id="rId1" Type="http://schemas.openxmlformats.org/officeDocument/2006/relationships/slideLayout" Target="../slideLayouts/slideLayout3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31.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10.xml"/><Relationship Id="rId3" Type="http://schemas.microsoft.com/office/2007/relationships/hdphoto" Target="../media/hdphoto2.wdp"/><Relationship Id="rId7" Type="http://schemas.openxmlformats.org/officeDocument/2006/relationships/diagramColors" Target="../diagrams/colors10.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1.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3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9.xml"/><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8" Type="http://schemas.microsoft.com/office/2007/relationships/diagramDrawing" Target="../diagrams/drawing12.xml"/><Relationship Id="rId3" Type="http://schemas.microsoft.com/office/2007/relationships/hdphoto" Target="../media/hdphoto2.wdp"/><Relationship Id="rId7" Type="http://schemas.openxmlformats.org/officeDocument/2006/relationships/diagramColors" Target="../diagrams/colors1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13.xml"/><Relationship Id="rId3" Type="http://schemas.microsoft.com/office/2007/relationships/hdphoto" Target="../media/hdphoto2.wdp"/><Relationship Id="rId7" Type="http://schemas.openxmlformats.org/officeDocument/2006/relationships/diagramQuickStyle" Target="../diagrams/quickStyle13.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2.png"/><Relationship Id="rId9" Type="http://schemas.microsoft.com/office/2007/relationships/diagramDrawing" Target="../diagrams/drawing13.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FDEBDB-5859-4B9E-8810-2C5CFED093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1D007E-E3EA-4CE0-BA56-74F151313C8F}"/>
              </a:ext>
            </a:extLst>
          </p:cNvPr>
          <p:cNvSpPr>
            <a:spLocks noGrp="1"/>
          </p:cNvSpPr>
          <p:nvPr>
            <p:ph type="ctrTitle"/>
          </p:nvPr>
        </p:nvSpPr>
        <p:spPr>
          <a:xfrm>
            <a:off x="1051560" y="942975"/>
            <a:ext cx="9966960" cy="3525056"/>
          </a:xfrm>
        </p:spPr>
        <p:txBody>
          <a:bodyPr anchor="b">
            <a:normAutofit/>
          </a:bodyPr>
          <a:lstStyle/>
          <a:p>
            <a:pPr algn="ctr"/>
            <a:r>
              <a:rPr lang="en-US" dirty="0">
                <a:solidFill>
                  <a:srgbClr val="FFFFFF"/>
                </a:solidFill>
              </a:rPr>
              <a:t>Site council meeting</a:t>
            </a:r>
          </a:p>
        </p:txBody>
      </p:sp>
      <p:sp>
        <p:nvSpPr>
          <p:cNvPr id="3" name="Subtitle 2">
            <a:extLst>
              <a:ext uri="{FF2B5EF4-FFF2-40B4-BE49-F238E27FC236}">
                <a16:creationId xmlns:a16="http://schemas.microsoft.com/office/drawing/2014/main" id="{25B5F365-8924-469A-8F40-A3BC578C1C79}"/>
              </a:ext>
            </a:extLst>
          </p:cNvPr>
          <p:cNvSpPr>
            <a:spLocks noGrp="1"/>
          </p:cNvSpPr>
          <p:nvPr>
            <p:ph type="subTitle" idx="1"/>
          </p:nvPr>
        </p:nvSpPr>
        <p:spPr>
          <a:xfrm>
            <a:off x="1069848" y="4649148"/>
            <a:ext cx="9948672" cy="1486158"/>
          </a:xfrm>
        </p:spPr>
        <p:txBody>
          <a:bodyPr>
            <a:normAutofit/>
          </a:bodyPr>
          <a:lstStyle/>
          <a:p>
            <a:pPr algn="ctr"/>
            <a:r>
              <a:rPr lang="en-US" dirty="0">
                <a:solidFill>
                  <a:srgbClr val="FFFFFF">
                    <a:alpha val="60000"/>
                  </a:srgbClr>
                </a:solidFill>
              </a:rPr>
              <a:t>8-25-26</a:t>
            </a:r>
          </a:p>
        </p:txBody>
      </p:sp>
      <p:cxnSp>
        <p:nvCxnSpPr>
          <p:cNvPr id="10" name="Straight Connector 9">
            <a:extLst>
              <a:ext uri="{FF2B5EF4-FFF2-40B4-BE49-F238E27FC236}">
                <a16:creationId xmlns:a16="http://schemas.microsoft.com/office/drawing/2014/main" id="{B1D1A340-723B-4014-B5FE-204F062731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4558589"/>
            <a:ext cx="9144000" cy="0"/>
          </a:xfrm>
          <a:prstGeom prst="line">
            <a:avLst/>
          </a:prstGeom>
          <a:ln w="28575">
            <a:solidFill>
              <a:srgbClr val="FFFFFF">
                <a:alpha val="5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118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0" name="Group 9">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2E7CB916-461F-430D-B9E4-968B18C76428}"/>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Agenda</a:t>
            </a:r>
          </a:p>
        </p:txBody>
      </p:sp>
      <p:sp>
        <p:nvSpPr>
          <p:cNvPr id="14" name="Rectangle 13">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36EC3F13-2BC5-4832-82CF-D3B305E6331A}"/>
              </a:ext>
            </a:extLst>
          </p:cNvPr>
          <p:cNvSpPr>
            <a:spLocks noGrp="1"/>
          </p:cNvSpPr>
          <p:nvPr>
            <p:ph idx="1"/>
          </p:nvPr>
        </p:nvSpPr>
        <p:spPr>
          <a:xfrm>
            <a:off x="6081089" y="725394"/>
            <a:ext cx="5142658" cy="5407212"/>
          </a:xfrm>
        </p:spPr>
        <p:txBody>
          <a:bodyPr anchor="ctr">
            <a:normAutofit/>
          </a:bodyPr>
          <a:lstStyle/>
          <a:p>
            <a:pPr marL="0" indent="0">
              <a:buNone/>
            </a:pPr>
            <a:endParaRPr lang="en-US" dirty="0"/>
          </a:p>
          <a:p>
            <a:r>
              <a:rPr lang="en-US" dirty="0"/>
              <a:t>Welcome to Site Council</a:t>
            </a:r>
          </a:p>
          <a:p>
            <a:pPr marL="182880" marR="0" lvl="0" indent="-182880" algn="l" defTabSz="914400" rtl="0" eaLnBrk="1" fontAlgn="auto" latinLnBrk="0" hangingPunct="1">
              <a:lnSpc>
                <a:spcPct val="90000"/>
              </a:lnSpc>
              <a:spcBef>
                <a:spcPts val="1200"/>
              </a:spcBef>
              <a:spcAft>
                <a:spcPts val="0"/>
              </a:spcAft>
              <a:buClr>
                <a:srgbClr val="D34817">
                  <a:lumMod val="75000"/>
                </a:srgbClr>
              </a:buClr>
              <a:buSzPct val="85000"/>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Rockwell" panose="02060603020205020403"/>
                <a:ea typeface="+mn-ea"/>
                <a:cs typeface="+mn-cs"/>
              </a:rPr>
              <a:t>Enrollment and Staffing</a:t>
            </a:r>
          </a:p>
          <a:p>
            <a:pPr marL="182880" marR="0" lvl="0" indent="-182880" algn="l" defTabSz="914400" rtl="0" eaLnBrk="1" fontAlgn="auto" latinLnBrk="0" hangingPunct="1">
              <a:lnSpc>
                <a:spcPct val="90000"/>
              </a:lnSpc>
              <a:spcBef>
                <a:spcPts val="1200"/>
              </a:spcBef>
              <a:spcAft>
                <a:spcPts val="0"/>
              </a:spcAft>
              <a:buClr>
                <a:srgbClr val="D34817">
                  <a:lumMod val="75000"/>
                </a:srgbClr>
              </a:buClr>
              <a:buSzPct val="85000"/>
              <a:buFont typeface="Wingdings" pitchFamily="2" charset="2"/>
              <a:buChar char="§"/>
              <a:tabLst/>
              <a:defRPr/>
            </a:pPr>
            <a:r>
              <a:rPr lang="en-US" dirty="0">
                <a:solidFill>
                  <a:prstClr val="black"/>
                </a:solidFill>
                <a:latin typeface="Rockwell" panose="02060603020205020403"/>
              </a:rPr>
              <a:t>Data</a:t>
            </a:r>
            <a:endParaRPr kumimoji="0" lang="en-US" sz="2000" b="0" i="0" u="none" strike="noStrike" kern="1200" cap="none" spc="0" normalizeH="0" baseline="0" noProof="0" dirty="0">
              <a:ln>
                <a:noFill/>
              </a:ln>
              <a:solidFill>
                <a:prstClr val="black"/>
              </a:solidFill>
              <a:effectLst/>
              <a:uLnTx/>
              <a:uFillTx/>
              <a:latin typeface="Rockwell" panose="02060603020205020403"/>
              <a:ea typeface="+mn-ea"/>
              <a:cs typeface="+mn-cs"/>
            </a:endParaRPr>
          </a:p>
          <a:p>
            <a:pPr marL="182880" marR="0" lvl="0" indent="-182880" algn="l" defTabSz="914400" rtl="0" eaLnBrk="1" fontAlgn="auto" latinLnBrk="0" hangingPunct="1">
              <a:lnSpc>
                <a:spcPct val="90000"/>
              </a:lnSpc>
              <a:spcBef>
                <a:spcPts val="1200"/>
              </a:spcBef>
              <a:spcAft>
                <a:spcPts val="0"/>
              </a:spcAft>
              <a:buClr>
                <a:srgbClr val="D34817">
                  <a:lumMod val="75000"/>
                </a:srgbClr>
              </a:buClr>
              <a:buSzPct val="85000"/>
              <a:buFont typeface="Wingdings" pitchFamily="2" charset="2"/>
              <a:buChar char="§"/>
              <a:tabLst/>
              <a:defRPr/>
            </a:pPr>
            <a:r>
              <a:rPr lang="en-US" dirty="0">
                <a:solidFill>
                  <a:prstClr val="black"/>
                </a:solidFill>
                <a:latin typeface="Rockwell" panose="02060603020205020403"/>
              </a:rPr>
              <a:t>Focus for 2026-2027</a:t>
            </a:r>
            <a:endParaRPr lang="en-US" dirty="0"/>
          </a:p>
          <a:p>
            <a:r>
              <a:rPr lang="en-US" dirty="0"/>
              <a:t>Looking Ahead</a:t>
            </a:r>
          </a:p>
          <a:p>
            <a:r>
              <a:rPr lang="en-US" dirty="0"/>
              <a:t>Tax Credit Vote</a:t>
            </a:r>
          </a:p>
          <a:p>
            <a:pPr lvl="0">
              <a:buClr>
                <a:srgbClr val="D34817">
                  <a:lumMod val="75000"/>
                </a:srgbClr>
              </a:buClr>
            </a:pPr>
            <a:r>
              <a:rPr lang="en-US" dirty="0"/>
              <a:t>Questions, Thoughts, Concerns…</a:t>
            </a:r>
          </a:p>
          <a:p>
            <a:endParaRPr lang="en-US" dirty="0"/>
          </a:p>
          <a:p>
            <a:endParaRPr lang="en-US" dirty="0"/>
          </a:p>
          <a:p>
            <a:endParaRPr lang="en-US" dirty="0"/>
          </a:p>
        </p:txBody>
      </p:sp>
    </p:spTree>
    <p:extLst>
      <p:ext uri="{BB962C8B-B14F-4D97-AF65-F5344CB8AC3E}">
        <p14:creationId xmlns:p14="http://schemas.microsoft.com/office/powerpoint/2010/main" val="432098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D24A-4B88-41E6-89F7-C68C619A1BE2}"/>
              </a:ext>
            </a:extLst>
          </p:cNvPr>
          <p:cNvSpPr>
            <a:spLocks noGrp="1"/>
          </p:cNvSpPr>
          <p:nvPr>
            <p:ph type="title"/>
          </p:nvPr>
        </p:nvSpPr>
        <p:spPr>
          <a:xfrm>
            <a:off x="1069848" y="484632"/>
            <a:ext cx="10058400" cy="1609344"/>
          </a:xfrm>
        </p:spPr>
        <p:txBody>
          <a:bodyPr>
            <a:normAutofit/>
          </a:bodyPr>
          <a:lstStyle/>
          <a:p>
            <a:r>
              <a:rPr lang="en-US"/>
              <a:t>Site Council </a:t>
            </a:r>
          </a:p>
        </p:txBody>
      </p:sp>
      <p:sp>
        <p:nvSpPr>
          <p:cNvPr id="20" name="Rectangle 1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ontent Placeholder 2">
            <a:extLst>
              <a:ext uri="{FF2B5EF4-FFF2-40B4-BE49-F238E27FC236}">
                <a16:creationId xmlns:a16="http://schemas.microsoft.com/office/drawing/2014/main" id="{939DC5D0-A503-4958-A45A-3851FA953CCC}"/>
              </a:ext>
            </a:extLst>
          </p:cNvPr>
          <p:cNvGraphicFramePr>
            <a:graphicFrameLocks noGrp="1"/>
          </p:cNvGraphicFramePr>
          <p:nvPr>
            <p:ph idx="1"/>
            <p:extLst>
              <p:ext uri="{D42A27DB-BD31-4B8C-83A1-F6EECF244321}">
                <p14:modId xmlns:p14="http://schemas.microsoft.com/office/powerpoint/2010/main" val="1128672440"/>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23733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6A9A2E1D-6050-FDBD-862A-F195E2B0E6CE}"/>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Introductions</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4" name="Content Placeholder 2">
            <a:extLst>
              <a:ext uri="{FF2B5EF4-FFF2-40B4-BE49-F238E27FC236}">
                <a16:creationId xmlns:a16="http://schemas.microsoft.com/office/drawing/2014/main" id="{052C5909-2FDF-4AD8-98FB-CE18805A76A6}"/>
              </a:ext>
            </a:extLst>
          </p:cNvPr>
          <p:cNvGraphicFramePr>
            <a:graphicFrameLocks noGrp="1"/>
          </p:cNvGraphicFramePr>
          <p:nvPr>
            <p:ph idx="1"/>
            <p:extLst>
              <p:ext uri="{D42A27DB-BD31-4B8C-83A1-F6EECF244321}">
                <p14:modId xmlns:p14="http://schemas.microsoft.com/office/powerpoint/2010/main" val="4217868828"/>
              </p:ext>
            </p:extLst>
          </p:nvPr>
        </p:nvGraphicFramePr>
        <p:xfrm>
          <a:off x="6081713" y="725488"/>
          <a:ext cx="5141912" cy="540702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4039081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Freeform: Shape 12">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p:cNvSpPr>
            <a:spLocks noGrp="1"/>
          </p:cNvSpPr>
          <p:nvPr>
            <p:ph type="title"/>
          </p:nvPr>
        </p:nvSpPr>
        <p:spPr>
          <a:xfrm>
            <a:off x="838200" y="643467"/>
            <a:ext cx="2951205" cy="5571066"/>
          </a:xfrm>
        </p:spPr>
        <p:txBody>
          <a:bodyPr>
            <a:normAutofit/>
          </a:bodyPr>
          <a:lstStyle/>
          <a:p>
            <a:r>
              <a:rPr lang="en-US">
                <a:solidFill>
                  <a:srgbClr val="FFFFFF"/>
                </a:solidFill>
                <a:latin typeface="Proxima Nova Cond Black" panose="02000506030000020004" pitchFamily="50" charset="0"/>
              </a:rPr>
              <a:t>“New” and New Bridges Faces</a:t>
            </a:r>
          </a:p>
        </p:txBody>
      </p:sp>
      <p:graphicFrame>
        <p:nvGraphicFramePr>
          <p:cNvPr id="6" name="Content Placeholder 3">
            <a:extLst>
              <a:ext uri="{FF2B5EF4-FFF2-40B4-BE49-F238E27FC236}">
                <a16:creationId xmlns:a16="http://schemas.microsoft.com/office/drawing/2014/main" id="{06A6A3D0-6180-937B-C896-A632D26E4D02}"/>
              </a:ext>
            </a:extLst>
          </p:cNvPr>
          <p:cNvGraphicFramePr>
            <a:graphicFrameLocks noGrp="1"/>
          </p:cNvGraphicFramePr>
          <p:nvPr>
            <p:ph idx="1"/>
          </p:nvPr>
        </p:nvGraphicFramePr>
        <p:xfrm>
          <a:off x="5142326"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027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CFFB95F-D901-4937-8084-8A7BAA84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6BB72-4730-4510-87AB-01275CD47496}"/>
              </a:ext>
            </a:extLst>
          </p:cNvPr>
          <p:cNvSpPr>
            <a:spLocks noGrp="1"/>
          </p:cNvSpPr>
          <p:nvPr>
            <p:ph type="title"/>
          </p:nvPr>
        </p:nvSpPr>
        <p:spPr>
          <a:xfrm>
            <a:off x="8479777" y="639763"/>
            <a:ext cx="3046073" cy="5177377"/>
          </a:xfrm>
          <a:ln>
            <a:noFill/>
          </a:ln>
        </p:spPr>
        <p:txBody>
          <a:bodyPr>
            <a:normAutofit fontScale="90000"/>
          </a:bodyPr>
          <a:lstStyle/>
          <a:p>
            <a:r>
              <a:rPr lang="en-US" sz="4000" dirty="0"/>
              <a:t>Enrollment Update</a:t>
            </a:r>
            <a:br>
              <a:rPr lang="en-US" sz="4000" dirty="0"/>
            </a:br>
            <a:br>
              <a:rPr lang="en-US" sz="4000" dirty="0"/>
            </a:br>
            <a:r>
              <a:rPr lang="en-US" sz="4000" dirty="0"/>
              <a:t>Open-</a:t>
            </a:r>
            <a:r>
              <a:rPr lang="en-US" sz="4000"/>
              <a:t>Enrollment: 433</a:t>
            </a:r>
            <a:br>
              <a:rPr lang="en-US" sz="4000" dirty="0"/>
            </a:br>
            <a:br>
              <a:rPr lang="en-US" sz="4000" dirty="0"/>
            </a:br>
            <a:r>
              <a:rPr lang="en-US" sz="4000"/>
              <a:t>In Boundary: 299</a:t>
            </a:r>
            <a:br>
              <a:rPr lang="en-US" sz="4000" dirty="0"/>
            </a:br>
            <a:endParaRPr lang="en-US" sz="4000" dirty="0"/>
          </a:p>
        </p:txBody>
      </p:sp>
      <p:grpSp>
        <p:nvGrpSpPr>
          <p:cNvPr id="22" name="Group 21">
            <a:extLst>
              <a:ext uri="{FF2B5EF4-FFF2-40B4-BE49-F238E27FC236}">
                <a16:creationId xmlns:a16="http://schemas.microsoft.com/office/drawing/2014/main" id="{60F473BD-3FD3-4548-A8F5-11D3C9CB8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691E02ED-3E2E-4396-B6DE-5F93F2F11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4" name="Oval 23">
              <a:extLst>
                <a:ext uri="{FF2B5EF4-FFF2-40B4-BE49-F238E27FC236}">
                  <a16:creationId xmlns:a16="http://schemas.microsoft.com/office/drawing/2014/main" id="{28F088F5-B4E7-43B9-88F4-8667026E4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16" name="Content Placeholder 2">
            <a:extLst>
              <a:ext uri="{FF2B5EF4-FFF2-40B4-BE49-F238E27FC236}">
                <a16:creationId xmlns:a16="http://schemas.microsoft.com/office/drawing/2014/main" id="{8169B171-A092-476C-92C8-55200A41AB82}"/>
              </a:ext>
            </a:extLst>
          </p:cNvPr>
          <p:cNvGraphicFramePr>
            <a:graphicFrameLocks noGrp="1"/>
          </p:cNvGraphicFramePr>
          <p:nvPr>
            <p:ph idx="1"/>
            <p:extLst>
              <p:ext uri="{D42A27DB-BD31-4B8C-83A1-F6EECF244321}">
                <p14:modId xmlns:p14="http://schemas.microsoft.com/office/powerpoint/2010/main" val="3922924524"/>
              </p:ext>
            </p:extLst>
          </p:nvPr>
        </p:nvGraphicFramePr>
        <p:xfrm>
          <a:off x="622300" y="639763"/>
          <a:ext cx="6572250" cy="593372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30890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CB6112B7-2055-AD7F-0117-E7AB17CC084C}"/>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AASA ELA Passing Percentage Ranking</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4" name="Table 4">
            <a:extLst>
              <a:ext uri="{FF2B5EF4-FFF2-40B4-BE49-F238E27FC236}">
                <a16:creationId xmlns:a16="http://schemas.microsoft.com/office/drawing/2014/main" id="{CE810EED-BEC3-CC9D-4B6D-90AAA0281653}"/>
              </a:ext>
            </a:extLst>
          </p:cNvPr>
          <p:cNvGraphicFramePr>
            <a:graphicFrameLocks noGrp="1"/>
          </p:cNvGraphicFramePr>
          <p:nvPr>
            <p:ph idx="1"/>
            <p:extLst>
              <p:ext uri="{D42A27DB-BD31-4B8C-83A1-F6EECF244321}">
                <p14:modId xmlns:p14="http://schemas.microsoft.com/office/powerpoint/2010/main" val="802751015"/>
              </p:ext>
            </p:extLst>
          </p:nvPr>
        </p:nvGraphicFramePr>
        <p:xfrm>
          <a:off x="6316058" y="725488"/>
          <a:ext cx="4673222" cy="5407030"/>
        </p:xfrm>
        <a:graphic>
          <a:graphicData uri="http://schemas.openxmlformats.org/drawingml/2006/table">
            <a:tbl>
              <a:tblPr firstRow="1" bandRow="1">
                <a:tableStyleId>{5C22544A-7EE6-4342-B048-85BDC9FD1C3A}</a:tableStyleId>
              </a:tblPr>
              <a:tblGrid>
                <a:gridCol w="2718050">
                  <a:extLst>
                    <a:ext uri="{9D8B030D-6E8A-4147-A177-3AD203B41FA5}">
                      <a16:colId xmlns:a16="http://schemas.microsoft.com/office/drawing/2014/main" val="2135792932"/>
                    </a:ext>
                  </a:extLst>
                </a:gridCol>
                <a:gridCol w="1955172">
                  <a:extLst>
                    <a:ext uri="{9D8B030D-6E8A-4147-A177-3AD203B41FA5}">
                      <a16:colId xmlns:a16="http://schemas.microsoft.com/office/drawing/2014/main" val="2464872067"/>
                    </a:ext>
                  </a:extLst>
                </a:gridCol>
              </a:tblGrid>
              <a:tr h="540703">
                <a:tc>
                  <a:txBody>
                    <a:bodyPr/>
                    <a:lstStyle/>
                    <a:p>
                      <a:r>
                        <a:rPr lang="en-US" sz="2400"/>
                        <a:t>School </a:t>
                      </a:r>
                    </a:p>
                  </a:txBody>
                  <a:tcPr marL="122887" marR="122887" marT="61443" marB="61443"/>
                </a:tc>
                <a:tc>
                  <a:txBody>
                    <a:bodyPr/>
                    <a:lstStyle/>
                    <a:p>
                      <a:r>
                        <a:rPr lang="en-US" sz="2400"/>
                        <a:t>Rank</a:t>
                      </a:r>
                    </a:p>
                  </a:txBody>
                  <a:tcPr marL="122887" marR="122887" marT="61443" marB="61443"/>
                </a:tc>
                <a:extLst>
                  <a:ext uri="{0D108BD9-81ED-4DB2-BD59-A6C34878D82A}">
                    <a16:rowId xmlns:a16="http://schemas.microsoft.com/office/drawing/2014/main" val="281463658"/>
                  </a:ext>
                </a:extLst>
              </a:tr>
              <a:tr h="540703">
                <a:tc>
                  <a:txBody>
                    <a:bodyPr/>
                    <a:lstStyle/>
                    <a:p>
                      <a:r>
                        <a:rPr lang="en-US" sz="2400"/>
                        <a:t>Bridges </a:t>
                      </a:r>
                    </a:p>
                  </a:txBody>
                  <a:tcPr marL="122887" marR="122887" marT="61443" marB="61443"/>
                </a:tc>
                <a:tc>
                  <a:txBody>
                    <a:bodyPr/>
                    <a:lstStyle/>
                    <a:p>
                      <a:r>
                        <a:rPr lang="en-US" sz="2400"/>
                        <a:t>1</a:t>
                      </a:r>
                    </a:p>
                  </a:txBody>
                  <a:tcPr marL="122887" marR="122887" marT="61443" marB="61443"/>
                </a:tc>
                <a:extLst>
                  <a:ext uri="{0D108BD9-81ED-4DB2-BD59-A6C34878D82A}">
                    <a16:rowId xmlns:a16="http://schemas.microsoft.com/office/drawing/2014/main" val="2013489614"/>
                  </a:ext>
                </a:extLst>
              </a:tr>
              <a:tr h="540703">
                <a:tc>
                  <a:txBody>
                    <a:bodyPr/>
                    <a:lstStyle/>
                    <a:p>
                      <a:r>
                        <a:rPr lang="en-US" sz="2400"/>
                        <a:t>School A</a:t>
                      </a:r>
                    </a:p>
                  </a:txBody>
                  <a:tcPr marL="122887" marR="122887" marT="61443" marB="61443"/>
                </a:tc>
                <a:tc>
                  <a:txBody>
                    <a:bodyPr/>
                    <a:lstStyle/>
                    <a:p>
                      <a:r>
                        <a:rPr lang="en-US" sz="2400"/>
                        <a:t>2</a:t>
                      </a:r>
                    </a:p>
                  </a:txBody>
                  <a:tcPr marL="122887" marR="122887" marT="61443" marB="61443"/>
                </a:tc>
                <a:extLst>
                  <a:ext uri="{0D108BD9-81ED-4DB2-BD59-A6C34878D82A}">
                    <a16:rowId xmlns:a16="http://schemas.microsoft.com/office/drawing/2014/main" val="2849722545"/>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B</a:t>
                      </a:r>
                    </a:p>
                  </a:txBody>
                  <a:tcPr marL="122887" marR="122887" marT="61443" marB="61443"/>
                </a:tc>
                <a:tc>
                  <a:txBody>
                    <a:bodyPr/>
                    <a:lstStyle/>
                    <a:p>
                      <a:r>
                        <a:rPr lang="en-US" sz="2400"/>
                        <a:t>3</a:t>
                      </a:r>
                    </a:p>
                  </a:txBody>
                  <a:tcPr marL="122887" marR="122887" marT="61443" marB="61443"/>
                </a:tc>
                <a:extLst>
                  <a:ext uri="{0D108BD9-81ED-4DB2-BD59-A6C34878D82A}">
                    <a16:rowId xmlns:a16="http://schemas.microsoft.com/office/drawing/2014/main" val="3320801225"/>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C</a:t>
                      </a:r>
                    </a:p>
                  </a:txBody>
                  <a:tcPr marL="122887" marR="122887" marT="61443" marB="61443"/>
                </a:tc>
                <a:tc>
                  <a:txBody>
                    <a:bodyPr/>
                    <a:lstStyle/>
                    <a:p>
                      <a:r>
                        <a:rPr lang="en-US" sz="2400"/>
                        <a:t>4</a:t>
                      </a:r>
                    </a:p>
                  </a:txBody>
                  <a:tcPr marL="122887" marR="122887" marT="61443" marB="61443"/>
                </a:tc>
                <a:extLst>
                  <a:ext uri="{0D108BD9-81ED-4DB2-BD59-A6C34878D82A}">
                    <a16:rowId xmlns:a16="http://schemas.microsoft.com/office/drawing/2014/main" val="2062231361"/>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D</a:t>
                      </a:r>
                    </a:p>
                  </a:txBody>
                  <a:tcPr marL="122887" marR="122887" marT="61443" marB="61443"/>
                </a:tc>
                <a:tc>
                  <a:txBody>
                    <a:bodyPr/>
                    <a:lstStyle/>
                    <a:p>
                      <a:r>
                        <a:rPr lang="en-US" sz="2400"/>
                        <a:t>5</a:t>
                      </a:r>
                    </a:p>
                  </a:txBody>
                  <a:tcPr marL="122887" marR="122887" marT="61443" marB="61443"/>
                </a:tc>
                <a:extLst>
                  <a:ext uri="{0D108BD9-81ED-4DB2-BD59-A6C34878D82A}">
                    <a16:rowId xmlns:a16="http://schemas.microsoft.com/office/drawing/2014/main" val="3418639362"/>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E</a:t>
                      </a:r>
                    </a:p>
                  </a:txBody>
                  <a:tcPr marL="122887" marR="122887" marT="61443" marB="61443"/>
                </a:tc>
                <a:tc>
                  <a:txBody>
                    <a:bodyPr/>
                    <a:lstStyle/>
                    <a:p>
                      <a:r>
                        <a:rPr lang="en-US" sz="2400"/>
                        <a:t>6</a:t>
                      </a:r>
                    </a:p>
                  </a:txBody>
                  <a:tcPr marL="122887" marR="122887" marT="61443" marB="61443"/>
                </a:tc>
                <a:extLst>
                  <a:ext uri="{0D108BD9-81ED-4DB2-BD59-A6C34878D82A}">
                    <a16:rowId xmlns:a16="http://schemas.microsoft.com/office/drawing/2014/main" val="514316682"/>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F</a:t>
                      </a:r>
                    </a:p>
                  </a:txBody>
                  <a:tcPr marL="122887" marR="122887" marT="61443" marB="61443"/>
                </a:tc>
                <a:tc>
                  <a:txBody>
                    <a:bodyPr/>
                    <a:lstStyle/>
                    <a:p>
                      <a:r>
                        <a:rPr lang="en-US" sz="2400"/>
                        <a:t>7</a:t>
                      </a:r>
                    </a:p>
                  </a:txBody>
                  <a:tcPr marL="122887" marR="122887" marT="61443" marB="61443"/>
                </a:tc>
                <a:extLst>
                  <a:ext uri="{0D108BD9-81ED-4DB2-BD59-A6C34878D82A}">
                    <a16:rowId xmlns:a16="http://schemas.microsoft.com/office/drawing/2014/main" val="2181160127"/>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G</a:t>
                      </a:r>
                    </a:p>
                  </a:txBody>
                  <a:tcPr marL="122887" marR="122887" marT="61443" marB="61443"/>
                </a:tc>
                <a:tc>
                  <a:txBody>
                    <a:bodyPr/>
                    <a:lstStyle/>
                    <a:p>
                      <a:r>
                        <a:rPr lang="en-US" sz="2400"/>
                        <a:t>8</a:t>
                      </a:r>
                    </a:p>
                  </a:txBody>
                  <a:tcPr marL="122887" marR="122887" marT="61443" marB="61443"/>
                </a:tc>
                <a:extLst>
                  <a:ext uri="{0D108BD9-81ED-4DB2-BD59-A6C34878D82A}">
                    <a16:rowId xmlns:a16="http://schemas.microsoft.com/office/drawing/2014/main" val="3691542391"/>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H</a:t>
                      </a:r>
                    </a:p>
                  </a:txBody>
                  <a:tcPr marL="122887" marR="122887" marT="61443" marB="61443"/>
                </a:tc>
                <a:tc>
                  <a:txBody>
                    <a:bodyPr/>
                    <a:lstStyle/>
                    <a:p>
                      <a:r>
                        <a:rPr lang="en-US" sz="2400"/>
                        <a:t>9</a:t>
                      </a:r>
                    </a:p>
                  </a:txBody>
                  <a:tcPr marL="122887" marR="122887" marT="61443" marB="61443"/>
                </a:tc>
                <a:extLst>
                  <a:ext uri="{0D108BD9-81ED-4DB2-BD59-A6C34878D82A}">
                    <a16:rowId xmlns:a16="http://schemas.microsoft.com/office/drawing/2014/main" val="413474846"/>
                  </a:ext>
                </a:extLst>
              </a:tr>
            </a:tbl>
          </a:graphicData>
        </a:graphic>
      </p:graphicFrame>
    </p:spTree>
    <p:extLst>
      <p:ext uri="{BB962C8B-B14F-4D97-AF65-F5344CB8AC3E}">
        <p14:creationId xmlns:p14="http://schemas.microsoft.com/office/powerpoint/2010/main" val="1875897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Oval 10">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CB6112B7-2055-AD7F-0117-E7AB17CC084C}"/>
              </a:ext>
            </a:extLst>
          </p:cNvPr>
          <p:cNvSpPr>
            <a:spLocks noGrp="1"/>
          </p:cNvSpPr>
          <p:nvPr>
            <p:ph type="title"/>
          </p:nvPr>
        </p:nvSpPr>
        <p:spPr>
          <a:xfrm>
            <a:off x="1490145" y="2376862"/>
            <a:ext cx="2640646" cy="2104273"/>
          </a:xfrm>
          <a:noFill/>
        </p:spPr>
        <p:txBody>
          <a:bodyPr>
            <a:normAutofit/>
          </a:bodyPr>
          <a:lstStyle/>
          <a:p>
            <a:pPr algn="ctr"/>
            <a:r>
              <a:rPr lang="en-US" sz="3000">
                <a:solidFill>
                  <a:srgbClr val="FFFFFF"/>
                </a:solidFill>
              </a:rPr>
              <a:t>AASA Math Passing Percentage Ranking</a:t>
            </a:r>
          </a:p>
        </p:txBody>
      </p:sp>
      <p:sp>
        <p:nvSpPr>
          <p:cNvPr id="15" name="Rectangle 14">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4" name="Table 4">
            <a:extLst>
              <a:ext uri="{FF2B5EF4-FFF2-40B4-BE49-F238E27FC236}">
                <a16:creationId xmlns:a16="http://schemas.microsoft.com/office/drawing/2014/main" id="{CE810EED-BEC3-CC9D-4B6D-90AAA0281653}"/>
              </a:ext>
            </a:extLst>
          </p:cNvPr>
          <p:cNvGraphicFramePr>
            <a:graphicFrameLocks noGrp="1"/>
          </p:cNvGraphicFramePr>
          <p:nvPr>
            <p:ph idx="1"/>
            <p:extLst>
              <p:ext uri="{D42A27DB-BD31-4B8C-83A1-F6EECF244321}">
                <p14:modId xmlns:p14="http://schemas.microsoft.com/office/powerpoint/2010/main" val="2656433019"/>
              </p:ext>
            </p:extLst>
          </p:nvPr>
        </p:nvGraphicFramePr>
        <p:xfrm>
          <a:off x="6316058" y="725488"/>
          <a:ext cx="4673222" cy="5407030"/>
        </p:xfrm>
        <a:graphic>
          <a:graphicData uri="http://schemas.openxmlformats.org/drawingml/2006/table">
            <a:tbl>
              <a:tblPr firstRow="1" bandRow="1">
                <a:tableStyleId>{5C22544A-7EE6-4342-B048-85BDC9FD1C3A}</a:tableStyleId>
              </a:tblPr>
              <a:tblGrid>
                <a:gridCol w="2718050">
                  <a:extLst>
                    <a:ext uri="{9D8B030D-6E8A-4147-A177-3AD203B41FA5}">
                      <a16:colId xmlns:a16="http://schemas.microsoft.com/office/drawing/2014/main" val="2135792932"/>
                    </a:ext>
                  </a:extLst>
                </a:gridCol>
                <a:gridCol w="1955172">
                  <a:extLst>
                    <a:ext uri="{9D8B030D-6E8A-4147-A177-3AD203B41FA5}">
                      <a16:colId xmlns:a16="http://schemas.microsoft.com/office/drawing/2014/main" val="2464872067"/>
                    </a:ext>
                  </a:extLst>
                </a:gridCol>
              </a:tblGrid>
              <a:tr h="540703">
                <a:tc>
                  <a:txBody>
                    <a:bodyPr/>
                    <a:lstStyle/>
                    <a:p>
                      <a:r>
                        <a:rPr lang="en-US" sz="2400"/>
                        <a:t>School </a:t>
                      </a:r>
                    </a:p>
                  </a:txBody>
                  <a:tcPr marL="122887" marR="122887" marT="61443" marB="61443"/>
                </a:tc>
                <a:tc>
                  <a:txBody>
                    <a:bodyPr/>
                    <a:lstStyle/>
                    <a:p>
                      <a:r>
                        <a:rPr lang="en-US" sz="2400"/>
                        <a:t>Rank</a:t>
                      </a:r>
                    </a:p>
                  </a:txBody>
                  <a:tcPr marL="122887" marR="122887" marT="61443" marB="61443"/>
                </a:tc>
                <a:extLst>
                  <a:ext uri="{0D108BD9-81ED-4DB2-BD59-A6C34878D82A}">
                    <a16:rowId xmlns:a16="http://schemas.microsoft.com/office/drawing/2014/main" val="281463658"/>
                  </a:ext>
                </a:extLst>
              </a:tr>
              <a:tr h="540703">
                <a:tc>
                  <a:txBody>
                    <a:bodyPr/>
                    <a:lstStyle/>
                    <a:p>
                      <a:r>
                        <a:rPr lang="en-US" sz="2400"/>
                        <a:t>Bridges </a:t>
                      </a:r>
                    </a:p>
                  </a:txBody>
                  <a:tcPr marL="122887" marR="122887" marT="61443" marB="61443"/>
                </a:tc>
                <a:tc>
                  <a:txBody>
                    <a:bodyPr/>
                    <a:lstStyle/>
                    <a:p>
                      <a:r>
                        <a:rPr lang="en-US" sz="2400"/>
                        <a:t>1</a:t>
                      </a:r>
                    </a:p>
                  </a:txBody>
                  <a:tcPr marL="122887" marR="122887" marT="61443" marB="61443"/>
                </a:tc>
                <a:extLst>
                  <a:ext uri="{0D108BD9-81ED-4DB2-BD59-A6C34878D82A}">
                    <a16:rowId xmlns:a16="http://schemas.microsoft.com/office/drawing/2014/main" val="2013489614"/>
                  </a:ext>
                </a:extLst>
              </a:tr>
              <a:tr h="540703">
                <a:tc>
                  <a:txBody>
                    <a:bodyPr/>
                    <a:lstStyle/>
                    <a:p>
                      <a:r>
                        <a:rPr lang="en-US" sz="2400"/>
                        <a:t>School A</a:t>
                      </a:r>
                    </a:p>
                  </a:txBody>
                  <a:tcPr marL="122887" marR="122887" marT="61443" marB="61443"/>
                </a:tc>
                <a:tc>
                  <a:txBody>
                    <a:bodyPr/>
                    <a:lstStyle/>
                    <a:p>
                      <a:r>
                        <a:rPr lang="en-US" sz="2400"/>
                        <a:t>2</a:t>
                      </a:r>
                    </a:p>
                  </a:txBody>
                  <a:tcPr marL="122887" marR="122887" marT="61443" marB="61443"/>
                </a:tc>
                <a:extLst>
                  <a:ext uri="{0D108BD9-81ED-4DB2-BD59-A6C34878D82A}">
                    <a16:rowId xmlns:a16="http://schemas.microsoft.com/office/drawing/2014/main" val="2849722545"/>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B</a:t>
                      </a:r>
                    </a:p>
                  </a:txBody>
                  <a:tcPr marL="122887" marR="122887" marT="61443" marB="61443"/>
                </a:tc>
                <a:tc>
                  <a:txBody>
                    <a:bodyPr/>
                    <a:lstStyle/>
                    <a:p>
                      <a:r>
                        <a:rPr lang="en-US" sz="2400"/>
                        <a:t>3</a:t>
                      </a:r>
                    </a:p>
                  </a:txBody>
                  <a:tcPr marL="122887" marR="122887" marT="61443" marB="61443"/>
                </a:tc>
                <a:extLst>
                  <a:ext uri="{0D108BD9-81ED-4DB2-BD59-A6C34878D82A}">
                    <a16:rowId xmlns:a16="http://schemas.microsoft.com/office/drawing/2014/main" val="3320801225"/>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C</a:t>
                      </a:r>
                    </a:p>
                  </a:txBody>
                  <a:tcPr marL="122887" marR="122887" marT="61443" marB="61443"/>
                </a:tc>
                <a:tc>
                  <a:txBody>
                    <a:bodyPr/>
                    <a:lstStyle/>
                    <a:p>
                      <a:r>
                        <a:rPr lang="en-US" sz="2400"/>
                        <a:t>4</a:t>
                      </a:r>
                    </a:p>
                  </a:txBody>
                  <a:tcPr marL="122887" marR="122887" marT="61443" marB="61443"/>
                </a:tc>
                <a:extLst>
                  <a:ext uri="{0D108BD9-81ED-4DB2-BD59-A6C34878D82A}">
                    <a16:rowId xmlns:a16="http://schemas.microsoft.com/office/drawing/2014/main" val="2062231361"/>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D</a:t>
                      </a:r>
                    </a:p>
                  </a:txBody>
                  <a:tcPr marL="122887" marR="122887" marT="61443" marB="61443"/>
                </a:tc>
                <a:tc>
                  <a:txBody>
                    <a:bodyPr/>
                    <a:lstStyle/>
                    <a:p>
                      <a:r>
                        <a:rPr lang="en-US" sz="2400"/>
                        <a:t>5</a:t>
                      </a:r>
                    </a:p>
                  </a:txBody>
                  <a:tcPr marL="122887" marR="122887" marT="61443" marB="61443"/>
                </a:tc>
                <a:extLst>
                  <a:ext uri="{0D108BD9-81ED-4DB2-BD59-A6C34878D82A}">
                    <a16:rowId xmlns:a16="http://schemas.microsoft.com/office/drawing/2014/main" val="3418639362"/>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E</a:t>
                      </a:r>
                    </a:p>
                  </a:txBody>
                  <a:tcPr marL="122887" marR="122887" marT="61443" marB="61443"/>
                </a:tc>
                <a:tc>
                  <a:txBody>
                    <a:bodyPr/>
                    <a:lstStyle/>
                    <a:p>
                      <a:r>
                        <a:rPr lang="en-US" sz="2400"/>
                        <a:t>6</a:t>
                      </a:r>
                    </a:p>
                  </a:txBody>
                  <a:tcPr marL="122887" marR="122887" marT="61443" marB="61443"/>
                </a:tc>
                <a:extLst>
                  <a:ext uri="{0D108BD9-81ED-4DB2-BD59-A6C34878D82A}">
                    <a16:rowId xmlns:a16="http://schemas.microsoft.com/office/drawing/2014/main" val="514316682"/>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F</a:t>
                      </a:r>
                    </a:p>
                  </a:txBody>
                  <a:tcPr marL="122887" marR="122887" marT="61443" marB="61443"/>
                </a:tc>
                <a:tc>
                  <a:txBody>
                    <a:bodyPr/>
                    <a:lstStyle/>
                    <a:p>
                      <a:r>
                        <a:rPr lang="en-US" sz="2400"/>
                        <a:t>7</a:t>
                      </a:r>
                    </a:p>
                  </a:txBody>
                  <a:tcPr marL="122887" marR="122887" marT="61443" marB="61443"/>
                </a:tc>
                <a:extLst>
                  <a:ext uri="{0D108BD9-81ED-4DB2-BD59-A6C34878D82A}">
                    <a16:rowId xmlns:a16="http://schemas.microsoft.com/office/drawing/2014/main" val="2181160127"/>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G</a:t>
                      </a:r>
                    </a:p>
                  </a:txBody>
                  <a:tcPr marL="122887" marR="122887" marT="61443" marB="61443"/>
                </a:tc>
                <a:tc>
                  <a:txBody>
                    <a:bodyPr/>
                    <a:lstStyle/>
                    <a:p>
                      <a:r>
                        <a:rPr lang="en-US" sz="2400"/>
                        <a:t>8</a:t>
                      </a:r>
                    </a:p>
                  </a:txBody>
                  <a:tcPr marL="122887" marR="122887" marT="61443" marB="61443"/>
                </a:tc>
                <a:extLst>
                  <a:ext uri="{0D108BD9-81ED-4DB2-BD59-A6C34878D82A}">
                    <a16:rowId xmlns:a16="http://schemas.microsoft.com/office/drawing/2014/main" val="3691542391"/>
                  </a:ext>
                </a:extLst>
              </a:tr>
              <a:tr h="540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School H</a:t>
                      </a:r>
                    </a:p>
                  </a:txBody>
                  <a:tcPr marL="122887" marR="122887" marT="61443" marB="61443"/>
                </a:tc>
                <a:tc>
                  <a:txBody>
                    <a:bodyPr/>
                    <a:lstStyle/>
                    <a:p>
                      <a:r>
                        <a:rPr lang="en-US" sz="2400"/>
                        <a:t>9</a:t>
                      </a:r>
                    </a:p>
                  </a:txBody>
                  <a:tcPr marL="122887" marR="122887" marT="61443" marB="61443"/>
                </a:tc>
                <a:extLst>
                  <a:ext uri="{0D108BD9-81ED-4DB2-BD59-A6C34878D82A}">
                    <a16:rowId xmlns:a16="http://schemas.microsoft.com/office/drawing/2014/main" val="413474846"/>
                  </a:ext>
                </a:extLst>
              </a:tr>
            </a:tbl>
          </a:graphicData>
        </a:graphic>
      </p:graphicFrame>
    </p:spTree>
    <p:extLst>
      <p:ext uri="{BB962C8B-B14F-4D97-AF65-F5344CB8AC3E}">
        <p14:creationId xmlns:p14="http://schemas.microsoft.com/office/powerpoint/2010/main" val="1003343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33000-264A-FB78-A2CE-A8E56B25285C}"/>
              </a:ext>
            </a:extLst>
          </p:cNvPr>
          <p:cNvSpPr>
            <a:spLocks noGrp="1"/>
          </p:cNvSpPr>
          <p:nvPr>
            <p:ph type="title"/>
          </p:nvPr>
        </p:nvSpPr>
        <p:spPr/>
        <p:txBody>
          <a:bodyPr/>
          <a:lstStyle/>
          <a:p>
            <a:r>
              <a:rPr lang="en-US" dirty="0"/>
              <a:t>Letter Grade	</a:t>
            </a:r>
          </a:p>
        </p:txBody>
      </p:sp>
      <p:sp>
        <p:nvSpPr>
          <p:cNvPr id="3" name="Content Placeholder 2">
            <a:extLst>
              <a:ext uri="{FF2B5EF4-FFF2-40B4-BE49-F238E27FC236}">
                <a16:creationId xmlns:a16="http://schemas.microsoft.com/office/drawing/2014/main" id="{82561D37-BE45-CE2C-1BB3-391F2FD57011}"/>
              </a:ext>
            </a:extLst>
          </p:cNvPr>
          <p:cNvSpPr>
            <a:spLocks noGrp="1"/>
          </p:cNvSpPr>
          <p:nvPr>
            <p:ph idx="1"/>
          </p:nvPr>
        </p:nvSpPr>
        <p:spPr/>
        <p:txBody>
          <a:bodyPr/>
          <a:lstStyle/>
          <a:p>
            <a:r>
              <a:rPr lang="en-US" dirty="0"/>
              <a:t>Coming soon…</a:t>
            </a:r>
          </a:p>
          <a:p>
            <a:pPr marL="0" indent="0">
              <a:buNone/>
            </a:pPr>
            <a:endParaRPr lang="en-US" dirty="0"/>
          </a:p>
        </p:txBody>
      </p:sp>
    </p:spTree>
    <p:extLst>
      <p:ext uri="{BB962C8B-B14F-4D97-AF65-F5344CB8AC3E}">
        <p14:creationId xmlns:p14="http://schemas.microsoft.com/office/powerpoint/2010/main" val="3890402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89F53-B709-279B-3DCA-9F4673EE0C82}"/>
              </a:ext>
            </a:extLst>
          </p:cNvPr>
          <p:cNvSpPr>
            <a:spLocks noGrp="1"/>
          </p:cNvSpPr>
          <p:nvPr>
            <p:ph type="title"/>
          </p:nvPr>
        </p:nvSpPr>
        <p:spPr/>
        <p:txBody>
          <a:bodyPr/>
          <a:lstStyle/>
          <a:p>
            <a:r>
              <a:rPr lang="en-US" dirty="0"/>
              <a:t>Bridges Elementary School “Why”</a:t>
            </a:r>
          </a:p>
        </p:txBody>
      </p:sp>
      <p:sp>
        <p:nvSpPr>
          <p:cNvPr id="3" name="Content Placeholder 2">
            <a:extLst>
              <a:ext uri="{FF2B5EF4-FFF2-40B4-BE49-F238E27FC236}">
                <a16:creationId xmlns:a16="http://schemas.microsoft.com/office/drawing/2014/main" id="{6AF4E824-6449-8DBD-2089-E331E95783FD}"/>
              </a:ext>
            </a:extLst>
          </p:cNvPr>
          <p:cNvSpPr>
            <a:spLocks noGrp="1"/>
          </p:cNvSpPr>
          <p:nvPr>
            <p:ph idx="1"/>
          </p:nvPr>
        </p:nvSpPr>
        <p:spPr/>
        <p:txBody>
          <a:bodyPr/>
          <a:lstStyle/>
          <a:p>
            <a:r>
              <a:rPr lang="en-US" dirty="0"/>
              <a:t>At Bridges Elementary School, we believe in equipping all students with the skills they need to thrive in the ever-changing 21</a:t>
            </a:r>
            <a:r>
              <a:rPr lang="en-US" baseline="30000" dirty="0"/>
              <a:t>st</a:t>
            </a:r>
            <a:r>
              <a:rPr lang="en-US" dirty="0"/>
              <a:t> century workplace. </a:t>
            </a:r>
          </a:p>
        </p:txBody>
      </p:sp>
    </p:spTree>
    <p:extLst>
      <p:ext uri="{BB962C8B-B14F-4D97-AF65-F5344CB8AC3E}">
        <p14:creationId xmlns:p14="http://schemas.microsoft.com/office/powerpoint/2010/main" val="2768255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49A1E-D44D-75D9-1DCB-84F49D230CF0}"/>
              </a:ext>
            </a:extLst>
          </p:cNvPr>
          <p:cNvSpPr>
            <a:spLocks noGrp="1"/>
          </p:cNvSpPr>
          <p:nvPr>
            <p:ph type="title"/>
          </p:nvPr>
        </p:nvSpPr>
        <p:spPr>
          <a:xfrm>
            <a:off x="320722" y="266131"/>
            <a:ext cx="11184341" cy="2163169"/>
          </a:xfrm>
        </p:spPr>
        <p:txBody>
          <a:bodyPr>
            <a:noAutofit/>
          </a:bodyPr>
          <a:lstStyle/>
          <a:p>
            <a:r>
              <a:rPr lang="en-US" sz="4000" cap="none">
                <a:latin typeface="Proxima Nova Cond Black" panose="02000506030000020004" pitchFamily="50" charset="0"/>
              </a:rPr>
              <a:t>“How to Prepare the Next Generation for Jobs in the AI Economy”</a:t>
            </a:r>
            <a:r>
              <a:rPr lang="en-US" sz="3600" cap="none">
                <a:latin typeface="Proxima Nova Cond Black" panose="02000506030000020004" pitchFamily="50" charset="0"/>
              </a:rPr>
              <a:t>          -</a:t>
            </a:r>
            <a:r>
              <a:rPr lang="en-US" sz="3200" cap="none">
                <a:latin typeface="Proxima Nova Cond Black" panose="02000506030000020004" pitchFamily="50" charset="0"/>
              </a:rPr>
              <a:t>Harvard Business Review - June 05, 2017</a:t>
            </a:r>
          </a:p>
        </p:txBody>
      </p:sp>
      <p:sp>
        <p:nvSpPr>
          <p:cNvPr id="3" name="Content Placeholder 2">
            <a:extLst>
              <a:ext uri="{FF2B5EF4-FFF2-40B4-BE49-F238E27FC236}">
                <a16:creationId xmlns:a16="http://schemas.microsoft.com/office/drawing/2014/main" id="{9DF5CA82-2C65-0CCE-3903-74427E6E8607}"/>
              </a:ext>
            </a:extLst>
          </p:cNvPr>
          <p:cNvSpPr>
            <a:spLocks noGrp="1"/>
          </p:cNvSpPr>
          <p:nvPr>
            <p:ph idx="1"/>
          </p:nvPr>
        </p:nvSpPr>
        <p:spPr>
          <a:xfrm>
            <a:off x="617521" y="2190841"/>
            <a:ext cx="10396883" cy="3287873"/>
          </a:xfrm>
        </p:spPr>
        <p:txBody>
          <a:bodyPr>
            <a:normAutofit/>
          </a:bodyPr>
          <a:lstStyle/>
          <a:p>
            <a:r>
              <a:rPr lang="en-US" cap="none">
                <a:latin typeface="Proxima Nova"/>
              </a:rPr>
              <a:t>"With AI taking over routine information and manual tasks in the workplace, we need additional emphasis on qualities that differentiate human workers from AI - creativity, adaptability, and interpersonal skills."</a:t>
            </a:r>
            <a:endParaRPr lang="en-US" cap="none"/>
          </a:p>
          <a:p>
            <a:r>
              <a:rPr lang="en-US" cap="none">
                <a:latin typeface="Proxima Nova"/>
              </a:rPr>
              <a:t>“At the elementary level, that means we need to emphasize exercises that encourage problem solving and teach children how to work cooperatively in teams. Happily, there is a lot of interest in inquiry-based or project-based learning at the elementary levels."</a:t>
            </a:r>
          </a:p>
          <a:p>
            <a:pPr marL="0" indent="0">
              <a:buNone/>
            </a:pPr>
            <a:endParaRPr lang="en-US">
              <a:latin typeface="Proxima Nova"/>
            </a:endParaRPr>
          </a:p>
        </p:txBody>
      </p:sp>
    </p:spTree>
    <p:extLst>
      <p:ext uri="{BB962C8B-B14F-4D97-AF65-F5344CB8AC3E}">
        <p14:creationId xmlns:p14="http://schemas.microsoft.com/office/powerpoint/2010/main" val="4183403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648" y="-79150"/>
            <a:ext cx="9019800" cy="827690"/>
          </a:xfrm>
        </p:spPr>
        <p:txBody>
          <a:bodyPr>
            <a:noAutofit/>
          </a:bodyPr>
          <a:lstStyle/>
          <a:p>
            <a:r>
              <a:rPr lang="en-US">
                <a:latin typeface="Proxima Nova Cond Black" panose="02000506030000020004" pitchFamily="50" charset="0"/>
              </a:rPr>
              <a:t>Standards for Sustained Excellence</a:t>
            </a:r>
          </a:p>
        </p:txBody>
      </p:sp>
      <p:sp>
        <p:nvSpPr>
          <p:cNvPr id="4" name="Text Placeholder 3"/>
          <p:cNvSpPr>
            <a:spLocks noGrp="1"/>
          </p:cNvSpPr>
          <p:nvPr>
            <p:ph type="body" sz="half" idx="2"/>
          </p:nvPr>
        </p:nvSpPr>
        <p:spPr>
          <a:xfrm>
            <a:off x="480618" y="801548"/>
            <a:ext cx="10579861" cy="4370200"/>
          </a:xfrm>
        </p:spPr>
        <p:txBody>
          <a:bodyPr>
            <a:noAutofit/>
          </a:bodyPr>
          <a:lstStyle/>
          <a:p>
            <a:pPr algn="l">
              <a:spcBef>
                <a:spcPts val="0"/>
              </a:spcBef>
            </a:pPr>
            <a:r>
              <a:rPr lang="en-US" sz="1300" b="1" i="0" u="none" strike="noStrike" cap="none">
                <a:solidFill>
                  <a:srgbClr val="000000"/>
                </a:solidFill>
                <a:latin typeface="Proxima Nova" panose="02000506030000020004" pitchFamily="50" charset="0"/>
              </a:rPr>
              <a:t>1</a:t>
            </a:r>
            <a:r>
              <a:rPr lang="en-US" sz="1400" b="1" i="0" u="none" strike="noStrike" cap="none">
                <a:solidFill>
                  <a:srgbClr val="000000"/>
                </a:solidFill>
                <a:latin typeface="Proxima Nova" panose="02000506030000020004" pitchFamily="50" charset="0"/>
              </a:rPr>
              <a:t>. Why?:</a:t>
            </a:r>
          </a:p>
          <a:p>
            <a:pPr marL="800100" lvl="1" indent="-34290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are driven by a cause that is much bigger than any one individual, or even the whole organization, as the future of our world is in our hands. </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are committed to preparing our students for the unpredictable and ever-changing 21st century workplace. </a:t>
            </a:r>
          </a:p>
          <a:p>
            <a:pPr algn="l">
              <a:spcBef>
                <a:spcPts val="0"/>
              </a:spcBef>
            </a:pPr>
            <a:endParaRPr lang="en-US" sz="1400" b="1" i="0" u="none" strike="noStrike" cap="none">
              <a:solidFill>
                <a:srgbClr val="000000"/>
              </a:solidFill>
              <a:latin typeface="Proxima Nova" panose="02000506030000020004" pitchFamily="50" charset="0"/>
            </a:endParaRPr>
          </a:p>
          <a:p>
            <a:pPr algn="l">
              <a:spcBef>
                <a:spcPts val="0"/>
              </a:spcBef>
            </a:pPr>
            <a:r>
              <a:rPr lang="en-US" sz="1400" b="1" i="0" u="none" strike="noStrike" cap="none">
                <a:solidFill>
                  <a:srgbClr val="000000"/>
                </a:solidFill>
                <a:latin typeface="Proxima Nova" panose="02000506030000020004" pitchFamily="50" charset="0"/>
              </a:rPr>
              <a:t>2. Infinite Game and Growth Mindset:</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consistently reflect upon and refine our practice. </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are always willing to try something new.</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regard potential as limitless, in the fact that there is always room to grow. </a:t>
            </a:r>
          </a:p>
          <a:p>
            <a:pPr algn="l">
              <a:spcBef>
                <a:spcPts val="0"/>
              </a:spcBef>
            </a:pPr>
            <a:endParaRPr lang="en-US" sz="1400" b="0" i="0" u="none" strike="noStrike" cap="none">
              <a:solidFill>
                <a:srgbClr val="000000"/>
              </a:solidFill>
              <a:latin typeface="Proxima Nova" panose="02000506030000020004" pitchFamily="50" charset="0"/>
            </a:endParaRPr>
          </a:p>
          <a:p>
            <a:pPr algn="l">
              <a:spcBef>
                <a:spcPts val="0"/>
              </a:spcBef>
            </a:pPr>
            <a:r>
              <a:rPr lang="en-US" sz="1400" b="1" i="0" u="none" strike="noStrike" cap="none">
                <a:solidFill>
                  <a:srgbClr val="000000"/>
                </a:solidFill>
                <a:latin typeface="Proxima Nova" panose="02000506030000020004" pitchFamily="50" charset="0"/>
              </a:rPr>
              <a:t>3. Valuing and Appreciating Others:</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are a people-centric community that cares about and supports one another. </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strive to build meaningful connections with all. </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take time to have fun and enjoy those around us. </a:t>
            </a:r>
          </a:p>
          <a:p>
            <a:pPr algn="l">
              <a:spcBef>
                <a:spcPts val="0"/>
              </a:spcBef>
            </a:pPr>
            <a:endParaRPr lang="en-US" sz="1400" b="0" i="0" u="none" strike="noStrike" cap="none">
              <a:solidFill>
                <a:srgbClr val="000000"/>
              </a:solidFill>
              <a:latin typeface="Proxima Nova" panose="02000506030000020004" pitchFamily="50" charset="0"/>
            </a:endParaRPr>
          </a:p>
          <a:p>
            <a:pPr algn="l">
              <a:spcBef>
                <a:spcPts val="0"/>
              </a:spcBef>
            </a:pPr>
            <a:r>
              <a:rPr lang="en-US" sz="1400" b="1" i="0" u="none" strike="noStrike" cap="none">
                <a:solidFill>
                  <a:srgbClr val="000000"/>
                </a:solidFill>
                <a:latin typeface="Proxima Nova" panose="02000506030000020004" pitchFamily="50" charset="0"/>
              </a:rPr>
              <a:t>4. Collective Teacher Efficacy:</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believe impactful ideas and best practices should be shared.</a:t>
            </a:r>
          </a:p>
          <a:p>
            <a:pPr marL="742950" lvl="1" indent="-285750">
              <a:spcBef>
                <a:spcPts val="0"/>
              </a:spcBef>
              <a:buFont typeface="Arial" panose="020B0604020202020204" pitchFamily="34" charset="0"/>
              <a:buChar char="•"/>
            </a:pPr>
            <a:r>
              <a:rPr lang="en-US" b="0" i="0" u="none" strike="noStrike" cap="none">
                <a:solidFill>
                  <a:srgbClr val="000000"/>
                </a:solidFill>
                <a:latin typeface="Proxima Nova" panose="02000506030000020004" pitchFamily="50" charset="0"/>
              </a:rPr>
              <a:t>We ensure collaborative teamwork is a priority. </a:t>
            </a:r>
          </a:p>
        </p:txBody>
      </p:sp>
    </p:spTree>
    <p:extLst>
      <p:ext uri="{BB962C8B-B14F-4D97-AF65-F5344CB8AC3E}">
        <p14:creationId xmlns:p14="http://schemas.microsoft.com/office/powerpoint/2010/main" val="368354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arn(inVertical)">
                                      <p:cBhvr>
                                        <p:cTn id="10" dur="500"/>
                                        <p:tgtEl>
                                          <p:spTgt spid="4">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barn(inVertical)">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
                                            <p:txEl>
                                              <p:pRg st="4" end="4"/>
                                            </p:txEl>
                                          </p:spTgt>
                                        </p:tgtEl>
                                        <p:attrNameLst>
                                          <p:attrName>style.visibility</p:attrName>
                                        </p:attrNameLst>
                                      </p:cBhvr>
                                      <p:to>
                                        <p:strVal val="visible"/>
                                      </p:to>
                                    </p:set>
                                    <p:animEffect transition="in" filter="barn(inVertical)">
                                      <p:cBhvr>
                                        <p:cTn id="18" dur="500"/>
                                        <p:tgtEl>
                                          <p:spTgt spid="4">
                                            <p:txEl>
                                              <p:pRg st="4" end="4"/>
                                            </p:txEl>
                                          </p:spTgt>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barn(inVertical)">
                                      <p:cBhvr>
                                        <p:cTn id="21" dur="500"/>
                                        <p:tgtEl>
                                          <p:spTgt spid="4">
                                            <p:txEl>
                                              <p:pRg st="5" end="5"/>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barn(inVertical)">
                                      <p:cBhvr>
                                        <p:cTn id="24" dur="500"/>
                                        <p:tgtEl>
                                          <p:spTgt spid="4">
                                            <p:txEl>
                                              <p:pRg st="6" end="6"/>
                                            </p:txEl>
                                          </p:spTgt>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barn(inVertical)">
                                      <p:cBhvr>
                                        <p:cTn id="27" dur="500"/>
                                        <p:tgtEl>
                                          <p:spTgt spid="4">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animEffect transition="in" filter="barn(inVertical)">
                                      <p:cBhvr>
                                        <p:cTn id="32" dur="500"/>
                                        <p:tgtEl>
                                          <p:spTgt spid="4">
                                            <p:txEl>
                                              <p:pRg st="9" end="9"/>
                                            </p:txEl>
                                          </p:spTgt>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barn(inVertical)">
                                      <p:cBhvr>
                                        <p:cTn id="35" dur="500"/>
                                        <p:tgtEl>
                                          <p:spTgt spid="4">
                                            <p:txEl>
                                              <p:pRg st="10" end="10"/>
                                            </p:txEl>
                                          </p:spTgt>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4">
                                            <p:txEl>
                                              <p:pRg st="11" end="11"/>
                                            </p:txEl>
                                          </p:spTgt>
                                        </p:tgtEl>
                                        <p:attrNameLst>
                                          <p:attrName>style.visibility</p:attrName>
                                        </p:attrNameLst>
                                      </p:cBhvr>
                                      <p:to>
                                        <p:strVal val="visible"/>
                                      </p:to>
                                    </p:set>
                                    <p:animEffect transition="in" filter="barn(inVertical)">
                                      <p:cBhvr>
                                        <p:cTn id="38" dur="500"/>
                                        <p:tgtEl>
                                          <p:spTgt spid="4">
                                            <p:txEl>
                                              <p:pRg st="11" end="11"/>
                                            </p:txEl>
                                          </p:spTgt>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4">
                                            <p:txEl>
                                              <p:pRg st="12" end="12"/>
                                            </p:txEl>
                                          </p:spTgt>
                                        </p:tgtEl>
                                        <p:attrNameLst>
                                          <p:attrName>style.visibility</p:attrName>
                                        </p:attrNameLst>
                                      </p:cBhvr>
                                      <p:to>
                                        <p:strVal val="visible"/>
                                      </p:to>
                                    </p:set>
                                    <p:animEffect transition="in" filter="barn(inVertical)">
                                      <p:cBhvr>
                                        <p:cTn id="41" dur="500"/>
                                        <p:tgtEl>
                                          <p:spTgt spid="4">
                                            <p:txEl>
                                              <p:pRg st="12" end="1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4">
                                            <p:txEl>
                                              <p:pRg st="14" end="14"/>
                                            </p:txEl>
                                          </p:spTgt>
                                        </p:tgtEl>
                                        <p:attrNameLst>
                                          <p:attrName>style.visibility</p:attrName>
                                        </p:attrNameLst>
                                      </p:cBhvr>
                                      <p:to>
                                        <p:strVal val="visible"/>
                                      </p:to>
                                    </p:set>
                                    <p:animEffect transition="in" filter="barn(inVertical)">
                                      <p:cBhvr>
                                        <p:cTn id="46" dur="500"/>
                                        <p:tgtEl>
                                          <p:spTgt spid="4">
                                            <p:txEl>
                                              <p:pRg st="14" end="14"/>
                                            </p:txEl>
                                          </p:spTgt>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4">
                                            <p:txEl>
                                              <p:pRg st="15" end="15"/>
                                            </p:txEl>
                                          </p:spTgt>
                                        </p:tgtEl>
                                        <p:attrNameLst>
                                          <p:attrName>style.visibility</p:attrName>
                                        </p:attrNameLst>
                                      </p:cBhvr>
                                      <p:to>
                                        <p:strVal val="visible"/>
                                      </p:to>
                                    </p:set>
                                    <p:animEffect transition="in" filter="barn(inVertical)">
                                      <p:cBhvr>
                                        <p:cTn id="49" dur="500"/>
                                        <p:tgtEl>
                                          <p:spTgt spid="4">
                                            <p:txEl>
                                              <p:pRg st="15" end="15"/>
                                            </p:txEl>
                                          </p:spTgt>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4">
                                            <p:txEl>
                                              <p:pRg st="16" end="16"/>
                                            </p:txEl>
                                          </p:spTgt>
                                        </p:tgtEl>
                                        <p:attrNameLst>
                                          <p:attrName>style.visibility</p:attrName>
                                        </p:attrNameLst>
                                      </p:cBhvr>
                                      <p:to>
                                        <p:strVal val="visible"/>
                                      </p:to>
                                    </p:set>
                                    <p:animEffect transition="in" filter="barn(inVertical)">
                                      <p:cBhvr>
                                        <p:cTn id="52" dur="500"/>
                                        <p:tgtEl>
                                          <p:spTgt spid="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8" name="Rectangle 77">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0" name="Rectangle 79">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A logo with a tiger head and text&#10;&#10;AI-generated content may be incorrect.">
            <a:extLst>
              <a:ext uri="{FF2B5EF4-FFF2-40B4-BE49-F238E27FC236}">
                <a16:creationId xmlns:a16="http://schemas.microsoft.com/office/drawing/2014/main" id="{936429BC-A009-4EFB-5546-E15C7A0FEB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0786" y="664107"/>
            <a:ext cx="5550425" cy="5550425"/>
          </a:xfrm>
          <a:prstGeom prst="rect">
            <a:avLst/>
          </a:prstGeom>
        </p:spPr>
      </p:pic>
    </p:spTree>
    <p:extLst>
      <p:ext uri="{BB962C8B-B14F-4D97-AF65-F5344CB8AC3E}">
        <p14:creationId xmlns:p14="http://schemas.microsoft.com/office/powerpoint/2010/main" val="1120742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2E8B1CB-5765-F9E7-4AD5-1276513BF4C4}"/>
              </a:ext>
            </a:extLst>
          </p:cNvPr>
          <p:cNvSpPr>
            <a:spLocks noGrp="1"/>
          </p:cNvSpPr>
          <p:nvPr>
            <p:ph type="title"/>
          </p:nvPr>
        </p:nvSpPr>
        <p:spPr>
          <a:xfrm>
            <a:off x="841248" y="256032"/>
            <a:ext cx="10506456" cy="1014984"/>
          </a:xfrm>
        </p:spPr>
        <p:txBody>
          <a:bodyPr anchor="b">
            <a:normAutofit/>
          </a:bodyPr>
          <a:lstStyle/>
          <a:p>
            <a:r>
              <a:rPr lang="en-US"/>
              <a:t>Purpose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EFE34644-42F1-1062-870C-6396B2C70B2F}"/>
              </a:ext>
            </a:extLst>
          </p:cNvPr>
          <p:cNvGraphicFramePr>
            <a:graphicFrameLocks noGrp="1"/>
          </p:cNvGraphicFramePr>
          <p:nvPr>
            <p:ph idx="1"/>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3910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0FF144A-D706-08C8-CFF4-2FD9C5796C87}"/>
              </a:ext>
            </a:extLst>
          </p:cNvPr>
          <p:cNvSpPr>
            <a:spLocks noGrp="1"/>
          </p:cNvSpPr>
          <p:nvPr>
            <p:ph type="title"/>
          </p:nvPr>
        </p:nvSpPr>
        <p:spPr>
          <a:xfrm>
            <a:off x="686834" y="1153572"/>
            <a:ext cx="3200400" cy="4461163"/>
          </a:xfrm>
        </p:spPr>
        <p:txBody>
          <a:bodyPr>
            <a:normAutofit/>
          </a:bodyPr>
          <a:lstStyle/>
          <a:p>
            <a:r>
              <a:rPr lang="en-US">
                <a:solidFill>
                  <a:srgbClr val="FFFFFF"/>
                </a:solidFill>
              </a:rPr>
              <a:t>GRIT</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3339E2E2-9E55-B9BB-0AB0-9591535AA692}"/>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b="1">
                <a:ea typeface="+mn-lt"/>
                <a:cs typeface="+mn-lt"/>
              </a:rPr>
              <a:t>Embrace the Adversity:</a:t>
            </a:r>
            <a:r>
              <a:rPr lang="en-US">
                <a:ea typeface="+mn-lt"/>
                <a:cs typeface="+mn-lt"/>
              </a:rPr>
              <a:t> Challenges are inevitable; our success is defined by how we choose to respond.</a:t>
            </a:r>
            <a:endParaRPr lang="en-US"/>
          </a:p>
          <a:p>
            <a:r>
              <a:rPr lang="en-US" b="1">
                <a:ea typeface="+mn-lt"/>
                <a:cs typeface="+mn-lt"/>
              </a:rPr>
              <a:t>The Infinite Game:</a:t>
            </a:r>
            <a:r>
              <a:rPr lang="en-US">
                <a:ea typeface="+mn-lt"/>
                <a:cs typeface="+mn-lt"/>
              </a:rPr>
              <a:t> Commit to being continuous learners who always strive to improve and get better.</a:t>
            </a:r>
            <a:endParaRPr lang="en-US"/>
          </a:p>
          <a:p>
            <a:r>
              <a:rPr lang="en-US" b="1">
                <a:ea typeface="+mn-lt"/>
                <a:cs typeface="+mn-lt"/>
              </a:rPr>
              <a:t>A "Can-Do" Attitude:</a:t>
            </a:r>
            <a:r>
              <a:rPr lang="en-US">
                <a:ea typeface="+mn-lt"/>
                <a:cs typeface="+mn-lt"/>
              </a:rPr>
              <a:t> Navigate tough times with fortitude, staying focused on the big picture.</a:t>
            </a:r>
            <a:endParaRPr lang="en-US"/>
          </a:p>
          <a:p>
            <a:r>
              <a:rPr lang="en-US" b="1">
                <a:ea typeface="+mn-lt"/>
                <a:cs typeface="+mn-lt"/>
              </a:rPr>
              <a:t>The Circle of Control:</a:t>
            </a:r>
            <a:r>
              <a:rPr lang="en-US">
                <a:ea typeface="+mn-lt"/>
                <a:cs typeface="+mn-lt"/>
              </a:rPr>
              <a:t> Focus energy exclusively on our reactions, emotions, words, and actions, and let go of the rest.</a:t>
            </a:r>
            <a:endParaRPr lang="en-US"/>
          </a:p>
          <a:p>
            <a:endParaRPr lang="en-US"/>
          </a:p>
        </p:txBody>
      </p:sp>
    </p:spTree>
    <p:extLst>
      <p:ext uri="{BB962C8B-B14F-4D97-AF65-F5344CB8AC3E}">
        <p14:creationId xmlns:p14="http://schemas.microsoft.com/office/powerpoint/2010/main" val="2713476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useBgFill="1">
        <p:nvSpPr>
          <p:cNvPr id="19" name="Rectangle 18">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1" name="Rectangle 20">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A24A91C-5404-44F8-A72B-EE9E6B9DE757}"/>
              </a:ext>
            </a:extLst>
          </p:cNvPr>
          <p:cNvSpPr>
            <a:spLocks noGrp="1"/>
          </p:cNvSpPr>
          <p:nvPr>
            <p:ph type="title"/>
          </p:nvPr>
        </p:nvSpPr>
        <p:spPr>
          <a:xfrm>
            <a:off x="1115568" y="548640"/>
            <a:ext cx="10168128" cy="1179576"/>
          </a:xfrm>
        </p:spPr>
        <p:txBody>
          <a:bodyPr>
            <a:normAutofit/>
          </a:bodyPr>
          <a:lstStyle/>
          <a:p>
            <a:r>
              <a:rPr lang="en-US" sz="4000"/>
              <a:t>Rigor and Relevance</a:t>
            </a:r>
          </a:p>
        </p:txBody>
      </p:sp>
      <p:sp>
        <p:nvSpPr>
          <p:cNvPr id="23" name="Rectangle 22">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819EA24-0FF7-B37B-5751-425367AA48ED}"/>
              </a:ext>
            </a:extLst>
          </p:cNvPr>
          <p:cNvSpPr>
            <a:spLocks noGrp="1"/>
          </p:cNvSpPr>
          <p:nvPr>
            <p:ph idx="1"/>
          </p:nvPr>
        </p:nvSpPr>
        <p:spPr>
          <a:xfrm>
            <a:off x="354419" y="2481943"/>
            <a:ext cx="10929277" cy="4174038"/>
          </a:xfrm>
        </p:spPr>
        <p:txBody>
          <a:bodyPr vert="horz" lIns="91440" tIns="45720" rIns="91440" bIns="45720" rtlCol="0">
            <a:normAutofit/>
          </a:bodyPr>
          <a:lstStyle/>
          <a:p>
            <a:r>
              <a:rPr lang="en-US" sz="2400" b="1">
                <a:ea typeface="+mn-lt"/>
                <a:cs typeface="+mn-lt"/>
              </a:rPr>
              <a:t>Intentional &amp; Rigorous Instruction:</a:t>
            </a:r>
            <a:r>
              <a:rPr lang="en-US" sz="2400">
                <a:ea typeface="+mn-lt"/>
                <a:cs typeface="+mn-lt"/>
              </a:rPr>
              <a:t> Maximizing academic potential through engaging, differentiated lessons and the Rigor and Relevance Rubric.</a:t>
            </a:r>
            <a:endParaRPr lang="en-US" sz="2400"/>
          </a:p>
          <a:p>
            <a:r>
              <a:rPr lang="en-US" sz="2400" b="1">
                <a:ea typeface="+mn-lt"/>
                <a:cs typeface="+mn-lt"/>
              </a:rPr>
              <a:t>Data-Driven PLCs:</a:t>
            </a:r>
            <a:r>
              <a:rPr lang="en-US" sz="2400">
                <a:ea typeface="+mn-lt"/>
                <a:cs typeface="+mn-lt"/>
              </a:rPr>
              <a:t> Dissecting priority standards, analyzing CFAs, and targeting intervention and enrichment to drive student achievement for ALL learners.</a:t>
            </a:r>
            <a:endParaRPr lang="en-US" sz="2400"/>
          </a:p>
          <a:p>
            <a:r>
              <a:rPr lang="en-US" sz="2400" b="1">
                <a:ea typeface="+mn-lt"/>
                <a:cs typeface="+mn-lt"/>
              </a:rPr>
              <a:t>Tiered &amp; Small Group Learning:</a:t>
            </a:r>
            <a:r>
              <a:rPr lang="en-US" sz="2400">
                <a:ea typeface="+mn-lt"/>
                <a:cs typeface="+mn-lt"/>
              </a:rPr>
              <a:t> Using daily cumulative review and mandatory small group instruction to support ALL learners.</a:t>
            </a:r>
            <a:endParaRPr lang="en-US" sz="2400"/>
          </a:p>
          <a:p>
            <a:r>
              <a:rPr lang="en-US" sz="2400" b="1">
                <a:ea typeface="+mn-lt"/>
                <a:cs typeface="+mn-lt"/>
              </a:rPr>
              <a:t>PBL &amp; STEAM at the Forefront:</a:t>
            </a:r>
            <a:r>
              <a:rPr lang="en-US" sz="2400">
                <a:ea typeface="+mn-lt"/>
                <a:cs typeface="+mn-lt"/>
              </a:rPr>
              <a:t> Committing to four PBL projects per year (one per quarter) and regular utilization of the Makers' Place. Culminating events in Quarters 3 and 4 (STEAM Night and STEAM Day)</a:t>
            </a:r>
            <a:endParaRPr lang="en-US" sz="2400"/>
          </a:p>
          <a:p>
            <a:endParaRPr lang="en-US" sz="2400"/>
          </a:p>
          <a:p>
            <a:endParaRPr lang="en-US" sz="2400"/>
          </a:p>
        </p:txBody>
      </p:sp>
    </p:spTree>
    <p:extLst>
      <p:ext uri="{BB962C8B-B14F-4D97-AF65-F5344CB8AC3E}">
        <p14:creationId xmlns:p14="http://schemas.microsoft.com/office/powerpoint/2010/main" val="41823007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BA090D24-F59E-517F-D7CD-629FAED1C573}"/>
              </a:ext>
            </a:extLst>
          </p:cNvPr>
          <p:cNvSpPr>
            <a:spLocks noGrp="1"/>
          </p:cNvSpPr>
          <p:nvPr>
            <p:ph type="title"/>
          </p:nvPr>
        </p:nvSpPr>
        <p:spPr>
          <a:xfrm>
            <a:off x="289362" y="1252963"/>
            <a:ext cx="3606870" cy="4461163"/>
          </a:xfrm>
        </p:spPr>
        <p:txBody>
          <a:bodyPr>
            <a:normAutofit/>
          </a:bodyPr>
          <a:lstStyle/>
          <a:p>
            <a:r>
              <a:rPr lang="en-US" sz="4000">
                <a:solidFill>
                  <a:srgbClr val="FFFFFF"/>
                </a:solidFill>
              </a:rPr>
              <a:t>Professionalism</a:t>
            </a:r>
            <a:endParaRPr lang="en-US" sz="36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95CF887E-1391-27E8-6B62-C77016CDCC22}"/>
              </a:ext>
            </a:extLst>
          </p:cNvPr>
          <p:cNvSpPr>
            <a:spLocks noGrp="1"/>
          </p:cNvSpPr>
          <p:nvPr>
            <p:ph idx="1"/>
          </p:nvPr>
        </p:nvSpPr>
        <p:spPr>
          <a:xfrm>
            <a:off x="4454397" y="1059176"/>
            <a:ext cx="6906491" cy="5585619"/>
          </a:xfrm>
        </p:spPr>
        <p:txBody>
          <a:bodyPr vert="horz" lIns="91440" tIns="45720" rIns="91440" bIns="45720" rtlCol="0" anchor="ctr">
            <a:normAutofit/>
          </a:bodyPr>
          <a:lstStyle/>
          <a:p>
            <a:pPr>
              <a:buFont typeface="Arial"/>
              <a:buChar char="•"/>
            </a:pPr>
            <a:r>
              <a:rPr lang="en-US" b="1">
                <a:ea typeface="+mn-lt"/>
                <a:cs typeface="+mn-lt"/>
              </a:rPr>
              <a:t>The Foundation:</a:t>
            </a:r>
            <a:r>
              <a:rPr lang="en-US">
                <a:ea typeface="+mn-lt"/>
                <a:cs typeface="+mn-lt"/>
              </a:rPr>
              <a:t> Professionalism is the "glue" that sustains our long-term success.</a:t>
            </a:r>
            <a:endParaRPr lang="en-US"/>
          </a:p>
          <a:p>
            <a:pPr>
              <a:buFont typeface="Arial"/>
              <a:buChar char="•"/>
            </a:pPr>
            <a:r>
              <a:rPr lang="en-US" b="1">
                <a:ea typeface="+mn-lt"/>
                <a:cs typeface="+mn-lt"/>
              </a:rPr>
              <a:t>Daily Excellence:</a:t>
            </a:r>
            <a:r>
              <a:rPr lang="en-US">
                <a:ea typeface="+mn-lt"/>
                <a:cs typeface="+mn-lt"/>
              </a:rPr>
              <a:t> Focus on being our best professional selves every single day (in planning, logistics, and relationships).</a:t>
            </a:r>
            <a:endParaRPr lang="en-US"/>
          </a:p>
          <a:p>
            <a:pPr>
              <a:buFont typeface="Arial"/>
              <a:buChar char="•"/>
            </a:pPr>
            <a:r>
              <a:rPr lang="en-US" b="1">
                <a:ea typeface="+mn-lt"/>
                <a:cs typeface="+mn-lt"/>
              </a:rPr>
              <a:t>One United Team:</a:t>
            </a:r>
            <a:r>
              <a:rPr lang="en-US">
                <a:ea typeface="+mn-lt"/>
                <a:cs typeface="+mn-lt"/>
              </a:rPr>
              <a:t> Commit to a culture of "all build up all"—elevating and supporting each other positively.</a:t>
            </a:r>
            <a:endParaRPr lang="en-US"/>
          </a:p>
          <a:p>
            <a:pPr>
              <a:buFont typeface="Arial"/>
              <a:buChar char="•"/>
            </a:pPr>
            <a:r>
              <a:rPr lang="en-US" b="1">
                <a:ea typeface="+mn-lt"/>
                <a:cs typeface="+mn-lt"/>
              </a:rPr>
              <a:t>Resilient Partnership:</a:t>
            </a:r>
            <a:r>
              <a:rPr lang="en-US">
                <a:ea typeface="+mn-lt"/>
                <a:cs typeface="+mn-lt"/>
              </a:rPr>
              <a:t> Be each other’s biggest fans and teammates through the inevitable ups and downs of the school year.</a:t>
            </a: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977449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39E6982E-28A8-DF8B-A510-0F89CD0BE8AF}"/>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6F94D5FD-F0E2-83D9-2E89-18EEBC371D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31573B9-EBBD-1F7B-0517-591E4009BD07}"/>
              </a:ext>
            </a:extLst>
          </p:cNvPr>
          <p:cNvPicPr>
            <a:picLocks noChangeAspect="1"/>
          </p:cNvPicPr>
          <p:nvPr/>
        </p:nvPicPr>
        <p:blipFill>
          <a:blip r:embed="rId2"/>
          <a:srcRect l="2785" r="3" b="3"/>
          <a:stretch>
            <a:fillRect/>
          </a:stretch>
        </p:blipFill>
        <p:spPr>
          <a:xfrm>
            <a:off x="1" y="1"/>
            <a:ext cx="2970465" cy="3383279"/>
          </a:xfrm>
          <a:prstGeom prst="rect">
            <a:avLst/>
          </a:prstGeom>
        </p:spPr>
      </p:pic>
      <p:pic>
        <p:nvPicPr>
          <p:cNvPr id="5" name="Content Placeholder 4">
            <a:extLst>
              <a:ext uri="{FF2B5EF4-FFF2-40B4-BE49-F238E27FC236}">
                <a16:creationId xmlns:a16="http://schemas.microsoft.com/office/drawing/2014/main" id="{579D0A09-DB37-07E6-E898-A94A89F03FA5}"/>
              </a:ext>
            </a:extLst>
          </p:cNvPr>
          <p:cNvPicPr>
            <a:picLocks noChangeAspect="1"/>
          </p:cNvPicPr>
          <p:nvPr/>
        </p:nvPicPr>
        <p:blipFill>
          <a:blip r:embed="rId3"/>
          <a:srcRect t="10685" b="9302"/>
          <a:stretch>
            <a:fillRect/>
          </a:stretch>
        </p:blipFill>
        <p:spPr>
          <a:xfrm>
            <a:off x="3072956" y="10"/>
            <a:ext cx="2970465" cy="3383268"/>
          </a:xfrm>
          <a:prstGeom prst="rect">
            <a:avLst/>
          </a:prstGeom>
        </p:spPr>
      </p:pic>
      <p:pic>
        <p:nvPicPr>
          <p:cNvPr id="9" name="Picture 8">
            <a:extLst>
              <a:ext uri="{FF2B5EF4-FFF2-40B4-BE49-F238E27FC236}">
                <a16:creationId xmlns:a16="http://schemas.microsoft.com/office/drawing/2014/main" id="{0445572A-B62A-C745-128B-EFB679B5DC1B}"/>
              </a:ext>
            </a:extLst>
          </p:cNvPr>
          <p:cNvPicPr>
            <a:picLocks noChangeAspect="1"/>
          </p:cNvPicPr>
          <p:nvPr/>
        </p:nvPicPr>
        <p:blipFill>
          <a:blip r:embed="rId4"/>
          <a:srcRect t="25146" r="3" b="3"/>
          <a:stretch>
            <a:fillRect/>
          </a:stretch>
        </p:blipFill>
        <p:spPr>
          <a:xfrm>
            <a:off x="6145909" y="10"/>
            <a:ext cx="2971800" cy="3383268"/>
          </a:xfrm>
          <a:prstGeom prst="rect">
            <a:avLst/>
          </a:prstGeom>
        </p:spPr>
      </p:pic>
      <p:pic>
        <p:nvPicPr>
          <p:cNvPr id="11" name="Picture 10">
            <a:extLst>
              <a:ext uri="{FF2B5EF4-FFF2-40B4-BE49-F238E27FC236}">
                <a16:creationId xmlns:a16="http://schemas.microsoft.com/office/drawing/2014/main" id="{CF7F30F3-C919-E935-2C22-BC5644A29CD1}"/>
              </a:ext>
            </a:extLst>
          </p:cNvPr>
          <p:cNvPicPr>
            <a:picLocks noChangeAspect="1"/>
          </p:cNvPicPr>
          <p:nvPr/>
        </p:nvPicPr>
        <p:blipFill>
          <a:blip r:embed="rId5"/>
          <a:srcRect r="1" b="3389"/>
          <a:stretch>
            <a:fillRect/>
          </a:stretch>
        </p:blipFill>
        <p:spPr>
          <a:xfrm>
            <a:off x="9220200" y="10"/>
            <a:ext cx="2971800" cy="3383268"/>
          </a:xfrm>
          <a:prstGeom prst="rect">
            <a:avLst/>
          </a:prstGeom>
        </p:spPr>
      </p:pic>
      <p:pic>
        <p:nvPicPr>
          <p:cNvPr id="15" name="Picture 14">
            <a:extLst>
              <a:ext uri="{FF2B5EF4-FFF2-40B4-BE49-F238E27FC236}">
                <a16:creationId xmlns:a16="http://schemas.microsoft.com/office/drawing/2014/main" id="{CD4A41D0-74BE-8A47-E07F-A5C918A94995}"/>
              </a:ext>
            </a:extLst>
          </p:cNvPr>
          <p:cNvPicPr>
            <a:picLocks noChangeAspect="1"/>
          </p:cNvPicPr>
          <p:nvPr/>
        </p:nvPicPr>
        <p:blipFill>
          <a:blip r:embed="rId6"/>
          <a:srcRect t="689" r="3" b="3"/>
          <a:stretch>
            <a:fillRect/>
          </a:stretch>
        </p:blipFill>
        <p:spPr>
          <a:xfrm>
            <a:off x="-1017" y="3474720"/>
            <a:ext cx="2970465" cy="3383280"/>
          </a:xfrm>
          <a:prstGeom prst="rect">
            <a:avLst/>
          </a:prstGeom>
        </p:spPr>
      </p:pic>
      <p:sp>
        <p:nvSpPr>
          <p:cNvPr id="29" name="Rectangle 28">
            <a:extLst>
              <a:ext uri="{FF2B5EF4-FFF2-40B4-BE49-F238E27FC236}">
                <a16:creationId xmlns:a16="http://schemas.microsoft.com/office/drawing/2014/main" id="{C0AC9FD1-C59B-E642-46A7-B70B84643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564C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A23469C-89AF-2571-CEA2-9B579177DBBB}"/>
              </a:ext>
            </a:extLst>
          </p:cNvPr>
          <p:cNvSpPr>
            <a:spLocks noGrp="1"/>
          </p:cNvSpPr>
          <p:nvPr>
            <p:ph type="title"/>
          </p:nvPr>
        </p:nvSpPr>
        <p:spPr>
          <a:xfrm>
            <a:off x="6491653" y="3799271"/>
            <a:ext cx="5193748" cy="925125"/>
          </a:xfrm>
        </p:spPr>
        <p:txBody>
          <a:bodyPr vert="horz" lIns="91440" tIns="45720" rIns="91440" bIns="45720" rtlCol="0">
            <a:normAutofit/>
          </a:bodyPr>
          <a:lstStyle/>
          <a:p>
            <a:r>
              <a:rPr lang="en-US" sz="4000" kern="1200">
                <a:solidFill>
                  <a:srgbClr val="FFFFFF"/>
                </a:solidFill>
                <a:latin typeface="+mj-lt"/>
                <a:ea typeface="+mj-ea"/>
                <a:cs typeface="+mj-cs"/>
              </a:rPr>
              <a:t>The “Lab”</a:t>
            </a:r>
          </a:p>
        </p:txBody>
      </p:sp>
      <p:pic>
        <p:nvPicPr>
          <p:cNvPr id="13" name="Picture 12">
            <a:extLst>
              <a:ext uri="{FF2B5EF4-FFF2-40B4-BE49-F238E27FC236}">
                <a16:creationId xmlns:a16="http://schemas.microsoft.com/office/drawing/2014/main" id="{88C0308D-BFD7-6537-E357-F5ABFFC90E95}"/>
              </a:ext>
            </a:extLst>
          </p:cNvPr>
          <p:cNvPicPr>
            <a:picLocks noChangeAspect="1"/>
          </p:cNvPicPr>
          <p:nvPr/>
        </p:nvPicPr>
        <p:blipFill>
          <a:blip r:embed="rId7"/>
          <a:srcRect r="-5" b="191"/>
          <a:stretch>
            <a:fillRect/>
          </a:stretch>
        </p:blipFill>
        <p:spPr>
          <a:xfrm>
            <a:off x="3059902" y="3474719"/>
            <a:ext cx="2970466" cy="3383280"/>
          </a:xfrm>
          <a:prstGeom prst="rect">
            <a:avLst/>
          </a:prstGeom>
        </p:spPr>
      </p:pic>
      <p:sp>
        <p:nvSpPr>
          <p:cNvPr id="24" name="Content Placeholder 23">
            <a:extLst>
              <a:ext uri="{FF2B5EF4-FFF2-40B4-BE49-F238E27FC236}">
                <a16:creationId xmlns:a16="http://schemas.microsoft.com/office/drawing/2014/main" id="{20154DEC-2864-04EC-6C4B-D0B31A4CD988}"/>
              </a:ext>
            </a:extLst>
          </p:cNvPr>
          <p:cNvSpPr>
            <a:spLocks noGrp="1"/>
          </p:cNvSpPr>
          <p:nvPr>
            <p:ph idx="1"/>
          </p:nvPr>
        </p:nvSpPr>
        <p:spPr>
          <a:xfrm>
            <a:off x="6479648" y="4815839"/>
            <a:ext cx="5366610" cy="1453477"/>
          </a:xfrm>
        </p:spPr>
        <p:txBody>
          <a:bodyPr>
            <a:normAutofit/>
          </a:bodyPr>
          <a:lstStyle/>
          <a:p>
            <a:r>
              <a:rPr lang="en-US">
                <a:solidFill>
                  <a:srgbClr val="FFFFFF"/>
                </a:solidFill>
              </a:rPr>
              <a:t>Intentional Planning and Preparation all Summer!</a:t>
            </a:r>
          </a:p>
        </p:txBody>
      </p:sp>
    </p:spTree>
    <p:extLst>
      <p:ext uri="{BB962C8B-B14F-4D97-AF65-F5344CB8AC3E}">
        <p14:creationId xmlns:p14="http://schemas.microsoft.com/office/powerpoint/2010/main" val="365866305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18F4C33-CFC2-2E2D-E250-A6FBAFFC8DBC}"/>
              </a:ext>
            </a:extLst>
          </p:cNvPr>
          <p:cNvPicPr>
            <a:picLocks noChangeAspect="1"/>
          </p:cNvPicPr>
          <p:nvPr/>
        </p:nvPicPr>
        <p:blipFill>
          <a:blip r:embed="rId2">
            <a:duotone>
              <a:schemeClr val="bg2">
                <a:shade val="45000"/>
                <a:satMod val="135000"/>
              </a:schemeClr>
              <a:prstClr val="white"/>
            </a:duotone>
          </a:blip>
          <a:srcRect t="23166" r="9085" b="-7"/>
          <a:stretch>
            <a:fillRect/>
          </a:stretch>
        </p:blipFill>
        <p:spPr>
          <a:xfrm>
            <a:off x="20" y="10"/>
            <a:ext cx="12191980" cy="6857990"/>
          </a:xfrm>
          <a:prstGeom prst="rect">
            <a:avLst/>
          </a:prstGeom>
        </p:spPr>
      </p:pic>
      <p:sp>
        <p:nvSpPr>
          <p:cNvPr id="21" name="Rectangle 2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E9E486AE-AD30-7BD2-269F-885D45952BF4}"/>
              </a:ext>
            </a:extLst>
          </p:cNvPr>
          <p:cNvSpPr>
            <a:spLocks noGrp="1"/>
          </p:cNvSpPr>
          <p:nvPr>
            <p:ph type="title"/>
          </p:nvPr>
        </p:nvSpPr>
        <p:spPr>
          <a:xfrm>
            <a:off x="838200" y="541514"/>
            <a:ext cx="10515600" cy="1325563"/>
          </a:xfrm>
        </p:spPr>
        <p:txBody>
          <a:bodyPr>
            <a:normAutofit fontScale="90000"/>
          </a:bodyPr>
          <a:lstStyle/>
          <a:p>
            <a:r>
              <a:rPr lang="en-US"/>
              <a:t>The "Lab" Focus Areas – Continual Improvement Driven by Data, Survey Input, Leadership Team Input, District Vision, Law, HUSD Policy, and Best Practices Related to what is Best for Students</a:t>
            </a:r>
          </a:p>
        </p:txBody>
      </p:sp>
      <p:graphicFrame>
        <p:nvGraphicFramePr>
          <p:cNvPr id="5" name="Content Placeholder 2">
            <a:extLst>
              <a:ext uri="{FF2B5EF4-FFF2-40B4-BE49-F238E27FC236}">
                <a16:creationId xmlns:a16="http://schemas.microsoft.com/office/drawing/2014/main" id="{CFE7D8AE-3A02-D7F2-1A1A-17D8AC1D1549}"/>
              </a:ext>
            </a:extLst>
          </p:cNvPr>
          <p:cNvGraphicFramePr>
            <a:graphicFrameLocks noGrp="1"/>
          </p:cNvGraphicFramePr>
          <p:nvPr>
            <p:ph idx="1"/>
          </p:nvPr>
        </p:nvGraphicFramePr>
        <p:xfrm>
          <a:off x="833967" y="2368298"/>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8407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8F52-1036-1082-DE46-D9BFE625276E}"/>
              </a:ext>
            </a:extLst>
          </p:cNvPr>
          <p:cNvSpPr>
            <a:spLocks noGrp="1"/>
          </p:cNvSpPr>
          <p:nvPr>
            <p:ph type="title"/>
          </p:nvPr>
        </p:nvSpPr>
        <p:spPr/>
        <p:txBody>
          <a:bodyPr/>
          <a:lstStyle/>
          <a:p>
            <a:pPr algn="ctr"/>
            <a:r>
              <a:rPr lang="en-US"/>
              <a:t>School Improvement Process</a:t>
            </a:r>
          </a:p>
        </p:txBody>
      </p:sp>
      <p:graphicFrame>
        <p:nvGraphicFramePr>
          <p:cNvPr id="4" name="Content Placeholder 3">
            <a:extLst>
              <a:ext uri="{FF2B5EF4-FFF2-40B4-BE49-F238E27FC236}">
                <a16:creationId xmlns:a16="http://schemas.microsoft.com/office/drawing/2014/main" id="{3292214D-B42A-DCA7-F6D8-344F9B6E8819}"/>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1144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3CE1D-0746-76EF-A5BB-B45282AADA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A2B252-49FC-C7A1-7AB3-8B6C2229043C}"/>
              </a:ext>
            </a:extLst>
          </p:cNvPr>
          <p:cNvSpPr>
            <a:spLocks noGrp="1"/>
          </p:cNvSpPr>
          <p:nvPr>
            <p:ph type="title"/>
          </p:nvPr>
        </p:nvSpPr>
        <p:spPr>
          <a:xfrm>
            <a:off x="732272" y="69120"/>
            <a:ext cx="10515600" cy="664422"/>
          </a:xfrm>
        </p:spPr>
        <p:txBody>
          <a:bodyPr>
            <a:normAutofit fontScale="90000"/>
          </a:bodyPr>
          <a:lstStyle/>
          <a:p>
            <a:pPr algn="ctr"/>
            <a:r>
              <a:rPr lang="en-US"/>
              <a:t>School Improvement Process</a:t>
            </a:r>
          </a:p>
        </p:txBody>
      </p:sp>
      <p:graphicFrame>
        <p:nvGraphicFramePr>
          <p:cNvPr id="4" name="Content Placeholder 3">
            <a:extLst>
              <a:ext uri="{FF2B5EF4-FFF2-40B4-BE49-F238E27FC236}">
                <a16:creationId xmlns:a16="http://schemas.microsoft.com/office/drawing/2014/main" id="{B3199A47-E847-48E9-A22B-E232A6E96BB6}"/>
              </a:ext>
            </a:extLst>
          </p:cNvPr>
          <p:cNvGraphicFramePr>
            <a:graphicFrameLocks noGrp="1"/>
          </p:cNvGraphicFramePr>
          <p:nvPr>
            <p:ph idx="1"/>
          </p:nvPr>
        </p:nvGraphicFramePr>
        <p:xfrm>
          <a:off x="2565400" y="826348"/>
          <a:ext cx="7061200" cy="23679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Diagram 19">
            <a:extLst>
              <a:ext uri="{FF2B5EF4-FFF2-40B4-BE49-F238E27FC236}">
                <a16:creationId xmlns:a16="http://schemas.microsoft.com/office/drawing/2014/main" id="{BD7D9C0B-5211-A007-307C-DF665AB5B22A}"/>
              </a:ext>
            </a:extLst>
          </p:cNvPr>
          <p:cNvGraphicFramePr/>
          <p:nvPr/>
        </p:nvGraphicFramePr>
        <p:xfrm>
          <a:off x="3810000" y="3189514"/>
          <a:ext cx="4572000" cy="36576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93" name="Star: 5 Points 292">
            <a:extLst>
              <a:ext uri="{FF2B5EF4-FFF2-40B4-BE49-F238E27FC236}">
                <a16:creationId xmlns:a16="http://schemas.microsoft.com/office/drawing/2014/main" id="{87CFFF29-DCC5-B11D-A0F2-848BB7AC3FE9}"/>
              </a:ext>
            </a:extLst>
          </p:cNvPr>
          <p:cNvSpPr/>
          <p:nvPr/>
        </p:nvSpPr>
        <p:spPr>
          <a:xfrm>
            <a:off x="732272" y="2193459"/>
            <a:ext cx="3472709" cy="3193738"/>
          </a:xfrm>
          <a:prstGeom prst="star5">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4" name="TextBox 293">
            <a:extLst>
              <a:ext uri="{FF2B5EF4-FFF2-40B4-BE49-F238E27FC236}">
                <a16:creationId xmlns:a16="http://schemas.microsoft.com/office/drawing/2014/main" id="{716ED588-CB0C-5BB1-AB4B-165984223537}"/>
              </a:ext>
            </a:extLst>
          </p:cNvPr>
          <p:cNvSpPr txBox="1"/>
          <p:nvPr/>
        </p:nvSpPr>
        <p:spPr>
          <a:xfrm>
            <a:off x="1743696" y="3425955"/>
            <a:ext cx="1442953"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ptos" panose="02110004020202020204"/>
                <a:ea typeface="+mn-ea"/>
                <a:cs typeface="+mn-cs"/>
              </a:rPr>
              <a:t>Your Input was Integral and Dissected Heavily in this Process!</a:t>
            </a:r>
          </a:p>
        </p:txBody>
      </p:sp>
    </p:spTree>
    <p:extLst>
      <p:ext uri="{BB962C8B-B14F-4D97-AF65-F5344CB8AC3E}">
        <p14:creationId xmlns:p14="http://schemas.microsoft.com/office/powerpoint/2010/main" val="3805585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268511-9709-46C0-B194-DC0805DEC6E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10944D-8318-52DF-3B7F-695FBEAA8B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Freeform: Shape 9">
            <a:extLst>
              <a:ext uri="{FF2B5EF4-FFF2-40B4-BE49-F238E27FC236}">
                <a16:creationId xmlns:a16="http://schemas.microsoft.com/office/drawing/2014/main" id="{42285BE6-6DCF-45F0-CC80-B351D6A8B3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BC7BDF2-842D-F5F0-5A20-0C3D2F18AE92}"/>
              </a:ext>
            </a:extLst>
          </p:cNvPr>
          <p:cNvSpPr>
            <a:spLocks noGrp="1"/>
          </p:cNvSpPr>
          <p:nvPr>
            <p:ph type="title"/>
          </p:nvPr>
        </p:nvSpPr>
        <p:spPr>
          <a:xfrm>
            <a:off x="686834" y="1153572"/>
            <a:ext cx="3200400" cy="4461163"/>
          </a:xfrm>
        </p:spPr>
        <p:txBody>
          <a:bodyPr>
            <a:normAutofit/>
          </a:bodyPr>
          <a:lstStyle/>
          <a:p>
            <a:r>
              <a:rPr lang="en-US">
                <a:solidFill>
                  <a:srgbClr val="FFFFFF"/>
                </a:solidFill>
              </a:rPr>
              <a:t>IAP Components Connected  to Goals </a:t>
            </a:r>
          </a:p>
        </p:txBody>
      </p:sp>
      <p:sp>
        <p:nvSpPr>
          <p:cNvPr id="12" name="Arc 11">
            <a:extLst>
              <a:ext uri="{FF2B5EF4-FFF2-40B4-BE49-F238E27FC236}">
                <a16:creationId xmlns:a16="http://schemas.microsoft.com/office/drawing/2014/main" id="{40FA6962-87D4-2A53-FD55-BBCDF581EB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Content Placeholder 2">
            <a:extLst>
              <a:ext uri="{FF2B5EF4-FFF2-40B4-BE49-F238E27FC236}">
                <a16:creationId xmlns:a16="http://schemas.microsoft.com/office/drawing/2014/main" id="{34D5922B-C76A-9467-CEC1-F72B75D49F83}"/>
              </a:ext>
            </a:extLst>
          </p:cNvPr>
          <p:cNvSpPr>
            <a:spLocks noGrp="1"/>
          </p:cNvSpPr>
          <p:nvPr>
            <p:ph idx="1"/>
          </p:nvPr>
        </p:nvSpPr>
        <p:spPr>
          <a:xfrm>
            <a:off x="4269887" y="636190"/>
            <a:ext cx="6906491" cy="5585619"/>
          </a:xfrm>
        </p:spPr>
        <p:txBody>
          <a:bodyPr vert="horz" lIns="91440" tIns="45720" rIns="91440" bIns="45720" rtlCol="0" anchor="ctr">
            <a:noAutofit/>
          </a:bodyPr>
          <a:lstStyle/>
          <a:p>
            <a:r>
              <a:rPr lang="en-US" sz="1600" dirty="0"/>
              <a:t>Mathematics</a:t>
            </a:r>
          </a:p>
          <a:p>
            <a:pPr lvl="1">
              <a:buFont typeface="Courier New" panose="020B0604020202020204" pitchFamily="34" charset="0"/>
              <a:buChar char="o"/>
            </a:pPr>
            <a:r>
              <a:rPr lang="en-US" sz="1600" dirty="0">
                <a:latin typeface="Aptos"/>
                <a:ea typeface="Cambria"/>
                <a:cs typeface="Arial"/>
              </a:rPr>
              <a:t>Bridges Elementary School will increase schoolwide math proficiency to 81% from 78.6% in 2024-2025 and 79% in 2025-2026 as evidenced by AASA performance for 3rd through 6th grade students by the end of the 2026-2027 school year.</a:t>
            </a:r>
            <a:endParaRPr lang="en-US" sz="1600" dirty="0">
              <a:latin typeface="Aptos"/>
              <a:cs typeface="Arial"/>
            </a:endParaRPr>
          </a:p>
          <a:p>
            <a:r>
              <a:rPr lang="en-US" sz="1600" dirty="0"/>
              <a:t>ELA</a:t>
            </a:r>
          </a:p>
          <a:p>
            <a:pPr lvl="1">
              <a:buFont typeface="Courier New" panose="020B0604020202020204" pitchFamily="34" charset="0"/>
              <a:buChar char="o"/>
            </a:pPr>
            <a:r>
              <a:rPr lang="en-US" sz="1600" dirty="0">
                <a:latin typeface="Aptos"/>
                <a:ea typeface="Cambria"/>
                <a:cs typeface="Arial"/>
              </a:rPr>
              <a:t>Bridges Elementary School will increase schoolwide ELA proficiency to 81% from 77% in 2025-2026 as evidenced by AASA performance for 3rd through 6th grade students by the end of the 2026-2027 school year.</a:t>
            </a:r>
            <a:endParaRPr lang="en-US" sz="1600" dirty="0">
              <a:latin typeface="Aptos"/>
              <a:cs typeface="Arial"/>
            </a:endParaRPr>
          </a:p>
          <a:p>
            <a:r>
              <a:rPr lang="en-US" sz="1600" dirty="0"/>
              <a:t>PLC/MTSS Implementation</a:t>
            </a:r>
          </a:p>
          <a:p>
            <a:pPr lvl="1"/>
            <a:r>
              <a:rPr lang="en-US" sz="1600" dirty="0">
                <a:latin typeface="Aptos"/>
                <a:ea typeface="Cambria"/>
                <a:cs typeface="Arial"/>
              </a:rPr>
              <a:t>Bridges Elementary School will implement the PLC and MTSS process (includes all tiers of MTSS both academically and behaviorally) with fidelity and systematically, resulting in weekly or bi-weekly PLC meetings for every grade level (including Specials and Special Education), supported by evidence of PLC cycle progress tied to student achievement submitted to Microsoft Teams at the culmination of each meeting (PLC document will be provided for teams to complete, with an emphasis placed on student outcomes). </a:t>
            </a:r>
            <a:endParaRPr lang="en-US" sz="1600" dirty="0">
              <a:latin typeface="Aptos"/>
              <a:cs typeface="Arial"/>
            </a:endParaRPr>
          </a:p>
          <a:p>
            <a:pPr lvl="1">
              <a:buFont typeface="Courier New" panose="020B0604020202020204" pitchFamily="34" charset="0"/>
              <a:buChar char="o"/>
            </a:pPr>
            <a:endParaRPr lang="en-US" sz="1600" dirty="0"/>
          </a:p>
        </p:txBody>
      </p:sp>
    </p:spTree>
    <p:extLst>
      <p:ext uri="{BB962C8B-B14F-4D97-AF65-F5344CB8AC3E}">
        <p14:creationId xmlns:p14="http://schemas.microsoft.com/office/powerpoint/2010/main" val="8305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277D542-3239-BC37-8C94-5DBA52AE9C08}"/>
              </a:ext>
            </a:extLst>
          </p:cNvPr>
          <p:cNvPicPr>
            <a:picLocks noGrp="1" noChangeAspect="1"/>
          </p:cNvPicPr>
          <p:nvPr>
            <p:ph idx="1"/>
          </p:nvPr>
        </p:nvPicPr>
        <p:blipFill>
          <a:blip r:embed="rId2"/>
          <a:stretch>
            <a:fillRect/>
          </a:stretch>
        </p:blipFill>
        <p:spPr>
          <a:xfrm>
            <a:off x="3239044" y="643467"/>
            <a:ext cx="5713911" cy="5571065"/>
          </a:xfrm>
          <a:prstGeom prst="rect">
            <a:avLst/>
          </a:prstGeom>
          <a:ln>
            <a:noFill/>
          </a:ln>
        </p:spPr>
      </p:pic>
    </p:spTree>
    <p:extLst>
      <p:ext uri="{BB962C8B-B14F-4D97-AF65-F5344CB8AC3E}">
        <p14:creationId xmlns:p14="http://schemas.microsoft.com/office/powerpoint/2010/main" val="1327428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5DD5-F07F-163D-A469-78BC4A6D3A05}"/>
              </a:ext>
            </a:extLst>
          </p:cNvPr>
          <p:cNvSpPr>
            <a:spLocks noGrp="1"/>
          </p:cNvSpPr>
          <p:nvPr>
            <p:ph type="title"/>
          </p:nvPr>
        </p:nvSpPr>
        <p:spPr>
          <a:xfrm>
            <a:off x="1069848" y="484632"/>
            <a:ext cx="10058400" cy="1609344"/>
          </a:xfrm>
        </p:spPr>
        <p:txBody>
          <a:bodyPr>
            <a:normAutofit/>
          </a:bodyPr>
          <a:lstStyle/>
          <a:p>
            <a:r>
              <a:rPr lang="en-US" dirty="0"/>
              <a:t>Campus Impact committees</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F792C92A-EBD1-CCEA-3FB8-DDE99B7442E9}"/>
              </a:ext>
            </a:extLst>
          </p:cNvPr>
          <p:cNvGraphicFramePr>
            <a:graphicFrameLocks noGrp="1"/>
          </p:cNvGraphicFramePr>
          <p:nvPr>
            <p:ph idx="1"/>
            <p:extLst>
              <p:ext uri="{D42A27DB-BD31-4B8C-83A1-F6EECF244321}">
                <p14:modId xmlns:p14="http://schemas.microsoft.com/office/powerpoint/2010/main" val="3815344464"/>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19896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2000"/>
                <a:satMod val="150000"/>
                <a:lumMod val="150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036041" y="618518"/>
            <a:ext cx="3281003" cy="1478570"/>
          </a:xfrm>
        </p:spPr>
        <p:txBody>
          <a:bodyPr anchor="b">
            <a:normAutofit/>
          </a:bodyPr>
          <a:lstStyle/>
          <a:p>
            <a:r>
              <a:rPr lang="en-US" sz="2800"/>
              <a:t>Teacher driven observation </a:t>
            </a:r>
          </a:p>
        </p:txBody>
      </p:sp>
      <p:sp>
        <p:nvSpPr>
          <p:cNvPr id="2060" name="Round Diagonal Corner Rectangle 11">
            <a:extLst>
              <a:ext uri="{FF2B5EF4-FFF2-40B4-BE49-F238E27FC236}">
                <a16:creationId xmlns:a16="http://schemas.microsoft.com/office/drawing/2014/main" id="{15649ABD-2423-4C83-8F1D-CDC70264C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solidFill>
            <a:srgbClr val="FFFFFF"/>
          </a:solidFill>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8195F44-677E-4690-079D-766673049509}"/>
              </a:ext>
            </a:extLst>
          </p:cNvPr>
          <p:cNvPicPr>
            <a:picLocks noChangeAspect="1"/>
          </p:cNvPicPr>
          <p:nvPr/>
        </p:nvPicPr>
        <p:blipFill>
          <a:blip r:embed="rId3"/>
          <a:stretch>
            <a:fillRect/>
          </a:stretch>
        </p:blipFill>
        <p:spPr>
          <a:xfrm>
            <a:off x="1163800" y="1137621"/>
            <a:ext cx="6022758" cy="4577297"/>
          </a:xfrm>
          <a:prstGeom prst="rect">
            <a:avLst/>
          </a:prstGeom>
        </p:spPr>
      </p:pic>
      <p:sp>
        <p:nvSpPr>
          <p:cNvPr id="3" name="Content Placeholder 2"/>
          <p:cNvSpPr>
            <a:spLocks noGrp="1"/>
          </p:cNvSpPr>
          <p:nvPr>
            <p:ph sz="quarter" idx="13"/>
          </p:nvPr>
        </p:nvSpPr>
        <p:spPr>
          <a:xfrm>
            <a:off x="8036041" y="2249487"/>
            <a:ext cx="3281004" cy="3541714"/>
          </a:xfrm>
        </p:spPr>
        <p:txBody>
          <a:bodyPr>
            <a:normAutofit/>
          </a:bodyPr>
          <a:lstStyle/>
          <a:p>
            <a:endParaRPr lang="en-US" sz="1800" dirty="0"/>
          </a:p>
          <a:p>
            <a:r>
              <a:rPr lang="en-US" sz="1800" dirty="0"/>
              <a:t>Every Bridges teacher will participate in TDO this year</a:t>
            </a:r>
          </a:p>
          <a:p>
            <a:r>
              <a:rPr lang="en-US" sz="1800" dirty="0"/>
              <a:t>Takes place on Wednesdays with a New team of teachers (approximately 5-8 per group) during each rotation</a:t>
            </a:r>
          </a:p>
          <a:p>
            <a:endParaRPr lang="en-US" sz="1800" dirty="0"/>
          </a:p>
        </p:txBody>
      </p:sp>
    </p:spTree>
    <p:extLst>
      <p:ext uri="{BB962C8B-B14F-4D97-AF65-F5344CB8AC3E}">
        <p14:creationId xmlns:p14="http://schemas.microsoft.com/office/powerpoint/2010/main" val="3997092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C8DC761-2584-AD6A-01F6-8E627826BF3E}"/>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Project Based Learning and STEAM</a:t>
            </a:r>
          </a:p>
        </p:txBody>
      </p:sp>
      <p:graphicFrame>
        <p:nvGraphicFramePr>
          <p:cNvPr id="5" name="Content Placeholder 2">
            <a:extLst>
              <a:ext uri="{FF2B5EF4-FFF2-40B4-BE49-F238E27FC236}">
                <a16:creationId xmlns:a16="http://schemas.microsoft.com/office/drawing/2014/main" id="{F2A4E7CA-549B-C3D6-2A1C-189952D6B569}"/>
              </a:ext>
            </a:extLst>
          </p:cNvPr>
          <p:cNvGraphicFramePr>
            <a:graphicFrameLocks noGrp="1"/>
          </p:cNvGraphicFramePr>
          <p:nvPr>
            <p:ph idx="1"/>
          </p:nvPr>
        </p:nvGraphicFramePr>
        <p:xfrm>
          <a:off x="276448" y="1694121"/>
          <a:ext cx="11532780" cy="50540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8388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Freeform: Shape 2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D648AC1-1E60-9D4F-349C-A601BDA8E365}"/>
              </a:ext>
            </a:extLst>
          </p:cNvPr>
          <p:cNvSpPr>
            <a:spLocks noGrp="1"/>
          </p:cNvSpPr>
          <p:nvPr>
            <p:ph type="title"/>
          </p:nvPr>
        </p:nvSpPr>
        <p:spPr>
          <a:xfrm>
            <a:off x="686834" y="1153572"/>
            <a:ext cx="3200400" cy="4461163"/>
          </a:xfrm>
        </p:spPr>
        <p:txBody>
          <a:bodyPr>
            <a:normAutofit/>
          </a:bodyPr>
          <a:lstStyle/>
          <a:p>
            <a:r>
              <a:rPr lang="en-US">
                <a:solidFill>
                  <a:srgbClr val="FFFFFF"/>
                </a:solidFill>
              </a:rPr>
              <a:t>Future Focused Forums</a:t>
            </a:r>
          </a:p>
        </p:txBody>
      </p:sp>
      <p:sp>
        <p:nvSpPr>
          <p:cNvPr id="25" name="Arc 2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864E0709-0EB1-7DD2-C3D1-8D6B1CA9C90B}"/>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sz="1400"/>
              <a:t>Once per month</a:t>
            </a:r>
          </a:p>
          <a:p>
            <a:r>
              <a:rPr lang="en-US" sz="1400"/>
              <a:t>Designed to reinforce our Keys to Success, open student eyes to career pathways, and build community </a:t>
            </a:r>
          </a:p>
          <a:p>
            <a:r>
              <a:rPr lang="en-US" sz="1400"/>
              <a:t>Community leaders in various fields will participate in a Q and A style forum at an assembly</a:t>
            </a:r>
          </a:p>
          <a:p>
            <a:pPr lvl="1">
              <a:buFont typeface="Courier New" panose="020B0604020202020204" pitchFamily="34" charset="0"/>
              <a:buChar char="o"/>
            </a:pPr>
            <a:r>
              <a:rPr lang="en-US" sz="1400"/>
              <a:t>STEAM/Engineers</a:t>
            </a:r>
          </a:p>
          <a:p>
            <a:pPr lvl="1">
              <a:buFont typeface="Courier New" panose="020B0604020202020204" pitchFamily="34" charset="0"/>
              <a:buChar char="o"/>
            </a:pPr>
            <a:r>
              <a:rPr lang="en-US" sz="1400"/>
              <a:t>Entrepreneurs</a:t>
            </a:r>
          </a:p>
          <a:p>
            <a:pPr lvl="1">
              <a:buFont typeface="Courier New" panose="020B0604020202020204" pitchFamily="34" charset="0"/>
              <a:buChar char="o"/>
            </a:pPr>
            <a:r>
              <a:rPr lang="en-US" sz="1400"/>
              <a:t>Professional Athletes</a:t>
            </a:r>
          </a:p>
          <a:p>
            <a:pPr lvl="1">
              <a:buFont typeface="Courier New" panose="020B0604020202020204" pitchFamily="34" charset="0"/>
              <a:buChar char="o"/>
            </a:pPr>
            <a:r>
              <a:rPr lang="en-US" sz="1400"/>
              <a:t>Healthcare Workers</a:t>
            </a:r>
          </a:p>
          <a:p>
            <a:pPr lvl="1">
              <a:buFont typeface="Courier New" panose="020B0604020202020204" pitchFamily="34" charset="0"/>
              <a:buChar char="o"/>
            </a:pPr>
            <a:r>
              <a:rPr lang="en-US" sz="1400"/>
              <a:t>Veterans and First Responders</a:t>
            </a:r>
          </a:p>
          <a:p>
            <a:pPr lvl="1">
              <a:buFont typeface="Courier New" panose="020B0604020202020204" pitchFamily="34" charset="0"/>
              <a:buChar char="o"/>
            </a:pPr>
            <a:r>
              <a:rPr lang="en-US" sz="1400"/>
              <a:t>Lawyers</a:t>
            </a:r>
          </a:p>
          <a:p>
            <a:pPr lvl="1">
              <a:buFont typeface="Courier New" panose="020B0604020202020204" pitchFamily="34" charset="0"/>
              <a:buChar char="o"/>
            </a:pPr>
            <a:r>
              <a:rPr lang="en-US" sz="1400"/>
              <a:t>HUSD MS and HS Principals, District Personnel, and Superintendents</a:t>
            </a:r>
          </a:p>
          <a:p>
            <a:pPr lvl="1">
              <a:buFont typeface="Courier New" panose="020B0604020202020204" pitchFamily="34" charset="0"/>
              <a:buChar char="o"/>
            </a:pPr>
            <a:r>
              <a:rPr lang="en-US" sz="1400"/>
              <a:t>Former Student Leaders</a:t>
            </a:r>
          </a:p>
        </p:txBody>
      </p:sp>
    </p:spTree>
    <p:extLst>
      <p:ext uri="{BB962C8B-B14F-4D97-AF65-F5344CB8AC3E}">
        <p14:creationId xmlns:p14="http://schemas.microsoft.com/office/powerpoint/2010/main" val="977851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Content Placeholder 3">
            <a:extLst>
              <a:ext uri="{FF2B5EF4-FFF2-40B4-BE49-F238E27FC236}">
                <a16:creationId xmlns:a16="http://schemas.microsoft.com/office/drawing/2014/main" id="{E90470BE-7F94-F5CF-30A9-EF84FA2816BF}"/>
              </a:ext>
            </a:extLst>
          </p:cNvPr>
          <p:cNvPicPr>
            <a:picLocks noGrp="1" noChangeAspect="1"/>
          </p:cNvPicPr>
          <p:nvPr>
            <p:ph idx="1"/>
          </p:nvPr>
        </p:nvPicPr>
        <p:blipFill>
          <a:blip r:embed="rId2"/>
          <a:srcRect l="218" r="2876" b="1"/>
          <a:stretch>
            <a:fillRect/>
          </a:stretch>
        </p:blipFill>
        <p:spPr>
          <a:xfrm>
            <a:off x="20" y="1282"/>
            <a:ext cx="12191980" cy="6856718"/>
          </a:xfrm>
          <a:prstGeom prst="rect">
            <a:avLst/>
          </a:prstGeom>
        </p:spPr>
      </p:pic>
    </p:spTree>
    <p:extLst>
      <p:ext uri="{BB962C8B-B14F-4D97-AF65-F5344CB8AC3E}">
        <p14:creationId xmlns:p14="http://schemas.microsoft.com/office/powerpoint/2010/main" val="1602547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6EFF7-4C9F-E0FD-1A5B-4386FA19218D}"/>
              </a:ext>
            </a:extLst>
          </p:cNvPr>
          <p:cNvSpPr>
            <a:spLocks noGrp="1"/>
          </p:cNvSpPr>
          <p:nvPr>
            <p:ph type="title"/>
          </p:nvPr>
        </p:nvSpPr>
        <p:spPr>
          <a:xfrm>
            <a:off x="7865806" y="484632"/>
            <a:ext cx="3677264" cy="1609344"/>
          </a:xfrm>
        </p:spPr>
        <p:txBody>
          <a:bodyPr>
            <a:normAutofit/>
          </a:bodyPr>
          <a:lstStyle/>
          <a:p>
            <a:r>
              <a:rPr lang="en-US" sz="2800" dirty="0"/>
              <a:t>Positive Student Behavior Encouragement and Recognition Systems</a:t>
            </a:r>
          </a:p>
        </p:txBody>
      </p:sp>
      <p:pic>
        <p:nvPicPr>
          <p:cNvPr id="5" name="Picture 4">
            <a:extLst>
              <a:ext uri="{FF2B5EF4-FFF2-40B4-BE49-F238E27FC236}">
                <a16:creationId xmlns:a16="http://schemas.microsoft.com/office/drawing/2014/main" id="{CE595F9C-BEB3-E4F4-5287-FFFB9E37EC46}"/>
              </a:ext>
            </a:extLst>
          </p:cNvPr>
          <p:cNvPicPr>
            <a:picLocks noChangeAspect="1"/>
          </p:cNvPicPr>
          <p:nvPr/>
        </p:nvPicPr>
        <p:blipFill>
          <a:blip r:embed="rId2"/>
          <a:srcRect l="17172" r="20933"/>
          <a:stretch>
            <a:fillRect/>
          </a:stretch>
        </p:blipFill>
        <p:spPr>
          <a:xfrm>
            <a:off x="1" y="10"/>
            <a:ext cx="7546216" cy="6857990"/>
          </a:xfrm>
          <a:prstGeom prst="rect">
            <a:avLst/>
          </a:prstGeom>
        </p:spPr>
      </p:pic>
      <p:sp>
        <p:nvSpPr>
          <p:cNvPr id="3" name="Content Placeholder 2">
            <a:extLst>
              <a:ext uri="{FF2B5EF4-FFF2-40B4-BE49-F238E27FC236}">
                <a16:creationId xmlns:a16="http://schemas.microsoft.com/office/drawing/2014/main" id="{0388FB18-2AE5-B3CF-3673-7377184EFA08}"/>
              </a:ext>
            </a:extLst>
          </p:cNvPr>
          <p:cNvSpPr>
            <a:spLocks noGrp="1"/>
          </p:cNvSpPr>
          <p:nvPr>
            <p:ph idx="1"/>
          </p:nvPr>
        </p:nvSpPr>
        <p:spPr>
          <a:xfrm>
            <a:off x="7865805" y="2121408"/>
            <a:ext cx="3677263" cy="4092579"/>
          </a:xfrm>
        </p:spPr>
        <p:txBody>
          <a:bodyPr vert="horz" lIns="91440" tIns="45720" rIns="91440" bIns="45720" rtlCol="0">
            <a:normAutofit/>
          </a:bodyPr>
          <a:lstStyle/>
          <a:p>
            <a:r>
              <a:rPr lang="en-US" sz="1400" dirty="0"/>
              <a:t>Character Lessons- Specials Team</a:t>
            </a:r>
          </a:p>
          <a:p>
            <a:r>
              <a:rPr lang="en-US" sz="1400" dirty="0"/>
              <a:t>Ongoing Positive Recognition for Students</a:t>
            </a:r>
          </a:p>
          <a:p>
            <a:pPr lvl="1"/>
            <a:r>
              <a:rPr lang="en-US" sz="1400" dirty="0"/>
              <a:t>Schoolwide expectation to submit Student of the Month nominations (resulting in 250+ for the year)</a:t>
            </a:r>
          </a:p>
          <a:p>
            <a:pPr lvl="1"/>
            <a:r>
              <a:rPr lang="en-US" sz="1400" dirty="0"/>
              <a:t>Winners recognized in front of peers each month</a:t>
            </a:r>
          </a:p>
          <a:p>
            <a:pPr lvl="1"/>
            <a:r>
              <a:rPr lang="en-US" sz="1400" dirty="0"/>
              <a:t>Medals given to winners</a:t>
            </a:r>
          </a:p>
          <a:p>
            <a:pPr lvl="1"/>
            <a:r>
              <a:rPr lang="en-US" sz="1400" dirty="0"/>
              <a:t>Extra recess for winners</a:t>
            </a:r>
          </a:p>
          <a:p>
            <a:pPr lvl="1"/>
            <a:r>
              <a:rPr lang="en-US" sz="1400" dirty="0"/>
              <a:t>Tracking system for SOM recipients for their years at Bridges</a:t>
            </a:r>
          </a:p>
          <a:p>
            <a:pPr lvl="1"/>
            <a:r>
              <a:rPr lang="en-US" sz="1400" dirty="0"/>
              <a:t>Boo-Yah Tickets</a:t>
            </a:r>
          </a:p>
          <a:p>
            <a:pPr lvl="1"/>
            <a:r>
              <a:rPr lang="en-US" sz="1400" dirty="0"/>
              <a:t>Stickers</a:t>
            </a:r>
          </a:p>
          <a:p>
            <a:pPr marL="274320" lvl="1" indent="0">
              <a:buNone/>
            </a:pPr>
            <a:endParaRPr lang="en-US" sz="1400" dirty="0"/>
          </a:p>
          <a:p>
            <a:endParaRPr lang="en-US" sz="1400" dirty="0"/>
          </a:p>
        </p:txBody>
      </p:sp>
    </p:spTree>
    <p:extLst>
      <p:ext uri="{BB962C8B-B14F-4D97-AF65-F5344CB8AC3E}">
        <p14:creationId xmlns:p14="http://schemas.microsoft.com/office/powerpoint/2010/main" val="24833564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yellow tiger with black outline&#10;&#10;AI-generated content may be incorrect.">
            <a:extLst>
              <a:ext uri="{FF2B5EF4-FFF2-40B4-BE49-F238E27FC236}">
                <a16:creationId xmlns:a16="http://schemas.microsoft.com/office/drawing/2014/main" id="{C15B1A3D-8003-467E-F880-9D7CD73E4EA8}"/>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2968487" y="1086908"/>
            <a:ext cx="5423841" cy="5229486"/>
          </a:xfrm>
          <a:prstGeom prst="rect">
            <a:avLst/>
          </a:prstGeom>
        </p:spPr>
      </p:pic>
      <p:sp>
        <p:nvSpPr>
          <p:cNvPr id="4" name="Rectangle 2">
            <a:extLst>
              <a:ext uri="{FF2B5EF4-FFF2-40B4-BE49-F238E27FC236}">
                <a16:creationId xmlns:a16="http://schemas.microsoft.com/office/drawing/2014/main" id="{C34FA902-92C1-2279-4191-C1F5E8551F47}"/>
              </a:ext>
            </a:extLst>
          </p:cNvPr>
          <p:cNvSpPr>
            <a:spLocks noChangeArrowheads="1"/>
          </p:cNvSpPr>
          <p:nvPr/>
        </p:nvSpPr>
        <p:spPr bwMode="auto">
          <a:xfrm>
            <a:off x="516835" y="167395"/>
            <a:ext cx="11045687" cy="6724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60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Bobcat Pledge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6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0" fontAlgn="base" latinLnBrk="0" hangingPunct="0">
              <a:lnSpc>
                <a:spcPts val="4200"/>
              </a:lnSpc>
              <a:spcBef>
                <a:spcPct val="0"/>
              </a:spcBef>
              <a:spcAft>
                <a:spcPct val="0"/>
              </a:spcAft>
              <a:buClrTx/>
              <a:buSzTx/>
              <a:buFontTx/>
              <a:buNone/>
              <a:tabLst/>
              <a:defRPr/>
            </a:pP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As a </a:t>
            </a:r>
            <a:r>
              <a:rPr kumimoji="0" lang="en-US" altLang="en-US" sz="3200" b="1" i="0" u="sng"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Bobcat</a:t>
            </a: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 I choose to be</a:t>
            </a:r>
            <a:endParaRPr kumimoji="0" lang="en-US" altLang="en-US" sz="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0" fontAlgn="base" latinLnBrk="0" hangingPunct="0">
              <a:lnSpc>
                <a:spcPts val="4200"/>
              </a:lnSpc>
              <a:spcBef>
                <a:spcPct val="0"/>
              </a:spcBef>
              <a:spcAft>
                <a:spcPct val="0"/>
              </a:spcAft>
              <a:buClrTx/>
              <a:buSzTx/>
              <a:buFontTx/>
              <a:buNone/>
              <a:tabLst/>
              <a:defRPr/>
            </a:pPr>
            <a:r>
              <a:rPr kumimoji="0" lang="en-US" altLang="en-US" sz="3200" b="1" i="0" u="sng"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Safe</a:t>
            </a: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 in my actions,</a:t>
            </a:r>
            <a:b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br>
            <a:r>
              <a:rPr kumimoji="0" lang="en-US" altLang="en-US" sz="3200" b="1" i="0" u="sng"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Respectful</a:t>
            </a: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 with my words,</a:t>
            </a:r>
            <a:b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br>
            <a:r>
              <a:rPr kumimoji="0" lang="en-US" altLang="en-US" sz="3200" b="1" i="0" u="sng"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Responsible</a:t>
            </a: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 in my choices, and</a:t>
            </a:r>
            <a:b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b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A </a:t>
            </a:r>
            <a:r>
              <a:rPr kumimoji="0" lang="en-US" altLang="en-US" sz="3200" b="1" i="0" u="sng"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21st Century Learner</a:t>
            </a: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 in all I do.</a:t>
            </a:r>
            <a:endParaRPr kumimoji="0" lang="en-US" altLang="en-US" sz="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0" fontAlgn="base" latinLnBrk="0" hangingPunct="0">
              <a:lnSpc>
                <a:spcPts val="4200"/>
              </a:lnSpc>
              <a:spcBef>
                <a:spcPct val="0"/>
              </a:spcBef>
              <a:spcAft>
                <a:spcPct val="0"/>
              </a:spcAft>
              <a:buClrTx/>
              <a:buSzTx/>
              <a:buFontTx/>
              <a:buNone/>
              <a:tabLst/>
              <a:defRPr/>
            </a:pP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I will work hard, help others, work cooperatively, and think critically.</a:t>
            </a:r>
          </a:p>
          <a:p>
            <a:pPr marL="0" marR="0" lvl="0" indent="0" algn="l" defTabSz="914400" rtl="0" eaLnBrk="0" fontAlgn="base" latinLnBrk="0" hangingPunct="0">
              <a:lnSpc>
                <a:spcPts val="4200"/>
              </a:lnSpc>
              <a:spcBef>
                <a:spcPct val="0"/>
              </a:spcBef>
              <a:spcAft>
                <a:spcPct val="0"/>
              </a:spcAft>
              <a:buClrTx/>
              <a:buSzTx/>
              <a:buFontTx/>
              <a:buNone/>
              <a:tabLst/>
              <a:defRPr/>
            </a:pP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These are our </a:t>
            </a:r>
            <a:r>
              <a:rPr kumimoji="0" lang="en-US" altLang="en-US" sz="3200" b="0" i="0" u="sng"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Keys to Success</a:t>
            </a:r>
            <a:r>
              <a:rPr kumimoji="0" lang="en-US" altLang="en-US" sz="32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rPr>
              <a:t>, and I will use them to make a positive difference in our school and community.</a:t>
            </a:r>
            <a:endParaRPr kumimoji="0" lang="en-US" altLang="en-US" sz="24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600" b="0" i="0" u="none" strike="noStrike" kern="1200" cap="none" spc="0" normalizeH="0" baseline="0" noProof="0">
              <a:ln>
                <a:noFill/>
              </a:ln>
              <a:solidFill>
                <a:prstClr val="black"/>
              </a:solidFill>
              <a:effectLst/>
              <a:uLnTx/>
              <a:uFillTx/>
              <a:latin typeface="Aptos" panose="020B0004020202020204" pitchFamily="34" charset="0"/>
              <a:ea typeface="Georgia Pro" panose="02040502050405020303" pitchFamily="18" charset="0"/>
              <a:cs typeface="Georgia Pro" panose="020405020504050203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6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82239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91A72-1E70-ADEE-7B2F-18A513F4DD04}"/>
              </a:ext>
            </a:extLst>
          </p:cNvPr>
          <p:cNvSpPr>
            <a:spLocks noGrp="1"/>
          </p:cNvSpPr>
          <p:nvPr>
            <p:ph type="title"/>
          </p:nvPr>
        </p:nvSpPr>
        <p:spPr>
          <a:xfrm>
            <a:off x="8017254" y="271670"/>
            <a:ext cx="3724172" cy="1911383"/>
          </a:xfrm>
        </p:spPr>
        <p:txBody>
          <a:bodyPr>
            <a:normAutofit/>
          </a:bodyPr>
          <a:lstStyle/>
          <a:p>
            <a:pPr algn="ctr"/>
            <a:r>
              <a:rPr lang="en-US" sz="3600"/>
              <a:t>Expectations and Behavioral Tools</a:t>
            </a:r>
          </a:p>
        </p:txBody>
      </p:sp>
      <p:pic>
        <p:nvPicPr>
          <p:cNvPr id="7" name="Picture 6" descr="A paper with text and a paw print&#10;&#10;AI-generated content may be incorrect.">
            <a:extLst>
              <a:ext uri="{FF2B5EF4-FFF2-40B4-BE49-F238E27FC236}">
                <a16:creationId xmlns:a16="http://schemas.microsoft.com/office/drawing/2014/main" id="{E3DB902F-E030-63F1-E366-5B61D2A2D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1283" y="309593"/>
            <a:ext cx="3227251" cy="4177670"/>
          </a:xfrm>
          <a:prstGeom prst="rect">
            <a:avLst/>
          </a:prstGeom>
        </p:spPr>
      </p:pic>
      <p:pic>
        <p:nvPicPr>
          <p:cNvPr id="14" name="Picture 13" descr="A yellow and white circle with a cat head and text&#10;&#10;AI-generated content may be incorrect.">
            <a:extLst>
              <a:ext uri="{FF2B5EF4-FFF2-40B4-BE49-F238E27FC236}">
                <a16:creationId xmlns:a16="http://schemas.microsoft.com/office/drawing/2014/main" id="{71EC3B87-3E17-9598-57A4-828F807FFA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001" y="219241"/>
            <a:ext cx="1790288" cy="1790288"/>
          </a:xfrm>
          <a:prstGeom prst="rect">
            <a:avLst/>
          </a:prstGeom>
        </p:spPr>
      </p:pic>
      <p:pic>
        <p:nvPicPr>
          <p:cNvPr id="5" name="Picture 4" descr="A yellow logo with a cat&#10;&#10;AI-generated content may be incorrect.">
            <a:extLst>
              <a:ext uri="{FF2B5EF4-FFF2-40B4-BE49-F238E27FC236}">
                <a16:creationId xmlns:a16="http://schemas.microsoft.com/office/drawing/2014/main" id="{1C67A761-0533-7641-7F80-CC7DD3B497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7924" y="4712195"/>
            <a:ext cx="1875534" cy="1875534"/>
          </a:xfrm>
          <a:prstGeom prst="rect">
            <a:avLst/>
          </a:prstGeom>
        </p:spPr>
      </p:pic>
      <p:pic>
        <p:nvPicPr>
          <p:cNvPr id="11" name="Picture 10" descr="A round button with a yellow tiger head&#10;&#10;AI-generated content may be incorrect.">
            <a:extLst>
              <a:ext uri="{FF2B5EF4-FFF2-40B4-BE49-F238E27FC236}">
                <a16:creationId xmlns:a16="http://schemas.microsoft.com/office/drawing/2014/main" id="{B8D5936C-9A94-8A98-4254-A61456F3DB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0590" y="4671599"/>
            <a:ext cx="1995204" cy="1995204"/>
          </a:xfrm>
          <a:prstGeom prst="rect">
            <a:avLst/>
          </a:prstGeom>
        </p:spPr>
      </p:pic>
      <p:pic>
        <p:nvPicPr>
          <p:cNvPr id="16" name="Picture 15">
            <a:extLst>
              <a:ext uri="{FF2B5EF4-FFF2-40B4-BE49-F238E27FC236}">
                <a16:creationId xmlns:a16="http://schemas.microsoft.com/office/drawing/2014/main" id="{056CE176-5778-5840-6D03-DB00FA333F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0883" y="2398428"/>
            <a:ext cx="1950233" cy="1950233"/>
          </a:xfrm>
          <a:prstGeom prst="rect">
            <a:avLst/>
          </a:prstGeom>
        </p:spPr>
      </p:pic>
      <p:pic>
        <p:nvPicPr>
          <p:cNvPr id="18" name="Picture 17">
            <a:extLst>
              <a:ext uri="{FF2B5EF4-FFF2-40B4-BE49-F238E27FC236}">
                <a16:creationId xmlns:a16="http://schemas.microsoft.com/office/drawing/2014/main" id="{E37F9481-C696-705E-4DE9-3D14D6EA0D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8721" y="4737565"/>
            <a:ext cx="1863273" cy="1863273"/>
          </a:xfrm>
          <a:prstGeom prst="rect">
            <a:avLst/>
          </a:prstGeom>
        </p:spPr>
      </p:pic>
      <p:sp>
        <p:nvSpPr>
          <p:cNvPr id="3" name="Content Placeholder 2">
            <a:extLst>
              <a:ext uri="{FF2B5EF4-FFF2-40B4-BE49-F238E27FC236}">
                <a16:creationId xmlns:a16="http://schemas.microsoft.com/office/drawing/2014/main" id="{1A6EB2C3-E1A3-E887-93E3-9073A3E376E6}"/>
              </a:ext>
            </a:extLst>
          </p:cNvPr>
          <p:cNvSpPr>
            <a:spLocks noGrp="1"/>
          </p:cNvSpPr>
          <p:nvPr>
            <p:ph idx="1"/>
          </p:nvPr>
        </p:nvSpPr>
        <p:spPr>
          <a:xfrm>
            <a:off x="8017254" y="2274490"/>
            <a:ext cx="4056982" cy="4465743"/>
          </a:xfrm>
        </p:spPr>
        <p:txBody>
          <a:bodyPr>
            <a:normAutofit/>
          </a:bodyPr>
          <a:lstStyle/>
          <a:p>
            <a:r>
              <a:rPr lang="en-US" sz="2000" dirty="0"/>
              <a:t>Student Behavioral Expectations Matrix</a:t>
            </a:r>
          </a:p>
          <a:p>
            <a:pPr marL="0" indent="0">
              <a:buNone/>
            </a:pPr>
            <a:endParaRPr lang="en-US" sz="2000" dirty="0"/>
          </a:p>
        </p:txBody>
      </p:sp>
      <p:cxnSp>
        <p:nvCxnSpPr>
          <p:cNvPr id="23" name="Straight Connector 22">
            <a:extLst>
              <a:ext uri="{FF2B5EF4-FFF2-40B4-BE49-F238E27FC236}">
                <a16:creationId xmlns:a16="http://schemas.microsoft.com/office/drawing/2014/main" id="{822A5670-0F7B-4199-AEAB-33FBA9CEA4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1"/>
            <a:ext cx="0" cy="6858001"/>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BB1744D-A7DF-4B65-B6E3-DCF12BB2D8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627" y="2228770"/>
            <a:ext cx="2877035"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82DD753-EA38-4E86-91FB-05041A44A2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4567905"/>
            <a:ext cx="7530662"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DA63E78-7704-45EF-B5D3-EADDF5D826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1218591" y="5706812"/>
            <a:ext cx="228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4895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C009B-A27F-AFAC-1C6B-21FFB2B94F8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6A93841-279B-E5B4-60A0-45BA16DCB467}"/>
              </a:ext>
            </a:extLst>
          </p:cNvPr>
          <p:cNvPicPr>
            <a:picLocks noGrp="1" noChangeAspect="1"/>
          </p:cNvPicPr>
          <p:nvPr>
            <p:ph idx="1"/>
          </p:nvPr>
        </p:nvPicPr>
        <p:blipFill>
          <a:blip r:embed="rId2"/>
          <a:stretch>
            <a:fillRect/>
          </a:stretch>
        </p:blipFill>
        <p:spPr>
          <a:xfrm>
            <a:off x="157854" y="210119"/>
            <a:ext cx="11876292" cy="6594277"/>
          </a:xfrm>
          <a:prstGeom prst="rect">
            <a:avLst/>
          </a:prstGeom>
        </p:spPr>
      </p:pic>
    </p:spTree>
    <p:extLst>
      <p:ext uri="{BB962C8B-B14F-4D97-AF65-F5344CB8AC3E}">
        <p14:creationId xmlns:p14="http://schemas.microsoft.com/office/powerpoint/2010/main" val="3640644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2000"/>
                <a:satMod val="150000"/>
                <a:lumMod val="150000"/>
              </a:schemeClr>
            </a:duotone>
          </a:blip>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E88D4E8-17B6-4C60-8098-B3222095A6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3" cy="6858001"/>
            <a:chOff x="0" y="-1"/>
            <a:chExt cx="12192003" cy="6858001"/>
          </a:xfrm>
        </p:grpSpPr>
        <p:sp useBgFill="1">
          <p:nvSpPr>
            <p:cNvPr id="15" name="Rectangle 14">
              <a:extLst>
                <a:ext uri="{FF2B5EF4-FFF2-40B4-BE49-F238E27FC236}">
                  <a16:creationId xmlns:a16="http://schemas.microsoft.com/office/drawing/2014/main" id="{329CEDC5-A608-4569-A304-C444D93EB4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a:extLst>
                <a:ext uri="{FF2B5EF4-FFF2-40B4-BE49-F238E27FC236}">
                  <a16:creationId xmlns:a16="http://schemas.microsoft.com/office/drawing/2014/main" id="{6579ECED-D3DF-48A9-B968-A30A25EEC84A}"/>
                </a:ext>
                <a:ext uri="{C183D7F6-B498-43B3-948B-1728B52AA6E4}">
                  <adec:decorative xmlns:adec="http://schemas.microsoft.com/office/drawing/2017/decorative" val="1"/>
                </a:ext>
              </a:extLst>
            </p:cNvPr>
            <p:cNvPicPr>
              <a:picLocks noChangeAspect="1" noChangeArrowheads="1"/>
            </p:cNvPicPr>
            <p:nvPr>
              <p:extLst>
                <p:ext uri="{386F3935-93C4-4BCD-93E2-E3B085C9AB24}">
                  <p16:designElem xmlns:p16="http://schemas.microsoft.com/office/powerpoint/2015/main" val="1"/>
                </p:ext>
              </p:extLst>
            </p:nvPr>
          </p:nvPicPr>
          <p:blipFill>
            <a:blip r:embed="rId3">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6634CAC6-FE8C-4E40-8792-C77A8CEBF4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81779"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9" name="Rectangle 5">
              <a:extLst>
                <a:ext uri="{FF2B5EF4-FFF2-40B4-BE49-F238E27FC236}">
                  <a16:creationId xmlns:a16="http://schemas.microsoft.com/office/drawing/2014/main" id="{B94E35A6-E811-46E4-953D-5516A589776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0" name="Freeform 6">
              <a:extLst>
                <a:ext uri="{FF2B5EF4-FFF2-40B4-BE49-F238E27FC236}">
                  <a16:creationId xmlns:a16="http://schemas.microsoft.com/office/drawing/2014/main" id="{E6C9A408-8D09-4D5D-975E-BAD0978B8D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1" name="Freeform 7">
              <a:extLst>
                <a:ext uri="{FF2B5EF4-FFF2-40B4-BE49-F238E27FC236}">
                  <a16:creationId xmlns:a16="http://schemas.microsoft.com/office/drawing/2014/main" id="{ACA42037-6C95-475F-BE97-2DFA988644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2" name="Rectangle 8">
              <a:extLst>
                <a:ext uri="{FF2B5EF4-FFF2-40B4-BE49-F238E27FC236}">
                  <a16:creationId xmlns:a16="http://schemas.microsoft.com/office/drawing/2014/main" id="{44029147-D2C0-44D0-B5F5-8ABF8761A26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23" name="Freeform 9">
              <a:extLst>
                <a:ext uri="{FF2B5EF4-FFF2-40B4-BE49-F238E27FC236}">
                  <a16:creationId xmlns:a16="http://schemas.microsoft.com/office/drawing/2014/main" id="{88BEFB91-6DD6-4959-9B12-2A2C0B117FC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4" name="Freeform 10">
              <a:extLst>
                <a:ext uri="{FF2B5EF4-FFF2-40B4-BE49-F238E27FC236}">
                  <a16:creationId xmlns:a16="http://schemas.microsoft.com/office/drawing/2014/main" id="{B8104D70-3290-496A-9A24-A5963795A6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5" name="Freeform 11">
              <a:extLst>
                <a:ext uri="{FF2B5EF4-FFF2-40B4-BE49-F238E27FC236}">
                  <a16:creationId xmlns:a16="http://schemas.microsoft.com/office/drawing/2014/main" id="{90225A82-C02B-4C23-BEC5-069F663B69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6" name="Freeform 12">
              <a:extLst>
                <a:ext uri="{FF2B5EF4-FFF2-40B4-BE49-F238E27FC236}">
                  <a16:creationId xmlns:a16="http://schemas.microsoft.com/office/drawing/2014/main" id="{9940214F-AB3C-4A00-B9B5-3FF70831540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7" name="Freeform 13">
              <a:extLst>
                <a:ext uri="{FF2B5EF4-FFF2-40B4-BE49-F238E27FC236}">
                  <a16:creationId xmlns:a16="http://schemas.microsoft.com/office/drawing/2014/main" id="{9620B14C-2A15-4B80-8A04-09E535BBB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8" name="Freeform 14">
              <a:extLst>
                <a:ext uri="{FF2B5EF4-FFF2-40B4-BE49-F238E27FC236}">
                  <a16:creationId xmlns:a16="http://schemas.microsoft.com/office/drawing/2014/main" id="{738A3342-0ECF-43D0-A40D-0295055B8B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29" name="Freeform 15">
              <a:extLst>
                <a:ext uri="{FF2B5EF4-FFF2-40B4-BE49-F238E27FC236}">
                  <a16:creationId xmlns:a16="http://schemas.microsoft.com/office/drawing/2014/main" id="{A706DFD1-2A66-44E1-9614-11841F3BD83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0" name="Freeform 16">
              <a:extLst>
                <a:ext uri="{FF2B5EF4-FFF2-40B4-BE49-F238E27FC236}">
                  <a16:creationId xmlns:a16="http://schemas.microsoft.com/office/drawing/2014/main" id="{848B849E-3153-4B09-8B99-1918ED2ADE1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1" name="Freeform 17">
              <a:extLst>
                <a:ext uri="{FF2B5EF4-FFF2-40B4-BE49-F238E27FC236}">
                  <a16:creationId xmlns:a16="http://schemas.microsoft.com/office/drawing/2014/main" id="{7553E3B0-5F49-4208-89B4-45B2E0FCAC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2" name="Freeform 18">
              <a:extLst>
                <a:ext uri="{FF2B5EF4-FFF2-40B4-BE49-F238E27FC236}">
                  <a16:creationId xmlns:a16="http://schemas.microsoft.com/office/drawing/2014/main" id="{CBC7B8D1-D26C-4940-BD35-F095FB3933C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3" name="Freeform 19">
              <a:extLst>
                <a:ext uri="{FF2B5EF4-FFF2-40B4-BE49-F238E27FC236}">
                  <a16:creationId xmlns:a16="http://schemas.microsoft.com/office/drawing/2014/main" id="{B9C4931D-82F1-4718-BA6F-05EA7FD1BF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4" name="Freeform 20">
              <a:extLst>
                <a:ext uri="{FF2B5EF4-FFF2-40B4-BE49-F238E27FC236}">
                  <a16:creationId xmlns:a16="http://schemas.microsoft.com/office/drawing/2014/main" id="{5411A3E3-12D3-4247-A80D-EC24CB0BD97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5" name="Freeform 21">
              <a:extLst>
                <a:ext uri="{FF2B5EF4-FFF2-40B4-BE49-F238E27FC236}">
                  <a16:creationId xmlns:a16="http://schemas.microsoft.com/office/drawing/2014/main" id="{C355F1FB-0DC3-41F9-8BC2-B3DFCB5B587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6" name="Freeform 22">
              <a:extLst>
                <a:ext uri="{FF2B5EF4-FFF2-40B4-BE49-F238E27FC236}">
                  <a16:creationId xmlns:a16="http://schemas.microsoft.com/office/drawing/2014/main" id="{37666FAD-9605-43EA-AA92-8EF121F8E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7" name="Freeform 23">
              <a:extLst>
                <a:ext uri="{FF2B5EF4-FFF2-40B4-BE49-F238E27FC236}">
                  <a16:creationId xmlns:a16="http://schemas.microsoft.com/office/drawing/2014/main" id="{27D2E555-66C9-44A4-91EF-1112FC23247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8" name="Freeform 24">
              <a:extLst>
                <a:ext uri="{FF2B5EF4-FFF2-40B4-BE49-F238E27FC236}">
                  <a16:creationId xmlns:a16="http://schemas.microsoft.com/office/drawing/2014/main" id="{648675C7-F949-421C-ACEF-F8A5077133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39" name="Freeform 25">
              <a:extLst>
                <a:ext uri="{FF2B5EF4-FFF2-40B4-BE49-F238E27FC236}">
                  <a16:creationId xmlns:a16="http://schemas.microsoft.com/office/drawing/2014/main" id="{7E36DDA8-4797-4E2E-BA60-1739350141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0" name="Freeform 26">
              <a:extLst>
                <a:ext uri="{FF2B5EF4-FFF2-40B4-BE49-F238E27FC236}">
                  <a16:creationId xmlns:a16="http://schemas.microsoft.com/office/drawing/2014/main" id="{3C5BD196-BB9B-4207-A411-A94D4759A48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1" name="Freeform 27">
              <a:extLst>
                <a:ext uri="{FF2B5EF4-FFF2-40B4-BE49-F238E27FC236}">
                  <a16:creationId xmlns:a16="http://schemas.microsoft.com/office/drawing/2014/main" id="{10790C8B-A016-4479-B413-7F859F28B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2" name="Freeform 28">
              <a:extLst>
                <a:ext uri="{FF2B5EF4-FFF2-40B4-BE49-F238E27FC236}">
                  <a16:creationId xmlns:a16="http://schemas.microsoft.com/office/drawing/2014/main" id="{17BAAB5C-16F2-4569-99E7-4B781CD0AF5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3" name="Freeform 29">
              <a:extLst>
                <a:ext uri="{FF2B5EF4-FFF2-40B4-BE49-F238E27FC236}">
                  <a16:creationId xmlns:a16="http://schemas.microsoft.com/office/drawing/2014/main" id="{C922A237-A537-4365-80AA-0957F9DE1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4" name="Freeform 30">
              <a:extLst>
                <a:ext uri="{FF2B5EF4-FFF2-40B4-BE49-F238E27FC236}">
                  <a16:creationId xmlns:a16="http://schemas.microsoft.com/office/drawing/2014/main" id="{F6FAFBCC-D278-4666-9F12-BA279A9BD52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5" name="Freeform 31">
              <a:extLst>
                <a:ext uri="{FF2B5EF4-FFF2-40B4-BE49-F238E27FC236}">
                  <a16:creationId xmlns:a16="http://schemas.microsoft.com/office/drawing/2014/main" id="{F4A8C2FC-8BA7-497F-A1CE-5B7820A73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6" name="Freeform 32">
              <a:extLst>
                <a:ext uri="{FF2B5EF4-FFF2-40B4-BE49-F238E27FC236}">
                  <a16:creationId xmlns:a16="http://schemas.microsoft.com/office/drawing/2014/main" id="{2CE7C26A-B719-40C5-B421-C2676089DB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7" name="Rectangle 33">
              <a:extLst>
                <a:ext uri="{FF2B5EF4-FFF2-40B4-BE49-F238E27FC236}">
                  <a16:creationId xmlns:a16="http://schemas.microsoft.com/office/drawing/2014/main" id="{72ACC212-C2F9-463A-BFA5-F1AD779E8D56}"/>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48" name="Freeform 34">
              <a:extLst>
                <a:ext uri="{FF2B5EF4-FFF2-40B4-BE49-F238E27FC236}">
                  <a16:creationId xmlns:a16="http://schemas.microsoft.com/office/drawing/2014/main" id="{AD328EFE-18A4-42B3-B74F-503C8317D3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49" name="Freeform 35">
              <a:extLst>
                <a:ext uri="{FF2B5EF4-FFF2-40B4-BE49-F238E27FC236}">
                  <a16:creationId xmlns:a16="http://schemas.microsoft.com/office/drawing/2014/main" id="{D7FB270C-03D7-4536-B125-D8E54B76E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0" name="Freeform 36">
              <a:extLst>
                <a:ext uri="{FF2B5EF4-FFF2-40B4-BE49-F238E27FC236}">
                  <a16:creationId xmlns:a16="http://schemas.microsoft.com/office/drawing/2014/main" id="{0B867CE6-C17C-4EE7-9EC8-E57353432A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1" name="Freeform 37">
              <a:extLst>
                <a:ext uri="{FF2B5EF4-FFF2-40B4-BE49-F238E27FC236}">
                  <a16:creationId xmlns:a16="http://schemas.microsoft.com/office/drawing/2014/main" id="{EE513B41-760A-4991-8DAD-04A0D05E6AC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2" name="Freeform 38">
              <a:extLst>
                <a:ext uri="{FF2B5EF4-FFF2-40B4-BE49-F238E27FC236}">
                  <a16:creationId xmlns:a16="http://schemas.microsoft.com/office/drawing/2014/main" id="{D28B37BF-0DF5-4B46-BBAE-813A59D8A7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3" name="Freeform 39">
              <a:extLst>
                <a:ext uri="{FF2B5EF4-FFF2-40B4-BE49-F238E27FC236}">
                  <a16:creationId xmlns:a16="http://schemas.microsoft.com/office/drawing/2014/main" id="{B3856351-DA6B-4AAE-BE60-A31E6A10E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4" name="Freeform 40">
              <a:extLst>
                <a:ext uri="{FF2B5EF4-FFF2-40B4-BE49-F238E27FC236}">
                  <a16:creationId xmlns:a16="http://schemas.microsoft.com/office/drawing/2014/main" id="{415E333C-02FC-4CDE-87D4-7DAF8881CDE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5" name="Freeform 41">
              <a:extLst>
                <a:ext uri="{FF2B5EF4-FFF2-40B4-BE49-F238E27FC236}">
                  <a16:creationId xmlns:a16="http://schemas.microsoft.com/office/drawing/2014/main" id="{A950DB55-CEC0-49E7-B5B4-CB8DFC857C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6" name="Freeform 42">
              <a:extLst>
                <a:ext uri="{FF2B5EF4-FFF2-40B4-BE49-F238E27FC236}">
                  <a16:creationId xmlns:a16="http://schemas.microsoft.com/office/drawing/2014/main" id="{9A847BF2-FA95-4C6B-AA0D-AE1D7A18C12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7" name="Freeform 43">
              <a:extLst>
                <a:ext uri="{FF2B5EF4-FFF2-40B4-BE49-F238E27FC236}">
                  <a16:creationId xmlns:a16="http://schemas.microsoft.com/office/drawing/2014/main" id="{C03E2F1A-D32B-44D4-9432-CCEB4AC164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8" name="Freeform 44">
              <a:extLst>
                <a:ext uri="{FF2B5EF4-FFF2-40B4-BE49-F238E27FC236}">
                  <a16:creationId xmlns:a16="http://schemas.microsoft.com/office/drawing/2014/main" id="{D4393ADC-E434-4A5E-B113-04982B31A90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59" name="Rectangle 45">
              <a:extLst>
                <a:ext uri="{FF2B5EF4-FFF2-40B4-BE49-F238E27FC236}">
                  <a16:creationId xmlns:a16="http://schemas.microsoft.com/office/drawing/2014/main" id="{AC805683-400C-4821-9E62-D79987EE0A8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txBody>
            <a:bodyPr/>
            <a:lstStyle/>
            <a:p>
              <a:endParaRPr lang="en-US"/>
            </a:p>
          </p:txBody>
        </p:sp>
        <p:sp>
          <p:nvSpPr>
            <p:cNvPr id="60" name="Freeform 46">
              <a:extLst>
                <a:ext uri="{FF2B5EF4-FFF2-40B4-BE49-F238E27FC236}">
                  <a16:creationId xmlns:a16="http://schemas.microsoft.com/office/drawing/2014/main" id="{275AF161-2BC4-4A11-98FE-805DE8226C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1" name="Freeform 47">
              <a:extLst>
                <a:ext uri="{FF2B5EF4-FFF2-40B4-BE49-F238E27FC236}">
                  <a16:creationId xmlns:a16="http://schemas.microsoft.com/office/drawing/2014/main" id="{43ACCAAC-4E58-42B8-8743-8C3D7D0370A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2" name="Freeform 48">
              <a:extLst>
                <a:ext uri="{FF2B5EF4-FFF2-40B4-BE49-F238E27FC236}">
                  <a16:creationId xmlns:a16="http://schemas.microsoft.com/office/drawing/2014/main" id="{D9C22B98-9E1E-459B-8342-838398587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3" name="Freeform 49">
              <a:extLst>
                <a:ext uri="{FF2B5EF4-FFF2-40B4-BE49-F238E27FC236}">
                  <a16:creationId xmlns:a16="http://schemas.microsoft.com/office/drawing/2014/main" id="{51E13592-5EAD-4DD7-AB0E-80909D5A9CC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4" name="Freeform 50">
              <a:extLst>
                <a:ext uri="{FF2B5EF4-FFF2-40B4-BE49-F238E27FC236}">
                  <a16:creationId xmlns:a16="http://schemas.microsoft.com/office/drawing/2014/main" id="{177B0BE8-838F-4DA0-B84D-9BE3601B9E1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5" name="Freeform 51">
              <a:extLst>
                <a:ext uri="{FF2B5EF4-FFF2-40B4-BE49-F238E27FC236}">
                  <a16:creationId xmlns:a16="http://schemas.microsoft.com/office/drawing/2014/main" id="{71B9A396-48C2-44E8-AB44-A400C57BF5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6" name="Freeform 52">
              <a:extLst>
                <a:ext uri="{FF2B5EF4-FFF2-40B4-BE49-F238E27FC236}">
                  <a16:creationId xmlns:a16="http://schemas.microsoft.com/office/drawing/2014/main" id="{792BBEE4-C104-47CE-B119-4F5BEDFF2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7" name="Freeform 53">
              <a:extLst>
                <a:ext uri="{FF2B5EF4-FFF2-40B4-BE49-F238E27FC236}">
                  <a16:creationId xmlns:a16="http://schemas.microsoft.com/office/drawing/2014/main" id="{1EC14444-CFCD-4626-A3F9-5684BCBD5C6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8" name="Freeform 54">
              <a:extLst>
                <a:ext uri="{FF2B5EF4-FFF2-40B4-BE49-F238E27FC236}">
                  <a16:creationId xmlns:a16="http://schemas.microsoft.com/office/drawing/2014/main" id="{4FC7860D-7738-4EB8-B7D1-B3321EE712B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69" name="Freeform 55">
              <a:extLst>
                <a:ext uri="{FF2B5EF4-FFF2-40B4-BE49-F238E27FC236}">
                  <a16:creationId xmlns:a16="http://schemas.microsoft.com/office/drawing/2014/main" id="{B1C5A633-1B89-41D8-8540-0B7DB12306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0" name="Freeform 56">
              <a:extLst>
                <a:ext uri="{FF2B5EF4-FFF2-40B4-BE49-F238E27FC236}">
                  <a16:creationId xmlns:a16="http://schemas.microsoft.com/office/drawing/2014/main" id="{585BD60A-4B86-4B93-8F7F-F5C76D4D37A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1" name="Freeform 57">
              <a:extLst>
                <a:ext uri="{FF2B5EF4-FFF2-40B4-BE49-F238E27FC236}">
                  <a16:creationId xmlns:a16="http://schemas.microsoft.com/office/drawing/2014/main" id="{D0260F69-84C9-4376-B729-4759CA2B4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sp>
          <p:nvSpPr>
            <p:cNvPr id="72" name="Freeform 58">
              <a:extLst>
                <a:ext uri="{FF2B5EF4-FFF2-40B4-BE49-F238E27FC236}">
                  <a16:creationId xmlns:a16="http://schemas.microsoft.com/office/drawing/2014/main" id="{DB8C9509-D4CC-4342-B3BF-9661E745438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txBody>
            <a:bodyPr/>
            <a:lstStyle/>
            <a:p>
              <a:endParaRPr lang="en-US"/>
            </a:p>
          </p:txBody>
        </p:sp>
      </p:grpSp>
      <p:sp>
        <p:nvSpPr>
          <p:cNvPr id="2" name="Title 1">
            <a:extLst>
              <a:ext uri="{FF2B5EF4-FFF2-40B4-BE49-F238E27FC236}">
                <a16:creationId xmlns:a16="http://schemas.microsoft.com/office/drawing/2014/main" id="{C125B38E-737B-1C1E-2314-5860BD14E185}"/>
              </a:ext>
            </a:extLst>
          </p:cNvPr>
          <p:cNvSpPr>
            <a:spLocks noGrp="1"/>
          </p:cNvSpPr>
          <p:nvPr>
            <p:ph type="title"/>
          </p:nvPr>
        </p:nvSpPr>
        <p:spPr>
          <a:xfrm>
            <a:off x="5491209" y="618518"/>
            <a:ext cx="5877676" cy="1478570"/>
          </a:xfrm>
        </p:spPr>
        <p:txBody>
          <a:bodyPr>
            <a:normAutofit fontScale="90000"/>
          </a:bodyPr>
          <a:lstStyle/>
          <a:p>
            <a:r>
              <a:rPr lang="en-US" dirty="0"/>
              <a:t>Vertical Feeder Collaboration</a:t>
            </a:r>
            <a:br>
              <a:rPr lang="en-US" dirty="0"/>
            </a:br>
            <a:br>
              <a:rPr lang="en-US" dirty="0"/>
            </a:br>
            <a:r>
              <a:rPr lang="en-US" dirty="0"/>
              <a:t>Bridges night at </a:t>
            </a:r>
            <a:r>
              <a:rPr lang="en-US" dirty="0" err="1"/>
              <a:t>hhs</a:t>
            </a:r>
            <a:r>
              <a:rPr lang="en-US" dirty="0"/>
              <a:t> September 11</a:t>
            </a:r>
            <a:r>
              <a:rPr lang="en-US" baseline="30000" dirty="0"/>
              <a:t>th</a:t>
            </a:r>
            <a:r>
              <a:rPr lang="en-US" dirty="0"/>
              <a:t> vs. Casteel</a:t>
            </a:r>
          </a:p>
        </p:txBody>
      </p:sp>
      <p:pic>
        <p:nvPicPr>
          <p:cNvPr id="5" name="Content Placeholder 4">
            <a:extLst>
              <a:ext uri="{FF2B5EF4-FFF2-40B4-BE49-F238E27FC236}">
                <a16:creationId xmlns:a16="http://schemas.microsoft.com/office/drawing/2014/main" id="{741F0541-CAEF-F12A-E6DD-7CC9A3D4E67A}"/>
              </a:ext>
            </a:extLst>
          </p:cNvPr>
          <p:cNvPicPr>
            <a:picLocks noChangeAspect="1"/>
          </p:cNvPicPr>
          <p:nvPr/>
        </p:nvPicPr>
        <p:blipFill>
          <a:blip r:embed="rId4"/>
          <a:srcRect t="5325" b="12523"/>
          <a:stretch>
            <a:fillRect/>
          </a:stretch>
        </p:blipFill>
        <p:spPr>
          <a:xfrm>
            <a:off x="-5597" y="1"/>
            <a:ext cx="4635583" cy="3427413"/>
          </a:xfrm>
          <a:custGeom>
            <a:avLst/>
            <a:gdLst/>
            <a:ahLst/>
            <a:cxnLst/>
            <a:rect l="l" t="t" r="r" b="b"/>
            <a:pathLst>
              <a:path w="4635583" h="3427413">
                <a:moveTo>
                  <a:pt x="0" y="0"/>
                </a:moveTo>
                <a:lnTo>
                  <a:pt x="4635583" y="0"/>
                </a:lnTo>
                <a:lnTo>
                  <a:pt x="4635583" y="3427413"/>
                </a:lnTo>
                <a:lnTo>
                  <a:pt x="0" y="3427413"/>
                </a:lnTo>
                <a:close/>
              </a:path>
            </a:pathLst>
          </a:custGeom>
        </p:spPr>
      </p:pic>
      <p:pic>
        <p:nvPicPr>
          <p:cNvPr id="7" name="Picture 6">
            <a:extLst>
              <a:ext uri="{FF2B5EF4-FFF2-40B4-BE49-F238E27FC236}">
                <a16:creationId xmlns:a16="http://schemas.microsoft.com/office/drawing/2014/main" id="{9EF626DC-1FA7-FB2A-7512-500CCE1A7296}"/>
              </a:ext>
            </a:extLst>
          </p:cNvPr>
          <p:cNvPicPr>
            <a:picLocks noChangeAspect="1"/>
          </p:cNvPicPr>
          <p:nvPr/>
        </p:nvPicPr>
        <p:blipFill>
          <a:blip r:embed="rId5"/>
          <a:srcRect t="2263" r="-4" b="24839"/>
          <a:stretch>
            <a:fillRect/>
          </a:stretch>
        </p:blipFill>
        <p:spPr>
          <a:xfrm>
            <a:off x="-5597" y="3427414"/>
            <a:ext cx="4635583" cy="3430587"/>
          </a:xfrm>
          <a:custGeom>
            <a:avLst/>
            <a:gdLst/>
            <a:ahLst/>
            <a:cxnLst/>
            <a:rect l="l" t="t" r="r" b="b"/>
            <a:pathLst>
              <a:path w="4635583" h="3430587">
                <a:moveTo>
                  <a:pt x="0" y="0"/>
                </a:moveTo>
                <a:lnTo>
                  <a:pt x="4635583" y="0"/>
                </a:lnTo>
                <a:lnTo>
                  <a:pt x="4635583" y="3430587"/>
                </a:lnTo>
                <a:lnTo>
                  <a:pt x="0" y="3430587"/>
                </a:lnTo>
                <a:close/>
              </a:path>
            </a:pathLst>
          </a:custGeom>
        </p:spPr>
      </p:pic>
      <p:cxnSp>
        <p:nvCxnSpPr>
          <p:cNvPr id="74" name="Straight Connector 73">
            <a:extLst>
              <a:ext uri="{FF2B5EF4-FFF2-40B4-BE49-F238E27FC236}">
                <a16:creationId xmlns:a16="http://schemas.microsoft.com/office/drawing/2014/main" id="{CDE96CB5-2821-46EA-8A28-B2B95B2EF1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32483" y="-464"/>
            <a:ext cx="2646" cy="6858465"/>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cxnSp>
        <p:nvCxnSpPr>
          <p:cNvPr id="76" name="Straight Connector 75">
            <a:extLst>
              <a:ext uri="{FF2B5EF4-FFF2-40B4-BE49-F238E27FC236}">
                <a16:creationId xmlns:a16="http://schemas.microsoft.com/office/drawing/2014/main" id="{25C94745-2EDE-4721-A55D-F88C6D6326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597" y="3427414"/>
            <a:ext cx="4635583" cy="0"/>
          </a:xfrm>
          <a:prstGeom prst="line">
            <a:avLst/>
          </a:prstGeom>
          <a:solidFill>
            <a:schemeClr val="tx2">
              <a:alpha val="60000"/>
            </a:schemeClr>
          </a:solidFill>
          <a:ln w="19050">
            <a:solidFill>
              <a:schemeClr val="tx2">
                <a:alpha val="60000"/>
              </a:schemeClr>
            </a:solidFill>
          </a:ln>
          <a:effectLst>
            <a:outerShdw blurRad="50800" dist="38100" dir="2700000" algn="tl" rotWithShape="0">
              <a:srgbClr val="000000">
                <a:alpha val="58000"/>
              </a:srgbClr>
            </a:outerShdw>
          </a:effectLst>
        </p:spPr>
      </p:cxnSp>
      <p:sp>
        <p:nvSpPr>
          <p:cNvPr id="11" name="Content Placeholder 10">
            <a:extLst>
              <a:ext uri="{FF2B5EF4-FFF2-40B4-BE49-F238E27FC236}">
                <a16:creationId xmlns:a16="http://schemas.microsoft.com/office/drawing/2014/main" id="{97D51CEF-A7C9-B595-5A7A-0C6037CD76E8}"/>
              </a:ext>
            </a:extLst>
          </p:cNvPr>
          <p:cNvSpPr>
            <a:spLocks noGrp="1"/>
          </p:cNvSpPr>
          <p:nvPr>
            <p:ph sz="quarter" idx="13"/>
          </p:nvPr>
        </p:nvSpPr>
        <p:spPr>
          <a:xfrm>
            <a:off x="5486830" y="2819777"/>
            <a:ext cx="5877677" cy="3541714"/>
          </a:xfrm>
        </p:spPr>
        <p:txBody>
          <a:bodyPr>
            <a:normAutofit/>
          </a:bodyPr>
          <a:lstStyle/>
          <a:p>
            <a:r>
              <a:rPr lang="en-US" dirty="0"/>
              <a:t>HHS Football Bridges night</a:t>
            </a:r>
          </a:p>
          <a:p>
            <a:r>
              <a:rPr lang="en-US" dirty="0"/>
              <a:t>STUCO attending HHS Assembly</a:t>
            </a:r>
          </a:p>
          <a:p>
            <a:r>
              <a:rPr lang="en-US" dirty="0"/>
              <a:t>Shirt swapping with administration</a:t>
            </a:r>
          </a:p>
          <a:p>
            <a:r>
              <a:rPr lang="en-US" dirty="0"/>
              <a:t>Feeder concerts</a:t>
            </a:r>
          </a:p>
          <a:p>
            <a:r>
              <a:rPr lang="en-US" dirty="0"/>
              <a:t>Field trip to HHS for a play</a:t>
            </a:r>
          </a:p>
        </p:txBody>
      </p:sp>
    </p:spTree>
    <p:extLst>
      <p:ext uri="{BB962C8B-B14F-4D97-AF65-F5344CB8AC3E}">
        <p14:creationId xmlns:p14="http://schemas.microsoft.com/office/powerpoint/2010/main" val="3107143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BB2ED-C044-4103-83D7-61E45B61C49B}"/>
              </a:ext>
            </a:extLst>
          </p:cNvPr>
          <p:cNvSpPr>
            <a:spLocks noGrp="1"/>
          </p:cNvSpPr>
          <p:nvPr>
            <p:ph type="title"/>
          </p:nvPr>
        </p:nvSpPr>
        <p:spPr>
          <a:xfrm>
            <a:off x="1069848" y="484632"/>
            <a:ext cx="10058400" cy="1609344"/>
          </a:xfrm>
        </p:spPr>
        <p:txBody>
          <a:bodyPr>
            <a:normAutofit/>
          </a:bodyPr>
          <a:lstStyle/>
          <a:p>
            <a:r>
              <a:rPr lang="en-US" dirty="0"/>
              <a:t>Where do we go from here?</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D4234EA-3B8D-4358-9EB5-E76DC8BD7771}"/>
              </a:ext>
            </a:extLst>
          </p:cNvPr>
          <p:cNvGraphicFramePr>
            <a:graphicFrameLocks noGrp="1"/>
          </p:cNvGraphicFramePr>
          <p:nvPr>
            <p:ph idx="1"/>
            <p:extLst>
              <p:ext uri="{D42A27DB-BD31-4B8C-83A1-F6EECF244321}">
                <p14:modId xmlns:p14="http://schemas.microsoft.com/office/powerpoint/2010/main" val="4044712948"/>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116800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BCFFB95F-D901-4937-8084-8A7BAA84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36310" y="0"/>
            <a:ext cx="435568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30BD2C-8A43-4C0F-AD3D-6D7E386E05F8}"/>
              </a:ext>
            </a:extLst>
          </p:cNvPr>
          <p:cNvSpPr>
            <a:spLocks noGrp="1"/>
          </p:cNvSpPr>
          <p:nvPr>
            <p:ph type="title"/>
          </p:nvPr>
        </p:nvSpPr>
        <p:spPr>
          <a:xfrm>
            <a:off x="8479777" y="639763"/>
            <a:ext cx="3444745" cy="5177377"/>
          </a:xfrm>
          <a:ln>
            <a:noFill/>
          </a:ln>
        </p:spPr>
        <p:txBody>
          <a:bodyPr>
            <a:normAutofit/>
          </a:bodyPr>
          <a:lstStyle/>
          <a:p>
            <a:r>
              <a:rPr lang="en-US" sz="4000" dirty="0"/>
              <a:t>Looking ahead at 2</a:t>
            </a:r>
            <a:r>
              <a:rPr lang="en-US" sz="4000" baseline="30000" dirty="0"/>
              <a:t>nd</a:t>
            </a:r>
            <a:r>
              <a:rPr lang="en-US" sz="4000" dirty="0"/>
              <a:t> Quarter</a:t>
            </a:r>
          </a:p>
        </p:txBody>
      </p:sp>
      <p:grpSp>
        <p:nvGrpSpPr>
          <p:cNvPr id="53" name="Group 52">
            <a:extLst>
              <a:ext uri="{FF2B5EF4-FFF2-40B4-BE49-F238E27FC236}">
                <a16:creationId xmlns:a16="http://schemas.microsoft.com/office/drawing/2014/main" id="{60F473BD-3FD3-4548-A8F5-11D3C9CB8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54" name="Oval 53">
              <a:extLst>
                <a:ext uri="{FF2B5EF4-FFF2-40B4-BE49-F238E27FC236}">
                  <a16:creationId xmlns:a16="http://schemas.microsoft.com/office/drawing/2014/main" id="{691E02ED-3E2E-4396-B6DE-5F93F2F11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55" name="Oval 54">
              <a:extLst>
                <a:ext uri="{FF2B5EF4-FFF2-40B4-BE49-F238E27FC236}">
                  <a16:creationId xmlns:a16="http://schemas.microsoft.com/office/drawing/2014/main" id="{28F088F5-B4E7-43B9-88F4-8667026E4B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5" name="Content Placeholder 2">
            <a:extLst>
              <a:ext uri="{FF2B5EF4-FFF2-40B4-BE49-F238E27FC236}">
                <a16:creationId xmlns:a16="http://schemas.microsoft.com/office/drawing/2014/main" id="{9E1C8A59-2719-4368-B2F3-60770BBE8F16}"/>
              </a:ext>
            </a:extLst>
          </p:cNvPr>
          <p:cNvGraphicFramePr>
            <a:graphicFrameLocks noGrp="1"/>
          </p:cNvGraphicFramePr>
          <p:nvPr>
            <p:ph idx="1"/>
            <p:extLst>
              <p:ext uri="{D42A27DB-BD31-4B8C-83A1-F6EECF244321}">
                <p14:modId xmlns:p14="http://schemas.microsoft.com/office/powerpoint/2010/main" val="4012437056"/>
              </p:ext>
            </p:extLst>
          </p:nvPr>
        </p:nvGraphicFramePr>
        <p:xfrm>
          <a:off x="622300" y="639763"/>
          <a:ext cx="6572250" cy="558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20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4977B85-116A-E6F0-DC20-EE215E52186B}"/>
              </a:ext>
            </a:extLst>
          </p:cNvPr>
          <p:cNvPicPr>
            <a:picLocks noChangeAspect="1"/>
          </p:cNvPicPr>
          <p:nvPr/>
        </p:nvPicPr>
        <p:blipFill>
          <a:blip r:embed="rId2"/>
          <a:stretch>
            <a:fillRect/>
          </a:stretch>
        </p:blipFill>
        <p:spPr>
          <a:xfrm>
            <a:off x="984502" y="719093"/>
            <a:ext cx="10222994" cy="2632420"/>
          </a:xfrm>
          <a:prstGeom prst="rect">
            <a:avLst/>
          </a:prstGeom>
        </p:spPr>
      </p:pic>
      <p:sp>
        <p:nvSpPr>
          <p:cNvPr id="12" name="Rectangle 11">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9A02D7C-14D2-E622-84CA-33A8B995F10B}"/>
              </a:ext>
            </a:extLst>
          </p:cNvPr>
          <p:cNvSpPr>
            <a:spLocks noGrp="1"/>
          </p:cNvSpPr>
          <p:nvPr>
            <p:ph type="title"/>
          </p:nvPr>
        </p:nvSpPr>
        <p:spPr>
          <a:xfrm>
            <a:off x="1285456" y="4162031"/>
            <a:ext cx="4543683" cy="1767141"/>
          </a:xfrm>
        </p:spPr>
        <p:txBody>
          <a:bodyPr>
            <a:normAutofit/>
          </a:bodyPr>
          <a:lstStyle/>
          <a:p>
            <a:pPr algn="r"/>
            <a:r>
              <a:rPr lang="en-US" dirty="0"/>
              <a:t>Stipend schedule</a:t>
            </a:r>
          </a:p>
        </p:txBody>
      </p:sp>
      <p:sp>
        <p:nvSpPr>
          <p:cNvPr id="3" name="Content Placeholder 2">
            <a:extLst>
              <a:ext uri="{FF2B5EF4-FFF2-40B4-BE49-F238E27FC236}">
                <a16:creationId xmlns:a16="http://schemas.microsoft.com/office/drawing/2014/main" id="{4E0E22E8-56C1-A136-02DA-DF8ABBECA4D1}"/>
              </a:ext>
            </a:extLst>
          </p:cNvPr>
          <p:cNvSpPr>
            <a:spLocks noGrp="1"/>
          </p:cNvSpPr>
          <p:nvPr>
            <p:ph idx="1"/>
          </p:nvPr>
        </p:nvSpPr>
        <p:spPr>
          <a:xfrm>
            <a:off x="6217920" y="4170410"/>
            <a:ext cx="4699221" cy="1767141"/>
          </a:xfrm>
        </p:spPr>
        <p:txBody>
          <a:bodyPr anchor="ctr">
            <a:normAutofit/>
          </a:bodyPr>
          <a:lstStyle/>
          <a:p>
            <a:r>
              <a:rPr lang="en-US" sz="1800" dirty="0"/>
              <a:t>Undesignated Tax Credit Account Balance= $32,448.94</a:t>
            </a:r>
          </a:p>
        </p:txBody>
      </p:sp>
      <p:sp>
        <p:nvSpPr>
          <p:cNvPr id="16" name="Rectangle 15">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Oval 17">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41625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6B66E70-9451-4286-A0C2-6CF108FE8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A4B0696-68E2-40ED-B597-4B8738754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tx2"/>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A19EF1B4-0F49-44D2-AE21-263819BFB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blipFill dpi="0" rotWithShape="1">
            <a:blip r:embed="rId2">
              <a:alphaModFix amt="4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747395-BC67-4C58-ABC8-C16EA8EA21C4}"/>
              </a:ext>
            </a:extLst>
          </p:cNvPr>
          <p:cNvSpPr>
            <a:spLocks noGrp="1"/>
          </p:cNvSpPr>
          <p:nvPr>
            <p:ph type="title"/>
          </p:nvPr>
        </p:nvSpPr>
        <p:spPr>
          <a:xfrm>
            <a:off x="2082119" y="643466"/>
            <a:ext cx="3348017" cy="5571067"/>
          </a:xfrm>
        </p:spPr>
        <p:txBody>
          <a:bodyPr>
            <a:normAutofit/>
          </a:bodyPr>
          <a:lstStyle/>
          <a:p>
            <a:r>
              <a:rPr lang="en-US" sz="4800" dirty="0">
                <a:solidFill>
                  <a:schemeClr val="tx1"/>
                </a:solidFill>
              </a:rPr>
              <a:t>Tax credit vote</a:t>
            </a:r>
          </a:p>
        </p:txBody>
      </p:sp>
      <p:sp>
        <p:nvSpPr>
          <p:cNvPr id="3" name="Content Placeholder 2">
            <a:extLst>
              <a:ext uri="{FF2B5EF4-FFF2-40B4-BE49-F238E27FC236}">
                <a16:creationId xmlns:a16="http://schemas.microsoft.com/office/drawing/2014/main" id="{F63CF117-55C2-4315-9A7F-5370980422D6}"/>
              </a:ext>
            </a:extLst>
          </p:cNvPr>
          <p:cNvSpPr>
            <a:spLocks noGrp="1"/>
          </p:cNvSpPr>
          <p:nvPr>
            <p:ph idx="1"/>
          </p:nvPr>
        </p:nvSpPr>
        <p:spPr>
          <a:xfrm>
            <a:off x="6772315" y="643467"/>
            <a:ext cx="4534781" cy="5571066"/>
          </a:xfrm>
        </p:spPr>
        <p:txBody>
          <a:bodyPr anchor="ctr">
            <a:normAutofit fontScale="92500" lnSpcReduction="20000"/>
          </a:bodyPr>
          <a:lstStyle/>
          <a:p>
            <a:r>
              <a:rPr lang="en-US" sz="1800" dirty="0"/>
              <a:t>Garden Club- Shauna Hamman-4 years complete, this is 5th year $1171</a:t>
            </a:r>
          </a:p>
          <a:p>
            <a:r>
              <a:rPr lang="en-US" sz="1800" dirty="0"/>
              <a:t>Garden Club- Amber Moore-4 years complete, this is 5th year $1171</a:t>
            </a:r>
          </a:p>
          <a:p>
            <a:r>
              <a:rPr lang="en-US" sz="1800" dirty="0"/>
              <a:t>STEAM- Clauda Henze 2 years complete, this is 3rd year $1062</a:t>
            </a:r>
          </a:p>
          <a:p>
            <a:r>
              <a:rPr lang="en-US" sz="1800" dirty="0"/>
              <a:t>STEAM- Brandy Resman- 2 years complete, this is 3rd year $1062</a:t>
            </a:r>
          </a:p>
          <a:p>
            <a:r>
              <a:rPr lang="en-US" sz="1800" dirty="0"/>
              <a:t>Future Cities- Sunni Braaksma- zero years complete, this is 1st year $964</a:t>
            </a:r>
          </a:p>
          <a:p>
            <a:r>
              <a:rPr lang="en-US" sz="1800" dirty="0"/>
              <a:t>Future Cities- Hailee Ponce De Leon -zero years complete, this is 1st year $964</a:t>
            </a:r>
          </a:p>
          <a:p>
            <a:r>
              <a:rPr lang="en-US" sz="1800" dirty="0"/>
              <a:t>Student Council- Brandy Resman-five years complete, this is 6th $1171</a:t>
            </a:r>
          </a:p>
          <a:p>
            <a:r>
              <a:rPr lang="en-US" sz="1800" dirty="0"/>
              <a:t>Student Council- Leslie Boston -zero years complete, this is 1st year $964</a:t>
            </a:r>
            <a:br>
              <a:rPr lang="en-US" sz="1800" dirty="0"/>
            </a:br>
            <a:endParaRPr lang="en-US" sz="1800" dirty="0"/>
          </a:p>
          <a:p>
            <a:r>
              <a:rPr lang="en-US" sz="1800" dirty="0"/>
              <a:t>Robotics- Felecia Mendoza- one year completed, this is 2nd. $1011</a:t>
            </a:r>
          </a:p>
          <a:p>
            <a:r>
              <a:rPr lang="en-US" sz="1800" dirty="0"/>
              <a:t>Robotics- Christina Schrope- zero years complete, this is 1st year $964</a:t>
            </a:r>
          </a:p>
          <a:p>
            <a:endParaRPr lang="en-US" sz="1800" dirty="0"/>
          </a:p>
        </p:txBody>
      </p:sp>
      <p:grpSp>
        <p:nvGrpSpPr>
          <p:cNvPr id="14" name="Group 13">
            <a:extLst>
              <a:ext uri="{FF2B5EF4-FFF2-40B4-BE49-F238E27FC236}">
                <a16:creationId xmlns:a16="http://schemas.microsoft.com/office/drawing/2014/main" id="{2B69B0BE-E00A-432A-98D1-A47B82C163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401725" y="6229681"/>
            <a:chExt cx="457200" cy="457200"/>
          </a:xfrm>
        </p:grpSpPr>
        <p:sp>
          <p:nvSpPr>
            <p:cNvPr id="15" name="Oval 14">
              <a:extLst>
                <a:ext uri="{FF2B5EF4-FFF2-40B4-BE49-F238E27FC236}">
                  <a16:creationId xmlns:a16="http://schemas.microsoft.com/office/drawing/2014/main" id="{0AF8A5ED-19F8-4707-8EEC-7115E6B112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6" name="Oval 15">
              <a:extLst>
                <a:ext uri="{FF2B5EF4-FFF2-40B4-BE49-F238E27FC236}">
                  <a16:creationId xmlns:a16="http://schemas.microsoft.com/office/drawing/2014/main" id="{C5F50C1C-978D-45B5-B716-7DA91773CD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922491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D2AEDCB-3859-4EAD-AA65-4BDD2802A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2AA709-28A2-4289-A11E-FD3AA53F0B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1"/>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Rectangle 11">
            <a:extLst>
              <a:ext uri="{FF2B5EF4-FFF2-40B4-BE49-F238E27FC236}">
                <a16:creationId xmlns:a16="http://schemas.microsoft.com/office/drawing/2014/main" id="{1608D5D4-689C-423B-9974-4733A30A4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BBE923AB-7B19-47BE-851C-BC9E0020AAD3}"/>
              </a:ext>
            </a:extLst>
          </p:cNvPr>
          <p:cNvSpPr>
            <a:spLocks noGrp="1"/>
          </p:cNvSpPr>
          <p:nvPr>
            <p:ph type="title"/>
          </p:nvPr>
        </p:nvSpPr>
        <p:spPr>
          <a:xfrm>
            <a:off x="1947672" y="1060704"/>
            <a:ext cx="3630168" cy="4736592"/>
          </a:xfrm>
        </p:spPr>
        <p:txBody>
          <a:bodyPr>
            <a:normAutofit/>
          </a:bodyPr>
          <a:lstStyle/>
          <a:p>
            <a:r>
              <a:rPr lang="en-US" sz="3600" dirty="0">
                <a:solidFill>
                  <a:schemeClr val="bg1"/>
                </a:solidFill>
              </a:rPr>
              <a:t>Questions, Comments, thoughts?</a:t>
            </a:r>
          </a:p>
        </p:txBody>
      </p:sp>
      <p:sp>
        <p:nvSpPr>
          <p:cNvPr id="3" name="Content Placeholder 2">
            <a:extLst>
              <a:ext uri="{FF2B5EF4-FFF2-40B4-BE49-F238E27FC236}">
                <a16:creationId xmlns:a16="http://schemas.microsoft.com/office/drawing/2014/main" id="{4C9B9F7A-427F-4577-BE01-8425F60405F2}"/>
              </a:ext>
            </a:extLst>
          </p:cNvPr>
          <p:cNvSpPr>
            <a:spLocks noGrp="1"/>
          </p:cNvSpPr>
          <p:nvPr>
            <p:ph idx="1"/>
          </p:nvPr>
        </p:nvSpPr>
        <p:spPr>
          <a:xfrm>
            <a:off x="6548284" y="1060704"/>
            <a:ext cx="5093110" cy="4736592"/>
          </a:xfrm>
        </p:spPr>
        <p:txBody>
          <a:bodyPr anchor="ctr">
            <a:normAutofit/>
          </a:bodyPr>
          <a:lstStyle/>
          <a:p>
            <a:endParaRPr lang="en-US" sz="1800" dirty="0"/>
          </a:p>
        </p:txBody>
      </p:sp>
      <p:sp>
        <p:nvSpPr>
          <p:cNvPr id="14" name="Oval 13">
            <a:extLst>
              <a:ext uri="{FF2B5EF4-FFF2-40B4-BE49-F238E27FC236}">
                <a16:creationId xmlns:a16="http://schemas.microsoft.com/office/drawing/2014/main" id="{4A8673E8-250A-46DB-9A53-00144B5ABB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chemeClr val="tx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D3D99AD3-CF77-4F58-A305-14A18C077579}"/>
              </a:ext>
            </a:extLst>
          </p:cNvPr>
          <p:cNvSpPr/>
          <p:nvPr/>
        </p:nvSpPr>
        <p:spPr>
          <a:xfrm rot="20434776">
            <a:off x="6167106" y="1827954"/>
            <a:ext cx="6212213" cy="2123658"/>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solidFill>
                  <a:schemeClr val="accent2">
                    <a:lumMod val="40000"/>
                    <a:lumOff val="60000"/>
                  </a:schemeClr>
                </a:solidFill>
                <a:effectLst/>
              </a:rPr>
              <a:t>Thank You For </a:t>
            </a:r>
          </a:p>
          <a:p>
            <a:pPr algn="ctr"/>
            <a:r>
              <a:rPr lang="en-US" sz="6600" b="1" cap="none" spc="0" dirty="0">
                <a:ln w="22225">
                  <a:solidFill>
                    <a:schemeClr val="accent2"/>
                  </a:solidFill>
                  <a:prstDash val="solid"/>
                </a:ln>
                <a:solidFill>
                  <a:schemeClr val="accent2">
                    <a:lumMod val="40000"/>
                    <a:lumOff val="60000"/>
                  </a:schemeClr>
                </a:solidFill>
                <a:effectLst/>
              </a:rPr>
              <a:t>Your Time!</a:t>
            </a:r>
          </a:p>
        </p:txBody>
      </p:sp>
    </p:spTree>
    <p:extLst>
      <p:ext uri="{BB962C8B-B14F-4D97-AF65-F5344CB8AC3E}">
        <p14:creationId xmlns:p14="http://schemas.microsoft.com/office/powerpoint/2010/main" val="1189439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Circuit">
  <a:themeElements>
    <a:clrScheme name="Circuit">
      <a:dk1>
        <a:sysClr val="windowText" lastClr="000000"/>
      </a:dk1>
      <a:lt1>
        <a:sysClr val="window" lastClr="FFFFFF"/>
      </a:lt1>
      <a:dk2>
        <a:srgbClr val="8D1E14"/>
      </a:dk2>
      <a:lt2>
        <a:srgbClr val="FF744E"/>
      </a:lt2>
      <a:accent1>
        <a:srgbClr val="E9B758"/>
      </a:accent1>
      <a:accent2>
        <a:srgbClr val="FE8943"/>
      </a:accent2>
      <a:accent3>
        <a:srgbClr val="AEA27C"/>
      </a:accent3>
      <a:accent4>
        <a:srgbClr val="90B46E"/>
      </a:accent4>
      <a:accent5>
        <a:srgbClr val="71AEC1"/>
      </a:accent5>
      <a:accent6>
        <a:srgbClr val="C98DE7"/>
      </a:accent6>
      <a:hlink>
        <a:srgbClr val="FF7A22"/>
      </a:hlink>
      <a:folHlink>
        <a:srgbClr val="FDCD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2000"/>
                <a:satMod val="150000"/>
                <a:lumMod val="15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971C58-AB76-4A2A-B231-5F8CA03CF49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5A580C3D90EF4BBA947BE9E4B8DAA2" ma:contentTypeVersion="11" ma:contentTypeDescription="Create a new document." ma:contentTypeScope="" ma:versionID="0d81448b18f13bdea0349972d6ffb10e">
  <xsd:schema xmlns:xsd="http://www.w3.org/2001/XMLSchema" xmlns:xs="http://www.w3.org/2001/XMLSchema" xmlns:p="http://schemas.microsoft.com/office/2006/metadata/properties" xmlns:ns2="9dba05b7-e60e-46fb-a5c7-f1557edd27d2" xmlns:ns3="b1315c2b-a531-4ea5-b24c-9668f447bae0" targetNamespace="http://schemas.microsoft.com/office/2006/metadata/properties" ma:root="true" ma:fieldsID="e4f283c7dba10a57508b6bce3bc9d50f" ns2:_="" ns3:_="">
    <xsd:import namespace="9dba05b7-e60e-46fb-a5c7-f1557edd27d2"/>
    <xsd:import namespace="b1315c2b-a531-4ea5-b24c-9668f447bae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ba05b7-e60e-46fb-a5c7-f1557edd27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315c2b-a531-4ea5-b24c-9668f447bae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B9C935A-2277-4138-BE18-441127B2B28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79A3074-C01A-46CC-BEE9-E7FCD14D8872}">
  <ds:schemaRefs>
    <ds:schemaRef ds:uri="http://schemas.microsoft.com/sharepoint/v3/contenttype/forms"/>
  </ds:schemaRefs>
</ds:datastoreItem>
</file>

<file path=customXml/itemProps3.xml><?xml version="1.0" encoding="utf-8"?>
<ds:datastoreItem xmlns:ds="http://schemas.openxmlformats.org/officeDocument/2006/customXml" ds:itemID="{A8DF9521-096A-483F-B893-D4A65F85E2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ba05b7-e60e-46fb-a5c7-f1557edd27d2"/>
    <ds:schemaRef ds:uri="b1315c2b-a531-4ea5-b24c-9668f447ba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547</TotalTime>
  <Words>1869</Words>
  <Application>Microsoft Office PowerPoint</Application>
  <PresentationFormat>Widescreen</PresentationFormat>
  <Paragraphs>246</Paragraphs>
  <Slides>38</Slides>
  <Notes>0</Notes>
  <HiddenSlides>0</HiddenSlides>
  <MMClips>0</MMClips>
  <ScaleCrop>false</ScaleCrop>
  <HeadingPairs>
    <vt:vector size="4" baseType="variant">
      <vt:variant>
        <vt:lpstr>Theme</vt:lpstr>
      </vt:variant>
      <vt:variant>
        <vt:i4>3</vt:i4>
      </vt:variant>
      <vt:variant>
        <vt:lpstr>Slide Titles</vt:lpstr>
      </vt:variant>
      <vt:variant>
        <vt:i4>38</vt:i4>
      </vt:variant>
    </vt:vector>
  </HeadingPairs>
  <TitlesOfParts>
    <vt:vector size="41" baseType="lpstr">
      <vt:lpstr>Wood Type</vt:lpstr>
      <vt:lpstr>Circuit</vt:lpstr>
      <vt:lpstr>Office Theme</vt:lpstr>
      <vt:lpstr>Site council meeting</vt:lpstr>
      <vt:lpstr>Agenda</vt:lpstr>
      <vt:lpstr>Site Council </vt:lpstr>
      <vt:lpstr>Introductions</vt:lpstr>
      <vt:lpstr>“New” and New Bridges Faces</vt:lpstr>
      <vt:lpstr>Enrollment Update  Open-Enrollment: 433  In Boundary: 299 </vt:lpstr>
      <vt:lpstr>AASA ELA Passing Percentage Ranking</vt:lpstr>
      <vt:lpstr>AASA Math Passing Percentage Ranking</vt:lpstr>
      <vt:lpstr>Letter Grade </vt:lpstr>
      <vt:lpstr>Bridges Elementary School “Why”</vt:lpstr>
      <vt:lpstr>“How to Prepare the Next Generation for Jobs in the AI Economy”          -Harvard Business Review - June 05, 2017</vt:lpstr>
      <vt:lpstr>Standards for Sustained Excellence</vt:lpstr>
      <vt:lpstr>PowerPoint Presentation</vt:lpstr>
      <vt:lpstr>Purpose</vt:lpstr>
      <vt:lpstr>GRIT</vt:lpstr>
      <vt:lpstr>Rigor and Relevance</vt:lpstr>
      <vt:lpstr>Professionalism</vt:lpstr>
      <vt:lpstr>The “Lab”</vt:lpstr>
      <vt:lpstr>The "Lab" Focus Areas – Continual Improvement Driven by Data, Survey Input, Leadership Team Input, District Vision, Law, HUSD Policy, and Best Practices Related to what is Best for Students</vt:lpstr>
      <vt:lpstr>School Improvement Process</vt:lpstr>
      <vt:lpstr>School Improvement Process</vt:lpstr>
      <vt:lpstr>IAP Components Connected  to Goals </vt:lpstr>
      <vt:lpstr>PowerPoint Presentation</vt:lpstr>
      <vt:lpstr>Campus Impact committees</vt:lpstr>
      <vt:lpstr>Teacher driven observation </vt:lpstr>
      <vt:lpstr>Project Based Learning and STEAM</vt:lpstr>
      <vt:lpstr>Future Focused Forums</vt:lpstr>
      <vt:lpstr>PowerPoint Presentation</vt:lpstr>
      <vt:lpstr>Positive Student Behavior Encouragement and Recognition Systems</vt:lpstr>
      <vt:lpstr>PowerPoint Presentation</vt:lpstr>
      <vt:lpstr>Expectations and Behavioral Tools</vt:lpstr>
      <vt:lpstr>PowerPoint Presentation</vt:lpstr>
      <vt:lpstr>Vertical Feeder Collaboration  Bridges night at hhs September 11th vs. Casteel</vt:lpstr>
      <vt:lpstr>Where do we go from here?</vt:lpstr>
      <vt:lpstr>Looking ahead at 2nd Quarter</vt:lpstr>
      <vt:lpstr>Stipend schedule</vt:lpstr>
      <vt:lpstr>Tax credit vote</vt:lpstr>
      <vt:lpstr>Questions, Comments,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Site council meeting</dc:title>
  <dc:creator>Beickel, Jeffrey</dc:creator>
  <cp:lastModifiedBy>Beickel, Jeffrey</cp:lastModifiedBy>
  <cp:revision>45</cp:revision>
  <dcterms:created xsi:type="dcterms:W3CDTF">2020-09-21T16:34:44Z</dcterms:created>
  <dcterms:modified xsi:type="dcterms:W3CDTF">2026-08-25T17:38:51Z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0x010100F85A580C3D90EF4BBA947BE9E4B8DAA2</vt:lpwstr>
  </property>
</Properties>
</file>