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8666d8b1e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8666d8b1e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8695cc29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f8695cc29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8695cc295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8695cc295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8ffb493d4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8ffb493d4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8666d8b1e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f8666d8b1e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8695cc295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8695cc295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8666d8b1e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8666d8b1e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6e2ce3e9b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6e2ce3e9b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8ffb493d4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8ffb493d4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8ffb493d4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8ffb493d4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2148af78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2148af78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8ffb493d4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8ffb493d4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8666d8b1e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8666d8b1e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8666d8b1e_0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8666d8b1e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8ffb493d4_2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8ffb493d4_2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8ffb493d4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8ffb493d4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hatGPT Image Aug 25, 2026, 11_04_31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3912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 title="School Hour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5" y="0"/>
            <a:ext cx="913915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title="ChatGPT Image Aug 25, 2026, 10_11_5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775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 title="ChatGPT Image Aug 25, 2026, 10_35_11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 title="ChatGPT Image Aug 26, 2026, 09_33_28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9325"/>
            <a:ext cx="9144001" cy="514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8" title="ChatGPT Image Aug 25, 2026, 10_15_0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3300" y="-44350"/>
            <a:ext cx="9323724" cy="527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9" title="ChatGPT Image Aug 25, 2026, 10_39_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0" title="ChatGPT Image Aug 25, 2026, 10_39_0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1" title="ChatGPT Image Aug 25, 2026, 10_45_5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3912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2" title="ChatGPT Image Aug 25, 2026, 10_56_01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37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 title="ChatGPT Image Aug 25, 2026, 10_47_0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192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4" title="ChatGPT Image Aug 25, 2026, 10_51_3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0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5" title="ChatGPT Image Aug 25, 2026, 10_51_31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37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6" title="ChatGPT Image Aug 25, 2026, 10_50_5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8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7" title="ChatGPT Image Aug 25, 2026, 10_59_4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8" title="ChatGPT Image Aug 25, 2026, 10_43_2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2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