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9"/>
  </p:notesMasterIdLst>
  <p:sldIdLst>
    <p:sldId id="256" r:id="rId2"/>
    <p:sldId id="257" r:id="rId3"/>
    <p:sldId id="258" r:id="rId4"/>
    <p:sldId id="263" r:id="rId5"/>
    <p:sldId id="501" r:id="rId6"/>
    <p:sldId id="497" r:id="rId7"/>
    <p:sldId id="498" r:id="rId8"/>
    <p:sldId id="499" r:id="rId9"/>
    <p:sldId id="262" r:id="rId10"/>
    <p:sldId id="285" r:id="rId11"/>
    <p:sldId id="483" r:id="rId12"/>
    <p:sldId id="496" r:id="rId13"/>
    <p:sldId id="485" r:id="rId14"/>
    <p:sldId id="488" r:id="rId15"/>
    <p:sldId id="489" r:id="rId16"/>
    <p:sldId id="491" r:id="rId17"/>
    <p:sldId id="492" r:id="rId18"/>
    <p:sldId id="493" r:id="rId19"/>
    <p:sldId id="482" r:id="rId20"/>
    <p:sldId id="503" r:id="rId21"/>
    <p:sldId id="504" r:id="rId22"/>
    <p:sldId id="505" r:id="rId23"/>
    <p:sldId id="506" r:id="rId24"/>
    <p:sldId id="507" r:id="rId25"/>
    <p:sldId id="502" r:id="rId26"/>
    <p:sldId id="286" r:id="rId27"/>
    <p:sldId id="295" r:id="rId28"/>
  </p:sldIdLst>
  <p:sldSz cx="12192000" cy="6858000"/>
  <p:notesSz cx="9296400" cy="7010400"/>
  <p:embeddedFontLst>
    <p:embeddedFont>
      <p:font typeface="Corbel" panose="020B0503020204020204" pitchFamily="34"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6" roundtripDataSignature="AMtx7mi3znvgqXXexs6u0Ltk0VzNKTu1N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913EF44-B335-9BFF-A006-4E28784AA7C7}" name="najohnson2105 najohnson2105" initials="nn" userId="c37e3637b70b58f5" providerId="Windows Live"/>
  <p188:author id="{BB1E5AF0-C9DF-A31B-1AFF-BF9627160B07}" name="Mark Roffers" initials="MR" userId="94efe1987b446d73"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9100"/>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C752F1D-4452-4EE0-A4D4-CDC8611167BB}">
  <a:tblStyle styleId="{9C752F1D-4452-4EE0-A4D4-CDC8611167BB}"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57" Type="http://schemas.openxmlformats.org/officeDocument/2006/relationships/presProps" Target="presProps.xml"/><Relationship Id="rId61"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56" Type="http://customschemas.google.com/relationships/presentationmetadata" Target="meta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2"/>
            <a:ext cx="4028440" cy="351737"/>
          </a:xfrm>
          <a:prstGeom prst="rect">
            <a:avLst/>
          </a:prstGeom>
          <a:noFill/>
          <a:ln>
            <a:noFill/>
          </a:ln>
        </p:spPr>
        <p:txBody>
          <a:bodyPr spcFirstLastPara="1" wrap="square" lIns="93158" tIns="46567" rIns="93158" bIns="46567" anchor="t" anchorCtr="0">
            <a:noAutofit/>
          </a:bodyPr>
          <a:lstStyle>
            <a:lvl1pPr marR="0" lvl="0" algn="l" rtl="0">
              <a:spcBef>
                <a:spcPts val="0"/>
              </a:spcBef>
              <a:spcAft>
                <a:spcPts val="0"/>
              </a:spcAft>
              <a:buSzPts val="1400"/>
              <a:buNone/>
              <a:defRPr sz="1200" b="0" i="0" u="none" strike="noStrike" cap="none">
                <a:solidFill>
                  <a:schemeClr val="dk1"/>
                </a:solidFill>
                <a:latin typeface="Corbel"/>
                <a:ea typeface="Corbel"/>
                <a:cs typeface="Corbel"/>
                <a:sym typeface="Corbel"/>
              </a:defRPr>
            </a:lvl1pPr>
            <a:lvl2pPr marR="0" lvl="1" algn="l" rtl="0">
              <a:spcBef>
                <a:spcPts val="0"/>
              </a:spcBef>
              <a:spcAft>
                <a:spcPts val="0"/>
              </a:spcAft>
              <a:buSzPts val="1400"/>
              <a:buNone/>
              <a:defRPr sz="19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9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9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9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9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9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9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900" b="0" i="0" u="none" strike="noStrike" cap="none">
                <a:solidFill>
                  <a:schemeClr val="dk1"/>
                </a:solidFill>
                <a:latin typeface="Corbel"/>
                <a:ea typeface="Corbel"/>
                <a:cs typeface="Corbel"/>
                <a:sym typeface="Corbel"/>
              </a:defRPr>
            </a:lvl9pPr>
          </a:lstStyle>
          <a:p>
            <a:endParaRPr dirty="0"/>
          </a:p>
        </p:txBody>
      </p:sp>
      <p:sp>
        <p:nvSpPr>
          <p:cNvPr id="4" name="Google Shape;4;n"/>
          <p:cNvSpPr txBox="1">
            <a:spLocks noGrp="1"/>
          </p:cNvSpPr>
          <p:nvPr>
            <p:ph type="dt" idx="10"/>
          </p:nvPr>
        </p:nvSpPr>
        <p:spPr>
          <a:xfrm>
            <a:off x="5265809" y="2"/>
            <a:ext cx="4028440" cy="351737"/>
          </a:xfrm>
          <a:prstGeom prst="rect">
            <a:avLst/>
          </a:prstGeom>
          <a:noFill/>
          <a:ln>
            <a:noFill/>
          </a:ln>
        </p:spPr>
        <p:txBody>
          <a:bodyPr spcFirstLastPara="1" wrap="square" lIns="93158" tIns="46567" rIns="93158" bIns="46567" anchor="t" anchorCtr="0">
            <a:noAutofit/>
          </a:bodyPr>
          <a:lstStyle>
            <a:lvl1pPr marR="0" lvl="0" algn="r" rtl="0">
              <a:spcBef>
                <a:spcPts val="0"/>
              </a:spcBef>
              <a:spcAft>
                <a:spcPts val="0"/>
              </a:spcAft>
              <a:buSzPts val="1400"/>
              <a:buNone/>
              <a:defRPr sz="1200" b="0" i="0" u="none" strike="noStrike" cap="none">
                <a:solidFill>
                  <a:schemeClr val="dk1"/>
                </a:solidFill>
                <a:latin typeface="Corbel"/>
                <a:ea typeface="Corbel"/>
                <a:cs typeface="Corbel"/>
                <a:sym typeface="Corbel"/>
              </a:defRPr>
            </a:lvl1pPr>
            <a:lvl2pPr marR="0" lvl="1" algn="l" rtl="0">
              <a:spcBef>
                <a:spcPts val="0"/>
              </a:spcBef>
              <a:spcAft>
                <a:spcPts val="0"/>
              </a:spcAft>
              <a:buSzPts val="1400"/>
              <a:buNone/>
              <a:defRPr sz="19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9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9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9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9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9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9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900" b="0" i="0" u="none" strike="noStrike" cap="none">
                <a:solidFill>
                  <a:schemeClr val="dk1"/>
                </a:solidFill>
                <a:latin typeface="Corbel"/>
                <a:ea typeface="Corbel"/>
                <a:cs typeface="Corbel"/>
                <a:sym typeface="Corbel"/>
              </a:defRPr>
            </a:lvl9pPr>
          </a:lstStyle>
          <a:p>
            <a:endParaRPr dirty="0"/>
          </a:p>
        </p:txBody>
      </p:sp>
      <p:sp>
        <p:nvSpPr>
          <p:cNvPr id="5" name="Google Shape;5;n"/>
          <p:cNvSpPr>
            <a:spLocks noGrp="1" noRot="1" noChangeAspect="1"/>
          </p:cNvSpPr>
          <p:nvPr>
            <p:ph type="sldImg" idx="3"/>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lIns="93174" tIns="46586" rIns="93174" bIns="46586"/>
          <a:lstStyle/>
          <a:p>
            <a:endParaRPr lang="en-US"/>
          </a:p>
        </p:txBody>
      </p:sp>
      <p:sp>
        <p:nvSpPr>
          <p:cNvPr id="6" name="Google Shape;6;n"/>
          <p:cNvSpPr txBox="1">
            <a:spLocks noGrp="1"/>
          </p:cNvSpPr>
          <p:nvPr>
            <p:ph type="body" idx="1"/>
          </p:nvPr>
        </p:nvSpPr>
        <p:spPr>
          <a:xfrm>
            <a:off x="929640" y="3373755"/>
            <a:ext cx="7437120" cy="2760345"/>
          </a:xfrm>
          <a:prstGeom prst="rect">
            <a:avLst/>
          </a:prstGeom>
          <a:noFill/>
          <a:ln>
            <a:noFill/>
          </a:ln>
        </p:spPr>
        <p:txBody>
          <a:bodyPr spcFirstLastPara="1" wrap="square" lIns="93158" tIns="46567" rIns="93158" bIns="46567"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orbel"/>
                <a:ea typeface="Corbel"/>
                <a:cs typeface="Corbel"/>
                <a:sym typeface="Corbel"/>
              </a:defRPr>
            </a:lvl1pPr>
            <a:lvl2pPr marL="914400" marR="0" lvl="1" indent="-228600" algn="l" rtl="0">
              <a:spcBef>
                <a:spcPts val="0"/>
              </a:spcBef>
              <a:spcAft>
                <a:spcPts val="0"/>
              </a:spcAft>
              <a:buSzPts val="1400"/>
              <a:buNone/>
              <a:defRPr sz="1200" b="0" i="0" u="none" strike="noStrike" cap="none">
                <a:solidFill>
                  <a:schemeClr val="dk1"/>
                </a:solidFill>
                <a:latin typeface="Corbel"/>
                <a:ea typeface="Corbel"/>
                <a:cs typeface="Corbel"/>
                <a:sym typeface="Corbel"/>
              </a:defRPr>
            </a:lvl2pPr>
            <a:lvl3pPr marL="1371600" marR="0" lvl="2" indent="-228600" algn="l" rtl="0">
              <a:spcBef>
                <a:spcPts val="0"/>
              </a:spcBef>
              <a:spcAft>
                <a:spcPts val="0"/>
              </a:spcAft>
              <a:buSzPts val="1400"/>
              <a:buNone/>
              <a:defRPr sz="1200" b="0" i="0" u="none" strike="noStrike" cap="none">
                <a:solidFill>
                  <a:schemeClr val="dk1"/>
                </a:solidFill>
                <a:latin typeface="Corbel"/>
                <a:ea typeface="Corbel"/>
                <a:cs typeface="Corbel"/>
                <a:sym typeface="Corbel"/>
              </a:defRPr>
            </a:lvl3pPr>
            <a:lvl4pPr marL="1828800" marR="0" lvl="3" indent="-228600" algn="l" rtl="0">
              <a:spcBef>
                <a:spcPts val="0"/>
              </a:spcBef>
              <a:spcAft>
                <a:spcPts val="0"/>
              </a:spcAft>
              <a:buSzPts val="1400"/>
              <a:buNone/>
              <a:defRPr sz="1200" b="0" i="0" u="none" strike="noStrike" cap="none">
                <a:solidFill>
                  <a:schemeClr val="dk1"/>
                </a:solidFill>
                <a:latin typeface="Corbel"/>
                <a:ea typeface="Corbel"/>
                <a:cs typeface="Corbel"/>
                <a:sym typeface="Corbel"/>
              </a:defRPr>
            </a:lvl4pPr>
            <a:lvl5pPr marL="2286000" marR="0" lvl="4" indent="-228600" algn="l" rtl="0">
              <a:spcBef>
                <a:spcPts val="0"/>
              </a:spcBef>
              <a:spcAft>
                <a:spcPts val="0"/>
              </a:spcAft>
              <a:buSzPts val="1400"/>
              <a:buNone/>
              <a:defRPr sz="1200" b="0" i="0" u="none" strike="noStrike" cap="none">
                <a:solidFill>
                  <a:schemeClr val="dk1"/>
                </a:solidFill>
                <a:latin typeface="Corbel"/>
                <a:ea typeface="Corbel"/>
                <a:cs typeface="Corbel"/>
                <a:sym typeface="Corbel"/>
              </a:defRPr>
            </a:lvl5pPr>
            <a:lvl6pPr marL="2743200" marR="0" lvl="5" indent="-228600" algn="l" rtl="0">
              <a:spcBef>
                <a:spcPts val="0"/>
              </a:spcBef>
              <a:spcAft>
                <a:spcPts val="0"/>
              </a:spcAft>
              <a:buSzPts val="1400"/>
              <a:buNone/>
              <a:defRPr sz="1200" b="0" i="0" u="none" strike="noStrike" cap="none">
                <a:solidFill>
                  <a:schemeClr val="dk1"/>
                </a:solidFill>
                <a:latin typeface="Corbel"/>
                <a:ea typeface="Corbel"/>
                <a:cs typeface="Corbel"/>
                <a:sym typeface="Corbel"/>
              </a:defRPr>
            </a:lvl6pPr>
            <a:lvl7pPr marL="3200400" marR="0" lvl="6" indent="-228600" algn="l" rtl="0">
              <a:spcBef>
                <a:spcPts val="0"/>
              </a:spcBef>
              <a:spcAft>
                <a:spcPts val="0"/>
              </a:spcAft>
              <a:buSzPts val="1400"/>
              <a:buNone/>
              <a:defRPr sz="1200" b="0" i="0" u="none" strike="noStrike" cap="none">
                <a:solidFill>
                  <a:schemeClr val="dk1"/>
                </a:solidFill>
                <a:latin typeface="Corbel"/>
                <a:ea typeface="Corbel"/>
                <a:cs typeface="Corbel"/>
                <a:sym typeface="Corbel"/>
              </a:defRPr>
            </a:lvl7pPr>
            <a:lvl8pPr marL="3657600" marR="0" lvl="7" indent="-228600" algn="l" rtl="0">
              <a:spcBef>
                <a:spcPts val="0"/>
              </a:spcBef>
              <a:spcAft>
                <a:spcPts val="0"/>
              </a:spcAft>
              <a:buSzPts val="1400"/>
              <a:buNone/>
              <a:defRPr sz="1200" b="0" i="0" u="none" strike="noStrike" cap="none">
                <a:solidFill>
                  <a:schemeClr val="dk1"/>
                </a:solidFill>
                <a:latin typeface="Corbel"/>
                <a:ea typeface="Corbel"/>
                <a:cs typeface="Corbel"/>
                <a:sym typeface="Corbel"/>
              </a:defRPr>
            </a:lvl8pPr>
            <a:lvl9pPr marL="4114800" marR="0" lvl="8" indent="-228600" algn="l" rtl="0">
              <a:spcBef>
                <a:spcPts val="0"/>
              </a:spcBef>
              <a:spcAft>
                <a:spcPts val="0"/>
              </a:spcAft>
              <a:buSzPts val="1400"/>
              <a:buNone/>
              <a:defRPr sz="1200" b="0" i="0" u="none" strike="noStrike" cap="none">
                <a:solidFill>
                  <a:schemeClr val="dk1"/>
                </a:solidFill>
                <a:latin typeface="Corbel"/>
                <a:ea typeface="Corbel"/>
                <a:cs typeface="Corbel"/>
                <a:sym typeface="Corbel"/>
              </a:defRPr>
            </a:lvl9pPr>
          </a:lstStyle>
          <a:p>
            <a:endParaRPr/>
          </a:p>
        </p:txBody>
      </p:sp>
      <p:sp>
        <p:nvSpPr>
          <p:cNvPr id="7" name="Google Shape;7;n"/>
          <p:cNvSpPr txBox="1">
            <a:spLocks noGrp="1"/>
          </p:cNvSpPr>
          <p:nvPr>
            <p:ph type="ftr" idx="11"/>
          </p:nvPr>
        </p:nvSpPr>
        <p:spPr>
          <a:xfrm>
            <a:off x="0" y="6658664"/>
            <a:ext cx="4028440" cy="351736"/>
          </a:xfrm>
          <a:prstGeom prst="rect">
            <a:avLst/>
          </a:prstGeom>
          <a:noFill/>
          <a:ln>
            <a:noFill/>
          </a:ln>
        </p:spPr>
        <p:txBody>
          <a:bodyPr spcFirstLastPara="1" wrap="square" lIns="93158" tIns="46567" rIns="93158" bIns="46567" anchor="b" anchorCtr="0">
            <a:noAutofit/>
          </a:bodyPr>
          <a:lstStyle>
            <a:lvl1pPr marR="0" lvl="0" algn="l" rtl="0">
              <a:spcBef>
                <a:spcPts val="0"/>
              </a:spcBef>
              <a:spcAft>
                <a:spcPts val="0"/>
              </a:spcAft>
              <a:buSzPts val="1400"/>
              <a:buNone/>
              <a:defRPr sz="1200" b="0" i="0" u="none" strike="noStrike" cap="none">
                <a:solidFill>
                  <a:schemeClr val="dk1"/>
                </a:solidFill>
                <a:latin typeface="Corbel"/>
                <a:ea typeface="Corbel"/>
                <a:cs typeface="Corbel"/>
                <a:sym typeface="Corbel"/>
              </a:defRPr>
            </a:lvl1pPr>
            <a:lvl2pPr marR="0" lvl="1" algn="l" rtl="0">
              <a:spcBef>
                <a:spcPts val="0"/>
              </a:spcBef>
              <a:spcAft>
                <a:spcPts val="0"/>
              </a:spcAft>
              <a:buSzPts val="1400"/>
              <a:buNone/>
              <a:defRPr sz="19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9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9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9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9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9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9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900" b="0" i="0" u="none" strike="noStrike" cap="none">
                <a:solidFill>
                  <a:schemeClr val="dk1"/>
                </a:solidFill>
                <a:latin typeface="Corbel"/>
                <a:ea typeface="Corbel"/>
                <a:cs typeface="Corbel"/>
                <a:sym typeface="Corbel"/>
              </a:defRPr>
            </a:lvl9pPr>
          </a:lstStyle>
          <a:p>
            <a:endParaRPr dirty="0"/>
          </a:p>
        </p:txBody>
      </p:sp>
      <p:sp>
        <p:nvSpPr>
          <p:cNvPr id="8" name="Google Shape;8;n"/>
          <p:cNvSpPr txBox="1">
            <a:spLocks noGrp="1"/>
          </p:cNvSpPr>
          <p:nvPr>
            <p:ph type="sldNum" idx="12"/>
          </p:nvPr>
        </p:nvSpPr>
        <p:spPr>
          <a:xfrm>
            <a:off x="5265809" y="6658664"/>
            <a:ext cx="4028440" cy="351736"/>
          </a:xfrm>
          <a:prstGeom prst="rect">
            <a:avLst/>
          </a:prstGeom>
          <a:noFill/>
          <a:ln>
            <a:noFill/>
          </a:ln>
        </p:spPr>
        <p:txBody>
          <a:bodyPr spcFirstLastPara="1" wrap="square" lIns="93158" tIns="46567" rIns="93158" bIns="46567" anchor="b" anchorCtr="0">
            <a:noAutofit/>
          </a:bodyPr>
          <a:lstStyle/>
          <a:p>
            <a:pPr algn="r"/>
            <a:fld id="{00000000-1234-1234-1234-123412341234}" type="slidenum">
              <a:rPr lang="en-US" sz="1200" smtClean="0">
                <a:solidFill>
                  <a:schemeClr val="dk1"/>
                </a:solidFill>
                <a:latin typeface="Corbel"/>
                <a:ea typeface="Corbel"/>
                <a:cs typeface="Corbel"/>
                <a:sym typeface="Corbel"/>
              </a:rPr>
              <a:pPr algn="r"/>
              <a:t>‹#›</a:t>
            </a:fld>
            <a:endParaRPr lang="en-US" sz="1200" dirty="0">
              <a:solidFill>
                <a:schemeClr val="dk1"/>
              </a:solidFill>
              <a:latin typeface="Corbel"/>
              <a:ea typeface="Corbel"/>
              <a:cs typeface="Corbel"/>
              <a:sym typeface="Corbe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1: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85" name="Google Shape;85;p1:notes"/>
          <p:cNvSpPr txBox="1">
            <a:spLocks noGrp="1"/>
          </p:cNvSpPr>
          <p:nvPr>
            <p:ph type="body" idx="1"/>
          </p:nvPr>
        </p:nvSpPr>
        <p:spPr>
          <a:xfrm>
            <a:off x="929640" y="3373755"/>
            <a:ext cx="7437120" cy="2760345"/>
          </a:xfrm>
          <a:prstGeom prst="rect">
            <a:avLst/>
          </a:prstGeom>
          <a:noFill/>
          <a:ln>
            <a:noFill/>
          </a:ln>
        </p:spPr>
        <p:txBody>
          <a:bodyPr spcFirstLastPara="1" wrap="square" lIns="93158" tIns="46567" rIns="93158" bIns="46567" anchor="t" anchorCtr="0">
            <a:noAutofit/>
          </a:bodyPr>
          <a:lstStyle/>
          <a:p>
            <a:pPr marL="0" indent="0"/>
            <a:endParaRPr dirty="0"/>
          </a:p>
        </p:txBody>
      </p:sp>
      <p:sp>
        <p:nvSpPr>
          <p:cNvPr id="86" name="Google Shape;86;p1:notes"/>
          <p:cNvSpPr txBox="1">
            <a:spLocks noGrp="1"/>
          </p:cNvSpPr>
          <p:nvPr>
            <p:ph type="sldNum" idx="12"/>
          </p:nvPr>
        </p:nvSpPr>
        <p:spPr>
          <a:xfrm>
            <a:off x="5265809" y="6658664"/>
            <a:ext cx="4028440" cy="351736"/>
          </a:xfrm>
          <a:prstGeom prst="rect">
            <a:avLst/>
          </a:prstGeom>
          <a:noFill/>
          <a:ln>
            <a:noFill/>
          </a:ln>
        </p:spPr>
        <p:txBody>
          <a:bodyPr spcFirstLastPara="1" wrap="square" lIns="93158" tIns="46567" rIns="93158" bIns="46567" anchor="b" anchorCtr="0">
            <a:noAutofit/>
          </a:bodyPr>
          <a:lstStyle/>
          <a:p>
            <a:pPr algn="r"/>
            <a:fld id="{00000000-1234-1234-1234-123412341234}" type="slidenum">
              <a:rPr lang="en-US"/>
              <a:pPr algn="r"/>
              <a:t>1</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929640" y="3373755"/>
            <a:ext cx="7437120" cy="2760345"/>
          </a:xfrm>
          <a:prstGeom prst="rect">
            <a:avLst/>
          </a:prstGeom>
        </p:spPr>
        <p:txBody>
          <a:bodyPr spcFirstLastPara="1" wrap="square" lIns="93158" tIns="46567" rIns="93158" bIns="46567" anchor="t" anchorCtr="0">
            <a:noAutofit/>
          </a:bodyPr>
          <a:lstStyle/>
          <a:p>
            <a:pPr marL="0" indent="0"/>
            <a:endParaRPr dirty="0"/>
          </a:p>
        </p:txBody>
      </p:sp>
      <p:sp>
        <p:nvSpPr>
          <p:cNvPr id="92" name="Google Shape;92;p2: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txBox="1">
            <a:spLocks noGrp="1"/>
          </p:cNvSpPr>
          <p:nvPr>
            <p:ph type="body" idx="1"/>
          </p:nvPr>
        </p:nvSpPr>
        <p:spPr>
          <a:xfrm>
            <a:off x="929640" y="3373755"/>
            <a:ext cx="7437120" cy="2760345"/>
          </a:xfrm>
          <a:prstGeom prst="rect">
            <a:avLst/>
          </a:prstGeom>
        </p:spPr>
        <p:txBody>
          <a:bodyPr spcFirstLastPara="1" wrap="square" lIns="93158" tIns="46567" rIns="93158" bIns="46567" anchor="t" anchorCtr="0">
            <a:noAutofit/>
          </a:bodyPr>
          <a:lstStyle/>
          <a:p>
            <a:pPr marL="0" indent="0"/>
            <a:endParaRPr dirty="0"/>
          </a:p>
        </p:txBody>
      </p:sp>
      <p:sp>
        <p:nvSpPr>
          <p:cNvPr id="101" name="Google Shape;101;p3: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8:notes"/>
          <p:cNvSpPr txBox="1">
            <a:spLocks noGrp="1"/>
          </p:cNvSpPr>
          <p:nvPr>
            <p:ph type="body" idx="1"/>
          </p:nvPr>
        </p:nvSpPr>
        <p:spPr>
          <a:xfrm>
            <a:off x="929640" y="3373755"/>
            <a:ext cx="7437120" cy="2760345"/>
          </a:xfrm>
          <a:prstGeom prst="rect">
            <a:avLst/>
          </a:prstGeom>
        </p:spPr>
        <p:txBody>
          <a:bodyPr spcFirstLastPara="1" wrap="square" lIns="93158" tIns="46567" rIns="93158" bIns="46567" anchor="t" anchorCtr="0">
            <a:noAutofit/>
          </a:bodyPr>
          <a:lstStyle/>
          <a:p>
            <a:pPr marL="0" indent="0"/>
            <a:endParaRPr dirty="0"/>
          </a:p>
        </p:txBody>
      </p:sp>
      <p:sp>
        <p:nvSpPr>
          <p:cNvPr id="148" name="Google Shape;148;p8: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a:extLst>
            <a:ext uri="{FF2B5EF4-FFF2-40B4-BE49-F238E27FC236}">
              <a16:creationId xmlns:a16="http://schemas.microsoft.com/office/drawing/2014/main" id="{0CC5E715-2ADF-AB3B-4B19-DA2EDAA0D98A}"/>
            </a:ext>
          </a:extLst>
        </p:cNvPr>
        <p:cNvGrpSpPr/>
        <p:nvPr/>
      </p:nvGrpSpPr>
      <p:grpSpPr>
        <a:xfrm>
          <a:off x="0" y="0"/>
          <a:ext cx="0" cy="0"/>
          <a:chOff x="0" y="0"/>
          <a:chExt cx="0" cy="0"/>
        </a:xfrm>
      </p:grpSpPr>
      <p:sp>
        <p:nvSpPr>
          <p:cNvPr id="165" name="Google Shape;165;p9:notes">
            <a:extLst>
              <a:ext uri="{FF2B5EF4-FFF2-40B4-BE49-F238E27FC236}">
                <a16:creationId xmlns:a16="http://schemas.microsoft.com/office/drawing/2014/main" id="{C3507704-F093-73A5-957E-1122DC1B2D88}"/>
              </a:ext>
            </a:extLst>
          </p:cNvPr>
          <p:cNvSpPr txBox="1">
            <a:spLocks noGrp="1"/>
          </p:cNvSpPr>
          <p:nvPr>
            <p:ph type="body" idx="1"/>
          </p:nvPr>
        </p:nvSpPr>
        <p:spPr>
          <a:xfrm>
            <a:off x="929640" y="3373755"/>
            <a:ext cx="7437120" cy="2760345"/>
          </a:xfrm>
          <a:prstGeom prst="rect">
            <a:avLst/>
          </a:prstGeom>
        </p:spPr>
        <p:txBody>
          <a:bodyPr spcFirstLastPara="1" wrap="square" lIns="93158" tIns="46567" rIns="93158" bIns="46567" anchor="t" anchorCtr="0">
            <a:noAutofit/>
          </a:bodyPr>
          <a:lstStyle/>
          <a:p>
            <a:pPr marL="0" indent="0"/>
            <a:endParaRPr dirty="0"/>
          </a:p>
        </p:txBody>
      </p:sp>
      <p:sp>
        <p:nvSpPr>
          <p:cNvPr id="166" name="Google Shape;166;p9:notes">
            <a:extLst>
              <a:ext uri="{FF2B5EF4-FFF2-40B4-BE49-F238E27FC236}">
                <a16:creationId xmlns:a16="http://schemas.microsoft.com/office/drawing/2014/main" id="{27DABEAA-2D2B-F341-B3BD-55B7A8BCA638}"/>
              </a:ext>
            </a:extLst>
          </p:cNvPr>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3881267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a:extLst>
            <a:ext uri="{FF2B5EF4-FFF2-40B4-BE49-F238E27FC236}">
              <a16:creationId xmlns:a16="http://schemas.microsoft.com/office/drawing/2014/main" id="{A25CCF9A-7C35-B5AF-B3C2-1FD0E9F6A3BE}"/>
            </a:ext>
          </a:extLst>
        </p:cNvPr>
        <p:cNvGrpSpPr/>
        <p:nvPr/>
      </p:nvGrpSpPr>
      <p:grpSpPr>
        <a:xfrm>
          <a:off x="0" y="0"/>
          <a:ext cx="0" cy="0"/>
          <a:chOff x="0" y="0"/>
          <a:chExt cx="0" cy="0"/>
        </a:xfrm>
      </p:grpSpPr>
      <p:sp>
        <p:nvSpPr>
          <p:cNvPr id="165" name="Google Shape;165;p9:notes">
            <a:extLst>
              <a:ext uri="{FF2B5EF4-FFF2-40B4-BE49-F238E27FC236}">
                <a16:creationId xmlns:a16="http://schemas.microsoft.com/office/drawing/2014/main" id="{AFBB8D37-5219-491A-96B1-85C54A51C448}"/>
              </a:ext>
            </a:extLst>
          </p:cNvPr>
          <p:cNvSpPr txBox="1">
            <a:spLocks noGrp="1"/>
          </p:cNvSpPr>
          <p:nvPr>
            <p:ph type="body" idx="1"/>
          </p:nvPr>
        </p:nvSpPr>
        <p:spPr>
          <a:xfrm>
            <a:off x="929640" y="3373755"/>
            <a:ext cx="7437120" cy="2760345"/>
          </a:xfrm>
          <a:prstGeom prst="rect">
            <a:avLst/>
          </a:prstGeom>
        </p:spPr>
        <p:txBody>
          <a:bodyPr spcFirstLastPara="1" wrap="square" lIns="93158" tIns="46567" rIns="93158" bIns="46567" anchor="t" anchorCtr="0">
            <a:noAutofit/>
          </a:bodyPr>
          <a:lstStyle/>
          <a:p>
            <a:pPr marL="0" indent="0"/>
            <a:endParaRPr dirty="0"/>
          </a:p>
        </p:txBody>
      </p:sp>
      <p:sp>
        <p:nvSpPr>
          <p:cNvPr id="166" name="Google Shape;166;p9:notes">
            <a:extLst>
              <a:ext uri="{FF2B5EF4-FFF2-40B4-BE49-F238E27FC236}">
                <a16:creationId xmlns:a16="http://schemas.microsoft.com/office/drawing/2014/main" id="{4D365FD0-85FF-4619-4542-9ACBC57C9955}"/>
              </a:ext>
            </a:extLst>
          </p:cNvPr>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13543375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a:extLst>
            <a:ext uri="{FF2B5EF4-FFF2-40B4-BE49-F238E27FC236}">
              <a16:creationId xmlns:a16="http://schemas.microsoft.com/office/drawing/2014/main" id="{0BC4050F-19FF-55FB-A64B-0EA8DCC8DDCF}"/>
            </a:ext>
          </a:extLst>
        </p:cNvPr>
        <p:cNvGrpSpPr/>
        <p:nvPr/>
      </p:nvGrpSpPr>
      <p:grpSpPr>
        <a:xfrm>
          <a:off x="0" y="0"/>
          <a:ext cx="0" cy="0"/>
          <a:chOff x="0" y="0"/>
          <a:chExt cx="0" cy="0"/>
        </a:xfrm>
      </p:grpSpPr>
      <p:sp>
        <p:nvSpPr>
          <p:cNvPr id="165" name="Google Shape;165;p9:notes">
            <a:extLst>
              <a:ext uri="{FF2B5EF4-FFF2-40B4-BE49-F238E27FC236}">
                <a16:creationId xmlns:a16="http://schemas.microsoft.com/office/drawing/2014/main" id="{E4295F3E-90F5-7339-234F-1571A918978D}"/>
              </a:ext>
            </a:extLst>
          </p:cNvPr>
          <p:cNvSpPr txBox="1">
            <a:spLocks noGrp="1"/>
          </p:cNvSpPr>
          <p:nvPr>
            <p:ph type="body" idx="1"/>
          </p:nvPr>
        </p:nvSpPr>
        <p:spPr>
          <a:xfrm>
            <a:off x="929640" y="3373755"/>
            <a:ext cx="7437120" cy="2760345"/>
          </a:xfrm>
          <a:prstGeom prst="rect">
            <a:avLst/>
          </a:prstGeom>
        </p:spPr>
        <p:txBody>
          <a:bodyPr spcFirstLastPara="1" wrap="square" lIns="93158" tIns="46567" rIns="93158" bIns="46567" anchor="t" anchorCtr="0">
            <a:noAutofit/>
          </a:bodyPr>
          <a:lstStyle/>
          <a:p>
            <a:pPr marL="0" indent="0"/>
            <a:endParaRPr dirty="0"/>
          </a:p>
        </p:txBody>
      </p:sp>
      <p:sp>
        <p:nvSpPr>
          <p:cNvPr id="166" name="Google Shape;166;p9:notes">
            <a:extLst>
              <a:ext uri="{FF2B5EF4-FFF2-40B4-BE49-F238E27FC236}">
                <a16:creationId xmlns:a16="http://schemas.microsoft.com/office/drawing/2014/main" id="{69E7B5C1-C935-00D3-6909-B39C8C537066}"/>
              </a:ext>
            </a:extLst>
          </p:cNvPr>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3598597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a:extLst>
            <a:ext uri="{FF2B5EF4-FFF2-40B4-BE49-F238E27FC236}">
              <a16:creationId xmlns:a16="http://schemas.microsoft.com/office/drawing/2014/main" id="{6E40F0F3-4CB4-2EB7-273D-045330FDBB18}"/>
            </a:ext>
          </a:extLst>
        </p:cNvPr>
        <p:cNvGrpSpPr/>
        <p:nvPr/>
      </p:nvGrpSpPr>
      <p:grpSpPr>
        <a:xfrm>
          <a:off x="0" y="0"/>
          <a:ext cx="0" cy="0"/>
          <a:chOff x="0" y="0"/>
          <a:chExt cx="0" cy="0"/>
        </a:xfrm>
      </p:grpSpPr>
      <p:sp>
        <p:nvSpPr>
          <p:cNvPr id="165" name="Google Shape;165;p9:notes">
            <a:extLst>
              <a:ext uri="{FF2B5EF4-FFF2-40B4-BE49-F238E27FC236}">
                <a16:creationId xmlns:a16="http://schemas.microsoft.com/office/drawing/2014/main" id="{6589A342-5001-B9CB-2F82-2D8DCE638337}"/>
              </a:ext>
            </a:extLst>
          </p:cNvPr>
          <p:cNvSpPr txBox="1">
            <a:spLocks noGrp="1"/>
          </p:cNvSpPr>
          <p:nvPr>
            <p:ph type="body" idx="1"/>
          </p:nvPr>
        </p:nvSpPr>
        <p:spPr>
          <a:xfrm>
            <a:off x="929640" y="3373755"/>
            <a:ext cx="7437120" cy="2760345"/>
          </a:xfrm>
          <a:prstGeom prst="rect">
            <a:avLst/>
          </a:prstGeom>
        </p:spPr>
        <p:txBody>
          <a:bodyPr spcFirstLastPara="1" wrap="square" lIns="93158" tIns="46567" rIns="93158" bIns="46567" anchor="t" anchorCtr="0">
            <a:noAutofit/>
          </a:bodyPr>
          <a:lstStyle/>
          <a:p>
            <a:pPr marL="0" indent="0"/>
            <a:endParaRPr dirty="0"/>
          </a:p>
        </p:txBody>
      </p:sp>
      <p:sp>
        <p:nvSpPr>
          <p:cNvPr id="166" name="Google Shape;166;p9:notes">
            <a:extLst>
              <a:ext uri="{FF2B5EF4-FFF2-40B4-BE49-F238E27FC236}">
                <a16:creationId xmlns:a16="http://schemas.microsoft.com/office/drawing/2014/main" id="{28AC4B95-789B-7766-B15D-E0CDB9EDDFDD}"/>
              </a:ext>
            </a:extLst>
          </p:cNvPr>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2123979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7:notes"/>
          <p:cNvSpPr txBox="1">
            <a:spLocks noGrp="1"/>
          </p:cNvSpPr>
          <p:nvPr>
            <p:ph type="body" idx="1"/>
          </p:nvPr>
        </p:nvSpPr>
        <p:spPr>
          <a:xfrm>
            <a:off x="929640" y="3373755"/>
            <a:ext cx="7437120" cy="2760345"/>
          </a:xfrm>
          <a:prstGeom prst="rect">
            <a:avLst/>
          </a:prstGeom>
        </p:spPr>
        <p:txBody>
          <a:bodyPr spcFirstLastPara="1" wrap="square" lIns="93158" tIns="46567" rIns="93158" bIns="46567" anchor="t" anchorCtr="0">
            <a:noAutofit/>
          </a:bodyPr>
          <a:lstStyle/>
          <a:p>
            <a:pPr marL="0" indent="0"/>
            <a:endParaRPr dirty="0"/>
          </a:p>
        </p:txBody>
      </p:sp>
      <p:sp>
        <p:nvSpPr>
          <p:cNvPr id="139" name="Google Shape;139;p7: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2057022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30:notes"/>
          <p:cNvSpPr txBox="1">
            <a:spLocks noGrp="1"/>
          </p:cNvSpPr>
          <p:nvPr>
            <p:ph type="body" idx="1"/>
          </p:nvPr>
        </p:nvSpPr>
        <p:spPr>
          <a:xfrm>
            <a:off x="929640" y="3373755"/>
            <a:ext cx="7437120" cy="2760345"/>
          </a:xfrm>
          <a:prstGeom prst="rect">
            <a:avLst/>
          </a:prstGeom>
        </p:spPr>
        <p:txBody>
          <a:bodyPr spcFirstLastPara="1" wrap="square" lIns="93158" tIns="46567" rIns="93158" bIns="46567" anchor="t" anchorCtr="0">
            <a:noAutofit/>
          </a:bodyPr>
          <a:lstStyle/>
          <a:p>
            <a:pPr marL="0" indent="0"/>
            <a:endParaRPr dirty="0"/>
          </a:p>
        </p:txBody>
      </p:sp>
      <p:sp>
        <p:nvSpPr>
          <p:cNvPr id="360" name="Google Shape;360;p30: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a:extLst>
            <a:ext uri="{FF2B5EF4-FFF2-40B4-BE49-F238E27FC236}">
              <a16:creationId xmlns:a16="http://schemas.microsoft.com/office/drawing/2014/main" id="{2E70F0F4-FD31-16F8-5D64-33DCABB2BDAF}"/>
            </a:ext>
          </a:extLst>
        </p:cNvPr>
        <p:cNvGrpSpPr/>
        <p:nvPr/>
      </p:nvGrpSpPr>
      <p:grpSpPr>
        <a:xfrm>
          <a:off x="0" y="0"/>
          <a:ext cx="0" cy="0"/>
          <a:chOff x="0" y="0"/>
          <a:chExt cx="0" cy="0"/>
        </a:xfrm>
      </p:grpSpPr>
      <p:sp>
        <p:nvSpPr>
          <p:cNvPr id="365" name="Google Shape;365;p31:notes">
            <a:extLst>
              <a:ext uri="{FF2B5EF4-FFF2-40B4-BE49-F238E27FC236}">
                <a16:creationId xmlns:a16="http://schemas.microsoft.com/office/drawing/2014/main" id="{18AC35F3-64C3-C43C-46DC-05DDE2D5751B}"/>
              </a:ext>
            </a:extLst>
          </p:cNvPr>
          <p:cNvSpPr txBox="1">
            <a:spLocks noGrp="1"/>
          </p:cNvSpPr>
          <p:nvPr>
            <p:ph type="body" idx="1"/>
          </p:nvPr>
        </p:nvSpPr>
        <p:spPr>
          <a:xfrm>
            <a:off x="929640" y="3373755"/>
            <a:ext cx="7437120" cy="2760345"/>
          </a:xfrm>
          <a:prstGeom prst="rect">
            <a:avLst/>
          </a:prstGeom>
        </p:spPr>
        <p:txBody>
          <a:bodyPr spcFirstLastPara="1" wrap="square" lIns="93158" tIns="46567" rIns="93158" bIns="46567" anchor="t" anchorCtr="0">
            <a:noAutofit/>
          </a:bodyPr>
          <a:lstStyle/>
          <a:p>
            <a:pPr marL="0" indent="0"/>
            <a:endParaRPr dirty="0"/>
          </a:p>
        </p:txBody>
      </p:sp>
      <p:sp>
        <p:nvSpPr>
          <p:cNvPr id="366" name="Google Shape;366;p31:notes">
            <a:extLst>
              <a:ext uri="{FF2B5EF4-FFF2-40B4-BE49-F238E27FC236}">
                <a16:creationId xmlns:a16="http://schemas.microsoft.com/office/drawing/2014/main" id="{CA07C359-3FCE-1CC5-969F-6B86C81A6DD2}"/>
              </a:ext>
            </a:extLst>
          </p:cNvPr>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extLst>
      <p:ext uri="{BB962C8B-B14F-4D97-AF65-F5344CB8AC3E}">
        <p14:creationId xmlns:p14="http://schemas.microsoft.com/office/powerpoint/2010/main" val="28930063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a:extLst>
            <a:ext uri="{FF2B5EF4-FFF2-40B4-BE49-F238E27FC236}">
              <a16:creationId xmlns:a16="http://schemas.microsoft.com/office/drawing/2014/main" id="{1A3D6C06-6960-43FE-CFF3-1AE6CACFF74C}"/>
            </a:ext>
          </a:extLst>
        </p:cNvPr>
        <p:cNvGrpSpPr/>
        <p:nvPr/>
      </p:nvGrpSpPr>
      <p:grpSpPr>
        <a:xfrm>
          <a:off x="0" y="0"/>
          <a:ext cx="0" cy="0"/>
          <a:chOff x="0" y="0"/>
          <a:chExt cx="0" cy="0"/>
        </a:xfrm>
      </p:grpSpPr>
      <p:sp>
        <p:nvSpPr>
          <p:cNvPr id="365" name="Google Shape;365;p31:notes">
            <a:extLst>
              <a:ext uri="{FF2B5EF4-FFF2-40B4-BE49-F238E27FC236}">
                <a16:creationId xmlns:a16="http://schemas.microsoft.com/office/drawing/2014/main" id="{A35A9E08-FFB4-A2BE-605A-D04F06E0C564}"/>
              </a:ext>
            </a:extLst>
          </p:cNvPr>
          <p:cNvSpPr txBox="1">
            <a:spLocks noGrp="1"/>
          </p:cNvSpPr>
          <p:nvPr>
            <p:ph type="body" idx="1"/>
          </p:nvPr>
        </p:nvSpPr>
        <p:spPr>
          <a:xfrm>
            <a:off x="929640" y="3373755"/>
            <a:ext cx="7437120" cy="2760345"/>
          </a:xfrm>
          <a:prstGeom prst="rect">
            <a:avLst/>
          </a:prstGeom>
        </p:spPr>
        <p:txBody>
          <a:bodyPr spcFirstLastPara="1" wrap="square" lIns="93158" tIns="46567" rIns="93158" bIns="46567" anchor="t" anchorCtr="0">
            <a:noAutofit/>
          </a:bodyPr>
          <a:lstStyle/>
          <a:p>
            <a:pPr marL="0" indent="0"/>
            <a:endParaRPr dirty="0"/>
          </a:p>
        </p:txBody>
      </p:sp>
      <p:sp>
        <p:nvSpPr>
          <p:cNvPr id="366" name="Google Shape;366;p31:notes">
            <a:extLst>
              <a:ext uri="{FF2B5EF4-FFF2-40B4-BE49-F238E27FC236}">
                <a16:creationId xmlns:a16="http://schemas.microsoft.com/office/drawing/2014/main" id="{652CFC7E-DFFB-A139-4284-9293F9CC197A}"/>
              </a:ext>
            </a:extLst>
          </p:cNvPr>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extLst>
      <p:ext uri="{BB962C8B-B14F-4D97-AF65-F5344CB8AC3E}">
        <p14:creationId xmlns:p14="http://schemas.microsoft.com/office/powerpoint/2010/main" val="599693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a:extLst>
            <a:ext uri="{FF2B5EF4-FFF2-40B4-BE49-F238E27FC236}">
              <a16:creationId xmlns:a16="http://schemas.microsoft.com/office/drawing/2014/main" id="{86A344DB-8BDC-19D3-F9AA-4126867A8EC6}"/>
            </a:ext>
          </a:extLst>
        </p:cNvPr>
        <p:cNvGrpSpPr/>
        <p:nvPr/>
      </p:nvGrpSpPr>
      <p:grpSpPr>
        <a:xfrm>
          <a:off x="0" y="0"/>
          <a:ext cx="0" cy="0"/>
          <a:chOff x="0" y="0"/>
          <a:chExt cx="0" cy="0"/>
        </a:xfrm>
      </p:grpSpPr>
      <p:sp>
        <p:nvSpPr>
          <p:cNvPr id="365" name="Google Shape;365;p31:notes">
            <a:extLst>
              <a:ext uri="{FF2B5EF4-FFF2-40B4-BE49-F238E27FC236}">
                <a16:creationId xmlns:a16="http://schemas.microsoft.com/office/drawing/2014/main" id="{2DEAD9AB-2D76-8FAF-FE5F-16828DF51405}"/>
              </a:ext>
            </a:extLst>
          </p:cNvPr>
          <p:cNvSpPr txBox="1">
            <a:spLocks noGrp="1"/>
          </p:cNvSpPr>
          <p:nvPr>
            <p:ph type="body" idx="1"/>
          </p:nvPr>
        </p:nvSpPr>
        <p:spPr>
          <a:xfrm>
            <a:off x="929640" y="3373755"/>
            <a:ext cx="7437120" cy="2760345"/>
          </a:xfrm>
          <a:prstGeom prst="rect">
            <a:avLst/>
          </a:prstGeom>
        </p:spPr>
        <p:txBody>
          <a:bodyPr spcFirstLastPara="1" wrap="square" lIns="93158" tIns="46567" rIns="93158" bIns="46567" anchor="t" anchorCtr="0">
            <a:noAutofit/>
          </a:bodyPr>
          <a:lstStyle/>
          <a:p>
            <a:pPr marL="0" indent="0"/>
            <a:endParaRPr dirty="0"/>
          </a:p>
        </p:txBody>
      </p:sp>
      <p:sp>
        <p:nvSpPr>
          <p:cNvPr id="366" name="Google Shape;366;p31:notes">
            <a:extLst>
              <a:ext uri="{FF2B5EF4-FFF2-40B4-BE49-F238E27FC236}">
                <a16:creationId xmlns:a16="http://schemas.microsoft.com/office/drawing/2014/main" id="{D7809559-E5B6-564F-D61F-A3C0619AE4D7}"/>
              </a:ext>
            </a:extLst>
          </p:cNvPr>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extLst>
      <p:ext uri="{BB962C8B-B14F-4D97-AF65-F5344CB8AC3E}">
        <p14:creationId xmlns:p14="http://schemas.microsoft.com/office/powerpoint/2010/main" val="1688997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a:extLst>
            <a:ext uri="{FF2B5EF4-FFF2-40B4-BE49-F238E27FC236}">
              <a16:creationId xmlns:a16="http://schemas.microsoft.com/office/drawing/2014/main" id="{BCFC76D2-7B51-533D-0F88-3695C65E426D}"/>
            </a:ext>
          </a:extLst>
        </p:cNvPr>
        <p:cNvGrpSpPr/>
        <p:nvPr/>
      </p:nvGrpSpPr>
      <p:grpSpPr>
        <a:xfrm>
          <a:off x="0" y="0"/>
          <a:ext cx="0" cy="0"/>
          <a:chOff x="0" y="0"/>
          <a:chExt cx="0" cy="0"/>
        </a:xfrm>
      </p:grpSpPr>
      <p:sp>
        <p:nvSpPr>
          <p:cNvPr id="365" name="Google Shape;365;p31:notes">
            <a:extLst>
              <a:ext uri="{FF2B5EF4-FFF2-40B4-BE49-F238E27FC236}">
                <a16:creationId xmlns:a16="http://schemas.microsoft.com/office/drawing/2014/main" id="{FDD14F9B-AF0F-2FC4-C266-69FAF454C38B}"/>
              </a:ext>
            </a:extLst>
          </p:cNvPr>
          <p:cNvSpPr txBox="1">
            <a:spLocks noGrp="1"/>
          </p:cNvSpPr>
          <p:nvPr>
            <p:ph type="body" idx="1"/>
          </p:nvPr>
        </p:nvSpPr>
        <p:spPr>
          <a:xfrm>
            <a:off x="929640" y="3373755"/>
            <a:ext cx="7437120" cy="2760345"/>
          </a:xfrm>
          <a:prstGeom prst="rect">
            <a:avLst/>
          </a:prstGeom>
        </p:spPr>
        <p:txBody>
          <a:bodyPr spcFirstLastPara="1" wrap="square" lIns="93158" tIns="46567" rIns="93158" bIns="46567" anchor="t" anchorCtr="0">
            <a:noAutofit/>
          </a:bodyPr>
          <a:lstStyle/>
          <a:p>
            <a:pPr marL="0" indent="0"/>
            <a:endParaRPr dirty="0"/>
          </a:p>
        </p:txBody>
      </p:sp>
      <p:sp>
        <p:nvSpPr>
          <p:cNvPr id="366" name="Google Shape;366;p31:notes">
            <a:extLst>
              <a:ext uri="{FF2B5EF4-FFF2-40B4-BE49-F238E27FC236}">
                <a16:creationId xmlns:a16="http://schemas.microsoft.com/office/drawing/2014/main" id="{654F6CF2-C123-5F6C-5910-EEB77E07B257}"/>
              </a:ext>
            </a:extLst>
          </p:cNvPr>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extLst>
      <p:ext uri="{BB962C8B-B14F-4D97-AF65-F5344CB8AC3E}">
        <p14:creationId xmlns:p14="http://schemas.microsoft.com/office/powerpoint/2010/main" val="25158150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a:extLst>
            <a:ext uri="{FF2B5EF4-FFF2-40B4-BE49-F238E27FC236}">
              <a16:creationId xmlns:a16="http://schemas.microsoft.com/office/drawing/2014/main" id="{9C6B6271-B74B-0C9E-B80F-7B13F084135A}"/>
            </a:ext>
          </a:extLst>
        </p:cNvPr>
        <p:cNvGrpSpPr/>
        <p:nvPr/>
      </p:nvGrpSpPr>
      <p:grpSpPr>
        <a:xfrm>
          <a:off x="0" y="0"/>
          <a:ext cx="0" cy="0"/>
          <a:chOff x="0" y="0"/>
          <a:chExt cx="0" cy="0"/>
        </a:xfrm>
      </p:grpSpPr>
      <p:sp>
        <p:nvSpPr>
          <p:cNvPr id="365" name="Google Shape;365;p31:notes">
            <a:extLst>
              <a:ext uri="{FF2B5EF4-FFF2-40B4-BE49-F238E27FC236}">
                <a16:creationId xmlns:a16="http://schemas.microsoft.com/office/drawing/2014/main" id="{F5D76C4A-86BF-B61B-5EF7-A15F531135F4}"/>
              </a:ext>
            </a:extLst>
          </p:cNvPr>
          <p:cNvSpPr txBox="1">
            <a:spLocks noGrp="1"/>
          </p:cNvSpPr>
          <p:nvPr>
            <p:ph type="body" idx="1"/>
          </p:nvPr>
        </p:nvSpPr>
        <p:spPr>
          <a:xfrm>
            <a:off x="929640" y="3373755"/>
            <a:ext cx="7437120" cy="2760345"/>
          </a:xfrm>
          <a:prstGeom prst="rect">
            <a:avLst/>
          </a:prstGeom>
        </p:spPr>
        <p:txBody>
          <a:bodyPr spcFirstLastPara="1" wrap="square" lIns="93158" tIns="46567" rIns="93158" bIns="46567" anchor="t" anchorCtr="0">
            <a:noAutofit/>
          </a:bodyPr>
          <a:lstStyle/>
          <a:p>
            <a:pPr marL="0" indent="0"/>
            <a:endParaRPr dirty="0"/>
          </a:p>
        </p:txBody>
      </p:sp>
      <p:sp>
        <p:nvSpPr>
          <p:cNvPr id="366" name="Google Shape;366;p31:notes">
            <a:extLst>
              <a:ext uri="{FF2B5EF4-FFF2-40B4-BE49-F238E27FC236}">
                <a16:creationId xmlns:a16="http://schemas.microsoft.com/office/drawing/2014/main" id="{F6E7BFAA-1FB8-9443-11BB-17C0DA5298C5}"/>
              </a:ext>
            </a:extLst>
          </p:cNvPr>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extLst>
      <p:ext uri="{BB962C8B-B14F-4D97-AF65-F5344CB8AC3E}">
        <p14:creationId xmlns:p14="http://schemas.microsoft.com/office/powerpoint/2010/main" val="1698397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a:extLst>
            <a:ext uri="{FF2B5EF4-FFF2-40B4-BE49-F238E27FC236}">
              <a16:creationId xmlns:a16="http://schemas.microsoft.com/office/drawing/2014/main" id="{2090C814-FD21-41FE-2FC0-8F7C874CDF5C}"/>
            </a:ext>
          </a:extLst>
        </p:cNvPr>
        <p:cNvGrpSpPr/>
        <p:nvPr/>
      </p:nvGrpSpPr>
      <p:grpSpPr>
        <a:xfrm>
          <a:off x="0" y="0"/>
          <a:ext cx="0" cy="0"/>
          <a:chOff x="0" y="0"/>
          <a:chExt cx="0" cy="0"/>
        </a:xfrm>
      </p:grpSpPr>
      <p:sp>
        <p:nvSpPr>
          <p:cNvPr id="365" name="Google Shape;365;p31:notes">
            <a:extLst>
              <a:ext uri="{FF2B5EF4-FFF2-40B4-BE49-F238E27FC236}">
                <a16:creationId xmlns:a16="http://schemas.microsoft.com/office/drawing/2014/main" id="{9DE7A699-3ECF-8668-4594-ADB8A1F5C4A3}"/>
              </a:ext>
            </a:extLst>
          </p:cNvPr>
          <p:cNvSpPr txBox="1">
            <a:spLocks noGrp="1"/>
          </p:cNvSpPr>
          <p:nvPr>
            <p:ph type="body" idx="1"/>
          </p:nvPr>
        </p:nvSpPr>
        <p:spPr>
          <a:xfrm>
            <a:off x="929640" y="3373755"/>
            <a:ext cx="7437120" cy="2760345"/>
          </a:xfrm>
          <a:prstGeom prst="rect">
            <a:avLst/>
          </a:prstGeom>
        </p:spPr>
        <p:txBody>
          <a:bodyPr spcFirstLastPara="1" wrap="square" lIns="93158" tIns="46567" rIns="93158" bIns="46567" anchor="t" anchorCtr="0">
            <a:noAutofit/>
          </a:bodyPr>
          <a:lstStyle/>
          <a:p>
            <a:pPr marL="0" indent="0"/>
            <a:endParaRPr dirty="0"/>
          </a:p>
        </p:txBody>
      </p:sp>
      <p:sp>
        <p:nvSpPr>
          <p:cNvPr id="366" name="Google Shape;366;p31:notes">
            <a:extLst>
              <a:ext uri="{FF2B5EF4-FFF2-40B4-BE49-F238E27FC236}">
                <a16:creationId xmlns:a16="http://schemas.microsoft.com/office/drawing/2014/main" id="{25211FD2-3017-6ED1-5846-6A272279799A}"/>
              </a:ext>
            </a:extLst>
          </p:cNvPr>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extLst>
      <p:ext uri="{BB962C8B-B14F-4D97-AF65-F5344CB8AC3E}">
        <p14:creationId xmlns:p14="http://schemas.microsoft.com/office/powerpoint/2010/main" val="31415971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a:extLst>
            <a:ext uri="{FF2B5EF4-FFF2-40B4-BE49-F238E27FC236}">
              <a16:creationId xmlns:a16="http://schemas.microsoft.com/office/drawing/2014/main" id="{8AA62851-2EDE-3BE8-DA95-8AFA1F94484E}"/>
            </a:ext>
          </a:extLst>
        </p:cNvPr>
        <p:cNvGrpSpPr/>
        <p:nvPr/>
      </p:nvGrpSpPr>
      <p:grpSpPr>
        <a:xfrm>
          <a:off x="0" y="0"/>
          <a:ext cx="0" cy="0"/>
          <a:chOff x="0" y="0"/>
          <a:chExt cx="0" cy="0"/>
        </a:xfrm>
      </p:grpSpPr>
      <p:sp>
        <p:nvSpPr>
          <p:cNvPr id="365" name="Google Shape;365;p31:notes">
            <a:extLst>
              <a:ext uri="{FF2B5EF4-FFF2-40B4-BE49-F238E27FC236}">
                <a16:creationId xmlns:a16="http://schemas.microsoft.com/office/drawing/2014/main" id="{67360DD4-34B4-B71E-65F5-0936371FBAE8}"/>
              </a:ext>
            </a:extLst>
          </p:cNvPr>
          <p:cNvSpPr txBox="1">
            <a:spLocks noGrp="1"/>
          </p:cNvSpPr>
          <p:nvPr>
            <p:ph type="body" idx="1"/>
          </p:nvPr>
        </p:nvSpPr>
        <p:spPr>
          <a:xfrm>
            <a:off x="929640" y="3373755"/>
            <a:ext cx="7437120" cy="2760345"/>
          </a:xfrm>
          <a:prstGeom prst="rect">
            <a:avLst/>
          </a:prstGeom>
        </p:spPr>
        <p:txBody>
          <a:bodyPr spcFirstLastPara="1" wrap="square" lIns="93158" tIns="46567" rIns="93158" bIns="46567" anchor="t" anchorCtr="0">
            <a:noAutofit/>
          </a:bodyPr>
          <a:lstStyle/>
          <a:p>
            <a:pPr marL="0" indent="0"/>
            <a:endParaRPr dirty="0"/>
          </a:p>
        </p:txBody>
      </p:sp>
      <p:sp>
        <p:nvSpPr>
          <p:cNvPr id="366" name="Google Shape;366;p31:notes">
            <a:extLst>
              <a:ext uri="{FF2B5EF4-FFF2-40B4-BE49-F238E27FC236}">
                <a16:creationId xmlns:a16="http://schemas.microsoft.com/office/drawing/2014/main" id="{8A1FA455-C5F6-E854-166A-ADAD64866EEB}"/>
              </a:ext>
            </a:extLst>
          </p:cNvPr>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extLst>
      <p:ext uri="{BB962C8B-B14F-4D97-AF65-F5344CB8AC3E}">
        <p14:creationId xmlns:p14="http://schemas.microsoft.com/office/powerpoint/2010/main" val="31482744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a:extLst>
            <a:ext uri="{FF2B5EF4-FFF2-40B4-BE49-F238E27FC236}">
              <a16:creationId xmlns:a16="http://schemas.microsoft.com/office/drawing/2014/main" id="{3933BF2C-581B-7DE5-8046-5B847432EA39}"/>
            </a:ext>
          </a:extLst>
        </p:cNvPr>
        <p:cNvGrpSpPr/>
        <p:nvPr/>
      </p:nvGrpSpPr>
      <p:grpSpPr>
        <a:xfrm>
          <a:off x="0" y="0"/>
          <a:ext cx="0" cy="0"/>
          <a:chOff x="0" y="0"/>
          <a:chExt cx="0" cy="0"/>
        </a:xfrm>
      </p:grpSpPr>
      <p:sp>
        <p:nvSpPr>
          <p:cNvPr id="365" name="Google Shape;365;p31:notes">
            <a:extLst>
              <a:ext uri="{FF2B5EF4-FFF2-40B4-BE49-F238E27FC236}">
                <a16:creationId xmlns:a16="http://schemas.microsoft.com/office/drawing/2014/main" id="{DB06FB96-D770-B992-E53F-7389E3EE92E0}"/>
              </a:ext>
            </a:extLst>
          </p:cNvPr>
          <p:cNvSpPr txBox="1">
            <a:spLocks noGrp="1"/>
          </p:cNvSpPr>
          <p:nvPr>
            <p:ph type="body" idx="1"/>
          </p:nvPr>
        </p:nvSpPr>
        <p:spPr>
          <a:xfrm>
            <a:off x="929640" y="3373755"/>
            <a:ext cx="7437120" cy="2760345"/>
          </a:xfrm>
          <a:prstGeom prst="rect">
            <a:avLst/>
          </a:prstGeom>
        </p:spPr>
        <p:txBody>
          <a:bodyPr spcFirstLastPara="1" wrap="square" lIns="93158" tIns="46567" rIns="93158" bIns="46567" anchor="t" anchorCtr="0">
            <a:noAutofit/>
          </a:bodyPr>
          <a:lstStyle/>
          <a:p>
            <a:pPr marL="0" indent="0"/>
            <a:endParaRPr dirty="0"/>
          </a:p>
        </p:txBody>
      </p:sp>
      <p:sp>
        <p:nvSpPr>
          <p:cNvPr id="366" name="Google Shape;366;p31:notes">
            <a:extLst>
              <a:ext uri="{FF2B5EF4-FFF2-40B4-BE49-F238E27FC236}">
                <a16:creationId xmlns:a16="http://schemas.microsoft.com/office/drawing/2014/main" id="{4DC9F293-8304-23C8-DFF9-1B48A95DD720}"/>
              </a:ext>
            </a:extLst>
          </p:cNvPr>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extLst>
      <p:ext uri="{BB962C8B-B14F-4D97-AF65-F5344CB8AC3E}">
        <p14:creationId xmlns:p14="http://schemas.microsoft.com/office/powerpoint/2010/main" val="8742874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a:extLst>
            <a:ext uri="{FF2B5EF4-FFF2-40B4-BE49-F238E27FC236}">
              <a16:creationId xmlns:a16="http://schemas.microsoft.com/office/drawing/2014/main" id="{BE250E68-410C-674F-2E3A-949FED011E34}"/>
            </a:ext>
          </a:extLst>
        </p:cNvPr>
        <p:cNvGrpSpPr/>
        <p:nvPr/>
      </p:nvGrpSpPr>
      <p:grpSpPr>
        <a:xfrm>
          <a:off x="0" y="0"/>
          <a:ext cx="0" cy="0"/>
          <a:chOff x="0" y="0"/>
          <a:chExt cx="0" cy="0"/>
        </a:xfrm>
      </p:grpSpPr>
      <p:sp>
        <p:nvSpPr>
          <p:cNvPr id="359" name="Google Shape;359;p30:notes">
            <a:extLst>
              <a:ext uri="{FF2B5EF4-FFF2-40B4-BE49-F238E27FC236}">
                <a16:creationId xmlns:a16="http://schemas.microsoft.com/office/drawing/2014/main" id="{4D9752DF-3B4E-E7D2-5EB5-4E8EDEA2BB6B}"/>
              </a:ext>
            </a:extLst>
          </p:cNvPr>
          <p:cNvSpPr txBox="1">
            <a:spLocks noGrp="1"/>
          </p:cNvSpPr>
          <p:nvPr>
            <p:ph type="body" idx="1"/>
          </p:nvPr>
        </p:nvSpPr>
        <p:spPr>
          <a:xfrm>
            <a:off x="929640" y="3373755"/>
            <a:ext cx="7437120" cy="2760345"/>
          </a:xfrm>
          <a:prstGeom prst="rect">
            <a:avLst/>
          </a:prstGeom>
        </p:spPr>
        <p:txBody>
          <a:bodyPr spcFirstLastPara="1" wrap="square" lIns="93158" tIns="46567" rIns="93158" bIns="46567" anchor="t" anchorCtr="0">
            <a:noAutofit/>
          </a:bodyPr>
          <a:lstStyle/>
          <a:p>
            <a:pPr marL="0" indent="0"/>
            <a:endParaRPr dirty="0"/>
          </a:p>
        </p:txBody>
      </p:sp>
      <p:sp>
        <p:nvSpPr>
          <p:cNvPr id="360" name="Google Shape;360;p30:notes">
            <a:extLst>
              <a:ext uri="{FF2B5EF4-FFF2-40B4-BE49-F238E27FC236}">
                <a16:creationId xmlns:a16="http://schemas.microsoft.com/office/drawing/2014/main" id="{EE549AEF-696D-CCBF-41DF-210A84C10E88}"/>
              </a:ext>
            </a:extLst>
          </p:cNvPr>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extLst>
      <p:ext uri="{BB962C8B-B14F-4D97-AF65-F5344CB8AC3E}">
        <p14:creationId xmlns:p14="http://schemas.microsoft.com/office/powerpoint/2010/main" val="34595694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a:extLst>
            <a:ext uri="{FF2B5EF4-FFF2-40B4-BE49-F238E27FC236}">
              <a16:creationId xmlns:a16="http://schemas.microsoft.com/office/drawing/2014/main" id="{8160304F-680C-E51A-F44B-E54459141378}"/>
            </a:ext>
          </a:extLst>
        </p:cNvPr>
        <p:cNvGrpSpPr/>
        <p:nvPr/>
      </p:nvGrpSpPr>
      <p:grpSpPr>
        <a:xfrm>
          <a:off x="0" y="0"/>
          <a:ext cx="0" cy="0"/>
          <a:chOff x="0" y="0"/>
          <a:chExt cx="0" cy="0"/>
        </a:xfrm>
      </p:grpSpPr>
      <p:sp>
        <p:nvSpPr>
          <p:cNvPr id="365" name="Google Shape;365;p31:notes">
            <a:extLst>
              <a:ext uri="{FF2B5EF4-FFF2-40B4-BE49-F238E27FC236}">
                <a16:creationId xmlns:a16="http://schemas.microsoft.com/office/drawing/2014/main" id="{DD10DC57-7081-EFDB-89AC-CB053BCFFD3F}"/>
              </a:ext>
            </a:extLst>
          </p:cNvPr>
          <p:cNvSpPr txBox="1">
            <a:spLocks noGrp="1"/>
          </p:cNvSpPr>
          <p:nvPr>
            <p:ph type="body" idx="1"/>
          </p:nvPr>
        </p:nvSpPr>
        <p:spPr>
          <a:xfrm>
            <a:off x="929640" y="3373755"/>
            <a:ext cx="7437120" cy="2760345"/>
          </a:xfrm>
          <a:prstGeom prst="rect">
            <a:avLst/>
          </a:prstGeom>
        </p:spPr>
        <p:txBody>
          <a:bodyPr spcFirstLastPara="1" wrap="square" lIns="93158" tIns="46567" rIns="93158" bIns="46567" anchor="t" anchorCtr="0">
            <a:noAutofit/>
          </a:bodyPr>
          <a:lstStyle/>
          <a:p>
            <a:pPr marL="0" indent="0"/>
            <a:endParaRPr dirty="0"/>
          </a:p>
        </p:txBody>
      </p:sp>
      <p:sp>
        <p:nvSpPr>
          <p:cNvPr id="366" name="Google Shape;366;p31:notes">
            <a:extLst>
              <a:ext uri="{FF2B5EF4-FFF2-40B4-BE49-F238E27FC236}">
                <a16:creationId xmlns:a16="http://schemas.microsoft.com/office/drawing/2014/main" id="{A7060F79-505C-EAE7-2F77-4A1E568E3EC5}"/>
              </a:ext>
            </a:extLst>
          </p:cNvPr>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extLst>
      <p:ext uri="{BB962C8B-B14F-4D97-AF65-F5344CB8AC3E}">
        <p14:creationId xmlns:p14="http://schemas.microsoft.com/office/powerpoint/2010/main" val="12891320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a:extLst>
            <a:ext uri="{FF2B5EF4-FFF2-40B4-BE49-F238E27FC236}">
              <a16:creationId xmlns:a16="http://schemas.microsoft.com/office/drawing/2014/main" id="{6FFB8117-0484-B0A2-FD19-10B8E6C3C8A1}"/>
            </a:ext>
          </a:extLst>
        </p:cNvPr>
        <p:cNvGrpSpPr/>
        <p:nvPr/>
      </p:nvGrpSpPr>
      <p:grpSpPr>
        <a:xfrm>
          <a:off x="0" y="0"/>
          <a:ext cx="0" cy="0"/>
          <a:chOff x="0" y="0"/>
          <a:chExt cx="0" cy="0"/>
        </a:xfrm>
      </p:grpSpPr>
      <p:sp>
        <p:nvSpPr>
          <p:cNvPr id="365" name="Google Shape;365;p31:notes">
            <a:extLst>
              <a:ext uri="{FF2B5EF4-FFF2-40B4-BE49-F238E27FC236}">
                <a16:creationId xmlns:a16="http://schemas.microsoft.com/office/drawing/2014/main" id="{9F8F217D-5E9B-0256-8073-5F497B270166}"/>
              </a:ext>
            </a:extLst>
          </p:cNvPr>
          <p:cNvSpPr txBox="1">
            <a:spLocks noGrp="1"/>
          </p:cNvSpPr>
          <p:nvPr>
            <p:ph type="body" idx="1"/>
          </p:nvPr>
        </p:nvSpPr>
        <p:spPr>
          <a:xfrm>
            <a:off x="929640" y="3373755"/>
            <a:ext cx="7437120" cy="2760345"/>
          </a:xfrm>
          <a:prstGeom prst="rect">
            <a:avLst/>
          </a:prstGeom>
        </p:spPr>
        <p:txBody>
          <a:bodyPr spcFirstLastPara="1" wrap="square" lIns="93158" tIns="46567" rIns="93158" bIns="46567" anchor="t" anchorCtr="0">
            <a:noAutofit/>
          </a:bodyPr>
          <a:lstStyle/>
          <a:p>
            <a:pPr marL="0" indent="0"/>
            <a:endParaRPr dirty="0"/>
          </a:p>
        </p:txBody>
      </p:sp>
      <p:sp>
        <p:nvSpPr>
          <p:cNvPr id="366" name="Google Shape;366;p31:notes">
            <a:extLst>
              <a:ext uri="{FF2B5EF4-FFF2-40B4-BE49-F238E27FC236}">
                <a16:creationId xmlns:a16="http://schemas.microsoft.com/office/drawing/2014/main" id="{F1CDCC4A-1308-3FA2-3662-5468E0C328B1}"/>
              </a:ext>
            </a:extLst>
          </p:cNvPr>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extLst>
      <p:ext uri="{BB962C8B-B14F-4D97-AF65-F5344CB8AC3E}">
        <p14:creationId xmlns:p14="http://schemas.microsoft.com/office/powerpoint/2010/main" val="34420110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a:extLst>
            <a:ext uri="{FF2B5EF4-FFF2-40B4-BE49-F238E27FC236}">
              <a16:creationId xmlns:a16="http://schemas.microsoft.com/office/drawing/2014/main" id="{58FED0BA-0B5D-51A9-7DB8-751DB43C1251}"/>
            </a:ext>
          </a:extLst>
        </p:cNvPr>
        <p:cNvGrpSpPr/>
        <p:nvPr/>
      </p:nvGrpSpPr>
      <p:grpSpPr>
        <a:xfrm>
          <a:off x="0" y="0"/>
          <a:ext cx="0" cy="0"/>
          <a:chOff x="0" y="0"/>
          <a:chExt cx="0" cy="0"/>
        </a:xfrm>
      </p:grpSpPr>
      <p:sp>
        <p:nvSpPr>
          <p:cNvPr id="365" name="Google Shape;365;p31:notes">
            <a:extLst>
              <a:ext uri="{FF2B5EF4-FFF2-40B4-BE49-F238E27FC236}">
                <a16:creationId xmlns:a16="http://schemas.microsoft.com/office/drawing/2014/main" id="{6C364AA5-41E4-AABE-0A74-7F391ACBD036}"/>
              </a:ext>
            </a:extLst>
          </p:cNvPr>
          <p:cNvSpPr txBox="1">
            <a:spLocks noGrp="1"/>
          </p:cNvSpPr>
          <p:nvPr>
            <p:ph type="body" idx="1"/>
          </p:nvPr>
        </p:nvSpPr>
        <p:spPr>
          <a:xfrm>
            <a:off x="929640" y="3373755"/>
            <a:ext cx="7437120" cy="2760345"/>
          </a:xfrm>
          <a:prstGeom prst="rect">
            <a:avLst/>
          </a:prstGeom>
        </p:spPr>
        <p:txBody>
          <a:bodyPr spcFirstLastPara="1" wrap="square" lIns="93158" tIns="46567" rIns="93158" bIns="46567" anchor="t" anchorCtr="0">
            <a:noAutofit/>
          </a:bodyPr>
          <a:lstStyle/>
          <a:p>
            <a:pPr marL="0" indent="0"/>
            <a:endParaRPr dirty="0"/>
          </a:p>
        </p:txBody>
      </p:sp>
      <p:sp>
        <p:nvSpPr>
          <p:cNvPr id="366" name="Google Shape;366;p31:notes">
            <a:extLst>
              <a:ext uri="{FF2B5EF4-FFF2-40B4-BE49-F238E27FC236}">
                <a16:creationId xmlns:a16="http://schemas.microsoft.com/office/drawing/2014/main" id="{73488AC1-4009-8628-BA3E-34B5943B5753}"/>
              </a:ext>
            </a:extLst>
          </p:cNvPr>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extLst>
      <p:ext uri="{BB962C8B-B14F-4D97-AF65-F5344CB8AC3E}">
        <p14:creationId xmlns:p14="http://schemas.microsoft.com/office/powerpoint/2010/main" val="35814146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a:extLst>
            <a:ext uri="{FF2B5EF4-FFF2-40B4-BE49-F238E27FC236}">
              <a16:creationId xmlns:a16="http://schemas.microsoft.com/office/drawing/2014/main" id="{D9F6D399-6C9D-A4CC-FE86-2D6DF42534F0}"/>
            </a:ext>
          </a:extLst>
        </p:cNvPr>
        <p:cNvGrpSpPr/>
        <p:nvPr/>
      </p:nvGrpSpPr>
      <p:grpSpPr>
        <a:xfrm>
          <a:off x="0" y="0"/>
          <a:ext cx="0" cy="0"/>
          <a:chOff x="0" y="0"/>
          <a:chExt cx="0" cy="0"/>
        </a:xfrm>
      </p:grpSpPr>
      <p:sp>
        <p:nvSpPr>
          <p:cNvPr id="365" name="Google Shape;365;p31:notes">
            <a:extLst>
              <a:ext uri="{FF2B5EF4-FFF2-40B4-BE49-F238E27FC236}">
                <a16:creationId xmlns:a16="http://schemas.microsoft.com/office/drawing/2014/main" id="{013F3C0D-2132-008D-D892-CA16F05C3339}"/>
              </a:ext>
            </a:extLst>
          </p:cNvPr>
          <p:cNvSpPr txBox="1">
            <a:spLocks noGrp="1"/>
          </p:cNvSpPr>
          <p:nvPr>
            <p:ph type="body" idx="1"/>
          </p:nvPr>
        </p:nvSpPr>
        <p:spPr>
          <a:xfrm>
            <a:off x="929640" y="3373755"/>
            <a:ext cx="7437120" cy="2760345"/>
          </a:xfrm>
          <a:prstGeom prst="rect">
            <a:avLst/>
          </a:prstGeom>
        </p:spPr>
        <p:txBody>
          <a:bodyPr spcFirstLastPara="1" wrap="square" lIns="93158" tIns="46567" rIns="93158" bIns="46567" anchor="t" anchorCtr="0">
            <a:noAutofit/>
          </a:bodyPr>
          <a:lstStyle/>
          <a:p>
            <a:pPr marL="0" indent="0"/>
            <a:endParaRPr dirty="0"/>
          </a:p>
        </p:txBody>
      </p:sp>
      <p:sp>
        <p:nvSpPr>
          <p:cNvPr id="366" name="Google Shape;366;p31:notes">
            <a:extLst>
              <a:ext uri="{FF2B5EF4-FFF2-40B4-BE49-F238E27FC236}">
                <a16:creationId xmlns:a16="http://schemas.microsoft.com/office/drawing/2014/main" id="{E3181B84-F805-EFF0-F7E8-0D76B9E9F4B8}"/>
              </a:ext>
            </a:extLst>
          </p:cNvPr>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extLst>
      <p:ext uri="{BB962C8B-B14F-4D97-AF65-F5344CB8AC3E}">
        <p14:creationId xmlns:p14="http://schemas.microsoft.com/office/powerpoint/2010/main" val="34456183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a:extLst>
            <a:ext uri="{FF2B5EF4-FFF2-40B4-BE49-F238E27FC236}">
              <a16:creationId xmlns:a16="http://schemas.microsoft.com/office/drawing/2014/main" id="{B4C937D2-E1E7-09D5-EFFC-4890B22492D8}"/>
            </a:ext>
          </a:extLst>
        </p:cNvPr>
        <p:cNvGrpSpPr/>
        <p:nvPr/>
      </p:nvGrpSpPr>
      <p:grpSpPr>
        <a:xfrm>
          <a:off x="0" y="0"/>
          <a:ext cx="0" cy="0"/>
          <a:chOff x="0" y="0"/>
          <a:chExt cx="0" cy="0"/>
        </a:xfrm>
      </p:grpSpPr>
      <p:sp>
        <p:nvSpPr>
          <p:cNvPr id="365" name="Google Shape;365;p31:notes">
            <a:extLst>
              <a:ext uri="{FF2B5EF4-FFF2-40B4-BE49-F238E27FC236}">
                <a16:creationId xmlns:a16="http://schemas.microsoft.com/office/drawing/2014/main" id="{8EA51B40-199D-EF5D-5DCD-6318C6DA3EBC}"/>
              </a:ext>
            </a:extLst>
          </p:cNvPr>
          <p:cNvSpPr txBox="1">
            <a:spLocks noGrp="1"/>
          </p:cNvSpPr>
          <p:nvPr>
            <p:ph type="body" idx="1"/>
          </p:nvPr>
        </p:nvSpPr>
        <p:spPr>
          <a:xfrm>
            <a:off x="929640" y="3373755"/>
            <a:ext cx="7437120" cy="2760345"/>
          </a:xfrm>
          <a:prstGeom prst="rect">
            <a:avLst/>
          </a:prstGeom>
        </p:spPr>
        <p:txBody>
          <a:bodyPr spcFirstLastPara="1" wrap="square" lIns="93158" tIns="46567" rIns="93158" bIns="46567" anchor="t" anchorCtr="0">
            <a:noAutofit/>
          </a:bodyPr>
          <a:lstStyle/>
          <a:p>
            <a:pPr marL="0" indent="0"/>
            <a:endParaRPr dirty="0"/>
          </a:p>
        </p:txBody>
      </p:sp>
      <p:sp>
        <p:nvSpPr>
          <p:cNvPr id="366" name="Google Shape;366;p31:notes">
            <a:extLst>
              <a:ext uri="{FF2B5EF4-FFF2-40B4-BE49-F238E27FC236}">
                <a16:creationId xmlns:a16="http://schemas.microsoft.com/office/drawing/2014/main" id="{5B115132-F7B3-30AA-CD5E-3CEEBEDE9947}"/>
              </a:ext>
            </a:extLst>
          </p:cNvPr>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extLst>
      <p:ext uri="{BB962C8B-B14F-4D97-AF65-F5344CB8AC3E}">
        <p14:creationId xmlns:p14="http://schemas.microsoft.com/office/powerpoint/2010/main" val="20422375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a:extLst>
            <a:ext uri="{FF2B5EF4-FFF2-40B4-BE49-F238E27FC236}">
              <a16:creationId xmlns:a16="http://schemas.microsoft.com/office/drawing/2014/main" id="{0D7FBCC6-83C9-74DF-D96A-2B51C803274E}"/>
            </a:ext>
          </a:extLst>
        </p:cNvPr>
        <p:cNvGrpSpPr/>
        <p:nvPr/>
      </p:nvGrpSpPr>
      <p:grpSpPr>
        <a:xfrm>
          <a:off x="0" y="0"/>
          <a:ext cx="0" cy="0"/>
          <a:chOff x="0" y="0"/>
          <a:chExt cx="0" cy="0"/>
        </a:xfrm>
      </p:grpSpPr>
      <p:sp>
        <p:nvSpPr>
          <p:cNvPr id="359" name="Google Shape;359;p30:notes">
            <a:extLst>
              <a:ext uri="{FF2B5EF4-FFF2-40B4-BE49-F238E27FC236}">
                <a16:creationId xmlns:a16="http://schemas.microsoft.com/office/drawing/2014/main" id="{846D850D-BE2E-8BDF-57C0-8FD48E658744}"/>
              </a:ext>
            </a:extLst>
          </p:cNvPr>
          <p:cNvSpPr txBox="1">
            <a:spLocks noGrp="1"/>
          </p:cNvSpPr>
          <p:nvPr>
            <p:ph type="body" idx="1"/>
          </p:nvPr>
        </p:nvSpPr>
        <p:spPr>
          <a:xfrm>
            <a:off x="929640" y="3373755"/>
            <a:ext cx="7437120" cy="2760345"/>
          </a:xfrm>
          <a:prstGeom prst="rect">
            <a:avLst/>
          </a:prstGeom>
        </p:spPr>
        <p:txBody>
          <a:bodyPr spcFirstLastPara="1" wrap="square" lIns="93158" tIns="46567" rIns="93158" bIns="46567" anchor="t" anchorCtr="0">
            <a:noAutofit/>
          </a:bodyPr>
          <a:lstStyle/>
          <a:p>
            <a:pPr marL="0" indent="0"/>
            <a:endParaRPr dirty="0"/>
          </a:p>
        </p:txBody>
      </p:sp>
      <p:sp>
        <p:nvSpPr>
          <p:cNvPr id="360" name="Google Shape;360;p30:notes">
            <a:extLst>
              <a:ext uri="{FF2B5EF4-FFF2-40B4-BE49-F238E27FC236}">
                <a16:creationId xmlns:a16="http://schemas.microsoft.com/office/drawing/2014/main" id="{0219BA30-2E7C-2591-31D8-66F98661EBB3}"/>
              </a:ext>
            </a:extLst>
          </p:cNvPr>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extLst>
      <p:ext uri="{BB962C8B-B14F-4D97-AF65-F5344CB8AC3E}">
        <p14:creationId xmlns:p14="http://schemas.microsoft.com/office/powerpoint/2010/main" val="15734793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31:notes"/>
          <p:cNvSpPr txBox="1">
            <a:spLocks noGrp="1"/>
          </p:cNvSpPr>
          <p:nvPr>
            <p:ph type="body" idx="1"/>
          </p:nvPr>
        </p:nvSpPr>
        <p:spPr>
          <a:xfrm>
            <a:off x="929640" y="3373755"/>
            <a:ext cx="7437120" cy="2760345"/>
          </a:xfrm>
          <a:prstGeom prst="rect">
            <a:avLst/>
          </a:prstGeom>
        </p:spPr>
        <p:txBody>
          <a:bodyPr spcFirstLastPara="1" wrap="square" lIns="93158" tIns="46567" rIns="93158" bIns="46567" anchor="t" anchorCtr="0">
            <a:noAutofit/>
          </a:bodyPr>
          <a:lstStyle/>
          <a:p>
            <a:pPr marL="0" indent="0"/>
            <a:endParaRPr dirty="0"/>
          </a:p>
        </p:txBody>
      </p:sp>
      <p:sp>
        <p:nvSpPr>
          <p:cNvPr id="366" name="Google Shape;366;p31: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40:notes"/>
          <p:cNvSpPr txBox="1">
            <a:spLocks noGrp="1"/>
          </p:cNvSpPr>
          <p:nvPr>
            <p:ph type="body" idx="1"/>
          </p:nvPr>
        </p:nvSpPr>
        <p:spPr>
          <a:xfrm>
            <a:off x="929640" y="3373755"/>
            <a:ext cx="7437120" cy="2760345"/>
          </a:xfrm>
          <a:prstGeom prst="rect">
            <a:avLst/>
          </a:prstGeom>
        </p:spPr>
        <p:txBody>
          <a:bodyPr spcFirstLastPara="1" wrap="square" lIns="93158" tIns="46567" rIns="93158" bIns="46567" anchor="t" anchorCtr="0">
            <a:noAutofit/>
          </a:bodyPr>
          <a:lstStyle/>
          <a:p>
            <a:pPr marL="0" indent="0"/>
            <a:endParaRPr dirty="0"/>
          </a:p>
        </p:txBody>
      </p:sp>
      <p:sp>
        <p:nvSpPr>
          <p:cNvPr id="444" name="Google Shape;444;p40: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5"/>
        <p:cNvGrpSpPr/>
        <p:nvPr/>
      </p:nvGrpSpPr>
      <p:grpSpPr>
        <a:xfrm>
          <a:off x="0" y="0"/>
          <a:ext cx="0" cy="0"/>
          <a:chOff x="0" y="0"/>
          <a:chExt cx="0" cy="0"/>
        </a:xfrm>
      </p:grpSpPr>
      <p:sp>
        <p:nvSpPr>
          <p:cNvPr id="16" name="Google Shape;16;p42"/>
          <p:cNvSpPr/>
          <p:nvPr/>
        </p:nvSpPr>
        <p:spPr>
          <a:xfrm>
            <a:off x="1339701" y="0"/>
            <a:ext cx="5730949" cy="5943600"/>
          </a:xfrm>
          <a:prstGeom prst="rect">
            <a:avLst/>
          </a:prstGeom>
          <a:solidFill>
            <a:srgbClr val="25438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orbel"/>
              <a:ea typeface="Corbel"/>
              <a:cs typeface="Corbel"/>
              <a:sym typeface="Corbel"/>
            </a:endParaRPr>
          </a:p>
        </p:txBody>
      </p:sp>
      <p:sp>
        <p:nvSpPr>
          <p:cNvPr id="17" name="Google Shape;17;p42"/>
          <p:cNvSpPr txBox="1">
            <a:spLocks noGrp="1"/>
          </p:cNvSpPr>
          <p:nvPr>
            <p:ph type="ctrTitle"/>
          </p:nvPr>
        </p:nvSpPr>
        <p:spPr>
          <a:xfrm>
            <a:off x="1751777" y="3019706"/>
            <a:ext cx="4846320" cy="23876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4800"/>
              <a:buFont typeface="Corbel"/>
              <a:buNone/>
              <a:defRPr sz="4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42"/>
          <p:cNvSpPr txBox="1">
            <a:spLocks noGrp="1"/>
          </p:cNvSpPr>
          <p:nvPr>
            <p:ph type="subTitle" idx="1"/>
          </p:nvPr>
        </p:nvSpPr>
        <p:spPr>
          <a:xfrm>
            <a:off x="1751777" y="5381894"/>
            <a:ext cx="4846320" cy="44805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1800"/>
              <a:buNone/>
              <a:defRPr sz="1800">
                <a:solidFill>
                  <a:schemeClr val="lt1"/>
                </a:solidFill>
              </a:defRPr>
            </a:lvl1pPr>
            <a:lvl2pPr lvl="1" algn="ctr">
              <a:lnSpc>
                <a:spcPct val="90000"/>
              </a:lnSpc>
              <a:spcBef>
                <a:spcPts val="400"/>
              </a:spcBef>
              <a:spcAft>
                <a:spcPts val="0"/>
              </a:spcAft>
              <a:buClr>
                <a:schemeClr val="dk1"/>
              </a:buClr>
              <a:buSzPts val="2000"/>
              <a:buNone/>
              <a:defRPr sz="2000"/>
            </a:lvl2pPr>
            <a:lvl3pPr lvl="2" algn="ctr">
              <a:lnSpc>
                <a:spcPct val="90000"/>
              </a:lnSpc>
              <a:spcBef>
                <a:spcPts val="400"/>
              </a:spcBef>
              <a:spcAft>
                <a:spcPts val="0"/>
              </a:spcAft>
              <a:buClr>
                <a:schemeClr val="dk1"/>
              </a:buClr>
              <a:buSzPts val="1800"/>
              <a:buNone/>
              <a:defRPr sz="1800"/>
            </a:lvl3pPr>
            <a:lvl4pPr lvl="3" algn="ctr">
              <a:lnSpc>
                <a:spcPct val="90000"/>
              </a:lnSpc>
              <a:spcBef>
                <a:spcPts val="400"/>
              </a:spcBef>
              <a:spcAft>
                <a:spcPts val="0"/>
              </a:spcAft>
              <a:buClr>
                <a:schemeClr val="dk1"/>
              </a:buClr>
              <a:buSzPts val="1600"/>
              <a:buNone/>
              <a:defRPr sz="1600"/>
            </a:lvl4pPr>
            <a:lvl5pPr lvl="4" algn="ctr">
              <a:lnSpc>
                <a:spcPct val="90000"/>
              </a:lnSpc>
              <a:spcBef>
                <a:spcPts val="400"/>
              </a:spcBef>
              <a:spcAft>
                <a:spcPts val="0"/>
              </a:spcAft>
              <a:buClr>
                <a:schemeClr val="dk1"/>
              </a:buClr>
              <a:buSzPts val="1600"/>
              <a:buNone/>
              <a:defRPr sz="1600"/>
            </a:lvl5pPr>
            <a:lvl6pPr lvl="5" algn="ctr">
              <a:lnSpc>
                <a:spcPct val="90000"/>
              </a:lnSpc>
              <a:spcBef>
                <a:spcPts val="400"/>
              </a:spcBef>
              <a:spcAft>
                <a:spcPts val="0"/>
              </a:spcAft>
              <a:buClr>
                <a:schemeClr val="dk1"/>
              </a:buClr>
              <a:buSzPts val="1600"/>
              <a:buNone/>
              <a:defRPr sz="1600"/>
            </a:lvl6pPr>
            <a:lvl7pPr lvl="6" algn="ctr">
              <a:lnSpc>
                <a:spcPct val="90000"/>
              </a:lnSpc>
              <a:spcBef>
                <a:spcPts val="400"/>
              </a:spcBef>
              <a:spcAft>
                <a:spcPts val="0"/>
              </a:spcAft>
              <a:buClr>
                <a:schemeClr val="dk1"/>
              </a:buClr>
              <a:buSzPts val="1600"/>
              <a:buNone/>
              <a:defRPr sz="1600"/>
            </a:lvl7pPr>
            <a:lvl8pPr lvl="7" algn="ctr">
              <a:lnSpc>
                <a:spcPct val="90000"/>
              </a:lnSpc>
              <a:spcBef>
                <a:spcPts val="400"/>
              </a:spcBef>
              <a:spcAft>
                <a:spcPts val="0"/>
              </a:spcAft>
              <a:buClr>
                <a:schemeClr val="dk1"/>
              </a:buClr>
              <a:buSzPts val="1600"/>
              <a:buNone/>
              <a:defRPr sz="1600"/>
            </a:lvl8pPr>
            <a:lvl9pPr lvl="8" algn="ctr">
              <a:lnSpc>
                <a:spcPct val="90000"/>
              </a:lnSpc>
              <a:spcBef>
                <a:spcPts val="400"/>
              </a:spcBef>
              <a:spcAft>
                <a:spcPts val="0"/>
              </a:spcAft>
              <a:buClr>
                <a:schemeClr val="dk1"/>
              </a:buClr>
              <a:buSzPts val="1600"/>
              <a:buNone/>
              <a:defRPr sz="1600"/>
            </a:lvl9pPr>
          </a:lstStyle>
          <a:p>
            <a:endParaRPr/>
          </a:p>
        </p:txBody>
      </p:sp>
      <p:pic>
        <p:nvPicPr>
          <p:cNvPr id="19" name="Google Shape;19;p42"/>
          <p:cNvPicPr preferRelativeResize="0"/>
          <p:nvPr/>
        </p:nvPicPr>
        <p:blipFill rotWithShape="1">
          <a:blip r:embed="rId2">
            <a:alphaModFix/>
          </a:blip>
          <a:srcRect/>
          <a:stretch/>
        </p:blipFill>
        <p:spPr>
          <a:xfrm>
            <a:off x="9711413" y="5381894"/>
            <a:ext cx="2281772" cy="135623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43"/>
          <p:cNvSpPr txBox="1">
            <a:spLocks noGrp="1"/>
          </p:cNvSpPr>
          <p:nvPr>
            <p:ph type="title"/>
          </p:nvPr>
        </p:nvSpPr>
        <p:spPr>
          <a:xfrm>
            <a:off x="1410026" y="276087"/>
            <a:ext cx="9371949" cy="1183566"/>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54389"/>
              </a:buClr>
              <a:buSzPts val="4000"/>
              <a:buFont typeface="Corbel"/>
              <a:buNone/>
              <a:defRPr sz="4000">
                <a:solidFill>
                  <a:srgbClr val="254389"/>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43"/>
          <p:cNvSpPr txBox="1">
            <a:spLocks noGrp="1"/>
          </p:cNvSpPr>
          <p:nvPr>
            <p:ph type="body" idx="1"/>
          </p:nvPr>
        </p:nvSpPr>
        <p:spPr>
          <a:xfrm>
            <a:off x="1410027" y="1566001"/>
            <a:ext cx="9371948" cy="4620682"/>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100"/>
              </a:spcBef>
              <a:spcAft>
                <a:spcPts val="0"/>
              </a:spcAft>
              <a:buClr>
                <a:schemeClr val="dk1"/>
              </a:buClr>
              <a:buSzPts val="3200"/>
              <a:buChar char="•"/>
              <a:defRPr sz="3200"/>
            </a:lvl1pPr>
            <a:lvl2pPr marL="914400" lvl="1" indent="-381000" algn="l">
              <a:lnSpc>
                <a:spcPct val="90000"/>
              </a:lnSpc>
              <a:spcBef>
                <a:spcPts val="400"/>
              </a:spcBef>
              <a:spcAft>
                <a:spcPts val="0"/>
              </a:spcAft>
              <a:buClr>
                <a:schemeClr val="dk1"/>
              </a:buClr>
              <a:buSzPts val="2400"/>
              <a:buFont typeface="Noto Sans Symbols"/>
              <a:buChar char="⮚"/>
              <a:defRPr sz="2400"/>
            </a:lvl2pPr>
            <a:lvl3pPr marL="1371600" lvl="2" indent="-355600" algn="l">
              <a:lnSpc>
                <a:spcPct val="90000"/>
              </a:lnSpc>
              <a:spcBef>
                <a:spcPts val="400"/>
              </a:spcBef>
              <a:spcAft>
                <a:spcPts val="0"/>
              </a:spcAft>
              <a:buClr>
                <a:schemeClr val="dk1"/>
              </a:buClr>
              <a:buSzPts val="2000"/>
              <a:buFont typeface="Noto Sans Symbols"/>
              <a:buChar char="▪"/>
              <a:defRPr sz="2000"/>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23" name="Google Shape;23;p43"/>
          <p:cNvSpPr txBox="1">
            <a:spLocks noGrp="1"/>
          </p:cNvSpPr>
          <p:nvPr>
            <p:ph type="ftr" idx="11"/>
          </p:nvPr>
        </p:nvSpPr>
        <p:spPr>
          <a:xfrm>
            <a:off x="1569720" y="6629400"/>
            <a:ext cx="10622280" cy="228600"/>
          </a:xfrm>
          <a:prstGeom prst="rect">
            <a:avLst/>
          </a:prstGeom>
          <a:solidFill>
            <a:srgbClr val="254389"/>
          </a:solid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4" name="Google Shape;24;p43"/>
          <p:cNvSpPr txBox="1">
            <a:spLocks noGrp="1"/>
          </p:cNvSpPr>
          <p:nvPr>
            <p:ph type="sldNum" idx="12"/>
          </p:nvPr>
        </p:nvSpPr>
        <p:spPr>
          <a:xfrm>
            <a:off x="0" y="6629400"/>
            <a:ext cx="410402" cy="228600"/>
          </a:xfrm>
          <a:prstGeom prst="rect">
            <a:avLst/>
          </a:prstGeom>
          <a:solidFill>
            <a:srgbClr val="F2F2F2"/>
          </a:solidFill>
          <a:ln>
            <a:noFill/>
          </a:ln>
        </p:spPr>
        <p:txBody>
          <a:bodyPr spcFirstLastPara="1" wrap="square" lIns="91425" tIns="45700" rIns="91425" bIns="45700" anchor="ctr" anchorCtr="0">
            <a:noAutofit/>
          </a:bodyPr>
          <a:lstStyle>
            <a:lvl1pPr marL="0" lvl="0" indent="0" algn="r">
              <a:spcBef>
                <a:spcPts val="0"/>
              </a:spcBef>
              <a:buNone/>
              <a:defRPr sz="1100" b="0" i="0" u="none" strike="noStrike" cap="none">
                <a:solidFill>
                  <a:schemeClr val="dk1"/>
                </a:solidFill>
                <a:latin typeface="Corbel"/>
                <a:ea typeface="Corbel"/>
                <a:cs typeface="Corbel"/>
                <a:sym typeface="Corbel"/>
              </a:defRPr>
            </a:lvl1pPr>
            <a:lvl2pPr marL="0" lvl="1" indent="0" algn="r">
              <a:spcBef>
                <a:spcPts val="0"/>
              </a:spcBef>
              <a:buNone/>
              <a:defRPr sz="1100" b="0" i="0" u="none" strike="noStrike" cap="none">
                <a:solidFill>
                  <a:schemeClr val="dk1"/>
                </a:solidFill>
                <a:latin typeface="Corbel"/>
                <a:ea typeface="Corbel"/>
                <a:cs typeface="Corbel"/>
                <a:sym typeface="Corbel"/>
              </a:defRPr>
            </a:lvl2pPr>
            <a:lvl3pPr marL="0" lvl="2" indent="0" algn="r">
              <a:spcBef>
                <a:spcPts val="0"/>
              </a:spcBef>
              <a:buNone/>
              <a:defRPr sz="1100" b="0" i="0" u="none" strike="noStrike" cap="none">
                <a:solidFill>
                  <a:schemeClr val="dk1"/>
                </a:solidFill>
                <a:latin typeface="Corbel"/>
                <a:ea typeface="Corbel"/>
                <a:cs typeface="Corbel"/>
                <a:sym typeface="Corbel"/>
              </a:defRPr>
            </a:lvl3pPr>
            <a:lvl4pPr marL="0" lvl="3" indent="0" algn="r">
              <a:spcBef>
                <a:spcPts val="0"/>
              </a:spcBef>
              <a:buNone/>
              <a:defRPr sz="1100" b="0" i="0" u="none" strike="noStrike" cap="none">
                <a:solidFill>
                  <a:schemeClr val="dk1"/>
                </a:solidFill>
                <a:latin typeface="Corbel"/>
                <a:ea typeface="Corbel"/>
                <a:cs typeface="Corbel"/>
                <a:sym typeface="Corbel"/>
              </a:defRPr>
            </a:lvl4pPr>
            <a:lvl5pPr marL="0" lvl="4" indent="0" algn="r">
              <a:spcBef>
                <a:spcPts val="0"/>
              </a:spcBef>
              <a:buNone/>
              <a:defRPr sz="1100" b="0" i="0" u="none" strike="noStrike" cap="none">
                <a:solidFill>
                  <a:schemeClr val="dk1"/>
                </a:solidFill>
                <a:latin typeface="Corbel"/>
                <a:ea typeface="Corbel"/>
                <a:cs typeface="Corbel"/>
                <a:sym typeface="Corbel"/>
              </a:defRPr>
            </a:lvl5pPr>
            <a:lvl6pPr marL="0" lvl="5" indent="0" algn="r">
              <a:spcBef>
                <a:spcPts val="0"/>
              </a:spcBef>
              <a:buNone/>
              <a:defRPr sz="1100" b="0" i="0" u="none" strike="noStrike" cap="none">
                <a:solidFill>
                  <a:schemeClr val="dk1"/>
                </a:solidFill>
                <a:latin typeface="Corbel"/>
                <a:ea typeface="Corbel"/>
                <a:cs typeface="Corbel"/>
                <a:sym typeface="Corbel"/>
              </a:defRPr>
            </a:lvl6pPr>
            <a:lvl7pPr marL="0" lvl="6" indent="0" algn="r">
              <a:spcBef>
                <a:spcPts val="0"/>
              </a:spcBef>
              <a:buNone/>
              <a:defRPr sz="1100" b="0" i="0" u="none" strike="noStrike" cap="none">
                <a:solidFill>
                  <a:schemeClr val="dk1"/>
                </a:solidFill>
                <a:latin typeface="Corbel"/>
                <a:ea typeface="Corbel"/>
                <a:cs typeface="Corbel"/>
                <a:sym typeface="Corbel"/>
              </a:defRPr>
            </a:lvl7pPr>
            <a:lvl8pPr marL="0" lvl="7" indent="0" algn="r">
              <a:spcBef>
                <a:spcPts val="0"/>
              </a:spcBef>
              <a:buNone/>
              <a:defRPr sz="1100" b="0" i="0" u="none" strike="noStrike" cap="none">
                <a:solidFill>
                  <a:schemeClr val="dk1"/>
                </a:solidFill>
                <a:latin typeface="Corbel"/>
                <a:ea typeface="Corbel"/>
                <a:cs typeface="Corbel"/>
                <a:sym typeface="Corbel"/>
              </a:defRPr>
            </a:lvl8pPr>
            <a:lvl9pPr marL="0" lvl="8" indent="0" algn="r">
              <a:spcBef>
                <a:spcPts val="0"/>
              </a:spcBef>
              <a:buNone/>
              <a:defRPr sz="11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dirty="0"/>
          </a:p>
        </p:txBody>
      </p:sp>
      <p:sp>
        <p:nvSpPr>
          <p:cNvPr id="25" name="Google Shape;25;p43"/>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lvl1pPr lvl="0" algn="r">
              <a:spcBef>
                <a:spcPts val="0"/>
              </a:spcBef>
              <a:spcAft>
                <a:spcPts val="0"/>
              </a:spcAft>
              <a:buSzPts val="1400"/>
              <a:buNone/>
              <a:defRPr sz="1100">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pic>
        <p:nvPicPr>
          <p:cNvPr id="26" name="Google Shape;26;p43"/>
          <p:cNvPicPr preferRelativeResize="0"/>
          <p:nvPr/>
        </p:nvPicPr>
        <p:blipFill>
          <a:blip r:embed="rId2">
            <a:alphaModFix/>
          </a:blip>
          <a:srcRect/>
          <a:stretch/>
        </p:blipFill>
        <p:spPr>
          <a:xfrm>
            <a:off x="11211697" y="5675871"/>
            <a:ext cx="906161" cy="95353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27"/>
        <p:cNvGrpSpPr/>
        <p:nvPr/>
      </p:nvGrpSpPr>
      <p:grpSpPr>
        <a:xfrm>
          <a:off x="0" y="0"/>
          <a:ext cx="0" cy="0"/>
          <a:chOff x="0" y="0"/>
          <a:chExt cx="0" cy="0"/>
        </a:xfrm>
      </p:grpSpPr>
      <p:sp>
        <p:nvSpPr>
          <p:cNvPr id="28" name="Google Shape;28;p44"/>
          <p:cNvSpPr/>
          <p:nvPr/>
        </p:nvSpPr>
        <p:spPr>
          <a:xfrm>
            <a:off x="1600199" y="2059146"/>
            <a:ext cx="7199696" cy="3886200"/>
          </a:xfrm>
          <a:prstGeom prst="rect">
            <a:avLst/>
          </a:prstGeom>
          <a:solidFill>
            <a:srgbClr val="25438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orbel"/>
              <a:ea typeface="Corbel"/>
              <a:cs typeface="Corbel"/>
              <a:sym typeface="Corbel"/>
            </a:endParaRPr>
          </a:p>
        </p:txBody>
      </p:sp>
      <p:sp>
        <p:nvSpPr>
          <p:cNvPr id="29" name="Google Shape;29;p44"/>
          <p:cNvSpPr txBox="1">
            <a:spLocks noGrp="1"/>
          </p:cNvSpPr>
          <p:nvPr>
            <p:ph type="title"/>
          </p:nvPr>
        </p:nvSpPr>
        <p:spPr>
          <a:xfrm>
            <a:off x="1751777" y="2263913"/>
            <a:ext cx="6949440" cy="3143393"/>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1"/>
              </a:buClr>
              <a:buSzPts val="6000"/>
              <a:buFont typeface="Corbel"/>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44"/>
          <p:cNvSpPr txBox="1">
            <a:spLocks noGrp="1"/>
          </p:cNvSpPr>
          <p:nvPr>
            <p:ph type="body" idx="1"/>
          </p:nvPr>
        </p:nvSpPr>
        <p:spPr>
          <a:xfrm>
            <a:off x="1751777" y="5381893"/>
            <a:ext cx="6949440" cy="44952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0"/>
              </a:spcBef>
              <a:spcAft>
                <a:spcPts val="0"/>
              </a:spcAft>
              <a:buClr>
                <a:schemeClr val="lt1"/>
              </a:buClr>
              <a:buSzPts val="2400"/>
              <a:buNone/>
              <a:defRPr sz="2400">
                <a:solidFill>
                  <a:schemeClr val="lt1"/>
                </a:solidFill>
              </a:defRPr>
            </a:lvl1pPr>
            <a:lvl2pPr marL="914400" lvl="1" indent="-228600" algn="l">
              <a:lnSpc>
                <a:spcPct val="90000"/>
              </a:lnSpc>
              <a:spcBef>
                <a:spcPts val="400"/>
              </a:spcBef>
              <a:spcAft>
                <a:spcPts val="0"/>
              </a:spcAft>
              <a:buClr>
                <a:schemeClr val="dk1"/>
              </a:buClr>
              <a:buSzPts val="2000"/>
              <a:buNone/>
              <a:defRPr sz="2000"/>
            </a:lvl2pPr>
            <a:lvl3pPr marL="1371600" lvl="2" indent="-228600" algn="l">
              <a:lnSpc>
                <a:spcPct val="90000"/>
              </a:lnSpc>
              <a:spcBef>
                <a:spcPts val="400"/>
              </a:spcBef>
              <a:spcAft>
                <a:spcPts val="0"/>
              </a:spcAft>
              <a:buClr>
                <a:schemeClr val="dk1"/>
              </a:buClr>
              <a:buSzPts val="1800"/>
              <a:buNone/>
              <a:defRPr sz="1800"/>
            </a:lvl3pPr>
            <a:lvl4pPr marL="1828800" lvl="3" indent="-228600" algn="l">
              <a:lnSpc>
                <a:spcPct val="90000"/>
              </a:lnSpc>
              <a:spcBef>
                <a:spcPts val="400"/>
              </a:spcBef>
              <a:spcAft>
                <a:spcPts val="0"/>
              </a:spcAft>
              <a:buClr>
                <a:schemeClr val="dk1"/>
              </a:buClr>
              <a:buSzPts val="1600"/>
              <a:buNone/>
              <a:defRPr sz="1600"/>
            </a:lvl4pPr>
            <a:lvl5pPr marL="2286000" lvl="4" indent="-228600" algn="l">
              <a:lnSpc>
                <a:spcPct val="90000"/>
              </a:lnSpc>
              <a:spcBef>
                <a:spcPts val="400"/>
              </a:spcBef>
              <a:spcAft>
                <a:spcPts val="0"/>
              </a:spcAft>
              <a:buClr>
                <a:schemeClr val="dk1"/>
              </a:buClr>
              <a:buSzPts val="1600"/>
              <a:buNone/>
              <a:defRPr sz="1600"/>
            </a:lvl5pPr>
            <a:lvl6pPr marL="2743200" lvl="5" indent="-228600" algn="l">
              <a:lnSpc>
                <a:spcPct val="90000"/>
              </a:lnSpc>
              <a:spcBef>
                <a:spcPts val="400"/>
              </a:spcBef>
              <a:spcAft>
                <a:spcPts val="0"/>
              </a:spcAft>
              <a:buClr>
                <a:schemeClr val="dk1"/>
              </a:buClr>
              <a:buSzPts val="1600"/>
              <a:buNone/>
              <a:defRPr sz="1600"/>
            </a:lvl6pPr>
            <a:lvl7pPr marL="3200400" lvl="6" indent="-228600" algn="l">
              <a:lnSpc>
                <a:spcPct val="90000"/>
              </a:lnSpc>
              <a:spcBef>
                <a:spcPts val="400"/>
              </a:spcBef>
              <a:spcAft>
                <a:spcPts val="0"/>
              </a:spcAft>
              <a:buClr>
                <a:schemeClr val="dk1"/>
              </a:buClr>
              <a:buSzPts val="1600"/>
              <a:buNone/>
              <a:defRPr sz="1600"/>
            </a:lvl7pPr>
            <a:lvl8pPr marL="3657600" lvl="7" indent="-228600" algn="l">
              <a:lnSpc>
                <a:spcPct val="90000"/>
              </a:lnSpc>
              <a:spcBef>
                <a:spcPts val="400"/>
              </a:spcBef>
              <a:spcAft>
                <a:spcPts val="0"/>
              </a:spcAft>
              <a:buClr>
                <a:schemeClr val="dk1"/>
              </a:buClr>
              <a:buSzPts val="1600"/>
              <a:buNone/>
              <a:defRPr sz="1600"/>
            </a:lvl8pPr>
            <a:lvl9pPr marL="4114800" lvl="8" indent="-228600" algn="l">
              <a:lnSpc>
                <a:spcPct val="90000"/>
              </a:lnSpc>
              <a:spcBef>
                <a:spcPts val="400"/>
              </a:spcBef>
              <a:spcAft>
                <a:spcPts val="0"/>
              </a:spcAft>
              <a:buClr>
                <a:schemeClr val="dk1"/>
              </a:buClr>
              <a:buSzPts val="1600"/>
              <a:buNone/>
              <a:defRPr sz="1600"/>
            </a:lvl9pPr>
          </a:lstStyle>
          <a:p>
            <a:endParaRPr/>
          </a:p>
        </p:txBody>
      </p:sp>
      <p:pic>
        <p:nvPicPr>
          <p:cNvPr id="31" name="Google Shape;31;p44"/>
          <p:cNvPicPr preferRelativeResize="0"/>
          <p:nvPr/>
        </p:nvPicPr>
        <p:blipFill>
          <a:blip r:embed="rId2">
            <a:alphaModFix/>
          </a:blip>
          <a:srcRect/>
          <a:stretch/>
        </p:blipFill>
        <p:spPr>
          <a:xfrm>
            <a:off x="10591801" y="5507665"/>
            <a:ext cx="1220971" cy="135033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extLst>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2"/>
        <p:cNvGrpSpPr/>
        <p:nvPr/>
      </p:nvGrpSpPr>
      <p:grpSpPr>
        <a:xfrm>
          <a:off x="0" y="0"/>
          <a:ext cx="0" cy="0"/>
          <a:chOff x="0" y="0"/>
          <a:chExt cx="0" cy="0"/>
        </a:xfrm>
      </p:grpSpPr>
      <p:sp>
        <p:nvSpPr>
          <p:cNvPr id="33" name="Google Shape;33;p45"/>
          <p:cNvSpPr txBox="1">
            <a:spLocks noGrp="1"/>
          </p:cNvSpPr>
          <p:nvPr>
            <p:ph type="title"/>
          </p:nvPr>
        </p:nvSpPr>
        <p:spPr>
          <a:xfrm>
            <a:off x="1410026" y="276087"/>
            <a:ext cx="9371949" cy="1183566"/>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54389"/>
              </a:buClr>
              <a:buSzPts val="4000"/>
              <a:buFont typeface="Corbel"/>
              <a:buNone/>
              <a:defRPr sz="4000">
                <a:solidFill>
                  <a:srgbClr val="254389"/>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45"/>
          <p:cNvSpPr txBox="1">
            <a:spLocks noGrp="1"/>
          </p:cNvSpPr>
          <p:nvPr>
            <p:ph type="body" idx="1"/>
          </p:nvPr>
        </p:nvSpPr>
        <p:spPr>
          <a:xfrm>
            <a:off x="1409700" y="1556281"/>
            <a:ext cx="4610099" cy="4620682"/>
          </a:xfrm>
          <a:prstGeom prst="rect">
            <a:avLst/>
          </a:prstGeom>
          <a:noFill/>
          <a:ln>
            <a:noFill/>
          </a:ln>
        </p:spPr>
        <p:txBody>
          <a:bodyPr spcFirstLastPara="1" wrap="square" lIns="91425" tIns="45700" rIns="91425" bIns="45700" anchor="t" anchorCtr="0">
            <a:normAutofit/>
          </a:bodyPr>
          <a:lstStyle>
            <a:lvl1pPr marL="457200" lvl="0" indent="-368300" algn="l">
              <a:lnSpc>
                <a:spcPct val="90000"/>
              </a:lnSpc>
              <a:spcBef>
                <a:spcPts val="1100"/>
              </a:spcBef>
              <a:spcAft>
                <a:spcPts val="0"/>
              </a:spcAft>
              <a:buClr>
                <a:schemeClr val="dk1"/>
              </a:buClr>
              <a:buSzPts val="2200"/>
              <a:buChar char="•"/>
              <a:defRPr sz="2200"/>
            </a:lvl1pPr>
            <a:lvl2pPr marL="914400" lvl="1" indent="-342900" algn="l">
              <a:lnSpc>
                <a:spcPct val="90000"/>
              </a:lnSpc>
              <a:spcBef>
                <a:spcPts val="400"/>
              </a:spcBef>
              <a:spcAft>
                <a:spcPts val="0"/>
              </a:spcAft>
              <a:buClr>
                <a:schemeClr val="dk1"/>
              </a:buClr>
              <a:buSzPts val="1800"/>
              <a:buChar char="•"/>
              <a:defRPr sz="1800"/>
            </a:lvl2pPr>
            <a:lvl3pPr marL="1371600" lvl="2" indent="-330200" algn="l">
              <a:lnSpc>
                <a:spcPct val="90000"/>
              </a:lnSpc>
              <a:spcBef>
                <a:spcPts val="400"/>
              </a:spcBef>
              <a:spcAft>
                <a:spcPts val="0"/>
              </a:spcAft>
              <a:buClr>
                <a:schemeClr val="dk1"/>
              </a:buClr>
              <a:buSzPts val="1600"/>
              <a:buChar char="•"/>
              <a:defRPr sz="1600"/>
            </a:lvl3pPr>
            <a:lvl4pPr marL="1828800" lvl="3" indent="-330200" algn="l">
              <a:lnSpc>
                <a:spcPct val="90000"/>
              </a:lnSpc>
              <a:spcBef>
                <a:spcPts val="400"/>
              </a:spcBef>
              <a:spcAft>
                <a:spcPts val="0"/>
              </a:spcAft>
              <a:buClr>
                <a:schemeClr val="dk1"/>
              </a:buClr>
              <a:buSzPts val="1600"/>
              <a:buChar char="•"/>
              <a:defRPr sz="1600"/>
            </a:lvl4pPr>
            <a:lvl5pPr marL="2286000" lvl="4" indent="-330200" algn="l">
              <a:lnSpc>
                <a:spcPct val="90000"/>
              </a:lnSpc>
              <a:spcBef>
                <a:spcPts val="400"/>
              </a:spcBef>
              <a:spcAft>
                <a:spcPts val="0"/>
              </a:spcAft>
              <a:buClr>
                <a:schemeClr val="dk1"/>
              </a:buClr>
              <a:buSzPts val="1600"/>
              <a:buChar char="•"/>
              <a:defRPr sz="1600"/>
            </a:lvl5pPr>
            <a:lvl6pPr marL="2743200" lvl="5" indent="-330200" algn="l">
              <a:lnSpc>
                <a:spcPct val="90000"/>
              </a:lnSpc>
              <a:spcBef>
                <a:spcPts val="400"/>
              </a:spcBef>
              <a:spcAft>
                <a:spcPts val="0"/>
              </a:spcAft>
              <a:buClr>
                <a:schemeClr val="dk1"/>
              </a:buClr>
              <a:buSzPts val="1600"/>
              <a:buChar char="•"/>
              <a:defRPr sz="1600"/>
            </a:lvl6pPr>
            <a:lvl7pPr marL="3200400" lvl="6" indent="-330200" algn="l">
              <a:lnSpc>
                <a:spcPct val="90000"/>
              </a:lnSpc>
              <a:spcBef>
                <a:spcPts val="400"/>
              </a:spcBef>
              <a:spcAft>
                <a:spcPts val="0"/>
              </a:spcAft>
              <a:buClr>
                <a:schemeClr val="dk1"/>
              </a:buClr>
              <a:buSzPts val="1600"/>
              <a:buChar char="•"/>
              <a:defRPr sz="1600"/>
            </a:lvl7pPr>
            <a:lvl8pPr marL="3657600" lvl="7" indent="-330200" algn="l">
              <a:lnSpc>
                <a:spcPct val="90000"/>
              </a:lnSpc>
              <a:spcBef>
                <a:spcPts val="400"/>
              </a:spcBef>
              <a:spcAft>
                <a:spcPts val="0"/>
              </a:spcAft>
              <a:buClr>
                <a:schemeClr val="dk1"/>
              </a:buClr>
              <a:buSzPts val="1600"/>
              <a:buChar char="•"/>
              <a:defRPr sz="1600"/>
            </a:lvl8pPr>
            <a:lvl9pPr marL="4114800" lvl="8" indent="-330200" algn="l">
              <a:lnSpc>
                <a:spcPct val="90000"/>
              </a:lnSpc>
              <a:spcBef>
                <a:spcPts val="400"/>
              </a:spcBef>
              <a:spcAft>
                <a:spcPts val="0"/>
              </a:spcAft>
              <a:buClr>
                <a:schemeClr val="dk1"/>
              </a:buClr>
              <a:buSzPts val="1600"/>
              <a:buChar char="•"/>
              <a:defRPr sz="1600"/>
            </a:lvl9pPr>
          </a:lstStyle>
          <a:p>
            <a:endParaRPr/>
          </a:p>
        </p:txBody>
      </p:sp>
      <p:sp>
        <p:nvSpPr>
          <p:cNvPr id="35" name="Google Shape;35;p45"/>
          <p:cNvSpPr txBox="1">
            <a:spLocks noGrp="1"/>
          </p:cNvSpPr>
          <p:nvPr>
            <p:ph type="body" idx="2"/>
          </p:nvPr>
        </p:nvSpPr>
        <p:spPr>
          <a:xfrm>
            <a:off x="6172200" y="1556281"/>
            <a:ext cx="4609775" cy="4620682"/>
          </a:xfrm>
          <a:prstGeom prst="rect">
            <a:avLst/>
          </a:prstGeom>
          <a:noFill/>
          <a:ln>
            <a:noFill/>
          </a:ln>
        </p:spPr>
        <p:txBody>
          <a:bodyPr spcFirstLastPara="1" wrap="square" lIns="91425" tIns="45700" rIns="91425" bIns="45700" anchor="t" anchorCtr="0">
            <a:normAutofit/>
          </a:bodyPr>
          <a:lstStyle>
            <a:lvl1pPr marL="457200" lvl="0" indent="-368300" algn="l">
              <a:lnSpc>
                <a:spcPct val="90000"/>
              </a:lnSpc>
              <a:spcBef>
                <a:spcPts val="1100"/>
              </a:spcBef>
              <a:spcAft>
                <a:spcPts val="0"/>
              </a:spcAft>
              <a:buClr>
                <a:schemeClr val="dk1"/>
              </a:buClr>
              <a:buSzPts val="2200"/>
              <a:buChar char="•"/>
              <a:defRPr sz="2200"/>
            </a:lvl1pPr>
            <a:lvl2pPr marL="914400" lvl="1" indent="-342900" algn="l">
              <a:lnSpc>
                <a:spcPct val="90000"/>
              </a:lnSpc>
              <a:spcBef>
                <a:spcPts val="400"/>
              </a:spcBef>
              <a:spcAft>
                <a:spcPts val="0"/>
              </a:spcAft>
              <a:buClr>
                <a:schemeClr val="dk1"/>
              </a:buClr>
              <a:buSzPts val="1800"/>
              <a:buChar char="•"/>
              <a:defRPr sz="1800"/>
            </a:lvl2pPr>
            <a:lvl3pPr marL="1371600" lvl="2" indent="-330200" algn="l">
              <a:lnSpc>
                <a:spcPct val="90000"/>
              </a:lnSpc>
              <a:spcBef>
                <a:spcPts val="400"/>
              </a:spcBef>
              <a:spcAft>
                <a:spcPts val="0"/>
              </a:spcAft>
              <a:buClr>
                <a:schemeClr val="dk1"/>
              </a:buClr>
              <a:buSzPts val="1600"/>
              <a:buChar char="•"/>
              <a:defRPr sz="1600"/>
            </a:lvl3pPr>
            <a:lvl4pPr marL="1828800" lvl="3" indent="-330200" algn="l">
              <a:lnSpc>
                <a:spcPct val="90000"/>
              </a:lnSpc>
              <a:spcBef>
                <a:spcPts val="400"/>
              </a:spcBef>
              <a:spcAft>
                <a:spcPts val="0"/>
              </a:spcAft>
              <a:buClr>
                <a:schemeClr val="dk1"/>
              </a:buClr>
              <a:buSzPts val="1600"/>
              <a:buChar char="•"/>
              <a:defRPr sz="1600"/>
            </a:lvl4pPr>
            <a:lvl5pPr marL="2286000" lvl="4" indent="-330200" algn="l">
              <a:lnSpc>
                <a:spcPct val="90000"/>
              </a:lnSpc>
              <a:spcBef>
                <a:spcPts val="400"/>
              </a:spcBef>
              <a:spcAft>
                <a:spcPts val="0"/>
              </a:spcAft>
              <a:buClr>
                <a:schemeClr val="dk1"/>
              </a:buClr>
              <a:buSzPts val="1600"/>
              <a:buChar char="•"/>
              <a:defRPr sz="1600"/>
            </a:lvl5pPr>
            <a:lvl6pPr marL="2743200" lvl="5" indent="-330200" algn="l">
              <a:lnSpc>
                <a:spcPct val="90000"/>
              </a:lnSpc>
              <a:spcBef>
                <a:spcPts val="400"/>
              </a:spcBef>
              <a:spcAft>
                <a:spcPts val="0"/>
              </a:spcAft>
              <a:buClr>
                <a:schemeClr val="dk1"/>
              </a:buClr>
              <a:buSzPts val="1600"/>
              <a:buChar char="•"/>
              <a:defRPr sz="1600"/>
            </a:lvl6pPr>
            <a:lvl7pPr marL="3200400" lvl="6" indent="-330200" algn="l">
              <a:lnSpc>
                <a:spcPct val="90000"/>
              </a:lnSpc>
              <a:spcBef>
                <a:spcPts val="400"/>
              </a:spcBef>
              <a:spcAft>
                <a:spcPts val="0"/>
              </a:spcAft>
              <a:buClr>
                <a:schemeClr val="dk1"/>
              </a:buClr>
              <a:buSzPts val="1600"/>
              <a:buChar char="•"/>
              <a:defRPr sz="1600"/>
            </a:lvl7pPr>
            <a:lvl8pPr marL="3657600" lvl="7" indent="-330200" algn="l">
              <a:lnSpc>
                <a:spcPct val="90000"/>
              </a:lnSpc>
              <a:spcBef>
                <a:spcPts val="400"/>
              </a:spcBef>
              <a:spcAft>
                <a:spcPts val="0"/>
              </a:spcAft>
              <a:buClr>
                <a:schemeClr val="dk1"/>
              </a:buClr>
              <a:buSzPts val="1600"/>
              <a:buChar char="•"/>
              <a:defRPr sz="1600"/>
            </a:lvl8pPr>
            <a:lvl9pPr marL="4114800" lvl="8" indent="-330200" algn="l">
              <a:lnSpc>
                <a:spcPct val="90000"/>
              </a:lnSpc>
              <a:spcBef>
                <a:spcPts val="400"/>
              </a:spcBef>
              <a:spcAft>
                <a:spcPts val="0"/>
              </a:spcAft>
              <a:buClr>
                <a:schemeClr val="dk1"/>
              </a:buClr>
              <a:buSzPts val="1600"/>
              <a:buChar char="•"/>
              <a:defRPr sz="1600"/>
            </a:lvl9pPr>
          </a:lstStyle>
          <a:p>
            <a:endParaRPr/>
          </a:p>
        </p:txBody>
      </p:sp>
      <p:sp>
        <p:nvSpPr>
          <p:cNvPr id="36" name="Google Shape;36;p45"/>
          <p:cNvSpPr txBox="1">
            <a:spLocks noGrp="1"/>
          </p:cNvSpPr>
          <p:nvPr>
            <p:ph type="ftr" idx="11"/>
          </p:nvPr>
        </p:nvSpPr>
        <p:spPr>
          <a:xfrm>
            <a:off x="1581150" y="6629400"/>
            <a:ext cx="10610850" cy="228600"/>
          </a:xfrm>
          <a:prstGeom prst="rect">
            <a:avLst/>
          </a:prstGeom>
          <a:solidFill>
            <a:srgbClr val="254389"/>
          </a:solid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7" name="Google Shape;37;p45"/>
          <p:cNvSpPr txBox="1">
            <a:spLocks noGrp="1"/>
          </p:cNvSpPr>
          <p:nvPr>
            <p:ph type="sldNum" idx="12"/>
          </p:nvPr>
        </p:nvSpPr>
        <p:spPr>
          <a:xfrm>
            <a:off x="0" y="6629400"/>
            <a:ext cx="410402" cy="228600"/>
          </a:xfrm>
          <a:prstGeom prst="rect">
            <a:avLst/>
          </a:prstGeom>
          <a:solidFill>
            <a:srgbClr val="F2F2F2"/>
          </a:solidFill>
          <a:ln>
            <a:noFill/>
          </a:ln>
        </p:spPr>
        <p:txBody>
          <a:bodyPr spcFirstLastPara="1" wrap="square" lIns="91425" tIns="45700" rIns="91425" bIns="45700" anchor="ctr" anchorCtr="0">
            <a:noAutofit/>
          </a:bodyPr>
          <a:lstStyle>
            <a:lvl1pPr marL="0" lvl="0" indent="0" algn="r">
              <a:spcBef>
                <a:spcPts val="0"/>
              </a:spcBef>
              <a:buNone/>
              <a:defRPr sz="1100" b="0" i="0" u="none" strike="noStrike" cap="none">
                <a:solidFill>
                  <a:schemeClr val="dk1"/>
                </a:solidFill>
                <a:latin typeface="Corbel"/>
                <a:ea typeface="Corbel"/>
                <a:cs typeface="Corbel"/>
                <a:sym typeface="Corbel"/>
              </a:defRPr>
            </a:lvl1pPr>
            <a:lvl2pPr marL="0" lvl="1" indent="0" algn="r">
              <a:spcBef>
                <a:spcPts val="0"/>
              </a:spcBef>
              <a:buNone/>
              <a:defRPr sz="1100" b="0" i="0" u="none" strike="noStrike" cap="none">
                <a:solidFill>
                  <a:schemeClr val="dk1"/>
                </a:solidFill>
                <a:latin typeface="Corbel"/>
                <a:ea typeface="Corbel"/>
                <a:cs typeface="Corbel"/>
                <a:sym typeface="Corbel"/>
              </a:defRPr>
            </a:lvl2pPr>
            <a:lvl3pPr marL="0" lvl="2" indent="0" algn="r">
              <a:spcBef>
                <a:spcPts val="0"/>
              </a:spcBef>
              <a:buNone/>
              <a:defRPr sz="1100" b="0" i="0" u="none" strike="noStrike" cap="none">
                <a:solidFill>
                  <a:schemeClr val="dk1"/>
                </a:solidFill>
                <a:latin typeface="Corbel"/>
                <a:ea typeface="Corbel"/>
                <a:cs typeface="Corbel"/>
                <a:sym typeface="Corbel"/>
              </a:defRPr>
            </a:lvl3pPr>
            <a:lvl4pPr marL="0" lvl="3" indent="0" algn="r">
              <a:spcBef>
                <a:spcPts val="0"/>
              </a:spcBef>
              <a:buNone/>
              <a:defRPr sz="1100" b="0" i="0" u="none" strike="noStrike" cap="none">
                <a:solidFill>
                  <a:schemeClr val="dk1"/>
                </a:solidFill>
                <a:latin typeface="Corbel"/>
                <a:ea typeface="Corbel"/>
                <a:cs typeface="Corbel"/>
                <a:sym typeface="Corbel"/>
              </a:defRPr>
            </a:lvl4pPr>
            <a:lvl5pPr marL="0" lvl="4" indent="0" algn="r">
              <a:spcBef>
                <a:spcPts val="0"/>
              </a:spcBef>
              <a:buNone/>
              <a:defRPr sz="1100" b="0" i="0" u="none" strike="noStrike" cap="none">
                <a:solidFill>
                  <a:schemeClr val="dk1"/>
                </a:solidFill>
                <a:latin typeface="Corbel"/>
                <a:ea typeface="Corbel"/>
                <a:cs typeface="Corbel"/>
                <a:sym typeface="Corbel"/>
              </a:defRPr>
            </a:lvl5pPr>
            <a:lvl6pPr marL="0" lvl="5" indent="0" algn="r">
              <a:spcBef>
                <a:spcPts val="0"/>
              </a:spcBef>
              <a:buNone/>
              <a:defRPr sz="1100" b="0" i="0" u="none" strike="noStrike" cap="none">
                <a:solidFill>
                  <a:schemeClr val="dk1"/>
                </a:solidFill>
                <a:latin typeface="Corbel"/>
                <a:ea typeface="Corbel"/>
                <a:cs typeface="Corbel"/>
                <a:sym typeface="Corbel"/>
              </a:defRPr>
            </a:lvl6pPr>
            <a:lvl7pPr marL="0" lvl="6" indent="0" algn="r">
              <a:spcBef>
                <a:spcPts val="0"/>
              </a:spcBef>
              <a:buNone/>
              <a:defRPr sz="1100" b="0" i="0" u="none" strike="noStrike" cap="none">
                <a:solidFill>
                  <a:schemeClr val="dk1"/>
                </a:solidFill>
                <a:latin typeface="Corbel"/>
                <a:ea typeface="Corbel"/>
                <a:cs typeface="Corbel"/>
                <a:sym typeface="Corbel"/>
              </a:defRPr>
            </a:lvl7pPr>
            <a:lvl8pPr marL="0" lvl="7" indent="0" algn="r">
              <a:spcBef>
                <a:spcPts val="0"/>
              </a:spcBef>
              <a:buNone/>
              <a:defRPr sz="1100" b="0" i="0" u="none" strike="noStrike" cap="none">
                <a:solidFill>
                  <a:schemeClr val="dk1"/>
                </a:solidFill>
                <a:latin typeface="Corbel"/>
                <a:ea typeface="Corbel"/>
                <a:cs typeface="Corbel"/>
                <a:sym typeface="Corbel"/>
              </a:defRPr>
            </a:lvl8pPr>
            <a:lvl9pPr marL="0" lvl="8" indent="0" algn="r">
              <a:spcBef>
                <a:spcPts val="0"/>
              </a:spcBef>
              <a:buNone/>
              <a:defRPr sz="11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dirty="0"/>
          </a:p>
        </p:txBody>
      </p:sp>
      <p:sp>
        <p:nvSpPr>
          <p:cNvPr id="38" name="Google Shape;38;p45"/>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lvl1pPr lvl="0" algn="r">
              <a:spcBef>
                <a:spcPts val="0"/>
              </a:spcBef>
              <a:spcAft>
                <a:spcPts val="0"/>
              </a:spcAft>
              <a:buSzPts val="1400"/>
              <a:buNone/>
              <a:defRPr sz="1100">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9"/>
        <p:cNvGrpSpPr/>
        <p:nvPr/>
      </p:nvGrpSpPr>
      <p:grpSpPr>
        <a:xfrm>
          <a:off x="0" y="0"/>
          <a:ext cx="0" cy="0"/>
          <a:chOff x="0" y="0"/>
          <a:chExt cx="0" cy="0"/>
        </a:xfrm>
      </p:grpSpPr>
      <p:sp>
        <p:nvSpPr>
          <p:cNvPr id="40" name="Google Shape;40;p46"/>
          <p:cNvSpPr txBox="1">
            <a:spLocks noGrp="1"/>
          </p:cNvSpPr>
          <p:nvPr>
            <p:ph type="title"/>
          </p:nvPr>
        </p:nvSpPr>
        <p:spPr>
          <a:xfrm>
            <a:off x="1410026" y="276087"/>
            <a:ext cx="9371949" cy="1183566"/>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3400"/>
              <a:buFont typeface="Corbel"/>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46"/>
          <p:cNvSpPr txBox="1">
            <a:spLocks noGrp="1"/>
          </p:cNvSpPr>
          <p:nvPr>
            <p:ph type="body" idx="1"/>
          </p:nvPr>
        </p:nvSpPr>
        <p:spPr>
          <a:xfrm>
            <a:off x="1409699" y="1554480"/>
            <a:ext cx="4608576"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0"/>
              </a:spcBef>
              <a:spcAft>
                <a:spcPts val="0"/>
              </a:spcAft>
              <a:buClr>
                <a:schemeClr val="dk1"/>
              </a:buClr>
              <a:buSzPts val="2200"/>
              <a:buNone/>
              <a:defRPr sz="2200" b="1"/>
            </a:lvl1pPr>
            <a:lvl2pPr marL="914400" lvl="1" indent="-228600" algn="l">
              <a:lnSpc>
                <a:spcPct val="90000"/>
              </a:lnSpc>
              <a:spcBef>
                <a:spcPts val="400"/>
              </a:spcBef>
              <a:spcAft>
                <a:spcPts val="0"/>
              </a:spcAft>
              <a:buClr>
                <a:schemeClr val="dk1"/>
              </a:buClr>
              <a:buSzPts val="2000"/>
              <a:buNone/>
              <a:defRPr sz="2000" b="1"/>
            </a:lvl2pPr>
            <a:lvl3pPr marL="1371600" lvl="2" indent="-228600" algn="l">
              <a:lnSpc>
                <a:spcPct val="90000"/>
              </a:lnSpc>
              <a:spcBef>
                <a:spcPts val="400"/>
              </a:spcBef>
              <a:spcAft>
                <a:spcPts val="0"/>
              </a:spcAft>
              <a:buClr>
                <a:schemeClr val="dk1"/>
              </a:buClr>
              <a:buSzPts val="1800"/>
              <a:buNone/>
              <a:defRPr sz="1800" b="1"/>
            </a:lvl3pPr>
            <a:lvl4pPr marL="1828800" lvl="3" indent="-228600" algn="l">
              <a:lnSpc>
                <a:spcPct val="90000"/>
              </a:lnSpc>
              <a:spcBef>
                <a:spcPts val="400"/>
              </a:spcBef>
              <a:spcAft>
                <a:spcPts val="0"/>
              </a:spcAft>
              <a:buClr>
                <a:schemeClr val="dk1"/>
              </a:buClr>
              <a:buSzPts val="1600"/>
              <a:buNone/>
              <a:defRPr sz="1600" b="1"/>
            </a:lvl4pPr>
            <a:lvl5pPr marL="2286000" lvl="4" indent="-228600" algn="l">
              <a:lnSpc>
                <a:spcPct val="90000"/>
              </a:lnSpc>
              <a:spcBef>
                <a:spcPts val="400"/>
              </a:spcBef>
              <a:spcAft>
                <a:spcPts val="0"/>
              </a:spcAft>
              <a:buClr>
                <a:schemeClr val="dk1"/>
              </a:buClr>
              <a:buSzPts val="1600"/>
              <a:buNone/>
              <a:defRPr sz="1600" b="1"/>
            </a:lvl5pPr>
            <a:lvl6pPr marL="2743200" lvl="5" indent="-228600" algn="l">
              <a:lnSpc>
                <a:spcPct val="90000"/>
              </a:lnSpc>
              <a:spcBef>
                <a:spcPts val="400"/>
              </a:spcBef>
              <a:spcAft>
                <a:spcPts val="0"/>
              </a:spcAft>
              <a:buClr>
                <a:schemeClr val="dk1"/>
              </a:buClr>
              <a:buSzPts val="1600"/>
              <a:buNone/>
              <a:defRPr sz="1600" b="1"/>
            </a:lvl6pPr>
            <a:lvl7pPr marL="3200400" lvl="6" indent="-228600" algn="l">
              <a:lnSpc>
                <a:spcPct val="90000"/>
              </a:lnSpc>
              <a:spcBef>
                <a:spcPts val="400"/>
              </a:spcBef>
              <a:spcAft>
                <a:spcPts val="0"/>
              </a:spcAft>
              <a:buClr>
                <a:schemeClr val="dk1"/>
              </a:buClr>
              <a:buSzPts val="1600"/>
              <a:buNone/>
              <a:defRPr sz="1600" b="1"/>
            </a:lvl7pPr>
            <a:lvl8pPr marL="3657600" lvl="7" indent="-228600" algn="l">
              <a:lnSpc>
                <a:spcPct val="90000"/>
              </a:lnSpc>
              <a:spcBef>
                <a:spcPts val="400"/>
              </a:spcBef>
              <a:spcAft>
                <a:spcPts val="0"/>
              </a:spcAft>
              <a:buClr>
                <a:schemeClr val="dk1"/>
              </a:buClr>
              <a:buSzPts val="1600"/>
              <a:buNone/>
              <a:defRPr sz="1600" b="1"/>
            </a:lvl8pPr>
            <a:lvl9pPr marL="4114800" lvl="8" indent="-228600" algn="l">
              <a:lnSpc>
                <a:spcPct val="90000"/>
              </a:lnSpc>
              <a:spcBef>
                <a:spcPts val="400"/>
              </a:spcBef>
              <a:spcAft>
                <a:spcPts val="0"/>
              </a:spcAft>
              <a:buClr>
                <a:schemeClr val="dk1"/>
              </a:buClr>
              <a:buSzPts val="1600"/>
              <a:buNone/>
              <a:defRPr sz="1600" b="1"/>
            </a:lvl9pPr>
          </a:lstStyle>
          <a:p>
            <a:endParaRPr/>
          </a:p>
        </p:txBody>
      </p:sp>
      <p:sp>
        <p:nvSpPr>
          <p:cNvPr id="42" name="Google Shape;42;p46"/>
          <p:cNvSpPr txBox="1">
            <a:spLocks noGrp="1"/>
          </p:cNvSpPr>
          <p:nvPr>
            <p:ph type="body" idx="2"/>
          </p:nvPr>
        </p:nvSpPr>
        <p:spPr>
          <a:xfrm>
            <a:off x="1409699" y="2434147"/>
            <a:ext cx="4608576" cy="3811271"/>
          </a:xfrm>
          <a:prstGeom prst="rect">
            <a:avLst/>
          </a:prstGeom>
          <a:noFill/>
          <a:ln>
            <a:noFill/>
          </a:ln>
        </p:spPr>
        <p:txBody>
          <a:bodyPr spcFirstLastPara="1" wrap="square" lIns="91425" tIns="45700" rIns="91425" bIns="45700" anchor="t" anchorCtr="0">
            <a:normAutofit/>
          </a:bodyPr>
          <a:lstStyle>
            <a:lvl1pPr marL="457200" lvl="0" indent="-368300" algn="l">
              <a:lnSpc>
                <a:spcPct val="90000"/>
              </a:lnSpc>
              <a:spcBef>
                <a:spcPts val="1100"/>
              </a:spcBef>
              <a:spcAft>
                <a:spcPts val="0"/>
              </a:spcAft>
              <a:buClr>
                <a:schemeClr val="dk1"/>
              </a:buClr>
              <a:buSzPts val="2200"/>
              <a:buChar char="•"/>
              <a:defRPr sz="2200"/>
            </a:lvl1pPr>
            <a:lvl2pPr marL="914400" lvl="1" indent="-342900" algn="l">
              <a:lnSpc>
                <a:spcPct val="90000"/>
              </a:lnSpc>
              <a:spcBef>
                <a:spcPts val="400"/>
              </a:spcBef>
              <a:spcAft>
                <a:spcPts val="0"/>
              </a:spcAft>
              <a:buClr>
                <a:schemeClr val="dk1"/>
              </a:buClr>
              <a:buSzPts val="1800"/>
              <a:buChar char="•"/>
              <a:defRPr sz="1800"/>
            </a:lvl2pPr>
            <a:lvl3pPr marL="1371600" lvl="2" indent="-330200" algn="l">
              <a:lnSpc>
                <a:spcPct val="90000"/>
              </a:lnSpc>
              <a:spcBef>
                <a:spcPts val="400"/>
              </a:spcBef>
              <a:spcAft>
                <a:spcPts val="0"/>
              </a:spcAft>
              <a:buClr>
                <a:schemeClr val="dk1"/>
              </a:buClr>
              <a:buSzPts val="1600"/>
              <a:buChar char="•"/>
              <a:defRPr sz="1600"/>
            </a:lvl3pPr>
            <a:lvl4pPr marL="1828800" lvl="3" indent="-330200" algn="l">
              <a:lnSpc>
                <a:spcPct val="90000"/>
              </a:lnSpc>
              <a:spcBef>
                <a:spcPts val="400"/>
              </a:spcBef>
              <a:spcAft>
                <a:spcPts val="0"/>
              </a:spcAft>
              <a:buClr>
                <a:schemeClr val="dk1"/>
              </a:buClr>
              <a:buSzPts val="1600"/>
              <a:buChar char="•"/>
              <a:defRPr sz="1600"/>
            </a:lvl4pPr>
            <a:lvl5pPr marL="2286000" lvl="4" indent="-330200" algn="l">
              <a:lnSpc>
                <a:spcPct val="90000"/>
              </a:lnSpc>
              <a:spcBef>
                <a:spcPts val="400"/>
              </a:spcBef>
              <a:spcAft>
                <a:spcPts val="0"/>
              </a:spcAft>
              <a:buClr>
                <a:schemeClr val="dk1"/>
              </a:buClr>
              <a:buSzPts val="1600"/>
              <a:buChar char="•"/>
              <a:defRPr sz="1600"/>
            </a:lvl5pPr>
            <a:lvl6pPr marL="2743200" lvl="5" indent="-330200" algn="l">
              <a:lnSpc>
                <a:spcPct val="90000"/>
              </a:lnSpc>
              <a:spcBef>
                <a:spcPts val="400"/>
              </a:spcBef>
              <a:spcAft>
                <a:spcPts val="0"/>
              </a:spcAft>
              <a:buClr>
                <a:schemeClr val="dk1"/>
              </a:buClr>
              <a:buSzPts val="1600"/>
              <a:buChar char="•"/>
              <a:defRPr sz="1600"/>
            </a:lvl6pPr>
            <a:lvl7pPr marL="3200400" lvl="6" indent="-330200" algn="l">
              <a:lnSpc>
                <a:spcPct val="90000"/>
              </a:lnSpc>
              <a:spcBef>
                <a:spcPts val="400"/>
              </a:spcBef>
              <a:spcAft>
                <a:spcPts val="0"/>
              </a:spcAft>
              <a:buClr>
                <a:schemeClr val="dk1"/>
              </a:buClr>
              <a:buSzPts val="1600"/>
              <a:buChar char="•"/>
              <a:defRPr sz="1600"/>
            </a:lvl7pPr>
            <a:lvl8pPr marL="3657600" lvl="7" indent="-330200" algn="l">
              <a:lnSpc>
                <a:spcPct val="90000"/>
              </a:lnSpc>
              <a:spcBef>
                <a:spcPts val="400"/>
              </a:spcBef>
              <a:spcAft>
                <a:spcPts val="0"/>
              </a:spcAft>
              <a:buClr>
                <a:schemeClr val="dk1"/>
              </a:buClr>
              <a:buSzPts val="1600"/>
              <a:buChar char="•"/>
              <a:defRPr sz="1600"/>
            </a:lvl8pPr>
            <a:lvl9pPr marL="4114800" lvl="8" indent="-330200" algn="l">
              <a:lnSpc>
                <a:spcPct val="90000"/>
              </a:lnSpc>
              <a:spcBef>
                <a:spcPts val="400"/>
              </a:spcBef>
              <a:spcAft>
                <a:spcPts val="0"/>
              </a:spcAft>
              <a:buClr>
                <a:schemeClr val="dk1"/>
              </a:buClr>
              <a:buSzPts val="1600"/>
              <a:buChar char="•"/>
              <a:defRPr sz="1600"/>
            </a:lvl9pPr>
          </a:lstStyle>
          <a:p>
            <a:endParaRPr/>
          </a:p>
        </p:txBody>
      </p:sp>
      <p:sp>
        <p:nvSpPr>
          <p:cNvPr id="43" name="Google Shape;43;p46"/>
          <p:cNvSpPr txBox="1">
            <a:spLocks noGrp="1"/>
          </p:cNvSpPr>
          <p:nvPr>
            <p:ph type="body" idx="3"/>
          </p:nvPr>
        </p:nvSpPr>
        <p:spPr>
          <a:xfrm>
            <a:off x="6172200" y="1554480"/>
            <a:ext cx="461010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0"/>
              </a:spcBef>
              <a:spcAft>
                <a:spcPts val="0"/>
              </a:spcAft>
              <a:buClr>
                <a:schemeClr val="dk1"/>
              </a:buClr>
              <a:buSzPts val="2200"/>
              <a:buNone/>
              <a:defRPr sz="2200" b="1"/>
            </a:lvl1pPr>
            <a:lvl2pPr marL="914400" lvl="1" indent="-228600" algn="l">
              <a:lnSpc>
                <a:spcPct val="90000"/>
              </a:lnSpc>
              <a:spcBef>
                <a:spcPts val="400"/>
              </a:spcBef>
              <a:spcAft>
                <a:spcPts val="0"/>
              </a:spcAft>
              <a:buClr>
                <a:schemeClr val="dk1"/>
              </a:buClr>
              <a:buSzPts val="2000"/>
              <a:buNone/>
              <a:defRPr sz="2000" b="1"/>
            </a:lvl2pPr>
            <a:lvl3pPr marL="1371600" lvl="2" indent="-228600" algn="l">
              <a:lnSpc>
                <a:spcPct val="90000"/>
              </a:lnSpc>
              <a:spcBef>
                <a:spcPts val="400"/>
              </a:spcBef>
              <a:spcAft>
                <a:spcPts val="0"/>
              </a:spcAft>
              <a:buClr>
                <a:schemeClr val="dk1"/>
              </a:buClr>
              <a:buSzPts val="1800"/>
              <a:buNone/>
              <a:defRPr sz="1800" b="1"/>
            </a:lvl3pPr>
            <a:lvl4pPr marL="1828800" lvl="3" indent="-228600" algn="l">
              <a:lnSpc>
                <a:spcPct val="90000"/>
              </a:lnSpc>
              <a:spcBef>
                <a:spcPts val="400"/>
              </a:spcBef>
              <a:spcAft>
                <a:spcPts val="0"/>
              </a:spcAft>
              <a:buClr>
                <a:schemeClr val="dk1"/>
              </a:buClr>
              <a:buSzPts val="1600"/>
              <a:buNone/>
              <a:defRPr sz="1600" b="1"/>
            </a:lvl4pPr>
            <a:lvl5pPr marL="2286000" lvl="4" indent="-228600" algn="l">
              <a:lnSpc>
                <a:spcPct val="90000"/>
              </a:lnSpc>
              <a:spcBef>
                <a:spcPts val="400"/>
              </a:spcBef>
              <a:spcAft>
                <a:spcPts val="0"/>
              </a:spcAft>
              <a:buClr>
                <a:schemeClr val="dk1"/>
              </a:buClr>
              <a:buSzPts val="1600"/>
              <a:buNone/>
              <a:defRPr sz="1600" b="1"/>
            </a:lvl5pPr>
            <a:lvl6pPr marL="2743200" lvl="5" indent="-228600" algn="l">
              <a:lnSpc>
                <a:spcPct val="90000"/>
              </a:lnSpc>
              <a:spcBef>
                <a:spcPts val="400"/>
              </a:spcBef>
              <a:spcAft>
                <a:spcPts val="0"/>
              </a:spcAft>
              <a:buClr>
                <a:schemeClr val="dk1"/>
              </a:buClr>
              <a:buSzPts val="1600"/>
              <a:buNone/>
              <a:defRPr sz="1600" b="1"/>
            </a:lvl6pPr>
            <a:lvl7pPr marL="3200400" lvl="6" indent="-228600" algn="l">
              <a:lnSpc>
                <a:spcPct val="90000"/>
              </a:lnSpc>
              <a:spcBef>
                <a:spcPts val="400"/>
              </a:spcBef>
              <a:spcAft>
                <a:spcPts val="0"/>
              </a:spcAft>
              <a:buClr>
                <a:schemeClr val="dk1"/>
              </a:buClr>
              <a:buSzPts val="1600"/>
              <a:buNone/>
              <a:defRPr sz="1600" b="1"/>
            </a:lvl7pPr>
            <a:lvl8pPr marL="3657600" lvl="7" indent="-228600" algn="l">
              <a:lnSpc>
                <a:spcPct val="90000"/>
              </a:lnSpc>
              <a:spcBef>
                <a:spcPts val="400"/>
              </a:spcBef>
              <a:spcAft>
                <a:spcPts val="0"/>
              </a:spcAft>
              <a:buClr>
                <a:schemeClr val="dk1"/>
              </a:buClr>
              <a:buSzPts val="1600"/>
              <a:buNone/>
              <a:defRPr sz="1600" b="1"/>
            </a:lvl8pPr>
            <a:lvl9pPr marL="4114800" lvl="8" indent="-228600" algn="l">
              <a:lnSpc>
                <a:spcPct val="90000"/>
              </a:lnSpc>
              <a:spcBef>
                <a:spcPts val="400"/>
              </a:spcBef>
              <a:spcAft>
                <a:spcPts val="0"/>
              </a:spcAft>
              <a:buClr>
                <a:schemeClr val="dk1"/>
              </a:buClr>
              <a:buSzPts val="1600"/>
              <a:buNone/>
              <a:defRPr sz="1600" b="1"/>
            </a:lvl9pPr>
          </a:lstStyle>
          <a:p>
            <a:endParaRPr/>
          </a:p>
        </p:txBody>
      </p:sp>
      <p:sp>
        <p:nvSpPr>
          <p:cNvPr id="44" name="Google Shape;44;p46"/>
          <p:cNvSpPr txBox="1">
            <a:spLocks noGrp="1"/>
          </p:cNvSpPr>
          <p:nvPr>
            <p:ph type="body" idx="4"/>
          </p:nvPr>
        </p:nvSpPr>
        <p:spPr>
          <a:xfrm>
            <a:off x="6172200" y="2434147"/>
            <a:ext cx="4610100" cy="3811271"/>
          </a:xfrm>
          <a:prstGeom prst="rect">
            <a:avLst/>
          </a:prstGeom>
          <a:noFill/>
          <a:ln>
            <a:noFill/>
          </a:ln>
        </p:spPr>
        <p:txBody>
          <a:bodyPr spcFirstLastPara="1" wrap="square" lIns="91425" tIns="45700" rIns="91425" bIns="45700" anchor="t" anchorCtr="0">
            <a:normAutofit/>
          </a:bodyPr>
          <a:lstStyle>
            <a:lvl1pPr marL="457200" lvl="0" indent="-368300" algn="l">
              <a:lnSpc>
                <a:spcPct val="90000"/>
              </a:lnSpc>
              <a:spcBef>
                <a:spcPts val="1100"/>
              </a:spcBef>
              <a:spcAft>
                <a:spcPts val="0"/>
              </a:spcAft>
              <a:buClr>
                <a:schemeClr val="dk1"/>
              </a:buClr>
              <a:buSzPts val="2200"/>
              <a:buChar char="•"/>
              <a:defRPr sz="2200"/>
            </a:lvl1pPr>
            <a:lvl2pPr marL="914400" lvl="1" indent="-342900" algn="l">
              <a:lnSpc>
                <a:spcPct val="90000"/>
              </a:lnSpc>
              <a:spcBef>
                <a:spcPts val="400"/>
              </a:spcBef>
              <a:spcAft>
                <a:spcPts val="0"/>
              </a:spcAft>
              <a:buClr>
                <a:schemeClr val="dk1"/>
              </a:buClr>
              <a:buSzPts val="1800"/>
              <a:buChar char="•"/>
              <a:defRPr sz="1800"/>
            </a:lvl2pPr>
            <a:lvl3pPr marL="1371600" lvl="2" indent="-330200" algn="l">
              <a:lnSpc>
                <a:spcPct val="90000"/>
              </a:lnSpc>
              <a:spcBef>
                <a:spcPts val="400"/>
              </a:spcBef>
              <a:spcAft>
                <a:spcPts val="0"/>
              </a:spcAft>
              <a:buClr>
                <a:schemeClr val="dk1"/>
              </a:buClr>
              <a:buSzPts val="1600"/>
              <a:buChar char="•"/>
              <a:defRPr sz="1600"/>
            </a:lvl3pPr>
            <a:lvl4pPr marL="1828800" lvl="3" indent="-330200" algn="l">
              <a:lnSpc>
                <a:spcPct val="90000"/>
              </a:lnSpc>
              <a:spcBef>
                <a:spcPts val="400"/>
              </a:spcBef>
              <a:spcAft>
                <a:spcPts val="0"/>
              </a:spcAft>
              <a:buClr>
                <a:schemeClr val="dk1"/>
              </a:buClr>
              <a:buSzPts val="1600"/>
              <a:buChar char="•"/>
              <a:defRPr sz="1600"/>
            </a:lvl4pPr>
            <a:lvl5pPr marL="2286000" lvl="4" indent="-330200" algn="l">
              <a:lnSpc>
                <a:spcPct val="90000"/>
              </a:lnSpc>
              <a:spcBef>
                <a:spcPts val="400"/>
              </a:spcBef>
              <a:spcAft>
                <a:spcPts val="0"/>
              </a:spcAft>
              <a:buClr>
                <a:schemeClr val="dk1"/>
              </a:buClr>
              <a:buSzPts val="1600"/>
              <a:buChar char="•"/>
              <a:defRPr sz="1600"/>
            </a:lvl5pPr>
            <a:lvl6pPr marL="2743200" lvl="5" indent="-330200" algn="l">
              <a:lnSpc>
                <a:spcPct val="90000"/>
              </a:lnSpc>
              <a:spcBef>
                <a:spcPts val="400"/>
              </a:spcBef>
              <a:spcAft>
                <a:spcPts val="0"/>
              </a:spcAft>
              <a:buClr>
                <a:schemeClr val="dk1"/>
              </a:buClr>
              <a:buSzPts val="1600"/>
              <a:buChar char="•"/>
              <a:defRPr sz="1600"/>
            </a:lvl6pPr>
            <a:lvl7pPr marL="3200400" lvl="6" indent="-330200" algn="l">
              <a:lnSpc>
                <a:spcPct val="90000"/>
              </a:lnSpc>
              <a:spcBef>
                <a:spcPts val="400"/>
              </a:spcBef>
              <a:spcAft>
                <a:spcPts val="0"/>
              </a:spcAft>
              <a:buClr>
                <a:schemeClr val="dk1"/>
              </a:buClr>
              <a:buSzPts val="1600"/>
              <a:buChar char="•"/>
              <a:defRPr sz="1600"/>
            </a:lvl7pPr>
            <a:lvl8pPr marL="3657600" lvl="7" indent="-330200" algn="l">
              <a:lnSpc>
                <a:spcPct val="90000"/>
              </a:lnSpc>
              <a:spcBef>
                <a:spcPts val="400"/>
              </a:spcBef>
              <a:spcAft>
                <a:spcPts val="0"/>
              </a:spcAft>
              <a:buClr>
                <a:schemeClr val="dk1"/>
              </a:buClr>
              <a:buSzPts val="1600"/>
              <a:buChar char="•"/>
              <a:defRPr sz="1600"/>
            </a:lvl8pPr>
            <a:lvl9pPr marL="4114800" lvl="8" indent="-330200" algn="l">
              <a:lnSpc>
                <a:spcPct val="90000"/>
              </a:lnSpc>
              <a:spcBef>
                <a:spcPts val="400"/>
              </a:spcBef>
              <a:spcAft>
                <a:spcPts val="0"/>
              </a:spcAft>
              <a:buClr>
                <a:schemeClr val="dk1"/>
              </a:buClr>
              <a:buSzPts val="1600"/>
              <a:buChar char="•"/>
              <a:defRPr sz="1600"/>
            </a:lvl9pPr>
          </a:lstStyle>
          <a:p>
            <a:endParaRPr/>
          </a:p>
        </p:txBody>
      </p:sp>
      <p:sp>
        <p:nvSpPr>
          <p:cNvPr id="45" name="Google Shape;45;p46"/>
          <p:cNvSpPr txBox="1">
            <a:spLocks noGrp="1"/>
          </p:cNvSpPr>
          <p:nvPr>
            <p:ph type="sldNum" idx="12"/>
          </p:nvPr>
        </p:nvSpPr>
        <p:spPr>
          <a:xfrm>
            <a:off x="0" y="6629400"/>
            <a:ext cx="410402" cy="228600"/>
          </a:xfrm>
          <a:prstGeom prst="rect">
            <a:avLst/>
          </a:prstGeom>
          <a:solidFill>
            <a:srgbClr val="F2F2F2"/>
          </a:solidFill>
          <a:ln>
            <a:noFill/>
          </a:ln>
        </p:spPr>
        <p:txBody>
          <a:bodyPr spcFirstLastPara="1" wrap="square" lIns="91425" tIns="45700" rIns="91425" bIns="45700" anchor="ctr" anchorCtr="0">
            <a:noAutofit/>
          </a:bodyPr>
          <a:lstStyle>
            <a:lvl1pPr marL="0" lvl="0" indent="0" algn="r">
              <a:spcBef>
                <a:spcPts val="0"/>
              </a:spcBef>
              <a:buNone/>
              <a:defRPr sz="1100" b="0" i="0" u="none" strike="noStrike" cap="none">
                <a:solidFill>
                  <a:schemeClr val="dk1"/>
                </a:solidFill>
                <a:latin typeface="Corbel"/>
                <a:ea typeface="Corbel"/>
                <a:cs typeface="Corbel"/>
                <a:sym typeface="Corbel"/>
              </a:defRPr>
            </a:lvl1pPr>
            <a:lvl2pPr marL="0" lvl="1" indent="0" algn="r">
              <a:spcBef>
                <a:spcPts val="0"/>
              </a:spcBef>
              <a:buNone/>
              <a:defRPr sz="1100" b="0" i="0" u="none" strike="noStrike" cap="none">
                <a:solidFill>
                  <a:schemeClr val="dk1"/>
                </a:solidFill>
                <a:latin typeface="Corbel"/>
                <a:ea typeface="Corbel"/>
                <a:cs typeface="Corbel"/>
                <a:sym typeface="Corbel"/>
              </a:defRPr>
            </a:lvl2pPr>
            <a:lvl3pPr marL="0" lvl="2" indent="0" algn="r">
              <a:spcBef>
                <a:spcPts val="0"/>
              </a:spcBef>
              <a:buNone/>
              <a:defRPr sz="1100" b="0" i="0" u="none" strike="noStrike" cap="none">
                <a:solidFill>
                  <a:schemeClr val="dk1"/>
                </a:solidFill>
                <a:latin typeface="Corbel"/>
                <a:ea typeface="Corbel"/>
                <a:cs typeface="Corbel"/>
                <a:sym typeface="Corbel"/>
              </a:defRPr>
            </a:lvl3pPr>
            <a:lvl4pPr marL="0" lvl="3" indent="0" algn="r">
              <a:spcBef>
                <a:spcPts val="0"/>
              </a:spcBef>
              <a:buNone/>
              <a:defRPr sz="1100" b="0" i="0" u="none" strike="noStrike" cap="none">
                <a:solidFill>
                  <a:schemeClr val="dk1"/>
                </a:solidFill>
                <a:latin typeface="Corbel"/>
                <a:ea typeface="Corbel"/>
                <a:cs typeface="Corbel"/>
                <a:sym typeface="Corbel"/>
              </a:defRPr>
            </a:lvl4pPr>
            <a:lvl5pPr marL="0" lvl="4" indent="0" algn="r">
              <a:spcBef>
                <a:spcPts val="0"/>
              </a:spcBef>
              <a:buNone/>
              <a:defRPr sz="1100" b="0" i="0" u="none" strike="noStrike" cap="none">
                <a:solidFill>
                  <a:schemeClr val="dk1"/>
                </a:solidFill>
                <a:latin typeface="Corbel"/>
                <a:ea typeface="Corbel"/>
                <a:cs typeface="Corbel"/>
                <a:sym typeface="Corbel"/>
              </a:defRPr>
            </a:lvl5pPr>
            <a:lvl6pPr marL="0" lvl="5" indent="0" algn="r">
              <a:spcBef>
                <a:spcPts val="0"/>
              </a:spcBef>
              <a:buNone/>
              <a:defRPr sz="1100" b="0" i="0" u="none" strike="noStrike" cap="none">
                <a:solidFill>
                  <a:schemeClr val="dk1"/>
                </a:solidFill>
                <a:latin typeface="Corbel"/>
                <a:ea typeface="Corbel"/>
                <a:cs typeface="Corbel"/>
                <a:sym typeface="Corbel"/>
              </a:defRPr>
            </a:lvl6pPr>
            <a:lvl7pPr marL="0" lvl="6" indent="0" algn="r">
              <a:spcBef>
                <a:spcPts val="0"/>
              </a:spcBef>
              <a:buNone/>
              <a:defRPr sz="1100" b="0" i="0" u="none" strike="noStrike" cap="none">
                <a:solidFill>
                  <a:schemeClr val="dk1"/>
                </a:solidFill>
                <a:latin typeface="Corbel"/>
                <a:ea typeface="Corbel"/>
                <a:cs typeface="Corbel"/>
                <a:sym typeface="Corbel"/>
              </a:defRPr>
            </a:lvl7pPr>
            <a:lvl8pPr marL="0" lvl="7" indent="0" algn="r">
              <a:spcBef>
                <a:spcPts val="0"/>
              </a:spcBef>
              <a:buNone/>
              <a:defRPr sz="1100" b="0" i="0" u="none" strike="noStrike" cap="none">
                <a:solidFill>
                  <a:schemeClr val="dk1"/>
                </a:solidFill>
                <a:latin typeface="Corbel"/>
                <a:ea typeface="Corbel"/>
                <a:cs typeface="Corbel"/>
                <a:sym typeface="Corbel"/>
              </a:defRPr>
            </a:lvl8pPr>
            <a:lvl9pPr marL="0" lvl="8" indent="0" algn="r">
              <a:spcBef>
                <a:spcPts val="0"/>
              </a:spcBef>
              <a:buNone/>
              <a:defRPr sz="11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dirty="0"/>
          </a:p>
        </p:txBody>
      </p:sp>
      <p:sp>
        <p:nvSpPr>
          <p:cNvPr id="46" name="Google Shape;46;p46"/>
          <p:cNvSpPr txBox="1">
            <a:spLocks noGrp="1"/>
          </p:cNvSpPr>
          <p:nvPr>
            <p:ph type="ftr" idx="11"/>
          </p:nvPr>
        </p:nvSpPr>
        <p:spPr>
          <a:xfrm>
            <a:off x="1581150" y="6629400"/>
            <a:ext cx="10610850" cy="228600"/>
          </a:xfrm>
          <a:prstGeom prst="rect">
            <a:avLst/>
          </a:prstGeom>
          <a:solidFill>
            <a:srgbClr val="4D1979"/>
          </a:solid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7" name="Google Shape;47;p46"/>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lvl1pPr lvl="0" algn="r">
              <a:spcBef>
                <a:spcPts val="0"/>
              </a:spcBef>
              <a:spcAft>
                <a:spcPts val="0"/>
              </a:spcAft>
              <a:buSzPts val="1400"/>
              <a:buNone/>
              <a:defRPr sz="1100">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8"/>
        <p:cNvGrpSpPr/>
        <p:nvPr/>
      </p:nvGrpSpPr>
      <p:grpSpPr>
        <a:xfrm>
          <a:off x="0" y="0"/>
          <a:ext cx="0" cy="0"/>
          <a:chOff x="0" y="0"/>
          <a:chExt cx="0" cy="0"/>
        </a:xfrm>
      </p:grpSpPr>
      <p:sp>
        <p:nvSpPr>
          <p:cNvPr id="49" name="Google Shape;49;p47"/>
          <p:cNvSpPr txBox="1">
            <a:spLocks noGrp="1"/>
          </p:cNvSpPr>
          <p:nvPr>
            <p:ph type="title"/>
          </p:nvPr>
        </p:nvSpPr>
        <p:spPr>
          <a:xfrm>
            <a:off x="1410026" y="276087"/>
            <a:ext cx="9371949" cy="1183566"/>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4000"/>
              <a:buFont typeface="Corbel"/>
              <a:buNone/>
              <a:defRPr sz="4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47"/>
          <p:cNvSpPr txBox="1">
            <a:spLocks noGrp="1"/>
          </p:cNvSpPr>
          <p:nvPr>
            <p:ph type="sldNum" idx="12"/>
          </p:nvPr>
        </p:nvSpPr>
        <p:spPr>
          <a:xfrm>
            <a:off x="0" y="6629400"/>
            <a:ext cx="410402" cy="228600"/>
          </a:xfrm>
          <a:prstGeom prst="rect">
            <a:avLst/>
          </a:prstGeom>
          <a:solidFill>
            <a:srgbClr val="F2F2F2"/>
          </a:solidFill>
          <a:ln>
            <a:noFill/>
          </a:ln>
        </p:spPr>
        <p:txBody>
          <a:bodyPr spcFirstLastPara="1" wrap="square" lIns="91425" tIns="45700" rIns="91425" bIns="45700" anchor="ctr" anchorCtr="0">
            <a:noAutofit/>
          </a:bodyPr>
          <a:lstStyle>
            <a:lvl1pPr marL="0" lvl="0" indent="0" algn="r">
              <a:spcBef>
                <a:spcPts val="0"/>
              </a:spcBef>
              <a:buNone/>
              <a:defRPr sz="1100" b="0" i="0" u="none" strike="noStrike" cap="none">
                <a:solidFill>
                  <a:schemeClr val="dk1"/>
                </a:solidFill>
                <a:latin typeface="Corbel"/>
                <a:ea typeface="Corbel"/>
                <a:cs typeface="Corbel"/>
                <a:sym typeface="Corbel"/>
              </a:defRPr>
            </a:lvl1pPr>
            <a:lvl2pPr marL="0" lvl="1" indent="0" algn="r">
              <a:spcBef>
                <a:spcPts val="0"/>
              </a:spcBef>
              <a:buNone/>
              <a:defRPr sz="1100" b="0" i="0" u="none" strike="noStrike" cap="none">
                <a:solidFill>
                  <a:schemeClr val="dk1"/>
                </a:solidFill>
                <a:latin typeface="Corbel"/>
                <a:ea typeface="Corbel"/>
                <a:cs typeface="Corbel"/>
                <a:sym typeface="Corbel"/>
              </a:defRPr>
            </a:lvl2pPr>
            <a:lvl3pPr marL="0" lvl="2" indent="0" algn="r">
              <a:spcBef>
                <a:spcPts val="0"/>
              </a:spcBef>
              <a:buNone/>
              <a:defRPr sz="1100" b="0" i="0" u="none" strike="noStrike" cap="none">
                <a:solidFill>
                  <a:schemeClr val="dk1"/>
                </a:solidFill>
                <a:latin typeface="Corbel"/>
                <a:ea typeface="Corbel"/>
                <a:cs typeface="Corbel"/>
                <a:sym typeface="Corbel"/>
              </a:defRPr>
            </a:lvl3pPr>
            <a:lvl4pPr marL="0" lvl="3" indent="0" algn="r">
              <a:spcBef>
                <a:spcPts val="0"/>
              </a:spcBef>
              <a:buNone/>
              <a:defRPr sz="1100" b="0" i="0" u="none" strike="noStrike" cap="none">
                <a:solidFill>
                  <a:schemeClr val="dk1"/>
                </a:solidFill>
                <a:latin typeface="Corbel"/>
                <a:ea typeface="Corbel"/>
                <a:cs typeface="Corbel"/>
                <a:sym typeface="Corbel"/>
              </a:defRPr>
            </a:lvl4pPr>
            <a:lvl5pPr marL="0" lvl="4" indent="0" algn="r">
              <a:spcBef>
                <a:spcPts val="0"/>
              </a:spcBef>
              <a:buNone/>
              <a:defRPr sz="1100" b="0" i="0" u="none" strike="noStrike" cap="none">
                <a:solidFill>
                  <a:schemeClr val="dk1"/>
                </a:solidFill>
                <a:latin typeface="Corbel"/>
                <a:ea typeface="Corbel"/>
                <a:cs typeface="Corbel"/>
                <a:sym typeface="Corbel"/>
              </a:defRPr>
            </a:lvl5pPr>
            <a:lvl6pPr marL="0" lvl="5" indent="0" algn="r">
              <a:spcBef>
                <a:spcPts val="0"/>
              </a:spcBef>
              <a:buNone/>
              <a:defRPr sz="1100" b="0" i="0" u="none" strike="noStrike" cap="none">
                <a:solidFill>
                  <a:schemeClr val="dk1"/>
                </a:solidFill>
                <a:latin typeface="Corbel"/>
                <a:ea typeface="Corbel"/>
                <a:cs typeface="Corbel"/>
                <a:sym typeface="Corbel"/>
              </a:defRPr>
            </a:lvl6pPr>
            <a:lvl7pPr marL="0" lvl="6" indent="0" algn="r">
              <a:spcBef>
                <a:spcPts val="0"/>
              </a:spcBef>
              <a:buNone/>
              <a:defRPr sz="1100" b="0" i="0" u="none" strike="noStrike" cap="none">
                <a:solidFill>
                  <a:schemeClr val="dk1"/>
                </a:solidFill>
                <a:latin typeface="Corbel"/>
                <a:ea typeface="Corbel"/>
                <a:cs typeface="Corbel"/>
                <a:sym typeface="Corbel"/>
              </a:defRPr>
            </a:lvl7pPr>
            <a:lvl8pPr marL="0" lvl="7" indent="0" algn="r">
              <a:spcBef>
                <a:spcPts val="0"/>
              </a:spcBef>
              <a:buNone/>
              <a:defRPr sz="1100" b="0" i="0" u="none" strike="noStrike" cap="none">
                <a:solidFill>
                  <a:schemeClr val="dk1"/>
                </a:solidFill>
                <a:latin typeface="Corbel"/>
                <a:ea typeface="Corbel"/>
                <a:cs typeface="Corbel"/>
                <a:sym typeface="Corbel"/>
              </a:defRPr>
            </a:lvl8pPr>
            <a:lvl9pPr marL="0" lvl="8" indent="0" algn="r">
              <a:spcBef>
                <a:spcPts val="0"/>
              </a:spcBef>
              <a:buNone/>
              <a:defRPr sz="11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dirty="0"/>
          </a:p>
        </p:txBody>
      </p:sp>
      <p:sp>
        <p:nvSpPr>
          <p:cNvPr id="51" name="Google Shape;51;p47"/>
          <p:cNvSpPr txBox="1">
            <a:spLocks noGrp="1"/>
          </p:cNvSpPr>
          <p:nvPr>
            <p:ph type="ftr" idx="11"/>
          </p:nvPr>
        </p:nvSpPr>
        <p:spPr>
          <a:xfrm>
            <a:off x="1581150" y="6629400"/>
            <a:ext cx="10610850" cy="228600"/>
          </a:xfrm>
          <a:prstGeom prst="rect">
            <a:avLst/>
          </a:prstGeom>
          <a:solidFill>
            <a:srgbClr val="2A2A86"/>
          </a:solid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2" name="Google Shape;52;p47"/>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lvl1pPr lvl="0" algn="r">
              <a:spcBef>
                <a:spcPts val="0"/>
              </a:spcBef>
              <a:spcAft>
                <a:spcPts val="0"/>
              </a:spcAft>
              <a:buSzPts val="1400"/>
              <a:buNone/>
              <a:defRPr sz="1100">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53"/>
        <p:cNvGrpSpPr/>
        <p:nvPr/>
      </p:nvGrpSpPr>
      <p:grpSpPr>
        <a:xfrm>
          <a:off x="0" y="0"/>
          <a:ext cx="0" cy="0"/>
          <a:chOff x="0" y="0"/>
          <a:chExt cx="0" cy="0"/>
        </a:xfrm>
      </p:grpSpPr>
      <p:sp>
        <p:nvSpPr>
          <p:cNvPr id="54" name="Google Shape;54;p48"/>
          <p:cNvSpPr txBox="1">
            <a:spLocks noGrp="1"/>
          </p:cNvSpPr>
          <p:nvPr>
            <p:ph type="sldNum" idx="12"/>
          </p:nvPr>
        </p:nvSpPr>
        <p:spPr>
          <a:xfrm>
            <a:off x="0" y="6629400"/>
            <a:ext cx="410402" cy="228600"/>
          </a:xfrm>
          <a:prstGeom prst="rect">
            <a:avLst/>
          </a:prstGeom>
          <a:solidFill>
            <a:srgbClr val="F2F2F2"/>
          </a:solid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
        <p:nvSpPr>
          <p:cNvPr id="55" name="Google Shape;55;p48"/>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lvl1pPr lvl="0" algn="r">
              <a:spcBef>
                <a:spcPts val="0"/>
              </a:spcBef>
              <a:spcAft>
                <a:spcPts val="0"/>
              </a:spcAft>
              <a:buSzPts val="1400"/>
              <a:buNone/>
              <a:defRPr sz="1100">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6" name="Google Shape;56;p48"/>
          <p:cNvSpPr txBox="1">
            <a:spLocks noGrp="1"/>
          </p:cNvSpPr>
          <p:nvPr>
            <p:ph type="ftr" idx="11"/>
          </p:nvPr>
        </p:nvSpPr>
        <p:spPr>
          <a:xfrm>
            <a:off x="1569720" y="6629400"/>
            <a:ext cx="10622280" cy="228600"/>
          </a:xfrm>
          <a:prstGeom prst="rect">
            <a:avLst/>
          </a:prstGeom>
          <a:solidFill>
            <a:srgbClr val="254389"/>
          </a:solid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7"/>
        <p:cNvGrpSpPr/>
        <p:nvPr/>
      </p:nvGrpSpPr>
      <p:grpSpPr>
        <a:xfrm>
          <a:off x="0" y="0"/>
          <a:ext cx="0" cy="0"/>
          <a:chOff x="0" y="0"/>
          <a:chExt cx="0" cy="0"/>
        </a:xfrm>
      </p:grpSpPr>
      <p:sp>
        <p:nvSpPr>
          <p:cNvPr id="58" name="Google Shape;58;p49"/>
          <p:cNvSpPr txBox="1">
            <a:spLocks noGrp="1"/>
          </p:cNvSpPr>
          <p:nvPr>
            <p:ph type="title"/>
          </p:nvPr>
        </p:nvSpPr>
        <p:spPr>
          <a:xfrm>
            <a:off x="6682434" y="919616"/>
            <a:ext cx="4155622" cy="253288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4000"/>
              <a:buFont typeface="Corbel"/>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49"/>
          <p:cNvSpPr txBox="1">
            <a:spLocks noGrp="1"/>
          </p:cNvSpPr>
          <p:nvPr>
            <p:ph type="body" idx="1"/>
          </p:nvPr>
        </p:nvSpPr>
        <p:spPr>
          <a:xfrm>
            <a:off x="1409699" y="915923"/>
            <a:ext cx="5216979" cy="5065776"/>
          </a:xfrm>
          <a:prstGeom prst="rect">
            <a:avLst/>
          </a:prstGeom>
          <a:noFill/>
          <a:ln>
            <a:noFill/>
          </a:ln>
        </p:spPr>
        <p:txBody>
          <a:bodyPr spcFirstLastPara="1" wrap="square" lIns="91425" tIns="45700" rIns="91425" bIns="45700" anchor="t" anchorCtr="0">
            <a:normAutofit/>
          </a:bodyPr>
          <a:lstStyle>
            <a:lvl1pPr marL="457200" lvl="0" indent="-368300" algn="l">
              <a:lnSpc>
                <a:spcPct val="90000"/>
              </a:lnSpc>
              <a:spcBef>
                <a:spcPts val="1100"/>
              </a:spcBef>
              <a:spcAft>
                <a:spcPts val="0"/>
              </a:spcAft>
              <a:buClr>
                <a:schemeClr val="dk1"/>
              </a:buClr>
              <a:buSzPts val="2200"/>
              <a:buChar char="•"/>
              <a:defRPr sz="2200"/>
            </a:lvl1pPr>
            <a:lvl2pPr marL="914400" lvl="1" indent="-342900" algn="l">
              <a:lnSpc>
                <a:spcPct val="90000"/>
              </a:lnSpc>
              <a:spcBef>
                <a:spcPts val="400"/>
              </a:spcBef>
              <a:spcAft>
                <a:spcPts val="0"/>
              </a:spcAft>
              <a:buClr>
                <a:schemeClr val="dk1"/>
              </a:buClr>
              <a:buSzPts val="1800"/>
              <a:buChar char="•"/>
              <a:defRPr sz="1800"/>
            </a:lvl2pPr>
            <a:lvl3pPr marL="1371600" lvl="2" indent="-330200" algn="l">
              <a:lnSpc>
                <a:spcPct val="90000"/>
              </a:lnSpc>
              <a:spcBef>
                <a:spcPts val="400"/>
              </a:spcBef>
              <a:spcAft>
                <a:spcPts val="0"/>
              </a:spcAft>
              <a:buClr>
                <a:schemeClr val="dk1"/>
              </a:buClr>
              <a:buSzPts val="1600"/>
              <a:buChar char="•"/>
              <a:defRPr sz="1600"/>
            </a:lvl3pPr>
            <a:lvl4pPr marL="1828800" lvl="3" indent="-330200" algn="l">
              <a:lnSpc>
                <a:spcPct val="90000"/>
              </a:lnSpc>
              <a:spcBef>
                <a:spcPts val="400"/>
              </a:spcBef>
              <a:spcAft>
                <a:spcPts val="0"/>
              </a:spcAft>
              <a:buClr>
                <a:schemeClr val="dk1"/>
              </a:buClr>
              <a:buSzPts val="1600"/>
              <a:buChar char="•"/>
              <a:defRPr sz="1600"/>
            </a:lvl4pPr>
            <a:lvl5pPr marL="2286000" lvl="4" indent="-330200" algn="l">
              <a:lnSpc>
                <a:spcPct val="90000"/>
              </a:lnSpc>
              <a:spcBef>
                <a:spcPts val="400"/>
              </a:spcBef>
              <a:spcAft>
                <a:spcPts val="0"/>
              </a:spcAft>
              <a:buClr>
                <a:schemeClr val="dk1"/>
              </a:buClr>
              <a:buSzPts val="1600"/>
              <a:buChar char="•"/>
              <a:defRPr sz="1600"/>
            </a:lvl5pPr>
            <a:lvl6pPr marL="2743200" lvl="5" indent="-330200" algn="l">
              <a:lnSpc>
                <a:spcPct val="90000"/>
              </a:lnSpc>
              <a:spcBef>
                <a:spcPts val="400"/>
              </a:spcBef>
              <a:spcAft>
                <a:spcPts val="0"/>
              </a:spcAft>
              <a:buClr>
                <a:schemeClr val="dk1"/>
              </a:buClr>
              <a:buSzPts val="1600"/>
              <a:buChar char="•"/>
              <a:defRPr sz="1600"/>
            </a:lvl6pPr>
            <a:lvl7pPr marL="3200400" lvl="6" indent="-330200" algn="l">
              <a:lnSpc>
                <a:spcPct val="90000"/>
              </a:lnSpc>
              <a:spcBef>
                <a:spcPts val="400"/>
              </a:spcBef>
              <a:spcAft>
                <a:spcPts val="0"/>
              </a:spcAft>
              <a:buClr>
                <a:schemeClr val="dk1"/>
              </a:buClr>
              <a:buSzPts val="1600"/>
              <a:buChar char="•"/>
              <a:defRPr sz="1600"/>
            </a:lvl7pPr>
            <a:lvl8pPr marL="3657600" lvl="7" indent="-330200" algn="l">
              <a:lnSpc>
                <a:spcPct val="90000"/>
              </a:lnSpc>
              <a:spcBef>
                <a:spcPts val="400"/>
              </a:spcBef>
              <a:spcAft>
                <a:spcPts val="0"/>
              </a:spcAft>
              <a:buClr>
                <a:schemeClr val="dk1"/>
              </a:buClr>
              <a:buSzPts val="1600"/>
              <a:buChar char="•"/>
              <a:defRPr sz="1600"/>
            </a:lvl8pPr>
            <a:lvl9pPr marL="4114800" lvl="8" indent="-330200" algn="l">
              <a:lnSpc>
                <a:spcPct val="90000"/>
              </a:lnSpc>
              <a:spcBef>
                <a:spcPts val="400"/>
              </a:spcBef>
              <a:spcAft>
                <a:spcPts val="0"/>
              </a:spcAft>
              <a:buClr>
                <a:schemeClr val="dk1"/>
              </a:buClr>
              <a:buSzPts val="1600"/>
              <a:buChar char="•"/>
              <a:defRPr sz="1600"/>
            </a:lvl9pPr>
          </a:lstStyle>
          <a:p>
            <a:endParaRPr/>
          </a:p>
        </p:txBody>
      </p:sp>
      <p:sp>
        <p:nvSpPr>
          <p:cNvPr id="60" name="Google Shape;60;p49"/>
          <p:cNvSpPr txBox="1">
            <a:spLocks noGrp="1"/>
          </p:cNvSpPr>
          <p:nvPr>
            <p:ph type="body" idx="2"/>
          </p:nvPr>
        </p:nvSpPr>
        <p:spPr>
          <a:xfrm>
            <a:off x="6682434" y="3502152"/>
            <a:ext cx="4155622" cy="247954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900"/>
              </a:spcBef>
              <a:spcAft>
                <a:spcPts val="0"/>
              </a:spcAft>
              <a:buClr>
                <a:schemeClr val="dk1"/>
              </a:buClr>
              <a:buSzPts val="1800"/>
              <a:buNone/>
              <a:defRPr sz="1800"/>
            </a:lvl1pPr>
            <a:lvl2pPr marL="914400" lvl="1" indent="-228600" algn="l">
              <a:lnSpc>
                <a:spcPct val="90000"/>
              </a:lnSpc>
              <a:spcBef>
                <a:spcPts val="400"/>
              </a:spcBef>
              <a:spcAft>
                <a:spcPts val="0"/>
              </a:spcAft>
              <a:buClr>
                <a:schemeClr val="dk1"/>
              </a:buClr>
              <a:buSzPts val="1400"/>
              <a:buNone/>
              <a:defRPr sz="1400"/>
            </a:lvl2pPr>
            <a:lvl3pPr marL="1371600" lvl="2" indent="-228600" algn="l">
              <a:lnSpc>
                <a:spcPct val="90000"/>
              </a:lnSpc>
              <a:spcBef>
                <a:spcPts val="400"/>
              </a:spcBef>
              <a:spcAft>
                <a:spcPts val="0"/>
              </a:spcAft>
              <a:buClr>
                <a:schemeClr val="dk1"/>
              </a:buClr>
              <a:buSzPts val="1200"/>
              <a:buNone/>
              <a:defRPr sz="1200"/>
            </a:lvl3pPr>
            <a:lvl4pPr marL="1828800" lvl="3" indent="-228600" algn="l">
              <a:lnSpc>
                <a:spcPct val="90000"/>
              </a:lnSpc>
              <a:spcBef>
                <a:spcPts val="400"/>
              </a:spcBef>
              <a:spcAft>
                <a:spcPts val="0"/>
              </a:spcAft>
              <a:buClr>
                <a:schemeClr val="dk1"/>
              </a:buClr>
              <a:buSzPts val="1000"/>
              <a:buNone/>
              <a:defRPr sz="1000"/>
            </a:lvl4pPr>
            <a:lvl5pPr marL="2286000" lvl="4" indent="-228600" algn="l">
              <a:lnSpc>
                <a:spcPct val="90000"/>
              </a:lnSpc>
              <a:spcBef>
                <a:spcPts val="400"/>
              </a:spcBef>
              <a:spcAft>
                <a:spcPts val="0"/>
              </a:spcAft>
              <a:buClr>
                <a:schemeClr val="dk1"/>
              </a:buClr>
              <a:buSzPts val="1000"/>
              <a:buNone/>
              <a:defRPr sz="1000"/>
            </a:lvl5pPr>
            <a:lvl6pPr marL="2743200" lvl="5" indent="-228600" algn="l">
              <a:lnSpc>
                <a:spcPct val="90000"/>
              </a:lnSpc>
              <a:spcBef>
                <a:spcPts val="400"/>
              </a:spcBef>
              <a:spcAft>
                <a:spcPts val="0"/>
              </a:spcAft>
              <a:buClr>
                <a:schemeClr val="dk1"/>
              </a:buClr>
              <a:buSzPts val="1000"/>
              <a:buNone/>
              <a:defRPr sz="1000"/>
            </a:lvl6pPr>
            <a:lvl7pPr marL="3200400" lvl="6" indent="-228600" algn="l">
              <a:lnSpc>
                <a:spcPct val="90000"/>
              </a:lnSpc>
              <a:spcBef>
                <a:spcPts val="400"/>
              </a:spcBef>
              <a:spcAft>
                <a:spcPts val="0"/>
              </a:spcAft>
              <a:buClr>
                <a:schemeClr val="dk1"/>
              </a:buClr>
              <a:buSzPts val="1000"/>
              <a:buNone/>
              <a:defRPr sz="1000"/>
            </a:lvl7pPr>
            <a:lvl8pPr marL="3657600" lvl="7" indent="-228600" algn="l">
              <a:lnSpc>
                <a:spcPct val="90000"/>
              </a:lnSpc>
              <a:spcBef>
                <a:spcPts val="400"/>
              </a:spcBef>
              <a:spcAft>
                <a:spcPts val="0"/>
              </a:spcAft>
              <a:buClr>
                <a:schemeClr val="dk1"/>
              </a:buClr>
              <a:buSzPts val="1000"/>
              <a:buNone/>
              <a:defRPr sz="1000"/>
            </a:lvl8pPr>
            <a:lvl9pPr marL="4114800" lvl="8" indent="-228600" algn="l">
              <a:lnSpc>
                <a:spcPct val="90000"/>
              </a:lnSpc>
              <a:spcBef>
                <a:spcPts val="400"/>
              </a:spcBef>
              <a:spcAft>
                <a:spcPts val="0"/>
              </a:spcAft>
              <a:buClr>
                <a:schemeClr val="dk1"/>
              </a:buClr>
              <a:buSzPts val="1000"/>
              <a:buNone/>
              <a:defRPr sz="1000"/>
            </a:lvl9pPr>
          </a:lstStyle>
          <a:p>
            <a:endParaRPr/>
          </a:p>
        </p:txBody>
      </p:sp>
      <p:sp>
        <p:nvSpPr>
          <p:cNvPr id="61" name="Google Shape;61;p49"/>
          <p:cNvSpPr txBox="1">
            <a:spLocks noGrp="1"/>
          </p:cNvSpPr>
          <p:nvPr>
            <p:ph type="sldNum" idx="12"/>
          </p:nvPr>
        </p:nvSpPr>
        <p:spPr>
          <a:xfrm>
            <a:off x="0" y="6629400"/>
            <a:ext cx="410402" cy="228600"/>
          </a:xfrm>
          <a:prstGeom prst="rect">
            <a:avLst/>
          </a:prstGeom>
          <a:solidFill>
            <a:srgbClr val="F2F2F2"/>
          </a:solid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
        <p:nvSpPr>
          <p:cNvPr id="62" name="Google Shape;62;p49"/>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lvl1pPr lvl="0" algn="r">
              <a:spcBef>
                <a:spcPts val="0"/>
              </a:spcBef>
              <a:spcAft>
                <a:spcPts val="0"/>
              </a:spcAft>
              <a:buSzPts val="1400"/>
              <a:buNone/>
              <a:defRPr sz="1100">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3" name="Google Shape;63;p49"/>
          <p:cNvSpPr txBox="1">
            <a:spLocks noGrp="1"/>
          </p:cNvSpPr>
          <p:nvPr>
            <p:ph type="ftr" idx="11"/>
          </p:nvPr>
        </p:nvSpPr>
        <p:spPr>
          <a:xfrm>
            <a:off x="1569720" y="6629400"/>
            <a:ext cx="10622280" cy="228600"/>
          </a:xfrm>
          <a:prstGeom prst="rect">
            <a:avLst/>
          </a:prstGeom>
          <a:solidFill>
            <a:srgbClr val="254389"/>
          </a:solid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4"/>
        <p:cNvGrpSpPr/>
        <p:nvPr/>
      </p:nvGrpSpPr>
      <p:grpSpPr>
        <a:xfrm>
          <a:off x="0" y="0"/>
          <a:ext cx="0" cy="0"/>
          <a:chOff x="0" y="0"/>
          <a:chExt cx="0" cy="0"/>
        </a:xfrm>
      </p:grpSpPr>
      <p:sp>
        <p:nvSpPr>
          <p:cNvPr id="65" name="Google Shape;65;p50"/>
          <p:cNvSpPr txBox="1">
            <a:spLocks noGrp="1"/>
          </p:cNvSpPr>
          <p:nvPr>
            <p:ph type="title"/>
          </p:nvPr>
        </p:nvSpPr>
        <p:spPr>
          <a:xfrm>
            <a:off x="6682435" y="919616"/>
            <a:ext cx="4155622" cy="253288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3200"/>
              <a:buFont typeface="Corbe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50" descr="An empty placeholder to add an image. Click on the placeholder and select the image that you wish to add"/>
          <p:cNvSpPr>
            <a:spLocks noGrp="1"/>
          </p:cNvSpPr>
          <p:nvPr>
            <p:ph type="pic" idx="2"/>
          </p:nvPr>
        </p:nvSpPr>
        <p:spPr>
          <a:xfrm>
            <a:off x="0" y="915923"/>
            <a:ext cx="6626677" cy="5065776"/>
          </a:xfrm>
          <a:prstGeom prst="rect">
            <a:avLst/>
          </a:prstGeom>
          <a:noFill/>
          <a:ln>
            <a:noFill/>
          </a:ln>
        </p:spPr>
        <p:txBody>
          <a:bodyPr/>
          <a:lstStyle/>
          <a:p>
            <a:endParaRPr lang="en-US"/>
          </a:p>
        </p:txBody>
      </p:sp>
      <p:sp>
        <p:nvSpPr>
          <p:cNvPr id="67" name="Google Shape;67;p50"/>
          <p:cNvSpPr txBox="1">
            <a:spLocks noGrp="1"/>
          </p:cNvSpPr>
          <p:nvPr>
            <p:ph type="body" idx="1"/>
          </p:nvPr>
        </p:nvSpPr>
        <p:spPr>
          <a:xfrm>
            <a:off x="6682435" y="3502152"/>
            <a:ext cx="4155622" cy="247954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900"/>
              </a:spcBef>
              <a:spcAft>
                <a:spcPts val="0"/>
              </a:spcAft>
              <a:buClr>
                <a:schemeClr val="dk1"/>
              </a:buClr>
              <a:buSzPts val="1800"/>
              <a:buNone/>
              <a:defRPr sz="1800"/>
            </a:lvl1pPr>
            <a:lvl2pPr marL="914400" lvl="1" indent="-228600" algn="l">
              <a:lnSpc>
                <a:spcPct val="90000"/>
              </a:lnSpc>
              <a:spcBef>
                <a:spcPts val="400"/>
              </a:spcBef>
              <a:spcAft>
                <a:spcPts val="0"/>
              </a:spcAft>
              <a:buClr>
                <a:schemeClr val="dk1"/>
              </a:buClr>
              <a:buSzPts val="1400"/>
              <a:buNone/>
              <a:defRPr sz="1400"/>
            </a:lvl2pPr>
            <a:lvl3pPr marL="1371600" lvl="2" indent="-228600" algn="l">
              <a:lnSpc>
                <a:spcPct val="90000"/>
              </a:lnSpc>
              <a:spcBef>
                <a:spcPts val="400"/>
              </a:spcBef>
              <a:spcAft>
                <a:spcPts val="0"/>
              </a:spcAft>
              <a:buClr>
                <a:schemeClr val="dk1"/>
              </a:buClr>
              <a:buSzPts val="1200"/>
              <a:buNone/>
              <a:defRPr sz="1200"/>
            </a:lvl3pPr>
            <a:lvl4pPr marL="1828800" lvl="3" indent="-228600" algn="l">
              <a:lnSpc>
                <a:spcPct val="90000"/>
              </a:lnSpc>
              <a:spcBef>
                <a:spcPts val="400"/>
              </a:spcBef>
              <a:spcAft>
                <a:spcPts val="0"/>
              </a:spcAft>
              <a:buClr>
                <a:schemeClr val="dk1"/>
              </a:buClr>
              <a:buSzPts val="1000"/>
              <a:buNone/>
              <a:defRPr sz="1000"/>
            </a:lvl4pPr>
            <a:lvl5pPr marL="2286000" lvl="4" indent="-228600" algn="l">
              <a:lnSpc>
                <a:spcPct val="90000"/>
              </a:lnSpc>
              <a:spcBef>
                <a:spcPts val="400"/>
              </a:spcBef>
              <a:spcAft>
                <a:spcPts val="0"/>
              </a:spcAft>
              <a:buClr>
                <a:schemeClr val="dk1"/>
              </a:buClr>
              <a:buSzPts val="1000"/>
              <a:buNone/>
              <a:defRPr sz="1000"/>
            </a:lvl5pPr>
            <a:lvl6pPr marL="2743200" lvl="5" indent="-228600" algn="l">
              <a:lnSpc>
                <a:spcPct val="90000"/>
              </a:lnSpc>
              <a:spcBef>
                <a:spcPts val="400"/>
              </a:spcBef>
              <a:spcAft>
                <a:spcPts val="0"/>
              </a:spcAft>
              <a:buClr>
                <a:schemeClr val="dk1"/>
              </a:buClr>
              <a:buSzPts val="1000"/>
              <a:buNone/>
              <a:defRPr sz="1000"/>
            </a:lvl6pPr>
            <a:lvl7pPr marL="3200400" lvl="6" indent="-228600" algn="l">
              <a:lnSpc>
                <a:spcPct val="90000"/>
              </a:lnSpc>
              <a:spcBef>
                <a:spcPts val="400"/>
              </a:spcBef>
              <a:spcAft>
                <a:spcPts val="0"/>
              </a:spcAft>
              <a:buClr>
                <a:schemeClr val="dk1"/>
              </a:buClr>
              <a:buSzPts val="1000"/>
              <a:buNone/>
              <a:defRPr sz="1000"/>
            </a:lvl7pPr>
            <a:lvl8pPr marL="3657600" lvl="7" indent="-228600" algn="l">
              <a:lnSpc>
                <a:spcPct val="90000"/>
              </a:lnSpc>
              <a:spcBef>
                <a:spcPts val="400"/>
              </a:spcBef>
              <a:spcAft>
                <a:spcPts val="0"/>
              </a:spcAft>
              <a:buClr>
                <a:schemeClr val="dk1"/>
              </a:buClr>
              <a:buSzPts val="1000"/>
              <a:buNone/>
              <a:defRPr sz="1000"/>
            </a:lvl8pPr>
            <a:lvl9pPr marL="4114800" lvl="8" indent="-228600" algn="l">
              <a:lnSpc>
                <a:spcPct val="90000"/>
              </a:lnSpc>
              <a:spcBef>
                <a:spcPts val="400"/>
              </a:spcBef>
              <a:spcAft>
                <a:spcPts val="0"/>
              </a:spcAft>
              <a:buClr>
                <a:schemeClr val="dk1"/>
              </a:buClr>
              <a:buSzPts val="1000"/>
              <a:buNone/>
              <a:defRPr sz="1000"/>
            </a:lvl9pPr>
          </a:lstStyle>
          <a:p>
            <a:endParaRPr/>
          </a:p>
        </p:txBody>
      </p:sp>
      <p:sp>
        <p:nvSpPr>
          <p:cNvPr id="68" name="Google Shape;68;p50"/>
          <p:cNvSpPr txBox="1">
            <a:spLocks noGrp="1"/>
          </p:cNvSpPr>
          <p:nvPr>
            <p:ph type="sldNum" idx="12"/>
          </p:nvPr>
        </p:nvSpPr>
        <p:spPr>
          <a:xfrm>
            <a:off x="0" y="6629400"/>
            <a:ext cx="410402" cy="228600"/>
          </a:xfrm>
          <a:prstGeom prst="rect">
            <a:avLst/>
          </a:prstGeom>
          <a:solidFill>
            <a:srgbClr val="F2F2F2"/>
          </a:solid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
        <p:nvSpPr>
          <p:cNvPr id="69" name="Google Shape;69;p50"/>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lvl1pPr lvl="0" algn="r">
              <a:spcBef>
                <a:spcPts val="0"/>
              </a:spcBef>
              <a:spcAft>
                <a:spcPts val="0"/>
              </a:spcAft>
              <a:buSzPts val="1400"/>
              <a:buNone/>
              <a:defRPr sz="1100">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0" name="Google Shape;70;p50"/>
          <p:cNvSpPr txBox="1">
            <a:spLocks noGrp="1"/>
          </p:cNvSpPr>
          <p:nvPr>
            <p:ph type="ftr" idx="11"/>
          </p:nvPr>
        </p:nvSpPr>
        <p:spPr>
          <a:xfrm>
            <a:off x="1569720" y="6629400"/>
            <a:ext cx="10622280" cy="228600"/>
          </a:xfrm>
          <a:prstGeom prst="rect">
            <a:avLst/>
          </a:prstGeom>
          <a:solidFill>
            <a:srgbClr val="254389"/>
          </a:solid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1"/>
        <p:cNvGrpSpPr/>
        <p:nvPr/>
      </p:nvGrpSpPr>
      <p:grpSpPr>
        <a:xfrm>
          <a:off x="0" y="0"/>
          <a:ext cx="0" cy="0"/>
          <a:chOff x="0" y="0"/>
          <a:chExt cx="0" cy="0"/>
        </a:xfrm>
      </p:grpSpPr>
      <p:sp>
        <p:nvSpPr>
          <p:cNvPr id="72" name="Google Shape;72;p51"/>
          <p:cNvSpPr txBox="1">
            <a:spLocks noGrp="1"/>
          </p:cNvSpPr>
          <p:nvPr>
            <p:ph type="title"/>
          </p:nvPr>
        </p:nvSpPr>
        <p:spPr>
          <a:xfrm>
            <a:off x="1410026" y="276087"/>
            <a:ext cx="9371949" cy="1183566"/>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51"/>
          <p:cNvSpPr txBox="1">
            <a:spLocks noGrp="1"/>
          </p:cNvSpPr>
          <p:nvPr>
            <p:ph type="body" idx="1"/>
          </p:nvPr>
        </p:nvSpPr>
        <p:spPr>
          <a:xfrm rot="5400000">
            <a:off x="3785660" y="-809632"/>
            <a:ext cx="4620682" cy="93719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100"/>
              </a:spcBef>
              <a:spcAft>
                <a:spcPts val="0"/>
              </a:spcAft>
              <a:buClr>
                <a:schemeClr val="dk1"/>
              </a:buClr>
              <a:buSzPts val="1800"/>
              <a:buChar char="•"/>
              <a:defRPr/>
            </a:lvl1pPr>
            <a:lvl2pPr marL="914400" lvl="1" indent="-342900" algn="l">
              <a:lnSpc>
                <a:spcPct val="90000"/>
              </a:lnSpc>
              <a:spcBef>
                <a:spcPts val="4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74" name="Google Shape;74;p51"/>
          <p:cNvSpPr txBox="1">
            <a:spLocks noGrp="1"/>
          </p:cNvSpPr>
          <p:nvPr>
            <p:ph type="sldNum" idx="12"/>
          </p:nvPr>
        </p:nvSpPr>
        <p:spPr>
          <a:xfrm>
            <a:off x="0" y="6629400"/>
            <a:ext cx="410402" cy="228600"/>
          </a:xfrm>
          <a:prstGeom prst="rect">
            <a:avLst/>
          </a:prstGeom>
          <a:solidFill>
            <a:srgbClr val="F2F2F2"/>
          </a:solid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
        <p:nvSpPr>
          <p:cNvPr id="75" name="Google Shape;75;p51"/>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lvl1pPr lvl="0" algn="r">
              <a:spcBef>
                <a:spcPts val="0"/>
              </a:spcBef>
              <a:spcAft>
                <a:spcPts val="0"/>
              </a:spcAft>
              <a:buSzPts val="1400"/>
              <a:buNone/>
              <a:defRPr sz="1100">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6" name="Google Shape;76;p51"/>
          <p:cNvSpPr txBox="1">
            <a:spLocks noGrp="1"/>
          </p:cNvSpPr>
          <p:nvPr>
            <p:ph type="ftr" idx="11"/>
          </p:nvPr>
        </p:nvSpPr>
        <p:spPr>
          <a:xfrm>
            <a:off x="1569720" y="6629400"/>
            <a:ext cx="10622280" cy="228600"/>
          </a:xfrm>
          <a:prstGeom prst="rect">
            <a:avLst/>
          </a:prstGeom>
          <a:solidFill>
            <a:srgbClr val="254389"/>
          </a:solid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7"/>
        <p:cNvGrpSpPr/>
        <p:nvPr/>
      </p:nvGrpSpPr>
      <p:grpSpPr>
        <a:xfrm>
          <a:off x="0" y="0"/>
          <a:ext cx="0" cy="0"/>
          <a:chOff x="0" y="0"/>
          <a:chExt cx="0" cy="0"/>
        </a:xfrm>
      </p:grpSpPr>
      <p:sp>
        <p:nvSpPr>
          <p:cNvPr id="78" name="Google Shape;78;p52"/>
          <p:cNvSpPr txBox="1">
            <a:spLocks noGrp="1"/>
          </p:cNvSpPr>
          <p:nvPr>
            <p:ph type="title"/>
          </p:nvPr>
        </p:nvSpPr>
        <p:spPr>
          <a:xfrm rot="5400000">
            <a:off x="6760369" y="2155032"/>
            <a:ext cx="5986463" cy="20574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52"/>
          <p:cNvSpPr txBox="1">
            <a:spLocks noGrp="1"/>
          </p:cNvSpPr>
          <p:nvPr>
            <p:ph type="body" idx="1"/>
          </p:nvPr>
        </p:nvSpPr>
        <p:spPr>
          <a:xfrm rot="5400000">
            <a:off x="1712119" y="-683419"/>
            <a:ext cx="5986463"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100"/>
              </a:spcBef>
              <a:spcAft>
                <a:spcPts val="0"/>
              </a:spcAft>
              <a:buClr>
                <a:schemeClr val="dk1"/>
              </a:buClr>
              <a:buSzPts val="1800"/>
              <a:buChar char="•"/>
              <a:defRPr/>
            </a:lvl1pPr>
            <a:lvl2pPr marL="914400" lvl="1" indent="-342900" algn="l">
              <a:lnSpc>
                <a:spcPct val="90000"/>
              </a:lnSpc>
              <a:spcBef>
                <a:spcPts val="400"/>
              </a:spcBef>
              <a:spcAft>
                <a:spcPts val="0"/>
              </a:spcAft>
              <a:buClr>
                <a:schemeClr val="dk1"/>
              </a:buClr>
              <a:buSzPts val="1800"/>
              <a:buChar char="•"/>
              <a:defRPr/>
            </a:lvl2pPr>
            <a:lvl3pPr marL="1371600" lvl="2" indent="-342900" algn="l">
              <a:lnSpc>
                <a:spcPct val="90000"/>
              </a:lnSpc>
              <a:spcBef>
                <a:spcPts val="400"/>
              </a:spcBef>
              <a:spcAft>
                <a:spcPts val="0"/>
              </a:spcAft>
              <a:buClr>
                <a:schemeClr val="dk1"/>
              </a:buClr>
              <a:buSzPts val="1800"/>
              <a:buChar char="•"/>
              <a:defRPr/>
            </a:lvl3pPr>
            <a:lvl4pPr marL="1828800" lvl="3" indent="-342900" algn="l">
              <a:lnSpc>
                <a:spcPct val="90000"/>
              </a:lnSpc>
              <a:spcBef>
                <a:spcPts val="400"/>
              </a:spcBef>
              <a:spcAft>
                <a:spcPts val="0"/>
              </a:spcAft>
              <a:buClr>
                <a:schemeClr val="dk1"/>
              </a:buClr>
              <a:buSzPts val="1800"/>
              <a:buChar char="•"/>
              <a:defRPr/>
            </a:lvl4pPr>
            <a:lvl5pPr marL="2286000" lvl="4" indent="-342900" algn="l">
              <a:lnSpc>
                <a:spcPct val="9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Clr>
                <a:schemeClr val="dk1"/>
              </a:buClr>
              <a:buSzPts val="1800"/>
              <a:buChar char="•"/>
              <a:defRPr/>
            </a:lvl6pPr>
            <a:lvl7pPr marL="3200400" lvl="6" indent="-342900" algn="l">
              <a:lnSpc>
                <a:spcPct val="90000"/>
              </a:lnSpc>
              <a:spcBef>
                <a:spcPts val="400"/>
              </a:spcBef>
              <a:spcAft>
                <a:spcPts val="0"/>
              </a:spcAft>
              <a:buClr>
                <a:schemeClr val="dk1"/>
              </a:buClr>
              <a:buSzPts val="1800"/>
              <a:buChar char="•"/>
              <a:defRPr/>
            </a:lvl7pPr>
            <a:lvl8pPr marL="3657600" lvl="7" indent="-342900" algn="l">
              <a:lnSpc>
                <a:spcPct val="90000"/>
              </a:lnSpc>
              <a:spcBef>
                <a:spcPts val="400"/>
              </a:spcBef>
              <a:spcAft>
                <a:spcPts val="0"/>
              </a:spcAft>
              <a:buClr>
                <a:schemeClr val="dk1"/>
              </a:buClr>
              <a:buSzPts val="1800"/>
              <a:buChar char="•"/>
              <a:defRPr/>
            </a:lvl8pPr>
            <a:lvl9pPr marL="4114800" lvl="8" indent="-342900" algn="l">
              <a:lnSpc>
                <a:spcPct val="90000"/>
              </a:lnSpc>
              <a:spcBef>
                <a:spcPts val="400"/>
              </a:spcBef>
              <a:spcAft>
                <a:spcPts val="0"/>
              </a:spcAft>
              <a:buClr>
                <a:schemeClr val="dk1"/>
              </a:buClr>
              <a:buSzPts val="1800"/>
              <a:buChar char="•"/>
              <a:defRPr/>
            </a:lvl9pPr>
          </a:lstStyle>
          <a:p>
            <a:endParaRPr/>
          </a:p>
        </p:txBody>
      </p:sp>
      <p:sp>
        <p:nvSpPr>
          <p:cNvPr id="80" name="Google Shape;80;p52"/>
          <p:cNvSpPr txBox="1">
            <a:spLocks noGrp="1"/>
          </p:cNvSpPr>
          <p:nvPr>
            <p:ph type="sldNum" idx="12"/>
          </p:nvPr>
        </p:nvSpPr>
        <p:spPr>
          <a:xfrm>
            <a:off x="0" y="6629400"/>
            <a:ext cx="410402" cy="228600"/>
          </a:xfrm>
          <a:prstGeom prst="rect">
            <a:avLst/>
          </a:prstGeom>
          <a:solidFill>
            <a:srgbClr val="F2F2F2"/>
          </a:solid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
        <p:nvSpPr>
          <p:cNvPr id="81" name="Google Shape;81;p52"/>
          <p:cNvSpPr txBox="1">
            <a:spLocks noGrp="1"/>
          </p:cNvSpPr>
          <p:nvPr>
            <p:ph type="ftr" idx="11"/>
          </p:nvPr>
        </p:nvSpPr>
        <p:spPr>
          <a:xfrm>
            <a:off x="1637716" y="6629400"/>
            <a:ext cx="9144259" cy="228600"/>
          </a:xfrm>
          <a:prstGeom prst="rect">
            <a:avLst/>
          </a:prstGeom>
          <a:solidFill>
            <a:srgbClr val="254389"/>
          </a:solid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2" name="Google Shape;82;p52"/>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lvl1pPr lvl="0" algn="r">
              <a:spcBef>
                <a:spcPts val="0"/>
              </a:spcBef>
              <a:spcAft>
                <a:spcPts val="0"/>
              </a:spcAft>
              <a:buSzPts val="1400"/>
              <a:buNone/>
              <a:defRPr sz="1100">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1"/>
          <p:cNvSpPr txBox="1">
            <a:spLocks noGrp="1"/>
          </p:cNvSpPr>
          <p:nvPr>
            <p:ph type="title"/>
          </p:nvPr>
        </p:nvSpPr>
        <p:spPr>
          <a:xfrm>
            <a:off x="1410026" y="276087"/>
            <a:ext cx="9371949" cy="1183566"/>
          </a:xfrm>
          <a:prstGeom prst="rect">
            <a:avLst/>
          </a:prstGeom>
          <a:noFill/>
          <a:ln>
            <a:noFill/>
          </a:ln>
        </p:spPr>
        <p:txBody>
          <a:bodyPr spcFirstLastPara="1" wrap="square" lIns="91425" tIns="45700" rIns="91425" bIns="45700" anchor="b" anchorCtr="0">
            <a:normAutofit/>
          </a:bodyPr>
          <a:lstStyle>
            <a:lvl1pPr marR="0" lvl="0" algn="l" rtl="0">
              <a:spcBef>
                <a:spcPts val="0"/>
              </a:spcBef>
              <a:spcAft>
                <a:spcPts val="0"/>
              </a:spcAft>
              <a:buClr>
                <a:schemeClr val="dk1"/>
              </a:buClr>
              <a:buSzPts val="3400"/>
              <a:buFont typeface="Corbel"/>
              <a:buNone/>
              <a:defRPr sz="3400" b="0" i="0" u="none" strike="noStrike" cap="none">
                <a:solidFill>
                  <a:schemeClr val="dk1"/>
                </a:solidFill>
                <a:latin typeface="Corbel"/>
                <a:ea typeface="Corbel"/>
                <a:cs typeface="Corbel"/>
                <a:sym typeface="Corbe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1"/>
          <p:cNvSpPr txBox="1">
            <a:spLocks noGrp="1"/>
          </p:cNvSpPr>
          <p:nvPr>
            <p:ph type="body" idx="1"/>
          </p:nvPr>
        </p:nvSpPr>
        <p:spPr>
          <a:xfrm>
            <a:off x="1410027" y="1566001"/>
            <a:ext cx="9371948" cy="4620682"/>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90000"/>
              </a:lnSpc>
              <a:spcBef>
                <a:spcPts val="1100"/>
              </a:spcBef>
              <a:spcAft>
                <a:spcPts val="0"/>
              </a:spcAft>
              <a:buClr>
                <a:schemeClr val="dk1"/>
              </a:buClr>
              <a:buSzPts val="2200"/>
              <a:buFont typeface="Arial"/>
              <a:buChar char="•"/>
              <a:defRPr sz="2200" b="0" i="0" u="none" strike="noStrike" cap="none">
                <a:solidFill>
                  <a:schemeClr val="dk1"/>
                </a:solidFill>
                <a:latin typeface="Corbel"/>
                <a:ea typeface="Corbel"/>
                <a:cs typeface="Corbel"/>
                <a:sym typeface="Corbe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orbel"/>
                <a:ea typeface="Corbel"/>
                <a:cs typeface="Corbel"/>
                <a:sym typeface="Corbel"/>
              </a:defRPr>
            </a:lvl2pPr>
            <a:lvl3pPr marL="1371600" marR="0" lvl="2"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Corbel"/>
                <a:ea typeface="Corbel"/>
                <a:cs typeface="Corbel"/>
                <a:sym typeface="Corbel"/>
              </a:defRPr>
            </a:lvl3pPr>
            <a:lvl4pPr marL="1828800" marR="0" lvl="3"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Corbel"/>
                <a:ea typeface="Corbel"/>
                <a:cs typeface="Corbel"/>
                <a:sym typeface="Corbel"/>
              </a:defRPr>
            </a:lvl4pPr>
            <a:lvl5pPr marL="2286000" marR="0" lvl="4"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Corbel"/>
                <a:ea typeface="Corbel"/>
                <a:cs typeface="Corbel"/>
                <a:sym typeface="Corbel"/>
              </a:defRPr>
            </a:lvl5pPr>
            <a:lvl6pPr marL="2743200" marR="0" lvl="5"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Corbel"/>
                <a:ea typeface="Corbel"/>
                <a:cs typeface="Corbel"/>
                <a:sym typeface="Corbel"/>
              </a:defRPr>
            </a:lvl6pPr>
            <a:lvl7pPr marL="3200400" marR="0" lvl="6"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Corbel"/>
                <a:ea typeface="Corbel"/>
                <a:cs typeface="Corbel"/>
                <a:sym typeface="Corbel"/>
              </a:defRPr>
            </a:lvl7pPr>
            <a:lvl8pPr marL="3657600" marR="0" lvl="7"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Corbel"/>
                <a:ea typeface="Corbel"/>
                <a:cs typeface="Corbel"/>
                <a:sym typeface="Corbel"/>
              </a:defRPr>
            </a:lvl8pPr>
            <a:lvl9pPr marL="4114800" marR="0" lvl="8" indent="-330200" algn="l" rtl="0">
              <a:lnSpc>
                <a:spcPct val="90000"/>
              </a:lnSpc>
              <a:spcBef>
                <a:spcPts val="400"/>
              </a:spcBef>
              <a:spcAft>
                <a:spcPts val="0"/>
              </a:spcAft>
              <a:buClr>
                <a:schemeClr val="dk1"/>
              </a:buClr>
              <a:buSzPts val="1600"/>
              <a:buFont typeface="Arial"/>
              <a:buChar char="•"/>
              <a:defRPr sz="1600" b="0" i="0" u="none" strike="noStrike" cap="none">
                <a:solidFill>
                  <a:schemeClr val="dk1"/>
                </a:solidFill>
                <a:latin typeface="Corbel"/>
                <a:ea typeface="Corbel"/>
                <a:cs typeface="Corbel"/>
                <a:sym typeface="Corbel"/>
              </a:defRPr>
            </a:lvl9pPr>
          </a:lstStyle>
          <a:p>
            <a:endParaRPr/>
          </a:p>
        </p:txBody>
      </p:sp>
      <p:sp>
        <p:nvSpPr>
          <p:cNvPr id="12" name="Google Shape;12;p41"/>
          <p:cNvSpPr txBox="1">
            <a:spLocks noGrp="1"/>
          </p:cNvSpPr>
          <p:nvPr>
            <p:ph type="sldNum" idx="12"/>
          </p:nvPr>
        </p:nvSpPr>
        <p:spPr>
          <a:xfrm>
            <a:off x="0" y="6629400"/>
            <a:ext cx="410402" cy="228600"/>
          </a:xfrm>
          <a:prstGeom prst="rect">
            <a:avLst/>
          </a:prstGeom>
          <a:solidFill>
            <a:srgbClr val="F2F2F2"/>
          </a:solidFill>
          <a:ln>
            <a:noFill/>
          </a:ln>
        </p:spPr>
        <p:txBody>
          <a:bodyPr spcFirstLastPara="1" wrap="square" lIns="91425" tIns="45700" rIns="91425" bIns="45700" anchor="ctr" anchorCtr="0">
            <a:noAutofit/>
          </a:bodyPr>
          <a:lstStyle>
            <a:lvl1pPr marL="0" marR="0" lvl="0" indent="0" algn="r" rtl="0">
              <a:spcBef>
                <a:spcPts val="0"/>
              </a:spcBef>
              <a:buNone/>
              <a:defRPr sz="1100" b="0" i="0" u="none" strike="noStrike" cap="none">
                <a:solidFill>
                  <a:schemeClr val="dk1"/>
                </a:solidFill>
                <a:latin typeface="Corbel"/>
                <a:ea typeface="Corbel"/>
                <a:cs typeface="Corbel"/>
                <a:sym typeface="Corbel"/>
              </a:defRPr>
            </a:lvl1pPr>
            <a:lvl2pPr marL="0" marR="0" lvl="1" indent="0" algn="r" rtl="0">
              <a:spcBef>
                <a:spcPts val="0"/>
              </a:spcBef>
              <a:buNone/>
              <a:defRPr sz="1100" b="0" i="0" u="none" strike="noStrike" cap="none">
                <a:solidFill>
                  <a:schemeClr val="dk1"/>
                </a:solidFill>
                <a:latin typeface="Corbel"/>
                <a:ea typeface="Corbel"/>
                <a:cs typeface="Corbel"/>
                <a:sym typeface="Corbel"/>
              </a:defRPr>
            </a:lvl2pPr>
            <a:lvl3pPr marL="0" marR="0" lvl="2" indent="0" algn="r" rtl="0">
              <a:spcBef>
                <a:spcPts val="0"/>
              </a:spcBef>
              <a:buNone/>
              <a:defRPr sz="1100" b="0" i="0" u="none" strike="noStrike" cap="none">
                <a:solidFill>
                  <a:schemeClr val="dk1"/>
                </a:solidFill>
                <a:latin typeface="Corbel"/>
                <a:ea typeface="Corbel"/>
                <a:cs typeface="Corbel"/>
                <a:sym typeface="Corbel"/>
              </a:defRPr>
            </a:lvl3pPr>
            <a:lvl4pPr marL="0" marR="0" lvl="3" indent="0" algn="r" rtl="0">
              <a:spcBef>
                <a:spcPts val="0"/>
              </a:spcBef>
              <a:buNone/>
              <a:defRPr sz="1100" b="0" i="0" u="none" strike="noStrike" cap="none">
                <a:solidFill>
                  <a:schemeClr val="dk1"/>
                </a:solidFill>
                <a:latin typeface="Corbel"/>
                <a:ea typeface="Corbel"/>
                <a:cs typeface="Corbel"/>
                <a:sym typeface="Corbel"/>
              </a:defRPr>
            </a:lvl4pPr>
            <a:lvl5pPr marL="0" marR="0" lvl="4" indent="0" algn="r" rtl="0">
              <a:spcBef>
                <a:spcPts val="0"/>
              </a:spcBef>
              <a:buNone/>
              <a:defRPr sz="1100" b="0" i="0" u="none" strike="noStrike" cap="none">
                <a:solidFill>
                  <a:schemeClr val="dk1"/>
                </a:solidFill>
                <a:latin typeface="Corbel"/>
                <a:ea typeface="Corbel"/>
                <a:cs typeface="Corbel"/>
                <a:sym typeface="Corbel"/>
              </a:defRPr>
            </a:lvl5pPr>
            <a:lvl6pPr marL="0" marR="0" lvl="5" indent="0" algn="r" rtl="0">
              <a:spcBef>
                <a:spcPts val="0"/>
              </a:spcBef>
              <a:buNone/>
              <a:defRPr sz="1100" b="0" i="0" u="none" strike="noStrike" cap="none">
                <a:solidFill>
                  <a:schemeClr val="dk1"/>
                </a:solidFill>
                <a:latin typeface="Corbel"/>
                <a:ea typeface="Corbel"/>
                <a:cs typeface="Corbel"/>
                <a:sym typeface="Corbel"/>
              </a:defRPr>
            </a:lvl6pPr>
            <a:lvl7pPr marL="0" marR="0" lvl="6" indent="0" algn="r" rtl="0">
              <a:spcBef>
                <a:spcPts val="0"/>
              </a:spcBef>
              <a:buNone/>
              <a:defRPr sz="1100" b="0" i="0" u="none" strike="noStrike" cap="none">
                <a:solidFill>
                  <a:schemeClr val="dk1"/>
                </a:solidFill>
                <a:latin typeface="Corbel"/>
                <a:ea typeface="Corbel"/>
                <a:cs typeface="Corbel"/>
                <a:sym typeface="Corbel"/>
              </a:defRPr>
            </a:lvl7pPr>
            <a:lvl8pPr marL="0" marR="0" lvl="7" indent="0" algn="r" rtl="0">
              <a:spcBef>
                <a:spcPts val="0"/>
              </a:spcBef>
              <a:buNone/>
              <a:defRPr sz="1100" b="0" i="0" u="none" strike="noStrike" cap="none">
                <a:solidFill>
                  <a:schemeClr val="dk1"/>
                </a:solidFill>
                <a:latin typeface="Corbel"/>
                <a:ea typeface="Corbel"/>
                <a:cs typeface="Corbel"/>
                <a:sym typeface="Corbel"/>
              </a:defRPr>
            </a:lvl8pPr>
            <a:lvl9pPr marL="0" marR="0" lvl="8" indent="0" algn="r" rtl="0">
              <a:spcBef>
                <a:spcPts val="0"/>
              </a:spcBef>
              <a:buNone/>
              <a:defRPr sz="11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dirty="0"/>
          </a:p>
        </p:txBody>
      </p:sp>
      <p:sp>
        <p:nvSpPr>
          <p:cNvPr id="13" name="Google Shape;13;p41"/>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100" b="0" i="0" u="none" strike="noStrike" cap="none">
                <a:solidFill>
                  <a:schemeClr val="dk1"/>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dirty="0"/>
          </a:p>
        </p:txBody>
      </p:sp>
      <p:sp>
        <p:nvSpPr>
          <p:cNvPr id="14" name="Google Shape;14;p41"/>
          <p:cNvSpPr txBox="1">
            <a:spLocks noGrp="1"/>
          </p:cNvSpPr>
          <p:nvPr>
            <p:ph type="ftr" idx="11"/>
          </p:nvPr>
        </p:nvSpPr>
        <p:spPr>
          <a:xfrm>
            <a:off x="1569720" y="6629400"/>
            <a:ext cx="10622280" cy="228600"/>
          </a:xfrm>
          <a:prstGeom prst="rect">
            <a:avLst/>
          </a:prstGeom>
          <a:solidFill>
            <a:srgbClr val="254389"/>
          </a:solid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lt1"/>
                </a:solidFill>
                <a:latin typeface="Corbel"/>
                <a:ea typeface="Corbel"/>
                <a:cs typeface="Corbel"/>
                <a:sym typeface="Corbel"/>
              </a:defRPr>
            </a:lvl1pPr>
            <a:lvl2pPr marR="0" lvl="1" algn="l" rtl="0">
              <a:spcBef>
                <a:spcPts val="0"/>
              </a:spcBef>
              <a:spcAft>
                <a:spcPts val="0"/>
              </a:spcAft>
              <a:buSzPts val="1400"/>
              <a:buNone/>
              <a:defRPr sz="1800" b="0" i="0" u="none" strike="noStrike" cap="none">
                <a:solidFill>
                  <a:schemeClr val="dk1"/>
                </a:solidFill>
                <a:latin typeface="Corbel"/>
                <a:ea typeface="Corbel"/>
                <a:cs typeface="Corbel"/>
                <a:sym typeface="Corbel"/>
              </a:defRPr>
            </a:lvl2pPr>
            <a:lvl3pPr marR="0" lvl="2" algn="l" rtl="0">
              <a:spcBef>
                <a:spcPts val="0"/>
              </a:spcBef>
              <a:spcAft>
                <a:spcPts val="0"/>
              </a:spcAft>
              <a:buSzPts val="1400"/>
              <a:buNone/>
              <a:defRPr sz="1800" b="0" i="0" u="none" strike="noStrike" cap="none">
                <a:solidFill>
                  <a:schemeClr val="dk1"/>
                </a:solidFill>
                <a:latin typeface="Corbel"/>
                <a:ea typeface="Corbel"/>
                <a:cs typeface="Corbel"/>
                <a:sym typeface="Corbel"/>
              </a:defRPr>
            </a:lvl3pPr>
            <a:lvl4pPr marR="0" lvl="3" algn="l" rtl="0">
              <a:spcBef>
                <a:spcPts val="0"/>
              </a:spcBef>
              <a:spcAft>
                <a:spcPts val="0"/>
              </a:spcAft>
              <a:buSzPts val="1400"/>
              <a:buNone/>
              <a:defRPr sz="1800" b="0" i="0" u="none" strike="noStrike" cap="none">
                <a:solidFill>
                  <a:schemeClr val="dk1"/>
                </a:solidFill>
                <a:latin typeface="Corbel"/>
                <a:ea typeface="Corbel"/>
                <a:cs typeface="Corbel"/>
                <a:sym typeface="Corbel"/>
              </a:defRPr>
            </a:lvl4pPr>
            <a:lvl5pPr marR="0" lvl="4" algn="l" rtl="0">
              <a:spcBef>
                <a:spcPts val="0"/>
              </a:spcBef>
              <a:spcAft>
                <a:spcPts val="0"/>
              </a:spcAft>
              <a:buSzPts val="1400"/>
              <a:buNone/>
              <a:defRPr sz="1800" b="0" i="0" u="none" strike="noStrike" cap="none">
                <a:solidFill>
                  <a:schemeClr val="dk1"/>
                </a:solidFill>
                <a:latin typeface="Corbel"/>
                <a:ea typeface="Corbel"/>
                <a:cs typeface="Corbel"/>
                <a:sym typeface="Corbel"/>
              </a:defRPr>
            </a:lvl5pPr>
            <a:lvl6pPr marR="0" lvl="5" algn="l" rtl="0">
              <a:spcBef>
                <a:spcPts val="0"/>
              </a:spcBef>
              <a:spcAft>
                <a:spcPts val="0"/>
              </a:spcAft>
              <a:buSzPts val="1400"/>
              <a:buNone/>
              <a:defRPr sz="1800" b="0" i="0" u="none" strike="noStrike" cap="none">
                <a:solidFill>
                  <a:schemeClr val="dk1"/>
                </a:solidFill>
                <a:latin typeface="Corbel"/>
                <a:ea typeface="Corbel"/>
                <a:cs typeface="Corbel"/>
                <a:sym typeface="Corbel"/>
              </a:defRPr>
            </a:lvl6pPr>
            <a:lvl7pPr marR="0" lvl="6" algn="l" rtl="0">
              <a:spcBef>
                <a:spcPts val="0"/>
              </a:spcBef>
              <a:spcAft>
                <a:spcPts val="0"/>
              </a:spcAft>
              <a:buSzPts val="1400"/>
              <a:buNone/>
              <a:defRPr sz="1800" b="0" i="0" u="none" strike="noStrike" cap="none">
                <a:solidFill>
                  <a:schemeClr val="dk1"/>
                </a:solidFill>
                <a:latin typeface="Corbel"/>
                <a:ea typeface="Corbel"/>
                <a:cs typeface="Corbel"/>
                <a:sym typeface="Corbel"/>
              </a:defRPr>
            </a:lvl7pPr>
            <a:lvl8pPr marR="0" lvl="7" algn="l" rtl="0">
              <a:spcBef>
                <a:spcPts val="0"/>
              </a:spcBef>
              <a:spcAft>
                <a:spcPts val="0"/>
              </a:spcAft>
              <a:buSzPts val="1400"/>
              <a:buNone/>
              <a:defRPr sz="1800" b="0" i="0" u="none" strike="noStrike" cap="none">
                <a:solidFill>
                  <a:schemeClr val="dk1"/>
                </a:solidFill>
                <a:latin typeface="Corbel"/>
                <a:ea typeface="Corbel"/>
                <a:cs typeface="Corbel"/>
                <a:sym typeface="Corbel"/>
              </a:defRPr>
            </a:lvl8pPr>
            <a:lvl9pPr marR="0" lvl="8" algn="l" rtl="0">
              <a:spcBef>
                <a:spcPts val="0"/>
              </a:spcBef>
              <a:spcAft>
                <a:spcPts val="0"/>
              </a:spcAft>
              <a:buSzPts val="1400"/>
              <a:buNone/>
              <a:defRPr sz="1800" b="0" i="0" u="none" strike="noStrike" cap="none">
                <a:solidFill>
                  <a:schemeClr val="dk1"/>
                </a:solidFill>
                <a:latin typeface="Corbel"/>
                <a:ea typeface="Corbel"/>
                <a:cs typeface="Corbel"/>
                <a:sym typeface="Corbel"/>
              </a:defRPr>
            </a:lvl9pPr>
          </a:lstStyle>
          <a:p>
            <a:endParaRPr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pointschools.net/our-district/task-forc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1588326" y="2321435"/>
            <a:ext cx="5259041" cy="2681885"/>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4000"/>
              <a:buFont typeface="Corbel"/>
              <a:buNone/>
            </a:pPr>
            <a:r>
              <a:rPr lang="en-US" sz="4000" dirty="0"/>
              <a:t>Point Proud Schools</a:t>
            </a:r>
            <a:br>
              <a:rPr lang="en-US" sz="4000" dirty="0"/>
            </a:br>
            <a:r>
              <a:rPr lang="en-US" sz="4000" dirty="0"/>
              <a:t>2040 Task Force</a:t>
            </a:r>
            <a:endParaRPr dirty="0"/>
          </a:p>
        </p:txBody>
      </p:sp>
      <p:sp>
        <p:nvSpPr>
          <p:cNvPr id="89" name="Google Shape;89;p1"/>
          <p:cNvSpPr txBox="1">
            <a:spLocks noGrp="1"/>
          </p:cNvSpPr>
          <p:nvPr>
            <p:ph type="subTitle" idx="1"/>
          </p:nvPr>
        </p:nvSpPr>
        <p:spPr>
          <a:xfrm>
            <a:off x="1588326" y="5417386"/>
            <a:ext cx="4846320" cy="53333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400"/>
              <a:buNone/>
            </a:pPr>
            <a:r>
              <a:rPr lang="en-US" sz="2400" dirty="0"/>
              <a:t>Meeting #5: August 5, 2026</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2"/>
          <p:cNvSpPr txBox="1">
            <a:spLocks noGrp="1"/>
          </p:cNvSpPr>
          <p:nvPr>
            <p:ph type="title"/>
          </p:nvPr>
        </p:nvSpPr>
        <p:spPr>
          <a:xfrm>
            <a:off x="453403" y="367527"/>
            <a:ext cx="9371949" cy="782387"/>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54389"/>
              </a:buClr>
              <a:buSzPts val="4000"/>
              <a:buFont typeface="Corbel"/>
              <a:buNone/>
            </a:pPr>
            <a:r>
              <a:rPr lang="en-US" dirty="0"/>
              <a:t>Welcome back!</a:t>
            </a:r>
            <a:endParaRPr dirty="0"/>
          </a:p>
        </p:txBody>
      </p:sp>
      <p:sp>
        <p:nvSpPr>
          <p:cNvPr id="95" name="Google Shape;95;p2"/>
          <p:cNvSpPr txBox="1">
            <a:spLocks noGrp="1"/>
          </p:cNvSpPr>
          <p:nvPr>
            <p:ph type="body" idx="1"/>
          </p:nvPr>
        </p:nvSpPr>
        <p:spPr>
          <a:xfrm>
            <a:off x="816429" y="1463130"/>
            <a:ext cx="10622280" cy="4485725"/>
          </a:xfrm>
          <a:prstGeom prst="rect">
            <a:avLst/>
          </a:prstGeom>
          <a:noFill/>
          <a:ln>
            <a:noFill/>
          </a:ln>
        </p:spPr>
        <p:txBody>
          <a:bodyPr spcFirstLastPara="1" wrap="square" lIns="91425" tIns="45700" rIns="91425" bIns="45700" anchor="t" anchorCtr="0">
            <a:normAutofit/>
          </a:bodyPr>
          <a:lstStyle/>
          <a:p>
            <a:pPr marL="210312" lvl="0" indent="-210312" algn="l" rtl="0">
              <a:lnSpc>
                <a:spcPct val="100000"/>
              </a:lnSpc>
              <a:spcBef>
                <a:spcPts val="0"/>
              </a:spcBef>
              <a:spcAft>
                <a:spcPts val="0"/>
              </a:spcAft>
              <a:buClr>
                <a:schemeClr val="dk1"/>
              </a:buClr>
              <a:buSzPts val="3200"/>
              <a:buChar char="•"/>
            </a:pPr>
            <a:r>
              <a:rPr lang="en-US" dirty="0"/>
              <a:t>This is the fifth of nine Task Force meetings, leading to a recommended long-range facilities plan</a:t>
            </a:r>
            <a:endParaRPr dirty="0"/>
          </a:p>
          <a:p>
            <a:pPr marL="210312" lvl="0" indent="-210312" algn="l" rtl="0">
              <a:lnSpc>
                <a:spcPct val="100000"/>
              </a:lnSpc>
              <a:spcBef>
                <a:spcPts val="1200"/>
              </a:spcBef>
              <a:spcAft>
                <a:spcPts val="0"/>
              </a:spcAft>
              <a:buClr>
                <a:schemeClr val="dk1"/>
              </a:buClr>
              <a:buSzPts val="3200"/>
              <a:buChar char="•"/>
            </a:pPr>
            <a:r>
              <a:rPr lang="en-US" dirty="0"/>
              <a:t>As you make your way into the room…</a:t>
            </a:r>
            <a:endParaRPr dirty="0"/>
          </a:p>
          <a:p>
            <a:pPr marL="438912" lvl="1" indent="-155448" algn="l" rtl="0">
              <a:lnSpc>
                <a:spcPct val="100000"/>
              </a:lnSpc>
              <a:spcBef>
                <a:spcPts val="400"/>
              </a:spcBef>
              <a:spcAft>
                <a:spcPts val="0"/>
              </a:spcAft>
              <a:buClr>
                <a:schemeClr val="dk1"/>
              </a:buClr>
              <a:buSzPts val="2400"/>
              <a:buChar char="⮚"/>
            </a:pPr>
            <a:r>
              <a:rPr lang="en-US" dirty="0"/>
              <a:t>Please sign in</a:t>
            </a:r>
            <a:endParaRPr dirty="0"/>
          </a:p>
          <a:p>
            <a:pPr marL="438912" lvl="1" indent="-155448" algn="l" rtl="0">
              <a:lnSpc>
                <a:spcPct val="100000"/>
              </a:lnSpc>
              <a:spcBef>
                <a:spcPts val="400"/>
              </a:spcBef>
              <a:spcAft>
                <a:spcPts val="0"/>
              </a:spcAft>
              <a:buClr>
                <a:schemeClr val="dk1"/>
              </a:buClr>
              <a:buSzPts val="2400"/>
              <a:buChar char="⮚"/>
            </a:pPr>
            <a:r>
              <a:rPr lang="en-US" dirty="0"/>
              <a:t>Help yourself to a snacks and a drink</a:t>
            </a:r>
            <a:endParaRPr dirty="0"/>
          </a:p>
          <a:p>
            <a:pPr marL="438912" lvl="1" indent="-155448" algn="l" rtl="0">
              <a:lnSpc>
                <a:spcPct val="100000"/>
              </a:lnSpc>
              <a:spcBef>
                <a:spcPts val="400"/>
              </a:spcBef>
              <a:spcAft>
                <a:spcPts val="600"/>
              </a:spcAft>
              <a:buClr>
                <a:schemeClr val="dk1"/>
              </a:buClr>
              <a:buSzPts val="2400"/>
              <a:buChar char="⮚"/>
            </a:pPr>
            <a:r>
              <a:rPr lang="en-US" dirty="0"/>
              <a:t>(Re)introduce yourselves to your table mates</a:t>
            </a:r>
          </a:p>
          <a:p>
            <a:pPr marL="438912" lvl="1" indent="-155448" algn="l" rtl="0">
              <a:lnSpc>
                <a:spcPct val="100000"/>
              </a:lnSpc>
              <a:spcBef>
                <a:spcPts val="400"/>
              </a:spcBef>
              <a:spcAft>
                <a:spcPts val="0"/>
              </a:spcAft>
              <a:buClr>
                <a:schemeClr val="dk1"/>
              </a:buClr>
              <a:buSzPts val="2400"/>
              <a:buChar char="⮚"/>
            </a:pPr>
            <a:endParaRPr dirty="0"/>
          </a:p>
          <a:p>
            <a:pPr marL="210312" lvl="0" indent="-7112" algn="l" rtl="0">
              <a:lnSpc>
                <a:spcPct val="100000"/>
              </a:lnSpc>
              <a:spcBef>
                <a:spcPts val="1100"/>
              </a:spcBef>
              <a:spcAft>
                <a:spcPts val="0"/>
              </a:spcAft>
              <a:buClr>
                <a:schemeClr val="dk1"/>
              </a:buClr>
              <a:buSzPts val="3200"/>
              <a:buNone/>
            </a:pPr>
            <a:endParaRPr dirty="0"/>
          </a:p>
          <a:p>
            <a:pPr marL="210312" lvl="0" indent="-7112" algn="l" rtl="0">
              <a:lnSpc>
                <a:spcPct val="100000"/>
              </a:lnSpc>
              <a:spcBef>
                <a:spcPts val="1100"/>
              </a:spcBef>
              <a:spcAft>
                <a:spcPts val="0"/>
              </a:spcAft>
              <a:buClr>
                <a:schemeClr val="dk1"/>
              </a:buClr>
              <a:buSzPts val="3200"/>
              <a:buNone/>
            </a:pPr>
            <a:endParaRPr dirty="0"/>
          </a:p>
          <a:p>
            <a:pPr marL="0" lvl="0" indent="0" algn="l" rtl="0">
              <a:lnSpc>
                <a:spcPct val="90000"/>
              </a:lnSpc>
              <a:spcBef>
                <a:spcPts val="1100"/>
              </a:spcBef>
              <a:spcAft>
                <a:spcPts val="0"/>
              </a:spcAft>
              <a:buClr>
                <a:schemeClr val="dk1"/>
              </a:buClr>
              <a:buSzPts val="3200"/>
              <a:buNone/>
            </a:pPr>
            <a:endParaRPr dirty="0"/>
          </a:p>
          <a:p>
            <a:pPr marL="210312" lvl="0" indent="-7112" algn="l" rtl="0">
              <a:lnSpc>
                <a:spcPct val="90000"/>
              </a:lnSpc>
              <a:spcBef>
                <a:spcPts val="1100"/>
              </a:spcBef>
              <a:spcAft>
                <a:spcPts val="0"/>
              </a:spcAft>
              <a:buClr>
                <a:schemeClr val="dk1"/>
              </a:buClr>
              <a:buSzPts val="3200"/>
              <a:buNone/>
            </a:pPr>
            <a:endParaRPr dirty="0"/>
          </a:p>
        </p:txBody>
      </p:sp>
      <p:sp>
        <p:nvSpPr>
          <p:cNvPr id="96" name="Google Shape;96;p2"/>
          <p:cNvSpPr txBox="1">
            <a:spLocks noGrp="1"/>
          </p:cNvSpPr>
          <p:nvPr>
            <p:ph type="sldNum" idx="12"/>
          </p:nvPr>
        </p:nvSpPr>
        <p:spPr>
          <a:xfrm>
            <a:off x="0" y="6611386"/>
            <a:ext cx="41040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a:t>
            </a:fld>
            <a:endParaRPr dirty="0"/>
          </a:p>
        </p:txBody>
      </p:sp>
      <p:sp>
        <p:nvSpPr>
          <p:cNvPr id="97" name="Google Shape;97;p2"/>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t>August 2026</a:t>
            </a:r>
            <a:endParaRPr dirty="0"/>
          </a:p>
        </p:txBody>
      </p:sp>
      <p:sp>
        <p:nvSpPr>
          <p:cNvPr id="98" name="Google Shape;98;p2"/>
          <p:cNvSpPr txBox="1">
            <a:spLocks noGrp="1"/>
          </p:cNvSpPr>
          <p:nvPr>
            <p:ph type="ftr" idx="11"/>
          </p:nvPr>
        </p:nvSpPr>
        <p:spPr>
          <a:xfrm>
            <a:off x="1569720" y="6629400"/>
            <a:ext cx="10622280" cy="228600"/>
          </a:xfrm>
          <a:prstGeom prst="rect">
            <a:avLst/>
          </a:prstGeom>
          <a:solidFill>
            <a:srgbClr val="254389"/>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000" i="1" dirty="0">
              <a:solidFill>
                <a:schemeClr val="lt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3"/>
          <p:cNvSpPr txBox="1">
            <a:spLocks noGrp="1"/>
          </p:cNvSpPr>
          <p:nvPr>
            <p:ph type="title"/>
          </p:nvPr>
        </p:nvSpPr>
        <p:spPr>
          <a:xfrm>
            <a:off x="453403" y="176783"/>
            <a:ext cx="9371949" cy="782387"/>
          </a:xfrm>
          <a:prstGeom prst="rect">
            <a:avLst/>
          </a:prstGeom>
          <a:noFill/>
          <a:ln>
            <a:noFill/>
          </a:ln>
        </p:spPr>
        <p:txBody>
          <a:bodyPr spcFirstLastPara="1" wrap="square" lIns="91425" tIns="45700" rIns="91425" bIns="45700" anchor="b" anchorCtr="0">
            <a:normAutofit fontScale="90000"/>
          </a:bodyPr>
          <a:lstStyle/>
          <a:p>
            <a:pPr marL="0" lvl="0" indent="0" algn="l" rtl="0">
              <a:spcBef>
                <a:spcPts val="0"/>
              </a:spcBef>
              <a:spcAft>
                <a:spcPts val="0"/>
              </a:spcAft>
              <a:buClr>
                <a:srgbClr val="254389"/>
              </a:buClr>
              <a:buSzPts val="4000"/>
              <a:buFont typeface="Corbel"/>
              <a:buNone/>
            </a:pPr>
            <a:r>
              <a:rPr lang="en-US" dirty="0"/>
              <a:t>What is the Task Force’s charge and criteria?</a:t>
            </a:r>
            <a:endParaRPr dirty="0"/>
          </a:p>
        </p:txBody>
      </p:sp>
      <p:sp>
        <p:nvSpPr>
          <p:cNvPr id="104" name="Google Shape;104;p3"/>
          <p:cNvSpPr txBox="1">
            <a:spLocks noGrp="1"/>
          </p:cNvSpPr>
          <p:nvPr>
            <p:ph type="body" idx="1"/>
          </p:nvPr>
        </p:nvSpPr>
        <p:spPr>
          <a:xfrm>
            <a:off x="687991" y="959170"/>
            <a:ext cx="10816017" cy="4991850"/>
          </a:xfrm>
          <a:prstGeom prst="rect">
            <a:avLst/>
          </a:prstGeom>
          <a:noFill/>
          <a:ln>
            <a:noFill/>
          </a:ln>
        </p:spPr>
        <p:txBody>
          <a:bodyPr spcFirstLastPara="1" wrap="square" lIns="91425" tIns="45700" rIns="91425" bIns="45700" anchor="t" anchorCtr="0">
            <a:noAutofit/>
          </a:bodyPr>
          <a:lstStyle/>
          <a:p>
            <a:pPr indent="-457200">
              <a:lnSpc>
                <a:spcPct val="100000"/>
              </a:lnSpc>
              <a:spcBef>
                <a:spcPts val="0"/>
              </a:spcBef>
              <a:spcAft>
                <a:spcPts val="600"/>
              </a:spcAft>
              <a:buSzPts val="2600"/>
            </a:pPr>
            <a:r>
              <a:rPr lang="en-US" sz="2600" dirty="0"/>
              <a:t>Recommend a long-range school facilities plan for the District, including phasing advice, to the School Board by winter 2026-27.</a:t>
            </a:r>
          </a:p>
          <a:p>
            <a:pPr indent="-457200">
              <a:lnSpc>
                <a:spcPct val="100000"/>
              </a:lnSpc>
              <a:spcBef>
                <a:spcPts val="0"/>
              </a:spcBef>
              <a:spcAft>
                <a:spcPts val="600"/>
              </a:spcAft>
              <a:buSzPts val="2600"/>
            </a:pPr>
            <a:r>
              <a:rPr kumimoji="0" lang="en-US" sz="2600" i="0" u="none" strike="noStrike" kern="0" cap="none" spc="0" normalizeH="0" baseline="0" noProof="0" dirty="0">
                <a:ln>
                  <a:noFill/>
                </a:ln>
                <a:solidFill>
                  <a:srgbClr val="000000"/>
                </a:solidFill>
                <a:effectLst/>
                <a:uLnTx/>
                <a:uFillTx/>
                <a:latin typeface="Corbel"/>
                <a:sym typeface="Corbel"/>
              </a:rPr>
              <a:t>Develop and evaluate a range of different long-range options with phasing related to the utilization of the District’s school buildings.</a:t>
            </a:r>
          </a:p>
          <a:p>
            <a:pPr indent="-457200">
              <a:lnSpc>
                <a:spcPct val="100000"/>
              </a:lnSpc>
              <a:spcBef>
                <a:spcPts val="0"/>
              </a:spcBef>
              <a:buSzPts val="2600"/>
            </a:pPr>
            <a:r>
              <a:rPr kumimoji="0" lang="en-US" sz="2600" i="0" u="none" strike="noStrike" kern="0" cap="none" spc="0" normalizeH="0" baseline="0" noProof="0" dirty="0">
                <a:ln>
                  <a:noFill/>
                </a:ln>
                <a:solidFill>
                  <a:srgbClr val="000000"/>
                </a:solidFill>
                <a:effectLst/>
                <a:uLnTx/>
                <a:uFillTx/>
                <a:latin typeface="Corbel"/>
                <a:sym typeface="Corbel"/>
              </a:rPr>
              <a:t>Utilize option evaluation criteria approved by the School Board:</a:t>
            </a:r>
          </a:p>
          <a:p>
            <a:pPr marL="914400" lvl="2" indent="-457200">
              <a:lnSpc>
                <a:spcPct val="100000"/>
              </a:lnSpc>
              <a:spcBef>
                <a:spcPts val="0"/>
              </a:spcBef>
              <a:buSzPts val="2600"/>
              <a:buFont typeface="+mj-lt"/>
              <a:buAutoNum type="arabicPeriod"/>
            </a:pPr>
            <a:r>
              <a:rPr kumimoji="0" lang="en-US" sz="2400" i="0" u="none" strike="noStrike" kern="0" cap="none" spc="0" normalizeH="0" baseline="0" noProof="0" dirty="0">
                <a:ln>
                  <a:noFill/>
                </a:ln>
                <a:solidFill>
                  <a:srgbClr val="000000"/>
                </a:solidFill>
                <a:effectLst/>
                <a:uLnTx/>
                <a:uFillTx/>
                <a:latin typeface="Corbel"/>
                <a:sym typeface="Corbel"/>
              </a:rPr>
              <a:t>Maintained or Enhanced Student Opportunities </a:t>
            </a:r>
          </a:p>
          <a:p>
            <a:pPr marL="914400" lvl="2" indent="-457200">
              <a:lnSpc>
                <a:spcPct val="100000"/>
              </a:lnSpc>
              <a:spcBef>
                <a:spcPts val="0"/>
              </a:spcBef>
              <a:buSzPts val="2600"/>
              <a:buFont typeface="+mj-lt"/>
              <a:buAutoNum type="arabicPeriod"/>
            </a:pPr>
            <a:r>
              <a:rPr kumimoji="0" lang="en-US" sz="2400" i="0" u="none" strike="noStrike" kern="0" cap="none" spc="0" normalizeH="0" baseline="0" noProof="0" dirty="0">
                <a:ln>
                  <a:noFill/>
                </a:ln>
                <a:solidFill>
                  <a:srgbClr val="000000"/>
                </a:solidFill>
                <a:effectLst/>
                <a:uLnTx/>
                <a:uFillTx/>
                <a:latin typeface="Corbel"/>
                <a:sym typeface="Corbel"/>
              </a:rPr>
              <a:t>Manageable Student and Family Impacts</a:t>
            </a:r>
          </a:p>
          <a:p>
            <a:pPr marL="914400" lvl="2" indent="-457200">
              <a:lnSpc>
                <a:spcPct val="100000"/>
              </a:lnSpc>
              <a:spcBef>
                <a:spcPts val="0"/>
              </a:spcBef>
              <a:buSzPts val="2600"/>
              <a:buFont typeface="+mj-lt"/>
              <a:buAutoNum type="arabicPeriod"/>
            </a:pPr>
            <a:r>
              <a:rPr kumimoji="0" lang="en-US" sz="2400" i="0" u="none" strike="noStrike" kern="0" cap="none" spc="0" normalizeH="0" baseline="0" noProof="0" dirty="0">
                <a:ln>
                  <a:noFill/>
                </a:ln>
                <a:solidFill>
                  <a:srgbClr val="000000"/>
                </a:solidFill>
                <a:effectLst/>
                <a:uLnTx/>
                <a:uFillTx/>
                <a:latin typeface="Corbel"/>
                <a:sym typeface="Corbel"/>
              </a:rPr>
              <a:t>Fiscal Responsibility</a:t>
            </a:r>
          </a:p>
          <a:p>
            <a:pPr marL="914400" lvl="2" indent="-457200">
              <a:lnSpc>
                <a:spcPct val="100000"/>
              </a:lnSpc>
              <a:spcBef>
                <a:spcPts val="0"/>
              </a:spcBef>
              <a:buSzPts val="2600"/>
              <a:buFont typeface="+mj-lt"/>
              <a:buAutoNum type="arabicPeriod"/>
            </a:pPr>
            <a:r>
              <a:rPr kumimoji="0" lang="en-US" sz="2400" i="0" u="none" strike="noStrike" kern="0" cap="none" spc="0" normalizeH="0" baseline="0" noProof="0" dirty="0">
                <a:ln>
                  <a:noFill/>
                </a:ln>
                <a:solidFill>
                  <a:srgbClr val="000000"/>
                </a:solidFill>
                <a:effectLst/>
                <a:uLnTx/>
                <a:uFillTx/>
                <a:latin typeface="Corbel"/>
                <a:sym typeface="Corbel"/>
              </a:rPr>
              <a:t>Efficient Building Utilization</a:t>
            </a:r>
          </a:p>
          <a:p>
            <a:pPr indent="-457200">
              <a:lnSpc>
                <a:spcPct val="100000"/>
              </a:lnSpc>
              <a:spcBef>
                <a:spcPts val="0"/>
              </a:spcBef>
              <a:buSzPts val="2600"/>
            </a:pPr>
            <a:endParaRPr kumimoji="0" lang="en-US" sz="2600" b="1" i="0" u="none" strike="noStrike" kern="0" cap="none" spc="0" normalizeH="0" baseline="0" noProof="0" dirty="0">
              <a:ln>
                <a:noFill/>
              </a:ln>
              <a:solidFill>
                <a:srgbClr val="000000"/>
              </a:solidFill>
              <a:effectLst/>
              <a:uLnTx/>
              <a:uFillTx/>
              <a:latin typeface="Corbel"/>
              <a:sym typeface="Corbel"/>
            </a:endParaRPr>
          </a:p>
          <a:p>
            <a:pPr indent="-457200">
              <a:lnSpc>
                <a:spcPct val="100000"/>
              </a:lnSpc>
              <a:spcBef>
                <a:spcPts val="0"/>
              </a:spcBef>
              <a:buSzPts val="2600"/>
            </a:pPr>
            <a:endParaRPr kumimoji="0" lang="en-US" sz="2600" b="1" i="0" u="none" strike="noStrike" kern="0" cap="none" spc="0" normalizeH="0" baseline="0" noProof="0" dirty="0">
              <a:ln>
                <a:noFill/>
              </a:ln>
              <a:solidFill>
                <a:srgbClr val="000000"/>
              </a:solidFill>
              <a:effectLst/>
              <a:uLnTx/>
              <a:uFillTx/>
              <a:latin typeface="Corbel"/>
              <a:sym typeface="Corbel"/>
            </a:endParaRPr>
          </a:p>
          <a:p>
            <a:pPr indent="-457200">
              <a:lnSpc>
                <a:spcPct val="100000"/>
              </a:lnSpc>
              <a:spcBef>
                <a:spcPts val="0"/>
              </a:spcBef>
              <a:buSzPts val="2600"/>
            </a:pPr>
            <a:endParaRPr kumimoji="0" lang="en-US" sz="2600" b="1" i="0" u="none" strike="noStrike" kern="0" cap="none" spc="0" normalizeH="0" baseline="0" noProof="0" dirty="0">
              <a:ln>
                <a:noFill/>
              </a:ln>
              <a:solidFill>
                <a:srgbClr val="000000"/>
              </a:solidFill>
              <a:effectLst/>
              <a:uLnTx/>
              <a:uFillTx/>
              <a:latin typeface="Corbel"/>
              <a:sym typeface="Corbel"/>
            </a:endParaRPr>
          </a:p>
          <a:p>
            <a:pPr indent="-457200">
              <a:lnSpc>
                <a:spcPct val="100000"/>
              </a:lnSpc>
              <a:spcBef>
                <a:spcPts val="0"/>
              </a:spcBef>
              <a:buSzPts val="2600"/>
            </a:pPr>
            <a:endParaRPr kumimoji="0" lang="en-US" sz="2600" b="1" i="0" u="none" strike="noStrike" kern="0" cap="none" spc="0" normalizeH="0" baseline="0" noProof="0" dirty="0">
              <a:ln>
                <a:noFill/>
              </a:ln>
              <a:solidFill>
                <a:srgbClr val="000000"/>
              </a:solidFill>
              <a:effectLst/>
              <a:uLnTx/>
              <a:uFillTx/>
              <a:latin typeface="Corbel"/>
              <a:sym typeface="Corbel"/>
            </a:endParaRPr>
          </a:p>
          <a:p>
            <a:pPr indent="-457200">
              <a:lnSpc>
                <a:spcPct val="100000"/>
              </a:lnSpc>
              <a:spcBef>
                <a:spcPts val="0"/>
              </a:spcBef>
              <a:buSzPts val="2600"/>
            </a:pPr>
            <a:endParaRPr kumimoji="0" lang="en-US" sz="2600" b="1" i="0" u="none" strike="noStrike" kern="0" cap="none" spc="0" normalizeH="0" baseline="0" noProof="0" dirty="0">
              <a:ln>
                <a:noFill/>
              </a:ln>
              <a:solidFill>
                <a:srgbClr val="000000"/>
              </a:solidFill>
              <a:effectLst/>
              <a:uLnTx/>
              <a:uFillTx/>
              <a:latin typeface="Corbel"/>
              <a:sym typeface="Corbel"/>
            </a:endParaRPr>
          </a:p>
          <a:p>
            <a:pPr indent="-457200">
              <a:lnSpc>
                <a:spcPct val="100000"/>
              </a:lnSpc>
              <a:spcBef>
                <a:spcPts val="0"/>
              </a:spcBef>
              <a:buSzPts val="2600"/>
            </a:pPr>
            <a:endParaRPr kumimoji="0" lang="en-US" sz="2600" b="1" i="0" u="none" strike="noStrike" kern="0" cap="none" spc="0" normalizeH="0" baseline="0" noProof="0" dirty="0">
              <a:ln>
                <a:noFill/>
              </a:ln>
              <a:solidFill>
                <a:srgbClr val="000000"/>
              </a:solidFill>
              <a:effectLst/>
              <a:uLnTx/>
              <a:uFillTx/>
              <a:latin typeface="Corbel"/>
              <a:sym typeface="Corbel"/>
            </a:endParaRPr>
          </a:p>
          <a:p>
            <a:pPr indent="-457200">
              <a:lnSpc>
                <a:spcPct val="100000"/>
              </a:lnSpc>
              <a:spcBef>
                <a:spcPts val="0"/>
              </a:spcBef>
              <a:buSzPts val="2600"/>
            </a:pPr>
            <a:endParaRPr dirty="0"/>
          </a:p>
        </p:txBody>
      </p:sp>
      <p:sp>
        <p:nvSpPr>
          <p:cNvPr id="105" name="Google Shape;105;p3"/>
          <p:cNvSpPr txBox="1">
            <a:spLocks noGrp="1"/>
          </p:cNvSpPr>
          <p:nvPr>
            <p:ph type="sldNum" idx="12"/>
          </p:nvPr>
        </p:nvSpPr>
        <p:spPr>
          <a:xfrm>
            <a:off x="0" y="6611386"/>
            <a:ext cx="41040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a:t>
            </a:fld>
            <a:endParaRPr dirty="0"/>
          </a:p>
        </p:txBody>
      </p:sp>
      <p:sp>
        <p:nvSpPr>
          <p:cNvPr id="106" name="Google Shape;106;p3"/>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t>August 2026</a:t>
            </a:r>
            <a:endParaRPr dirty="0"/>
          </a:p>
        </p:txBody>
      </p:sp>
      <p:sp>
        <p:nvSpPr>
          <p:cNvPr id="107" name="Google Shape;107;p3"/>
          <p:cNvSpPr txBox="1">
            <a:spLocks noGrp="1"/>
          </p:cNvSpPr>
          <p:nvPr>
            <p:ph type="ftr" idx="11"/>
          </p:nvPr>
        </p:nvSpPr>
        <p:spPr>
          <a:xfrm>
            <a:off x="1569720" y="6629400"/>
            <a:ext cx="10622280" cy="228600"/>
          </a:xfrm>
          <a:prstGeom prst="rect">
            <a:avLst/>
          </a:prstGeom>
          <a:solidFill>
            <a:srgbClr val="254389"/>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000" i="1" dirty="0">
              <a:solidFill>
                <a:schemeClr val="lt1"/>
              </a:solidFill>
            </a:endParaRPr>
          </a:p>
        </p:txBody>
      </p:sp>
      <p:pic>
        <p:nvPicPr>
          <p:cNvPr id="3" name="Picture 2">
            <a:extLst>
              <a:ext uri="{FF2B5EF4-FFF2-40B4-BE49-F238E27FC236}">
                <a16:creationId xmlns:a16="http://schemas.microsoft.com/office/drawing/2014/main" id="{05D561A8-BF9C-839B-EE3A-9FFFFB21BB94}"/>
              </a:ext>
            </a:extLst>
          </p:cNvPr>
          <p:cNvPicPr>
            <a:picLocks noChangeAspect="1"/>
          </p:cNvPicPr>
          <p:nvPr/>
        </p:nvPicPr>
        <p:blipFill>
          <a:blip r:embed="rId3"/>
          <a:srcRect t="32564" b="28205"/>
          <a:stretch>
            <a:fillRect/>
          </a:stretch>
        </p:blipFill>
        <p:spPr>
          <a:xfrm>
            <a:off x="5731844" y="4071142"/>
            <a:ext cx="5843955" cy="171947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8"/>
          <p:cNvSpPr txBox="1">
            <a:spLocks noGrp="1"/>
          </p:cNvSpPr>
          <p:nvPr>
            <p:ph type="title"/>
          </p:nvPr>
        </p:nvSpPr>
        <p:spPr>
          <a:xfrm>
            <a:off x="453403" y="367527"/>
            <a:ext cx="9371949" cy="782387"/>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54389"/>
              </a:buClr>
              <a:buSzPts val="4000"/>
              <a:buFont typeface="Corbel"/>
              <a:buNone/>
            </a:pPr>
            <a:r>
              <a:rPr lang="en-US" dirty="0"/>
              <a:t>How will Task Force meetings progress?</a:t>
            </a:r>
            <a:endParaRPr dirty="0"/>
          </a:p>
        </p:txBody>
      </p:sp>
      <p:sp>
        <p:nvSpPr>
          <p:cNvPr id="151" name="Google Shape;151;p8"/>
          <p:cNvSpPr txBox="1">
            <a:spLocks noGrp="1"/>
          </p:cNvSpPr>
          <p:nvPr>
            <p:ph type="body" idx="1"/>
          </p:nvPr>
        </p:nvSpPr>
        <p:spPr>
          <a:xfrm>
            <a:off x="1569730" y="3121505"/>
            <a:ext cx="2584200" cy="2002200"/>
          </a:xfrm>
          <a:prstGeom prst="rect">
            <a:avLst/>
          </a:prstGeom>
          <a:noFill/>
          <a:ln>
            <a:noFill/>
          </a:ln>
        </p:spPr>
        <p:txBody>
          <a:bodyPr spcFirstLastPara="1" wrap="square" lIns="91425" tIns="45700" rIns="91425" bIns="45700" anchor="t" anchorCtr="0">
            <a:noAutofit/>
          </a:bodyPr>
          <a:lstStyle/>
          <a:p>
            <a:pPr marL="210312" lvl="0" indent="-210312" algn="l" rtl="0">
              <a:lnSpc>
                <a:spcPct val="100000"/>
              </a:lnSpc>
              <a:spcBef>
                <a:spcPts val="0"/>
              </a:spcBef>
              <a:spcAft>
                <a:spcPts val="0"/>
              </a:spcAft>
              <a:buClr>
                <a:schemeClr val="dk1"/>
              </a:buClr>
              <a:buSzPts val="1800"/>
              <a:buChar char="•"/>
            </a:pPr>
            <a:r>
              <a:rPr lang="en-US" sz="1800" dirty="0"/>
              <a:t>Enrollment projections</a:t>
            </a:r>
            <a:endParaRPr dirty="0"/>
          </a:p>
          <a:p>
            <a:pPr marL="210312" lvl="0" indent="-210312" algn="l" rtl="0">
              <a:lnSpc>
                <a:spcPct val="100000"/>
              </a:lnSpc>
              <a:spcBef>
                <a:spcPts val="1100"/>
              </a:spcBef>
              <a:spcAft>
                <a:spcPts val="0"/>
              </a:spcAft>
              <a:buClr>
                <a:schemeClr val="dk1"/>
              </a:buClr>
              <a:buSzPts val="1800"/>
              <a:buChar char="•"/>
            </a:pPr>
            <a:r>
              <a:rPr lang="en-US" sz="1800" dirty="0"/>
              <a:t>Educational policy</a:t>
            </a:r>
            <a:endParaRPr dirty="0"/>
          </a:p>
          <a:p>
            <a:pPr marL="210312" lvl="0" indent="-210312" algn="l" rtl="0">
              <a:lnSpc>
                <a:spcPct val="100000"/>
              </a:lnSpc>
              <a:spcBef>
                <a:spcPts val="1100"/>
              </a:spcBef>
              <a:spcAft>
                <a:spcPts val="0"/>
              </a:spcAft>
              <a:buClr>
                <a:schemeClr val="dk1"/>
              </a:buClr>
              <a:buSzPts val="1800"/>
              <a:buChar char="•"/>
            </a:pPr>
            <a:r>
              <a:rPr lang="en-US" sz="1800" dirty="0"/>
              <a:t>Financial conditions</a:t>
            </a:r>
            <a:endParaRPr dirty="0"/>
          </a:p>
          <a:p>
            <a:pPr marL="210312" lvl="0" indent="-210312" algn="l" rtl="0">
              <a:lnSpc>
                <a:spcPct val="100000"/>
              </a:lnSpc>
              <a:spcBef>
                <a:spcPts val="1100"/>
              </a:spcBef>
              <a:spcAft>
                <a:spcPts val="0"/>
              </a:spcAft>
              <a:buClr>
                <a:schemeClr val="dk1"/>
              </a:buClr>
              <a:buSzPts val="1800"/>
              <a:buChar char="•"/>
            </a:pPr>
            <a:r>
              <a:rPr lang="en-US" sz="1800" dirty="0"/>
              <a:t>Building conditions</a:t>
            </a:r>
            <a:endParaRPr dirty="0"/>
          </a:p>
          <a:p>
            <a:pPr marL="210312" lvl="0" indent="-210312" algn="l" rtl="0">
              <a:lnSpc>
                <a:spcPct val="100000"/>
              </a:lnSpc>
              <a:spcBef>
                <a:spcPts val="1100"/>
              </a:spcBef>
              <a:spcAft>
                <a:spcPts val="0"/>
              </a:spcAft>
              <a:buClr>
                <a:schemeClr val="dk1"/>
              </a:buClr>
              <a:buSzPts val="1800"/>
              <a:buChar char="•"/>
            </a:pPr>
            <a:r>
              <a:rPr lang="en-US" sz="1800" dirty="0"/>
              <a:t>Other information </a:t>
            </a:r>
            <a:endParaRPr dirty="0"/>
          </a:p>
          <a:p>
            <a:pPr marL="210312" lvl="0" indent="-108712" algn="l" rtl="0">
              <a:lnSpc>
                <a:spcPct val="100000"/>
              </a:lnSpc>
              <a:spcBef>
                <a:spcPts val="1100"/>
              </a:spcBef>
              <a:spcAft>
                <a:spcPts val="0"/>
              </a:spcAft>
              <a:buClr>
                <a:schemeClr val="dk1"/>
              </a:buClr>
              <a:buSzPts val="1600"/>
              <a:buNone/>
            </a:pPr>
            <a:endParaRPr sz="1600" b="1" dirty="0"/>
          </a:p>
        </p:txBody>
      </p:sp>
      <p:sp>
        <p:nvSpPr>
          <p:cNvPr id="152" name="Google Shape;152;p8"/>
          <p:cNvSpPr txBox="1">
            <a:spLocks noGrp="1"/>
          </p:cNvSpPr>
          <p:nvPr>
            <p:ph type="sldNum" idx="12"/>
          </p:nvPr>
        </p:nvSpPr>
        <p:spPr>
          <a:xfrm>
            <a:off x="0" y="6611386"/>
            <a:ext cx="41040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a:t>
            </a:fld>
            <a:endParaRPr dirty="0"/>
          </a:p>
        </p:txBody>
      </p:sp>
      <p:sp>
        <p:nvSpPr>
          <p:cNvPr id="153" name="Google Shape;153;p8"/>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t>August 2026</a:t>
            </a:r>
            <a:endParaRPr dirty="0"/>
          </a:p>
        </p:txBody>
      </p:sp>
      <p:sp>
        <p:nvSpPr>
          <p:cNvPr id="154" name="Google Shape;154;p8"/>
          <p:cNvSpPr txBox="1">
            <a:spLocks noGrp="1"/>
          </p:cNvSpPr>
          <p:nvPr>
            <p:ph type="ftr" idx="11"/>
          </p:nvPr>
        </p:nvSpPr>
        <p:spPr>
          <a:xfrm>
            <a:off x="1569720" y="6629400"/>
            <a:ext cx="10622280" cy="228600"/>
          </a:xfrm>
          <a:prstGeom prst="rect">
            <a:avLst/>
          </a:prstGeom>
          <a:solidFill>
            <a:srgbClr val="254389"/>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000" i="1" dirty="0">
              <a:solidFill>
                <a:schemeClr val="lt1"/>
              </a:solidFill>
            </a:endParaRPr>
          </a:p>
        </p:txBody>
      </p:sp>
      <p:grpSp>
        <p:nvGrpSpPr>
          <p:cNvPr id="155" name="Google Shape;155;p8"/>
          <p:cNvGrpSpPr/>
          <p:nvPr/>
        </p:nvGrpSpPr>
        <p:grpSpPr>
          <a:xfrm>
            <a:off x="1248462" y="1612954"/>
            <a:ext cx="9470956" cy="1353009"/>
            <a:chOff x="2776" y="940343"/>
            <a:chExt cx="9470956" cy="1353009"/>
          </a:xfrm>
        </p:grpSpPr>
        <p:sp>
          <p:nvSpPr>
            <p:cNvPr id="156" name="Google Shape;156;p8"/>
            <p:cNvSpPr/>
            <p:nvPr/>
          </p:nvSpPr>
          <p:spPr>
            <a:xfrm>
              <a:off x="2776" y="940343"/>
              <a:ext cx="3382484" cy="1352993"/>
            </a:xfrm>
            <a:prstGeom prst="chevron">
              <a:avLst>
                <a:gd name="adj" fmla="val 50000"/>
              </a:avLst>
            </a:prstGeom>
            <a:solidFill>
              <a:srgbClr val="003399"/>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 name="Google Shape;157;p8"/>
            <p:cNvSpPr txBox="1"/>
            <p:nvPr/>
          </p:nvSpPr>
          <p:spPr>
            <a:xfrm>
              <a:off x="679273" y="940343"/>
              <a:ext cx="2029491" cy="1352993"/>
            </a:xfrm>
            <a:prstGeom prst="rect">
              <a:avLst/>
            </a:prstGeom>
            <a:noFill/>
            <a:ln>
              <a:noFill/>
            </a:ln>
          </p:spPr>
          <p:txBody>
            <a:bodyPr spcFirstLastPara="1" wrap="square" lIns="96000" tIns="32000" rIns="32000" bIns="32000" anchor="ctr" anchorCtr="0">
              <a:noAutofit/>
            </a:bodyPr>
            <a:lstStyle/>
            <a:p>
              <a:pPr marL="0" marR="0" lvl="0" indent="0" algn="ctr" rtl="0">
                <a:lnSpc>
                  <a:spcPct val="90000"/>
                </a:lnSpc>
                <a:spcBef>
                  <a:spcPts val="0"/>
                </a:spcBef>
                <a:spcAft>
                  <a:spcPts val="0"/>
                </a:spcAft>
                <a:buClr>
                  <a:schemeClr val="lt1"/>
                </a:buClr>
                <a:buSzPts val="2400"/>
                <a:buFont typeface="Corbel"/>
                <a:buNone/>
              </a:pPr>
              <a:r>
                <a:rPr lang="en-US" sz="2400" b="0" i="0" u="none" strike="noStrike" cap="none" dirty="0">
                  <a:solidFill>
                    <a:schemeClr val="lt1"/>
                  </a:solidFill>
                  <a:latin typeface="Corbel"/>
                  <a:ea typeface="Corbel"/>
                  <a:cs typeface="Corbel"/>
                  <a:sym typeface="Corbel"/>
                </a:rPr>
                <a:t>Common Understanding (April-June)</a:t>
              </a:r>
              <a:endParaRPr dirty="0"/>
            </a:p>
          </p:txBody>
        </p:sp>
        <p:sp>
          <p:nvSpPr>
            <p:cNvPr id="158" name="Google Shape;158;p8"/>
            <p:cNvSpPr/>
            <p:nvPr/>
          </p:nvSpPr>
          <p:spPr>
            <a:xfrm>
              <a:off x="3047012" y="940343"/>
              <a:ext cx="3382484" cy="1352993"/>
            </a:xfrm>
            <a:prstGeom prst="chevron">
              <a:avLst>
                <a:gd name="adj" fmla="val 50000"/>
              </a:avLst>
            </a:prstGeom>
            <a:solidFill>
              <a:srgbClr val="003399"/>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 name="Google Shape;159;p8"/>
            <p:cNvSpPr txBox="1"/>
            <p:nvPr/>
          </p:nvSpPr>
          <p:spPr>
            <a:xfrm>
              <a:off x="3723509" y="940343"/>
              <a:ext cx="2029491" cy="1352993"/>
            </a:xfrm>
            <a:prstGeom prst="rect">
              <a:avLst/>
            </a:prstGeom>
            <a:noFill/>
            <a:ln>
              <a:noFill/>
            </a:ln>
          </p:spPr>
          <p:txBody>
            <a:bodyPr spcFirstLastPara="1" wrap="square" lIns="96000" tIns="32000" rIns="32000" bIns="32000" anchor="ctr" anchorCtr="0">
              <a:noAutofit/>
            </a:bodyPr>
            <a:lstStyle/>
            <a:p>
              <a:pPr marL="0" marR="0" lvl="0" indent="0" algn="ctr" rtl="0">
                <a:lnSpc>
                  <a:spcPct val="90000"/>
                </a:lnSpc>
                <a:spcBef>
                  <a:spcPts val="0"/>
                </a:spcBef>
                <a:spcAft>
                  <a:spcPts val="0"/>
                </a:spcAft>
                <a:buClr>
                  <a:schemeClr val="lt1"/>
                </a:buClr>
                <a:buSzPts val="2400"/>
                <a:buFont typeface="Corbel"/>
                <a:buNone/>
              </a:pPr>
              <a:r>
                <a:rPr lang="en-US" sz="2400" b="1" i="0" u="none" strike="noStrike" cap="none" dirty="0">
                  <a:solidFill>
                    <a:schemeClr val="lt1"/>
                  </a:solidFill>
                  <a:latin typeface="Corbel"/>
                  <a:ea typeface="Corbel"/>
                  <a:cs typeface="Corbel"/>
                  <a:sym typeface="Corbel"/>
                </a:rPr>
                <a:t>General Directions (July-August)</a:t>
              </a:r>
              <a:endParaRPr b="1" dirty="0"/>
            </a:p>
          </p:txBody>
        </p:sp>
        <p:sp>
          <p:nvSpPr>
            <p:cNvPr id="160" name="Google Shape;160;p8"/>
            <p:cNvSpPr/>
            <p:nvPr/>
          </p:nvSpPr>
          <p:spPr>
            <a:xfrm>
              <a:off x="6091248" y="940343"/>
              <a:ext cx="3382484" cy="1352993"/>
            </a:xfrm>
            <a:prstGeom prst="chevron">
              <a:avLst>
                <a:gd name="adj" fmla="val 50000"/>
              </a:avLst>
            </a:prstGeom>
            <a:solidFill>
              <a:srgbClr val="003399"/>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 name="Google Shape;161;p8"/>
            <p:cNvSpPr txBox="1"/>
            <p:nvPr/>
          </p:nvSpPr>
          <p:spPr>
            <a:xfrm>
              <a:off x="6767738" y="940352"/>
              <a:ext cx="2277900" cy="1353000"/>
            </a:xfrm>
            <a:prstGeom prst="rect">
              <a:avLst/>
            </a:prstGeom>
            <a:noFill/>
            <a:ln>
              <a:noFill/>
            </a:ln>
          </p:spPr>
          <p:txBody>
            <a:bodyPr spcFirstLastPara="1" wrap="square" lIns="96000" tIns="32000" rIns="32000" bIns="32000" anchor="ctr" anchorCtr="0">
              <a:noAutofit/>
            </a:bodyPr>
            <a:lstStyle/>
            <a:p>
              <a:pPr marL="0" marR="0" lvl="0" indent="0" algn="ctr" rtl="0">
                <a:lnSpc>
                  <a:spcPct val="90000"/>
                </a:lnSpc>
                <a:spcBef>
                  <a:spcPts val="0"/>
                </a:spcBef>
                <a:spcAft>
                  <a:spcPts val="0"/>
                </a:spcAft>
                <a:buClr>
                  <a:schemeClr val="lt1"/>
                </a:buClr>
                <a:buSzPts val="2400"/>
                <a:buFont typeface="Corbel"/>
                <a:buNone/>
              </a:pPr>
              <a:r>
                <a:rPr lang="en-US" sz="2400" b="0" i="0" u="none" strike="noStrike" cap="none" dirty="0">
                  <a:solidFill>
                    <a:schemeClr val="lt1"/>
                  </a:solidFill>
                  <a:latin typeface="Corbel"/>
                  <a:ea typeface="Corbel"/>
                  <a:cs typeface="Corbel"/>
                  <a:sym typeface="Corbel"/>
                </a:rPr>
                <a:t>Specific Advice (September- December)</a:t>
              </a:r>
              <a:endParaRPr dirty="0"/>
            </a:p>
          </p:txBody>
        </p:sp>
      </p:grpSp>
      <p:sp>
        <p:nvSpPr>
          <p:cNvPr id="162" name="Google Shape;162;p8"/>
          <p:cNvSpPr txBox="1"/>
          <p:nvPr/>
        </p:nvSpPr>
        <p:spPr>
          <a:xfrm>
            <a:off x="4559874" y="3135882"/>
            <a:ext cx="2584200" cy="2520200"/>
          </a:xfrm>
          <a:prstGeom prst="rect">
            <a:avLst/>
          </a:prstGeom>
          <a:noFill/>
          <a:ln>
            <a:noFill/>
          </a:ln>
        </p:spPr>
        <p:txBody>
          <a:bodyPr spcFirstLastPara="1" wrap="square" lIns="91425" tIns="45700" rIns="91425" bIns="45700" anchor="t" anchorCtr="0">
            <a:noAutofit/>
          </a:bodyPr>
          <a:lstStyle/>
          <a:p>
            <a:pPr marL="210312" marR="0" lvl="0" indent="-210312" algn="l" rtl="0">
              <a:lnSpc>
                <a:spcPct val="100000"/>
              </a:lnSpc>
              <a:spcBef>
                <a:spcPts val="0"/>
              </a:spcBef>
              <a:spcAft>
                <a:spcPts val="0"/>
              </a:spcAft>
              <a:buClr>
                <a:schemeClr val="dk1"/>
              </a:buClr>
              <a:buSzPts val="1800"/>
              <a:buFont typeface="Arial"/>
              <a:buChar char="•"/>
            </a:pPr>
            <a:r>
              <a:rPr lang="en-US" sz="1800" b="1" i="0" u="none" strike="noStrike" cap="none" dirty="0">
                <a:solidFill>
                  <a:schemeClr val="dk1"/>
                </a:solidFill>
                <a:latin typeface="Corbel"/>
                <a:ea typeface="Corbel"/>
                <a:cs typeface="Corbel"/>
                <a:sym typeface="Corbel"/>
              </a:rPr>
              <a:t>Explore, rank, and narrow </a:t>
            </a:r>
            <a:r>
              <a:rPr lang="en-US" sz="1800" b="1" i="0" u="sng" strike="noStrike" cap="none" dirty="0">
                <a:solidFill>
                  <a:schemeClr val="dk1"/>
                </a:solidFill>
                <a:latin typeface="Corbel"/>
                <a:ea typeface="Corbel"/>
                <a:cs typeface="Corbel"/>
                <a:sym typeface="Corbel"/>
              </a:rPr>
              <a:t>broad</a:t>
            </a:r>
            <a:r>
              <a:rPr lang="en-US" sz="1800" b="1" i="0" u="none" strike="noStrike" cap="none" dirty="0">
                <a:solidFill>
                  <a:schemeClr val="dk1"/>
                </a:solidFill>
                <a:latin typeface="Corbel"/>
                <a:ea typeface="Corbel"/>
                <a:cs typeface="Corbel"/>
                <a:sym typeface="Corbel"/>
              </a:rPr>
              <a:t> school facility-related options</a:t>
            </a:r>
            <a:endParaRPr b="1" dirty="0"/>
          </a:p>
          <a:p>
            <a:pPr marL="210312" marR="0" lvl="0" indent="-210312" algn="l" rtl="0">
              <a:lnSpc>
                <a:spcPct val="100000"/>
              </a:lnSpc>
              <a:spcBef>
                <a:spcPts val="1100"/>
              </a:spcBef>
              <a:spcAft>
                <a:spcPts val="0"/>
              </a:spcAft>
              <a:buClr>
                <a:schemeClr val="dk1"/>
              </a:buClr>
              <a:buSzPts val="1800"/>
              <a:buFont typeface="Arial"/>
              <a:buChar char="•"/>
            </a:pPr>
            <a:r>
              <a:rPr lang="en-US" sz="1800" b="1" i="0" u="none" strike="noStrike" cap="none" dirty="0">
                <a:solidFill>
                  <a:schemeClr val="dk1"/>
                </a:solidFill>
                <a:latin typeface="Corbel"/>
                <a:ea typeface="Corbel"/>
                <a:cs typeface="Corbel"/>
                <a:sym typeface="Corbel"/>
              </a:rPr>
              <a:t>E.g., Should District </a:t>
            </a:r>
            <a:r>
              <a:rPr lang="en-US" sz="1800" b="1" dirty="0">
                <a:solidFill>
                  <a:schemeClr val="dk1"/>
                </a:solidFill>
                <a:latin typeface="Corbel"/>
                <a:ea typeface="Corbel"/>
                <a:cs typeface="Corbel"/>
                <a:sym typeface="Corbel"/>
              </a:rPr>
              <a:t>reconfigure</a:t>
            </a:r>
            <a:r>
              <a:rPr lang="en-US" sz="1800" b="1" i="0" u="none" strike="noStrike" cap="none" dirty="0">
                <a:solidFill>
                  <a:schemeClr val="dk1"/>
                </a:solidFill>
                <a:latin typeface="Corbel"/>
                <a:ea typeface="Corbel"/>
                <a:cs typeface="Corbel"/>
                <a:sym typeface="Corbel"/>
              </a:rPr>
              <a:t> its grade groupings?  To what?</a:t>
            </a:r>
          </a:p>
          <a:p>
            <a:pPr marL="210312" marR="0" lvl="0" indent="-210312" algn="l" rtl="0">
              <a:lnSpc>
                <a:spcPct val="100000"/>
              </a:lnSpc>
              <a:spcBef>
                <a:spcPts val="1100"/>
              </a:spcBef>
              <a:spcAft>
                <a:spcPts val="0"/>
              </a:spcAft>
              <a:buClr>
                <a:schemeClr val="dk1"/>
              </a:buClr>
              <a:buSzPts val="1800"/>
              <a:buFont typeface="Arial"/>
              <a:buChar char="•"/>
            </a:pPr>
            <a:r>
              <a:rPr lang="en-US" sz="1800" b="1" dirty="0">
                <a:solidFill>
                  <a:schemeClr val="dk1"/>
                </a:solidFill>
                <a:latin typeface="Corbel"/>
                <a:ea typeface="Corbel"/>
                <a:cs typeface="Corbel"/>
                <a:sym typeface="Corbel"/>
              </a:rPr>
              <a:t>E.g., Should District reduce the number of school buildings?</a:t>
            </a:r>
            <a:r>
              <a:rPr lang="en-US" sz="1800" b="1" i="0" u="none" strike="noStrike" cap="none" dirty="0">
                <a:solidFill>
                  <a:schemeClr val="dk1"/>
                </a:solidFill>
                <a:latin typeface="Corbel"/>
                <a:ea typeface="Corbel"/>
                <a:cs typeface="Corbel"/>
                <a:sym typeface="Corbel"/>
              </a:rPr>
              <a:t> </a:t>
            </a:r>
            <a:endParaRPr b="1" dirty="0"/>
          </a:p>
          <a:p>
            <a:pPr marL="210312" marR="0" lvl="0" indent="-108712" algn="l" rtl="0">
              <a:lnSpc>
                <a:spcPct val="100000"/>
              </a:lnSpc>
              <a:spcBef>
                <a:spcPts val="1100"/>
              </a:spcBef>
              <a:spcAft>
                <a:spcPts val="0"/>
              </a:spcAft>
              <a:buClr>
                <a:schemeClr val="dk1"/>
              </a:buClr>
              <a:buSzPts val="1600"/>
              <a:buFont typeface="Arial"/>
              <a:buNone/>
            </a:pPr>
            <a:endParaRPr sz="1600" b="1" i="0" u="none" strike="noStrike" cap="none" dirty="0">
              <a:solidFill>
                <a:schemeClr val="dk1"/>
              </a:solidFill>
              <a:latin typeface="Corbel"/>
              <a:ea typeface="Corbel"/>
              <a:cs typeface="Corbel"/>
              <a:sym typeface="Corbel"/>
            </a:endParaRPr>
          </a:p>
        </p:txBody>
      </p:sp>
      <p:sp>
        <p:nvSpPr>
          <p:cNvPr id="163" name="Google Shape;163;p8"/>
          <p:cNvSpPr txBox="1"/>
          <p:nvPr/>
        </p:nvSpPr>
        <p:spPr>
          <a:xfrm>
            <a:off x="7707022" y="3121538"/>
            <a:ext cx="2915248" cy="2002200"/>
          </a:xfrm>
          <a:prstGeom prst="rect">
            <a:avLst/>
          </a:prstGeom>
          <a:noFill/>
          <a:ln>
            <a:noFill/>
          </a:ln>
        </p:spPr>
        <p:txBody>
          <a:bodyPr spcFirstLastPara="1" wrap="square" lIns="91425" tIns="45700" rIns="91425" bIns="45700" anchor="t" anchorCtr="0">
            <a:noAutofit/>
          </a:bodyPr>
          <a:lstStyle/>
          <a:p>
            <a:pPr marL="210312" marR="0" lvl="0" indent="-210312" algn="l" rtl="0">
              <a:lnSpc>
                <a:spcPct val="100000"/>
              </a:lnSpc>
              <a:spcBef>
                <a:spcPts val="0"/>
              </a:spcBef>
              <a:spcAft>
                <a:spcPts val="0"/>
              </a:spcAft>
              <a:buClr>
                <a:schemeClr val="dk1"/>
              </a:buClr>
              <a:buSzPts val="1800"/>
              <a:buFont typeface="Arial"/>
              <a:buChar char="•"/>
            </a:pPr>
            <a:r>
              <a:rPr lang="en-US" sz="1800" b="0" i="0" u="none" strike="noStrike" cap="none" dirty="0">
                <a:solidFill>
                  <a:schemeClr val="dk1"/>
                </a:solidFill>
                <a:latin typeface="Corbel"/>
                <a:ea typeface="Corbel"/>
                <a:cs typeface="Corbel"/>
                <a:sym typeface="Corbel"/>
              </a:rPr>
              <a:t>Present, evaluate, and rank </a:t>
            </a:r>
            <a:r>
              <a:rPr lang="en-US" sz="1800" b="0" i="0" u="sng" strike="noStrike" cap="none" dirty="0">
                <a:solidFill>
                  <a:schemeClr val="dk1"/>
                </a:solidFill>
                <a:latin typeface="Corbel"/>
                <a:ea typeface="Corbel"/>
                <a:cs typeface="Corbel"/>
                <a:sym typeface="Corbel"/>
              </a:rPr>
              <a:t>detailed</a:t>
            </a:r>
            <a:r>
              <a:rPr lang="en-US" sz="1800" b="0" i="0" u="none" strike="noStrike" cap="none" dirty="0">
                <a:solidFill>
                  <a:schemeClr val="dk1"/>
                </a:solidFill>
                <a:latin typeface="Corbel"/>
                <a:ea typeface="Corbel"/>
                <a:cs typeface="Corbel"/>
                <a:sym typeface="Corbel"/>
              </a:rPr>
              <a:t> facility paths, including phasing, reflecting general directions</a:t>
            </a:r>
            <a:endParaRPr dirty="0"/>
          </a:p>
          <a:p>
            <a:pPr marL="210312" marR="0" lvl="0" indent="-210312" algn="l" rtl="0">
              <a:lnSpc>
                <a:spcPct val="100000"/>
              </a:lnSpc>
              <a:spcBef>
                <a:spcPts val="1100"/>
              </a:spcBef>
              <a:spcAft>
                <a:spcPts val="0"/>
              </a:spcAft>
              <a:buClr>
                <a:schemeClr val="dk1"/>
              </a:buClr>
              <a:buSzPts val="1800"/>
              <a:buFont typeface="Arial"/>
              <a:buChar char="•"/>
            </a:pPr>
            <a:r>
              <a:rPr lang="en-US" sz="1800" b="0" i="0" u="none" strike="noStrike" cap="none" dirty="0">
                <a:solidFill>
                  <a:schemeClr val="dk1"/>
                </a:solidFill>
                <a:latin typeface="Corbel"/>
                <a:ea typeface="Corbel"/>
                <a:cs typeface="Corbel"/>
                <a:sym typeface="Corbel"/>
              </a:rPr>
              <a:t>Recommend preferred option to school board</a:t>
            </a:r>
            <a:endParaRPr dirty="0"/>
          </a:p>
          <a:p>
            <a:pPr marL="210312" marR="0" lvl="0" indent="-108712" algn="l" rtl="0">
              <a:lnSpc>
                <a:spcPct val="100000"/>
              </a:lnSpc>
              <a:spcBef>
                <a:spcPts val="1100"/>
              </a:spcBef>
              <a:spcAft>
                <a:spcPts val="0"/>
              </a:spcAft>
              <a:buClr>
                <a:schemeClr val="dk1"/>
              </a:buClr>
              <a:buSzPts val="1600"/>
              <a:buFont typeface="Arial"/>
              <a:buNone/>
            </a:pPr>
            <a:endParaRPr sz="1600" b="1" i="0" u="none" strike="noStrike" cap="none" dirty="0">
              <a:solidFill>
                <a:schemeClr val="dk1"/>
              </a:solidFill>
              <a:latin typeface="Corbel"/>
              <a:ea typeface="Corbel"/>
              <a:cs typeface="Corbel"/>
              <a:sym typeface="Corbe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7">
          <a:extLst>
            <a:ext uri="{FF2B5EF4-FFF2-40B4-BE49-F238E27FC236}">
              <a16:creationId xmlns:a16="http://schemas.microsoft.com/office/drawing/2014/main" id="{6652FB93-B655-8A0E-62CF-FC1ED62BDFE6}"/>
            </a:ext>
          </a:extLst>
        </p:cNvPr>
        <p:cNvGrpSpPr/>
        <p:nvPr/>
      </p:nvGrpSpPr>
      <p:grpSpPr>
        <a:xfrm>
          <a:off x="0" y="0"/>
          <a:ext cx="0" cy="0"/>
          <a:chOff x="0" y="0"/>
          <a:chExt cx="0" cy="0"/>
        </a:xfrm>
      </p:grpSpPr>
      <p:sp>
        <p:nvSpPr>
          <p:cNvPr id="168" name="Google Shape;168;p9">
            <a:extLst>
              <a:ext uri="{FF2B5EF4-FFF2-40B4-BE49-F238E27FC236}">
                <a16:creationId xmlns:a16="http://schemas.microsoft.com/office/drawing/2014/main" id="{3BDC53D1-F130-681D-B928-59A0880FF570}"/>
              </a:ext>
            </a:extLst>
          </p:cNvPr>
          <p:cNvSpPr txBox="1">
            <a:spLocks noGrp="1"/>
          </p:cNvSpPr>
          <p:nvPr>
            <p:ph type="title"/>
          </p:nvPr>
        </p:nvSpPr>
        <p:spPr>
          <a:xfrm>
            <a:off x="453403" y="203782"/>
            <a:ext cx="11423287" cy="782387"/>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54389"/>
              </a:buClr>
              <a:buSzPts val="4000"/>
              <a:buFont typeface="Corbel"/>
              <a:buNone/>
            </a:pPr>
            <a:r>
              <a:rPr lang="en-US" dirty="0"/>
              <a:t>Main outcomes from last meeting</a:t>
            </a:r>
            <a:endParaRPr dirty="0"/>
          </a:p>
        </p:txBody>
      </p:sp>
      <p:sp>
        <p:nvSpPr>
          <p:cNvPr id="169" name="Google Shape;169;p9">
            <a:extLst>
              <a:ext uri="{FF2B5EF4-FFF2-40B4-BE49-F238E27FC236}">
                <a16:creationId xmlns:a16="http://schemas.microsoft.com/office/drawing/2014/main" id="{26EB2DAC-710D-8AEB-F886-3561112FE275}"/>
              </a:ext>
            </a:extLst>
          </p:cNvPr>
          <p:cNvSpPr txBox="1">
            <a:spLocks noGrp="1"/>
          </p:cNvSpPr>
          <p:nvPr>
            <p:ph type="sldNum" idx="12"/>
          </p:nvPr>
        </p:nvSpPr>
        <p:spPr>
          <a:xfrm>
            <a:off x="0" y="6611386"/>
            <a:ext cx="41040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a:t>
            </a:fld>
            <a:endParaRPr dirty="0"/>
          </a:p>
        </p:txBody>
      </p:sp>
      <p:sp>
        <p:nvSpPr>
          <p:cNvPr id="170" name="Google Shape;170;p9">
            <a:extLst>
              <a:ext uri="{FF2B5EF4-FFF2-40B4-BE49-F238E27FC236}">
                <a16:creationId xmlns:a16="http://schemas.microsoft.com/office/drawing/2014/main" id="{2455BD61-2FCF-1849-FD67-8ACA4E6DDD57}"/>
              </a:ext>
            </a:extLst>
          </p:cNvPr>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t>August 2026</a:t>
            </a:r>
            <a:endParaRPr dirty="0"/>
          </a:p>
        </p:txBody>
      </p:sp>
      <p:sp>
        <p:nvSpPr>
          <p:cNvPr id="171" name="Google Shape;171;p9">
            <a:extLst>
              <a:ext uri="{FF2B5EF4-FFF2-40B4-BE49-F238E27FC236}">
                <a16:creationId xmlns:a16="http://schemas.microsoft.com/office/drawing/2014/main" id="{0D30A2C7-C756-DD54-DA31-20129EBC2AA2}"/>
              </a:ext>
            </a:extLst>
          </p:cNvPr>
          <p:cNvSpPr txBox="1">
            <a:spLocks noGrp="1"/>
          </p:cNvSpPr>
          <p:nvPr>
            <p:ph type="ftr" idx="11"/>
          </p:nvPr>
        </p:nvSpPr>
        <p:spPr>
          <a:xfrm>
            <a:off x="1569720" y="6629400"/>
            <a:ext cx="10622280" cy="228600"/>
          </a:xfrm>
          <a:prstGeom prst="rect">
            <a:avLst/>
          </a:prstGeom>
          <a:solidFill>
            <a:srgbClr val="254389"/>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000" i="1" dirty="0">
              <a:solidFill>
                <a:schemeClr val="lt1"/>
              </a:solidFill>
            </a:endParaRPr>
          </a:p>
        </p:txBody>
      </p:sp>
      <p:sp>
        <p:nvSpPr>
          <p:cNvPr id="172" name="Google Shape;172;p9">
            <a:extLst>
              <a:ext uri="{FF2B5EF4-FFF2-40B4-BE49-F238E27FC236}">
                <a16:creationId xmlns:a16="http://schemas.microsoft.com/office/drawing/2014/main" id="{E8E62DCB-C192-AA21-DA12-C73FC4BF3FE5}"/>
              </a:ext>
            </a:extLst>
          </p:cNvPr>
          <p:cNvSpPr/>
          <p:nvPr/>
        </p:nvSpPr>
        <p:spPr>
          <a:xfrm>
            <a:off x="9037674" y="5326912"/>
            <a:ext cx="1679945" cy="103135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orbel"/>
              <a:ea typeface="Corbel"/>
              <a:cs typeface="Corbel"/>
              <a:sym typeface="Corbel"/>
            </a:endParaRPr>
          </a:p>
        </p:txBody>
      </p:sp>
      <p:sp>
        <p:nvSpPr>
          <p:cNvPr id="173" name="Google Shape;173;p9">
            <a:extLst>
              <a:ext uri="{FF2B5EF4-FFF2-40B4-BE49-F238E27FC236}">
                <a16:creationId xmlns:a16="http://schemas.microsoft.com/office/drawing/2014/main" id="{E1B338E3-D7D3-B785-0400-82AB4B4C4401}"/>
              </a:ext>
            </a:extLst>
          </p:cNvPr>
          <p:cNvSpPr txBox="1">
            <a:spLocks noGrp="1"/>
          </p:cNvSpPr>
          <p:nvPr>
            <p:ph type="body" idx="1"/>
          </p:nvPr>
        </p:nvSpPr>
        <p:spPr>
          <a:xfrm>
            <a:off x="410402" y="1121733"/>
            <a:ext cx="7203753" cy="5372101"/>
          </a:xfrm>
          <a:prstGeom prst="rect">
            <a:avLst/>
          </a:prstGeom>
          <a:noFill/>
          <a:ln>
            <a:noFill/>
          </a:ln>
        </p:spPr>
        <p:txBody>
          <a:bodyPr spcFirstLastPara="1" wrap="square" lIns="91425" tIns="45700" rIns="91425" bIns="45700" anchor="t" anchorCtr="0">
            <a:normAutofit/>
          </a:bodyPr>
          <a:lstStyle/>
          <a:p>
            <a:pPr marL="210312" indent="-179832">
              <a:lnSpc>
                <a:spcPct val="110000"/>
              </a:lnSpc>
              <a:buSzPct val="100000"/>
            </a:pPr>
            <a:r>
              <a:rPr lang="en-US" sz="2800" dirty="0"/>
              <a:t>“I wish the [background] presentations had been significantly shorter, and we had much more small/large group discussion. ”</a:t>
            </a:r>
          </a:p>
          <a:p>
            <a:pPr marL="210312" indent="-179832">
              <a:lnSpc>
                <a:spcPct val="110000"/>
              </a:lnSpc>
              <a:buSzPct val="100000"/>
            </a:pPr>
            <a:r>
              <a:rPr lang="en-US" sz="2800" dirty="0"/>
              <a:t>Can we tour or meet at SPASH? </a:t>
            </a:r>
          </a:p>
          <a:p>
            <a:pPr marL="210312" indent="-179832">
              <a:lnSpc>
                <a:spcPct val="110000"/>
              </a:lnSpc>
              <a:buSzPct val="100000"/>
            </a:pPr>
            <a:r>
              <a:rPr lang="en-US" sz="2800" dirty="0"/>
              <a:t>See “Outcomes” document and updated “Questions &amp; Responses” document (new questions 47-49) shared via email and on </a:t>
            </a:r>
            <a:r>
              <a:rPr lang="en-US" sz="2800" u="sng" dirty="0">
                <a:solidFill>
                  <a:schemeClr val="hlink"/>
                </a:solidFill>
                <a:hlinkClick r:id="rId3"/>
              </a:rPr>
              <a:t>webpage</a:t>
            </a:r>
            <a:endParaRPr lang="en-US" sz="2800" dirty="0"/>
          </a:p>
          <a:p>
            <a:pPr marL="210312" indent="-179832">
              <a:lnSpc>
                <a:spcPct val="110000"/>
              </a:lnSpc>
              <a:buSzPct val="100000"/>
            </a:pPr>
            <a:endParaRPr lang="en-US" sz="2900" dirty="0"/>
          </a:p>
          <a:p>
            <a:pPr marL="210312" lvl="0" indent="-210312" algn="l" rtl="0">
              <a:lnSpc>
                <a:spcPct val="110000"/>
              </a:lnSpc>
              <a:spcBef>
                <a:spcPts val="0"/>
              </a:spcBef>
              <a:spcAft>
                <a:spcPts val="0"/>
              </a:spcAft>
              <a:buClr>
                <a:schemeClr val="dk1"/>
              </a:buClr>
              <a:buSzPts val="3200"/>
              <a:buChar char="•"/>
            </a:pPr>
            <a:endParaRPr lang="en-US" sz="3000" dirty="0"/>
          </a:p>
        </p:txBody>
      </p:sp>
      <p:pic>
        <p:nvPicPr>
          <p:cNvPr id="3" name="Picture 2">
            <a:extLst>
              <a:ext uri="{FF2B5EF4-FFF2-40B4-BE49-F238E27FC236}">
                <a16:creationId xmlns:a16="http://schemas.microsoft.com/office/drawing/2014/main" id="{27D43716-4B1F-36AD-30B1-CEFE09537392}"/>
              </a:ext>
            </a:extLst>
          </p:cNvPr>
          <p:cNvPicPr>
            <a:picLocks noChangeAspect="1"/>
          </p:cNvPicPr>
          <p:nvPr/>
        </p:nvPicPr>
        <p:blipFill>
          <a:blip r:embed="rId4"/>
          <a:srcRect r="52051"/>
          <a:stretch>
            <a:fillRect/>
          </a:stretch>
        </p:blipFill>
        <p:spPr>
          <a:xfrm>
            <a:off x="7704114" y="1182053"/>
            <a:ext cx="3105183" cy="4857037"/>
          </a:xfrm>
          <a:prstGeom prst="rect">
            <a:avLst/>
          </a:prstGeom>
        </p:spPr>
      </p:pic>
    </p:spTree>
    <p:extLst>
      <p:ext uri="{BB962C8B-B14F-4D97-AF65-F5344CB8AC3E}">
        <p14:creationId xmlns:p14="http://schemas.microsoft.com/office/powerpoint/2010/main" val="1524289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7">
          <a:extLst>
            <a:ext uri="{FF2B5EF4-FFF2-40B4-BE49-F238E27FC236}">
              <a16:creationId xmlns:a16="http://schemas.microsoft.com/office/drawing/2014/main" id="{2A0C5EB0-6BD3-4FC8-9267-2FB905055098}"/>
            </a:ext>
          </a:extLst>
        </p:cNvPr>
        <p:cNvGrpSpPr/>
        <p:nvPr/>
      </p:nvGrpSpPr>
      <p:grpSpPr>
        <a:xfrm>
          <a:off x="0" y="0"/>
          <a:ext cx="0" cy="0"/>
          <a:chOff x="0" y="0"/>
          <a:chExt cx="0" cy="0"/>
        </a:xfrm>
      </p:grpSpPr>
      <p:sp>
        <p:nvSpPr>
          <p:cNvPr id="168" name="Google Shape;168;p9">
            <a:extLst>
              <a:ext uri="{FF2B5EF4-FFF2-40B4-BE49-F238E27FC236}">
                <a16:creationId xmlns:a16="http://schemas.microsoft.com/office/drawing/2014/main" id="{7FCE1F2C-D3B0-EA64-EF35-7B03498F4D75}"/>
              </a:ext>
            </a:extLst>
          </p:cNvPr>
          <p:cNvSpPr txBox="1">
            <a:spLocks noGrp="1"/>
          </p:cNvSpPr>
          <p:nvPr>
            <p:ph type="title"/>
          </p:nvPr>
        </p:nvSpPr>
        <p:spPr>
          <a:xfrm>
            <a:off x="453403" y="203782"/>
            <a:ext cx="11423287" cy="782387"/>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54389"/>
              </a:buClr>
              <a:buSzPts val="4000"/>
              <a:buFont typeface="Corbel"/>
              <a:buNone/>
            </a:pPr>
            <a:r>
              <a:rPr lang="en-US" dirty="0"/>
              <a:t>Main outcomes from last meeting</a:t>
            </a:r>
            <a:endParaRPr dirty="0"/>
          </a:p>
        </p:txBody>
      </p:sp>
      <p:sp>
        <p:nvSpPr>
          <p:cNvPr id="169" name="Google Shape;169;p9">
            <a:extLst>
              <a:ext uri="{FF2B5EF4-FFF2-40B4-BE49-F238E27FC236}">
                <a16:creationId xmlns:a16="http://schemas.microsoft.com/office/drawing/2014/main" id="{C06E856E-EC69-563F-9F22-A8BF1D7369B3}"/>
              </a:ext>
            </a:extLst>
          </p:cNvPr>
          <p:cNvSpPr txBox="1">
            <a:spLocks noGrp="1"/>
          </p:cNvSpPr>
          <p:nvPr>
            <p:ph type="sldNum" idx="12"/>
          </p:nvPr>
        </p:nvSpPr>
        <p:spPr>
          <a:xfrm>
            <a:off x="0" y="6611386"/>
            <a:ext cx="41040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a:t>
            </a:fld>
            <a:endParaRPr dirty="0"/>
          </a:p>
        </p:txBody>
      </p:sp>
      <p:sp>
        <p:nvSpPr>
          <p:cNvPr id="170" name="Google Shape;170;p9">
            <a:extLst>
              <a:ext uri="{FF2B5EF4-FFF2-40B4-BE49-F238E27FC236}">
                <a16:creationId xmlns:a16="http://schemas.microsoft.com/office/drawing/2014/main" id="{176C35D8-94C9-388A-90B5-1C90DCD1EF8C}"/>
              </a:ext>
            </a:extLst>
          </p:cNvPr>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t>August 2026</a:t>
            </a:r>
            <a:endParaRPr dirty="0"/>
          </a:p>
        </p:txBody>
      </p:sp>
      <p:sp>
        <p:nvSpPr>
          <p:cNvPr id="171" name="Google Shape;171;p9">
            <a:extLst>
              <a:ext uri="{FF2B5EF4-FFF2-40B4-BE49-F238E27FC236}">
                <a16:creationId xmlns:a16="http://schemas.microsoft.com/office/drawing/2014/main" id="{A1958E25-CA3A-2339-1F6E-4BB887533665}"/>
              </a:ext>
            </a:extLst>
          </p:cNvPr>
          <p:cNvSpPr txBox="1">
            <a:spLocks noGrp="1"/>
          </p:cNvSpPr>
          <p:nvPr>
            <p:ph type="ftr" idx="11"/>
          </p:nvPr>
        </p:nvSpPr>
        <p:spPr>
          <a:xfrm>
            <a:off x="1569720" y="6629400"/>
            <a:ext cx="10622280" cy="228600"/>
          </a:xfrm>
          <a:prstGeom prst="rect">
            <a:avLst/>
          </a:prstGeom>
          <a:solidFill>
            <a:srgbClr val="254389"/>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000" i="1" dirty="0">
              <a:solidFill>
                <a:schemeClr val="lt1"/>
              </a:solidFill>
            </a:endParaRPr>
          </a:p>
        </p:txBody>
      </p:sp>
      <p:sp>
        <p:nvSpPr>
          <p:cNvPr id="172" name="Google Shape;172;p9">
            <a:extLst>
              <a:ext uri="{FF2B5EF4-FFF2-40B4-BE49-F238E27FC236}">
                <a16:creationId xmlns:a16="http://schemas.microsoft.com/office/drawing/2014/main" id="{BC6F99B0-2943-9030-340A-592CBA6C1EF3}"/>
              </a:ext>
            </a:extLst>
          </p:cNvPr>
          <p:cNvSpPr/>
          <p:nvPr/>
        </p:nvSpPr>
        <p:spPr>
          <a:xfrm>
            <a:off x="9037674" y="5326912"/>
            <a:ext cx="1679945" cy="103135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orbel"/>
              <a:ea typeface="Corbel"/>
              <a:cs typeface="Corbel"/>
              <a:sym typeface="Corbel"/>
            </a:endParaRPr>
          </a:p>
        </p:txBody>
      </p:sp>
      <p:sp>
        <p:nvSpPr>
          <p:cNvPr id="173" name="Google Shape;173;p9">
            <a:extLst>
              <a:ext uri="{FF2B5EF4-FFF2-40B4-BE49-F238E27FC236}">
                <a16:creationId xmlns:a16="http://schemas.microsoft.com/office/drawing/2014/main" id="{38BD8178-8FB8-DE41-00C7-68BDAD54ECF1}"/>
              </a:ext>
            </a:extLst>
          </p:cNvPr>
          <p:cNvSpPr txBox="1">
            <a:spLocks noGrp="1"/>
          </p:cNvSpPr>
          <p:nvPr>
            <p:ph type="body" idx="1"/>
          </p:nvPr>
        </p:nvSpPr>
        <p:spPr>
          <a:xfrm>
            <a:off x="580292" y="986169"/>
            <a:ext cx="10911835" cy="5372101"/>
          </a:xfrm>
          <a:prstGeom prst="rect">
            <a:avLst/>
          </a:prstGeom>
          <a:noFill/>
          <a:ln>
            <a:noFill/>
          </a:ln>
        </p:spPr>
        <p:txBody>
          <a:bodyPr spcFirstLastPara="1" wrap="square" lIns="91425" tIns="45700" rIns="91425" bIns="45700" anchor="t" anchorCtr="0">
            <a:normAutofit fontScale="85000" lnSpcReduction="10000"/>
          </a:bodyPr>
          <a:lstStyle/>
          <a:p>
            <a:pPr marL="210312" indent="-179832">
              <a:lnSpc>
                <a:spcPct val="110000"/>
              </a:lnSpc>
              <a:buSzPct val="100000"/>
            </a:pPr>
            <a:r>
              <a:rPr lang="en-US" sz="2900" dirty="0"/>
              <a:t>Learned about SPASH including how it might handle 9th graders</a:t>
            </a:r>
          </a:p>
          <a:p>
            <a:pPr marL="210312" indent="-179832">
              <a:lnSpc>
                <a:spcPct val="110000"/>
              </a:lnSpc>
              <a:spcAft>
                <a:spcPts val="600"/>
              </a:spcAft>
              <a:buSzPct val="100000"/>
            </a:pPr>
            <a:r>
              <a:rPr lang="en-US" sz="2900" dirty="0"/>
              <a:t>Narrowed then evaluated potential grade group options:</a:t>
            </a:r>
          </a:p>
          <a:p>
            <a:pPr marL="747713" lvl="1" indent="-260350">
              <a:lnSpc>
                <a:spcPct val="110000"/>
              </a:lnSpc>
              <a:spcAft>
                <a:spcPts val="600"/>
              </a:spcAft>
              <a:buSzPct val="100000"/>
            </a:pPr>
            <a:r>
              <a:rPr lang="en-US" b="1" dirty="0"/>
              <a:t>Current grade groups (K-6, 7-9, 10-12):</a:t>
            </a:r>
            <a:r>
              <a:rPr lang="en-US" dirty="0"/>
              <a:t> Familiar, least disruptive but does not solve long-term fiscal or facility-utilization challenges &amp; leaves 9th graders away from other high schoolers.</a:t>
            </a:r>
          </a:p>
          <a:p>
            <a:pPr marL="747713" lvl="1" indent="-260350">
              <a:lnSpc>
                <a:spcPct val="110000"/>
              </a:lnSpc>
              <a:spcAft>
                <a:spcPts val="600"/>
              </a:spcAft>
              <a:buSzPct val="100000"/>
            </a:pPr>
            <a:r>
              <a:rPr lang="en-US" b="1" dirty="0"/>
              <a:t>Option A (K-5, 6-7, 8-9, 10-12): </a:t>
            </a:r>
            <a:r>
              <a:rPr lang="en-US" dirty="0"/>
              <a:t>Some middle-grade benefits and might be first step to a K-5, 6-8-, 9-12 grouping later, but more transitions, transportation complexity, family burden, and 9th graders remaining in reconfigured junior highs.</a:t>
            </a:r>
          </a:p>
          <a:p>
            <a:pPr marL="747713" lvl="1" indent="-260350">
              <a:lnSpc>
                <a:spcPct val="110000"/>
              </a:lnSpc>
              <a:spcAft>
                <a:spcPts val="600"/>
              </a:spcAft>
              <a:buSzPct val="100000"/>
            </a:pPr>
            <a:r>
              <a:rPr lang="en-US" b="1" dirty="0"/>
              <a:t>Option B (K-6, 7-8, 9-12): </a:t>
            </a:r>
            <a:r>
              <a:rPr lang="en-US" dirty="0"/>
              <a:t>Moves 9th grade to SPASH for a more traditional high school but does not address 6th grade placement, underuses junior highs, raises concerns about SPASH capacity, capital costs, and possible referendum.</a:t>
            </a:r>
          </a:p>
          <a:p>
            <a:pPr marL="747713" lvl="1" indent="-260350">
              <a:lnSpc>
                <a:spcPct val="110000"/>
              </a:lnSpc>
              <a:buSzPct val="100000"/>
            </a:pPr>
            <a:r>
              <a:rPr lang="en-US" b="1" dirty="0"/>
              <a:t>Option C (K-5, 6-8, 9-12): </a:t>
            </a:r>
            <a:r>
              <a:rPr lang="en-US" dirty="0"/>
              <a:t>Aligns with common statewide/national model, benefits 6th and 9th graders, better curricular/co-curricular alignment, and improved building utilization, but raises concerns about SPASH capacity, capital costs, and possible referendum.</a:t>
            </a:r>
          </a:p>
          <a:p>
            <a:pPr marL="210312" lvl="0" indent="-210312" algn="l" rtl="0">
              <a:lnSpc>
                <a:spcPct val="110000"/>
              </a:lnSpc>
              <a:spcBef>
                <a:spcPts val="0"/>
              </a:spcBef>
              <a:spcAft>
                <a:spcPts val="0"/>
              </a:spcAft>
              <a:buClr>
                <a:schemeClr val="dk1"/>
              </a:buClr>
              <a:buSzPts val="3200"/>
              <a:buChar char="•"/>
            </a:pPr>
            <a:endParaRPr lang="en-US" sz="3000" dirty="0"/>
          </a:p>
        </p:txBody>
      </p:sp>
    </p:spTree>
    <p:extLst>
      <p:ext uri="{BB962C8B-B14F-4D97-AF65-F5344CB8AC3E}">
        <p14:creationId xmlns:p14="http://schemas.microsoft.com/office/powerpoint/2010/main" val="1936938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7">
          <a:extLst>
            <a:ext uri="{FF2B5EF4-FFF2-40B4-BE49-F238E27FC236}">
              <a16:creationId xmlns:a16="http://schemas.microsoft.com/office/drawing/2014/main" id="{FF437F4B-67F8-08CA-C951-087B023D33B4}"/>
            </a:ext>
          </a:extLst>
        </p:cNvPr>
        <p:cNvGrpSpPr/>
        <p:nvPr/>
      </p:nvGrpSpPr>
      <p:grpSpPr>
        <a:xfrm>
          <a:off x="0" y="0"/>
          <a:ext cx="0" cy="0"/>
          <a:chOff x="0" y="0"/>
          <a:chExt cx="0" cy="0"/>
        </a:xfrm>
      </p:grpSpPr>
      <p:sp>
        <p:nvSpPr>
          <p:cNvPr id="168" name="Google Shape;168;p9">
            <a:extLst>
              <a:ext uri="{FF2B5EF4-FFF2-40B4-BE49-F238E27FC236}">
                <a16:creationId xmlns:a16="http://schemas.microsoft.com/office/drawing/2014/main" id="{5AE72D72-BF87-08A8-243C-9D8043AAC042}"/>
              </a:ext>
            </a:extLst>
          </p:cNvPr>
          <p:cNvSpPr txBox="1">
            <a:spLocks noGrp="1"/>
          </p:cNvSpPr>
          <p:nvPr>
            <p:ph type="title"/>
          </p:nvPr>
        </p:nvSpPr>
        <p:spPr>
          <a:xfrm>
            <a:off x="453403" y="203782"/>
            <a:ext cx="11423287" cy="782387"/>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54389"/>
              </a:buClr>
              <a:buSzPts val="4000"/>
              <a:buFont typeface="Corbel"/>
              <a:buNone/>
            </a:pPr>
            <a:r>
              <a:rPr lang="en-US" dirty="0"/>
              <a:t>Main outcomes from last meeting</a:t>
            </a:r>
            <a:endParaRPr dirty="0"/>
          </a:p>
        </p:txBody>
      </p:sp>
      <p:sp>
        <p:nvSpPr>
          <p:cNvPr id="169" name="Google Shape;169;p9">
            <a:extLst>
              <a:ext uri="{FF2B5EF4-FFF2-40B4-BE49-F238E27FC236}">
                <a16:creationId xmlns:a16="http://schemas.microsoft.com/office/drawing/2014/main" id="{86C39530-DAC2-CCB4-10F3-976EABF21836}"/>
              </a:ext>
            </a:extLst>
          </p:cNvPr>
          <p:cNvSpPr txBox="1">
            <a:spLocks noGrp="1"/>
          </p:cNvSpPr>
          <p:nvPr>
            <p:ph type="sldNum" idx="12"/>
          </p:nvPr>
        </p:nvSpPr>
        <p:spPr>
          <a:xfrm>
            <a:off x="0" y="6611386"/>
            <a:ext cx="41040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a:t>
            </a:fld>
            <a:endParaRPr dirty="0"/>
          </a:p>
        </p:txBody>
      </p:sp>
      <p:sp>
        <p:nvSpPr>
          <p:cNvPr id="170" name="Google Shape;170;p9">
            <a:extLst>
              <a:ext uri="{FF2B5EF4-FFF2-40B4-BE49-F238E27FC236}">
                <a16:creationId xmlns:a16="http://schemas.microsoft.com/office/drawing/2014/main" id="{CC247968-47AD-85C5-766B-ADDAE16C0A71}"/>
              </a:ext>
            </a:extLst>
          </p:cNvPr>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t>August 2026</a:t>
            </a:r>
            <a:endParaRPr dirty="0"/>
          </a:p>
        </p:txBody>
      </p:sp>
      <p:sp>
        <p:nvSpPr>
          <p:cNvPr id="171" name="Google Shape;171;p9">
            <a:extLst>
              <a:ext uri="{FF2B5EF4-FFF2-40B4-BE49-F238E27FC236}">
                <a16:creationId xmlns:a16="http://schemas.microsoft.com/office/drawing/2014/main" id="{D112325A-7C58-2E39-5477-6387ADE1C7D9}"/>
              </a:ext>
            </a:extLst>
          </p:cNvPr>
          <p:cNvSpPr txBox="1">
            <a:spLocks noGrp="1"/>
          </p:cNvSpPr>
          <p:nvPr>
            <p:ph type="ftr" idx="11"/>
          </p:nvPr>
        </p:nvSpPr>
        <p:spPr>
          <a:xfrm>
            <a:off x="1569720" y="6629400"/>
            <a:ext cx="10622280" cy="228600"/>
          </a:xfrm>
          <a:prstGeom prst="rect">
            <a:avLst/>
          </a:prstGeom>
          <a:solidFill>
            <a:srgbClr val="254389"/>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000" i="1" dirty="0">
              <a:solidFill>
                <a:schemeClr val="lt1"/>
              </a:solidFill>
            </a:endParaRPr>
          </a:p>
        </p:txBody>
      </p:sp>
      <p:sp>
        <p:nvSpPr>
          <p:cNvPr id="172" name="Google Shape;172;p9">
            <a:extLst>
              <a:ext uri="{FF2B5EF4-FFF2-40B4-BE49-F238E27FC236}">
                <a16:creationId xmlns:a16="http://schemas.microsoft.com/office/drawing/2014/main" id="{0CFAD8F0-A93F-2DBF-AE9A-45B9BFCA7BB8}"/>
              </a:ext>
            </a:extLst>
          </p:cNvPr>
          <p:cNvSpPr/>
          <p:nvPr/>
        </p:nvSpPr>
        <p:spPr>
          <a:xfrm>
            <a:off x="9037674" y="5326912"/>
            <a:ext cx="1679945" cy="103135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orbel"/>
              <a:ea typeface="Corbel"/>
              <a:cs typeface="Corbel"/>
              <a:sym typeface="Corbel"/>
            </a:endParaRPr>
          </a:p>
        </p:txBody>
      </p:sp>
      <p:sp>
        <p:nvSpPr>
          <p:cNvPr id="173" name="Google Shape;173;p9">
            <a:extLst>
              <a:ext uri="{FF2B5EF4-FFF2-40B4-BE49-F238E27FC236}">
                <a16:creationId xmlns:a16="http://schemas.microsoft.com/office/drawing/2014/main" id="{D37952A8-E180-FE4C-9A56-7534F2269368}"/>
              </a:ext>
            </a:extLst>
          </p:cNvPr>
          <p:cNvSpPr txBox="1">
            <a:spLocks noGrp="1"/>
          </p:cNvSpPr>
          <p:nvPr>
            <p:ph type="body" idx="1"/>
          </p:nvPr>
        </p:nvSpPr>
        <p:spPr>
          <a:xfrm>
            <a:off x="699872" y="986169"/>
            <a:ext cx="10792255" cy="5100971"/>
          </a:xfrm>
          <a:prstGeom prst="rect">
            <a:avLst/>
          </a:prstGeom>
          <a:noFill/>
          <a:ln>
            <a:noFill/>
          </a:ln>
        </p:spPr>
        <p:txBody>
          <a:bodyPr spcFirstLastPara="1" wrap="square" lIns="91425" tIns="45700" rIns="91425" bIns="45700" anchor="t" anchorCtr="0">
            <a:normAutofit/>
          </a:bodyPr>
          <a:lstStyle/>
          <a:p>
            <a:pPr marL="30480" indent="0">
              <a:lnSpc>
                <a:spcPct val="110000"/>
              </a:lnSpc>
              <a:spcBef>
                <a:spcPts val="0"/>
              </a:spcBef>
              <a:buSzPct val="100000"/>
              <a:buNone/>
            </a:pPr>
            <a:r>
              <a:rPr lang="en-US" sz="2900" dirty="0"/>
              <a:t>Preliminary rankings from individual members at end of meeting:</a:t>
            </a:r>
          </a:p>
          <a:p>
            <a:pPr marL="438912" lvl="1" indent="-155448">
              <a:lnSpc>
                <a:spcPct val="100000"/>
              </a:lnSpc>
              <a:spcBef>
                <a:spcPts val="0"/>
              </a:spcBef>
            </a:pPr>
            <a:r>
              <a:rPr lang="en-US" b="1" dirty="0">
                <a:solidFill>
                  <a:schemeClr val="accent2">
                    <a:lumMod val="50000"/>
                  </a:schemeClr>
                </a:solidFill>
              </a:rPr>
              <a:t>Gold numbers </a:t>
            </a:r>
            <a:r>
              <a:rPr lang="en-US" dirty="0"/>
              <a:t>= # of members assigning option the indicated rank</a:t>
            </a:r>
          </a:p>
          <a:p>
            <a:pPr marL="438912" lvl="1" indent="-155448">
              <a:lnSpc>
                <a:spcPct val="100000"/>
              </a:lnSpc>
            </a:pPr>
            <a:r>
              <a:rPr lang="en-US" dirty="0"/>
              <a:t>“Average Rank” is on a 1-4 scale (lower number is better rank)</a:t>
            </a:r>
          </a:p>
          <a:p>
            <a:pPr marL="210312" indent="-179832">
              <a:lnSpc>
                <a:spcPct val="110000"/>
              </a:lnSpc>
              <a:buSzPct val="100000"/>
            </a:pPr>
            <a:endParaRPr lang="en-US" sz="2900" dirty="0"/>
          </a:p>
          <a:p>
            <a:pPr marL="210312" indent="-179832">
              <a:lnSpc>
                <a:spcPct val="110000"/>
              </a:lnSpc>
              <a:buSzPct val="100000"/>
            </a:pPr>
            <a:endParaRPr lang="en-US" sz="2900" dirty="0"/>
          </a:p>
          <a:p>
            <a:pPr marL="210312" indent="-179832">
              <a:lnSpc>
                <a:spcPct val="110000"/>
              </a:lnSpc>
              <a:buSzPct val="100000"/>
            </a:pPr>
            <a:endParaRPr lang="en-US" sz="2900" dirty="0"/>
          </a:p>
          <a:p>
            <a:pPr marL="210312" lvl="0" indent="-210312" algn="l" rtl="0">
              <a:lnSpc>
                <a:spcPct val="110000"/>
              </a:lnSpc>
              <a:spcBef>
                <a:spcPts val="0"/>
              </a:spcBef>
              <a:spcAft>
                <a:spcPts val="0"/>
              </a:spcAft>
              <a:buClr>
                <a:schemeClr val="dk1"/>
              </a:buClr>
              <a:buSzPts val="3200"/>
              <a:buChar char="•"/>
            </a:pPr>
            <a:endParaRPr lang="en-US" sz="3000" dirty="0"/>
          </a:p>
        </p:txBody>
      </p:sp>
      <p:graphicFrame>
        <p:nvGraphicFramePr>
          <p:cNvPr id="9" name="Table 8">
            <a:extLst>
              <a:ext uri="{FF2B5EF4-FFF2-40B4-BE49-F238E27FC236}">
                <a16:creationId xmlns:a16="http://schemas.microsoft.com/office/drawing/2014/main" id="{9AF99869-24C7-BC86-E533-F15D3E21A4EB}"/>
              </a:ext>
            </a:extLst>
          </p:cNvPr>
          <p:cNvGraphicFramePr>
            <a:graphicFrameLocks noGrp="1"/>
          </p:cNvGraphicFramePr>
          <p:nvPr>
            <p:extLst>
              <p:ext uri="{D42A27DB-BD31-4B8C-83A1-F6EECF244321}">
                <p14:modId xmlns:p14="http://schemas.microsoft.com/office/powerpoint/2010/main" val="1048788128"/>
              </p:ext>
            </p:extLst>
          </p:nvPr>
        </p:nvGraphicFramePr>
        <p:xfrm>
          <a:off x="953734" y="2546814"/>
          <a:ext cx="9979065" cy="3295777"/>
        </p:xfrm>
        <a:graphic>
          <a:graphicData uri="http://schemas.openxmlformats.org/drawingml/2006/table">
            <a:tbl>
              <a:tblPr firstRow="1" firstCol="1" bandRow="1"/>
              <a:tblGrid>
                <a:gridCol w="1911233">
                  <a:extLst>
                    <a:ext uri="{9D8B030D-6E8A-4147-A177-3AD203B41FA5}">
                      <a16:colId xmlns:a16="http://schemas.microsoft.com/office/drawing/2014/main" val="4061375715"/>
                    </a:ext>
                  </a:extLst>
                </a:gridCol>
                <a:gridCol w="1917290">
                  <a:extLst>
                    <a:ext uri="{9D8B030D-6E8A-4147-A177-3AD203B41FA5}">
                      <a16:colId xmlns:a16="http://schemas.microsoft.com/office/drawing/2014/main" val="1085341285"/>
                    </a:ext>
                  </a:extLst>
                </a:gridCol>
                <a:gridCol w="2389239">
                  <a:extLst>
                    <a:ext uri="{9D8B030D-6E8A-4147-A177-3AD203B41FA5}">
                      <a16:colId xmlns:a16="http://schemas.microsoft.com/office/drawing/2014/main" val="587465672"/>
                    </a:ext>
                  </a:extLst>
                </a:gridCol>
                <a:gridCol w="1887793">
                  <a:extLst>
                    <a:ext uri="{9D8B030D-6E8A-4147-A177-3AD203B41FA5}">
                      <a16:colId xmlns:a16="http://schemas.microsoft.com/office/drawing/2014/main" val="2303372948"/>
                    </a:ext>
                  </a:extLst>
                </a:gridCol>
                <a:gridCol w="1873510">
                  <a:extLst>
                    <a:ext uri="{9D8B030D-6E8A-4147-A177-3AD203B41FA5}">
                      <a16:colId xmlns:a16="http://schemas.microsoft.com/office/drawing/2014/main" val="1949466911"/>
                    </a:ext>
                  </a:extLst>
                </a:gridCol>
              </a:tblGrid>
              <a:tr h="1008907">
                <a:tc>
                  <a:txBody>
                    <a:bodyPr/>
                    <a:lstStyle/>
                    <a:p>
                      <a:pPr marL="0" marR="0" algn="ctr">
                        <a:lnSpc>
                          <a:spcPct val="107000"/>
                        </a:lnSpc>
                        <a:spcAft>
                          <a:spcPts val="800"/>
                        </a:spcAft>
                        <a:buNone/>
                      </a:pPr>
                      <a:r>
                        <a:rPr lang="en-US" sz="2000" b="1" kern="0" dirty="0">
                          <a:solidFill>
                            <a:srgbClr val="FFFFFF"/>
                          </a:solidFill>
                          <a:effectLst/>
                          <a:latin typeface="+mn-lt"/>
                          <a:ea typeface="Times New Roman" panose="02020603050405020304" pitchFamily="18" charset="0"/>
                          <a:cs typeface="Times New Roman" panose="02020603050405020304" pitchFamily="18" charset="0"/>
                        </a:rPr>
                        <a:t>Rank</a:t>
                      </a:r>
                      <a:endParaRPr lang="en-US" sz="2000" kern="100" dirty="0">
                        <a:effectLst/>
                        <a:latin typeface="+mn-lt"/>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6E1"/>
                    </a:solidFill>
                  </a:tcPr>
                </a:tc>
                <a:tc>
                  <a:txBody>
                    <a:bodyPr/>
                    <a:lstStyle/>
                    <a:p>
                      <a:pPr marL="0" marR="0" algn="ctr">
                        <a:lnSpc>
                          <a:spcPct val="107000"/>
                        </a:lnSpc>
                        <a:spcAft>
                          <a:spcPts val="800"/>
                        </a:spcAft>
                        <a:buNone/>
                      </a:pPr>
                      <a:r>
                        <a:rPr lang="en-US" sz="2000" b="1" kern="0" dirty="0">
                          <a:solidFill>
                            <a:srgbClr val="FFFFFF"/>
                          </a:solidFill>
                          <a:effectLst/>
                          <a:latin typeface="+mn-lt"/>
                          <a:ea typeface="Times New Roman" panose="02020603050405020304" pitchFamily="18" charset="0"/>
                          <a:cs typeface="Times New Roman" panose="02020603050405020304" pitchFamily="18" charset="0"/>
                        </a:rPr>
                        <a:t>Current Grade Groupings</a:t>
                      </a:r>
                      <a:endParaRPr lang="en-US" sz="2000" kern="100" dirty="0">
                        <a:effectLst/>
                        <a:latin typeface="+mn-lt"/>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6E1"/>
                    </a:solidFill>
                  </a:tcPr>
                </a:tc>
                <a:tc>
                  <a:txBody>
                    <a:bodyPr/>
                    <a:lstStyle/>
                    <a:p>
                      <a:pPr marL="0" marR="0" algn="ctr">
                        <a:lnSpc>
                          <a:spcPct val="107000"/>
                        </a:lnSpc>
                        <a:spcAft>
                          <a:spcPts val="800"/>
                        </a:spcAft>
                        <a:buNone/>
                      </a:pPr>
                      <a:r>
                        <a:rPr lang="en-US" sz="2000" b="1" kern="0" dirty="0">
                          <a:solidFill>
                            <a:srgbClr val="FFFFFF"/>
                          </a:solidFill>
                          <a:effectLst/>
                          <a:latin typeface="+mn-lt"/>
                          <a:ea typeface="Times New Roman" panose="02020603050405020304" pitchFamily="18" charset="0"/>
                          <a:cs typeface="Times New Roman" panose="02020603050405020304" pitchFamily="18" charset="0"/>
                        </a:rPr>
                        <a:t>Option A:</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2000" b="1" kern="0" dirty="0">
                          <a:solidFill>
                            <a:srgbClr val="FFFFFF"/>
                          </a:solidFill>
                          <a:effectLst/>
                          <a:latin typeface="+mn-lt"/>
                          <a:ea typeface="Times New Roman" panose="02020603050405020304" pitchFamily="18" charset="0"/>
                          <a:cs typeface="Times New Roman" panose="02020603050405020304" pitchFamily="18" charset="0"/>
                        </a:rPr>
                        <a:t>K-5, 6-7, 8-9, 10-12</a:t>
                      </a:r>
                      <a:endParaRPr lang="en-US" sz="2000" kern="100" dirty="0">
                        <a:effectLst/>
                        <a:latin typeface="+mn-lt"/>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6E1"/>
                    </a:solidFill>
                  </a:tcPr>
                </a:tc>
                <a:tc>
                  <a:txBody>
                    <a:bodyPr/>
                    <a:lstStyle/>
                    <a:p>
                      <a:pPr marL="0" marR="0" algn="ctr">
                        <a:lnSpc>
                          <a:spcPct val="107000"/>
                        </a:lnSpc>
                        <a:spcAft>
                          <a:spcPts val="800"/>
                        </a:spcAft>
                        <a:buNone/>
                      </a:pPr>
                      <a:r>
                        <a:rPr lang="en-US" sz="2000" b="1" kern="0" dirty="0">
                          <a:solidFill>
                            <a:srgbClr val="FFFFFF"/>
                          </a:solidFill>
                          <a:effectLst/>
                          <a:latin typeface="+mn-lt"/>
                          <a:ea typeface="Times New Roman" panose="02020603050405020304" pitchFamily="18" charset="0"/>
                          <a:cs typeface="Times New Roman" panose="02020603050405020304" pitchFamily="18" charset="0"/>
                        </a:rPr>
                        <a:t>Option B: </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2000" b="1" kern="0" dirty="0">
                          <a:solidFill>
                            <a:srgbClr val="FFFFFF"/>
                          </a:solidFill>
                          <a:effectLst/>
                          <a:latin typeface="+mn-lt"/>
                          <a:ea typeface="Times New Roman" panose="02020603050405020304" pitchFamily="18" charset="0"/>
                          <a:cs typeface="Times New Roman" panose="02020603050405020304" pitchFamily="18" charset="0"/>
                        </a:rPr>
                        <a:t>K-6, 7-8, 9-12</a:t>
                      </a:r>
                      <a:endParaRPr lang="en-US" sz="2000" kern="100" dirty="0">
                        <a:effectLst/>
                        <a:latin typeface="+mn-lt"/>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6E1"/>
                    </a:solidFill>
                  </a:tcPr>
                </a:tc>
                <a:tc>
                  <a:txBody>
                    <a:bodyPr/>
                    <a:lstStyle/>
                    <a:p>
                      <a:pPr marL="0" marR="0" algn="ctr">
                        <a:lnSpc>
                          <a:spcPct val="107000"/>
                        </a:lnSpc>
                        <a:spcAft>
                          <a:spcPts val="800"/>
                        </a:spcAft>
                        <a:buNone/>
                      </a:pPr>
                      <a:r>
                        <a:rPr lang="en-US" sz="2000" b="1" kern="0" dirty="0">
                          <a:solidFill>
                            <a:srgbClr val="FFFFFF"/>
                          </a:solidFill>
                          <a:effectLst/>
                          <a:latin typeface="+mn-lt"/>
                          <a:ea typeface="Times New Roman" panose="02020603050405020304" pitchFamily="18" charset="0"/>
                          <a:cs typeface="Times New Roman" panose="02020603050405020304" pitchFamily="18" charset="0"/>
                        </a:rPr>
                        <a:t>Option C: </a:t>
                      </a:r>
                      <a:endParaRPr lang="en-US" sz="2000" kern="100" dirty="0">
                        <a:effectLst/>
                        <a:latin typeface="+mn-lt"/>
                        <a:ea typeface="Aptos" panose="020B0004020202020204" pitchFamily="34" charset="0"/>
                        <a:cs typeface="Times New Roman" panose="02020603050405020304" pitchFamily="18" charset="0"/>
                      </a:endParaRPr>
                    </a:p>
                    <a:p>
                      <a:pPr marL="0" marR="0" algn="ctr">
                        <a:lnSpc>
                          <a:spcPct val="107000"/>
                        </a:lnSpc>
                        <a:spcAft>
                          <a:spcPts val="800"/>
                        </a:spcAft>
                        <a:buNone/>
                      </a:pPr>
                      <a:r>
                        <a:rPr lang="en-US" sz="2000" b="1" kern="0" dirty="0">
                          <a:solidFill>
                            <a:srgbClr val="FFFFFF"/>
                          </a:solidFill>
                          <a:effectLst/>
                          <a:latin typeface="+mn-lt"/>
                          <a:ea typeface="Times New Roman" panose="02020603050405020304" pitchFamily="18" charset="0"/>
                          <a:cs typeface="Times New Roman" panose="02020603050405020304" pitchFamily="18" charset="0"/>
                        </a:rPr>
                        <a:t>K-5, 6-8, 9-12</a:t>
                      </a:r>
                      <a:endParaRPr lang="en-US" sz="2000" kern="100" dirty="0">
                        <a:effectLst/>
                        <a:latin typeface="+mn-lt"/>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5A6E1"/>
                    </a:solidFill>
                  </a:tcPr>
                </a:tc>
                <a:extLst>
                  <a:ext uri="{0D108BD9-81ED-4DB2-BD59-A6C34878D82A}">
                    <a16:rowId xmlns:a16="http://schemas.microsoft.com/office/drawing/2014/main" val="613031084"/>
                  </a:ext>
                </a:extLst>
              </a:tr>
              <a:tr h="457374">
                <a:tc>
                  <a:txBody>
                    <a:bodyPr/>
                    <a:lstStyle/>
                    <a:p>
                      <a:pPr marL="0" marR="0" algn="ctr">
                        <a:lnSpc>
                          <a:spcPct val="107000"/>
                        </a:lnSpc>
                        <a:spcAft>
                          <a:spcPts val="800"/>
                        </a:spcAft>
                        <a:buNone/>
                      </a:pPr>
                      <a:r>
                        <a:rPr lang="en-US" sz="2000" kern="0">
                          <a:solidFill>
                            <a:srgbClr val="000000"/>
                          </a:solidFill>
                          <a:effectLst/>
                          <a:latin typeface="+mn-lt"/>
                          <a:ea typeface="Times New Roman" panose="02020603050405020304" pitchFamily="18" charset="0"/>
                          <a:cs typeface="Times New Roman" panose="02020603050405020304" pitchFamily="18" charset="0"/>
                        </a:rPr>
                        <a:t>1</a:t>
                      </a:r>
                      <a:endParaRPr lang="en-US" sz="2000" kern="100">
                        <a:effectLst/>
                        <a:latin typeface="+mn-lt"/>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ctr">
                        <a:lnSpc>
                          <a:spcPct val="107000"/>
                        </a:lnSpc>
                        <a:spcAft>
                          <a:spcPts val="800"/>
                        </a:spcAft>
                        <a:buNone/>
                      </a:pPr>
                      <a:r>
                        <a:rPr lang="en-US" sz="2000" b="1" kern="0" dirty="0">
                          <a:solidFill>
                            <a:schemeClr val="accent2">
                              <a:lumMod val="50000"/>
                            </a:schemeClr>
                          </a:solidFill>
                          <a:effectLst/>
                          <a:latin typeface="+mn-lt"/>
                          <a:ea typeface="Times New Roman" panose="02020603050405020304" pitchFamily="18" charset="0"/>
                          <a:cs typeface="Times New Roman" panose="02020603050405020304" pitchFamily="18" charset="0"/>
                        </a:rPr>
                        <a:t>4</a:t>
                      </a:r>
                      <a:endParaRPr lang="en-US" sz="2000" b="1" kern="100" dirty="0">
                        <a:solidFill>
                          <a:schemeClr val="accent2">
                            <a:lumMod val="50000"/>
                          </a:schemeClr>
                        </a:solidFill>
                        <a:effectLst/>
                        <a:latin typeface="+mn-lt"/>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ctr">
                        <a:lnSpc>
                          <a:spcPct val="107000"/>
                        </a:lnSpc>
                        <a:spcAft>
                          <a:spcPts val="800"/>
                        </a:spcAft>
                        <a:buNone/>
                      </a:pPr>
                      <a:r>
                        <a:rPr lang="en-US" sz="2000" b="1" kern="0" dirty="0">
                          <a:solidFill>
                            <a:schemeClr val="accent2">
                              <a:lumMod val="50000"/>
                            </a:schemeClr>
                          </a:solidFill>
                          <a:effectLst/>
                          <a:latin typeface="+mn-lt"/>
                          <a:ea typeface="Times New Roman" panose="02020603050405020304" pitchFamily="18" charset="0"/>
                          <a:cs typeface="Times New Roman" panose="02020603050405020304" pitchFamily="18" charset="0"/>
                        </a:rPr>
                        <a:t>3</a:t>
                      </a:r>
                      <a:endParaRPr lang="en-US" sz="2000" b="1" kern="100" dirty="0">
                        <a:solidFill>
                          <a:schemeClr val="accent2">
                            <a:lumMod val="50000"/>
                          </a:schemeClr>
                        </a:solidFill>
                        <a:effectLst/>
                        <a:latin typeface="+mn-lt"/>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ctr">
                        <a:lnSpc>
                          <a:spcPct val="107000"/>
                        </a:lnSpc>
                        <a:spcAft>
                          <a:spcPts val="800"/>
                        </a:spcAft>
                        <a:buNone/>
                      </a:pPr>
                      <a:r>
                        <a:rPr lang="en-US" sz="2000" b="1" kern="0">
                          <a:solidFill>
                            <a:schemeClr val="accent2">
                              <a:lumMod val="50000"/>
                            </a:schemeClr>
                          </a:solidFill>
                          <a:effectLst/>
                          <a:latin typeface="+mn-lt"/>
                          <a:ea typeface="Times New Roman" panose="02020603050405020304" pitchFamily="18" charset="0"/>
                          <a:cs typeface="Times New Roman" panose="02020603050405020304" pitchFamily="18" charset="0"/>
                        </a:rPr>
                        <a:t>1</a:t>
                      </a:r>
                      <a:endParaRPr lang="en-US" sz="2000" b="1" kern="100">
                        <a:solidFill>
                          <a:schemeClr val="accent2">
                            <a:lumMod val="50000"/>
                          </a:schemeClr>
                        </a:solidFill>
                        <a:effectLst/>
                        <a:latin typeface="+mn-lt"/>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tc>
                  <a:txBody>
                    <a:bodyPr/>
                    <a:lstStyle/>
                    <a:p>
                      <a:pPr marL="0" marR="0" algn="ctr">
                        <a:lnSpc>
                          <a:spcPct val="107000"/>
                        </a:lnSpc>
                        <a:spcAft>
                          <a:spcPts val="800"/>
                        </a:spcAft>
                        <a:buNone/>
                      </a:pPr>
                      <a:r>
                        <a:rPr lang="en-US" sz="2000" b="1" kern="0" dirty="0">
                          <a:solidFill>
                            <a:schemeClr val="accent2">
                              <a:lumMod val="50000"/>
                            </a:schemeClr>
                          </a:solidFill>
                          <a:effectLst/>
                          <a:latin typeface="+mn-lt"/>
                          <a:ea typeface="Times New Roman" panose="02020603050405020304" pitchFamily="18" charset="0"/>
                          <a:cs typeface="Times New Roman" panose="02020603050405020304" pitchFamily="18" charset="0"/>
                        </a:rPr>
                        <a:t>32</a:t>
                      </a:r>
                      <a:endParaRPr lang="en-US" sz="2000" b="1" kern="100" dirty="0">
                        <a:solidFill>
                          <a:schemeClr val="accent2">
                            <a:lumMod val="50000"/>
                          </a:schemeClr>
                        </a:solidFill>
                        <a:effectLst/>
                        <a:latin typeface="+mn-lt"/>
                        <a:ea typeface="Aptos" panose="020B000402020202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181744036"/>
                  </a:ext>
                </a:extLst>
              </a:tr>
              <a:tr h="457374">
                <a:tc>
                  <a:txBody>
                    <a:bodyPr/>
                    <a:lstStyle/>
                    <a:p>
                      <a:pPr marL="0" marR="0" algn="ctr">
                        <a:lnSpc>
                          <a:spcPct val="107000"/>
                        </a:lnSpc>
                        <a:spcAft>
                          <a:spcPts val="800"/>
                        </a:spcAft>
                        <a:buNone/>
                      </a:pPr>
                      <a:r>
                        <a:rPr lang="en-US" sz="2000" kern="0">
                          <a:solidFill>
                            <a:srgbClr val="000000"/>
                          </a:solidFill>
                          <a:effectLst/>
                          <a:latin typeface="+mn-lt"/>
                          <a:ea typeface="Times New Roman" panose="02020603050405020304" pitchFamily="18" charset="0"/>
                          <a:cs typeface="Times New Roman" panose="02020603050405020304" pitchFamily="18" charset="0"/>
                        </a:rPr>
                        <a:t>2</a:t>
                      </a:r>
                      <a:endParaRPr lang="en-US" sz="2000" kern="100">
                        <a:effectLst/>
                        <a:latin typeface="+mn-lt"/>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marL="0" marR="0" algn="ctr">
                        <a:lnSpc>
                          <a:spcPct val="107000"/>
                        </a:lnSpc>
                        <a:spcAft>
                          <a:spcPts val="800"/>
                        </a:spcAft>
                        <a:buNone/>
                      </a:pPr>
                      <a:r>
                        <a:rPr lang="en-US" sz="2000" b="1" kern="0" dirty="0">
                          <a:solidFill>
                            <a:schemeClr val="accent2">
                              <a:lumMod val="50000"/>
                            </a:schemeClr>
                          </a:solidFill>
                          <a:effectLst/>
                          <a:latin typeface="+mn-lt"/>
                          <a:ea typeface="Times New Roman" panose="02020603050405020304" pitchFamily="18" charset="0"/>
                          <a:cs typeface="Times New Roman" panose="02020603050405020304" pitchFamily="18" charset="0"/>
                        </a:rPr>
                        <a:t>10</a:t>
                      </a:r>
                      <a:endParaRPr lang="en-US" sz="2000" b="1" kern="100" dirty="0">
                        <a:solidFill>
                          <a:schemeClr val="accent2">
                            <a:lumMod val="50000"/>
                          </a:schemeClr>
                        </a:solidFill>
                        <a:effectLst/>
                        <a:latin typeface="+mn-lt"/>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marL="0" marR="0" algn="ctr">
                        <a:lnSpc>
                          <a:spcPct val="107000"/>
                        </a:lnSpc>
                        <a:spcAft>
                          <a:spcPts val="800"/>
                        </a:spcAft>
                        <a:buNone/>
                      </a:pPr>
                      <a:r>
                        <a:rPr lang="en-US" sz="2000" b="1" kern="0" dirty="0">
                          <a:solidFill>
                            <a:schemeClr val="accent2">
                              <a:lumMod val="50000"/>
                            </a:schemeClr>
                          </a:solidFill>
                          <a:effectLst/>
                          <a:latin typeface="+mn-lt"/>
                          <a:ea typeface="Times New Roman" panose="02020603050405020304" pitchFamily="18" charset="0"/>
                          <a:cs typeface="Times New Roman" panose="02020603050405020304" pitchFamily="18" charset="0"/>
                        </a:rPr>
                        <a:t>14</a:t>
                      </a:r>
                      <a:endParaRPr lang="en-US" sz="2000" b="1" kern="100" dirty="0">
                        <a:solidFill>
                          <a:schemeClr val="accent2">
                            <a:lumMod val="50000"/>
                          </a:schemeClr>
                        </a:solidFill>
                        <a:effectLst/>
                        <a:latin typeface="+mn-lt"/>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marL="0" marR="0" algn="ctr">
                        <a:lnSpc>
                          <a:spcPct val="107000"/>
                        </a:lnSpc>
                        <a:spcAft>
                          <a:spcPts val="800"/>
                        </a:spcAft>
                        <a:buNone/>
                      </a:pPr>
                      <a:r>
                        <a:rPr lang="en-US" sz="2000" b="1" kern="0" dirty="0">
                          <a:solidFill>
                            <a:schemeClr val="accent2">
                              <a:lumMod val="50000"/>
                            </a:schemeClr>
                          </a:solidFill>
                          <a:effectLst/>
                          <a:latin typeface="+mn-lt"/>
                          <a:ea typeface="Times New Roman" panose="02020603050405020304" pitchFamily="18" charset="0"/>
                          <a:cs typeface="Times New Roman" panose="02020603050405020304" pitchFamily="18" charset="0"/>
                        </a:rPr>
                        <a:t>9</a:t>
                      </a:r>
                      <a:endParaRPr lang="en-US" sz="2000" b="1" kern="100" dirty="0">
                        <a:solidFill>
                          <a:schemeClr val="accent2">
                            <a:lumMod val="50000"/>
                          </a:schemeClr>
                        </a:solidFill>
                        <a:effectLst/>
                        <a:latin typeface="+mn-lt"/>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marL="0" marR="0" algn="ctr">
                        <a:lnSpc>
                          <a:spcPct val="107000"/>
                        </a:lnSpc>
                        <a:spcAft>
                          <a:spcPts val="800"/>
                        </a:spcAft>
                        <a:buNone/>
                      </a:pPr>
                      <a:r>
                        <a:rPr lang="en-US" sz="2000" b="1" kern="0">
                          <a:solidFill>
                            <a:schemeClr val="accent2">
                              <a:lumMod val="50000"/>
                            </a:schemeClr>
                          </a:solidFill>
                          <a:effectLst/>
                          <a:latin typeface="+mn-lt"/>
                          <a:ea typeface="Times New Roman" panose="02020603050405020304" pitchFamily="18" charset="0"/>
                          <a:cs typeface="Times New Roman" panose="02020603050405020304" pitchFamily="18" charset="0"/>
                        </a:rPr>
                        <a:t>5</a:t>
                      </a:r>
                      <a:endParaRPr lang="en-US" sz="2000" b="1" kern="100">
                        <a:solidFill>
                          <a:schemeClr val="accent2">
                            <a:lumMod val="50000"/>
                          </a:schemeClr>
                        </a:solidFill>
                        <a:effectLst/>
                        <a:latin typeface="+mn-lt"/>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4141387171"/>
                  </a:ext>
                </a:extLst>
              </a:tr>
              <a:tr h="457374">
                <a:tc>
                  <a:txBody>
                    <a:bodyPr/>
                    <a:lstStyle/>
                    <a:p>
                      <a:pPr marL="0" marR="0" algn="ctr">
                        <a:lnSpc>
                          <a:spcPct val="107000"/>
                        </a:lnSpc>
                        <a:spcAft>
                          <a:spcPts val="800"/>
                        </a:spcAft>
                        <a:buNone/>
                      </a:pPr>
                      <a:r>
                        <a:rPr lang="en-US" sz="2000" kern="0">
                          <a:solidFill>
                            <a:srgbClr val="000000"/>
                          </a:solidFill>
                          <a:effectLst/>
                          <a:latin typeface="+mn-lt"/>
                          <a:ea typeface="Times New Roman" panose="02020603050405020304" pitchFamily="18" charset="0"/>
                          <a:cs typeface="Times New Roman" panose="02020603050405020304" pitchFamily="18" charset="0"/>
                        </a:rPr>
                        <a:t>3</a:t>
                      </a:r>
                      <a:endParaRPr lang="en-US" sz="2000" kern="100">
                        <a:effectLst/>
                        <a:latin typeface="+mn-lt"/>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solidFill>
                      <a:srgbClr val="D9D9D9"/>
                    </a:solidFill>
                  </a:tcPr>
                </a:tc>
                <a:tc>
                  <a:txBody>
                    <a:bodyPr/>
                    <a:lstStyle/>
                    <a:p>
                      <a:pPr marL="0" marR="0" algn="ctr">
                        <a:lnSpc>
                          <a:spcPct val="107000"/>
                        </a:lnSpc>
                        <a:spcAft>
                          <a:spcPts val="800"/>
                        </a:spcAft>
                        <a:buNone/>
                      </a:pPr>
                      <a:r>
                        <a:rPr lang="en-US" sz="2000" b="1" kern="0" dirty="0">
                          <a:solidFill>
                            <a:schemeClr val="accent2">
                              <a:lumMod val="50000"/>
                            </a:schemeClr>
                          </a:solidFill>
                          <a:effectLst/>
                          <a:latin typeface="+mn-lt"/>
                          <a:ea typeface="Times New Roman" panose="02020603050405020304" pitchFamily="18" charset="0"/>
                          <a:cs typeface="Times New Roman" panose="02020603050405020304" pitchFamily="18" charset="0"/>
                        </a:rPr>
                        <a:t>14</a:t>
                      </a:r>
                      <a:endParaRPr lang="en-US" sz="2000" b="1" kern="100" dirty="0">
                        <a:solidFill>
                          <a:schemeClr val="accent2">
                            <a:lumMod val="50000"/>
                          </a:schemeClr>
                        </a:solidFill>
                        <a:effectLst/>
                        <a:latin typeface="+mn-lt"/>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solidFill>
                      <a:srgbClr val="D9D9D9"/>
                    </a:solidFill>
                  </a:tcPr>
                </a:tc>
                <a:tc>
                  <a:txBody>
                    <a:bodyPr/>
                    <a:lstStyle/>
                    <a:p>
                      <a:pPr marL="0" marR="0" algn="ctr">
                        <a:lnSpc>
                          <a:spcPct val="107000"/>
                        </a:lnSpc>
                        <a:spcAft>
                          <a:spcPts val="800"/>
                        </a:spcAft>
                        <a:buNone/>
                      </a:pPr>
                      <a:r>
                        <a:rPr lang="en-US" sz="2000" b="1" kern="0" dirty="0">
                          <a:solidFill>
                            <a:schemeClr val="accent2">
                              <a:lumMod val="50000"/>
                            </a:schemeClr>
                          </a:solidFill>
                          <a:effectLst/>
                          <a:latin typeface="+mn-lt"/>
                          <a:ea typeface="Times New Roman" panose="02020603050405020304" pitchFamily="18" charset="0"/>
                          <a:cs typeface="Times New Roman" panose="02020603050405020304" pitchFamily="18" charset="0"/>
                        </a:rPr>
                        <a:t>9</a:t>
                      </a:r>
                      <a:endParaRPr lang="en-US" sz="2000" b="1" kern="100" dirty="0">
                        <a:solidFill>
                          <a:schemeClr val="accent2">
                            <a:lumMod val="50000"/>
                          </a:schemeClr>
                        </a:solidFill>
                        <a:effectLst/>
                        <a:latin typeface="+mn-lt"/>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solidFill>
                      <a:srgbClr val="D9D9D9"/>
                    </a:solidFill>
                  </a:tcPr>
                </a:tc>
                <a:tc>
                  <a:txBody>
                    <a:bodyPr/>
                    <a:lstStyle/>
                    <a:p>
                      <a:pPr marL="0" marR="0" algn="ctr">
                        <a:lnSpc>
                          <a:spcPct val="107000"/>
                        </a:lnSpc>
                        <a:spcAft>
                          <a:spcPts val="800"/>
                        </a:spcAft>
                        <a:buNone/>
                      </a:pPr>
                      <a:r>
                        <a:rPr lang="en-US" sz="2000" b="1" kern="0" dirty="0">
                          <a:solidFill>
                            <a:schemeClr val="accent2">
                              <a:lumMod val="50000"/>
                            </a:schemeClr>
                          </a:solidFill>
                          <a:effectLst/>
                          <a:latin typeface="+mn-lt"/>
                          <a:ea typeface="Times New Roman" panose="02020603050405020304" pitchFamily="18" charset="0"/>
                          <a:cs typeface="Times New Roman" panose="02020603050405020304" pitchFamily="18" charset="0"/>
                        </a:rPr>
                        <a:t>12</a:t>
                      </a:r>
                      <a:endParaRPr lang="en-US" sz="2000" b="1" kern="100" dirty="0">
                        <a:solidFill>
                          <a:schemeClr val="accent2">
                            <a:lumMod val="50000"/>
                          </a:schemeClr>
                        </a:solidFill>
                        <a:effectLst/>
                        <a:latin typeface="+mn-lt"/>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solidFill>
                      <a:srgbClr val="D9D9D9"/>
                    </a:solidFill>
                  </a:tcPr>
                </a:tc>
                <a:tc>
                  <a:txBody>
                    <a:bodyPr/>
                    <a:lstStyle/>
                    <a:p>
                      <a:pPr marL="0" marR="0" algn="ctr">
                        <a:lnSpc>
                          <a:spcPct val="107000"/>
                        </a:lnSpc>
                        <a:spcAft>
                          <a:spcPts val="800"/>
                        </a:spcAft>
                        <a:buNone/>
                      </a:pPr>
                      <a:r>
                        <a:rPr lang="en-US" sz="2000" b="1" kern="0">
                          <a:solidFill>
                            <a:schemeClr val="accent2">
                              <a:lumMod val="50000"/>
                            </a:schemeClr>
                          </a:solidFill>
                          <a:effectLst/>
                          <a:latin typeface="+mn-lt"/>
                          <a:ea typeface="Times New Roman" panose="02020603050405020304" pitchFamily="18" charset="0"/>
                          <a:cs typeface="Times New Roman" panose="02020603050405020304" pitchFamily="18" charset="0"/>
                        </a:rPr>
                        <a:t>2</a:t>
                      </a:r>
                      <a:endParaRPr lang="en-US" sz="2000" b="1" kern="100">
                        <a:solidFill>
                          <a:schemeClr val="accent2">
                            <a:lumMod val="50000"/>
                          </a:schemeClr>
                        </a:solidFill>
                        <a:effectLst/>
                        <a:latin typeface="+mn-lt"/>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solidFill>
                      <a:srgbClr val="D9D9D9"/>
                    </a:solidFill>
                  </a:tcPr>
                </a:tc>
                <a:extLst>
                  <a:ext uri="{0D108BD9-81ED-4DB2-BD59-A6C34878D82A}">
                    <a16:rowId xmlns:a16="http://schemas.microsoft.com/office/drawing/2014/main" val="2673404065"/>
                  </a:ext>
                </a:extLst>
              </a:tr>
              <a:tr h="457374">
                <a:tc>
                  <a:txBody>
                    <a:bodyPr/>
                    <a:lstStyle/>
                    <a:p>
                      <a:pPr marL="0" marR="0" algn="ctr">
                        <a:lnSpc>
                          <a:spcPct val="107000"/>
                        </a:lnSpc>
                        <a:spcAft>
                          <a:spcPts val="800"/>
                        </a:spcAft>
                        <a:buNone/>
                      </a:pPr>
                      <a:r>
                        <a:rPr lang="en-US" sz="2000" kern="0">
                          <a:solidFill>
                            <a:srgbClr val="000000"/>
                          </a:solidFill>
                          <a:effectLst/>
                          <a:latin typeface="+mn-lt"/>
                          <a:ea typeface="Times New Roman" panose="02020603050405020304" pitchFamily="18" charset="0"/>
                          <a:cs typeface="Times New Roman" panose="02020603050405020304" pitchFamily="18" charset="0"/>
                        </a:rPr>
                        <a:t>4</a:t>
                      </a:r>
                      <a:endParaRPr lang="en-US" sz="2000" kern="100">
                        <a:effectLst/>
                        <a:latin typeface="+mn-lt"/>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marL="0" marR="0" algn="ctr">
                        <a:lnSpc>
                          <a:spcPct val="107000"/>
                        </a:lnSpc>
                        <a:spcAft>
                          <a:spcPts val="800"/>
                        </a:spcAft>
                        <a:buNone/>
                      </a:pPr>
                      <a:r>
                        <a:rPr lang="en-US" sz="2000" b="1" kern="0">
                          <a:solidFill>
                            <a:schemeClr val="accent2">
                              <a:lumMod val="50000"/>
                            </a:schemeClr>
                          </a:solidFill>
                          <a:effectLst/>
                          <a:latin typeface="+mn-lt"/>
                          <a:ea typeface="Times New Roman" panose="02020603050405020304" pitchFamily="18" charset="0"/>
                          <a:cs typeface="Times New Roman" panose="02020603050405020304" pitchFamily="18" charset="0"/>
                        </a:rPr>
                        <a:t>10</a:t>
                      </a:r>
                      <a:endParaRPr lang="en-US" sz="2000" b="1" kern="100">
                        <a:solidFill>
                          <a:schemeClr val="accent2">
                            <a:lumMod val="50000"/>
                          </a:schemeClr>
                        </a:solidFill>
                        <a:effectLst/>
                        <a:latin typeface="+mn-lt"/>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marL="0" marR="0" algn="ctr">
                        <a:lnSpc>
                          <a:spcPct val="107000"/>
                        </a:lnSpc>
                        <a:spcAft>
                          <a:spcPts val="800"/>
                        </a:spcAft>
                        <a:buNone/>
                      </a:pPr>
                      <a:r>
                        <a:rPr lang="en-US" sz="2000" b="1" kern="0" dirty="0">
                          <a:solidFill>
                            <a:schemeClr val="accent2">
                              <a:lumMod val="50000"/>
                            </a:schemeClr>
                          </a:solidFill>
                          <a:effectLst/>
                          <a:latin typeface="+mn-lt"/>
                          <a:ea typeface="Times New Roman" panose="02020603050405020304" pitchFamily="18" charset="0"/>
                          <a:cs typeface="Times New Roman" panose="02020603050405020304" pitchFamily="18" charset="0"/>
                        </a:rPr>
                        <a:t>11</a:t>
                      </a:r>
                      <a:endParaRPr lang="en-US" sz="2000" b="1" kern="100" dirty="0">
                        <a:solidFill>
                          <a:schemeClr val="accent2">
                            <a:lumMod val="50000"/>
                          </a:schemeClr>
                        </a:solidFill>
                        <a:effectLst/>
                        <a:latin typeface="+mn-lt"/>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marL="0" marR="0" algn="ctr">
                        <a:lnSpc>
                          <a:spcPct val="107000"/>
                        </a:lnSpc>
                        <a:spcAft>
                          <a:spcPts val="800"/>
                        </a:spcAft>
                        <a:buNone/>
                      </a:pPr>
                      <a:r>
                        <a:rPr lang="en-US" sz="2000" b="1" kern="0" dirty="0">
                          <a:solidFill>
                            <a:schemeClr val="accent2">
                              <a:lumMod val="50000"/>
                            </a:schemeClr>
                          </a:solidFill>
                          <a:effectLst/>
                          <a:latin typeface="+mn-lt"/>
                          <a:ea typeface="Times New Roman" panose="02020603050405020304" pitchFamily="18" charset="0"/>
                          <a:cs typeface="Times New Roman" panose="02020603050405020304" pitchFamily="18" charset="0"/>
                        </a:rPr>
                        <a:t>15</a:t>
                      </a:r>
                      <a:endParaRPr lang="en-US" sz="2000" b="1" kern="100" dirty="0">
                        <a:solidFill>
                          <a:schemeClr val="accent2">
                            <a:lumMod val="50000"/>
                          </a:schemeClr>
                        </a:solidFill>
                        <a:effectLst/>
                        <a:latin typeface="+mn-lt"/>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marL="0" marR="0" algn="ctr">
                        <a:lnSpc>
                          <a:spcPct val="107000"/>
                        </a:lnSpc>
                        <a:spcAft>
                          <a:spcPts val="800"/>
                        </a:spcAft>
                        <a:buNone/>
                      </a:pPr>
                      <a:r>
                        <a:rPr lang="en-US" sz="2000" b="1" kern="0" dirty="0">
                          <a:solidFill>
                            <a:schemeClr val="accent2">
                              <a:lumMod val="50000"/>
                            </a:schemeClr>
                          </a:solidFill>
                          <a:effectLst/>
                          <a:latin typeface="+mn-lt"/>
                          <a:ea typeface="Times New Roman" panose="02020603050405020304" pitchFamily="18" charset="0"/>
                          <a:cs typeface="Times New Roman" panose="02020603050405020304" pitchFamily="18" charset="0"/>
                        </a:rPr>
                        <a:t>0</a:t>
                      </a:r>
                      <a:endParaRPr lang="en-US" sz="2000" b="1" kern="100" dirty="0">
                        <a:solidFill>
                          <a:schemeClr val="accent2">
                            <a:lumMod val="50000"/>
                          </a:schemeClr>
                        </a:solidFill>
                        <a:effectLst/>
                        <a:latin typeface="+mn-lt"/>
                        <a:ea typeface="Aptos" panose="020B0004020202020204" pitchFamily="34" charset="0"/>
                        <a:cs typeface="Times New Roman" panose="02020603050405020304" pitchFamily="18" charset="0"/>
                      </a:endParaRPr>
                    </a:p>
                  </a:txBody>
                  <a:tcPr marL="68580" marR="68580" marT="0" marB="0" anchor="ctr">
                    <a:lnL>
                      <a:noFill/>
                    </a:lnL>
                    <a:lnR>
                      <a:noFill/>
                    </a:lnR>
                    <a:lnT>
                      <a:noFill/>
                    </a:lnT>
                    <a:lnB>
                      <a:noFill/>
                    </a:lnB>
                    <a:noFill/>
                  </a:tcPr>
                </a:tc>
                <a:extLst>
                  <a:ext uri="{0D108BD9-81ED-4DB2-BD59-A6C34878D82A}">
                    <a16:rowId xmlns:a16="http://schemas.microsoft.com/office/drawing/2014/main" val="2597782684"/>
                  </a:ext>
                </a:extLst>
              </a:tr>
              <a:tr h="457374">
                <a:tc>
                  <a:txBody>
                    <a:bodyPr/>
                    <a:lstStyle/>
                    <a:p>
                      <a:pPr marL="0" marR="0" algn="ctr">
                        <a:lnSpc>
                          <a:spcPct val="107000"/>
                        </a:lnSpc>
                        <a:spcAft>
                          <a:spcPts val="800"/>
                        </a:spcAft>
                        <a:buNone/>
                      </a:pPr>
                      <a:r>
                        <a:rPr lang="en-US" sz="2000" b="1" kern="0" dirty="0">
                          <a:solidFill>
                            <a:srgbClr val="000000"/>
                          </a:solidFill>
                          <a:effectLst/>
                          <a:latin typeface="+mn-lt"/>
                          <a:ea typeface="Times New Roman" panose="02020603050405020304" pitchFamily="18" charset="0"/>
                          <a:cs typeface="Times New Roman" panose="02020603050405020304" pitchFamily="18" charset="0"/>
                        </a:rPr>
                        <a:t>Average Rank</a:t>
                      </a:r>
                      <a:endParaRPr lang="en-US" sz="2000" kern="100" dirty="0">
                        <a:effectLst/>
                        <a:latin typeface="+mn-lt"/>
                        <a:ea typeface="Aptos" panose="020B000402020202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lnSpc>
                          <a:spcPct val="107000"/>
                        </a:lnSpc>
                        <a:spcAft>
                          <a:spcPts val="800"/>
                        </a:spcAft>
                        <a:buNone/>
                      </a:pPr>
                      <a:r>
                        <a:rPr lang="en-US" sz="2000" b="1" kern="0" dirty="0">
                          <a:solidFill>
                            <a:srgbClr val="000000"/>
                          </a:solidFill>
                          <a:effectLst/>
                          <a:latin typeface="+mn-lt"/>
                          <a:ea typeface="Times New Roman" panose="02020603050405020304" pitchFamily="18" charset="0"/>
                          <a:cs typeface="Times New Roman" panose="02020603050405020304" pitchFamily="18" charset="0"/>
                        </a:rPr>
                        <a:t>2.8</a:t>
                      </a:r>
                      <a:endParaRPr lang="en-US" sz="2000" kern="100" dirty="0">
                        <a:effectLst/>
                        <a:latin typeface="+mn-lt"/>
                        <a:ea typeface="Aptos" panose="020B000402020202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lnSpc>
                          <a:spcPct val="107000"/>
                        </a:lnSpc>
                        <a:spcAft>
                          <a:spcPts val="800"/>
                        </a:spcAft>
                        <a:buNone/>
                      </a:pPr>
                      <a:r>
                        <a:rPr lang="en-US" sz="2000" b="1" kern="0" dirty="0">
                          <a:solidFill>
                            <a:srgbClr val="000000"/>
                          </a:solidFill>
                          <a:effectLst/>
                          <a:latin typeface="+mn-lt"/>
                          <a:ea typeface="Times New Roman" panose="02020603050405020304" pitchFamily="18" charset="0"/>
                          <a:cs typeface="Times New Roman" panose="02020603050405020304" pitchFamily="18" charset="0"/>
                        </a:rPr>
                        <a:t>2.7</a:t>
                      </a:r>
                      <a:endParaRPr lang="en-US" sz="2000" kern="100" dirty="0">
                        <a:effectLst/>
                        <a:latin typeface="+mn-lt"/>
                        <a:ea typeface="Aptos" panose="020B000402020202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lnSpc>
                          <a:spcPct val="107000"/>
                        </a:lnSpc>
                        <a:spcAft>
                          <a:spcPts val="800"/>
                        </a:spcAft>
                        <a:buNone/>
                      </a:pPr>
                      <a:r>
                        <a:rPr lang="en-US" sz="2000" b="1" kern="0" dirty="0">
                          <a:solidFill>
                            <a:srgbClr val="000000"/>
                          </a:solidFill>
                          <a:effectLst/>
                          <a:latin typeface="+mn-lt"/>
                          <a:ea typeface="Times New Roman" panose="02020603050405020304" pitchFamily="18" charset="0"/>
                          <a:cs typeface="Times New Roman" panose="02020603050405020304" pitchFamily="18" charset="0"/>
                        </a:rPr>
                        <a:t>3.1</a:t>
                      </a:r>
                      <a:endParaRPr lang="en-US" sz="2000" kern="100" dirty="0">
                        <a:effectLst/>
                        <a:latin typeface="+mn-lt"/>
                        <a:ea typeface="Aptos" panose="020B000402020202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lnSpc>
                          <a:spcPct val="107000"/>
                        </a:lnSpc>
                        <a:spcAft>
                          <a:spcPts val="800"/>
                        </a:spcAft>
                        <a:buNone/>
                      </a:pPr>
                      <a:r>
                        <a:rPr lang="en-US" sz="2000" b="1" kern="0" dirty="0">
                          <a:solidFill>
                            <a:srgbClr val="000000"/>
                          </a:solidFill>
                          <a:effectLst/>
                          <a:latin typeface="+mn-lt"/>
                          <a:ea typeface="Times New Roman" panose="02020603050405020304" pitchFamily="18" charset="0"/>
                          <a:cs typeface="Times New Roman" panose="02020603050405020304" pitchFamily="18" charset="0"/>
                        </a:rPr>
                        <a:t>1.2</a:t>
                      </a:r>
                      <a:endParaRPr lang="en-US" sz="2000" kern="100" dirty="0">
                        <a:effectLst/>
                        <a:latin typeface="+mn-lt"/>
                        <a:ea typeface="Aptos" panose="020B000402020202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082298699"/>
                  </a:ext>
                </a:extLst>
              </a:tr>
            </a:tbl>
          </a:graphicData>
        </a:graphic>
      </p:graphicFrame>
    </p:spTree>
    <p:extLst>
      <p:ext uri="{BB962C8B-B14F-4D97-AF65-F5344CB8AC3E}">
        <p14:creationId xmlns:p14="http://schemas.microsoft.com/office/powerpoint/2010/main" val="205541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7">
          <a:extLst>
            <a:ext uri="{FF2B5EF4-FFF2-40B4-BE49-F238E27FC236}">
              <a16:creationId xmlns:a16="http://schemas.microsoft.com/office/drawing/2014/main" id="{18BC8260-9E08-B635-FA71-62CC949EBE68}"/>
            </a:ext>
          </a:extLst>
        </p:cNvPr>
        <p:cNvGrpSpPr/>
        <p:nvPr/>
      </p:nvGrpSpPr>
      <p:grpSpPr>
        <a:xfrm>
          <a:off x="0" y="0"/>
          <a:ext cx="0" cy="0"/>
          <a:chOff x="0" y="0"/>
          <a:chExt cx="0" cy="0"/>
        </a:xfrm>
      </p:grpSpPr>
      <p:sp>
        <p:nvSpPr>
          <p:cNvPr id="168" name="Google Shape;168;p9">
            <a:extLst>
              <a:ext uri="{FF2B5EF4-FFF2-40B4-BE49-F238E27FC236}">
                <a16:creationId xmlns:a16="http://schemas.microsoft.com/office/drawing/2014/main" id="{294E6851-83A3-7016-5FAF-A866F26951FC}"/>
              </a:ext>
            </a:extLst>
          </p:cNvPr>
          <p:cNvSpPr txBox="1">
            <a:spLocks noGrp="1"/>
          </p:cNvSpPr>
          <p:nvPr>
            <p:ph type="title"/>
          </p:nvPr>
        </p:nvSpPr>
        <p:spPr>
          <a:xfrm>
            <a:off x="453403" y="203782"/>
            <a:ext cx="11423287" cy="782387"/>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54389"/>
              </a:buClr>
              <a:buSzPts val="4000"/>
              <a:buFont typeface="Corbel"/>
              <a:buNone/>
            </a:pPr>
            <a:r>
              <a:rPr lang="en-US" dirty="0"/>
              <a:t>Main outcomes from last meeting</a:t>
            </a:r>
            <a:endParaRPr dirty="0"/>
          </a:p>
        </p:txBody>
      </p:sp>
      <p:sp>
        <p:nvSpPr>
          <p:cNvPr id="169" name="Google Shape;169;p9">
            <a:extLst>
              <a:ext uri="{FF2B5EF4-FFF2-40B4-BE49-F238E27FC236}">
                <a16:creationId xmlns:a16="http://schemas.microsoft.com/office/drawing/2014/main" id="{E9081770-9C1C-79F4-B74E-84F2B623EE2D}"/>
              </a:ext>
            </a:extLst>
          </p:cNvPr>
          <p:cNvSpPr txBox="1">
            <a:spLocks noGrp="1"/>
          </p:cNvSpPr>
          <p:nvPr>
            <p:ph type="sldNum" idx="12"/>
          </p:nvPr>
        </p:nvSpPr>
        <p:spPr>
          <a:xfrm>
            <a:off x="0" y="6611386"/>
            <a:ext cx="41040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8</a:t>
            </a:fld>
            <a:endParaRPr dirty="0"/>
          </a:p>
        </p:txBody>
      </p:sp>
      <p:sp>
        <p:nvSpPr>
          <p:cNvPr id="170" name="Google Shape;170;p9">
            <a:extLst>
              <a:ext uri="{FF2B5EF4-FFF2-40B4-BE49-F238E27FC236}">
                <a16:creationId xmlns:a16="http://schemas.microsoft.com/office/drawing/2014/main" id="{6563945A-6201-1E34-D33A-5EA48BCC5B52}"/>
              </a:ext>
            </a:extLst>
          </p:cNvPr>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t>August 2026</a:t>
            </a:r>
            <a:endParaRPr dirty="0"/>
          </a:p>
        </p:txBody>
      </p:sp>
      <p:sp>
        <p:nvSpPr>
          <p:cNvPr id="171" name="Google Shape;171;p9">
            <a:extLst>
              <a:ext uri="{FF2B5EF4-FFF2-40B4-BE49-F238E27FC236}">
                <a16:creationId xmlns:a16="http://schemas.microsoft.com/office/drawing/2014/main" id="{10E52597-0524-1BEA-9E6D-C55460BBD849}"/>
              </a:ext>
            </a:extLst>
          </p:cNvPr>
          <p:cNvSpPr txBox="1">
            <a:spLocks noGrp="1"/>
          </p:cNvSpPr>
          <p:nvPr>
            <p:ph type="ftr" idx="11"/>
          </p:nvPr>
        </p:nvSpPr>
        <p:spPr>
          <a:xfrm>
            <a:off x="1569720" y="6629400"/>
            <a:ext cx="10622280" cy="228600"/>
          </a:xfrm>
          <a:prstGeom prst="rect">
            <a:avLst/>
          </a:prstGeom>
          <a:solidFill>
            <a:srgbClr val="254389"/>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000" i="1" dirty="0">
              <a:solidFill>
                <a:schemeClr val="lt1"/>
              </a:solidFill>
            </a:endParaRPr>
          </a:p>
        </p:txBody>
      </p:sp>
      <p:sp>
        <p:nvSpPr>
          <p:cNvPr id="172" name="Google Shape;172;p9">
            <a:extLst>
              <a:ext uri="{FF2B5EF4-FFF2-40B4-BE49-F238E27FC236}">
                <a16:creationId xmlns:a16="http://schemas.microsoft.com/office/drawing/2014/main" id="{298A65EA-3242-F7F4-BC3E-145FECB0854F}"/>
              </a:ext>
            </a:extLst>
          </p:cNvPr>
          <p:cNvSpPr/>
          <p:nvPr/>
        </p:nvSpPr>
        <p:spPr>
          <a:xfrm>
            <a:off x="9037674" y="5326912"/>
            <a:ext cx="1679945" cy="103135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orbel"/>
              <a:ea typeface="Corbel"/>
              <a:cs typeface="Corbel"/>
              <a:sym typeface="Corbel"/>
            </a:endParaRPr>
          </a:p>
        </p:txBody>
      </p:sp>
      <p:sp>
        <p:nvSpPr>
          <p:cNvPr id="173" name="Google Shape;173;p9">
            <a:extLst>
              <a:ext uri="{FF2B5EF4-FFF2-40B4-BE49-F238E27FC236}">
                <a16:creationId xmlns:a16="http://schemas.microsoft.com/office/drawing/2014/main" id="{286CE75C-467E-D644-2B74-49545E8C8CE1}"/>
              </a:ext>
            </a:extLst>
          </p:cNvPr>
          <p:cNvSpPr txBox="1">
            <a:spLocks noGrp="1"/>
          </p:cNvSpPr>
          <p:nvPr>
            <p:ph type="body" idx="1"/>
          </p:nvPr>
        </p:nvSpPr>
        <p:spPr>
          <a:xfrm>
            <a:off x="410402" y="1120141"/>
            <a:ext cx="11099608" cy="5534078"/>
          </a:xfrm>
          <a:prstGeom prst="rect">
            <a:avLst/>
          </a:prstGeom>
          <a:noFill/>
          <a:ln>
            <a:noFill/>
          </a:ln>
        </p:spPr>
        <p:txBody>
          <a:bodyPr spcFirstLastPara="1" wrap="square" lIns="91425" tIns="45700" rIns="91425" bIns="45700" anchor="t" anchorCtr="0">
            <a:normAutofit lnSpcReduction="10000"/>
          </a:bodyPr>
          <a:lstStyle/>
          <a:p>
            <a:pPr marL="830263" lvl="1" indent="-342900">
              <a:lnSpc>
                <a:spcPct val="120000"/>
              </a:lnSpc>
              <a:spcAft>
                <a:spcPts val="600"/>
              </a:spcAft>
              <a:buSzPct val="100000"/>
              <a:buFont typeface="Arial" panose="020B0604020202020204" pitchFamily="34" charset="0"/>
              <a:buChar char="•"/>
            </a:pPr>
            <a:r>
              <a:rPr lang="en-US" sz="2800" dirty="0"/>
              <a:t>Task Force members supported Option C (K-5, 6-8, 9-12) over the other options, including retaining SPAPSD’s current grade groups</a:t>
            </a:r>
          </a:p>
          <a:p>
            <a:pPr marL="830263" lvl="1" indent="-342900">
              <a:lnSpc>
                <a:spcPct val="120000"/>
              </a:lnSpc>
              <a:spcAft>
                <a:spcPts val="600"/>
              </a:spcAft>
              <a:buSzPct val="100000"/>
              <a:buFont typeface="Arial" panose="020B0604020202020204" pitchFamily="34" charset="0"/>
              <a:buChar char="•"/>
            </a:pPr>
            <a:r>
              <a:rPr lang="en-US" sz="2800" dirty="0"/>
              <a:t>Primary benefits of shift to K-5, 6-8, 9-12 include creating standardized grade alignments and improving student experience </a:t>
            </a:r>
          </a:p>
          <a:p>
            <a:pPr marL="830263" lvl="1" indent="-342900">
              <a:lnSpc>
                <a:spcPct val="120000"/>
              </a:lnSpc>
              <a:spcAft>
                <a:spcPts val="600"/>
              </a:spcAft>
              <a:buSzPct val="100000"/>
              <a:buFont typeface="Arial" panose="020B0604020202020204" pitchFamily="34" charset="0"/>
              <a:buChar char="•"/>
            </a:pPr>
            <a:r>
              <a:rPr lang="en-US" sz="2800" dirty="0"/>
              <a:t>Concerns focus on its potential cost and community reaction </a:t>
            </a:r>
          </a:p>
          <a:p>
            <a:pPr marL="830263" lvl="1" indent="-342900">
              <a:lnSpc>
                <a:spcPct val="120000"/>
              </a:lnSpc>
              <a:spcAft>
                <a:spcPts val="600"/>
              </a:spcAft>
              <a:buSzPct val="100000"/>
              <a:buFont typeface="Arial" panose="020B0604020202020204" pitchFamily="34" charset="0"/>
              <a:buChar char="•"/>
            </a:pPr>
            <a:r>
              <a:rPr lang="en-US" sz="2800" dirty="0"/>
              <a:t>Potentially closing schools while improving the high school would require a careful plan, possibly including phased implementation, to gain public support</a:t>
            </a:r>
          </a:p>
          <a:p>
            <a:pPr marL="487363" lvl="1" indent="0" algn="r">
              <a:lnSpc>
                <a:spcPct val="120000"/>
              </a:lnSpc>
              <a:spcAft>
                <a:spcPts val="600"/>
              </a:spcAft>
              <a:buSzPct val="100000"/>
              <a:buNone/>
            </a:pPr>
            <a:r>
              <a:rPr lang="en-US" sz="2800" b="1" dirty="0"/>
              <a:t>QUESTIONS?  COMMENTS?</a:t>
            </a:r>
            <a:br>
              <a:rPr lang="en-US" sz="2800" b="1" dirty="0"/>
            </a:br>
            <a:endParaRPr lang="en-US" sz="2800" b="1" dirty="0"/>
          </a:p>
          <a:p>
            <a:pPr marL="210312" indent="-179832">
              <a:lnSpc>
                <a:spcPct val="110000"/>
              </a:lnSpc>
              <a:buSzPct val="100000"/>
            </a:pPr>
            <a:endParaRPr lang="en-US" sz="2900" dirty="0"/>
          </a:p>
          <a:p>
            <a:pPr marL="210312" indent="-179832">
              <a:lnSpc>
                <a:spcPct val="110000"/>
              </a:lnSpc>
              <a:buSzPct val="100000"/>
            </a:pPr>
            <a:endParaRPr lang="en-US" sz="2900" dirty="0"/>
          </a:p>
          <a:p>
            <a:pPr marL="210312" lvl="0" indent="-210312" algn="l" rtl="0">
              <a:lnSpc>
                <a:spcPct val="110000"/>
              </a:lnSpc>
              <a:spcBef>
                <a:spcPts val="0"/>
              </a:spcBef>
              <a:spcAft>
                <a:spcPts val="0"/>
              </a:spcAft>
              <a:buClr>
                <a:schemeClr val="dk1"/>
              </a:buClr>
              <a:buSzPts val="3200"/>
              <a:buChar char="•"/>
            </a:pPr>
            <a:endParaRPr lang="en-US" sz="3000" dirty="0"/>
          </a:p>
        </p:txBody>
      </p:sp>
    </p:spTree>
    <p:extLst>
      <p:ext uri="{BB962C8B-B14F-4D97-AF65-F5344CB8AC3E}">
        <p14:creationId xmlns:p14="http://schemas.microsoft.com/office/powerpoint/2010/main" val="3450814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7"/>
          <p:cNvSpPr txBox="1">
            <a:spLocks noGrp="1"/>
          </p:cNvSpPr>
          <p:nvPr>
            <p:ph type="title"/>
          </p:nvPr>
        </p:nvSpPr>
        <p:spPr>
          <a:xfrm>
            <a:off x="453403" y="367527"/>
            <a:ext cx="10622280" cy="78238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254389"/>
              </a:buClr>
              <a:buSzPts val="4000"/>
              <a:buFont typeface="Corbel"/>
              <a:buNone/>
            </a:pPr>
            <a:r>
              <a:rPr lang="en-US" dirty="0"/>
              <a:t>Reminder of our summer proposal</a:t>
            </a:r>
            <a:endParaRPr dirty="0"/>
          </a:p>
        </p:txBody>
      </p:sp>
      <p:sp>
        <p:nvSpPr>
          <p:cNvPr id="142" name="Google Shape;142;p7"/>
          <p:cNvSpPr txBox="1">
            <a:spLocks noGrp="1"/>
          </p:cNvSpPr>
          <p:nvPr>
            <p:ph type="body" idx="1"/>
          </p:nvPr>
        </p:nvSpPr>
        <p:spPr>
          <a:xfrm>
            <a:off x="595423" y="1463131"/>
            <a:ext cx="5371744" cy="462068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600"/>
              </a:spcAft>
              <a:buClr>
                <a:schemeClr val="dk1"/>
              </a:buClr>
              <a:buSzPct val="100000"/>
              <a:buNone/>
            </a:pPr>
            <a:r>
              <a:rPr lang="en-US" sz="3000" dirty="0"/>
              <a:t>We should first understand whether there is sufficient understanding and interest in either or both:</a:t>
            </a:r>
          </a:p>
          <a:p>
            <a:pPr marL="744538" lvl="1" indent="-515938">
              <a:lnSpc>
                <a:spcPct val="100000"/>
              </a:lnSpc>
              <a:spcBef>
                <a:spcPts val="0"/>
              </a:spcBef>
              <a:spcAft>
                <a:spcPts val="1200"/>
              </a:spcAft>
            </a:pPr>
            <a:r>
              <a:rPr lang="en-US" dirty="0"/>
              <a:t>Reconfiguring to a different grade group model (JULY), and/or</a:t>
            </a:r>
          </a:p>
          <a:p>
            <a:pPr marL="744538" lvl="1" indent="-515938">
              <a:lnSpc>
                <a:spcPct val="100000"/>
              </a:lnSpc>
              <a:spcBef>
                <a:spcPts val="0"/>
              </a:spcBef>
              <a:spcAft>
                <a:spcPts val="1200"/>
              </a:spcAft>
            </a:pPr>
            <a:r>
              <a:rPr lang="en-US" dirty="0"/>
              <a:t>Consolidating/reducing the number of school buildings (AUGUST)</a:t>
            </a:r>
            <a:endParaRPr dirty="0"/>
          </a:p>
          <a:p>
            <a:pPr marL="210312" lvl="0" indent="-22352" algn="l" rtl="0">
              <a:lnSpc>
                <a:spcPct val="90000"/>
              </a:lnSpc>
              <a:spcBef>
                <a:spcPts val="1700"/>
              </a:spcBef>
              <a:spcAft>
                <a:spcPts val="0"/>
              </a:spcAft>
              <a:buClr>
                <a:schemeClr val="dk1"/>
              </a:buClr>
              <a:buSzPct val="100000"/>
              <a:buNone/>
            </a:pPr>
            <a:endParaRPr dirty="0"/>
          </a:p>
          <a:p>
            <a:pPr marL="210312" lvl="0" indent="-22352" algn="l" rtl="0">
              <a:lnSpc>
                <a:spcPct val="90000"/>
              </a:lnSpc>
              <a:spcBef>
                <a:spcPts val="1700"/>
              </a:spcBef>
              <a:spcAft>
                <a:spcPts val="0"/>
              </a:spcAft>
              <a:buClr>
                <a:schemeClr val="dk1"/>
              </a:buClr>
              <a:buSzPct val="100000"/>
              <a:buNone/>
            </a:pPr>
            <a:endParaRPr dirty="0"/>
          </a:p>
          <a:p>
            <a:pPr marL="210312" lvl="0" indent="-22352" algn="l" rtl="0">
              <a:lnSpc>
                <a:spcPct val="90000"/>
              </a:lnSpc>
              <a:spcBef>
                <a:spcPts val="1700"/>
              </a:spcBef>
              <a:spcAft>
                <a:spcPts val="0"/>
              </a:spcAft>
              <a:buClr>
                <a:schemeClr val="dk1"/>
              </a:buClr>
              <a:buSzPct val="100000"/>
              <a:buNone/>
            </a:pPr>
            <a:endParaRPr dirty="0"/>
          </a:p>
          <a:p>
            <a:pPr marL="210312" lvl="0" indent="-22352" algn="l" rtl="0">
              <a:lnSpc>
                <a:spcPct val="90000"/>
              </a:lnSpc>
              <a:spcBef>
                <a:spcPts val="1100"/>
              </a:spcBef>
              <a:spcAft>
                <a:spcPts val="0"/>
              </a:spcAft>
              <a:buClr>
                <a:schemeClr val="dk1"/>
              </a:buClr>
              <a:buSzPct val="100000"/>
              <a:buNone/>
            </a:pPr>
            <a:endParaRPr dirty="0"/>
          </a:p>
          <a:p>
            <a:pPr marL="210312" lvl="0" indent="-22352" algn="l" rtl="0">
              <a:lnSpc>
                <a:spcPct val="90000"/>
              </a:lnSpc>
              <a:spcBef>
                <a:spcPts val="1100"/>
              </a:spcBef>
              <a:spcAft>
                <a:spcPts val="0"/>
              </a:spcAft>
              <a:buClr>
                <a:schemeClr val="dk1"/>
              </a:buClr>
              <a:buSzPct val="100000"/>
              <a:buNone/>
            </a:pPr>
            <a:endParaRPr dirty="0"/>
          </a:p>
        </p:txBody>
      </p:sp>
      <p:sp>
        <p:nvSpPr>
          <p:cNvPr id="143" name="Google Shape;143;p7"/>
          <p:cNvSpPr txBox="1">
            <a:spLocks noGrp="1"/>
          </p:cNvSpPr>
          <p:nvPr>
            <p:ph type="sldNum" idx="12"/>
          </p:nvPr>
        </p:nvSpPr>
        <p:spPr>
          <a:xfrm>
            <a:off x="0" y="6611386"/>
            <a:ext cx="41040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9</a:t>
            </a:fld>
            <a:endParaRPr dirty="0"/>
          </a:p>
        </p:txBody>
      </p:sp>
      <p:sp>
        <p:nvSpPr>
          <p:cNvPr id="144" name="Google Shape;144;p7"/>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t>August 2026</a:t>
            </a:r>
            <a:endParaRPr dirty="0"/>
          </a:p>
        </p:txBody>
      </p:sp>
      <p:sp>
        <p:nvSpPr>
          <p:cNvPr id="145" name="Google Shape;145;p7"/>
          <p:cNvSpPr txBox="1">
            <a:spLocks noGrp="1"/>
          </p:cNvSpPr>
          <p:nvPr>
            <p:ph type="ftr" idx="11"/>
          </p:nvPr>
        </p:nvSpPr>
        <p:spPr>
          <a:xfrm>
            <a:off x="1569720" y="6629400"/>
            <a:ext cx="10622280" cy="228600"/>
          </a:xfrm>
          <a:prstGeom prst="rect">
            <a:avLst/>
          </a:prstGeom>
          <a:solidFill>
            <a:srgbClr val="254389"/>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000" i="1" dirty="0">
              <a:solidFill>
                <a:schemeClr val="lt1"/>
              </a:solidFill>
            </a:endParaRPr>
          </a:p>
        </p:txBody>
      </p:sp>
      <p:pic>
        <p:nvPicPr>
          <p:cNvPr id="3" name="Picture 2">
            <a:extLst>
              <a:ext uri="{FF2B5EF4-FFF2-40B4-BE49-F238E27FC236}">
                <a16:creationId xmlns:a16="http://schemas.microsoft.com/office/drawing/2014/main" id="{EA5B7A75-11F0-997A-F15C-FD6A40AD19B6}"/>
              </a:ext>
            </a:extLst>
          </p:cNvPr>
          <p:cNvPicPr>
            <a:picLocks noChangeAspect="1"/>
          </p:cNvPicPr>
          <p:nvPr/>
        </p:nvPicPr>
        <p:blipFill>
          <a:blip r:embed="rId3"/>
          <a:stretch>
            <a:fillRect/>
          </a:stretch>
        </p:blipFill>
        <p:spPr>
          <a:xfrm>
            <a:off x="6388231" y="1588416"/>
            <a:ext cx="4908223" cy="3681167"/>
          </a:xfrm>
          <a:prstGeom prst="rect">
            <a:avLst/>
          </a:prstGeom>
        </p:spPr>
      </p:pic>
    </p:spTree>
    <p:extLst>
      <p:ext uri="{BB962C8B-B14F-4D97-AF65-F5344CB8AC3E}">
        <p14:creationId xmlns:p14="http://schemas.microsoft.com/office/powerpoint/2010/main" val="2488075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30"/>
          <p:cNvSpPr txBox="1">
            <a:spLocks noGrp="1"/>
          </p:cNvSpPr>
          <p:nvPr>
            <p:ph type="title"/>
          </p:nvPr>
        </p:nvSpPr>
        <p:spPr>
          <a:xfrm>
            <a:off x="1751777" y="2263913"/>
            <a:ext cx="6949440" cy="3143393"/>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4000"/>
              <a:buFont typeface="Corbel"/>
              <a:buNone/>
            </a:pPr>
            <a:r>
              <a:rPr lang="en-US" sz="4000" dirty="0"/>
              <a:t>Potential School Consolidation Options</a:t>
            </a:r>
            <a:endParaRPr dirty="0"/>
          </a:p>
        </p:txBody>
      </p:sp>
      <p:sp>
        <p:nvSpPr>
          <p:cNvPr id="363" name="Google Shape;363;p30"/>
          <p:cNvSpPr txBox="1">
            <a:spLocks noGrp="1"/>
          </p:cNvSpPr>
          <p:nvPr>
            <p:ph type="body" idx="1"/>
          </p:nvPr>
        </p:nvSpPr>
        <p:spPr>
          <a:xfrm>
            <a:off x="1751777" y="5381893"/>
            <a:ext cx="6949440" cy="44952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400"/>
              <a:buNone/>
            </a:pP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67">
          <a:extLst>
            <a:ext uri="{FF2B5EF4-FFF2-40B4-BE49-F238E27FC236}">
              <a16:creationId xmlns:a16="http://schemas.microsoft.com/office/drawing/2014/main" id="{BFFFAEF3-086C-2DCA-50F1-C8038E84D2F1}"/>
            </a:ext>
          </a:extLst>
        </p:cNvPr>
        <p:cNvGrpSpPr/>
        <p:nvPr/>
      </p:nvGrpSpPr>
      <p:grpSpPr>
        <a:xfrm>
          <a:off x="0" y="0"/>
          <a:ext cx="0" cy="0"/>
          <a:chOff x="0" y="0"/>
          <a:chExt cx="0" cy="0"/>
        </a:xfrm>
      </p:grpSpPr>
      <p:sp>
        <p:nvSpPr>
          <p:cNvPr id="368" name="Google Shape;368;p31">
            <a:extLst>
              <a:ext uri="{FF2B5EF4-FFF2-40B4-BE49-F238E27FC236}">
                <a16:creationId xmlns:a16="http://schemas.microsoft.com/office/drawing/2014/main" id="{D009C636-BD32-D0CF-8381-15F2EB68835D}"/>
              </a:ext>
            </a:extLst>
          </p:cNvPr>
          <p:cNvSpPr txBox="1">
            <a:spLocks noGrp="1"/>
          </p:cNvSpPr>
          <p:nvPr>
            <p:ph type="title"/>
          </p:nvPr>
        </p:nvSpPr>
        <p:spPr>
          <a:xfrm>
            <a:off x="453403" y="367527"/>
            <a:ext cx="10937086" cy="782387"/>
          </a:xfrm>
          <a:prstGeom prst="rect">
            <a:avLst/>
          </a:prstGeom>
          <a:noFill/>
          <a:ln>
            <a:noFill/>
          </a:ln>
        </p:spPr>
        <p:txBody>
          <a:bodyPr spcFirstLastPara="1" wrap="square" lIns="91425" tIns="45700" rIns="91425" bIns="45700" anchor="b" anchorCtr="0">
            <a:normAutofit fontScale="90000"/>
          </a:bodyPr>
          <a:lstStyle/>
          <a:p>
            <a:pPr marL="0" lvl="0" indent="0" algn="l" rtl="0">
              <a:spcBef>
                <a:spcPts val="0"/>
              </a:spcBef>
              <a:spcAft>
                <a:spcPts val="0"/>
              </a:spcAft>
              <a:buClr>
                <a:srgbClr val="254389"/>
              </a:buClr>
              <a:buSzPts val="4000"/>
              <a:buFont typeface="Corbel"/>
              <a:buNone/>
            </a:pPr>
            <a:r>
              <a:rPr lang="en-US" dirty="0"/>
              <a:t>Junior high/middle school consolidation possibilities</a:t>
            </a:r>
            <a:endParaRPr dirty="0"/>
          </a:p>
        </p:txBody>
      </p:sp>
      <p:sp>
        <p:nvSpPr>
          <p:cNvPr id="369" name="Google Shape;369;p31">
            <a:extLst>
              <a:ext uri="{FF2B5EF4-FFF2-40B4-BE49-F238E27FC236}">
                <a16:creationId xmlns:a16="http://schemas.microsoft.com/office/drawing/2014/main" id="{E9A82ABC-3B64-5474-E7B0-EFE2362F5F93}"/>
              </a:ext>
            </a:extLst>
          </p:cNvPr>
          <p:cNvSpPr txBox="1">
            <a:spLocks noGrp="1"/>
          </p:cNvSpPr>
          <p:nvPr>
            <p:ph type="body" idx="1"/>
          </p:nvPr>
        </p:nvSpPr>
        <p:spPr>
          <a:xfrm>
            <a:off x="453403" y="1463061"/>
            <a:ext cx="10937086" cy="4014195"/>
          </a:xfrm>
          <a:prstGeom prst="rect">
            <a:avLst/>
          </a:prstGeom>
          <a:noFill/>
          <a:ln>
            <a:noFill/>
          </a:ln>
        </p:spPr>
        <p:txBody>
          <a:bodyPr spcFirstLastPara="1" wrap="square" lIns="91425" tIns="45700" rIns="91425" bIns="45700" anchor="t" anchorCtr="0">
            <a:normAutofit/>
          </a:bodyPr>
          <a:lstStyle/>
          <a:p>
            <a:pPr>
              <a:lnSpc>
                <a:spcPct val="100000"/>
              </a:lnSpc>
              <a:spcAft>
                <a:spcPts val="600"/>
              </a:spcAft>
            </a:pPr>
            <a:r>
              <a:rPr lang="en-US" sz="3000" dirty="0"/>
              <a:t>May be possible to have just one building for middle grades if:</a:t>
            </a:r>
          </a:p>
          <a:p>
            <a:pPr marL="744538" lvl="1" indent="-287338">
              <a:lnSpc>
                <a:spcPct val="100000"/>
              </a:lnSpc>
              <a:spcBef>
                <a:spcPts val="0"/>
              </a:spcBef>
              <a:spcAft>
                <a:spcPts val="600"/>
              </a:spcAft>
            </a:pPr>
            <a:r>
              <a:rPr lang="en-US" dirty="0"/>
              <a:t>Shift 9</a:t>
            </a:r>
            <a:r>
              <a:rPr lang="en-US" baseline="30000" dirty="0"/>
              <a:t>th</a:t>
            </a:r>
            <a:r>
              <a:rPr lang="en-US" dirty="0"/>
              <a:t> graders to SPASH without accepting 6</a:t>
            </a:r>
            <a:r>
              <a:rPr lang="en-US" baseline="30000" dirty="0"/>
              <a:t>th</a:t>
            </a:r>
            <a:r>
              <a:rPr lang="en-US" dirty="0"/>
              <a:t> graders from elementary schools, and (i.e., grade 7-8 middle school), with ~900 student enrollment, or</a:t>
            </a:r>
          </a:p>
          <a:p>
            <a:pPr marL="744538" lvl="1" indent="-287338">
              <a:lnSpc>
                <a:spcPct val="100000"/>
              </a:lnSpc>
              <a:spcBef>
                <a:spcPts val="0"/>
              </a:spcBef>
            </a:pPr>
            <a:r>
              <a:rPr lang="en-US" dirty="0"/>
              <a:t>If grades 7-9 or 6-8 in building, build or expand to one large (1,400-1,500 student capacity) junior high/middle school </a:t>
            </a:r>
          </a:p>
          <a:p>
            <a:pPr lvl="0"/>
            <a:r>
              <a:rPr lang="en-US" sz="3000" dirty="0"/>
              <a:t>Show of hands:  Does Task Force wish to further discuss junior high/middle school building consolidation (i.e., 2 buildings to 1 building)?</a:t>
            </a:r>
          </a:p>
          <a:p>
            <a:pPr marL="438912" lvl="1" indent="-37973" algn="l" rtl="0">
              <a:lnSpc>
                <a:spcPct val="100000"/>
              </a:lnSpc>
              <a:spcBef>
                <a:spcPts val="400"/>
              </a:spcBef>
              <a:spcAft>
                <a:spcPts val="0"/>
              </a:spcAft>
              <a:buClr>
                <a:schemeClr val="dk1"/>
              </a:buClr>
              <a:buSzPct val="100000"/>
              <a:buNone/>
            </a:pPr>
            <a:endParaRPr sz="2000" dirty="0"/>
          </a:p>
        </p:txBody>
      </p:sp>
      <p:sp>
        <p:nvSpPr>
          <p:cNvPr id="370" name="Google Shape;370;p31">
            <a:extLst>
              <a:ext uri="{FF2B5EF4-FFF2-40B4-BE49-F238E27FC236}">
                <a16:creationId xmlns:a16="http://schemas.microsoft.com/office/drawing/2014/main" id="{9E722588-F90C-31B9-DA9F-6CD113036091}"/>
              </a:ext>
            </a:extLst>
          </p:cNvPr>
          <p:cNvSpPr txBox="1">
            <a:spLocks noGrp="1"/>
          </p:cNvSpPr>
          <p:nvPr>
            <p:ph type="sldNum" idx="12"/>
          </p:nvPr>
        </p:nvSpPr>
        <p:spPr>
          <a:xfrm>
            <a:off x="0" y="6611386"/>
            <a:ext cx="41040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11</a:t>
            </a:fld>
            <a:endParaRPr dirty="0"/>
          </a:p>
        </p:txBody>
      </p:sp>
      <p:sp>
        <p:nvSpPr>
          <p:cNvPr id="371" name="Google Shape;371;p31">
            <a:extLst>
              <a:ext uri="{FF2B5EF4-FFF2-40B4-BE49-F238E27FC236}">
                <a16:creationId xmlns:a16="http://schemas.microsoft.com/office/drawing/2014/main" id="{7A64EA80-6107-0125-774A-63E47AA40FD5}"/>
              </a:ext>
            </a:extLst>
          </p:cNvPr>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t>August 2026</a:t>
            </a:r>
            <a:endParaRPr dirty="0"/>
          </a:p>
        </p:txBody>
      </p:sp>
      <p:sp>
        <p:nvSpPr>
          <p:cNvPr id="372" name="Google Shape;372;p31">
            <a:extLst>
              <a:ext uri="{FF2B5EF4-FFF2-40B4-BE49-F238E27FC236}">
                <a16:creationId xmlns:a16="http://schemas.microsoft.com/office/drawing/2014/main" id="{DEF77334-6511-E46A-D7B2-A0873EAFD736}"/>
              </a:ext>
            </a:extLst>
          </p:cNvPr>
          <p:cNvSpPr txBox="1">
            <a:spLocks noGrp="1"/>
          </p:cNvSpPr>
          <p:nvPr>
            <p:ph type="ftr" idx="11"/>
          </p:nvPr>
        </p:nvSpPr>
        <p:spPr>
          <a:xfrm>
            <a:off x="1569720" y="6629400"/>
            <a:ext cx="10622280" cy="228600"/>
          </a:xfrm>
          <a:prstGeom prst="rect">
            <a:avLst/>
          </a:prstGeom>
          <a:solidFill>
            <a:srgbClr val="254389"/>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000" i="1" dirty="0">
              <a:solidFill>
                <a:schemeClr val="lt1"/>
              </a:solidFill>
            </a:endParaRPr>
          </a:p>
        </p:txBody>
      </p:sp>
    </p:spTree>
    <p:extLst>
      <p:ext uri="{BB962C8B-B14F-4D97-AF65-F5344CB8AC3E}">
        <p14:creationId xmlns:p14="http://schemas.microsoft.com/office/powerpoint/2010/main" val="1790831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67">
          <a:extLst>
            <a:ext uri="{FF2B5EF4-FFF2-40B4-BE49-F238E27FC236}">
              <a16:creationId xmlns:a16="http://schemas.microsoft.com/office/drawing/2014/main" id="{8258D16E-A2F6-BEDC-CCC3-E05C932A94CC}"/>
            </a:ext>
          </a:extLst>
        </p:cNvPr>
        <p:cNvGrpSpPr/>
        <p:nvPr/>
      </p:nvGrpSpPr>
      <p:grpSpPr>
        <a:xfrm>
          <a:off x="0" y="0"/>
          <a:ext cx="0" cy="0"/>
          <a:chOff x="0" y="0"/>
          <a:chExt cx="0" cy="0"/>
        </a:xfrm>
      </p:grpSpPr>
      <p:sp>
        <p:nvSpPr>
          <p:cNvPr id="368" name="Google Shape;368;p31">
            <a:extLst>
              <a:ext uri="{FF2B5EF4-FFF2-40B4-BE49-F238E27FC236}">
                <a16:creationId xmlns:a16="http://schemas.microsoft.com/office/drawing/2014/main" id="{1969BE22-5CBD-616E-2A9D-6A03B51F5921}"/>
              </a:ext>
            </a:extLst>
          </p:cNvPr>
          <p:cNvSpPr txBox="1">
            <a:spLocks noGrp="1"/>
          </p:cNvSpPr>
          <p:nvPr>
            <p:ph type="title"/>
          </p:nvPr>
        </p:nvSpPr>
        <p:spPr>
          <a:xfrm>
            <a:off x="627457" y="2824977"/>
            <a:ext cx="10937086" cy="782387"/>
          </a:xfrm>
          <a:prstGeom prst="rect">
            <a:avLst/>
          </a:prstGeom>
          <a:noFill/>
          <a:ln>
            <a:noFill/>
          </a:ln>
        </p:spPr>
        <p:txBody>
          <a:bodyPr spcFirstLastPara="1" wrap="square" lIns="91425" tIns="45700" rIns="91425" bIns="45700" anchor="b" anchorCtr="0">
            <a:normAutofit fontScale="90000"/>
          </a:bodyPr>
          <a:lstStyle/>
          <a:p>
            <a:pPr marL="0" lvl="0" indent="0" algn="l" rtl="0">
              <a:spcBef>
                <a:spcPts val="0"/>
              </a:spcBef>
              <a:spcAft>
                <a:spcPts val="0"/>
              </a:spcAft>
              <a:buClr>
                <a:srgbClr val="254389"/>
              </a:buClr>
              <a:buSzPts val="4000"/>
              <a:buFont typeface="Corbel"/>
              <a:buNone/>
            </a:pPr>
            <a:r>
              <a:rPr lang="en-US" dirty="0"/>
              <a:t>For elementary school consolidation possibilities, let’s start with a review against option evaluation criteria…</a:t>
            </a:r>
            <a:endParaRPr dirty="0"/>
          </a:p>
        </p:txBody>
      </p:sp>
      <p:sp>
        <p:nvSpPr>
          <p:cNvPr id="370" name="Google Shape;370;p31">
            <a:extLst>
              <a:ext uri="{FF2B5EF4-FFF2-40B4-BE49-F238E27FC236}">
                <a16:creationId xmlns:a16="http://schemas.microsoft.com/office/drawing/2014/main" id="{D1652E76-FF9F-9ED3-4DA2-EE881A48979C}"/>
              </a:ext>
            </a:extLst>
          </p:cNvPr>
          <p:cNvSpPr txBox="1">
            <a:spLocks noGrp="1"/>
          </p:cNvSpPr>
          <p:nvPr>
            <p:ph type="sldNum" idx="12"/>
          </p:nvPr>
        </p:nvSpPr>
        <p:spPr>
          <a:xfrm>
            <a:off x="0" y="6611386"/>
            <a:ext cx="41040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12</a:t>
            </a:fld>
            <a:endParaRPr dirty="0"/>
          </a:p>
        </p:txBody>
      </p:sp>
      <p:sp>
        <p:nvSpPr>
          <p:cNvPr id="371" name="Google Shape;371;p31">
            <a:extLst>
              <a:ext uri="{FF2B5EF4-FFF2-40B4-BE49-F238E27FC236}">
                <a16:creationId xmlns:a16="http://schemas.microsoft.com/office/drawing/2014/main" id="{5F7529FD-6C27-38B7-C352-401E77E69875}"/>
              </a:ext>
            </a:extLst>
          </p:cNvPr>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t>August 2026</a:t>
            </a:r>
            <a:endParaRPr dirty="0"/>
          </a:p>
        </p:txBody>
      </p:sp>
      <p:sp>
        <p:nvSpPr>
          <p:cNvPr id="372" name="Google Shape;372;p31">
            <a:extLst>
              <a:ext uri="{FF2B5EF4-FFF2-40B4-BE49-F238E27FC236}">
                <a16:creationId xmlns:a16="http://schemas.microsoft.com/office/drawing/2014/main" id="{706424F1-7133-384E-523A-D7BFA9B758D5}"/>
              </a:ext>
            </a:extLst>
          </p:cNvPr>
          <p:cNvSpPr txBox="1">
            <a:spLocks noGrp="1"/>
          </p:cNvSpPr>
          <p:nvPr>
            <p:ph type="ftr" idx="11"/>
          </p:nvPr>
        </p:nvSpPr>
        <p:spPr>
          <a:xfrm>
            <a:off x="1569720" y="6629400"/>
            <a:ext cx="10622280" cy="228600"/>
          </a:xfrm>
          <a:prstGeom prst="rect">
            <a:avLst/>
          </a:prstGeom>
          <a:solidFill>
            <a:srgbClr val="254389"/>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000" i="1" dirty="0">
              <a:solidFill>
                <a:schemeClr val="lt1"/>
              </a:solidFill>
            </a:endParaRPr>
          </a:p>
        </p:txBody>
      </p:sp>
    </p:spTree>
    <p:extLst>
      <p:ext uri="{BB962C8B-B14F-4D97-AF65-F5344CB8AC3E}">
        <p14:creationId xmlns:p14="http://schemas.microsoft.com/office/powerpoint/2010/main" val="973626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67">
          <a:extLst>
            <a:ext uri="{FF2B5EF4-FFF2-40B4-BE49-F238E27FC236}">
              <a16:creationId xmlns:a16="http://schemas.microsoft.com/office/drawing/2014/main" id="{92C7ECC8-B074-05F6-52C3-64874AB2E7F2}"/>
            </a:ext>
          </a:extLst>
        </p:cNvPr>
        <p:cNvGrpSpPr/>
        <p:nvPr/>
      </p:nvGrpSpPr>
      <p:grpSpPr>
        <a:xfrm>
          <a:off x="0" y="0"/>
          <a:ext cx="0" cy="0"/>
          <a:chOff x="0" y="0"/>
          <a:chExt cx="0" cy="0"/>
        </a:xfrm>
      </p:grpSpPr>
      <p:sp>
        <p:nvSpPr>
          <p:cNvPr id="368" name="Google Shape;368;p31">
            <a:extLst>
              <a:ext uri="{FF2B5EF4-FFF2-40B4-BE49-F238E27FC236}">
                <a16:creationId xmlns:a16="http://schemas.microsoft.com/office/drawing/2014/main" id="{95BA4405-4548-3BA7-C648-3D2F8BAFF351}"/>
              </a:ext>
            </a:extLst>
          </p:cNvPr>
          <p:cNvSpPr txBox="1">
            <a:spLocks noGrp="1"/>
          </p:cNvSpPr>
          <p:nvPr>
            <p:ph type="title"/>
          </p:nvPr>
        </p:nvSpPr>
        <p:spPr>
          <a:xfrm>
            <a:off x="453403" y="452074"/>
            <a:ext cx="10937086" cy="782387"/>
          </a:xfrm>
          <a:prstGeom prst="rect">
            <a:avLst/>
          </a:prstGeom>
          <a:noFill/>
          <a:ln>
            <a:noFill/>
          </a:ln>
        </p:spPr>
        <p:txBody>
          <a:bodyPr spcFirstLastPara="1" wrap="square" lIns="91425" tIns="45700" rIns="91425" bIns="45700" anchor="b" anchorCtr="0">
            <a:normAutofit fontScale="90000"/>
          </a:bodyPr>
          <a:lstStyle/>
          <a:p>
            <a:pPr marL="0" lvl="0" indent="0" algn="l" rtl="0">
              <a:spcBef>
                <a:spcPts val="0"/>
              </a:spcBef>
              <a:spcAft>
                <a:spcPts val="0"/>
              </a:spcAft>
              <a:buClr>
                <a:srgbClr val="254389"/>
              </a:buClr>
              <a:buSzPts val="4000"/>
              <a:buFont typeface="Corbel"/>
              <a:buNone/>
            </a:pPr>
            <a:r>
              <a:rPr lang="en-US" dirty="0"/>
              <a:t>What are elementary consolidation possibilities considering enrollment alone? (Criterion 4)</a:t>
            </a:r>
            <a:endParaRPr dirty="0"/>
          </a:p>
        </p:txBody>
      </p:sp>
      <p:sp>
        <p:nvSpPr>
          <p:cNvPr id="370" name="Google Shape;370;p31">
            <a:extLst>
              <a:ext uri="{FF2B5EF4-FFF2-40B4-BE49-F238E27FC236}">
                <a16:creationId xmlns:a16="http://schemas.microsoft.com/office/drawing/2014/main" id="{96AB259F-377F-4D6D-B9F0-41E49E8554C0}"/>
              </a:ext>
            </a:extLst>
          </p:cNvPr>
          <p:cNvSpPr txBox="1">
            <a:spLocks noGrp="1"/>
          </p:cNvSpPr>
          <p:nvPr>
            <p:ph type="sldNum" idx="12"/>
          </p:nvPr>
        </p:nvSpPr>
        <p:spPr>
          <a:xfrm>
            <a:off x="0" y="6611386"/>
            <a:ext cx="41040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13</a:t>
            </a:fld>
            <a:endParaRPr dirty="0"/>
          </a:p>
        </p:txBody>
      </p:sp>
      <p:sp>
        <p:nvSpPr>
          <p:cNvPr id="371" name="Google Shape;371;p31">
            <a:extLst>
              <a:ext uri="{FF2B5EF4-FFF2-40B4-BE49-F238E27FC236}">
                <a16:creationId xmlns:a16="http://schemas.microsoft.com/office/drawing/2014/main" id="{401C98E9-F976-F4AE-C20A-171395370213}"/>
              </a:ext>
            </a:extLst>
          </p:cNvPr>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t>August 2026</a:t>
            </a:r>
            <a:endParaRPr dirty="0"/>
          </a:p>
        </p:txBody>
      </p:sp>
      <p:sp>
        <p:nvSpPr>
          <p:cNvPr id="372" name="Google Shape;372;p31">
            <a:extLst>
              <a:ext uri="{FF2B5EF4-FFF2-40B4-BE49-F238E27FC236}">
                <a16:creationId xmlns:a16="http://schemas.microsoft.com/office/drawing/2014/main" id="{D1E6BA78-3BBE-B7A6-6B5D-4799B0EF83AB}"/>
              </a:ext>
            </a:extLst>
          </p:cNvPr>
          <p:cNvSpPr txBox="1">
            <a:spLocks noGrp="1"/>
          </p:cNvSpPr>
          <p:nvPr>
            <p:ph type="ftr" idx="11"/>
          </p:nvPr>
        </p:nvSpPr>
        <p:spPr>
          <a:xfrm>
            <a:off x="1569720" y="6629400"/>
            <a:ext cx="10622280" cy="228600"/>
          </a:xfrm>
          <a:prstGeom prst="rect">
            <a:avLst/>
          </a:prstGeom>
          <a:solidFill>
            <a:srgbClr val="254389"/>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000" i="1" dirty="0">
              <a:solidFill>
                <a:schemeClr val="lt1"/>
              </a:solidFill>
            </a:endParaRPr>
          </a:p>
        </p:txBody>
      </p:sp>
      <p:graphicFrame>
        <p:nvGraphicFramePr>
          <p:cNvPr id="3" name="Google Shape;293;p22">
            <a:extLst>
              <a:ext uri="{FF2B5EF4-FFF2-40B4-BE49-F238E27FC236}">
                <a16:creationId xmlns:a16="http://schemas.microsoft.com/office/drawing/2014/main" id="{B06075C6-94DF-FDF0-A6A0-F7B2D656C51C}"/>
              </a:ext>
            </a:extLst>
          </p:cNvPr>
          <p:cNvGraphicFramePr/>
          <p:nvPr>
            <p:extLst>
              <p:ext uri="{D42A27DB-BD31-4B8C-83A1-F6EECF244321}">
                <p14:modId xmlns:p14="http://schemas.microsoft.com/office/powerpoint/2010/main" val="4196625822"/>
              </p:ext>
            </p:extLst>
          </p:nvPr>
        </p:nvGraphicFramePr>
        <p:xfrm>
          <a:off x="953733" y="1317010"/>
          <a:ext cx="9829801" cy="3742954"/>
        </p:xfrm>
        <a:graphic>
          <a:graphicData uri="http://schemas.openxmlformats.org/drawingml/2006/table">
            <a:tbl>
              <a:tblPr>
                <a:noFill/>
                <a:tableStyleId>{9C752F1D-4452-4EE0-A4D4-CDC8611167BB}</a:tableStyleId>
              </a:tblPr>
              <a:tblGrid>
                <a:gridCol w="4014812">
                  <a:extLst>
                    <a:ext uri="{9D8B030D-6E8A-4147-A177-3AD203B41FA5}">
                      <a16:colId xmlns:a16="http://schemas.microsoft.com/office/drawing/2014/main" val="20000"/>
                    </a:ext>
                  </a:extLst>
                </a:gridCol>
                <a:gridCol w="1080562">
                  <a:extLst>
                    <a:ext uri="{9D8B030D-6E8A-4147-A177-3AD203B41FA5}">
                      <a16:colId xmlns:a16="http://schemas.microsoft.com/office/drawing/2014/main" val="20001"/>
                    </a:ext>
                  </a:extLst>
                </a:gridCol>
                <a:gridCol w="1249045">
                  <a:extLst>
                    <a:ext uri="{9D8B030D-6E8A-4147-A177-3AD203B41FA5}">
                      <a16:colId xmlns:a16="http://schemas.microsoft.com/office/drawing/2014/main" val="20002"/>
                    </a:ext>
                  </a:extLst>
                </a:gridCol>
                <a:gridCol w="3485382">
                  <a:extLst>
                    <a:ext uri="{9D8B030D-6E8A-4147-A177-3AD203B41FA5}">
                      <a16:colId xmlns:a16="http://schemas.microsoft.com/office/drawing/2014/main" val="20003"/>
                    </a:ext>
                  </a:extLst>
                </a:gridCol>
              </a:tblGrid>
              <a:tr h="327350">
                <a:tc rowSpan="2">
                  <a:txBody>
                    <a:bodyPr/>
                    <a:lstStyle/>
                    <a:p>
                      <a:pPr marL="0" marR="0" lvl="0" indent="0" algn="ctr" rtl="0">
                        <a:lnSpc>
                          <a:spcPct val="107000"/>
                        </a:lnSpc>
                        <a:spcBef>
                          <a:spcPts val="0"/>
                        </a:spcBef>
                        <a:spcAft>
                          <a:spcPts val="0"/>
                        </a:spcAft>
                        <a:buClr>
                          <a:srgbClr val="000000"/>
                        </a:buClr>
                        <a:buSzPts val="1800"/>
                        <a:buFont typeface="Calibri"/>
                        <a:buNone/>
                      </a:pPr>
                      <a:r>
                        <a:rPr lang="en-US" sz="1800" b="1" i="0" u="none" strike="noStrike" cap="none" dirty="0">
                          <a:solidFill>
                            <a:srgbClr val="000000"/>
                          </a:solidFill>
                          <a:latin typeface="Arial"/>
                          <a:ea typeface="Calibri"/>
                          <a:cs typeface="Arial"/>
                          <a:sym typeface="Calibri"/>
                        </a:rPr>
                        <a:t>Grade Group Configuration Option</a:t>
                      </a:r>
                      <a:endParaRPr sz="1800" b="1" i="0" u="none" strike="noStrike" cap="none" dirty="0">
                        <a:solidFill>
                          <a:srgbClr val="000000"/>
                        </a:solidFill>
                        <a:latin typeface="Arial"/>
                        <a:cs typeface="Arial"/>
                        <a:sym typeface="Arial"/>
                      </a:endParaRPr>
                    </a:p>
                  </a:txBody>
                  <a:tcPr marL="13450" marR="1345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D9D9D9"/>
                    </a:solidFill>
                  </a:tcPr>
                </a:tc>
                <a:tc gridSpan="2">
                  <a:txBody>
                    <a:bodyPr/>
                    <a:lstStyle/>
                    <a:p>
                      <a:pPr marL="0" marR="0" lvl="0" indent="0" algn="ctr" rtl="0">
                        <a:lnSpc>
                          <a:spcPct val="107000"/>
                        </a:lnSpc>
                        <a:spcBef>
                          <a:spcPts val="0"/>
                        </a:spcBef>
                        <a:spcAft>
                          <a:spcPts val="0"/>
                        </a:spcAft>
                        <a:buClr>
                          <a:srgbClr val="000000"/>
                        </a:buClr>
                        <a:buSzPts val="1800"/>
                        <a:buFont typeface="Calibri"/>
                        <a:buNone/>
                      </a:pPr>
                      <a:r>
                        <a:rPr lang="en-US" sz="1800" b="1" i="0" u="none" strike="noStrike" cap="none" dirty="0">
                          <a:solidFill>
                            <a:srgbClr val="000000"/>
                          </a:solidFill>
                          <a:latin typeface="Arial"/>
                          <a:ea typeface="Arial"/>
                          <a:cs typeface="Arial"/>
                          <a:sym typeface="Arial"/>
                        </a:rPr>
                        <a:t>Excess Combined  Elementary Building Working Capacity (in Student Seats) </a:t>
                      </a:r>
                      <a:r>
                        <a:rPr lang="en-US" sz="1800" b="1" i="0" u="none" strike="noStrike" cap="none" baseline="30000" dirty="0">
                          <a:solidFill>
                            <a:srgbClr val="000000"/>
                          </a:solidFill>
                          <a:latin typeface="Arial"/>
                          <a:ea typeface="Arial"/>
                          <a:cs typeface="Arial"/>
                          <a:sym typeface="Arial"/>
                        </a:rPr>
                        <a:t>3</a:t>
                      </a:r>
                      <a:endParaRPr sz="1800" b="1" i="0" u="none" strike="noStrike" cap="none" baseline="30000" dirty="0">
                        <a:solidFill>
                          <a:srgbClr val="000000"/>
                        </a:solidFill>
                        <a:latin typeface="Arial"/>
                        <a:ea typeface="Arial"/>
                        <a:cs typeface="Arial"/>
                        <a:sym typeface="Arial"/>
                      </a:endParaRPr>
                    </a:p>
                  </a:txBody>
                  <a:tcPr marL="13450" marR="1345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FFFFCC"/>
                    </a:solidFill>
                  </a:tcPr>
                </a:tc>
                <a:tc hMerge="1">
                  <a:txBody>
                    <a:bodyPr/>
                    <a:lstStyle/>
                    <a:p>
                      <a:pPr marL="0" marR="0" lvl="0" indent="0" algn="ctr" rtl="0">
                        <a:lnSpc>
                          <a:spcPct val="107000"/>
                        </a:lnSpc>
                        <a:spcBef>
                          <a:spcPts val="0"/>
                        </a:spcBef>
                        <a:spcAft>
                          <a:spcPts val="0"/>
                        </a:spcAft>
                        <a:buClr>
                          <a:srgbClr val="000000"/>
                        </a:buClr>
                        <a:buSzPts val="1800"/>
                        <a:buFont typeface="Calibri"/>
                        <a:buNone/>
                      </a:pPr>
                      <a:endParaRPr sz="1800" u="none" strike="noStrike" cap="none" dirty="0">
                        <a:latin typeface="Arial"/>
                        <a:ea typeface="Arial"/>
                        <a:cs typeface="Arial"/>
                        <a:sym typeface="Arial"/>
                      </a:endParaRPr>
                    </a:p>
                  </a:txBody>
                  <a:tcPr marL="13450" marR="1345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FFFFCC"/>
                    </a:solidFill>
                  </a:tcPr>
                </a:tc>
                <a:tc rowSpan="2">
                  <a:txBody>
                    <a:bodyPr/>
                    <a:lstStyle/>
                    <a:p>
                      <a:pPr marL="0" marR="0" lvl="0" indent="0" algn="ctr" rtl="0">
                        <a:lnSpc>
                          <a:spcPct val="107000"/>
                        </a:lnSpc>
                        <a:spcBef>
                          <a:spcPts val="0"/>
                        </a:spcBef>
                        <a:spcAft>
                          <a:spcPts val="0"/>
                        </a:spcAft>
                        <a:buClr>
                          <a:srgbClr val="000000"/>
                        </a:buClr>
                        <a:buSzPts val="1800"/>
                        <a:buFont typeface="Calibri"/>
                        <a:buNone/>
                      </a:pPr>
                      <a:r>
                        <a:rPr lang="en-US" sz="1800" b="1" i="0" u="none" strike="noStrike" cap="none" dirty="0">
                          <a:solidFill>
                            <a:srgbClr val="000000"/>
                          </a:solidFill>
                          <a:latin typeface="Arial"/>
                          <a:ea typeface="Calibri"/>
                          <a:cs typeface="Arial"/>
                          <a:sym typeface="Calibri"/>
                        </a:rPr>
                        <a:t>Equivalent Number of School Buildings Associated with Excess Working Capacity </a:t>
                      </a:r>
                      <a:r>
                        <a:rPr lang="en-US" sz="1800" b="1" i="0" u="none" strike="noStrike" cap="none" baseline="30000" dirty="0">
                          <a:solidFill>
                            <a:srgbClr val="000000"/>
                          </a:solidFill>
                          <a:latin typeface="Arial"/>
                          <a:ea typeface="Calibri"/>
                          <a:cs typeface="Arial"/>
                          <a:sym typeface="Calibri"/>
                        </a:rPr>
                        <a:t>4</a:t>
                      </a:r>
                      <a:endParaRPr sz="1800" b="1" i="0" u="none" strike="noStrike" cap="none" baseline="30000" dirty="0">
                        <a:solidFill>
                          <a:srgbClr val="000000"/>
                        </a:solidFill>
                        <a:latin typeface="Arial"/>
                        <a:cs typeface="Arial"/>
                        <a:sym typeface="Arial"/>
                      </a:endParaRPr>
                    </a:p>
                  </a:txBody>
                  <a:tcPr marL="13450" marR="1345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FFFFCC"/>
                    </a:solidFill>
                  </a:tcPr>
                </a:tc>
                <a:extLst>
                  <a:ext uri="{0D108BD9-81ED-4DB2-BD59-A6C34878D82A}">
                    <a16:rowId xmlns:a16="http://schemas.microsoft.com/office/drawing/2014/main" val="4135752151"/>
                  </a:ext>
                </a:extLst>
              </a:tr>
              <a:tr h="327350">
                <a:tc vMerge="1">
                  <a:txBody>
                    <a:bodyPr/>
                    <a:lstStyle/>
                    <a:p>
                      <a:endParaRPr dirty="0"/>
                    </a:p>
                  </a:txBody>
                  <a:tcPr marL="13450" marR="1345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D9D9D9"/>
                    </a:solidFill>
                  </a:tcPr>
                </a:tc>
                <a:tc>
                  <a:txBody>
                    <a:bodyPr/>
                    <a:lstStyle/>
                    <a:p>
                      <a:pPr marL="0" marR="0" lvl="0" indent="0" algn="ctr" rtl="0">
                        <a:lnSpc>
                          <a:spcPct val="107000"/>
                        </a:lnSpc>
                        <a:spcBef>
                          <a:spcPts val="0"/>
                        </a:spcBef>
                        <a:spcAft>
                          <a:spcPts val="0"/>
                        </a:spcAft>
                        <a:buClr>
                          <a:srgbClr val="000000"/>
                        </a:buClr>
                        <a:buSzPts val="1800"/>
                        <a:buFont typeface="Calibri"/>
                        <a:buNone/>
                      </a:pPr>
                      <a:r>
                        <a:rPr lang="en-US" sz="1800" b="1" i="0" u="none" strike="noStrike" cap="none" dirty="0">
                          <a:solidFill>
                            <a:srgbClr val="000000"/>
                          </a:solidFill>
                          <a:latin typeface="Arial"/>
                          <a:ea typeface="Arial"/>
                          <a:cs typeface="Arial"/>
                          <a:sym typeface="Arial"/>
                        </a:rPr>
                        <a:t>In 2027</a:t>
                      </a:r>
                      <a:endParaRPr sz="1800" b="1" i="0" u="none" strike="noStrike" cap="none" dirty="0">
                        <a:solidFill>
                          <a:srgbClr val="000000"/>
                        </a:solidFill>
                        <a:latin typeface="Arial"/>
                        <a:ea typeface="Arial"/>
                        <a:cs typeface="Arial"/>
                        <a:sym typeface="Arial"/>
                      </a:endParaRPr>
                    </a:p>
                  </a:txBody>
                  <a:tcPr marL="13450" marR="1345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FFFFCC"/>
                    </a:solidFill>
                  </a:tcPr>
                </a:tc>
                <a:tc>
                  <a:txBody>
                    <a:bodyPr/>
                    <a:lstStyle/>
                    <a:p>
                      <a:pPr marL="0" marR="0" lvl="0" indent="0" algn="ctr" rtl="0">
                        <a:lnSpc>
                          <a:spcPct val="107000"/>
                        </a:lnSpc>
                        <a:spcBef>
                          <a:spcPts val="0"/>
                        </a:spcBef>
                        <a:spcAft>
                          <a:spcPts val="0"/>
                        </a:spcAft>
                        <a:buClr>
                          <a:srgbClr val="000000"/>
                        </a:buClr>
                        <a:buSzPts val="1800"/>
                        <a:buFont typeface="Calibri"/>
                        <a:buNone/>
                      </a:pPr>
                      <a:r>
                        <a:rPr lang="en-US" sz="1800" b="1" i="0" u="none" strike="noStrike" cap="none" dirty="0">
                          <a:solidFill>
                            <a:srgbClr val="000000"/>
                          </a:solidFill>
                          <a:latin typeface="Arial"/>
                          <a:ea typeface="Calibri"/>
                          <a:cs typeface="Arial"/>
                          <a:sym typeface="Calibri"/>
                        </a:rPr>
                        <a:t>In 2035</a:t>
                      </a:r>
                      <a:endParaRPr sz="1800" b="1" i="0" u="none" strike="noStrike" cap="none" dirty="0">
                        <a:solidFill>
                          <a:srgbClr val="000000"/>
                        </a:solidFill>
                        <a:latin typeface="Arial"/>
                        <a:ea typeface="Arial"/>
                        <a:cs typeface="Arial"/>
                        <a:sym typeface="Arial"/>
                      </a:endParaRPr>
                    </a:p>
                  </a:txBody>
                  <a:tcPr marL="13450" marR="1345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FFFFCC"/>
                    </a:solidFill>
                  </a:tcPr>
                </a:tc>
                <a:tc vMerge="1">
                  <a:txBody>
                    <a:bodyPr/>
                    <a:lstStyle/>
                    <a:p>
                      <a:endParaRPr dirty="0"/>
                    </a:p>
                  </a:txBody>
                  <a:tcPr marL="13450" marR="1345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FFFFCC"/>
                    </a:solidFill>
                  </a:tcPr>
                </a:tc>
                <a:extLst>
                  <a:ext uri="{0D108BD9-81ED-4DB2-BD59-A6C34878D82A}">
                    <a16:rowId xmlns:a16="http://schemas.microsoft.com/office/drawing/2014/main" val="10002"/>
                  </a:ext>
                </a:extLst>
              </a:tr>
              <a:tr h="327350">
                <a:tc>
                  <a:txBody>
                    <a:bodyPr/>
                    <a:lstStyle/>
                    <a:p>
                      <a:pPr marL="0" marR="0" lvl="0" indent="0" algn="l" rtl="0">
                        <a:lnSpc>
                          <a:spcPct val="107000"/>
                        </a:lnSpc>
                        <a:spcBef>
                          <a:spcPts val="0"/>
                        </a:spcBef>
                        <a:spcAft>
                          <a:spcPts val="0"/>
                        </a:spcAft>
                        <a:buClr>
                          <a:srgbClr val="000000"/>
                        </a:buClr>
                        <a:buSzPts val="1800"/>
                        <a:buFont typeface="Calibri"/>
                        <a:buNone/>
                      </a:pPr>
                      <a:r>
                        <a:rPr lang="en-US" sz="1800" u="none" strike="noStrike" cap="none" dirty="0">
                          <a:latin typeface="Arial"/>
                          <a:ea typeface="Arial"/>
                          <a:cs typeface="Arial"/>
                          <a:sym typeface="Arial"/>
                        </a:rPr>
                        <a:t>If no grade group changes, including current 4K changes</a:t>
                      </a:r>
                      <a:endParaRPr sz="1800" u="none" strike="noStrike" cap="none" dirty="0">
                        <a:latin typeface="Arial"/>
                        <a:ea typeface="Arial"/>
                        <a:cs typeface="Arial"/>
                        <a:sym typeface="Arial"/>
                      </a:endParaRPr>
                    </a:p>
                  </a:txBody>
                  <a:tcPr marL="13450" marR="1345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D9D9D9"/>
                    </a:solidFill>
                  </a:tcPr>
                </a:tc>
                <a:tc>
                  <a:txBody>
                    <a:bodyPr/>
                    <a:lstStyle/>
                    <a:p>
                      <a:pPr marL="0" marR="0" lvl="0" indent="0" algn="ctr" rtl="0">
                        <a:lnSpc>
                          <a:spcPct val="107000"/>
                        </a:lnSpc>
                        <a:spcBef>
                          <a:spcPts val="0"/>
                        </a:spcBef>
                        <a:spcAft>
                          <a:spcPts val="0"/>
                        </a:spcAft>
                        <a:buClr>
                          <a:srgbClr val="000000"/>
                        </a:buClr>
                        <a:buSzPts val="1800"/>
                        <a:buFont typeface="Calibri"/>
                        <a:buNone/>
                      </a:pPr>
                      <a:r>
                        <a:rPr lang="en-US" sz="1800" u="none" strike="noStrike" cap="none" dirty="0">
                          <a:latin typeface="Arial"/>
                          <a:ea typeface="Arial"/>
                          <a:cs typeface="Arial"/>
                          <a:sym typeface="Arial"/>
                        </a:rPr>
                        <a:t>~677</a:t>
                      </a:r>
                      <a:endParaRPr sz="1800" u="none" strike="noStrike" cap="none" dirty="0">
                        <a:latin typeface="Arial"/>
                        <a:ea typeface="Arial"/>
                        <a:cs typeface="Arial"/>
                        <a:sym typeface="Arial"/>
                      </a:endParaRPr>
                    </a:p>
                  </a:txBody>
                  <a:tcPr marL="13450" marR="1345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FFFFCC"/>
                    </a:solidFill>
                  </a:tcPr>
                </a:tc>
                <a:tc>
                  <a:txBody>
                    <a:bodyPr/>
                    <a:lstStyle/>
                    <a:p>
                      <a:pPr marL="0" marR="0" lvl="0" indent="0" algn="ctr" rtl="0">
                        <a:lnSpc>
                          <a:spcPct val="107000"/>
                        </a:lnSpc>
                        <a:spcBef>
                          <a:spcPts val="0"/>
                        </a:spcBef>
                        <a:spcAft>
                          <a:spcPts val="0"/>
                        </a:spcAft>
                        <a:buClr>
                          <a:srgbClr val="000000"/>
                        </a:buClr>
                        <a:buSzPts val="1800"/>
                        <a:buFont typeface="Calibri"/>
                        <a:buNone/>
                      </a:pPr>
                      <a:r>
                        <a:rPr lang="en-US" sz="1800" u="none" strike="noStrike" cap="none" dirty="0">
                          <a:latin typeface="Arial"/>
                          <a:ea typeface="Arial"/>
                          <a:cs typeface="Arial"/>
                          <a:sym typeface="Arial"/>
                        </a:rPr>
                        <a:t>~785</a:t>
                      </a:r>
                      <a:endParaRPr sz="1800" u="none" strike="noStrike" cap="none" dirty="0">
                        <a:latin typeface="Arial"/>
                        <a:ea typeface="Arial"/>
                        <a:cs typeface="Arial"/>
                        <a:sym typeface="Arial"/>
                      </a:endParaRPr>
                    </a:p>
                  </a:txBody>
                  <a:tcPr marL="13450" marR="1345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FFFFCC"/>
                    </a:solidFill>
                  </a:tcPr>
                </a:tc>
                <a:tc>
                  <a:txBody>
                    <a:bodyPr/>
                    <a:lstStyle/>
                    <a:p>
                      <a:pPr marL="0" marR="0" lvl="0" indent="0" algn="ctr" rtl="0">
                        <a:lnSpc>
                          <a:spcPct val="107000"/>
                        </a:lnSpc>
                        <a:spcBef>
                          <a:spcPts val="0"/>
                        </a:spcBef>
                        <a:spcAft>
                          <a:spcPts val="0"/>
                        </a:spcAft>
                        <a:buClr>
                          <a:srgbClr val="000000"/>
                        </a:buClr>
                        <a:buSzPts val="1800"/>
                        <a:buFont typeface="Calibri"/>
                        <a:buNone/>
                      </a:pPr>
                      <a:r>
                        <a:rPr lang="en-US" sz="1800" u="none" strike="noStrike" cap="none" dirty="0">
                          <a:latin typeface="Arial"/>
                          <a:ea typeface="Arial"/>
                          <a:cs typeface="Arial"/>
                          <a:sym typeface="Arial"/>
                        </a:rPr>
                        <a:t>1.5 - 1.8 building equivalent</a:t>
                      </a:r>
                      <a:endParaRPr sz="1800" u="none" strike="noStrike" cap="none" dirty="0">
                        <a:latin typeface="Arial"/>
                        <a:ea typeface="Arial"/>
                        <a:cs typeface="Arial"/>
                        <a:sym typeface="Arial"/>
                      </a:endParaRPr>
                    </a:p>
                  </a:txBody>
                  <a:tcPr marL="13450" marR="1345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FFFFCC"/>
                    </a:solidFill>
                  </a:tcPr>
                </a:tc>
                <a:extLst>
                  <a:ext uri="{0D108BD9-81ED-4DB2-BD59-A6C34878D82A}">
                    <a16:rowId xmlns:a16="http://schemas.microsoft.com/office/drawing/2014/main" val="10003"/>
                  </a:ext>
                </a:extLst>
              </a:tr>
              <a:tr h="327350">
                <a:tc>
                  <a:txBody>
                    <a:bodyPr/>
                    <a:lstStyle/>
                    <a:p>
                      <a:pPr marL="0" marR="0" lvl="0" indent="0" algn="l" rtl="0">
                        <a:lnSpc>
                          <a:spcPct val="107000"/>
                        </a:lnSpc>
                        <a:spcBef>
                          <a:spcPts val="0"/>
                        </a:spcBef>
                        <a:spcAft>
                          <a:spcPts val="0"/>
                        </a:spcAft>
                        <a:buClr>
                          <a:srgbClr val="000000"/>
                        </a:buClr>
                        <a:buSzPts val="1800"/>
                        <a:buFont typeface="Calibri"/>
                        <a:buNone/>
                      </a:pPr>
                      <a:r>
                        <a:rPr lang="en-US" sz="1800" u="none" strike="noStrike" cap="none" dirty="0">
                          <a:latin typeface="Arial"/>
                          <a:ea typeface="Arial"/>
                          <a:cs typeface="Arial"/>
                          <a:sym typeface="Arial"/>
                        </a:rPr>
                        <a:t>If reduced to K through </a:t>
                      </a:r>
                      <a:r>
                        <a:rPr lang="en-US" sz="1800" u="sng" strike="noStrike" cap="none" dirty="0">
                          <a:latin typeface="Arial"/>
                          <a:ea typeface="Arial"/>
                          <a:cs typeface="Arial"/>
                          <a:sym typeface="Arial"/>
                        </a:rPr>
                        <a:t>5</a:t>
                      </a:r>
                      <a:r>
                        <a:rPr lang="en-US" sz="1800" u="sng" strike="noStrike" cap="none" baseline="30000" dirty="0">
                          <a:latin typeface="Arial"/>
                          <a:ea typeface="Arial"/>
                          <a:cs typeface="Arial"/>
                          <a:sym typeface="Arial"/>
                        </a:rPr>
                        <a:t>th</a:t>
                      </a:r>
                      <a:r>
                        <a:rPr lang="en-US" sz="1800" u="none" strike="noStrike" cap="none" dirty="0">
                          <a:latin typeface="Arial"/>
                          <a:ea typeface="Arial"/>
                          <a:cs typeface="Arial"/>
                          <a:sym typeface="Arial"/>
                        </a:rPr>
                        <a:t> grades, including current 4K changes</a:t>
                      </a:r>
                      <a:endParaRPr sz="1800" u="none" strike="noStrike" cap="none" dirty="0">
                        <a:latin typeface="Arial"/>
                        <a:ea typeface="Arial"/>
                        <a:cs typeface="Arial"/>
                        <a:sym typeface="Arial"/>
                      </a:endParaRPr>
                    </a:p>
                  </a:txBody>
                  <a:tcPr marL="13450" marR="1345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D9D9D9"/>
                    </a:solidFill>
                  </a:tcPr>
                </a:tc>
                <a:tc>
                  <a:txBody>
                    <a:bodyPr/>
                    <a:lstStyle/>
                    <a:p>
                      <a:pPr marL="0" marR="0" lvl="0" indent="0" algn="ctr" rtl="0">
                        <a:lnSpc>
                          <a:spcPct val="107000"/>
                        </a:lnSpc>
                        <a:spcBef>
                          <a:spcPts val="0"/>
                        </a:spcBef>
                        <a:spcAft>
                          <a:spcPts val="0"/>
                        </a:spcAft>
                        <a:buClr>
                          <a:srgbClr val="000000"/>
                        </a:buClr>
                        <a:buSzPts val="1800"/>
                        <a:buFont typeface="Calibri"/>
                        <a:buNone/>
                      </a:pPr>
                      <a:r>
                        <a:rPr lang="en-US" sz="1800" u="none" strike="noStrike" cap="none" dirty="0">
                          <a:latin typeface="Arial"/>
                          <a:ea typeface="Arial"/>
                          <a:cs typeface="Arial"/>
                          <a:sym typeface="Arial"/>
                        </a:rPr>
                        <a:t>~1,152</a:t>
                      </a:r>
                      <a:endParaRPr sz="1800" u="none" strike="noStrike" cap="none" dirty="0">
                        <a:latin typeface="Arial"/>
                        <a:ea typeface="Arial"/>
                        <a:cs typeface="Arial"/>
                        <a:sym typeface="Arial"/>
                      </a:endParaRPr>
                    </a:p>
                  </a:txBody>
                  <a:tcPr marL="13450" marR="1345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FFFFCC"/>
                    </a:solidFill>
                  </a:tcPr>
                </a:tc>
                <a:tc>
                  <a:txBody>
                    <a:bodyPr/>
                    <a:lstStyle/>
                    <a:p>
                      <a:pPr marL="0" marR="0" lvl="0" indent="0" algn="ctr" rtl="0">
                        <a:lnSpc>
                          <a:spcPct val="107000"/>
                        </a:lnSpc>
                        <a:spcBef>
                          <a:spcPts val="0"/>
                        </a:spcBef>
                        <a:spcAft>
                          <a:spcPts val="0"/>
                        </a:spcAft>
                        <a:buClr>
                          <a:srgbClr val="000000"/>
                        </a:buClr>
                        <a:buSzPts val="1800"/>
                        <a:buFont typeface="Calibri"/>
                        <a:buNone/>
                      </a:pPr>
                      <a:r>
                        <a:rPr lang="en-US" sz="1800" u="none" strike="noStrike" cap="none" dirty="0">
                          <a:latin typeface="Arial"/>
                          <a:ea typeface="Arial"/>
                          <a:cs typeface="Arial"/>
                          <a:sym typeface="Arial"/>
                        </a:rPr>
                        <a:t>~1,243</a:t>
                      </a:r>
                      <a:endParaRPr sz="1800" u="none" strike="noStrike" cap="none" dirty="0">
                        <a:latin typeface="Arial"/>
                        <a:ea typeface="Arial"/>
                        <a:cs typeface="Arial"/>
                        <a:sym typeface="Arial"/>
                      </a:endParaRPr>
                    </a:p>
                  </a:txBody>
                  <a:tcPr marL="13450" marR="1345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FFFFCC"/>
                    </a:solidFill>
                  </a:tcPr>
                </a:tc>
                <a:tc>
                  <a:txBody>
                    <a:bodyPr/>
                    <a:lstStyle/>
                    <a:p>
                      <a:pPr marL="0" marR="0" lvl="0" indent="0" algn="ctr" rtl="0">
                        <a:lnSpc>
                          <a:spcPct val="107000"/>
                        </a:lnSpc>
                        <a:spcBef>
                          <a:spcPts val="0"/>
                        </a:spcBef>
                        <a:spcAft>
                          <a:spcPts val="0"/>
                        </a:spcAft>
                        <a:buClr>
                          <a:srgbClr val="000000"/>
                        </a:buClr>
                        <a:buSzPts val="1800"/>
                        <a:buFont typeface="Calibri"/>
                        <a:buNone/>
                      </a:pPr>
                      <a:r>
                        <a:rPr lang="en-US" sz="1800" u="none" strike="noStrike" cap="none" dirty="0">
                          <a:latin typeface="Arial"/>
                          <a:ea typeface="Arial"/>
                          <a:cs typeface="Arial"/>
                          <a:sym typeface="Arial"/>
                        </a:rPr>
                        <a:t>2.6 - 2.8 building equivalent</a:t>
                      </a:r>
                      <a:endParaRPr sz="1800" u="none" strike="noStrike" cap="none" dirty="0">
                        <a:latin typeface="Arial"/>
                        <a:ea typeface="Arial"/>
                        <a:cs typeface="Arial"/>
                        <a:sym typeface="Arial"/>
                      </a:endParaRPr>
                    </a:p>
                  </a:txBody>
                  <a:tcPr marL="13450" marR="1345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rgbClr val="FFFFCC"/>
                    </a:solidFill>
                  </a:tcPr>
                </a:tc>
                <a:extLst>
                  <a:ext uri="{0D108BD9-81ED-4DB2-BD59-A6C34878D82A}">
                    <a16:rowId xmlns:a16="http://schemas.microsoft.com/office/drawing/2014/main" val="2308926640"/>
                  </a:ext>
                </a:extLst>
              </a:tr>
              <a:tr h="327350">
                <a:tc>
                  <a:txBody>
                    <a:bodyPr/>
                    <a:lstStyle/>
                    <a:p>
                      <a:pPr marL="0" marR="0" lvl="0" indent="0" algn="l" rtl="0">
                        <a:lnSpc>
                          <a:spcPct val="107000"/>
                        </a:lnSpc>
                        <a:spcBef>
                          <a:spcPts val="0"/>
                        </a:spcBef>
                        <a:spcAft>
                          <a:spcPts val="0"/>
                        </a:spcAft>
                        <a:buClr>
                          <a:srgbClr val="000000"/>
                        </a:buClr>
                        <a:buSzPts val="1800"/>
                        <a:buFont typeface="Calibri"/>
                        <a:buNone/>
                      </a:pPr>
                      <a:r>
                        <a:rPr lang="en-US" sz="1800" u="none" strike="noStrike" cap="none" dirty="0">
                          <a:latin typeface="Arial"/>
                          <a:ea typeface="Arial"/>
                          <a:cs typeface="Arial"/>
                          <a:sym typeface="Arial"/>
                        </a:rPr>
                        <a:t>If no grade group changes, but with full day 4K in all elementary schools </a:t>
                      </a:r>
                      <a:r>
                        <a:rPr lang="en-US" sz="1800" u="none" strike="noStrike" cap="none" baseline="30000" dirty="0">
                          <a:latin typeface="Arial"/>
                          <a:ea typeface="Arial"/>
                          <a:cs typeface="Arial"/>
                          <a:sym typeface="Arial"/>
                        </a:rPr>
                        <a:t>1  2</a:t>
                      </a:r>
                      <a:endParaRPr sz="1800" u="none" strike="noStrike" cap="none" baseline="30000" dirty="0">
                        <a:latin typeface="Arial"/>
                        <a:ea typeface="Arial"/>
                        <a:cs typeface="Arial"/>
                        <a:sym typeface="Arial"/>
                      </a:endParaRPr>
                    </a:p>
                  </a:txBody>
                  <a:tcPr marL="13450" marR="1345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9D9D9"/>
                    </a:solidFill>
                  </a:tcPr>
                </a:tc>
                <a:tc>
                  <a:txBody>
                    <a:bodyPr/>
                    <a:lstStyle/>
                    <a:p>
                      <a:pPr marL="0" marR="0" lvl="0" indent="0" algn="ctr" rtl="0">
                        <a:lnSpc>
                          <a:spcPct val="107000"/>
                        </a:lnSpc>
                        <a:spcBef>
                          <a:spcPts val="0"/>
                        </a:spcBef>
                        <a:spcAft>
                          <a:spcPts val="0"/>
                        </a:spcAft>
                        <a:buClr>
                          <a:srgbClr val="000000"/>
                        </a:buClr>
                        <a:buSzPts val="1800"/>
                        <a:buFont typeface="Calibri"/>
                        <a:buNone/>
                      </a:pPr>
                      <a:r>
                        <a:rPr lang="en-US" sz="1800" u="none" strike="noStrike" cap="none" dirty="0">
                          <a:latin typeface="Arial"/>
                          <a:ea typeface="Arial"/>
                          <a:cs typeface="Arial"/>
                          <a:sym typeface="Arial"/>
                        </a:rPr>
                        <a:t>~416</a:t>
                      </a:r>
                      <a:endParaRPr sz="1800" u="none" strike="noStrike" cap="none" dirty="0">
                        <a:latin typeface="Arial"/>
                        <a:ea typeface="Arial"/>
                        <a:cs typeface="Arial"/>
                        <a:sym typeface="Arial"/>
                      </a:endParaRPr>
                    </a:p>
                  </a:txBody>
                  <a:tcPr marL="13450" marR="1345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CC"/>
                    </a:solidFill>
                  </a:tcPr>
                </a:tc>
                <a:tc>
                  <a:txBody>
                    <a:bodyPr/>
                    <a:lstStyle/>
                    <a:p>
                      <a:pPr marL="0" marR="0" lvl="0" indent="0" algn="ctr" rtl="0">
                        <a:lnSpc>
                          <a:spcPct val="107000"/>
                        </a:lnSpc>
                        <a:spcBef>
                          <a:spcPts val="0"/>
                        </a:spcBef>
                        <a:spcAft>
                          <a:spcPts val="0"/>
                        </a:spcAft>
                        <a:buClr>
                          <a:srgbClr val="000000"/>
                        </a:buClr>
                        <a:buSzPts val="1800"/>
                        <a:buFont typeface="Calibri"/>
                        <a:buNone/>
                      </a:pPr>
                      <a:r>
                        <a:rPr lang="en-US" sz="1800" u="none" strike="noStrike" cap="none" dirty="0">
                          <a:latin typeface="Arial"/>
                          <a:ea typeface="Arial"/>
                          <a:cs typeface="Arial"/>
                          <a:sym typeface="Arial"/>
                        </a:rPr>
                        <a:t>~507</a:t>
                      </a:r>
                      <a:endParaRPr sz="1800" u="none" strike="noStrike" cap="none" dirty="0">
                        <a:latin typeface="Arial"/>
                        <a:ea typeface="Arial"/>
                        <a:cs typeface="Arial"/>
                        <a:sym typeface="Arial"/>
                      </a:endParaRPr>
                    </a:p>
                  </a:txBody>
                  <a:tcPr marL="13450" marR="1345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CC"/>
                    </a:solidFill>
                  </a:tcPr>
                </a:tc>
                <a:tc>
                  <a:txBody>
                    <a:bodyPr/>
                    <a:lstStyle/>
                    <a:p>
                      <a:pPr marL="0" marR="0" lvl="0" indent="0" algn="ctr" rtl="0">
                        <a:lnSpc>
                          <a:spcPct val="107000"/>
                        </a:lnSpc>
                        <a:spcBef>
                          <a:spcPts val="0"/>
                        </a:spcBef>
                        <a:spcAft>
                          <a:spcPts val="0"/>
                        </a:spcAft>
                        <a:buClr>
                          <a:srgbClr val="000000"/>
                        </a:buClr>
                        <a:buSzPts val="1800"/>
                        <a:buFont typeface="Calibri"/>
                        <a:buNone/>
                      </a:pPr>
                      <a:r>
                        <a:rPr lang="en-US" sz="1800" u="none" strike="noStrike" cap="none" dirty="0">
                          <a:latin typeface="Arial"/>
                          <a:ea typeface="Arial"/>
                          <a:cs typeface="Arial"/>
                          <a:sym typeface="Arial"/>
                        </a:rPr>
                        <a:t>0.9 - 1.2 building equivalent</a:t>
                      </a:r>
                      <a:endParaRPr sz="1800" u="none" strike="noStrike" cap="none" dirty="0">
                        <a:latin typeface="Arial"/>
                        <a:ea typeface="Arial"/>
                        <a:cs typeface="Arial"/>
                        <a:sym typeface="Arial"/>
                      </a:endParaRPr>
                    </a:p>
                  </a:txBody>
                  <a:tcPr marL="13450" marR="1345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CC"/>
                    </a:solidFill>
                  </a:tcPr>
                </a:tc>
                <a:extLst>
                  <a:ext uri="{0D108BD9-81ED-4DB2-BD59-A6C34878D82A}">
                    <a16:rowId xmlns:a16="http://schemas.microsoft.com/office/drawing/2014/main" val="10004"/>
                  </a:ext>
                </a:extLst>
              </a:tr>
              <a:tr h="299975">
                <a:tc>
                  <a:txBody>
                    <a:bodyPr/>
                    <a:lstStyle/>
                    <a:p>
                      <a:pPr marL="0" marR="0" lvl="0" indent="0" algn="l" rtl="0">
                        <a:lnSpc>
                          <a:spcPct val="107000"/>
                        </a:lnSpc>
                        <a:spcBef>
                          <a:spcPts val="0"/>
                        </a:spcBef>
                        <a:spcAft>
                          <a:spcPts val="0"/>
                        </a:spcAft>
                        <a:buClr>
                          <a:srgbClr val="000000"/>
                        </a:buClr>
                        <a:buSzPts val="1800"/>
                        <a:buFont typeface="Calibri"/>
                        <a:buNone/>
                      </a:pPr>
                      <a:r>
                        <a:rPr lang="en-US" sz="1800" u="none" strike="noStrike" cap="none" dirty="0">
                          <a:latin typeface="Arial"/>
                          <a:ea typeface="Arial"/>
                          <a:cs typeface="Arial"/>
                          <a:sym typeface="Arial"/>
                        </a:rPr>
                        <a:t>If reduced to K through </a:t>
                      </a:r>
                      <a:r>
                        <a:rPr lang="en-US" sz="1800" u="sng" strike="noStrike" cap="none" dirty="0">
                          <a:latin typeface="Arial"/>
                          <a:ea typeface="Arial"/>
                          <a:cs typeface="Arial"/>
                          <a:sym typeface="Arial"/>
                        </a:rPr>
                        <a:t>5</a:t>
                      </a:r>
                      <a:r>
                        <a:rPr lang="en-US" sz="1800" u="sng" strike="noStrike" cap="none" baseline="30000" dirty="0">
                          <a:latin typeface="Arial"/>
                          <a:ea typeface="Arial"/>
                          <a:cs typeface="Arial"/>
                          <a:sym typeface="Arial"/>
                        </a:rPr>
                        <a:t>th</a:t>
                      </a:r>
                      <a:r>
                        <a:rPr lang="en-US" sz="1800" u="none" strike="noStrike" cap="none" dirty="0">
                          <a:latin typeface="Arial"/>
                          <a:ea typeface="Arial"/>
                          <a:cs typeface="Arial"/>
                          <a:sym typeface="Arial"/>
                        </a:rPr>
                        <a:t> grades, but with full day 4K in all elementaries </a:t>
                      </a:r>
                      <a:r>
                        <a:rPr lang="en-US" sz="1800" u="none" strike="noStrike" cap="none" baseline="30000" dirty="0">
                          <a:latin typeface="Arial"/>
                          <a:ea typeface="Arial"/>
                          <a:cs typeface="Arial"/>
                          <a:sym typeface="Arial"/>
                        </a:rPr>
                        <a:t>2</a:t>
                      </a:r>
                      <a:r>
                        <a:rPr lang="en-US" sz="1800" u="none" strike="noStrike" cap="none" dirty="0">
                          <a:latin typeface="Arial"/>
                          <a:ea typeface="Arial"/>
                          <a:cs typeface="Arial"/>
                          <a:sym typeface="Arial"/>
                        </a:rPr>
                        <a:t>  </a:t>
                      </a:r>
                      <a:endParaRPr sz="1800" u="none" strike="noStrike" cap="none" dirty="0">
                        <a:latin typeface="Arial"/>
                        <a:ea typeface="Arial"/>
                        <a:cs typeface="Arial"/>
                        <a:sym typeface="Arial"/>
                      </a:endParaRPr>
                    </a:p>
                  </a:txBody>
                  <a:tcPr marL="13450" marR="1345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D9D9D9"/>
                    </a:solidFill>
                  </a:tcPr>
                </a:tc>
                <a:tc>
                  <a:txBody>
                    <a:bodyPr/>
                    <a:lstStyle/>
                    <a:p>
                      <a:pPr marL="0" marR="0" lvl="0" indent="0" algn="ctr" rtl="0">
                        <a:lnSpc>
                          <a:spcPct val="107000"/>
                        </a:lnSpc>
                        <a:spcBef>
                          <a:spcPts val="0"/>
                        </a:spcBef>
                        <a:spcAft>
                          <a:spcPts val="0"/>
                        </a:spcAft>
                        <a:buClr>
                          <a:srgbClr val="000000"/>
                        </a:buClr>
                        <a:buSzPts val="1800"/>
                        <a:buFont typeface="Calibri"/>
                        <a:buNone/>
                      </a:pPr>
                      <a:r>
                        <a:rPr lang="en-US" sz="1800" u="none" strike="noStrike" cap="none" dirty="0">
                          <a:latin typeface="Arial"/>
                          <a:ea typeface="Arial"/>
                          <a:cs typeface="Arial"/>
                          <a:sym typeface="Arial"/>
                        </a:rPr>
                        <a:t>~890</a:t>
                      </a:r>
                      <a:endParaRPr sz="1800" u="none" strike="noStrike" cap="none" dirty="0">
                        <a:latin typeface="Arial"/>
                        <a:ea typeface="Arial"/>
                        <a:cs typeface="Arial"/>
                        <a:sym typeface="Arial"/>
                      </a:endParaRPr>
                    </a:p>
                  </a:txBody>
                  <a:tcPr marL="13450" marR="1345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CC"/>
                    </a:solidFill>
                  </a:tcPr>
                </a:tc>
                <a:tc>
                  <a:txBody>
                    <a:bodyPr/>
                    <a:lstStyle/>
                    <a:p>
                      <a:pPr marL="0" marR="0" lvl="0" indent="0" algn="ctr" rtl="0">
                        <a:lnSpc>
                          <a:spcPct val="107000"/>
                        </a:lnSpc>
                        <a:spcBef>
                          <a:spcPts val="0"/>
                        </a:spcBef>
                        <a:spcAft>
                          <a:spcPts val="0"/>
                        </a:spcAft>
                        <a:buClr>
                          <a:srgbClr val="000000"/>
                        </a:buClr>
                        <a:buSzPts val="1800"/>
                        <a:buFont typeface="Calibri"/>
                        <a:buNone/>
                      </a:pPr>
                      <a:r>
                        <a:rPr lang="en-US" sz="1800" u="none" strike="noStrike" cap="none" dirty="0">
                          <a:latin typeface="Arial"/>
                          <a:ea typeface="Arial"/>
                          <a:cs typeface="Arial"/>
                          <a:sym typeface="Arial"/>
                        </a:rPr>
                        <a:t>~964</a:t>
                      </a:r>
                      <a:endParaRPr sz="1800" u="none" strike="noStrike" cap="none" dirty="0">
                        <a:latin typeface="Arial"/>
                        <a:ea typeface="Arial"/>
                        <a:cs typeface="Arial"/>
                        <a:sym typeface="Arial"/>
                      </a:endParaRPr>
                    </a:p>
                  </a:txBody>
                  <a:tcPr marL="13450" marR="1345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CC"/>
                    </a:solidFill>
                  </a:tcPr>
                </a:tc>
                <a:tc>
                  <a:txBody>
                    <a:bodyPr/>
                    <a:lstStyle/>
                    <a:p>
                      <a:pPr marL="0" marR="0" lvl="0" indent="0" algn="ctr" rtl="0">
                        <a:lnSpc>
                          <a:spcPct val="107000"/>
                        </a:lnSpc>
                        <a:spcBef>
                          <a:spcPts val="0"/>
                        </a:spcBef>
                        <a:spcAft>
                          <a:spcPts val="0"/>
                        </a:spcAft>
                        <a:buClr>
                          <a:srgbClr val="000000"/>
                        </a:buClr>
                        <a:buSzPts val="1800"/>
                        <a:buFont typeface="Calibri"/>
                        <a:buNone/>
                      </a:pPr>
                      <a:r>
                        <a:rPr lang="en-US" sz="1800" u="none" strike="noStrike" cap="none" dirty="0">
                          <a:latin typeface="Arial"/>
                          <a:ea typeface="Arial"/>
                          <a:cs typeface="Arial"/>
                          <a:sym typeface="Arial"/>
                        </a:rPr>
                        <a:t>2.0 - 2.2 building equivalent</a:t>
                      </a:r>
                      <a:endParaRPr sz="1800" u="none" strike="noStrike" cap="none" dirty="0">
                        <a:latin typeface="Arial"/>
                        <a:ea typeface="Arial"/>
                        <a:cs typeface="Arial"/>
                        <a:sym typeface="Arial"/>
                      </a:endParaRPr>
                    </a:p>
                  </a:txBody>
                  <a:tcPr marL="13450" marR="1345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CC"/>
                    </a:solidFill>
                  </a:tcPr>
                </a:tc>
                <a:extLst>
                  <a:ext uri="{0D108BD9-81ED-4DB2-BD59-A6C34878D82A}">
                    <a16:rowId xmlns:a16="http://schemas.microsoft.com/office/drawing/2014/main" val="10006"/>
                  </a:ext>
                </a:extLst>
              </a:tr>
            </a:tbl>
          </a:graphicData>
        </a:graphic>
      </p:graphicFrame>
      <p:sp>
        <p:nvSpPr>
          <p:cNvPr id="2" name="Google Shape;292;p22">
            <a:extLst>
              <a:ext uri="{FF2B5EF4-FFF2-40B4-BE49-F238E27FC236}">
                <a16:creationId xmlns:a16="http://schemas.microsoft.com/office/drawing/2014/main" id="{2E3573BB-2195-E3CE-9C98-EF0A23EBEF02}"/>
              </a:ext>
            </a:extLst>
          </p:cNvPr>
          <p:cNvSpPr txBox="1">
            <a:spLocks noGrp="1"/>
          </p:cNvSpPr>
          <p:nvPr>
            <p:ph type="body" idx="1"/>
          </p:nvPr>
        </p:nvSpPr>
        <p:spPr>
          <a:xfrm>
            <a:off x="878891" y="5059964"/>
            <a:ext cx="10086109" cy="1697474"/>
          </a:xfrm>
          <a:prstGeom prst="rect">
            <a:avLst/>
          </a:prstGeom>
          <a:noFill/>
          <a:ln>
            <a:noFill/>
          </a:ln>
        </p:spPr>
        <p:txBody>
          <a:bodyPr spcFirstLastPara="1" wrap="square" lIns="91425" tIns="45700" rIns="91425" bIns="45700" anchor="t" anchorCtr="0">
            <a:normAutofit fontScale="85000" lnSpcReduction="20000"/>
          </a:bodyPr>
          <a:lstStyle/>
          <a:p>
            <a:pPr marL="114300" lvl="0" indent="-114300" algn="l" rtl="0">
              <a:lnSpc>
                <a:spcPct val="110000"/>
              </a:lnSpc>
              <a:spcBef>
                <a:spcPts val="0"/>
              </a:spcBef>
              <a:spcAft>
                <a:spcPts val="200"/>
              </a:spcAft>
              <a:buClr>
                <a:srgbClr val="00B0F0"/>
              </a:buClr>
              <a:buSzPts val="1800"/>
              <a:buNone/>
            </a:pPr>
            <a:r>
              <a:rPr lang="en-US" sz="1800" baseline="30000" dirty="0">
                <a:solidFill>
                  <a:schemeClr val="tx1"/>
                </a:solidFill>
              </a:rPr>
              <a:t>1</a:t>
            </a:r>
            <a:r>
              <a:rPr lang="en-US" sz="1800" dirty="0">
                <a:solidFill>
                  <a:schemeClr val="tx1"/>
                </a:solidFill>
              </a:rPr>
              <a:t> Assumes that all elementary schools would have capacity for 4K students from elementary attendance area adjustments.</a:t>
            </a:r>
          </a:p>
          <a:p>
            <a:pPr marL="114300" lvl="0" indent="-114300" algn="l" rtl="0">
              <a:lnSpc>
                <a:spcPct val="110000"/>
              </a:lnSpc>
              <a:spcBef>
                <a:spcPts val="0"/>
              </a:spcBef>
              <a:spcAft>
                <a:spcPts val="200"/>
              </a:spcAft>
              <a:buClr>
                <a:srgbClr val="00B0F0"/>
              </a:buClr>
              <a:buSzPts val="1800"/>
              <a:buNone/>
            </a:pPr>
            <a:r>
              <a:rPr lang="en-US" sz="1800" baseline="30000" dirty="0">
                <a:solidFill>
                  <a:schemeClr val="tx1"/>
                </a:solidFill>
              </a:rPr>
              <a:t>2</a:t>
            </a:r>
            <a:r>
              <a:rPr lang="en-US" sz="1800" dirty="0">
                <a:solidFill>
                  <a:schemeClr val="tx1"/>
                </a:solidFill>
              </a:rPr>
              <a:t> Assumes that SPAPSD would educate all 4K students in its buildings.  This assumption was intended to show the maximum possible impact of this option.  Actual future policy may differ. </a:t>
            </a:r>
          </a:p>
          <a:p>
            <a:pPr marL="114300" lvl="0" indent="-114300" algn="l" rtl="0">
              <a:lnSpc>
                <a:spcPct val="110000"/>
              </a:lnSpc>
              <a:spcBef>
                <a:spcPts val="0"/>
              </a:spcBef>
              <a:spcAft>
                <a:spcPts val="200"/>
              </a:spcAft>
              <a:buClr>
                <a:srgbClr val="00B0F0"/>
              </a:buClr>
              <a:buSzPts val="1800"/>
              <a:buNone/>
            </a:pPr>
            <a:r>
              <a:rPr lang="en-US" sz="1800" baseline="30000" dirty="0">
                <a:solidFill>
                  <a:schemeClr val="tx1"/>
                </a:solidFill>
              </a:rPr>
              <a:t>3</a:t>
            </a:r>
            <a:r>
              <a:rPr lang="en-US" sz="1800" dirty="0">
                <a:solidFill>
                  <a:schemeClr val="tx1"/>
                </a:solidFill>
              </a:rPr>
              <a:t> Assumes continuation of current SPAPSD class size policies.</a:t>
            </a:r>
          </a:p>
          <a:p>
            <a:pPr marL="114300" lvl="0" indent="-114300" algn="l" rtl="0">
              <a:lnSpc>
                <a:spcPct val="110000"/>
              </a:lnSpc>
              <a:spcBef>
                <a:spcPts val="0"/>
              </a:spcBef>
              <a:spcAft>
                <a:spcPts val="0"/>
              </a:spcAft>
              <a:buClr>
                <a:srgbClr val="00B0F0"/>
              </a:buClr>
              <a:buSzPts val="1800"/>
              <a:buNone/>
            </a:pPr>
            <a:r>
              <a:rPr lang="en-US" sz="1800" baseline="30000" dirty="0">
                <a:solidFill>
                  <a:schemeClr val="tx1"/>
                </a:solidFill>
              </a:rPr>
              <a:t>4</a:t>
            </a:r>
            <a:r>
              <a:rPr lang="en-US" sz="1800" dirty="0">
                <a:solidFill>
                  <a:schemeClr val="tx1"/>
                </a:solidFill>
              </a:rPr>
              <a:t> Uses current 440-student average working capacity of SPAPSD’s nine elementary buildings.  “Equivalent Number of School Buildings” does not account for different building sizes, “stickiness” associated with operating nine separate buildings, inevitable unevenness in class sizes, and different student living locations.</a:t>
            </a:r>
          </a:p>
          <a:p>
            <a:pPr marL="0" lvl="0" indent="0" algn="l" rtl="0">
              <a:lnSpc>
                <a:spcPct val="100000"/>
              </a:lnSpc>
              <a:spcBef>
                <a:spcPts val="1100"/>
              </a:spcBef>
              <a:spcAft>
                <a:spcPts val="0"/>
              </a:spcAft>
              <a:buClr>
                <a:srgbClr val="FF0000"/>
              </a:buClr>
              <a:buSzPts val="1800"/>
              <a:buNone/>
            </a:pPr>
            <a:endParaRPr dirty="0"/>
          </a:p>
        </p:txBody>
      </p:sp>
    </p:spTree>
    <p:extLst>
      <p:ext uri="{BB962C8B-B14F-4D97-AF65-F5344CB8AC3E}">
        <p14:creationId xmlns:p14="http://schemas.microsoft.com/office/powerpoint/2010/main" val="3338479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67">
          <a:extLst>
            <a:ext uri="{FF2B5EF4-FFF2-40B4-BE49-F238E27FC236}">
              <a16:creationId xmlns:a16="http://schemas.microsoft.com/office/drawing/2014/main" id="{B9DF0ADA-C5F6-6509-50E1-53A7BC549548}"/>
            </a:ext>
          </a:extLst>
        </p:cNvPr>
        <p:cNvGrpSpPr/>
        <p:nvPr/>
      </p:nvGrpSpPr>
      <p:grpSpPr>
        <a:xfrm>
          <a:off x="0" y="0"/>
          <a:ext cx="0" cy="0"/>
          <a:chOff x="0" y="0"/>
          <a:chExt cx="0" cy="0"/>
        </a:xfrm>
      </p:grpSpPr>
      <p:sp>
        <p:nvSpPr>
          <p:cNvPr id="368" name="Google Shape;368;p31">
            <a:extLst>
              <a:ext uri="{FF2B5EF4-FFF2-40B4-BE49-F238E27FC236}">
                <a16:creationId xmlns:a16="http://schemas.microsoft.com/office/drawing/2014/main" id="{E22EECFA-4872-B94E-32B6-646A1473871E}"/>
              </a:ext>
            </a:extLst>
          </p:cNvPr>
          <p:cNvSpPr txBox="1">
            <a:spLocks noGrp="1"/>
          </p:cNvSpPr>
          <p:nvPr>
            <p:ph type="title"/>
          </p:nvPr>
        </p:nvSpPr>
        <p:spPr>
          <a:xfrm>
            <a:off x="453402" y="566374"/>
            <a:ext cx="10937086" cy="782387"/>
          </a:xfrm>
          <a:prstGeom prst="rect">
            <a:avLst/>
          </a:prstGeom>
          <a:noFill/>
          <a:ln>
            <a:noFill/>
          </a:ln>
        </p:spPr>
        <p:txBody>
          <a:bodyPr spcFirstLastPara="1" wrap="square" lIns="91425" tIns="45700" rIns="91425" bIns="45700" anchor="b" anchorCtr="0">
            <a:normAutofit fontScale="90000"/>
          </a:bodyPr>
          <a:lstStyle/>
          <a:p>
            <a:pPr marL="0" lvl="0" indent="0" algn="l" rtl="0">
              <a:spcBef>
                <a:spcPts val="0"/>
              </a:spcBef>
              <a:spcAft>
                <a:spcPts val="0"/>
              </a:spcAft>
              <a:buClr>
                <a:srgbClr val="254389"/>
              </a:buClr>
              <a:buSzPts val="4000"/>
              <a:buFont typeface="Corbel"/>
              <a:buNone/>
            </a:pPr>
            <a:r>
              <a:rPr lang="en-US" dirty="0"/>
              <a:t>What would be fiscal impacts of closing one elementary school? (Criterion 3)</a:t>
            </a:r>
            <a:endParaRPr dirty="0"/>
          </a:p>
        </p:txBody>
      </p:sp>
      <p:sp>
        <p:nvSpPr>
          <p:cNvPr id="369" name="Google Shape;369;p31">
            <a:extLst>
              <a:ext uri="{FF2B5EF4-FFF2-40B4-BE49-F238E27FC236}">
                <a16:creationId xmlns:a16="http://schemas.microsoft.com/office/drawing/2014/main" id="{BF00A8F3-3350-2DFD-386A-DA75338FFE8A}"/>
              </a:ext>
            </a:extLst>
          </p:cNvPr>
          <p:cNvSpPr txBox="1">
            <a:spLocks noGrp="1"/>
          </p:cNvSpPr>
          <p:nvPr>
            <p:ph type="body" idx="1"/>
          </p:nvPr>
        </p:nvSpPr>
        <p:spPr>
          <a:xfrm>
            <a:off x="453402" y="1463061"/>
            <a:ext cx="11285195" cy="5166339"/>
          </a:xfrm>
          <a:prstGeom prst="rect">
            <a:avLst/>
          </a:prstGeom>
          <a:noFill/>
          <a:ln>
            <a:noFill/>
          </a:ln>
        </p:spPr>
        <p:txBody>
          <a:bodyPr spcFirstLastPara="1" wrap="square" lIns="91425" tIns="45700" rIns="91425" bIns="45700" anchor="t" anchorCtr="0">
            <a:normAutofit/>
          </a:bodyPr>
          <a:lstStyle/>
          <a:p>
            <a:pPr marL="743839" lvl="1" indent="-342900">
              <a:lnSpc>
                <a:spcPct val="100000"/>
              </a:lnSpc>
              <a:spcAft>
                <a:spcPts val="1200"/>
              </a:spcAft>
              <a:buSzPct val="100000"/>
              <a:buFont typeface="Arial" panose="020B0604020202020204" pitchFamily="34" charset="0"/>
              <a:buChar char="•"/>
            </a:pPr>
            <a:r>
              <a:rPr lang="en-US" sz="3000" dirty="0"/>
              <a:t>One-time revenue from potential building sale</a:t>
            </a:r>
          </a:p>
          <a:p>
            <a:pPr marL="743839" lvl="1" indent="-342900">
              <a:lnSpc>
                <a:spcPct val="100000"/>
              </a:lnSpc>
              <a:buSzPct val="100000"/>
              <a:buFont typeface="Arial" panose="020B0604020202020204" pitchFamily="34" charset="0"/>
              <a:buChar char="•"/>
            </a:pPr>
            <a:r>
              <a:rPr lang="en-US" sz="3000" dirty="0"/>
              <a:t>Each year, </a:t>
            </a:r>
            <a:r>
              <a:rPr lang="en-US" sz="3000" u="sng" dirty="0"/>
              <a:t>for average school</a:t>
            </a:r>
            <a:r>
              <a:rPr lang="en-US" sz="3000" dirty="0"/>
              <a:t>, in current dollars, a projected:</a:t>
            </a:r>
          </a:p>
          <a:p>
            <a:pPr marL="1028700" lvl="1" indent="-285750">
              <a:lnSpc>
                <a:spcPct val="110000"/>
              </a:lnSpc>
              <a:spcBef>
                <a:spcPts val="0"/>
              </a:spcBef>
              <a:buFont typeface="Wingdings" panose="05000000000000000000" pitchFamily="2" charset="2"/>
              <a:buChar char="Ø"/>
            </a:pPr>
            <a:r>
              <a:rPr lang="en-US" dirty="0"/>
              <a:t>~$116,000 in capital cost savings (based on average 10-year savings of ~$1.16 M)</a:t>
            </a:r>
          </a:p>
          <a:p>
            <a:pPr marL="1028700" lvl="1" indent="-285750">
              <a:lnSpc>
                <a:spcPct val="110000"/>
              </a:lnSpc>
              <a:spcBef>
                <a:spcPts val="0"/>
              </a:spcBef>
              <a:buFont typeface="Wingdings" panose="05000000000000000000" pitchFamily="2" charset="2"/>
              <a:buChar char="Ø"/>
            </a:pPr>
            <a:r>
              <a:rPr lang="en-US" dirty="0"/>
              <a:t>~$340,000 less in operating expenses (running the school, not including staff)</a:t>
            </a:r>
          </a:p>
          <a:p>
            <a:pPr marL="1028700" lvl="1" indent="-285750">
              <a:lnSpc>
                <a:spcPct val="110000"/>
              </a:lnSpc>
              <a:spcBef>
                <a:spcPts val="0"/>
              </a:spcBef>
            </a:pPr>
            <a:r>
              <a:rPr lang="en-US" dirty="0"/>
              <a:t>~$625,000 less in staff expenses (not including any teacher reduction) </a:t>
            </a:r>
          </a:p>
          <a:p>
            <a:pPr marL="743839" lvl="1" indent="-342900">
              <a:lnSpc>
                <a:spcPct val="100000"/>
              </a:lnSpc>
              <a:buSzPct val="100000"/>
              <a:buFont typeface="Arial" panose="020B0604020202020204" pitchFamily="34" charset="0"/>
              <a:buChar char="•"/>
            </a:pPr>
            <a:r>
              <a:rPr lang="en-US" sz="3000" dirty="0"/>
              <a:t>Possible annual increase in bussing costs depending on school and student locations </a:t>
            </a:r>
          </a:p>
          <a:p>
            <a:pPr marL="1028700" lvl="1" indent="-285750">
              <a:lnSpc>
                <a:spcPct val="110000"/>
              </a:lnSpc>
              <a:spcBef>
                <a:spcPts val="0"/>
              </a:spcBef>
              <a:spcAft>
                <a:spcPts val="600"/>
              </a:spcAft>
            </a:pPr>
            <a:r>
              <a:rPr lang="en-US" dirty="0"/>
              <a:t>e.g., Wausau</a:t>
            </a:r>
            <a:r>
              <a:rPr lang="en-US" i="1" dirty="0"/>
              <a:t> generally </a:t>
            </a:r>
            <a:r>
              <a:rPr lang="en-US" dirty="0"/>
              <a:t>estimated 2 more bus routes per closure at $50,000/route, but depended in which school closed</a:t>
            </a:r>
          </a:p>
          <a:p>
            <a:pPr marL="438912" lvl="1" indent="-37973" algn="l" rtl="0">
              <a:lnSpc>
                <a:spcPct val="100000"/>
              </a:lnSpc>
              <a:spcBef>
                <a:spcPts val="400"/>
              </a:spcBef>
              <a:spcAft>
                <a:spcPts val="0"/>
              </a:spcAft>
              <a:buClr>
                <a:schemeClr val="dk1"/>
              </a:buClr>
              <a:buSzPct val="100000"/>
              <a:buNone/>
            </a:pPr>
            <a:endParaRPr sz="2000" dirty="0"/>
          </a:p>
        </p:txBody>
      </p:sp>
      <p:sp>
        <p:nvSpPr>
          <p:cNvPr id="370" name="Google Shape;370;p31">
            <a:extLst>
              <a:ext uri="{FF2B5EF4-FFF2-40B4-BE49-F238E27FC236}">
                <a16:creationId xmlns:a16="http://schemas.microsoft.com/office/drawing/2014/main" id="{5144B8F2-1816-D69E-D571-ABCD5A20C981}"/>
              </a:ext>
            </a:extLst>
          </p:cNvPr>
          <p:cNvSpPr txBox="1">
            <a:spLocks noGrp="1"/>
          </p:cNvSpPr>
          <p:nvPr>
            <p:ph type="sldNum" idx="12"/>
          </p:nvPr>
        </p:nvSpPr>
        <p:spPr>
          <a:xfrm>
            <a:off x="0" y="6611386"/>
            <a:ext cx="41040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14</a:t>
            </a:fld>
            <a:endParaRPr dirty="0"/>
          </a:p>
        </p:txBody>
      </p:sp>
      <p:sp>
        <p:nvSpPr>
          <p:cNvPr id="371" name="Google Shape;371;p31">
            <a:extLst>
              <a:ext uri="{FF2B5EF4-FFF2-40B4-BE49-F238E27FC236}">
                <a16:creationId xmlns:a16="http://schemas.microsoft.com/office/drawing/2014/main" id="{61FDEED6-23B6-51B6-B70A-182D67780DA0}"/>
              </a:ext>
            </a:extLst>
          </p:cNvPr>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t>August 2026</a:t>
            </a:r>
            <a:endParaRPr dirty="0"/>
          </a:p>
        </p:txBody>
      </p:sp>
      <p:sp>
        <p:nvSpPr>
          <p:cNvPr id="372" name="Google Shape;372;p31">
            <a:extLst>
              <a:ext uri="{FF2B5EF4-FFF2-40B4-BE49-F238E27FC236}">
                <a16:creationId xmlns:a16="http://schemas.microsoft.com/office/drawing/2014/main" id="{96C83B27-75D2-6D17-1750-1EA646CE6D64}"/>
              </a:ext>
            </a:extLst>
          </p:cNvPr>
          <p:cNvSpPr txBox="1">
            <a:spLocks noGrp="1"/>
          </p:cNvSpPr>
          <p:nvPr>
            <p:ph type="ftr" idx="11"/>
          </p:nvPr>
        </p:nvSpPr>
        <p:spPr>
          <a:xfrm>
            <a:off x="1569720" y="6629400"/>
            <a:ext cx="10622280" cy="228600"/>
          </a:xfrm>
          <a:prstGeom prst="rect">
            <a:avLst/>
          </a:prstGeom>
          <a:solidFill>
            <a:srgbClr val="254389"/>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000" i="1" dirty="0">
              <a:solidFill>
                <a:schemeClr val="lt1"/>
              </a:solidFill>
            </a:endParaRPr>
          </a:p>
        </p:txBody>
      </p:sp>
    </p:spTree>
    <p:extLst>
      <p:ext uri="{BB962C8B-B14F-4D97-AF65-F5344CB8AC3E}">
        <p14:creationId xmlns:p14="http://schemas.microsoft.com/office/powerpoint/2010/main" val="1517951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67">
          <a:extLst>
            <a:ext uri="{FF2B5EF4-FFF2-40B4-BE49-F238E27FC236}">
              <a16:creationId xmlns:a16="http://schemas.microsoft.com/office/drawing/2014/main" id="{DE87B88C-0153-158A-A767-26FA0FAB10C5}"/>
            </a:ext>
          </a:extLst>
        </p:cNvPr>
        <p:cNvGrpSpPr/>
        <p:nvPr/>
      </p:nvGrpSpPr>
      <p:grpSpPr>
        <a:xfrm>
          <a:off x="0" y="0"/>
          <a:ext cx="0" cy="0"/>
          <a:chOff x="0" y="0"/>
          <a:chExt cx="0" cy="0"/>
        </a:xfrm>
      </p:grpSpPr>
      <p:sp>
        <p:nvSpPr>
          <p:cNvPr id="368" name="Google Shape;368;p31">
            <a:extLst>
              <a:ext uri="{FF2B5EF4-FFF2-40B4-BE49-F238E27FC236}">
                <a16:creationId xmlns:a16="http://schemas.microsoft.com/office/drawing/2014/main" id="{FD8AEDC0-49B6-24ED-10E3-0037F4A6514E}"/>
              </a:ext>
            </a:extLst>
          </p:cNvPr>
          <p:cNvSpPr txBox="1">
            <a:spLocks noGrp="1"/>
          </p:cNvSpPr>
          <p:nvPr>
            <p:ph type="title"/>
          </p:nvPr>
        </p:nvSpPr>
        <p:spPr>
          <a:xfrm>
            <a:off x="453403" y="557582"/>
            <a:ext cx="10937086" cy="782387"/>
          </a:xfrm>
          <a:prstGeom prst="rect">
            <a:avLst/>
          </a:prstGeom>
          <a:noFill/>
          <a:ln>
            <a:noFill/>
          </a:ln>
        </p:spPr>
        <p:txBody>
          <a:bodyPr spcFirstLastPara="1" wrap="square" lIns="91425" tIns="45700" rIns="91425" bIns="45700" anchor="b" anchorCtr="0">
            <a:normAutofit fontScale="90000"/>
          </a:bodyPr>
          <a:lstStyle/>
          <a:p>
            <a:pPr marL="0" lvl="0" indent="0" algn="l" rtl="0">
              <a:spcBef>
                <a:spcPts val="0"/>
              </a:spcBef>
              <a:spcAft>
                <a:spcPts val="0"/>
              </a:spcAft>
              <a:buClr>
                <a:srgbClr val="254389"/>
              </a:buClr>
              <a:buSzPts val="4000"/>
              <a:buFont typeface="Corbel"/>
              <a:buNone/>
            </a:pPr>
            <a:r>
              <a:rPr lang="en-US" dirty="0"/>
              <a:t>How manageable would student and family impacts be with an elementary school closure? (Criterion 2)</a:t>
            </a:r>
            <a:endParaRPr dirty="0"/>
          </a:p>
        </p:txBody>
      </p:sp>
      <p:sp>
        <p:nvSpPr>
          <p:cNvPr id="369" name="Google Shape;369;p31">
            <a:extLst>
              <a:ext uri="{FF2B5EF4-FFF2-40B4-BE49-F238E27FC236}">
                <a16:creationId xmlns:a16="http://schemas.microsoft.com/office/drawing/2014/main" id="{B03D510C-0101-31D9-4B75-472749A32796}"/>
              </a:ext>
            </a:extLst>
          </p:cNvPr>
          <p:cNvSpPr txBox="1">
            <a:spLocks noGrp="1"/>
          </p:cNvSpPr>
          <p:nvPr>
            <p:ph type="body" idx="1"/>
          </p:nvPr>
        </p:nvSpPr>
        <p:spPr>
          <a:xfrm>
            <a:off x="410402" y="1445047"/>
            <a:ext cx="10937086" cy="5166339"/>
          </a:xfrm>
          <a:prstGeom prst="rect">
            <a:avLst/>
          </a:prstGeom>
          <a:noFill/>
          <a:ln>
            <a:noFill/>
          </a:ln>
        </p:spPr>
        <p:txBody>
          <a:bodyPr spcFirstLastPara="1" wrap="square" lIns="91425" tIns="45700" rIns="91425" bIns="45700" anchor="t" anchorCtr="0">
            <a:normAutofit lnSpcReduction="10000"/>
          </a:bodyPr>
          <a:lstStyle/>
          <a:p>
            <a:pPr marL="743839" lvl="1" indent="-342900">
              <a:lnSpc>
                <a:spcPct val="100000"/>
              </a:lnSpc>
              <a:spcAft>
                <a:spcPts val="1200"/>
              </a:spcAft>
              <a:buSzPct val="100000"/>
              <a:buFont typeface="Arial" panose="020B0604020202020204" pitchFamily="34" charset="0"/>
              <a:buChar char="•"/>
            </a:pPr>
            <a:r>
              <a:rPr lang="en-US" sz="2800" dirty="0"/>
              <a:t>All students in closed school would obviously need to be relocated</a:t>
            </a:r>
          </a:p>
          <a:p>
            <a:pPr marL="743839" lvl="1" indent="-342900">
              <a:lnSpc>
                <a:spcPct val="100000"/>
              </a:lnSpc>
              <a:spcAft>
                <a:spcPts val="1200"/>
              </a:spcAft>
              <a:buSzPct val="100000"/>
              <a:buFont typeface="Arial" panose="020B0604020202020204" pitchFamily="34" charset="0"/>
              <a:buChar char="•"/>
            </a:pPr>
            <a:r>
              <a:rPr lang="en-US" sz="2800" dirty="0"/>
              <a:t>Through the 2020s, students from closed school would likely have to be relocated to two or three remaining schools (likely only two if 6</a:t>
            </a:r>
            <a:r>
              <a:rPr lang="en-US" sz="2800" baseline="30000" dirty="0"/>
              <a:t>th</a:t>
            </a:r>
            <a:r>
              <a:rPr lang="en-US" sz="2800" dirty="0"/>
              <a:t> graders shifted from elementary schools)</a:t>
            </a:r>
          </a:p>
          <a:p>
            <a:pPr marL="743839" lvl="1" indent="-342900">
              <a:lnSpc>
                <a:spcPct val="100000"/>
              </a:lnSpc>
              <a:spcAft>
                <a:spcPts val="1200"/>
              </a:spcAft>
              <a:buSzPct val="100000"/>
              <a:buFont typeface="Arial" panose="020B0604020202020204" pitchFamily="34" charset="0"/>
              <a:buChar char="•"/>
            </a:pPr>
            <a:r>
              <a:rPr lang="en-US" sz="2800" dirty="0"/>
              <a:t>More students and families in closed school would likely live further from their new school</a:t>
            </a:r>
          </a:p>
          <a:p>
            <a:pPr marL="743839" lvl="1" indent="-342900">
              <a:lnSpc>
                <a:spcPct val="100000"/>
              </a:lnSpc>
              <a:spcAft>
                <a:spcPts val="1200"/>
              </a:spcAft>
              <a:buSzPct val="100000"/>
              <a:buFont typeface="Arial" panose="020B0604020202020204" pitchFamily="34" charset="0"/>
              <a:buChar char="•"/>
            </a:pPr>
            <a:r>
              <a:rPr lang="en-US" sz="2800" dirty="0"/>
              <a:t>Some rebuilding of student and family engagement, growth, learning, welfare, and sense of belonging may be required</a:t>
            </a:r>
          </a:p>
          <a:p>
            <a:pPr marL="743839" lvl="1" indent="-342900">
              <a:lnSpc>
                <a:spcPct val="100000"/>
              </a:lnSpc>
              <a:spcAft>
                <a:spcPts val="1200"/>
              </a:spcAft>
              <a:buSzPct val="100000"/>
              <a:buFont typeface="Arial" panose="020B0604020202020204" pitchFamily="34" charset="0"/>
              <a:buChar char="•"/>
            </a:pPr>
            <a:r>
              <a:rPr lang="en-US" sz="2800" dirty="0"/>
              <a:t>May or may not have on impact on junior high/middle school attendance areas</a:t>
            </a:r>
          </a:p>
          <a:p>
            <a:pPr marL="438912" lvl="1" indent="-37973" algn="l" rtl="0">
              <a:lnSpc>
                <a:spcPct val="100000"/>
              </a:lnSpc>
              <a:spcBef>
                <a:spcPts val="400"/>
              </a:spcBef>
              <a:spcAft>
                <a:spcPts val="0"/>
              </a:spcAft>
              <a:buClr>
                <a:schemeClr val="dk1"/>
              </a:buClr>
              <a:buSzPct val="100000"/>
              <a:buNone/>
            </a:pPr>
            <a:endParaRPr sz="2000" dirty="0"/>
          </a:p>
        </p:txBody>
      </p:sp>
      <p:sp>
        <p:nvSpPr>
          <p:cNvPr id="370" name="Google Shape;370;p31">
            <a:extLst>
              <a:ext uri="{FF2B5EF4-FFF2-40B4-BE49-F238E27FC236}">
                <a16:creationId xmlns:a16="http://schemas.microsoft.com/office/drawing/2014/main" id="{610BB35A-A03A-29F3-F32A-F50BA8DE17AF}"/>
              </a:ext>
            </a:extLst>
          </p:cNvPr>
          <p:cNvSpPr txBox="1">
            <a:spLocks noGrp="1"/>
          </p:cNvSpPr>
          <p:nvPr>
            <p:ph type="sldNum" idx="12"/>
          </p:nvPr>
        </p:nvSpPr>
        <p:spPr>
          <a:xfrm>
            <a:off x="0" y="6611386"/>
            <a:ext cx="41040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15</a:t>
            </a:fld>
            <a:endParaRPr dirty="0"/>
          </a:p>
        </p:txBody>
      </p:sp>
      <p:sp>
        <p:nvSpPr>
          <p:cNvPr id="371" name="Google Shape;371;p31">
            <a:extLst>
              <a:ext uri="{FF2B5EF4-FFF2-40B4-BE49-F238E27FC236}">
                <a16:creationId xmlns:a16="http://schemas.microsoft.com/office/drawing/2014/main" id="{39BE8F76-95A7-A97A-E343-A2433F892F2F}"/>
              </a:ext>
            </a:extLst>
          </p:cNvPr>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t>August 2026</a:t>
            </a:r>
            <a:endParaRPr dirty="0"/>
          </a:p>
        </p:txBody>
      </p:sp>
      <p:sp>
        <p:nvSpPr>
          <p:cNvPr id="372" name="Google Shape;372;p31">
            <a:extLst>
              <a:ext uri="{FF2B5EF4-FFF2-40B4-BE49-F238E27FC236}">
                <a16:creationId xmlns:a16="http://schemas.microsoft.com/office/drawing/2014/main" id="{A2BD16BA-883E-8061-BA9F-D0A859DDB224}"/>
              </a:ext>
            </a:extLst>
          </p:cNvPr>
          <p:cNvSpPr txBox="1">
            <a:spLocks noGrp="1"/>
          </p:cNvSpPr>
          <p:nvPr>
            <p:ph type="ftr" idx="11"/>
          </p:nvPr>
        </p:nvSpPr>
        <p:spPr>
          <a:xfrm>
            <a:off x="1569720" y="6629400"/>
            <a:ext cx="10622280" cy="228600"/>
          </a:xfrm>
          <a:prstGeom prst="rect">
            <a:avLst/>
          </a:prstGeom>
          <a:solidFill>
            <a:srgbClr val="254389"/>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000" i="1" dirty="0">
              <a:solidFill>
                <a:schemeClr val="lt1"/>
              </a:solidFill>
            </a:endParaRPr>
          </a:p>
        </p:txBody>
      </p:sp>
    </p:spTree>
    <p:extLst>
      <p:ext uri="{BB962C8B-B14F-4D97-AF65-F5344CB8AC3E}">
        <p14:creationId xmlns:p14="http://schemas.microsoft.com/office/powerpoint/2010/main" val="1341478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67">
          <a:extLst>
            <a:ext uri="{FF2B5EF4-FFF2-40B4-BE49-F238E27FC236}">
              <a16:creationId xmlns:a16="http://schemas.microsoft.com/office/drawing/2014/main" id="{4ECCFE93-B045-8755-7208-510D6A2084E9}"/>
            </a:ext>
          </a:extLst>
        </p:cNvPr>
        <p:cNvGrpSpPr/>
        <p:nvPr/>
      </p:nvGrpSpPr>
      <p:grpSpPr>
        <a:xfrm>
          <a:off x="0" y="0"/>
          <a:ext cx="0" cy="0"/>
          <a:chOff x="0" y="0"/>
          <a:chExt cx="0" cy="0"/>
        </a:xfrm>
      </p:grpSpPr>
      <p:sp>
        <p:nvSpPr>
          <p:cNvPr id="368" name="Google Shape;368;p31">
            <a:extLst>
              <a:ext uri="{FF2B5EF4-FFF2-40B4-BE49-F238E27FC236}">
                <a16:creationId xmlns:a16="http://schemas.microsoft.com/office/drawing/2014/main" id="{5D375F75-6B82-933B-BF1D-DA01CF3684E2}"/>
              </a:ext>
            </a:extLst>
          </p:cNvPr>
          <p:cNvSpPr txBox="1">
            <a:spLocks noGrp="1"/>
          </p:cNvSpPr>
          <p:nvPr>
            <p:ph type="title"/>
          </p:nvPr>
        </p:nvSpPr>
        <p:spPr>
          <a:xfrm>
            <a:off x="453403" y="575166"/>
            <a:ext cx="10937086" cy="782387"/>
          </a:xfrm>
          <a:prstGeom prst="rect">
            <a:avLst/>
          </a:prstGeom>
          <a:noFill/>
          <a:ln>
            <a:noFill/>
          </a:ln>
        </p:spPr>
        <p:txBody>
          <a:bodyPr spcFirstLastPara="1" wrap="square" lIns="91425" tIns="45700" rIns="91425" bIns="45700" anchor="b" anchorCtr="0">
            <a:normAutofit fontScale="90000"/>
          </a:bodyPr>
          <a:lstStyle/>
          <a:p>
            <a:pPr marL="0" lvl="0" indent="0" algn="l" rtl="0">
              <a:spcBef>
                <a:spcPts val="0"/>
              </a:spcBef>
              <a:spcAft>
                <a:spcPts val="0"/>
              </a:spcAft>
              <a:buClr>
                <a:srgbClr val="254389"/>
              </a:buClr>
              <a:buSzPts val="4000"/>
              <a:buFont typeface="Corbel"/>
              <a:buNone/>
            </a:pPr>
            <a:r>
              <a:rPr lang="en-US" dirty="0"/>
              <a:t>How would/could an elementary school closure maintain or enhance student opportunities ? (Criterion 1)</a:t>
            </a:r>
            <a:endParaRPr dirty="0"/>
          </a:p>
        </p:txBody>
      </p:sp>
      <p:sp>
        <p:nvSpPr>
          <p:cNvPr id="369" name="Google Shape;369;p31">
            <a:extLst>
              <a:ext uri="{FF2B5EF4-FFF2-40B4-BE49-F238E27FC236}">
                <a16:creationId xmlns:a16="http://schemas.microsoft.com/office/drawing/2014/main" id="{7EABD305-6705-91B5-BCF8-A4AAAB20C435}"/>
              </a:ext>
            </a:extLst>
          </p:cNvPr>
          <p:cNvSpPr txBox="1">
            <a:spLocks noGrp="1"/>
          </p:cNvSpPr>
          <p:nvPr>
            <p:ph type="body" idx="1"/>
          </p:nvPr>
        </p:nvSpPr>
        <p:spPr>
          <a:xfrm>
            <a:off x="410402" y="1445047"/>
            <a:ext cx="10937086" cy="5166339"/>
          </a:xfrm>
          <a:prstGeom prst="rect">
            <a:avLst/>
          </a:prstGeom>
          <a:noFill/>
          <a:ln>
            <a:noFill/>
          </a:ln>
        </p:spPr>
        <p:txBody>
          <a:bodyPr spcFirstLastPara="1" wrap="square" lIns="91425" tIns="45700" rIns="91425" bIns="45700" anchor="t" anchorCtr="0">
            <a:normAutofit/>
          </a:bodyPr>
          <a:lstStyle/>
          <a:p>
            <a:pPr marL="743839" lvl="1" indent="-342900">
              <a:lnSpc>
                <a:spcPct val="100000"/>
              </a:lnSpc>
              <a:spcAft>
                <a:spcPts val="1200"/>
              </a:spcAft>
              <a:buSzPct val="100000"/>
              <a:buFont typeface="Arial" panose="020B0604020202020204" pitchFamily="34" charset="0"/>
              <a:buChar char="•"/>
            </a:pPr>
            <a:r>
              <a:rPr lang="en-US" sz="2800" dirty="0"/>
              <a:t>Average class size would likely increase (within policy guidelines) at “receiver” schools, with the increase partially counteracted by projected elementary enrollment decreases and if 6</a:t>
            </a:r>
            <a:r>
              <a:rPr lang="en-US" sz="2800" baseline="30000" dirty="0"/>
              <a:t>th</a:t>
            </a:r>
            <a:r>
              <a:rPr lang="en-US" sz="2800" dirty="0"/>
              <a:t> graders shifted out of elementaries</a:t>
            </a:r>
          </a:p>
          <a:p>
            <a:pPr marL="743839" lvl="1" indent="-342900">
              <a:lnSpc>
                <a:spcPct val="100000"/>
              </a:lnSpc>
              <a:spcAft>
                <a:spcPts val="1200"/>
              </a:spcAft>
              <a:buSzPct val="100000"/>
              <a:buFont typeface="Arial" panose="020B0604020202020204" pitchFamily="34" charset="0"/>
              <a:buChar char="•"/>
            </a:pPr>
            <a:r>
              <a:rPr lang="en-US" sz="2800" dirty="0"/>
              <a:t>May support more efficient staffing, including the possibility of fewer traveling staff </a:t>
            </a:r>
          </a:p>
          <a:p>
            <a:pPr marL="743839" lvl="1" indent="-342900">
              <a:lnSpc>
                <a:spcPct val="100000"/>
              </a:lnSpc>
              <a:spcAft>
                <a:spcPts val="1200"/>
              </a:spcAft>
              <a:buSzPct val="100000"/>
              <a:buFont typeface="Arial" panose="020B0604020202020204" pitchFamily="34" charset="0"/>
              <a:buChar char="•"/>
            </a:pPr>
            <a:r>
              <a:rPr lang="en-US" sz="2800" dirty="0"/>
              <a:t>Possible that some cost savings from building closure could be redirected to staffing, programming, or improvements in remaining school buildings (but such amount would not contribute to $1 million/year operational savings target)</a:t>
            </a:r>
          </a:p>
          <a:p>
            <a:pPr marL="438912" lvl="1" indent="-37973" algn="l" rtl="0">
              <a:lnSpc>
                <a:spcPct val="100000"/>
              </a:lnSpc>
              <a:spcBef>
                <a:spcPts val="400"/>
              </a:spcBef>
              <a:spcAft>
                <a:spcPts val="0"/>
              </a:spcAft>
              <a:buClr>
                <a:schemeClr val="dk1"/>
              </a:buClr>
              <a:buSzPct val="100000"/>
              <a:buNone/>
            </a:pPr>
            <a:endParaRPr sz="2000" dirty="0"/>
          </a:p>
        </p:txBody>
      </p:sp>
      <p:sp>
        <p:nvSpPr>
          <p:cNvPr id="370" name="Google Shape;370;p31">
            <a:extLst>
              <a:ext uri="{FF2B5EF4-FFF2-40B4-BE49-F238E27FC236}">
                <a16:creationId xmlns:a16="http://schemas.microsoft.com/office/drawing/2014/main" id="{A0A2DF69-2417-2277-323E-04043B4502AA}"/>
              </a:ext>
            </a:extLst>
          </p:cNvPr>
          <p:cNvSpPr txBox="1">
            <a:spLocks noGrp="1"/>
          </p:cNvSpPr>
          <p:nvPr>
            <p:ph type="sldNum" idx="12"/>
          </p:nvPr>
        </p:nvSpPr>
        <p:spPr>
          <a:xfrm>
            <a:off x="0" y="6611386"/>
            <a:ext cx="41040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16</a:t>
            </a:fld>
            <a:endParaRPr dirty="0"/>
          </a:p>
        </p:txBody>
      </p:sp>
      <p:sp>
        <p:nvSpPr>
          <p:cNvPr id="371" name="Google Shape;371;p31">
            <a:extLst>
              <a:ext uri="{FF2B5EF4-FFF2-40B4-BE49-F238E27FC236}">
                <a16:creationId xmlns:a16="http://schemas.microsoft.com/office/drawing/2014/main" id="{15180383-C8B6-4524-53CC-EF37B23105FF}"/>
              </a:ext>
            </a:extLst>
          </p:cNvPr>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t>August 2026</a:t>
            </a:r>
            <a:endParaRPr dirty="0"/>
          </a:p>
        </p:txBody>
      </p:sp>
      <p:sp>
        <p:nvSpPr>
          <p:cNvPr id="372" name="Google Shape;372;p31">
            <a:extLst>
              <a:ext uri="{FF2B5EF4-FFF2-40B4-BE49-F238E27FC236}">
                <a16:creationId xmlns:a16="http://schemas.microsoft.com/office/drawing/2014/main" id="{05B2A2BE-F468-A24C-B9D0-C2CE82295648}"/>
              </a:ext>
            </a:extLst>
          </p:cNvPr>
          <p:cNvSpPr txBox="1">
            <a:spLocks noGrp="1"/>
          </p:cNvSpPr>
          <p:nvPr>
            <p:ph type="ftr" idx="11"/>
          </p:nvPr>
        </p:nvSpPr>
        <p:spPr>
          <a:xfrm>
            <a:off x="1569720" y="6629400"/>
            <a:ext cx="10622280" cy="228600"/>
          </a:xfrm>
          <a:prstGeom prst="rect">
            <a:avLst/>
          </a:prstGeom>
          <a:solidFill>
            <a:srgbClr val="254389"/>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000" i="1" dirty="0">
              <a:solidFill>
                <a:schemeClr val="lt1"/>
              </a:solidFill>
            </a:endParaRPr>
          </a:p>
        </p:txBody>
      </p:sp>
    </p:spTree>
    <p:extLst>
      <p:ext uri="{BB962C8B-B14F-4D97-AF65-F5344CB8AC3E}">
        <p14:creationId xmlns:p14="http://schemas.microsoft.com/office/powerpoint/2010/main" val="456348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7">
          <a:extLst>
            <a:ext uri="{FF2B5EF4-FFF2-40B4-BE49-F238E27FC236}">
              <a16:creationId xmlns:a16="http://schemas.microsoft.com/office/drawing/2014/main" id="{932C2025-33CA-AAC7-D7D8-742A30017201}"/>
            </a:ext>
          </a:extLst>
        </p:cNvPr>
        <p:cNvGrpSpPr/>
        <p:nvPr/>
      </p:nvGrpSpPr>
      <p:grpSpPr>
        <a:xfrm>
          <a:off x="0" y="0"/>
          <a:ext cx="0" cy="0"/>
          <a:chOff x="0" y="0"/>
          <a:chExt cx="0" cy="0"/>
        </a:xfrm>
      </p:grpSpPr>
      <p:sp>
        <p:nvSpPr>
          <p:cNvPr id="368" name="Google Shape;368;p31">
            <a:extLst>
              <a:ext uri="{FF2B5EF4-FFF2-40B4-BE49-F238E27FC236}">
                <a16:creationId xmlns:a16="http://schemas.microsoft.com/office/drawing/2014/main" id="{B46557DB-F68B-D6D1-9C03-82CBFB23697A}"/>
              </a:ext>
            </a:extLst>
          </p:cNvPr>
          <p:cNvSpPr txBox="1">
            <a:spLocks noGrp="1"/>
          </p:cNvSpPr>
          <p:nvPr>
            <p:ph type="title"/>
          </p:nvPr>
        </p:nvSpPr>
        <p:spPr>
          <a:xfrm>
            <a:off x="453403" y="452074"/>
            <a:ext cx="10937086" cy="782387"/>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54389"/>
              </a:buClr>
              <a:buSzPts val="4000"/>
              <a:buFont typeface="Corbel"/>
              <a:buNone/>
            </a:pPr>
            <a:r>
              <a:rPr lang="en-US" dirty="0"/>
              <a:t>Other districts’ consolidation models</a:t>
            </a:r>
            <a:endParaRPr dirty="0"/>
          </a:p>
        </p:txBody>
      </p:sp>
      <p:sp>
        <p:nvSpPr>
          <p:cNvPr id="369" name="Google Shape;369;p31">
            <a:extLst>
              <a:ext uri="{FF2B5EF4-FFF2-40B4-BE49-F238E27FC236}">
                <a16:creationId xmlns:a16="http://schemas.microsoft.com/office/drawing/2014/main" id="{ADBA2E23-298C-84CD-FEFA-DA085AA4B82C}"/>
              </a:ext>
            </a:extLst>
          </p:cNvPr>
          <p:cNvSpPr txBox="1">
            <a:spLocks noGrp="1"/>
          </p:cNvSpPr>
          <p:nvPr>
            <p:ph type="body" idx="1"/>
          </p:nvPr>
        </p:nvSpPr>
        <p:spPr>
          <a:xfrm>
            <a:off x="410402" y="1348761"/>
            <a:ext cx="10937086" cy="5166339"/>
          </a:xfrm>
          <a:prstGeom prst="rect">
            <a:avLst/>
          </a:prstGeom>
          <a:noFill/>
          <a:ln>
            <a:noFill/>
          </a:ln>
        </p:spPr>
        <p:txBody>
          <a:bodyPr spcFirstLastPara="1" wrap="square" lIns="91425" tIns="45700" rIns="91425" bIns="45700" anchor="t" anchorCtr="0">
            <a:normAutofit lnSpcReduction="10000"/>
          </a:bodyPr>
          <a:lstStyle/>
          <a:p>
            <a:pPr marL="743839" lvl="1" indent="-342900">
              <a:lnSpc>
                <a:spcPct val="100000"/>
              </a:lnSpc>
              <a:spcAft>
                <a:spcPts val="1200"/>
              </a:spcAft>
              <a:buSzPct val="100000"/>
              <a:buFont typeface="Arial" panose="020B0604020202020204" pitchFamily="34" charset="0"/>
              <a:buChar char="•"/>
            </a:pPr>
            <a:r>
              <a:rPr lang="en-US" sz="2800" dirty="0"/>
              <a:t>Wausau: 100% of students from each closed building relocated to one other significantly undercapacity remaining building</a:t>
            </a:r>
          </a:p>
          <a:p>
            <a:pPr marL="743839" lvl="1" indent="-342900">
              <a:lnSpc>
                <a:spcPct val="100000"/>
              </a:lnSpc>
              <a:spcAft>
                <a:spcPts val="1200"/>
              </a:spcAft>
              <a:buSzPct val="100000"/>
              <a:buFont typeface="Arial" panose="020B0604020202020204" pitchFamily="34" charset="0"/>
              <a:buChar char="•"/>
            </a:pPr>
            <a:r>
              <a:rPr lang="en-US" sz="2800" dirty="0"/>
              <a:t>La Crosse, Oshkosh: 2 or 3 existing elementary buildings closed, replaced by 1 new, larger elementary building with most or all students from the closed buildings attending the new building (required capital referendum of $30-35 million)</a:t>
            </a:r>
          </a:p>
          <a:p>
            <a:pPr marL="743839" lvl="1" indent="-342900">
              <a:lnSpc>
                <a:spcPct val="100000"/>
              </a:lnSpc>
              <a:spcAft>
                <a:spcPts val="1200"/>
              </a:spcAft>
              <a:buSzPct val="100000"/>
              <a:buFont typeface="Arial" panose="020B0604020202020204" pitchFamily="34" charset="0"/>
              <a:buChar char="•"/>
            </a:pPr>
            <a:r>
              <a:rPr lang="en-US" sz="2800" dirty="0"/>
              <a:t>Spring Valley, Wausau: One closed elementary school repurposed as an early learning center</a:t>
            </a:r>
          </a:p>
          <a:p>
            <a:pPr marL="743839" lvl="1" indent="-342900">
              <a:lnSpc>
                <a:spcPct val="100000"/>
              </a:lnSpc>
              <a:spcAft>
                <a:spcPts val="1200"/>
              </a:spcAft>
              <a:buSzPct val="100000"/>
              <a:buFont typeface="Arial" panose="020B0604020202020204" pitchFamily="34" charset="0"/>
              <a:buChar char="•"/>
            </a:pPr>
            <a:r>
              <a:rPr lang="en-US" sz="2800" dirty="0"/>
              <a:t>Other districts have partnered to repurpose closed buildings to meet other community priorities and support surrounding neighborhood </a:t>
            </a:r>
          </a:p>
          <a:p>
            <a:pPr marL="438912" lvl="1" indent="-37973" algn="l" rtl="0">
              <a:lnSpc>
                <a:spcPct val="100000"/>
              </a:lnSpc>
              <a:spcBef>
                <a:spcPts val="400"/>
              </a:spcBef>
              <a:spcAft>
                <a:spcPts val="0"/>
              </a:spcAft>
              <a:buClr>
                <a:schemeClr val="dk1"/>
              </a:buClr>
              <a:buSzPct val="100000"/>
              <a:buNone/>
            </a:pPr>
            <a:endParaRPr sz="2000" dirty="0"/>
          </a:p>
        </p:txBody>
      </p:sp>
      <p:sp>
        <p:nvSpPr>
          <p:cNvPr id="370" name="Google Shape;370;p31">
            <a:extLst>
              <a:ext uri="{FF2B5EF4-FFF2-40B4-BE49-F238E27FC236}">
                <a16:creationId xmlns:a16="http://schemas.microsoft.com/office/drawing/2014/main" id="{AB0B9BC6-B0A2-63A0-CE5D-5DCE1717C6E7}"/>
              </a:ext>
            </a:extLst>
          </p:cNvPr>
          <p:cNvSpPr txBox="1">
            <a:spLocks noGrp="1"/>
          </p:cNvSpPr>
          <p:nvPr>
            <p:ph type="sldNum" idx="12"/>
          </p:nvPr>
        </p:nvSpPr>
        <p:spPr>
          <a:xfrm>
            <a:off x="0" y="6611386"/>
            <a:ext cx="41040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17</a:t>
            </a:fld>
            <a:endParaRPr dirty="0"/>
          </a:p>
        </p:txBody>
      </p:sp>
      <p:sp>
        <p:nvSpPr>
          <p:cNvPr id="371" name="Google Shape;371;p31">
            <a:extLst>
              <a:ext uri="{FF2B5EF4-FFF2-40B4-BE49-F238E27FC236}">
                <a16:creationId xmlns:a16="http://schemas.microsoft.com/office/drawing/2014/main" id="{4A69E6E7-9099-6CB5-2CC0-E8ADAF054840}"/>
              </a:ext>
            </a:extLst>
          </p:cNvPr>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t>August 2026</a:t>
            </a:r>
            <a:endParaRPr dirty="0"/>
          </a:p>
        </p:txBody>
      </p:sp>
      <p:sp>
        <p:nvSpPr>
          <p:cNvPr id="372" name="Google Shape;372;p31">
            <a:extLst>
              <a:ext uri="{FF2B5EF4-FFF2-40B4-BE49-F238E27FC236}">
                <a16:creationId xmlns:a16="http://schemas.microsoft.com/office/drawing/2014/main" id="{99DEC6B9-DABD-9261-738A-7F6D13162069}"/>
              </a:ext>
            </a:extLst>
          </p:cNvPr>
          <p:cNvSpPr txBox="1">
            <a:spLocks noGrp="1"/>
          </p:cNvSpPr>
          <p:nvPr>
            <p:ph type="ftr" idx="11"/>
          </p:nvPr>
        </p:nvSpPr>
        <p:spPr>
          <a:xfrm>
            <a:off x="1569720" y="6629400"/>
            <a:ext cx="10622280" cy="228600"/>
          </a:xfrm>
          <a:prstGeom prst="rect">
            <a:avLst/>
          </a:prstGeom>
          <a:solidFill>
            <a:srgbClr val="254389"/>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000" i="1" dirty="0">
              <a:solidFill>
                <a:schemeClr val="lt1"/>
              </a:solidFill>
            </a:endParaRPr>
          </a:p>
        </p:txBody>
      </p:sp>
    </p:spTree>
    <p:extLst>
      <p:ext uri="{BB962C8B-B14F-4D97-AF65-F5344CB8AC3E}">
        <p14:creationId xmlns:p14="http://schemas.microsoft.com/office/powerpoint/2010/main" val="2990100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7">
          <a:extLst>
            <a:ext uri="{FF2B5EF4-FFF2-40B4-BE49-F238E27FC236}">
              <a16:creationId xmlns:a16="http://schemas.microsoft.com/office/drawing/2014/main" id="{FFECBA1D-FE47-01DC-A669-4FC8683A0EE0}"/>
            </a:ext>
          </a:extLst>
        </p:cNvPr>
        <p:cNvGrpSpPr/>
        <p:nvPr/>
      </p:nvGrpSpPr>
      <p:grpSpPr>
        <a:xfrm>
          <a:off x="0" y="0"/>
          <a:ext cx="0" cy="0"/>
          <a:chOff x="0" y="0"/>
          <a:chExt cx="0" cy="0"/>
        </a:xfrm>
      </p:grpSpPr>
      <p:sp>
        <p:nvSpPr>
          <p:cNvPr id="368" name="Google Shape;368;p31">
            <a:extLst>
              <a:ext uri="{FF2B5EF4-FFF2-40B4-BE49-F238E27FC236}">
                <a16:creationId xmlns:a16="http://schemas.microsoft.com/office/drawing/2014/main" id="{84C85ED9-ABDA-5063-01A2-8502A1E421E2}"/>
              </a:ext>
            </a:extLst>
          </p:cNvPr>
          <p:cNvSpPr txBox="1">
            <a:spLocks noGrp="1"/>
          </p:cNvSpPr>
          <p:nvPr>
            <p:ph type="title"/>
          </p:nvPr>
        </p:nvSpPr>
        <p:spPr>
          <a:xfrm>
            <a:off x="453403" y="161928"/>
            <a:ext cx="10937086" cy="782387"/>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54389"/>
              </a:buClr>
              <a:buSzPts val="4000"/>
              <a:buFont typeface="Corbel"/>
              <a:buNone/>
            </a:pPr>
            <a:r>
              <a:rPr lang="en-US" dirty="0"/>
              <a:t>Small Group Discussion on Building Consolidation</a:t>
            </a:r>
            <a:endParaRPr dirty="0"/>
          </a:p>
        </p:txBody>
      </p:sp>
      <p:sp>
        <p:nvSpPr>
          <p:cNvPr id="369" name="Google Shape;369;p31">
            <a:extLst>
              <a:ext uri="{FF2B5EF4-FFF2-40B4-BE49-F238E27FC236}">
                <a16:creationId xmlns:a16="http://schemas.microsoft.com/office/drawing/2014/main" id="{BB2DDE0A-AD47-FF0C-20D6-E7CF059A8E41}"/>
              </a:ext>
            </a:extLst>
          </p:cNvPr>
          <p:cNvSpPr txBox="1">
            <a:spLocks noGrp="1"/>
          </p:cNvSpPr>
          <p:nvPr>
            <p:ph type="body" idx="1"/>
          </p:nvPr>
        </p:nvSpPr>
        <p:spPr>
          <a:xfrm>
            <a:off x="96715" y="1111472"/>
            <a:ext cx="11641882" cy="5535616"/>
          </a:xfrm>
          <a:prstGeom prst="rect">
            <a:avLst/>
          </a:prstGeom>
          <a:noFill/>
          <a:ln>
            <a:noFill/>
          </a:ln>
        </p:spPr>
        <p:txBody>
          <a:bodyPr spcFirstLastPara="1" wrap="square" lIns="91425" tIns="45700" rIns="91425" bIns="45700" anchor="t" anchorCtr="0">
            <a:normAutofit fontScale="55000" lnSpcReduction="20000"/>
          </a:bodyPr>
          <a:lstStyle/>
          <a:p>
            <a:pPr marL="743839" lvl="1" indent="-342900">
              <a:lnSpc>
                <a:spcPct val="120000"/>
              </a:lnSpc>
              <a:spcBef>
                <a:spcPts val="0"/>
              </a:spcBef>
              <a:spcAft>
                <a:spcPts val="300"/>
              </a:spcAft>
              <a:buSzPct val="100000"/>
              <a:buFont typeface="Arial" panose="020B0604020202020204" pitchFamily="34" charset="0"/>
              <a:buChar char="•"/>
            </a:pPr>
            <a:r>
              <a:rPr lang="en-US" sz="4700" dirty="0"/>
              <a:t>With consideration to the option evaluation criteria, each member responds on </a:t>
            </a:r>
            <a:r>
              <a:rPr lang="en-US" sz="4700" dirty="0" err="1"/>
              <a:t>post-its</a:t>
            </a:r>
            <a:r>
              <a:rPr lang="en-US" sz="4700" dirty="0"/>
              <a:t> the “pros”, “cons”, and “considerations/ questions” for consolidating/reducing the number of elementary school buildings  </a:t>
            </a:r>
          </a:p>
          <a:p>
            <a:pPr marL="1315339" lvl="2" indent="-457200">
              <a:lnSpc>
                <a:spcPct val="120000"/>
              </a:lnSpc>
              <a:spcBef>
                <a:spcPts val="0"/>
              </a:spcBef>
              <a:spcAft>
                <a:spcPts val="300"/>
              </a:spcAft>
              <a:buSzPct val="100000"/>
              <a:buFont typeface="Wingdings" panose="05000000000000000000" pitchFamily="2" charset="2"/>
              <a:buChar char="Ø"/>
            </a:pPr>
            <a:r>
              <a:rPr lang="en-US" sz="4000" dirty="0"/>
              <a:t>Write 1 “pro” per post-it note, 1 “con” per note, and 1 “consideration/ question” per note</a:t>
            </a:r>
          </a:p>
          <a:p>
            <a:pPr marL="1315339" lvl="2" indent="-457200">
              <a:lnSpc>
                <a:spcPct val="120000"/>
              </a:lnSpc>
              <a:spcBef>
                <a:spcPts val="0"/>
              </a:spcBef>
              <a:spcAft>
                <a:spcPts val="1200"/>
              </a:spcAft>
              <a:buSzPct val="100000"/>
              <a:buFont typeface="Wingdings" panose="05000000000000000000" pitchFamily="2" charset="2"/>
              <a:buChar char="Ø"/>
            </a:pPr>
            <a:r>
              <a:rPr lang="en-US" sz="4000" dirty="0"/>
              <a:t>Do not get too specific at this stage (e.g., try not to indicate specific schools)</a:t>
            </a:r>
          </a:p>
          <a:p>
            <a:pPr marL="743839" lvl="1" indent="-342900">
              <a:lnSpc>
                <a:spcPct val="120000"/>
              </a:lnSpc>
              <a:spcBef>
                <a:spcPts val="0"/>
              </a:spcBef>
              <a:spcAft>
                <a:spcPts val="1200"/>
              </a:spcAft>
              <a:buSzPct val="100000"/>
              <a:buFont typeface="Arial" panose="020B0604020202020204" pitchFamily="34" charset="0"/>
              <a:buChar char="•"/>
            </a:pPr>
            <a:r>
              <a:rPr lang="en-US" sz="4700" dirty="0"/>
              <a:t>Place and cluster notes on 3 flip chart sheets, one sheet per each of “pros”, “cons”, and “considerations/questions”</a:t>
            </a:r>
          </a:p>
          <a:p>
            <a:pPr marL="743839" lvl="1" indent="-342900">
              <a:lnSpc>
                <a:spcPct val="120000"/>
              </a:lnSpc>
              <a:spcBef>
                <a:spcPts val="0"/>
              </a:spcBef>
              <a:spcAft>
                <a:spcPts val="300"/>
              </a:spcAft>
              <a:buSzPct val="100000"/>
              <a:buFont typeface="Arial" panose="020B0604020202020204" pitchFamily="34" charset="0"/>
              <a:buChar char="•"/>
            </a:pPr>
            <a:r>
              <a:rPr lang="en-US" sz="4700" dirty="0"/>
              <a:t>Discuss outcomes, select reporter, and then report from each small group:</a:t>
            </a:r>
          </a:p>
          <a:p>
            <a:pPr marL="1315339" lvl="2" indent="-457200">
              <a:lnSpc>
                <a:spcPct val="120000"/>
              </a:lnSpc>
              <a:spcBef>
                <a:spcPts val="0"/>
              </a:spcBef>
              <a:spcAft>
                <a:spcPts val="300"/>
              </a:spcAft>
              <a:buSzPct val="100000"/>
              <a:buFont typeface="Wingdings" panose="05000000000000000000" pitchFamily="2" charset="2"/>
              <a:buChar char="Ø"/>
            </a:pPr>
            <a:r>
              <a:rPr lang="en-US" sz="4000" dirty="0"/>
              <a:t>What are the primary pros and cons of consolidation?</a:t>
            </a:r>
          </a:p>
          <a:p>
            <a:pPr marL="1315339" lvl="2" indent="-457200">
              <a:lnSpc>
                <a:spcPct val="120000"/>
              </a:lnSpc>
              <a:spcBef>
                <a:spcPts val="0"/>
              </a:spcBef>
              <a:buSzPct val="100000"/>
              <a:buFont typeface="Wingdings" panose="05000000000000000000" pitchFamily="2" charset="2"/>
              <a:buChar char="Ø"/>
            </a:pPr>
            <a:r>
              <a:rPr lang="en-US" sz="4000" dirty="0"/>
              <a:t>What is your group’s preliminary advice on consolidation?  </a:t>
            </a:r>
            <a:endParaRPr sz="4000" dirty="0"/>
          </a:p>
        </p:txBody>
      </p:sp>
      <p:sp>
        <p:nvSpPr>
          <p:cNvPr id="370" name="Google Shape;370;p31">
            <a:extLst>
              <a:ext uri="{FF2B5EF4-FFF2-40B4-BE49-F238E27FC236}">
                <a16:creationId xmlns:a16="http://schemas.microsoft.com/office/drawing/2014/main" id="{14E5B5FF-66AF-7ECD-CDEE-1F3F737F1755}"/>
              </a:ext>
            </a:extLst>
          </p:cNvPr>
          <p:cNvSpPr txBox="1">
            <a:spLocks noGrp="1"/>
          </p:cNvSpPr>
          <p:nvPr>
            <p:ph type="sldNum" idx="12"/>
          </p:nvPr>
        </p:nvSpPr>
        <p:spPr>
          <a:xfrm>
            <a:off x="0" y="6611386"/>
            <a:ext cx="41040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18</a:t>
            </a:fld>
            <a:endParaRPr dirty="0"/>
          </a:p>
        </p:txBody>
      </p:sp>
      <p:sp>
        <p:nvSpPr>
          <p:cNvPr id="371" name="Google Shape;371;p31">
            <a:extLst>
              <a:ext uri="{FF2B5EF4-FFF2-40B4-BE49-F238E27FC236}">
                <a16:creationId xmlns:a16="http://schemas.microsoft.com/office/drawing/2014/main" id="{62C409F1-FF2A-806D-0349-E6E3DC83A3F4}"/>
              </a:ext>
            </a:extLst>
          </p:cNvPr>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t>August 2026</a:t>
            </a:r>
            <a:endParaRPr dirty="0"/>
          </a:p>
        </p:txBody>
      </p:sp>
      <p:sp>
        <p:nvSpPr>
          <p:cNvPr id="372" name="Google Shape;372;p31">
            <a:extLst>
              <a:ext uri="{FF2B5EF4-FFF2-40B4-BE49-F238E27FC236}">
                <a16:creationId xmlns:a16="http://schemas.microsoft.com/office/drawing/2014/main" id="{3D6EB233-9C3A-350D-4534-1C1DE2F38F82}"/>
              </a:ext>
            </a:extLst>
          </p:cNvPr>
          <p:cNvSpPr txBox="1">
            <a:spLocks noGrp="1"/>
          </p:cNvSpPr>
          <p:nvPr>
            <p:ph type="ftr" idx="11"/>
          </p:nvPr>
        </p:nvSpPr>
        <p:spPr>
          <a:xfrm>
            <a:off x="1569720" y="6629400"/>
            <a:ext cx="10622280" cy="228600"/>
          </a:xfrm>
          <a:prstGeom prst="rect">
            <a:avLst/>
          </a:prstGeom>
          <a:solidFill>
            <a:srgbClr val="254389"/>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000" i="1" dirty="0">
              <a:solidFill>
                <a:schemeClr val="lt1"/>
              </a:solidFill>
            </a:endParaRPr>
          </a:p>
        </p:txBody>
      </p:sp>
    </p:spTree>
    <p:extLst>
      <p:ext uri="{BB962C8B-B14F-4D97-AF65-F5344CB8AC3E}">
        <p14:creationId xmlns:p14="http://schemas.microsoft.com/office/powerpoint/2010/main" val="1055218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61">
          <a:extLst>
            <a:ext uri="{FF2B5EF4-FFF2-40B4-BE49-F238E27FC236}">
              <a16:creationId xmlns:a16="http://schemas.microsoft.com/office/drawing/2014/main" id="{71039342-3FE7-E5C3-C93A-59E8F01670B2}"/>
            </a:ext>
          </a:extLst>
        </p:cNvPr>
        <p:cNvGrpSpPr/>
        <p:nvPr/>
      </p:nvGrpSpPr>
      <p:grpSpPr>
        <a:xfrm>
          <a:off x="0" y="0"/>
          <a:ext cx="0" cy="0"/>
          <a:chOff x="0" y="0"/>
          <a:chExt cx="0" cy="0"/>
        </a:xfrm>
      </p:grpSpPr>
      <p:sp>
        <p:nvSpPr>
          <p:cNvPr id="362" name="Google Shape;362;p30">
            <a:extLst>
              <a:ext uri="{FF2B5EF4-FFF2-40B4-BE49-F238E27FC236}">
                <a16:creationId xmlns:a16="http://schemas.microsoft.com/office/drawing/2014/main" id="{BB5EDFFC-908D-402D-35C4-67ACB0101B57}"/>
              </a:ext>
            </a:extLst>
          </p:cNvPr>
          <p:cNvSpPr txBox="1">
            <a:spLocks noGrp="1"/>
          </p:cNvSpPr>
          <p:nvPr>
            <p:ph type="title"/>
          </p:nvPr>
        </p:nvSpPr>
        <p:spPr>
          <a:xfrm>
            <a:off x="1751777" y="2263913"/>
            <a:ext cx="6949440" cy="3143393"/>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4000"/>
              <a:buFont typeface="Corbel"/>
              <a:buNone/>
            </a:pPr>
            <a:r>
              <a:rPr lang="en-US" sz="4000" dirty="0"/>
              <a:t>Interaction Among Preliminary Facility Plan Components</a:t>
            </a:r>
            <a:endParaRPr dirty="0"/>
          </a:p>
        </p:txBody>
      </p:sp>
      <p:sp>
        <p:nvSpPr>
          <p:cNvPr id="363" name="Google Shape;363;p30">
            <a:extLst>
              <a:ext uri="{FF2B5EF4-FFF2-40B4-BE49-F238E27FC236}">
                <a16:creationId xmlns:a16="http://schemas.microsoft.com/office/drawing/2014/main" id="{95373D78-EDB5-1AF7-AB98-AD930A177A79}"/>
              </a:ext>
            </a:extLst>
          </p:cNvPr>
          <p:cNvSpPr txBox="1">
            <a:spLocks noGrp="1"/>
          </p:cNvSpPr>
          <p:nvPr>
            <p:ph type="body" idx="1"/>
          </p:nvPr>
        </p:nvSpPr>
        <p:spPr>
          <a:xfrm>
            <a:off x="1751777" y="5381893"/>
            <a:ext cx="6949440" cy="44952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400"/>
              <a:buNone/>
            </a:pPr>
            <a:endParaRPr dirty="0"/>
          </a:p>
        </p:txBody>
      </p:sp>
    </p:spTree>
    <p:extLst>
      <p:ext uri="{BB962C8B-B14F-4D97-AF65-F5344CB8AC3E}">
        <p14:creationId xmlns:p14="http://schemas.microsoft.com/office/powerpoint/2010/main" val="1479359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67">
          <a:extLst>
            <a:ext uri="{FF2B5EF4-FFF2-40B4-BE49-F238E27FC236}">
              <a16:creationId xmlns:a16="http://schemas.microsoft.com/office/drawing/2014/main" id="{A7336D4A-0109-9B1A-26D5-23C6F3D4CFDF}"/>
            </a:ext>
          </a:extLst>
        </p:cNvPr>
        <p:cNvGrpSpPr/>
        <p:nvPr/>
      </p:nvGrpSpPr>
      <p:grpSpPr>
        <a:xfrm>
          <a:off x="0" y="0"/>
          <a:ext cx="0" cy="0"/>
          <a:chOff x="0" y="0"/>
          <a:chExt cx="0" cy="0"/>
        </a:xfrm>
      </p:grpSpPr>
      <p:sp>
        <p:nvSpPr>
          <p:cNvPr id="368" name="Google Shape;368;p31">
            <a:extLst>
              <a:ext uri="{FF2B5EF4-FFF2-40B4-BE49-F238E27FC236}">
                <a16:creationId xmlns:a16="http://schemas.microsoft.com/office/drawing/2014/main" id="{74E26BA9-8F9D-60FB-A7A1-53598BEC419A}"/>
              </a:ext>
            </a:extLst>
          </p:cNvPr>
          <p:cNvSpPr txBox="1">
            <a:spLocks noGrp="1"/>
          </p:cNvSpPr>
          <p:nvPr>
            <p:ph type="title"/>
          </p:nvPr>
        </p:nvSpPr>
        <p:spPr>
          <a:xfrm>
            <a:off x="453403" y="452074"/>
            <a:ext cx="10937086" cy="782387"/>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54389"/>
              </a:buClr>
              <a:buSzPts val="4000"/>
              <a:buFont typeface="Corbel"/>
              <a:buNone/>
            </a:pPr>
            <a:r>
              <a:rPr lang="en-US" dirty="0"/>
              <a:t>Preview of September+ Meetings—Overview</a:t>
            </a:r>
            <a:endParaRPr dirty="0"/>
          </a:p>
        </p:txBody>
      </p:sp>
      <p:sp>
        <p:nvSpPr>
          <p:cNvPr id="369" name="Google Shape;369;p31">
            <a:extLst>
              <a:ext uri="{FF2B5EF4-FFF2-40B4-BE49-F238E27FC236}">
                <a16:creationId xmlns:a16="http://schemas.microsoft.com/office/drawing/2014/main" id="{1D46F4CE-EF14-7418-C6A9-FD63D45556EB}"/>
              </a:ext>
            </a:extLst>
          </p:cNvPr>
          <p:cNvSpPr txBox="1">
            <a:spLocks noGrp="1"/>
          </p:cNvSpPr>
          <p:nvPr>
            <p:ph type="body" idx="1"/>
          </p:nvPr>
        </p:nvSpPr>
        <p:spPr>
          <a:xfrm>
            <a:off x="304895" y="1132100"/>
            <a:ext cx="10937086" cy="5166339"/>
          </a:xfrm>
          <a:prstGeom prst="rect">
            <a:avLst/>
          </a:prstGeom>
          <a:noFill/>
          <a:ln>
            <a:noFill/>
          </a:ln>
        </p:spPr>
        <p:txBody>
          <a:bodyPr spcFirstLastPara="1" wrap="square" lIns="91425" tIns="45700" rIns="91425" bIns="45700" anchor="t" anchorCtr="0">
            <a:normAutofit/>
          </a:bodyPr>
          <a:lstStyle/>
          <a:p>
            <a:pPr marL="743839" lvl="1" indent="-342900">
              <a:lnSpc>
                <a:spcPct val="100000"/>
              </a:lnSpc>
              <a:spcAft>
                <a:spcPts val="1200"/>
              </a:spcAft>
              <a:buSzPct val="100000"/>
              <a:buFont typeface="Arial" panose="020B0604020202020204" pitchFamily="34" charset="0"/>
              <a:buChar char="•"/>
            </a:pPr>
            <a:r>
              <a:rPr lang="en-US" sz="2800" dirty="0"/>
              <a:t>Starting in September, we plan to share alternative “paths”</a:t>
            </a:r>
          </a:p>
          <a:p>
            <a:pPr marL="743839" lvl="1" indent="-342900">
              <a:lnSpc>
                <a:spcPct val="100000"/>
              </a:lnSpc>
              <a:spcAft>
                <a:spcPts val="1200"/>
              </a:spcAft>
              <a:buSzPct val="100000"/>
              <a:buFont typeface="Arial" panose="020B0604020202020204" pitchFamily="34" charset="0"/>
              <a:buChar char="•"/>
            </a:pPr>
            <a:r>
              <a:rPr lang="en-US" sz="2800" dirty="0"/>
              <a:t>Each path will have different approaches (or not) to grade group changes, building consolidation, general building improvements, attendance area changes, 4K/early childhood, etc. based on Task Force guidance to date  </a:t>
            </a:r>
          </a:p>
          <a:p>
            <a:pPr marL="743839" lvl="1" indent="-342900">
              <a:lnSpc>
                <a:spcPct val="100000"/>
              </a:lnSpc>
              <a:spcAft>
                <a:spcPts val="1200"/>
              </a:spcAft>
              <a:buSzPct val="100000"/>
              <a:buFont typeface="Arial" panose="020B0604020202020204" pitchFamily="34" charset="0"/>
              <a:buChar char="•"/>
            </a:pPr>
            <a:r>
              <a:rPr lang="en-US" sz="2800" dirty="0"/>
              <a:t>Each path will have phases, with different steps in each phase to lead to a long-term target </a:t>
            </a:r>
          </a:p>
          <a:p>
            <a:pPr marL="400939" lvl="1" indent="0">
              <a:lnSpc>
                <a:spcPct val="100000"/>
              </a:lnSpc>
              <a:spcAft>
                <a:spcPts val="1200"/>
              </a:spcAft>
              <a:buSzPct val="100000"/>
              <a:buNone/>
            </a:pPr>
            <a:endParaRPr lang="en-US" sz="2800" dirty="0"/>
          </a:p>
          <a:p>
            <a:pPr marL="438912" lvl="1" indent="-37973" algn="l" rtl="0">
              <a:lnSpc>
                <a:spcPct val="100000"/>
              </a:lnSpc>
              <a:spcBef>
                <a:spcPts val="400"/>
              </a:spcBef>
              <a:spcAft>
                <a:spcPts val="0"/>
              </a:spcAft>
              <a:buClr>
                <a:schemeClr val="dk1"/>
              </a:buClr>
              <a:buSzPct val="100000"/>
              <a:buNone/>
            </a:pPr>
            <a:endParaRPr sz="2000" dirty="0"/>
          </a:p>
        </p:txBody>
      </p:sp>
      <p:sp>
        <p:nvSpPr>
          <p:cNvPr id="370" name="Google Shape;370;p31">
            <a:extLst>
              <a:ext uri="{FF2B5EF4-FFF2-40B4-BE49-F238E27FC236}">
                <a16:creationId xmlns:a16="http://schemas.microsoft.com/office/drawing/2014/main" id="{A086C43A-4665-BE63-1CB2-2545113DBB2E}"/>
              </a:ext>
            </a:extLst>
          </p:cNvPr>
          <p:cNvSpPr txBox="1">
            <a:spLocks noGrp="1"/>
          </p:cNvSpPr>
          <p:nvPr>
            <p:ph type="sldNum" idx="12"/>
          </p:nvPr>
        </p:nvSpPr>
        <p:spPr>
          <a:xfrm>
            <a:off x="0" y="6611386"/>
            <a:ext cx="41040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20</a:t>
            </a:fld>
            <a:endParaRPr dirty="0"/>
          </a:p>
        </p:txBody>
      </p:sp>
      <p:sp>
        <p:nvSpPr>
          <p:cNvPr id="371" name="Google Shape;371;p31">
            <a:extLst>
              <a:ext uri="{FF2B5EF4-FFF2-40B4-BE49-F238E27FC236}">
                <a16:creationId xmlns:a16="http://schemas.microsoft.com/office/drawing/2014/main" id="{A3969EBF-F37A-B1A5-A35A-AF5DC9E739AA}"/>
              </a:ext>
            </a:extLst>
          </p:cNvPr>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t>August 2026</a:t>
            </a:r>
            <a:endParaRPr dirty="0"/>
          </a:p>
        </p:txBody>
      </p:sp>
      <p:sp>
        <p:nvSpPr>
          <p:cNvPr id="372" name="Google Shape;372;p31">
            <a:extLst>
              <a:ext uri="{FF2B5EF4-FFF2-40B4-BE49-F238E27FC236}">
                <a16:creationId xmlns:a16="http://schemas.microsoft.com/office/drawing/2014/main" id="{F4815A4E-1CB3-5B7B-779F-DEA6D84D94B8}"/>
              </a:ext>
            </a:extLst>
          </p:cNvPr>
          <p:cNvSpPr txBox="1">
            <a:spLocks noGrp="1"/>
          </p:cNvSpPr>
          <p:nvPr>
            <p:ph type="ftr" idx="11"/>
          </p:nvPr>
        </p:nvSpPr>
        <p:spPr>
          <a:xfrm>
            <a:off x="1569720" y="6629400"/>
            <a:ext cx="10622280" cy="228600"/>
          </a:xfrm>
          <a:prstGeom prst="rect">
            <a:avLst/>
          </a:prstGeom>
          <a:solidFill>
            <a:srgbClr val="254389"/>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000" i="1" dirty="0">
              <a:solidFill>
                <a:schemeClr val="lt1"/>
              </a:solidFill>
            </a:endParaRPr>
          </a:p>
        </p:txBody>
      </p:sp>
      <p:grpSp>
        <p:nvGrpSpPr>
          <p:cNvPr id="2" name="Google Shape;155;p8">
            <a:extLst>
              <a:ext uri="{FF2B5EF4-FFF2-40B4-BE49-F238E27FC236}">
                <a16:creationId xmlns:a16="http://schemas.microsoft.com/office/drawing/2014/main" id="{ECB82F6B-4BA1-D0D8-FFD8-5FAF838F464B}"/>
              </a:ext>
            </a:extLst>
          </p:cNvPr>
          <p:cNvGrpSpPr/>
          <p:nvPr/>
        </p:nvGrpSpPr>
        <p:grpSpPr>
          <a:xfrm>
            <a:off x="1186468" y="4941908"/>
            <a:ext cx="9470956" cy="1353009"/>
            <a:chOff x="2776" y="940343"/>
            <a:chExt cx="9470956" cy="1353009"/>
          </a:xfrm>
        </p:grpSpPr>
        <p:sp>
          <p:nvSpPr>
            <p:cNvPr id="3" name="Google Shape;156;p8">
              <a:extLst>
                <a:ext uri="{FF2B5EF4-FFF2-40B4-BE49-F238E27FC236}">
                  <a16:creationId xmlns:a16="http://schemas.microsoft.com/office/drawing/2014/main" id="{74235850-2BB8-C94C-6ACF-7AAA8B60AECD}"/>
                </a:ext>
              </a:extLst>
            </p:cNvPr>
            <p:cNvSpPr/>
            <p:nvPr/>
          </p:nvSpPr>
          <p:spPr>
            <a:xfrm>
              <a:off x="2776" y="940343"/>
              <a:ext cx="3382484" cy="1352993"/>
            </a:xfrm>
            <a:prstGeom prst="chevron">
              <a:avLst>
                <a:gd name="adj" fmla="val 50000"/>
              </a:avLst>
            </a:prstGeom>
            <a:solidFill>
              <a:srgbClr val="003399"/>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 name="Google Shape;157;p8">
              <a:extLst>
                <a:ext uri="{FF2B5EF4-FFF2-40B4-BE49-F238E27FC236}">
                  <a16:creationId xmlns:a16="http://schemas.microsoft.com/office/drawing/2014/main" id="{2DF3219A-CB71-5D9E-FCEF-C3F0FDB9CA58}"/>
                </a:ext>
              </a:extLst>
            </p:cNvPr>
            <p:cNvSpPr txBox="1"/>
            <p:nvPr/>
          </p:nvSpPr>
          <p:spPr>
            <a:xfrm>
              <a:off x="679273" y="940343"/>
              <a:ext cx="2029491" cy="1352993"/>
            </a:xfrm>
            <a:prstGeom prst="rect">
              <a:avLst/>
            </a:prstGeom>
            <a:noFill/>
            <a:ln>
              <a:noFill/>
            </a:ln>
          </p:spPr>
          <p:txBody>
            <a:bodyPr spcFirstLastPara="1" wrap="square" lIns="96000" tIns="32000" rIns="32000" bIns="32000" anchor="ctr" anchorCtr="0">
              <a:noAutofit/>
            </a:bodyPr>
            <a:lstStyle/>
            <a:p>
              <a:pPr marL="0" marR="0" lvl="0" indent="0" algn="ctr" rtl="0">
                <a:lnSpc>
                  <a:spcPct val="90000"/>
                </a:lnSpc>
                <a:spcBef>
                  <a:spcPts val="0"/>
                </a:spcBef>
                <a:spcAft>
                  <a:spcPts val="0"/>
                </a:spcAft>
                <a:buClr>
                  <a:schemeClr val="lt1"/>
                </a:buClr>
                <a:buSzPts val="2400"/>
                <a:buFont typeface="Corbel"/>
                <a:buNone/>
              </a:pPr>
              <a:r>
                <a:rPr lang="en-US" sz="2400" b="0" i="0" u="none" strike="noStrike" cap="none" dirty="0">
                  <a:solidFill>
                    <a:schemeClr val="lt1"/>
                  </a:solidFill>
                  <a:latin typeface="Corbel"/>
                  <a:ea typeface="Corbel"/>
                  <a:cs typeface="Corbel"/>
                  <a:sym typeface="Corbel"/>
                </a:rPr>
                <a:t>Short Term </a:t>
              </a:r>
            </a:p>
            <a:p>
              <a:pPr marL="0" marR="0" lvl="0" indent="0" algn="ctr" rtl="0">
                <a:lnSpc>
                  <a:spcPct val="90000"/>
                </a:lnSpc>
                <a:spcBef>
                  <a:spcPts val="0"/>
                </a:spcBef>
                <a:spcAft>
                  <a:spcPts val="0"/>
                </a:spcAft>
                <a:buClr>
                  <a:schemeClr val="lt1"/>
                </a:buClr>
                <a:buSzPts val="2400"/>
                <a:buFont typeface="Corbel"/>
                <a:buNone/>
              </a:pPr>
              <a:r>
                <a:rPr lang="en-US" sz="2000" b="0" i="0" u="none" strike="noStrike" cap="none" dirty="0">
                  <a:solidFill>
                    <a:schemeClr val="lt1"/>
                  </a:solidFill>
                  <a:latin typeface="Corbel"/>
                  <a:ea typeface="Corbel"/>
                  <a:cs typeface="Corbel"/>
                  <a:sym typeface="Corbel"/>
                </a:rPr>
                <a:t>(By 2030)</a:t>
              </a:r>
              <a:endParaRPr sz="2000" dirty="0"/>
            </a:p>
          </p:txBody>
        </p:sp>
        <p:sp>
          <p:nvSpPr>
            <p:cNvPr id="5" name="Google Shape;158;p8">
              <a:extLst>
                <a:ext uri="{FF2B5EF4-FFF2-40B4-BE49-F238E27FC236}">
                  <a16:creationId xmlns:a16="http://schemas.microsoft.com/office/drawing/2014/main" id="{2A3FB465-0D88-644A-A63E-978C9888C4C6}"/>
                </a:ext>
              </a:extLst>
            </p:cNvPr>
            <p:cNvSpPr/>
            <p:nvPr/>
          </p:nvSpPr>
          <p:spPr>
            <a:xfrm>
              <a:off x="3047012" y="940343"/>
              <a:ext cx="3382484" cy="1352993"/>
            </a:xfrm>
            <a:prstGeom prst="chevron">
              <a:avLst>
                <a:gd name="adj" fmla="val 50000"/>
              </a:avLst>
            </a:prstGeom>
            <a:solidFill>
              <a:srgbClr val="003399"/>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 name="Google Shape;159;p8">
              <a:extLst>
                <a:ext uri="{FF2B5EF4-FFF2-40B4-BE49-F238E27FC236}">
                  <a16:creationId xmlns:a16="http://schemas.microsoft.com/office/drawing/2014/main" id="{CCE340EF-7AF0-3DEA-4221-C7DAFF4F3973}"/>
                </a:ext>
              </a:extLst>
            </p:cNvPr>
            <p:cNvSpPr txBox="1"/>
            <p:nvPr/>
          </p:nvSpPr>
          <p:spPr>
            <a:xfrm>
              <a:off x="3723509" y="940343"/>
              <a:ext cx="2029491" cy="1352993"/>
            </a:xfrm>
            <a:prstGeom prst="rect">
              <a:avLst/>
            </a:prstGeom>
            <a:noFill/>
            <a:ln>
              <a:noFill/>
            </a:ln>
          </p:spPr>
          <p:txBody>
            <a:bodyPr spcFirstLastPara="1" wrap="square" lIns="96000" tIns="32000" rIns="32000" bIns="32000" anchor="ctr" anchorCtr="0">
              <a:noAutofit/>
            </a:bodyPr>
            <a:lstStyle/>
            <a:p>
              <a:pPr marL="0" marR="0" lvl="0" indent="0" algn="ctr" rtl="0">
                <a:lnSpc>
                  <a:spcPct val="90000"/>
                </a:lnSpc>
                <a:spcBef>
                  <a:spcPts val="0"/>
                </a:spcBef>
                <a:spcAft>
                  <a:spcPts val="0"/>
                </a:spcAft>
                <a:buClr>
                  <a:schemeClr val="lt1"/>
                </a:buClr>
                <a:buSzPts val="2400"/>
                <a:buFont typeface="Corbel"/>
                <a:buNone/>
              </a:pPr>
              <a:r>
                <a:rPr lang="en-US" sz="2400" i="0" u="none" strike="noStrike" cap="none" dirty="0">
                  <a:solidFill>
                    <a:schemeClr val="lt1"/>
                  </a:solidFill>
                  <a:latin typeface="Corbel"/>
                  <a:ea typeface="Corbel"/>
                  <a:cs typeface="Corbel"/>
                  <a:sym typeface="Corbel"/>
                </a:rPr>
                <a:t>Mid Term </a:t>
              </a:r>
              <a:r>
                <a:rPr lang="en-US" sz="2000" i="0" u="none" strike="noStrike" cap="none" dirty="0">
                  <a:solidFill>
                    <a:schemeClr val="lt1"/>
                  </a:solidFill>
                  <a:latin typeface="Corbel"/>
                  <a:ea typeface="Corbel"/>
                  <a:cs typeface="Corbel"/>
                  <a:sym typeface="Corbel"/>
                </a:rPr>
                <a:t>(~2030 to ~2035)</a:t>
              </a:r>
              <a:endParaRPr sz="2000" dirty="0"/>
            </a:p>
          </p:txBody>
        </p:sp>
        <p:sp>
          <p:nvSpPr>
            <p:cNvPr id="7" name="Google Shape;160;p8">
              <a:extLst>
                <a:ext uri="{FF2B5EF4-FFF2-40B4-BE49-F238E27FC236}">
                  <a16:creationId xmlns:a16="http://schemas.microsoft.com/office/drawing/2014/main" id="{AE19E16E-4CAD-6246-CB9C-DC6BC9495563}"/>
                </a:ext>
              </a:extLst>
            </p:cNvPr>
            <p:cNvSpPr/>
            <p:nvPr/>
          </p:nvSpPr>
          <p:spPr>
            <a:xfrm>
              <a:off x="6091248" y="940343"/>
              <a:ext cx="3382484" cy="1352993"/>
            </a:xfrm>
            <a:prstGeom prst="chevron">
              <a:avLst>
                <a:gd name="adj" fmla="val 50000"/>
              </a:avLst>
            </a:prstGeom>
            <a:solidFill>
              <a:srgbClr val="003399"/>
            </a:solidFill>
            <a:ln w="12700" cap="flat" cmpd="sng">
              <a:solidFill>
                <a:schemeClr val="l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 name="Google Shape;161;p8">
              <a:extLst>
                <a:ext uri="{FF2B5EF4-FFF2-40B4-BE49-F238E27FC236}">
                  <a16:creationId xmlns:a16="http://schemas.microsoft.com/office/drawing/2014/main" id="{079BF825-A930-86F9-05E9-C4B47BA21B64}"/>
                </a:ext>
              </a:extLst>
            </p:cNvPr>
            <p:cNvSpPr txBox="1"/>
            <p:nvPr/>
          </p:nvSpPr>
          <p:spPr>
            <a:xfrm>
              <a:off x="6767738" y="940352"/>
              <a:ext cx="2277900" cy="1353000"/>
            </a:xfrm>
            <a:prstGeom prst="rect">
              <a:avLst/>
            </a:prstGeom>
            <a:noFill/>
            <a:ln>
              <a:noFill/>
            </a:ln>
          </p:spPr>
          <p:txBody>
            <a:bodyPr spcFirstLastPara="1" wrap="square" lIns="96000" tIns="32000" rIns="32000" bIns="32000" anchor="ctr" anchorCtr="0">
              <a:noAutofit/>
            </a:bodyPr>
            <a:lstStyle/>
            <a:p>
              <a:pPr marL="0" marR="0" lvl="0" indent="0" algn="ctr" rtl="0">
                <a:lnSpc>
                  <a:spcPct val="90000"/>
                </a:lnSpc>
                <a:spcBef>
                  <a:spcPts val="0"/>
                </a:spcBef>
                <a:spcAft>
                  <a:spcPts val="0"/>
                </a:spcAft>
                <a:buClr>
                  <a:schemeClr val="lt1"/>
                </a:buClr>
                <a:buSzPts val="2400"/>
                <a:buFont typeface="Corbel"/>
                <a:buNone/>
              </a:pPr>
              <a:r>
                <a:rPr lang="en-US" sz="2400" dirty="0">
                  <a:solidFill>
                    <a:schemeClr val="lt1"/>
                  </a:solidFill>
                  <a:latin typeface="Corbel"/>
                  <a:ea typeface="Corbel"/>
                  <a:cs typeface="Corbel"/>
                  <a:sym typeface="Corbel"/>
                </a:rPr>
                <a:t>Long Term </a:t>
              </a:r>
            </a:p>
            <a:p>
              <a:pPr marL="0" marR="0" lvl="0" indent="0" algn="ctr" rtl="0">
                <a:lnSpc>
                  <a:spcPct val="90000"/>
                </a:lnSpc>
                <a:spcBef>
                  <a:spcPts val="0"/>
                </a:spcBef>
                <a:spcAft>
                  <a:spcPts val="0"/>
                </a:spcAft>
                <a:buClr>
                  <a:schemeClr val="lt1"/>
                </a:buClr>
                <a:buSzPts val="2400"/>
                <a:buFont typeface="Corbel"/>
                <a:buNone/>
              </a:pPr>
              <a:r>
                <a:rPr lang="en-US" sz="2000" b="0" i="0" u="none" strike="noStrike" cap="none" dirty="0">
                  <a:solidFill>
                    <a:schemeClr val="lt1"/>
                  </a:solidFill>
                  <a:latin typeface="Corbel"/>
                  <a:ea typeface="Corbel"/>
                  <a:cs typeface="Corbel"/>
                  <a:sym typeface="Corbel"/>
                </a:rPr>
                <a:t>(After ~2035)</a:t>
              </a:r>
              <a:endParaRPr sz="2000" dirty="0"/>
            </a:p>
          </p:txBody>
        </p:sp>
      </p:grpSp>
    </p:spTree>
    <p:extLst>
      <p:ext uri="{BB962C8B-B14F-4D97-AF65-F5344CB8AC3E}">
        <p14:creationId xmlns:p14="http://schemas.microsoft.com/office/powerpoint/2010/main" val="936183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67">
          <a:extLst>
            <a:ext uri="{FF2B5EF4-FFF2-40B4-BE49-F238E27FC236}">
              <a16:creationId xmlns:a16="http://schemas.microsoft.com/office/drawing/2014/main" id="{4003AD13-4D48-EE9F-B59D-21A4CADDCAEB}"/>
            </a:ext>
          </a:extLst>
        </p:cNvPr>
        <p:cNvGrpSpPr/>
        <p:nvPr/>
      </p:nvGrpSpPr>
      <p:grpSpPr>
        <a:xfrm>
          <a:off x="0" y="0"/>
          <a:ext cx="0" cy="0"/>
          <a:chOff x="0" y="0"/>
          <a:chExt cx="0" cy="0"/>
        </a:xfrm>
      </p:grpSpPr>
      <p:sp>
        <p:nvSpPr>
          <p:cNvPr id="368" name="Google Shape;368;p31">
            <a:extLst>
              <a:ext uri="{FF2B5EF4-FFF2-40B4-BE49-F238E27FC236}">
                <a16:creationId xmlns:a16="http://schemas.microsoft.com/office/drawing/2014/main" id="{F6603879-5051-A205-7D82-1DAAAAE78EA9}"/>
              </a:ext>
            </a:extLst>
          </p:cNvPr>
          <p:cNvSpPr txBox="1">
            <a:spLocks noGrp="1"/>
          </p:cNvSpPr>
          <p:nvPr>
            <p:ph type="title"/>
          </p:nvPr>
        </p:nvSpPr>
        <p:spPr>
          <a:xfrm>
            <a:off x="453403" y="246614"/>
            <a:ext cx="11243778" cy="782387"/>
          </a:xfrm>
          <a:prstGeom prst="rect">
            <a:avLst/>
          </a:prstGeom>
          <a:noFill/>
          <a:ln>
            <a:noFill/>
          </a:ln>
        </p:spPr>
        <p:txBody>
          <a:bodyPr spcFirstLastPara="1" wrap="square" lIns="91425" tIns="45700" rIns="91425" bIns="45700" anchor="b" anchorCtr="0">
            <a:normAutofit fontScale="90000"/>
          </a:bodyPr>
          <a:lstStyle/>
          <a:p>
            <a:pPr marL="0" lvl="0" indent="0" algn="l" rtl="0">
              <a:spcBef>
                <a:spcPts val="0"/>
              </a:spcBef>
              <a:spcAft>
                <a:spcPts val="0"/>
              </a:spcAft>
              <a:buClr>
                <a:srgbClr val="254389"/>
              </a:buClr>
              <a:buSzPts val="4000"/>
              <a:buFont typeface="Corbel"/>
              <a:buNone/>
            </a:pPr>
            <a:r>
              <a:rPr lang="en-US" dirty="0"/>
              <a:t>Preview of September+ Meetings—Other District Example</a:t>
            </a:r>
            <a:endParaRPr dirty="0"/>
          </a:p>
        </p:txBody>
      </p:sp>
      <p:sp>
        <p:nvSpPr>
          <p:cNvPr id="370" name="Google Shape;370;p31">
            <a:extLst>
              <a:ext uri="{FF2B5EF4-FFF2-40B4-BE49-F238E27FC236}">
                <a16:creationId xmlns:a16="http://schemas.microsoft.com/office/drawing/2014/main" id="{17032F54-09F3-0A1A-BC4A-D01F2E2DD940}"/>
              </a:ext>
            </a:extLst>
          </p:cNvPr>
          <p:cNvSpPr txBox="1">
            <a:spLocks noGrp="1"/>
          </p:cNvSpPr>
          <p:nvPr>
            <p:ph type="sldNum" idx="12"/>
          </p:nvPr>
        </p:nvSpPr>
        <p:spPr>
          <a:xfrm>
            <a:off x="0" y="6611386"/>
            <a:ext cx="41040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21</a:t>
            </a:fld>
            <a:endParaRPr dirty="0"/>
          </a:p>
        </p:txBody>
      </p:sp>
      <p:sp>
        <p:nvSpPr>
          <p:cNvPr id="371" name="Google Shape;371;p31">
            <a:extLst>
              <a:ext uri="{FF2B5EF4-FFF2-40B4-BE49-F238E27FC236}">
                <a16:creationId xmlns:a16="http://schemas.microsoft.com/office/drawing/2014/main" id="{77956ED2-D2B6-92F0-57C6-6BFAC074D3A6}"/>
              </a:ext>
            </a:extLst>
          </p:cNvPr>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t>August 2026</a:t>
            </a:r>
            <a:endParaRPr dirty="0"/>
          </a:p>
        </p:txBody>
      </p:sp>
      <p:sp>
        <p:nvSpPr>
          <p:cNvPr id="372" name="Google Shape;372;p31">
            <a:extLst>
              <a:ext uri="{FF2B5EF4-FFF2-40B4-BE49-F238E27FC236}">
                <a16:creationId xmlns:a16="http://schemas.microsoft.com/office/drawing/2014/main" id="{84520583-ECA1-207B-42C5-6EE8C5868651}"/>
              </a:ext>
            </a:extLst>
          </p:cNvPr>
          <p:cNvSpPr txBox="1">
            <a:spLocks noGrp="1"/>
          </p:cNvSpPr>
          <p:nvPr>
            <p:ph type="ftr" idx="11"/>
          </p:nvPr>
        </p:nvSpPr>
        <p:spPr>
          <a:xfrm>
            <a:off x="1569720" y="6629400"/>
            <a:ext cx="10622280" cy="228600"/>
          </a:xfrm>
          <a:prstGeom prst="rect">
            <a:avLst/>
          </a:prstGeom>
          <a:solidFill>
            <a:srgbClr val="254389"/>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000" i="1" dirty="0">
              <a:solidFill>
                <a:schemeClr val="lt1"/>
              </a:solidFill>
            </a:endParaRPr>
          </a:p>
        </p:txBody>
      </p:sp>
      <p:sp>
        <p:nvSpPr>
          <p:cNvPr id="3" name="Text Placeholder 2">
            <a:extLst>
              <a:ext uri="{FF2B5EF4-FFF2-40B4-BE49-F238E27FC236}">
                <a16:creationId xmlns:a16="http://schemas.microsoft.com/office/drawing/2014/main" id="{EEBF3638-31A9-1F9C-B5B8-3208E4ED5F51}"/>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C9B83D6F-00C5-5F7E-1195-4BB1E49612F2}"/>
              </a:ext>
            </a:extLst>
          </p:cNvPr>
          <p:cNvPicPr>
            <a:picLocks noChangeAspect="1"/>
          </p:cNvPicPr>
          <p:nvPr/>
        </p:nvPicPr>
        <p:blipFill>
          <a:blip r:embed="rId3"/>
          <a:srcRect l="747" t="8002" r="-747" b="18975"/>
          <a:stretch>
            <a:fillRect/>
          </a:stretch>
        </p:blipFill>
        <p:spPr>
          <a:xfrm>
            <a:off x="205201" y="1297716"/>
            <a:ext cx="11243778" cy="5313670"/>
          </a:xfrm>
          <a:prstGeom prst="rect">
            <a:avLst/>
          </a:prstGeom>
        </p:spPr>
      </p:pic>
    </p:spTree>
    <p:extLst>
      <p:ext uri="{BB962C8B-B14F-4D97-AF65-F5344CB8AC3E}">
        <p14:creationId xmlns:p14="http://schemas.microsoft.com/office/powerpoint/2010/main" val="1216414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7">
          <a:extLst>
            <a:ext uri="{FF2B5EF4-FFF2-40B4-BE49-F238E27FC236}">
              <a16:creationId xmlns:a16="http://schemas.microsoft.com/office/drawing/2014/main" id="{D89834F5-9605-9DEF-E6E7-F7A11793F791}"/>
            </a:ext>
          </a:extLst>
        </p:cNvPr>
        <p:cNvGrpSpPr/>
        <p:nvPr/>
      </p:nvGrpSpPr>
      <p:grpSpPr>
        <a:xfrm>
          <a:off x="0" y="0"/>
          <a:ext cx="0" cy="0"/>
          <a:chOff x="0" y="0"/>
          <a:chExt cx="0" cy="0"/>
        </a:xfrm>
      </p:grpSpPr>
      <p:sp>
        <p:nvSpPr>
          <p:cNvPr id="368" name="Google Shape;368;p31">
            <a:extLst>
              <a:ext uri="{FF2B5EF4-FFF2-40B4-BE49-F238E27FC236}">
                <a16:creationId xmlns:a16="http://schemas.microsoft.com/office/drawing/2014/main" id="{172BBC0E-A229-F9A1-B61F-BEFAFBCEF36D}"/>
              </a:ext>
            </a:extLst>
          </p:cNvPr>
          <p:cNvSpPr txBox="1">
            <a:spLocks noGrp="1"/>
          </p:cNvSpPr>
          <p:nvPr>
            <p:ph type="title"/>
          </p:nvPr>
        </p:nvSpPr>
        <p:spPr>
          <a:xfrm>
            <a:off x="453403" y="280123"/>
            <a:ext cx="11213989" cy="782387"/>
          </a:xfrm>
          <a:prstGeom prst="rect">
            <a:avLst/>
          </a:prstGeom>
          <a:noFill/>
          <a:ln>
            <a:noFill/>
          </a:ln>
        </p:spPr>
        <p:txBody>
          <a:bodyPr spcFirstLastPara="1" wrap="square" lIns="91425" tIns="45700" rIns="91425" bIns="45700" anchor="b" anchorCtr="0">
            <a:normAutofit fontScale="90000"/>
          </a:bodyPr>
          <a:lstStyle/>
          <a:p>
            <a:pPr marL="0" lvl="0" indent="0" algn="l" rtl="0">
              <a:spcBef>
                <a:spcPts val="0"/>
              </a:spcBef>
              <a:spcAft>
                <a:spcPts val="0"/>
              </a:spcAft>
              <a:buClr>
                <a:srgbClr val="254389"/>
              </a:buClr>
              <a:buSzPts val="4000"/>
              <a:buFont typeface="Corbel"/>
              <a:buNone/>
            </a:pPr>
            <a:r>
              <a:rPr lang="en-US" dirty="0"/>
              <a:t>Preview of September+ Meetings—Other District Example</a:t>
            </a:r>
            <a:endParaRPr dirty="0"/>
          </a:p>
        </p:txBody>
      </p:sp>
      <p:sp>
        <p:nvSpPr>
          <p:cNvPr id="370" name="Google Shape;370;p31">
            <a:extLst>
              <a:ext uri="{FF2B5EF4-FFF2-40B4-BE49-F238E27FC236}">
                <a16:creationId xmlns:a16="http://schemas.microsoft.com/office/drawing/2014/main" id="{242F02F8-98A3-5977-D5EE-72F3BF05615C}"/>
              </a:ext>
            </a:extLst>
          </p:cNvPr>
          <p:cNvSpPr txBox="1">
            <a:spLocks noGrp="1"/>
          </p:cNvSpPr>
          <p:nvPr>
            <p:ph type="sldNum" idx="12"/>
          </p:nvPr>
        </p:nvSpPr>
        <p:spPr>
          <a:xfrm>
            <a:off x="0" y="6611386"/>
            <a:ext cx="41040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22</a:t>
            </a:fld>
            <a:endParaRPr dirty="0"/>
          </a:p>
        </p:txBody>
      </p:sp>
      <p:sp>
        <p:nvSpPr>
          <p:cNvPr id="371" name="Google Shape;371;p31">
            <a:extLst>
              <a:ext uri="{FF2B5EF4-FFF2-40B4-BE49-F238E27FC236}">
                <a16:creationId xmlns:a16="http://schemas.microsoft.com/office/drawing/2014/main" id="{348BE103-B274-0084-BE72-C790E6D3CAEC}"/>
              </a:ext>
            </a:extLst>
          </p:cNvPr>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t>August 2026</a:t>
            </a:r>
            <a:endParaRPr dirty="0"/>
          </a:p>
        </p:txBody>
      </p:sp>
      <p:sp>
        <p:nvSpPr>
          <p:cNvPr id="372" name="Google Shape;372;p31">
            <a:extLst>
              <a:ext uri="{FF2B5EF4-FFF2-40B4-BE49-F238E27FC236}">
                <a16:creationId xmlns:a16="http://schemas.microsoft.com/office/drawing/2014/main" id="{9415BB0C-43F5-135F-6297-62A1E8E7D3D2}"/>
              </a:ext>
            </a:extLst>
          </p:cNvPr>
          <p:cNvSpPr txBox="1">
            <a:spLocks noGrp="1"/>
          </p:cNvSpPr>
          <p:nvPr>
            <p:ph type="ftr" idx="11"/>
          </p:nvPr>
        </p:nvSpPr>
        <p:spPr>
          <a:xfrm>
            <a:off x="1569720" y="6629400"/>
            <a:ext cx="10622280" cy="228600"/>
          </a:xfrm>
          <a:prstGeom prst="rect">
            <a:avLst/>
          </a:prstGeom>
          <a:solidFill>
            <a:srgbClr val="254389"/>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000" i="1" dirty="0">
              <a:solidFill>
                <a:schemeClr val="lt1"/>
              </a:solidFill>
            </a:endParaRPr>
          </a:p>
        </p:txBody>
      </p:sp>
      <p:sp>
        <p:nvSpPr>
          <p:cNvPr id="3" name="Text Placeholder 2">
            <a:extLst>
              <a:ext uri="{FF2B5EF4-FFF2-40B4-BE49-F238E27FC236}">
                <a16:creationId xmlns:a16="http://schemas.microsoft.com/office/drawing/2014/main" id="{4B94CE11-C70F-522F-204E-4A4E41242F29}"/>
              </a:ext>
            </a:extLst>
          </p:cNvPr>
          <p:cNvSpPr>
            <a:spLocks noGrp="1"/>
          </p:cNvSpPr>
          <p:nvPr>
            <p:ph type="body" idx="1"/>
          </p:nvPr>
        </p:nvSpPr>
        <p:spPr/>
        <p:txBody>
          <a:bodyPr/>
          <a:lstStyle/>
          <a:p>
            <a:endParaRPr lang="en-US"/>
          </a:p>
        </p:txBody>
      </p:sp>
      <p:pic>
        <p:nvPicPr>
          <p:cNvPr id="4" name="Picture 3">
            <a:extLst>
              <a:ext uri="{FF2B5EF4-FFF2-40B4-BE49-F238E27FC236}">
                <a16:creationId xmlns:a16="http://schemas.microsoft.com/office/drawing/2014/main" id="{859C6565-3C6F-A9C1-6673-13374D4B180C}"/>
              </a:ext>
            </a:extLst>
          </p:cNvPr>
          <p:cNvPicPr>
            <a:picLocks noChangeAspect="1"/>
          </p:cNvPicPr>
          <p:nvPr/>
        </p:nvPicPr>
        <p:blipFill>
          <a:blip r:embed="rId3"/>
          <a:srcRect t="7564" b="16538"/>
          <a:stretch>
            <a:fillRect/>
          </a:stretch>
        </p:blipFill>
        <p:spPr>
          <a:xfrm>
            <a:off x="453403" y="1273819"/>
            <a:ext cx="10596870" cy="5205046"/>
          </a:xfrm>
          <a:prstGeom prst="rect">
            <a:avLst/>
          </a:prstGeom>
        </p:spPr>
      </p:pic>
    </p:spTree>
    <p:extLst>
      <p:ext uri="{BB962C8B-B14F-4D97-AF65-F5344CB8AC3E}">
        <p14:creationId xmlns:p14="http://schemas.microsoft.com/office/powerpoint/2010/main" val="1188825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67">
          <a:extLst>
            <a:ext uri="{FF2B5EF4-FFF2-40B4-BE49-F238E27FC236}">
              <a16:creationId xmlns:a16="http://schemas.microsoft.com/office/drawing/2014/main" id="{9EFD2CDD-3874-E18B-7997-C674C36107BA}"/>
            </a:ext>
          </a:extLst>
        </p:cNvPr>
        <p:cNvGrpSpPr/>
        <p:nvPr/>
      </p:nvGrpSpPr>
      <p:grpSpPr>
        <a:xfrm>
          <a:off x="0" y="0"/>
          <a:ext cx="0" cy="0"/>
          <a:chOff x="0" y="0"/>
          <a:chExt cx="0" cy="0"/>
        </a:xfrm>
      </p:grpSpPr>
      <p:sp>
        <p:nvSpPr>
          <p:cNvPr id="368" name="Google Shape;368;p31">
            <a:extLst>
              <a:ext uri="{FF2B5EF4-FFF2-40B4-BE49-F238E27FC236}">
                <a16:creationId xmlns:a16="http://schemas.microsoft.com/office/drawing/2014/main" id="{ED30A5B1-6FD3-C27E-0540-D6AEAF9AB096}"/>
              </a:ext>
            </a:extLst>
          </p:cNvPr>
          <p:cNvSpPr txBox="1">
            <a:spLocks noGrp="1"/>
          </p:cNvSpPr>
          <p:nvPr>
            <p:ph type="title"/>
          </p:nvPr>
        </p:nvSpPr>
        <p:spPr>
          <a:xfrm>
            <a:off x="312727" y="1682997"/>
            <a:ext cx="3568183" cy="782387"/>
          </a:xfrm>
          <a:prstGeom prst="rect">
            <a:avLst/>
          </a:prstGeom>
          <a:noFill/>
          <a:ln>
            <a:noFill/>
          </a:ln>
        </p:spPr>
        <p:txBody>
          <a:bodyPr spcFirstLastPara="1" wrap="square" lIns="91425" tIns="45700" rIns="91425" bIns="45700" anchor="b" anchorCtr="0">
            <a:normAutofit fontScale="90000"/>
          </a:bodyPr>
          <a:lstStyle/>
          <a:p>
            <a:pPr marL="0" lvl="0" indent="0" algn="l" rtl="0">
              <a:spcBef>
                <a:spcPts val="0"/>
              </a:spcBef>
              <a:spcAft>
                <a:spcPts val="0"/>
              </a:spcAft>
              <a:buClr>
                <a:srgbClr val="254389"/>
              </a:buClr>
              <a:buSzPts val="4000"/>
              <a:buFont typeface="Corbel"/>
              <a:buNone/>
            </a:pPr>
            <a:r>
              <a:rPr lang="en-US" dirty="0"/>
              <a:t>Preview of September+ Meetings—Other District Example</a:t>
            </a:r>
            <a:endParaRPr dirty="0"/>
          </a:p>
        </p:txBody>
      </p:sp>
      <p:sp>
        <p:nvSpPr>
          <p:cNvPr id="370" name="Google Shape;370;p31">
            <a:extLst>
              <a:ext uri="{FF2B5EF4-FFF2-40B4-BE49-F238E27FC236}">
                <a16:creationId xmlns:a16="http://schemas.microsoft.com/office/drawing/2014/main" id="{B9289657-7702-2C2A-1427-48765EB0C12B}"/>
              </a:ext>
            </a:extLst>
          </p:cNvPr>
          <p:cNvSpPr txBox="1">
            <a:spLocks noGrp="1"/>
          </p:cNvSpPr>
          <p:nvPr>
            <p:ph type="sldNum" idx="12"/>
          </p:nvPr>
        </p:nvSpPr>
        <p:spPr>
          <a:xfrm>
            <a:off x="0" y="6611386"/>
            <a:ext cx="41040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23</a:t>
            </a:fld>
            <a:endParaRPr dirty="0"/>
          </a:p>
        </p:txBody>
      </p:sp>
      <p:sp>
        <p:nvSpPr>
          <p:cNvPr id="371" name="Google Shape;371;p31">
            <a:extLst>
              <a:ext uri="{FF2B5EF4-FFF2-40B4-BE49-F238E27FC236}">
                <a16:creationId xmlns:a16="http://schemas.microsoft.com/office/drawing/2014/main" id="{0459AF71-5A69-26EE-0B64-8A285F82850A}"/>
              </a:ext>
            </a:extLst>
          </p:cNvPr>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t>August 2026</a:t>
            </a:r>
            <a:endParaRPr dirty="0"/>
          </a:p>
        </p:txBody>
      </p:sp>
      <p:sp>
        <p:nvSpPr>
          <p:cNvPr id="372" name="Google Shape;372;p31">
            <a:extLst>
              <a:ext uri="{FF2B5EF4-FFF2-40B4-BE49-F238E27FC236}">
                <a16:creationId xmlns:a16="http://schemas.microsoft.com/office/drawing/2014/main" id="{E716C5DD-682D-B911-1784-6A2EFEBF70AD}"/>
              </a:ext>
            </a:extLst>
          </p:cNvPr>
          <p:cNvSpPr txBox="1">
            <a:spLocks noGrp="1"/>
          </p:cNvSpPr>
          <p:nvPr>
            <p:ph type="ftr" idx="11"/>
          </p:nvPr>
        </p:nvSpPr>
        <p:spPr>
          <a:xfrm>
            <a:off x="1569720" y="6629400"/>
            <a:ext cx="10622280" cy="228600"/>
          </a:xfrm>
          <a:prstGeom prst="rect">
            <a:avLst/>
          </a:prstGeom>
          <a:solidFill>
            <a:srgbClr val="254389"/>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000" i="1" dirty="0">
              <a:solidFill>
                <a:schemeClr val="lt1"/>
              </a:solidFill>
            </a:endParaRPr>
          </a:p>
        </p:txBody>
      </p:sp>
      <p:sp>
        <p:nvSpPr>
          <p:cNvPr id="6" name="Google Shape;369;p31">
            <a:extLst>
              <a:ext uri="{FF2B5EF4-FFF2-40B4-BE49-F238E27FC236}">
                <a16:creationId xmlns:a16="http://schemas.microsoft.com/office/drawing/2014/main" id="{DE636047-BBD3-B2EF-BA15-7560CF8FBD19}"/>
              </a:ext>
            </a:extLst>
          </p:cNvPr>
          <p:cNvSpPr txBox="1">
            <a:spLocks noGrp="1"/>
          </p:cNvSpPr>
          <p:nvPr>
            <p:ph type="body" idx="1"/>
          </p:nvPr>
        </p:nvSpPr>
        <p:spPr>
          <a:xfrm>
            <a:off x="-184638" y="2465384"/>
            <a:ext cx="4262379" cy="5166339"/>
          </a:xfrm>
          <a:prstGeom prst="rect">
            <a:avLst/>
          </a:prstGeom>
          <a:noFill/>
          <a:ln>
            <a:noFill/>
          </a:ln>
        </p:spPr>
        <p:txBody>
          <a:bodyPr spcFirstLastPara="1" wrap="square" lIns="91425" tIns="45700" rIns="91425" bIns="45700" anchor="t" anchorCtr="0">
            <a:normAutofit/>
          </a:bodyPr>
          <a:lstStyle/>
          <a:p>
            <a:pPr marL="743839" lvl="1" indent="-342900">
              <a:lnSpc>
                <a:spcPct val="100000"/>
              </a:lnSpc>
              <a:spcAft>
                <a:spcPts val="1200"/>
              </a:spcAft>
              <a:buSzPct val="100000"/>
              <a:buFont typeface="Arial" panose="020B0604020202020204" pitchFamily="34" charset="0"/>
              <a:buChar char="•"/>
            </a:pPr>
            <a:r>
              <a:rPr lang="en-US" sz="2800" dirty="0"/>
              <a:t>Each numbered “path” evaluated against same criteria (rows)</a:t>
            </a:r>
          </a:p>
          <a:p>
            <a:pPr marL="743839" lvl="1" indent="-342900">
              <a:lnSpc>
                <a:spcPct val="100000"/>
              </a:lnSpc>
              <a:spcAft>
                <a:spcPts val="1200"/>
              </a:spcAft>
              <a:buSzPct val="100000"/>
              <a:buFont typeface="Arial" panose="020B0604020202020204" pitchFamily="34" charset="0"/>
              <a:buChar char="•"/>
            </a:pPr>
            <a:r>
              <a:rPr lang="en-US" sz="2800" dirty="0"/>
              <a:t>Different paths then compared with each other on criteria achievement</a:t>
            </a:r>
          </a:p>
          <a:p>
            <a:pPr marL="438912" lvl="1" indent="-37973" algn="l" rtl="0">
              <a:lnSpc>
                <a:spcPct val="100000"/>
              </a:lnSpc>
              <a:spcBef>
                <a:spcPts val="400"/>
              </a:spcBef>
              <a:spcAft>
                <a:spcPts val="0"/>
              </a:spcAft>
              <a:buClr>
                <a:schemeClr val="dk1"/>
              </a:buClr>
              <a:buSzPct val="100000"/>
              <a:buNone/>
            </a:pPr>
            <a:endParaRPr sz="2000" dirty="0"/>
          </a:p>
        </p:txBody>
      </p:sp>
      <p:pic>
        <p:nvPicPr>
          <p:cNvPr id="8" name="Picture 7">
            <a:extLst>
              <a:ext uri="{FF2B5EF4-FFF2-40B4-BE49-F238E27FC236}">
                <a16:creationId xmlns:a16="http://schemas.microsoft.com/office/drawing/2014/main" id="{C2853D9E-6D11-3CC6-587A-094341286012}"/>
              </a:ext>
            </a:extLst>
          </p:cNvPr>
          <p:cNvPicPr>
            <a:picLocks noChangeAspect="1"/>
          </p:cNvPicPr>
          <p:nvPr/>
        </p:nvPicPr>
        <p:blipFill>
          <a:blip r:embed="rId3"/>
          <a:stretch>
            <a:fillRect/>
          </a:stretch>
        </p:blipFill>
        <p:spPr>
          <a:xfrm>
            <a:off x="4077741" y="299743"/>
            <a:ext cx="7786217" cy="5459217"/>
          </a:xfrm>
          <a:prstGeom prst="rect">
            <a:avLst/>
          </a:prstGeom>
        </p:spPr>
      </p:pic>
    </p:spTree>
    <p:extLst>
      <p:ext uri="{BB962C8B-B14F-4D97-AF65-F5344CB8AC3E}">
        <p14:creationId xmlns:p14="http://schemas.microsoft.com/office/powerpoint/2010/main" val="818323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67">
          <a:extLst>
            <a:ext uri="{FF2B5EF4-FFF2-40B4-BE49-F238E27FC236}">
              <a16:creationId xmlns:a16="http://schemas.microsoft.com/office/drawing/2014/main" id="{D30CDA50-16EB-EDA0-3410-2A7E7AFA161F}"/>
            </a:ext>
          </a:extLst>
        </p:cNvPr>
        <p:cNvGrpSpPr/>
        <p:nvPr/>
      </p:nvGrpSpPr>
      <p:grpSpPr>
        <a:xfrm>
          <a:off x="0" y="0"/>
          <a:ext cx="0" cy="0"/>
          <a:chOff x="0" y="0"/>
          <a:chExt cx="0" cy="0"/>
        </a:xfrm>
      </p:grpSpPr>
      <p:sp>
        <p:nvSpPr>
          <p:cNvPr id="368" name="Google Shape;368;p31">
            <a:extLst>
              <a:ext uri="{FF2B5EF4-FFF2-40B4-BE49-F238E27FC236}">
                <a16:creationId xmlns:a16="http://schemas.microsoft.com/office/drawing/2014/main" id="{3D973E7C-10B5-F387-F8F9-C65EE2DD04DD}"/>
              </a:ext>
            </a:extLst>
          </p:cNvPr>
          <p:cNvSpPr txBox="1">
            <a:spLocks noGrp="1"/>
          </p:cNvSpPr>
          <p:nvPr>
            <p:ph type="title"/>
          </p:nvPr>
        </p:nvSpPr>
        <p:spPr>
          <a:xfrm>
            <a:off x="453403" y="452074"/>
            <a:ext cx="10937086" cy="782387"/>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54389"/>
              </a:buClr>
              <a:buSzPts val="4000"/>
              <a:buFont typeface="Corbel"/>
              <a:buNone/>
            </a:pPr>
            <a:r>
              <a:rPr lang="en-US" dirty="0"/>
              <a:t>But, before that, another small group discussion</a:t>
            </a:r>
            <a:endParaRPr dirty="0"/>
          </a:p>
        </p:txBody>
      </p:sp>
      <p:sp>
        <p:nvSpPr>
          <p:cNvPr id="369" name="Google Shape;369;p31">
            <a:extLst>
              <a:ext uri="{FF2B5EF4-FFF2-40B4-BE49-F238E27FC236}">
                <a16:creationId xmlns:a16="http://schemas.microsoft.com/office/drawing/2014/main" id="{9D401BD8-CFAD-6907-E542-DE2731B1AAC7}"/>
              </a:ext>
            </a:extLst>
          </p:cNvPr>
          <p:cNvSpPr txBox="1">
            <a:spLocks noGrp="1"/>
          </p:cNvSpPr>
          <p:nvPr>
            <p:ph type="body" idx="1"/>
          </p:nvPr>
        </p:nvSpPr>
        <p:spPr>
          <a:xfrm>
            <a:off x="410402" y="1348761"/>
            <a:ext cx="10937086" cy="5166339"/>
          </a:xfrm>
          <a:prstGeom prst="rect">
            <a:avLst/>
          </a:prstGeom>
          <a:noFill/>
          <a:ln>
            <a:noFill/>
          </a:ln>
        </p:spPr>
        <p:txBody>
          <a:bodyPr spcFirstLastPara="1" wrap="square" lIns="91425" tIns="45700" rIns="91425" bIns="45700" anchor="t" anchorCtr="0">
            <a:normAutofit/>
          </a:bodyPr>
          <a:lstStyle/>
          <a:p>
            <a:pPr marL="743839" lvl="1" indent="-342900">
              <a:lnSpc>
                <a:spcPct val="100000"/>
              </a:lnSpc>
              <a:spcAft>
                <a:spcPts val="1200"/>
              </a:spcAft>
              <a:buSzPct val="100000"/>
              <a:buFont typeface="Arial" panose="020B0604020202020204" pitchFamily="34" charset="0"/>
              <a:buChar char="•"/>
            </a:pPr>
            <a:r>
              <a:rPr lang="en-US" sz="2800" dirty="0"/>
              <a:t>(Re)select facilitator, recorder, and reporter</a:t>
            </a:r>
          </a:p>
          <a:p>
            <a:pPr marL="743839" lvl="1" indent="-342900">
              <a:lnSpc>
                <a:spcPct val="100000"/>
              </a:lnSpc>
              <a:buSzPct val="100000"/>
              <a:buFont typeface="Arial" panose="020B0604020202020204" pitchFamily="34" charset="0"/>
              <a:buChar char="•"/>
            </a:pPr>
            <a:r>
              <a:rPr lang="en-US" sz="2800" dirty="0"/>
              <a:t>On flip-charts, generally respond in small groups to following questions (remember, each member participates):</a:t>
            </a:r>
          </a:p>
          <a:p>
            <a:pPr marL="1372489" lvl="2" indent="-514350">
              <a:lnSpc>
                <a:spcPct val="100000"/>
              </a:lnSpc>
              <a:buSzPct val="100000"/>
              <a:buFont typeface="+mj-lt"/>
              <a:buAutoNum type="arabicPeriod"/>
            </a:pPr>
            <a:r>
              <a:rPr lang="en-US" sz="2400" dirty="0"/>
              <a:t>What has discussion so far taught us about potential grade group changes, school consolidation, and the interaction between them? </a:t>
            </a:r>
          </a:p>
          <a:p>
            <a:pPr marL="1372489" lvl="2" indent="-514350">
              <a:lnSpc>
                <a:spcPct val="100000"/>
              </a:lnSpc>
              <a:buSzPct val="100000"/>
              <a:buFont typeface="+mj-lt"/>
              <a:buAutoNum type="arabicPeriod"/>
            </a:pPr>
            <a:r>
              <a:rPr lang="en-US" sz="2400" dirty="0"/>
              <a:t>How does the discussion so far interact with possibilities and interests for attendance area shifts and other school facility-related changes?</a:t>
            </a:r>
          </a:p>
          <a:p>
            <a:pPr marL="1372489" lvl="2" indent="-514350">
              <a:lnSpc>
                <a:spcPct val="100000"/>
              </a:lnSpc>
              <a:spcAft>
                <a:spcPts val="1200"/>
              </a:spcAft>
              <a:buSzPct val="100000"/>
              <a:buFont typeface="+mj-lt"/>
              <a:buAutoNum type="arabicPeriod"/>
            </a:pPr>
            <a:r>
              <a:rPr lang="en-US" sz="2400" dirty="0"/>
              <a:t>What initial ideas/outlines do you have for potential “paths” for the Task Force to consider starting in September?</a:t>
            </a:r>
          </a:p>
          <a:p>
            <a:pPr marL="747713" indent="-290513">
              <a:lnSpc>
                <a:spcPct val="100000"/>
              </a:lnSpc>
              <a:spcBef>
                <a:spcPts val="400"/>
              </a:spcBef>
              <a:buSzPct val="100000"/>
            </a:pPr>
            <a:r>
              <a:rPr lang="en-US" sz="2800" dirty="0"/>
              <a:t>Small group reporting (time permitting)</a:t>
            </a:r>
          </a:p>
          <a:p>
            <a:pPr marL="438912" lvl="1" indent="-37973" algn="l" rtl="0">
              <a:lnSpc>
                <a:spcPct val="100000"/>
              </a:lnSpc>
              <a:spcBef>
                <a:spcPts val="400"/>
              </a:spcBef>
              <a:spcAft>
                <a:spcPts val="0"/>
              </a:spcAft>
              <a:buClr>
                <a:schemeClr val="dk1"/>
              </a:buClr>
              <a:buSzPct val="100000"/>
              <a:buNone/>
            </a:pPr>
            <a:endParaRPr sz="2000" dirty="0"/>
          </a:p>
        </p:txBody>
      </p:sp>
      <p:sp>
        <p:nvSpPr>
          <p:cNvPr id="370" name="Google Shape;370;p31">
            <a:extLst>
              <a:ext uri="{FF2B5EF4-FFF2-40B4-BE49-F238E27FC236}">
                <a16:creationId xmlns:a16="http://schemas.microsoft.com/office/drawing/2014/main" id="{E074A762-AEFF-1806-8175-EC283723E1BA}"/>
              </a:ext>
            </a:extLst>
          </p:cNvPr>
          <p:cNvSpPr txBox="1">
            <a:spLocks noGrp="1"/>
          </p:cNvSpPr>
          <p:nvPr>
            <p:ph type="sldNum" idx="12"/>
          </p:nvPr>
        </p:nvSpPr>
        <p:spPr>
          <a:xfrm>
            <a:off x="0" y="6611386"/>
            <a:ext cx="41040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24</a:t>
            </a:fld>
            <a:endParaRPr dirty="0"/>
          </a:p>
        </p:txBody>
      </p:sp>
      <p:sp>
        <p:nvSpPr>
          <p:cNvPr id="371" name="Google Shape;371;p31">
            <a:extLst>
              <a:ext uri="{FF2B5EF4-FFF2-40B4-BE49-F238E27FC236}">
                <a16:creationId xmlns:a16="http://schemas.microsoft.com/office/drawing/2014/main" id="{25AA9CE4-839E-CEC1-2583-C13079C58F3C}"/>
              </a:ext>
            </a:extLst>
          </p:cNvPr>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t>August 2026</a:t>
            </a:r>
            <a:endParaRPr dirty="0"/>
          </a:p>
        </p:txBody>
      </p:sp>
      <p:sp>
        <p:nvSpPr>
          <p:cNvPr id="372" name="Google Shape;372;p31">
            <a:extLst>
              <a:ext uri="{FF2B5EF4-FFF2-40B4-BE49-F238E27FC236}">
                <a16:creationId xmlns:a16="http://schemas.microsoft.com/office/drawing/2014/main" id="{CFA78691-678A-7AAE-3792-2D555BACDA75}"/>
              </a:ext>
            </a:extLst>
          </p:cNvPr>
          <p:cNvSpPr txBox="1">
            <a:spLocks noGrp="1"/>
          </p:cNvSpPr>
          <p:nvPr>
            <p:ph type="ftr" idx="11"/>
          </p:nvPr>
        </p:nvSpPr>
        <p:spPr>
          <a:xfrm>
            <a:off x="1569720" y="6629400"/>
            <a:ext cx="10622280" cy="228600"/>
          </a:xfrm>
          <a:prstGeom prst="rect">
            <a:avLst/>
          </a:prstGeom>
          <a:solidFill>
            <a:srgbClr val="254389"/>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000" i="1" dirty="0">
              <a:solidFill>
                <a:schemeClr val="lt1"/>
              </a:solidFill>
            </a:endParaRPr>
          </a:p>
        </p:txBody>
      </p:sp>
    </p:spTree>
    <p:extLst>
      <p:ext uri="{BB962C8B-B14F-4D97-AF65-F5344CB8AC3E}">
        <p14:creationId xmlns:p14="http://schemas.microsoft.com/office/powerpoint/2010/main" val="510809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61">
          <a:extLst>
            <a:ext uri="{FF2B5EF4-FFF2-40B4-BE49-F238E27FC236}">
              <a16:creationId xmlns:a16="http://schemas.microsoft.com/office/drawing/2014/main" id="{384BF078-360F-D15D-05F7-FEDAAFF0E37C}"/>
            </a:ext>
          </a:extLst>
        </p:cNvPr>
        <p:cNvGrpSpPr/>
        <p:nvPr/>
      </p:nvGrpSpPr>
      <p:grpSpPr>
        <a:xfrm>
          <a:off x="0" y="0"/>
          <a:ext cx="0" cy="0"/>
          <a:chOff x="0" y="0"/>
          <a:chExt cx="0" cy="0"/>
        </a:xfrm>
      </p:grpSpPr>
      <p:sp>
        <p:nvSpPr>
          <p:cNvPr id="362" name="Google Shape;362;p30">
            <a:extLst>
              <a:ext uri="{FF2B5EF4-FFF2-40B4-BE49-F238E27FC236}">
                <a16:creationId xmlns:a16="http://schemas.microsoft.com/office/drawing/2014/main" id="{5E2CF976-B7D6-4AEA-21DA-12E5B3E5B2F2}"/>
              </a:ext>
            </a:extLst>
          </p:cNvPr>
          <p:cNvSpPr txBox="1">
            <a:spLocks noGrp="1"/>
          </p:cNvSpPr>
          <p:nvPr>
            <p:ph type="title"/>
          </p:nvPr>
        </p:nvSpPr>
        <p:spPr>
          <a:xfrm>
            <a:off x="1751777" y="2263913"/>
            <a:ext cx="6949440" cy="3143393"/>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lt1"/>
              </a:buClr>
              <a:buSzPts val="4000"/>
              <a:buFont typeface="Corbel"/>
              <a:buNone/>
            </a:pPr>
            <a:r>
              <a:rPr lang="en-US" sz="4000" dirty="0"/>
              <a:t>What Comes Next</a:t>
            </a:r>
            <a:endParaRPr dirty="0"/>
          </a:p>
        </p:txBody>
      </p:sp>
      <p:sp>
        <p:nvSpPr>
          <p:cNvPr id="363" name="Google Shape;363;p30">
            <a:extLst>
              <a:ext uri="{FF2B5EF4-FFF2-40B4-BE49-F238E27FC236}">
                <a16:creationId xmlns:a16="http://schemas.microsoft.com/office/drawing/2014/main" id="{D0EA3319-9281-5A3E-099D-C0FBD38BF973}"/>
              </a:ext>
            </a:extLst>
          </p:cNvPr>
          <p:cNvSpPr txBox="1">
            <a:spLocks noGrp="1"/>
          </p:cNvSpPr>
          <p:nvPr>
            <p:ph type="body" idx="1"/>
          </p:nvPr>
        </p:nvSpPr>
        <p:spPr>
          <a:xfrm>
            <a:off x="1751777" y="5381893"/>
            <a:ext cx="6949440" cy="44952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lt1"/>
              </a:buClr>
              <a:buSzPts val="2400"/>
              <a:buNone/>
            </a:pPr>
            <a:endParaRPr dirty="0"/>
          </a:p>
        </p:txBody>
      </p:sp>
    </p:spTree>
    <p:extLst>
      <p:ext uri="{BB962C8B-B14F-4D97-AF65-F5344CB8AC3E}">
        <p14:creationId xmlns:p14="http://schemas.microsoft.com/office/powerpoint/2010/main" val="3536207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31"/>
          <p:cNvSpPr txBox="1">
            <a:spLocks noGrp="1"/>
          </p:cNvSpPr>
          <p:nvPr>
            <p:ph type="title"/>
          </p:nvPr>
        </p:nvSpPr>
        <p:spPr>
          <a:xfrm>
            <a:off x="453403" y="367527"/>
            <a:ext cx="10937086" cy="782387"/>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54389"/>
              </a:buClr>
              <a:buSzPts val="4000"/>
              <a:buFont typeface="Corbel"/>
              <a:buNone/>
            </a:pPr>
            <a:r>
              <a:rPr lang="en-US" dirty="0"/>
              <a:t>Please complete evaluation form</a:t>
            </a:r>
            <a:endParaRPr dirty="0"/>
          </a:p>
        </p:txBody>
      </p:sp>
      <p:sp>
        <p:nvSpPr>
          <p:cNvPr id="369" name="Google Shape;369;p31"/>
          <p:cNvSpPr txBox="1">
            <a:spLocks noGrp="1"/>
          </p:cNvSpPr>
          <p:nvPr>
            <p:ph type="body" idx="1"/>
          </p:nvPr>
        </p:nvSpPr>
        <p:spPr>
          <a:xfrm>
            <a:off x="554183" y="1306487"/>
            <a:ext cx="10937086" cy="5166339"/>
          </a:xfrm>
          <a:prstGeom prst="rect">
            <a:avLst/>
          </a:prstGeom>
          <a:noFill/>
          <a:ln>
            <a:noFill/>
          </a:ln>
        </p:spPr>
        <p:txBody>
          <a:bodyPr spcFirstLastPara="1" wrap="square" lIns="91425" tIns="45700" rIns="91425" bIns="45700" anchor="t" anchorCtr="0">
            <a:normAutofit/>
          </a:bodyPr>
          <a:lstStyle/>
          <a:p>
            <a:pPr marL="210312" lvl="0" indent="-210312" algn="l" rtl="0">
              <a:lnSpc>
                <a:spcPct val="100000"/>
              </a:lnSpc>
              <a:spcBef>
                <a:spcPts val="0"/>
              </a:spcBef>
              <a:spcAft>
                <a:spcPts val="600"/>
              </a:spcAft>
              <a:buClr>
                <a:schemeClr val="dk1"/>
              </a:buClr>
              <a:buSzPct val="100000"/>
              <a:buChar char="•"/>
            </a:pPr>
            <a:r>
              <a:rPr lang="en-US" sz="2800" dirty="0"/>
              <a:t>We want your preliminary individual opinions and preferences on the school consolidation idea discussed this evening</a:t>
            </a:r>
          </a:p>
          <a:p>
            <a:pPr marL="210312" lvl="0" indent="-210312" algn="l" rtl="0">
              <a:lnSpc>
                <a:spcPct val="100000"/>
              </a:lnSpc>
              <a:spcBef>
                <a:spcPts val="0"/>
              </a:spcBef>
              <a:spcAft>
                <a:spcPts val="600"/>
              </a:spcAft>
              <a:buClr>
                <a:schemeClr val="dk1"/>
              </a:buClr>
              <a:buSzPct val="100000"/>
              <a:buChar char="•"/>
            </a:pPr>
            <a:r>
              <a:rPr lang="en-US" sz="2800" dirty="0"/>
              <a:t>Results will be tallied and will guide what we discuss at subsequent meetings, but these are not final votes</a:t>
            </a:r>
          </a:p>
          <a:p>
            <a:pPr marL="210312" lvl="0" indent="-210312" algn="l" rtl="0">
              <a:lnSpc>
                <a:spcPct val="100000"/>
              </a:lnSpc>
              <a:spcBef>
                <a:spcPts val="0"/>
              </a:spcBef>
              <a:spcAft>
                <a:spcPts val="0"/>
              </a:spcAft>
              <a:buClr>
                <a:schemeClr val="dk1"/>
              </a:buClr>
              <a:buSzPct val="100000"/>
              <a:buChar char="•"/>
            </a:pPr>
            <a:r>
              <a:rPr lang="en-US" sz="2800" dirty="0"/>
              <a:t>Still also interested in knowing how things went and what you need to complete your work</a:t>
            </a:r>
            <a:endParaRPr sz="2800" dirty="0"/>
          </a:p>
          <a:p>
            <a:pPr marL="438912" lvl="1" indent="-37973" algn="l" rtl="0">
              <a:lnSpc>
                <a:spcPct val="100000"/>
              </a:lnSpc>
              <a:spcBef>
                <a:spcPts val="400"/>
              </a:spcBef>
              <a:spcAft>
                <a:spcPts val="0"/>
              </a:spcAft>
              <a:buClr>
                <a:schemeClr val="dk1"/>
              </a:buClr>
              <a:buSzPct val="100000"/>
              <a:buNone/>
            </a:pPr>
            <a:endParaRPr sz="2000" dirty="0"/>
          </a:p>
        </p:txBody>
      </p:sp>
      <p:sp>
        <p:nvSpPr>
          <p:cNvPr id="370" name="Google Shape;370;p31"/>
          <p:cNvSpPr txBox="1">
            <a:spLocks noGrp="1"/>
          </p:cNvSpPr>
          <p:nvPr>
            <p:ph type="sldNum" idx="12"/>
          </p:nvPr>
        </p:nvSpPr>
        <p:spPr>
          <a:xfrm>
            <a:off x="0" y="6611386"/>
            <a:ext cx="41040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26</a:t>
            </a:fld>
            <a:endParaRPr dirty="0"/>
          </a:p>
        </p:txBody>
      </p:sp>
      <p:sp>
        <p:nvSpPr>
          <p:cNvPr id="371" name="Google Shape;371;p31"/>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t>August 2026</a:t>
            </a:r>
            <a:endParaRPr dirty="0"/>
          </a:p>
        </p:txBody>
      </p:sp>
      <p:sp>
        <p:nvSpPr>
          <p:cNvPr id="372" name="Google Shape;372;p31"/>
          <p:cNvSpPr txBox="1">
            <a:spLocks noGrp="1"/>
          </p:cNvSpPr>
          <p:nvPr>
            <p:ph type="ftr" idx="11"/>
          </p:nvPr>
        </p:nvSpPr>
        <p:spPr>
          <a:xfrm>
            <a:off x="1569720" y="6629400"/>
            <a:ext cx="10622280" cy="228600"/>
          </a:xfrm>
          <a:prstGeom prst="rect">
            <a:avLst/>
          </a:prstGeom>
          <a:solidFill>
            <a:srgbClr val="254389"/>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000" i="1" dirty="0">
              <a:solidFill>
                <a:schemeClr val="lt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40"/>
          <p:cNvSpPr txBox="1">
            <a:spLocks noGrp="1"/>
          </p:cNvSpPr>
          <p:nvPr>
            <p:ph type="title"/>
          </p:nvPr>
        </p:nvSpPr>
        <p:spPr>
          <a:xfrm>
            <a:off x="453403" y="367527"/>
            <a:ext cx="9371949" cy="782387"/>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54389"/>
              </a:buClr>
              <a:buSzPts val="4000"/>
              <a:buFont typeface="Corbel"/>
              <a:buNone/>
            </a:pPr>
            <a:r>
              <a:rPr lang="en-US" dirty="0"/>
              <a:t>Meeting wrap-up and next meeting</a:t>
            </a:r>
            <a:endParaRPr dirty="0"/>
          </a:p>
        </p:txBody>
      </p:sp>
      <p:sp>
        <p:nvSpPr>
          <p:cNvPr id="447" name="Google Shape;447;p40"/>
          <p:cNvSpPr txBox="1">
            <a:spLocks noGrp="1"/>
          </p:cNvSpPr>
          <p:nvPr>
            <p:ph type="body" idx="1"/>
          </p:nvPr>
        </p:nvSpPr>
        <p:spPr>
          <a:xfrm>
            <a:off x="953733" y="1324134"/>
            <a:ext cx="10029699" cy="5305266"/>
          </a:xfrm>
          <a:prstGeom prst="rect">
            <a:avLst/>
          </a:prstGeom>
          <a:noFill/>
          <a:ln>
            <a:noFill/>
          </a:ln>
        </p:spPr>
        <p:txBody>
          <a:bodyPr spcFirstLastPara="1" wrap="square" lIns="91425" tIns="45700" rIns="91425" bIns="45700" anchor="t" anchorCtr="0">
            <a:normAutofit/>
          </a:bodyPr>
          <a:lstStyle/>
          <a:p>
            <a:pPr marL="210312" lvl="0" indent="-210312" algn="l" rtl="0">
              <a:lnSpc>
                <a:spcPct val="90000"/>
              </a:lnSpc>
              <a:spcBef>
                <a:spcPts val="1100"/>
              </a:spcBef>
              <a:spcAft>
                <a:spcPts val="0"/>
              </a:spcAft>
              <a:buClr>
                <a:schemeClr val="dk1"/>
              </a:buClr>
              <a:buSzPts val="3200"/>
              <a:buChar char="•"/>
            </a:pPr>
            <a:r>
              <a:rPr lang="en-US" dirty="0"/>
              <a:t>Next meeting:</a:t>
            </a:r>
            <a:endParaRPr dirty="0"/>
          </a:p>
          <a:p>
            <a:pPr marL="574675" lvl="1" indent="-290513" algn="l" rtl="0">
              <a:lnSpc>
                <a:spcPct val="90000"/>
              </a:lnSpc>
              <a:spcBef>
                <a:spcPts val="400"/>
              </a:spcBef>
              <a:spcAft>
                <a:spcPts val="0"/>
              </a:spcAft>
              <a:buClr>
                <a:schemeClr val="dk1"/>
              </a:buClr>
              <a:buSzPts val="2600"/>
              <a:buChar char="⮚"/>
            </a:pPr>
            <a:r>
              <a:rPr lang="en-US" sz="2600" b="1" dirty="0"/>
              <a:t>When</a:t>
            </a:r>
            <a:r>
              <a:rPr lang="en-US" sz="2600" dirty="0"/>
              <a:t>: Wednesday, September 16</a:t>
            </a:r>
            <a:r>
              <a:rPr lang="en-US" sz="2600" baseline="30000" dirty="0"/>
              <a:t>th</a:t>
            </a:r>
            <a:r>
              <a:rPr lang="en-US" sz="2600" dirty="0"/>
              <a:t>, 6pm-8:30pm </a:t>
            </a:r>
            <a:endParaRPr dirty="0"/>
          </a:p>
          <a:p>
            <a:pPr marL="574675" lvl="1" indent="-290513" algn="l" rtl="0">
              <a:lnSpc>
                <a:spcPct val="90000"/>
              </a:lnSpc>
              <a:spcBef>
                <a:spcPts val="400"/>
              </a:spcBef>
              <a:spcAft>
                <a:spcPts val="0"/>
              </a:spcAft>
              <a:buClr>
                <a:schemeClr val="dk1"/>
              </a:buClr>
              <a:buSzPts val="2600"/>
              <a:buChar char="⮚"/>
            </a:pPr>
            <a:r>
              <a:rPr lang="en-US" sz="2600" b="1" dirty="0"/>
              <a:t>Location</a:t>
            </a:r>
            <a:r>
              <a:rPr lang="en-US" sz="2600" dirty="0"/>
              <a:t>: Professional Development Center at Bliss Educational Services Center (1900 Polk Street, same location)</a:t>
            </a:r>
            <a:endParaRPr dirty="0"/>
          </a:p>
          <a:p>
            <a:pPr marL="574675" lvl="1" indent="-290513" algn="l" rtl="0">
              <a:lnSpc>
                <a:spcPct val="90000"/>
              </a:lnSpc>
              <a:spcBef>
                <a:spcPts val="400"/>
              </a:spcBef>
              <a:spcAft>
                <a:spcPts val="0"/>
              </a:spcAft>
              <a:buClr>
                <a:schemeClr val="dk1"/>
              </a:buClr>
              <a:buSzPts val="2600"/>
              <a:buChar char="⮚"/>
            </a:pPr>
            <a:r>
              <a:rPr lang="en-US" sz="2600" b="1" dirty="0"/>
              <a:t>Purpose</a:t>
            </a:r>
            <a:r>
              <a:rPr lang="en-US" sz="2600" dirty="0"/>
              <a:t>: Evaluate set of potential alternative “paths” for facility plan</a:t>
            </a:r>
            <a:endParaRPr dirty="0"/>
          </a:p>
          <a:p>
            <a:pPr marL="210312" lvl="0" indent="-210312" algn="l" rtl="0">
              <a:lnSpc>
                <a:spcPct val="90000"/>
              </a:lnSpc>
              <a:spcBef>
                <a:spcPts val="1100"/>
              </a:spcBef>
              <a:spcAft>
                <a:spcPts val="0"/>
              </a:spcAft>
              <a:buClr>
                <a:schemeClr val="dk1"/>
              </a:buClr>
              <a:buSzPts val="3200"/>
              <a:buChar char="•"/>
            </a:pPr>
            <a:r>
              <a:rPr lang="en-US" dirty="0"/>
              <a:t>Any final questions or comments?</a:t>
            </a:r>
            <a:endParaRPr dirty="0"/>
          </a:p>
          <a:p>
            <a:pPr marL="0" lvl="0" indent="0" algn="l" rtl="0">
              <a:lnSpc>
                <a:spcPct val="90000"/>
              </a:lnSpc>
              <a:spcBef>
                <a:spcPts val="2300"/>
              </a:spcBef>
              <a:spcAft>
                <a:spcPts val="0"/>
              </a:spcAft>
              <a:buClr>
                <a:schemeClr val="dk1"/>
              </a:buClr>
              <a:buSzPts val="3200"/>
              <a:buNone/>
            </a:pPr>
            <a:r>
              <a:rPr lang="en-US" dirty="0"/>
              <a:t>Thank you! </a:t>
            </a:r>
            <a:endParaRPr dirty="0"/>
          </a:p>
        </p:txBody>
      </p:sp>
      <p:sp>
        <p:nvSpPr>
          <p:cNvPr id="448" name="Google Shape;448;p40"/>
          <p:cNvSpPr txBox="1">
            <a:spLocks noGrp="1"/>
          </p:cNvSpPr>
          <p:nvPr>
            <p:ph type="sldNum" idx="12"/>
          </p:nvPr>
        </p:nvSpPr>
        <p:spPr>
          <a:xfrm>
            <a:off x="0" y="6611386"/>
            <a:ext cx="41040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27</a:t>
            </a:fld>
            <a:endParaRPr dirty="0"/>
          </a:p>
        </p:txBody>
      </p:sp>
      <p:sp>
        <p:nvSpPr>
          <p:cNvPr id="449" name="Google Shape;449;p40"/>
          <p:cNvSpPr txBox="1">
            <a:spLocks noGrp="1"/>
          </p:cNvSpPr>
          <p:nvPr>
            <p:ph type="dt" idx="10"/>
          </p:nvPr>
        </p:nvSpPr>
        <p:spPr>
          <a:xfrm>
            <a:off x="453403" y="6629400"/>
            <a:ext cx="1000662" cy="228600"/>
          </a:xfrm>
          <a:prstGeom prst="rect">
            <a:avLst/>
          </a:prstGeom>
          <a:solidFill>
            <a:srgbClr val="F2F2F2"/>
          </a:solid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dirty="0"/>
              <a:t>August 2026</a:t>
            </a:r>
            <a:endParaRPr dirty="0"/>
          </a:p>
        </p:txBody>
      </p:sp>
      <p:sp>
        <p:nvSpPr>
          <p:cNvPr id="450" name="Google Shape;450;p40"/>
          <p:cNvSpPr txBox="1">
            <a:spLocks noGrp="1"/>
          </p:cNvSpPr>
          <p:nvPr>
            <p:ph type="ftr" idx="11"/>
          </p:nvPr>
        </p:nvSpPr>
        <p:spPr>
          <a:xfrm>
            <a:off x="1569720" y="6629400"/>
            <a:ext cx="10622280" cy="228600"/>
          </a:xfrm>
          <a:prstGeom prst="rect">
            <a:avLst/>
          </a:prstGeom>
          <a:solidFill>
            <a:srgbClr val="254389"/>
          </a:solid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000" i="1" dirty="0">
              <a:solidFill>
                <a:schemeClr val="lt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theme/theme1.xml><?xml version="1.0" encoding="utf-8"?>
<a:theme xmlns:a="http://schemas.openxmlformats.org/drawingml/2006/main" name="Ecology 16x9">
  <a:themeElements>
    <a:clrScheme name="Custom 1">
      <a:dk1>
        <a:srgbClr val="000000"/>
      </a:dk1>
      <a:lt1>
        <a:srgbClr val="FFFFFF"/>
      </a:lt1>
      <a:dk2>
        <a:srgbClr val="505046"/>
      </a:dk2>
      <a:lt2>
        <a:srgbClr val="EEECE1"/>
      </a:lt2>
      <a:accent1>
        <a:srgbClr val="EB6533"/>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Ecology">
      <a:dk1>
        <a:srgbClr val="4D3E2F"/>
      </a:dk1>
      <a:lt1>
        <a:srgbClr val="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2729</TotalTime>
  <Words>2118</Words>
  <Application>Microsoft Office PowerPoint</Application>
  <PresentationFormat>Widescreen</PresentationFormat>
  <Paragraphs>247</Paragraphs>
  <Slides>27</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Noto Sans Symbols</vt:lpstr>
      <vt:lpstr>Arial</vt:lpstr>
      <vt:lpstr>Corbel</vt:lpstr>
      <vt:lpstr>Wingdings</vt:lpstr>
      <vt:lpstr>Calibri</vt:lpstr>
      <vt:lpstr>Ecology 16x9</vt:lpstr>
      <vt:lpstr>Point Proud Schools 2040 Task Force</vt:lpstr>
      <vt:lpstr>Welcome back!</vt:lpstr>
      <vt:lpstr>What is the Task Force’s charge and criteria?</vt:lpstr>
      <vt:lpstr>How will Task Force meetings progress?</vt:lpstr>
      <vt:lpstr>Main outcomes from last meeting</vt:lpstr>
      <vt:lpstr>Main outcomes from last meeting</vt:lpstr>
      <vt:lpstr>Main outcomes from last meeting</vt:lpstr>
      <vt:lpstr>Main outcomes from last meeting</vt:lpstr>
      <vt:lpstr>Reminder of our summer proposal</vt:lpstr>
      <vt:lpstr>Potential School Consolidation Options</vt:lpstr>
      <vt:lpstr>Junior high/middle school consolidation possibilities</vt:lpstr>
      <vt:lpstr>For elementary school consolidation possibilities, let’s start with a review against option evaluation criteria…</vt:lpstr>
      <vt:lpstr>What are elementary consolidation possibilities considering enrollment alone? (Criterion 4)</vt:lpstr>
      <vt:lpstr>What would be fiscal impacts of closing one elementary school? (Criterion 3)</vt:lpstr>
      <vt:lpstr>How manageable would student and family impacts be with an elementary school closure? (Criterion 2)</vt:lpstr>
      <vt:lpstr>How would/could an elementary school closure maintain or enhance student opportunities ? (Criterion 1)</vt:lpstr>
      <vt:lpstr>Other districts’ consolidation models</vt:lpstr>
      <vt:lpstr>Small Group Discussion on Building Consolidation</vt:lpstr>
      <vt:lpstr>Interaction Among Preliminary Facility Plan Components</vt:lpstr>
      <vt:lpstr>Preview of September+ Meetings—Overview</vt:lpstr>
      <vt:lpstr>Preview of September+ Meetings—Other District Example</vt:lpstr>
      <vt:lpstr>Preview of September+ Meetings—Other District Example</vt:lpstr>
      <vt:lpstr>Preview of September+ Meetings—Other District Example</vt:lpstr>
      <vt:lpstr>But, before that, another small group discussion</vt:lpstr>
      <vt:lpstr>What Comes Next</vt:lpstr>
      <vt:lpstr>Please complete evaluation form</vt:lpstr>
      <vt:lpstr>Meeting wrap-up and next meeting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MDRoffers Consulting</dc:creator>
  <cp:lastModifiedBy>Nicole Baumann</cp:lastModifiedBy>
  <cp:revision>113</cp:revision>
  <cp:lastPrinted>2026-08-05T12:28:48Z</cp:lastPrinted>
  <dcterms:created xsi:type="dcterms:W3CDTF">2022-05-23T14:24:56Z</dcterms:created>
  <dcterms:modified xsi:type="dcterms:W3CDTF">2026-08-05T12:29:11Z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