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5" r:id="rId4"/>
    <p:sldId id="266" r:id="rId5"/>
    <p:sldId id="267" r:id="rId6"/>
    <p:sldId id="268" r:id="rId7"/>
    <p:sldId id="269" r:id="rId8"/>
    <p:sldId id="270" r:id="rId9"/>
    <p:sldId id="274" r:id="rId10"/>
    <p:sldId id="277" r:id="rId11"/>
    <p:sldId id="271" r:id="rId12"/>
    <p:sldId id="278" r:id="rId13"/>
    <p:sldId id="279" r:id="rId14"/>
    <p:sldId id="272" r:id="rId15"/>
    <p:sldId id="276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0" dt="2026-08-17T20:17:50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839E7-FB07-69A0-CEB2-D4D7A375AB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F5A5B-0470-83B1-D418-1F44FA980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DB961-F4FE-3AD1-65B9-CDDEAE0D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AC2E2-1C00-34B9-E537-746DDBC5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255AC-09B5-9046-0D8E-398AEB33A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18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57EF6-CA6A-6BCC-DAC7-9A103807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C184F-D4D0-0200-942B-8C7FB4DEE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3609"/>
            <a:ext cx="10515600" cy="51333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627AF-A6AD-1BC4-C5BE-F70C941EC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8AA65-D229-5599-29BD-2C01A886F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85EB7-BED0-3209-A21D-8BB208E8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7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F2D3A-0C56-226A-3064-7AE3FD51A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38F07-A82A-1CF7-4D48-A9775EE4F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2D567-D3D5-5A9B-91F7-3C0408D8D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8E6BA-0930-80C2-41B4-CD78C83DB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32637-64B7-2321-707D-16ACCF52F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8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088C5-7F82-1A52-CBF6-64F69B2E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05FBC-E417-3C58-7067-93AC82725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FDF1C-EE19-BBAC-99D4-E6111BE7A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F4C797-2057-6311-24A6-90AC480A1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73D14F-D205-8FFA-80FC-3DD936B3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8B247-C264-0B09-7242-E22499BAB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9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621CD-8D20-7DBA-5B03-0FA39D54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6D30C-75B4-EF71-8D2D-9CE85DCF2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F96D4-C8DA-D8D9-4006-DCA5DE1E3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F319B-55F6-22E4-028B-7BB3604A22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CAB643-ED97-7E3A-31FE-F84D82F52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B973E4-32A6-D219-823D-4370FDB8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AFBA0F-18A4-F71B-5C46-3567B0CAA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DAF68-01D0-A3F6-99E3-C1A5469C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15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1268-231B-CFFD-DCC7-13A82D1B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4084BB-932A-31F6-55A8-62CBC4DA8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E92349-477C-06B5-90B3-39867C876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AB021-12F3-CEE9-6DA6-C1863542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6A767D-1E97-9B26-23C1-8E7F4F6B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B59A7D-DFA5-F820-95E2-0513F5D89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A396-0071-1175-7336-8247E101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9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FB49-C339-CDFF-A1E6-DBF5BEAAC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0C708-F45A-D5FE-B34E-09D89A224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7270D-F318-F070-88D4-353FE0E8B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ED5527-4611-4740-0515-C5B904DC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F5035-7E16-2E12-A7BE-361851AC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D457-717C-4427-9085-4DB7BA837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1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5E5CB-464C-9093-B074-07B4705D6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8CD775-D5AB-506D-B86E-8B136C212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054AC-E5CF-2D4E-DB83-097E0EE5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CAC45-BAEE-B8EB-1E8C-0B284D38D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A6321-1ACC-AE18-A4C1-9C6F5A96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9CF5E-4B27-B85F-044F-8656D8B77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0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27614-6015-FAB9-7743-083D1124B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93298E-CF64-9671-3A8C-B62A5F161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CFCE4-67F9-44A6-A0AE-785FE2C51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9021-D20E-A96C-7A18-F0BB33BF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E45AF-40E8-7068-B175-F30A4FC2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0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9E81EB-1266-EAD6-6712-7D8F45A379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59A9B3-4B09-BC08-B918-6939B0428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CACA7-0B68-1F37-7301-109179253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62AFB-89A9-07F1-D6DB-9B8CA1A21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6753E-F195-1A32-8FFB-B32C04009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4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FB935C-3D3A-C213-AC4D-DF933BC47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3D2BD-766E-3EC2-B894-2D95E5FC2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FFD0D-18B4-211D-B3E5-C1A8630688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2E458A-8E64-48F0-845A-D48E8ACABDC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F61FD-D0CC-0A91-BB20-E0D6F209CF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50FCC-9F0A-E7EC-0B79-8E3981579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C4EF9F-7F58-4DAD-883B-DAB6C804E4C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yellow panther logo&#10;&#10;AI-generated content may be incorrect.">
            <a:extLst>
              <a:ext uri="{FF2B5EF4-FFF2-40B4-BE49-F238E27FC236}">
                <a16:creationId xmlns:a16="http://schemas.microsoft.com/office/drawing/2014/main" id="{54E00C95-F523-6CB0-E5B2-DF254B03114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955" y="681037"/>
            <a:ext cx="6528090" cy="551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0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6488A-87DB-51A4-7F82-2EA443D10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O’ Fallon Township High School AFJROTC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569C09-18BA-827C-9A3A-DD8ABE3D0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1</a:t>
            </a:r>
            <a:r>
              <a:rPr lang="en-US" sz="4800" baseline="30000" dirty="0"/>
              <a:t>st</a:t>
            </a:r>
            <a:r>
              <a:rPr lang="en-US" sz="4800" dirty="0"/>
              <a:t> Year Cadet Orientation</a:t>
            </a:r>
            <a:r>
              <a:rPr lang="en-US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4533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3D91-4116-4C47-8B7B-8107478F2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E8699-DE16-4AF7-B262-39039A7A8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492"/>
            <a:ext cx="10515600" cy="513335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Senior Aerospace Science Instructor: Colonel Emily Derry</a:t>
            </a:r>
          </a:p>
          <a:p>
            <a:r>
              <a:rPr lang="en-US" dirty="0"/>
              <a:t>Aerospace Science Instructor: MSgt (R) Brooke Alf</a:t>
            </a:r>
          </a:p>
          <a:p>
            <a:r>
              <a:rPr lang="en-US" dirty="0"/>
              <a:t>Top 3- Command Team</a:t>
            </a:r>
          </a:p>
          <a:p>
            <a:pPr lvl="1"/>
            <a:r>
              <a:rPr lang="en-US" dirty="0"/>
              <a:t>Corps Commander: c/Col Carroll</a:t>
            </a:r>
          </a:p>
          <a:p>
            <a:pPr lvl="1"/>
            <a:r>
              <a:rPr lang="en-US" dirty="0"/>
              <a:t>Deputy Corps Commander: c/Lt Col </a:t>
            </a:r>
            <a:r>
              <a:rPr lang="en-US" dirty="0" err="1"/>
              <a:t>Dorfner</a:t>
            </a:r>
            <a:endParaRPr lang="en-US" dirty="0"/>
          </a:p>
          <a:p>
            <a:pPr lvl="1"/>
            <a:r>
              <a:rPr lang="en-US" dirty="0"/>
              <a:t>Command Chief: c/</a:t>
            </a:r>
            <a:r>
              <a:rPr lang="en-US" dirty="0" err="1"/>
              <a:t>CMSgt</a:t>
            </a:r>
            <a:r>
              <a:rPr lang="en-US" dirty="0"/>
              <a:t> Warr</a:t>
            </a:r>
          </a:p>
        </p:txBody>
      </p:sp>
    </p:spTree>
    <p:extLst>
      <p:ext uri="{BB962C8B-B14F-4D97-AF65-F5344CB8AC3E}">
        <p14:creationId xmlns:p14="http://schemas.microsoft.com/office/powerpoint/2010/main" val="3798942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38F0DD-663C-4486-A3E6-1E1C435A9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2169" y="0"/>
            <a:ext cx="9747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7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74284E-180D-41FE-AE35-58D79BD1D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505" y="0"/>
            <a:ext cx="9858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94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704849-9A55-4871-882C-2C34E2285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81" y="0"/>
            <a:ext cx="10486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2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1E8759-ED26-4C21-AAB3-9F36F9C20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210" y="0"/>
            <a:ext cx="974557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52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188CCB-CAE1-40CA-80DE-663B14B3C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138" y="0"/>
            <a:ext cx="989172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51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DBD26B-DC20-483C-9FC2-007EAA296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6" y="0"/>
            <a:ext cx="113350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64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E0DDB-9BA5-4136-9494-87CECF58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Disenrollment Policy and Mandatory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D65F9-6AC8-419F-A9BA-D4F265A9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9521"/>
            <a:ext cx="10515600" cy="513335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Cadet Disenrollment Policy Memo Review</a:t>
            </a:r>
          </a:p>
          <a:p>
            <a:r>
              <a:rPr lang="en-US" dirty="0"/>
              <a:t>DD Form 3203</a:t>
            </a:r>
          </a:p>
          <a:p>
            <a:r>
              <a:rPr lang="en-US" dirty="0"/>
              <a:t>AFJROTC Supplemental Participation Form/Health Screening Questionnaire</a:t>
            </a:r>
          </a:p>
          <a:p>
            <a:r>
              <a:rPr lang="en-US" dirty="0"/>
              <a:t>Uniform/Personal Grooming Policy Acknowledgement</a:t>
            </a:r>
          </a:p>
          <a:p>
            <a:pPr lvl="1"/>
            <a:r>
              <a:rPr lang="en-US" dirty="0"/>
              <a:t>$25.00 Activity Fee; checks made out to OTHS AFJROTC please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Due Tuesday 18 Aug 26</a:t>
            </a:r>
          </a:p>
        </p:txBody>
      </p:sp>
    </p:spTree>
    <p:extLst>
      <p:ext uri="{BB962C8B-B14F-4D97-AF65-F5344CB8AC3E}">
        <p14:creationId xmlns:p14="http://schemas.microsoft.com/office/powerpoint/2010/main" val="2294142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A6F4C-437D-42CE-A2E5-20046739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Cadet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96D49-60F6-4CDA-9D0A-1823900B7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40/40/20 Curriculum</a:t>
            </a:r>
          </a:p>
          <a:p>
            <a:pPr lvl="1"/>
            <a:r>
              <a:rPr lang="en-US" dirty="0"/>
              <a:t>Leadership Education </a:t>
            </a:r>
          </a:p>
          <a:p>
            <a:pPr lvl="1"/>
            <a:r>
              <a:rPr lang="en-US" dirty="0"/>
              <a:t>Aerospace Science</a:t>
            </a:r>
          </a:p>
          <a:p>
            <a:pPr lvl="1"/>
            <a:r>
              <a:rPr lang="en-US" dirty="0"/>
              <a:t>Wellness</a:t>
            </a:r>
          </a:p>
          <a:p>
            <a:r>
              <a:rPr lang="en-US" dirty="0"/>
              <a:t>Grading Scale</a:t>
            </a:r>
          </a:p>
          <a:p>
            <a:r>
              <a:rPr lang="en-US" dirty="0"/>
              <a:t>Uniform Requirements/Inspections</a:t>
            </a:r>
          </a:p>
          <a:p>
            <a:r>
              <a:rPr lang="en-US" dirty="0"/>
              <a:t>Extra Credit</a:t>
            </a:r>
          </a:p>
          <a:p>
            <a:r>
              <a:rPr lang="en-US" dirty="0"/>
              <a:t>Fitness Assessment</a:t>
            </a:r>
          </a:p>
        </p:txBody>
      </p:sp>
    </p:spTree>
    <p:extLst>
      <p:ext uri="{BB962C8B-B14F-4D97-AF65-F5344CB8AC3E}">
        <p14:creationId xmlns:p14="http://schemas.microsoft.com/office/powerpoint/2010/main" val="1767854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51E9F-CCC6-1EE7-554F-6C72C1D6B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BDE93-A38D-8F1B-4BDD-CB60A4890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315"/>
            <a:ext cx="10515600" cy="3859648"/>
          </a:xfrm>
        </p:spPr>
        <p:txBody>
          <a:bodyPr/>
          <a:lstStyle/>
          <a:p>
            <a:r>
              <a:rPr lang="en-US" dirty="0"/>
              <a:t>Cornerstone Church</a:t>
            </a:r>
          </a:p>
          <a:p>
            <a:r>
              <a:rPr lang="en-US" dirty="0"/>
              <a:t>VFW </a:t>
            </a:r>
            <a:r>
              <a:rPr lang="en-US" dirty="0" err="1"/>
              <a:t>BaconFest</a:t>
            </a:r>
            <a:endParaRPr lang="en-US" dirty="0"/>
          </a:p>
          <a:p>
            <a:r>
              <a:rPr lang="en-US" dirty="0"/>
              <a:t>POW/MIA service</a:t>
            </a:r>
          </a:p>
          <a:p>
            <a:r>
              <a:rPr lang="en-US" dirty="0"/>
              <a:t>Veteran’s Day Parade</a:t>
            </a:r>
          </a:p>
          <a:p>
            <a:r>
              <a:rPr lang="en-US" dirty="0"/>
              <a:t>Canned Food Drive/Homecoming Candy Drive</a:t>
            </a:r>
          </a:p>
          <a:p>
            <a:r>
              <a:rPr lang="en-US" dirty="0"/>
              <a:t>Smiley Street Clean-up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45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7E95-46C6-4B6C-9009-B244016C6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Extracurricular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7E535-381A-414B-9D28-B64136C9C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Color Guard</a:t>
            </a:r>
          </a:p>
          <a:p>
            <a:r>
              <a:rPr lang="en-US" dirty="0"/>
              <a:t>Drill Team</a:t>
            </a:r>
          </a:p>
          <a:p>
            <a:r>
              <a:rPr lang="en-US" dirty="0"/>
              <a:t>Aviation</a:t>
            </a:r>
          </a:p>
          <a:p>
            <a:pPr lvl="1"/>
            <a:r>
              <a:rPr lang="en-US" dirty="0"/>
              <a:t>Model Rocket </a:t>
            </a:r>
          </a:p>
          <a:p>
            <a:pPr lvl="1"/>
            <a:r>
              <a:rPr lang="en-US" dirty="0"/>
              <a:t>Drones</a:t>
            </a:r>
          </a:p>
          <a:p>
            <a:r>
              <a:rPr lang="en-US" dirty="0"/>
              <a:t>Raider/PT Team</a:t>
            </a:r>
          </a:p>
          <a:p>
            <a:r>
              <a:rPr lang="en-US" dirty="0"/>
              <a:t>Kitty Hawk</a:t>
            </a:r>
          </a:p>
          <a:p>
            <a:r>
              <a:rPr lang="en-US" dirty="0"/>
              <a:t>APT</a:t>
            </a:r>
          </a:p>
          <a:p>
            <a:r>
              <a:rPr lang="en-US" dirty="0"/>
              <a:t>Orienteering </a:t>
            </a:r>
          </a:p>
          <a:p>
            <a:r>
              <a:rPr lang="en-US" dirty="0"/>
              <a:t>Bataan Death March</a:t>
            </a:r>
          </a:p>
        </p:txBody>
      </p:sp>
    </p:spTree>
    <p:extLst>
      <p:ext uri="{BB962C8B-B14F-4D97-AF65-F5344CB8AC3E}">
        <p14:creationId xmlns:p14="http://schemas.microsoft.com/office/powerpoint/2010/main" val="4288958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4D69A-4A9F-F806-9B94-77FA7CE99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Booster Club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21FE3-AB75-F5A2-F63B-C5DA030F3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r>
              <a:rPr lang="en-US"/>
              <a:t>President: Jeremy Carmichael</a:t>
            </a:r>
          </a:p>
          <a:p>
            <a:r>
              <a:rPr lang="en-US"/>
              <a:t>Vice President: Vacant</a:t>
            </a:r>
            <a:endParaRPr lang="en-US" dirty="0"/>
          </a:p>
          <a:p>
            <a:r>
              <a:rPr lang="en-US"/>
              <a:t>Secretary: Vacant</a:t>
            </a:r>
            <a:endParaRPr lang="en-US" dirty="0"/>
          </a:p>
          <a:p>
            <a:r>
              <a:rPr lang="en-US"/>
              <a:t>Treasurer: Joseph Johnston</a:t>
            </a:r>
            <a:endParaRPr lang="en-US" dirty="0"/>
          </a:p>
          <a:p>
            <a:r>
              <a:rPr lang="en-US"/>
              <a:t>Activities Coordinator: Amber Dercks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5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620B-32FF-6837-BEAB-ED27EE08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B8D8E8-25BD-4A47-B734-E5C79BE07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932" y="0"/>
            <a:ext cx="9152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26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70CF-D8CC-482B-B6A3-B57443939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80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649154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CDDEF-168E-407C-891D-9A68AC566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4000"/>
              <a:t>Flight Commanders, </a:t>
            </a:r>
            <a:r>
              <a:rPr lang="en-US" sz="4000" dirty="0"/>
              <a:t>Dismiss Your Flights</a:t>
            </a:r>
          </a:p>
        </p:txBody>
      </p:sp>
    </p:spTree>
    <p:extLst>
      <p:ext uri="{BB962C8B-B14F-4D97-AF65-F5344CB8AC3E}">
        <p14:creationId xmlns:p14="http://schemas.microsoft.com/office/powerpoint/2010/main" val="315034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9441</TotalTime>
  <Words>193</Words>
  <Application>Microsoft Office PowerPoint</Application>
  <PresentationFormat>Widescreen</PresentationFormat>
  <Paragraphs>67</Paragraphs>
  <Slides>16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O’ Fallon Township High School AFJROTC 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Disenrollment Policy and Mandatory Forms</vt:lpstr>
      <vt:lpstr>Cadet Assessments</vt:lpstr>
      <vt:lpstr>Community Service</vt:lpstr>
      <vt:lpstr>Extracurricular Activities</vt:lpstr>
      <vt:lpstr>Booster Club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O’ Fallon High School JROTC</dc:title>
  <dc:creator>JaMario Liggins</dc:creator>
  <cp:lastModifiedBy>Derry, Emily</cp:lastModifiedBy>
  <cp:revision>47</cp:revision>
  <dcterms:created xsi:type="dcterms:W3CDTF">2025-09-05T12:24:16Z</dcterms:created>
  <dcterms:modified xsi:type="dcterms:W3CDTF">2026-08-17T20:18:57Z</dcterms:modified>
</cp:coreProperties>
</file>