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4"/>
  </p:sldMasterIdLst>
  <p:sldIdLst>
    <p:sldId id="272" r:id="rId5"/>
    <p:sldId id="268" r:id="rId6"/>
    <p:sldId id="257" r:id="rId7"/>
    <p:sldId id="263" r:id="rId8"/>
    <p:sldId id="264" r:id="rId9"/>
    <p:sldId id="260" r:id="rId10"/>
    <p:sldId id="262" r:id="rId11"/>
    <p:sldId id="261" r:id="rId12"/>
    <p:sldId id="259" r:id="rId13"/>
    <p:sldId id="269" r:id="rId14"/>
    <p:sldId id="266" r:id="rId15"/>
    <p:sldId id="267" r:id="rId16"/>
    <p:sldId id="258" r:id="rId17"/>
    <p:sldId id="270" r:id="rId18"/>
    <p:sldId id="265" r:id="rId19"/>
    <p:sldId id="271" r:id="rId20"/>
    <p:sldId id="273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10386AF-4F9E-41AE-8DFB-AF9ECDFA38B3}" v="20" dt="2026-08-14T13:06:06.24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40" autoAdjust="0"/>
    <p:restoredTop sz="94660"/>
  </p:normalViewPr>
  <p:slideViewPr>
    <p:cSldViewPr snapToGrid="0">
      <p:cViewPr varScale="1">
        <p:scale>
          <a:sx n="90" d="100"/>
          <a:sy n="90" d="100"/>
        </p:scale>
        <p:origin x="350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oel M. Lind" userId="8f7d7d6e-b9f9-4077-b77e-42c10e0c68f5" providerId="ADAL" clId="{25C575CB-E1C4-43EC-A0D5-CC1E394F571D}"/>
    <pc:docChg chg="undo custSel addSld modSld">
      <pc:chgData name="Noel M. Lind" userId="8f7d7d6e-b9f9-4077-b77e-42c10e0c68f5" providerId="ADAL" clId="{25C575CB-E1C4-43EC-A0D5-CC1E394F571D}" dt="2026-08-14T18:47:00.335" v="1345" actId="20577"/>
      <pc:docMkLst>
        <pc:docMk/>
      </pc:docMkLst>
      <pc:sldChg chg="modSp mod">
        <pc:chgData name="Noel M. Lind" userId="8f7d7d6e-b9f9-4077-b77e-42c10e0c68f5" providerId="ADAL" clId="{25C575CB-E1C4-43EC-A0D5-CC1E394F571D}" dt="2026-08-14T18:44:07.527" v="1178" actId="207"/>
        <pc:sldMkLst>
          <pc:docMk/>
          <pc:sldMk cId="1975916596" sldId="257"/>
        </pc:sldMkLst>
        <pc:spChg chg="mod">
          <ac:chgData name="Noel M. Lind" userId="8f7d7d6e-b9f9-4077-b77e-42c10e0c68f5" providerId="ADAL" clId="{25C575CB-E1C4-43EC-A0D5-CC1E394F571D}" dt="2026-08-14T18:44:07.527" v="1178" actId="207"/>
          <ac:spMkLst>
            <pc:docMk/>
            <pc:sldMk cId="1975916596" sldId="257"/>
            <ac:spMk id="3" creationId="{00000000-0000-0000-0000-000000000000}"/>
          </ac:spMkLst>
        </pc:spChg>
      </pc:sldChg>
      <pc:sldChg chg="modSp">
        <pc:chgData name="Noel M. Lind" userId="8f7d7d6e-b9f9-4077-b77e-42c10e0c68f5" providerId="ADAL" clId="{25C575CB-E1C4-43EC-A0D5-CC1E394F571D}" dt="2026-08-14T13:06:06.242" v="1000"/>
        <pc:sldMkLst>
          <pc:docMk/>
          <pc:sldMk cId="2985688205" sldId="258"/>
        </pc:sldMkLst>
        <pc:picChg chg="mod">
          <ac:chgData name="Noel M. Lind" userId="8f7d7d6e-b9f9-4077-b77e-42c10e0c68f5" providerId="ADAL" clId="{25C575CB-E1C4-43EC-A0D5-CC1E394F571D}" dt="2026-08-14T13:06:06.242" v="1000"/>
          <ac:picMkLst>
            <pc:docMk/>
            <pc:sldMk cId="2985688205" sldId="258"/>
            <ac:picMk id="4" creationId="{00000000-0000-0000-0000-000000000000}"/>
          </ac:picMkLst>
        </pc:picChg>
      </pc:sldChg>
      <pc:sldChg chg="modSp mod">
        <pc:chgData name="Noel M. Lind" userId="8f7d7d6e-b9f9-4077-b77e-42c10e0c68f5" providerId="ADAL" clId="{25C575CB-E1C4-43EC-A0D5-CC1E394F571D}" dt="2026-08-14T17:10:16.511" v="1061" actId="5793"/>
        <pc:sldMkLst>
          <pc:docMk/>
          <pc:sldMk cId="363709850" sldId="259"/>
        </pc:sldMkLst>
        <pc:spChg chg="mod">
          <ac:chgData name="Noel M. Lind" userId="8f7d7d6e-b9f9-4077-b77e-42c10e0c68f5" providerId="ADAL" clId="{25C575CB-E1C4-43EC-A0D5-CC1E394F571D}" dt="2026-08-14T17:10:16.511" v="1061" actId="5793"/>
          <ac:spMkLst>
            <pc:docMk/>
            <pc:sldMk cId="363709850" sldId="259"/>
            <ac:spMk id="3" creationId="{00000000-0000-0000-0000-000000000000}"/>
          </ac:spMkLst>
        </pc:spChg>
      </pc:sldChg>
      <pc:sldChg chg="modSp mod">
        <pc:chgData name="Noel M. Lind" userId="8f7d7d6e-b9f9-4077-b77e-42c10e0c68f5" providerId="ADAL" clId="{25C575CB-E1C4-43EC-A0D5-CC1E394F571D}" dt="2026-08-14T13:07:31.799" v="1014" actId="20577"/>
        <pc:sldMkLst>
          <pc:docMk/>
          <pc:sldMk cId="3344149547" sldId="260"/>
        </pc:sldMkLst>
        <pc:spChg chg="mod">
          <ac:chgData name="Noel M. Lind" userId="8f7d7d6e-b9f9-4077-b77e-42c10e0c68f5" providerId="ADAL" clId="{25C575CB-E1C4-43EC-A0D5-CC1E394F571D}" dt="2026-08-14T13:07:31.799" v="1014" actId="20577"/>
          <ac:spMkLst>
            <pc:docMk/>
            <pc:sldMk cId="3344149547" sldId="260"/>
            <ac:spMk id="3" creationId="{00000000-0000-0000-0000-000000000000}"/>
          </ac:spMkLst>
        </pc:spChg>
      </pc:sldChg>
      <pc:sldChg chg="modSp mod">
        <pc:chgData name="Noel M. Lind" userId="8f7d7d6e-b9f9-4077-b77e-42c10e0c68f5" providerId="ADAL" clId="{25C575CB-E1C4-43EC-A0D5-CC1E394F571D}" dt="2026-08-14T15:43:59.758" v="1048" actId="20577"/>
        <pc:sldMkLst>
          <pc:docMk/>
          <pc:sldMk cId="27310742" sldId="261"/>
        </pc:sldMkLst>
        <pc:spChg chg="mod">
          <ac:chgData name="Noel M. Lind" userId="8f7d7d6e-b9f9-4077-b77e-42c10e0c68f5" providerId="ADAL" clId="{25C575CB-E1C4-43EC-A0D5-CC1E394F571D}" dt="2026-08-14T15:43:59.758" v="1048" actId="20577"/>
          <ac:spMkLst>
            <pc:docMk/>
            <pc:sldMk cId="27310742" sldId="261"/>
            <ac:spMk id="3" creationId="{00000000-0000-0000-0000-000000000000}"/>
          </ac:spMkLst>
        </pc:spChg>
      </pc:sldChg>
      <pc:sldChg chg="modSp mod">
        <pc:chgData name="Noel M. Lind" userId="8f7d7d6e-b9f9-4077-b77e-42c10e0c68f5" providerId="ADAL" clId="{25C575CB-E1C4-43EC-A0D5-CC1E394F571D}" dt="2026-08-14T17:09:27.811" v="1057" actId="14100"/>
        <pc:sldMkLst>
          <pc:docMk/>
          <pc:sldMk cId="2935504210" sldId="262"/>
        </pc:sldMkLst>
        <pc:spChg chg="mod">
          <ac:chgData name="Noel M. Lind" userId="8f7d7d6e-b9f9-4077-b77e-42c10e0c68f5" providerId="ADAL" clId="{25C575CB-E1C4-43EC-A0D5-CC1E394F571D}" dt="2026-08-14T17:09:27.811" v="1057" actId="14100"/>
          <ac:spMkLst>
            <pc:docMk/>
            <pc:sldMk cId="2935504210" sldId="262"/>
            <ac:spMk id="3" creationId="{00000000-0000-0000-0000-000000000000}"/>
          </ac:spMkLst>
        </pc:spChg>
      </pc:sldChg>
      <pc:sldChg chg="modSp mod">
        <pc:chgData name="Noel M. Lind" userId="8f7d7d6e-b9f9-4077-b77e-42c10e0c68f5" providerId="ADAL" clId="{25C575CB-E1C4-43EC-A0D5-CC1E394F571D}" dt="2026-08-14T15:44:25.122" v="1049" actId="20577"/>
        <pc:sldMkLst>
          <pc:docMk/>
          <pc:sldMk cId="3795612125" sldId="263"/>
        </pc:sldMkLst>
        <pc:spChg chg="mod">
          <ac:chgData name="Noel M. Lind" userId="8f7d7d6e-b9f9-4077-b77e-42c10e0c68f5" providerId="ADAL" clId="{25C575CB-E1C4-43EC-A0D5-CC1E394F571D}" dt="2026-08-14T15:44:25.122" v="1049" actId="20577"/>
          <ac:spMkLst>
            <pc:docMk/>
            <pc:sldMk cId="3795612125" sldId="263"/>
            <ac:spMk id="3" creationId="{00000000-0000-0000-0000-000000000000}"/>
          </ac:spMkLst>
        </pc:spChg>
      </pc:sldChg>
      <pc:sldChg chg="modSp mod">
        <pc:chgData name="Noel M. Lind" userId="8f7d7d6e-b9f9-4077-b77e-42c10e0c68f5" providerId="ADAL" clId="{25C575CB-E1C4-43EC-A0D5-CC1E394F571D}" dt="2026-08-14T15:44:34.534" v="1050" actId="1076"/>
        <pc:sldMkLst>
          <pc:docMk/>
          <pc:sldMk cId="4174998865" sldId="264"/>
        </pc:sldMkLst>
        <pc:spChg chg="mod">
          <ac:chgData name="Noel M. Lind" userId="8f7d7d6e-b9f9-4077-b77e-42c10e0c68f5" providerId="ADAL" clId="{25C575CB-E1C4-43EC-A0D5-CC1E394F571D}" dt="2026-08-14T15:44:34.534" v="1050" actId="1076"/>
          <ac:spMkLst>
            <pc:docMk/>
            <pc:sldMk cId="4174998865" sldId="264"/>
            <ac:spMk id="2" creationId="{00000000-0000-0000-0000-000000000000}"/>
          </ac:spMkLst>
        </pc:spChg>
      </pc:sldChg>
      <pc:sldChg chg="addSp delSp modSp mod">
        <pc:chgData name="Noel M. Lind" userId="8f7d7d6e-b9f9-4077-b77e-42c10e0c68f5" providerId="ADAL" clId="{25C575CB-E1C4-43EC-A0D5-CC1E394F571D}" dt="2026-08-14T17:10:42.256" v="1065" actId="1076"/>
        <pc:sldMkLst>
          <pc:docMk/>
          <pc:sldMk cId="2401628532" sldId="266"/>
        </pc:sldMkLst>
        <pc:spChg chg="mod">
          <ac:chgData name="Noel M. Lind" userId="8f7d7d6e-b9f9-4077-b77e-42c10e0c68f5" providerId="ADAL" clId="{25C575CB-E1C4-43EC-A0D5-CC1E394F571D}" dt="2026-08-14T17:10:37.281" v="1062" actId="1076"/>
          <ac:spMkLst>
            <pc:docMk/>
            <pc:sldMk cId="2401628532" sldId="266"/>
            <ac:spMk id="3" creationId="{00000000-0000-0000-0000-000000000000}"/>
          </ac:spMkLst>
        </pc:spChg>
        <pc:picChg chg="del mod">
          <ac:chgData name="Noel M. Lind" userId="8f7d7d6e-b9f9-4077-b77e-42c10e0c68f5" providerId="ADAL" clId="{25C575CB-E1C4-43EC-A0D5-CC1E394F571D}" dt="2026-08-14T13:06:39.063" v="1002" actId="478"/>
          <ac:picMkLst>
            <pc:docMk/>
            <pc:sldMk cId="2401628532" sldId="266"/>
            <ac:picMk id="4" creationId="{00000000-0000-0000-0000-000000000000}"/>
          </ac:picMkLst>
        </pc:picChg>
        <pc:picChg chg="add mod">
          <ac:chgData name="Noel M. Lind" userId="8f7d7d6e-b9f9-4077-b77e-42c10e0c68f5" providerId="ADAL" clId="{25C575CB-E1C4-43EC-A0D5-CC1E394F571D}" dt="2026-08-14T17:10:42.256" v="1065" actId="1076"/>
          <ac:picMkLst>
            <pc:docMk/>
            <pc:sldMk cId="2401628532" sldId="266"/>
            <ac:picMk id="5" creationId="{0304CE9B-87A3-25B8-32E4-01A535C269A4}"/>
          </ac:picMkLst>
        </pc:picChg>
      </pc:sldChg>
      <pc:sldChg chg="modSp mod">
        <pc:chgData name="Noel M. Lind" userId="8f7d7d6e-b9f9-4077-b77e-42c10e0c68f5" providerId="ADAL" clId="{25C575CB-E1C4-43EC-A0D5-CC1E394F571D}" dt="2026-08-14T17:11:20.506" v="1171" actId="1076"/>
        <pc:sldMkLst>
          <pc:docMk/>
          <pc:sldMk cId="3819863994" sldId="267"/>
        </pc:sldMkLst>
        <pc:spChg chg="mod">
          <ac:chgData name="Noel M. Lind" userId="8f7d7d6e-b9f9-4077-b77e-42c10e0c68f5" providerId="ADAL" clId="{25C575CB-E1C4-43EC-A0D5-CC1E394F571D}" dt="2026-08-14T17:11:16.793" v="1170" actId="1076"/>
          <ac:spMkLst>
            <pc:docMk/>
            <pc:sldMk cId="3819863994" sldId="267"/>
            <ac:spMk id="3" creationId="{00000000-0000-0000-0000-000000000000}"/>
          </ac:spMkLst>
        </pc:spChg>
        <pc:picChg chg="mod">
          <ac:chgData name="Noel M. Lind" userId="8f7d7d6e-b9f9-4077-b77e-42c10e0c68f5" providerId="ADAL" clId="{25C575CB-E1C4-43EC-A0D5-CC1E394F571D}" dt="2026-08-14T17:11:20.506" v="1171" actId="1076"/>
          <ac:picMkLst>
            <pc:docMk/>
            <pc:sldMk cId="3819863994" sldId="267"/>
            <ac:picMk id="4" creationId="{00000000-0000-0000-0000-000000000000}"/>
          </ac:picMkLst>
        </pc:picChg>
      </pc:sldChg>
      <pc:sldChg chg="modSp mod">
        <pc:chgData name="Noel M. Lind" userId="8f7d7d6e-b9f9-4077-b77e-42c10e0c68f5" providerId="ADAL" clId="{25C575CB-E1C4-43EC-A0D5-CC1E394F571D}" dt="2026-08-14T17:12:14.220" v="1177" actId="20577"/>
        <pc:sldMkLst>
          <pc:docMk/>
          <pc:sldMk cId="4289222238" sldId="268"/>
        </pc:sldMkLst>
        <pc:spChg chg="mod">
          <ac:chgData name="Noel M. Lind" userId="8f7d7d6e-b9f9-4077-b77e-42c10e0c68f5" providerId="ADAL" clId="{25C575CB-E1C4-43EC-A0D5-CC1E394F571D}" dt="2026-08-14T17:12:14.220" v="1177" actId="20577"/>
          <ac:spMkLst>
            <pc:docMk/>
            <pc:sldMk cId="4289222238" sldId="268"/>
            <ac:spMk id="3" creationId="{00000000-0000-0000-0000-000000000000}"/>
          </ac:spMkLst>
        </pc:spChg>
      </pc:sldChg>
      <pc:sldChg chg="modSp mod">
        <pc:chgData name="Noel M. Lind" userId="8f7d7d6e-b9f9-4077-b77e-42c10e0c68f5" providerId="ADAL" clId="{25C575CB-E1C4-43EC-A0D5-CC1E394F571D}" dt="2026-08-14T13:03:30.631" v="855" actId="20577"/>
        <pc:sldMkLst>
          <pc:docMk/>
          <pc:sldMk cId="3018001782" sldId="269"/>
        </pc:sldMkLst>
        <pc:spChg chg="mod">
          <ac:chgData name="Noel M. Lind" userId="8f7d7d6e-b9f9-4077-b77e-42c10e0c68f5" providerId="ADAL" clId="{25C575CB-E1C4-43EC-A0D5-CC1E394F571D}" dt="2026-08-14T13:03:30.631" v="855" actId="20577"/>
          <ac:spMkLst>
            <pc:docMk/>
            <pc:sldMk cId="3018001782" sldId="269"/>
            <ac:spMk id="3" creationId="{00000000-0000-0000-0000-000000000000}"/>
          </ac:spMkLst>
        </pc:spChg>
      </pc:sldChg>
      <pc:sldChg chg="modSp mod">
        <pc:chgData name="Noel M. Lind" userId="8f7d7d6e-b9f9-4077-b77e-42c10e0c68f5" providerId="ADAL" clId="{25C575CB-E1C4-43EC-A0D5-CC1E394F571D}" dt="2026-08-14T13:04:54.581" v="983" actId="27636"/>
        <pc:sldMkLst>
          <pc:docMk/>
          <pc:sldMk cId="1900609881" sldId="270"/>
        </pc:sldMkLst>
        <pc:spChg chg="mod">
          <ac:chgData name="Noel M. Lind" userId="8f7d7d6e-b9f9-4077-b77e-42c10e0c68f5" providerId="ADAL" clId="{25C575CB-E1C4-43EC-A0D5-CC1E394F571D}" dt="2026-08-14T13:04:54.581" v="983" actId="27636"/>
          <ac:spMkLst>
            <pc:docMk/>
            <pc:sldMk cId="1900609881" sldId="270"/>
            <ac:spMk id="3" creationId="{00000000-0000-0000-0000-000000000000}"/>
          </ac:spMkLst>
        </pc:spChg>
      </pc:sldChg>
      <pc:sldChg chg="modSp mod">
        <pc:chgData name="Noel M. Lind" userId="8f7d7d6e-b9f9-4077-b77e-42c10e0c68f5" providerId="ADAL" clId="{25C575CB-E1C4-43EC-A0D5-CC1E394F571D}" dt="2026-08-14T18:47:00.335" v="1345" actId="20577"/>
        <pc:sldMkLst>
          <pc:docMk/>
          <pc:sldMk cId="1705454872" sldId="271"/>
        </pc:sldMkLst>
        <pc:spChg chg="mod">
          <ac:chgData name="Noel M. Lind" userId="8f7d7d6e-b9f9-4077-b77e-42c10e0c68f5" providerId="ADAL" clId="{25C575CB-E1C4-43EC-A0D5-CC1E394F571D}" dt="2026-08-14T18:47:00.335" v="1345" actId="20577"/>
          <ac:spMkLst>
            <pc:docMk/>
            <pc:sldMk cId="1705454872" sldId="271"/>
            <ac:spMk id="2" creationId="{00000000-0000-0000-0000-000000000000}"/>
          </ac:spMkLst>
        </pc:spChg>
      </pc:sldChg>
      <pc:sldChg chg="modSp mod">
        <pc:chgData name="Noel M. Lind" userId="8f7d7d6e-b9f9-4077-b77e-42c10e0c68f5" providerId="ADAL" clId="{25C575CB-E1C4-43EC-A0D5-CC1E394F571D}" dt="2026-08-13T19:32:24.257" v="4" actId="1076"/>
        <pc:sldMkLst>
          <pc:docMk/>
          <pc:sldMk cId="897517973" sldId="272"/>
        </pc:sldMkLst>
        <pc:spChg chg="mod">
          <ac:chgData name="Noel M. Lind" userId="8f7d7d6e-b9f9-4077-b77e-42c10e0c68f5" providerId="ADAL" clId="{25C575CB-E1C4-43EC-A0D5-CC1E394F571D}" dt="2026-08-13T19:32:24.257" v="4" actId="1076"/>
          <ac:spMkLst>
            <pc:docMk/>
            <pc:sldMk cId="897517973" sldId="272"/>
            <ac:spMk id="2" creationId="{C8152102-0986-0491-65AF-8EABBBE41742}"/>
          </ac:spMkLst>
        </pc:spChg>
        <pc:picChg chg="mod">
          <ac:chgData name="Noel M. Lind" userId="8f7d7d6e-b9f9-4077-b77e-42c10e0c68f5" providerId="ADAL" clId="{25C575CB-E1C4-43EC-A0D5-CC1E394F571D}" dt="2026-08-13T19:32:14.490" v="0" actId="1076"/>
          <ac:picMkLst>
            <pc:docMk/>
            <pc:sldMk cId="897517973" sldId="272"/>
            <ac:picMk id="3" creationId="{6CDBEBF3-CC41-EBB5-92FE-9D4E54F53C24}"/>
          </ac:picMkLst>
        </pc:picChg>
      </pc:sldChg>
      <pc:sldChg chg="add">
        <pc:chgData name="Noel M. Lind" userId="8f7d7d6e-b9f9-4077-b77e-42c10e0c68f5" providerId="ADAL" clId="{25C575CB-E1C4-43EC-A0D5-CC1E394F571D}" dt="2026-08-14T18:45:08.425" v="1179" actId="2890"/>
        <pc:sldMkLst>
          <pc:docMk/>
          <pc:sldMk cId="1768040940" sldId="273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3504" y="770467"/>
            <a:ext cx="10782300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800" spc="-12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4206876"/>
            <a:ext cx="9228201" cy="1645920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C5B20727-2524-43C5-AE25-48B7F7A5F8E3}" type="datetimeFigureOut">
              <a:rPr lang="en-US" smtClean="0"/>
              <a:t>8/13/2026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653FD882-23D4-41DD-8CC3-316C258EF8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34431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20727-2524-43C5-AE25-48B7F7A5F8E3}" type="datetimeFigureOut">
              <a:rPr lang="en-US" smtClean="0"/>
              <a:t>8/13/2026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FD882-23D4-41DD-8CC3-316C258EF8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48166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04" y="767419"/>
            <a:ext cx="10780776" cy="3355848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800" b="0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7512" y="4204209"/>
            <a:ext cx="9226296" cy="1645920"/>
          </a:xfrm>
        </p:spPr>
        <p:txBody>
          <a:bodyPr anchor="t">
            <a:normAutofit/>
          </a:bodyPr>
          <a:lstStyle>
            <a:lvl1pPr marL="0" indent="0">
              <a:buNone/>
              <a:defRPr sz="32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20727-2524-43C5-AE25-48B7F7A5F8E3}" type="datetimeFigureOut">
              <a:rPr lang="en-US" smtClean="0"/>
              <a:t>8/13/2026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FD882-23D4-41DD-8CC3-316C258EF8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01472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6656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11330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20727-2524-43C5-AE25-48B7F7A5F8E3}" type="datetimeFigureOut">
              <a:rPr lang="en-US" smtClean="0"/>
              <a:t>8/13/2026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FD882-23D4-41DD-8CC3-316C258EF8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59893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40467"/>
            <a:ext cx="4663440" cy="723400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6656" y="2753084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07608" y="2038435"/>
            <a:ext cx="4663440" cy="722376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07608" y="2750990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20727-2524-43C5-AE25-48B7F7A5F8E3}" type="datetimeFigureOut">
              <a:rPr lang="en-US" smtClean="0"/>
              <a:t>8/13/2026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FD882-23D4-41DD-8CC3-316C258EF8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48685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20727-2524-43C5-AE25-48B7F7A5F8E3}" type="datetimeFigureOut">
              <a:rPr lang="en-US" smtClean="0"/>
              <a:t>8/13/2026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FD882-23D4-41DD-8CC3-316C258EF8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501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20727-2524-43C5-AE25-48B7F7A5F8E3}" type="datetimeFigureOut">
              <a:rPr lang="en-US" smtClean="0"/>
              <a:t>8/13/2026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FD882-23D4-41DD-8CC3-316C258EF8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69921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0" y="0"/>
            <a:ext cx="457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8261404" y="542282"/>
            <a:ext cx="338328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40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762000"/>
            <a:ext cx="60960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75982" y="2511813"/>
            <a:ext cx="3398520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20727-2524-43C5-AE25-48B7F7A5F8E3}" type="datetimeFigureOut">
              <a:rPr lang="en-US" smtClean="0"/>
              <a:t>8/13/2026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653FD882-23D4-41DD-8CC3-316C258EF8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90735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224" y="5418667"/>
            <a:ext cx="10780776" cy="613283"/>
          </a:xfrm>
        </p:spPr>
        <p:txBody>
          <a:bodyPr anchor="b">
            <a:normAutofit/>
          </a:bodyPr>
          <a:lstStyle>
            <a:lvl1pPr>
              <a:defRPr sz="32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2192000" cy="5330952"/>
          </a:xfrm>
          <a:solidFill>
            <a:schemeClr val="accent1">
              <a:lumMod val="40000"/>
              <a:lumOff val="60000"/>
            </a:schemeClr>
          </a:solid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656" y="5909735"/>
            <a:ext cx="9229344" cy="5334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4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C5B20727-2524-43C5-AE25-48B7F7A5F8E3}" type="datetimeFigureOut">
              <a:rPr lang="en-US" smtClean="0"/>
              <a:t>8/13/2026</a:t>
            </a:fld>
            <a:endParaRPr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653FD882-23D4-41DD-8CC3-316C258EF8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620659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20727-2524-43C5-AE25-48B7F7A5F8E3}" type="datetimeFigureOut">
              <a:rPr lang="en-US" smtClean="0"/>
              <a:t>8/13/2026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FD882-23D4-41DD-8CC3-316C258EF8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25645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43950" y="695325"/>
            <a:ext cx="2628900" cy="4800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1525" y="714375"/>
            <a:ext cx="7734300" cy="54006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20727-2524-43C5-AE25-48B7F7A5F8E3}" type="datetimeFigureOut">
              <a:rPr lang="en-US" smtClean="0"/>
              <a:t>8/13/2026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FD882-23D4-41DD-8CC3-316C258EF8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21465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658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11680"/>
            <a:ext cx="10753725" cy="3766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fld id="{C5B20727-2524-43C5-AE25-48B7F7A5F8E3}" type="datetimeFigureOut">
              <a:rPr lang="en-US" smtClean="0"/>
              <a:t>8/13/2026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cap="all" baseline="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300" b="0">
                <a:ln>
                  <a:noFill/>
                </a:ln>
                <a:solidFill>
                  <a:schemeClr val="accent1">
                    <a:alpha val="25000"/>
                  </a:schemeClr>
                </a:solidFill>
                <a:latin typeface="+mj-lt"/>
              </a:defRPr>
            </a:lvl1pPr>
          </a:lstStyle>
          <a:p>
            <a:fld id="{653FD882-23D4-41DD-8CC3-316C258EF8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85242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5400" kern="1200" spc="-12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85000"/>
        </a:lnSpc>
        <a:spcBef>
          <a:spcPts val="13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347472" indent="-3429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48640" indent="-54864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0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822960" indent="-82296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097280" indent="-109728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152102-0986-0491-65AF-8EABBBE417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024" y="558800"/>
            <a:ext cx="10772775" cy="1658198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Amasis MT Pro Black"/>
              </a:rPr>
              <a:t>Student Behavior </a:t>
            </a:r>
            <a:br>
              <a:rPr lang="en-US" dirty="0">
                <a:solidFill>
                  <a:schemeClr val="bg1"/>
                </a:solidFill>
                <a:latin typeface="Amasis MT Pro Black"/>
              </a:rPr>
            </a:br>
            <a:r>
              <a:rPr lang="en-US" dirty="0">
                <a:solidFill>
                  <a:schemeClr val="bg1"/>
                </a:solidFill>
                <a:latin typeface="Amasis MT Pro Black"/>
              </a:rPr>
              <a:t>&amp; </a:t>
            </a:r>
            <a:br>
              <a:rPr lang="en-US" dirty="0">
                <a:solidFill>
                  <a:schemeClr val="bg1"/>
                </a:solidFill>
                <a:latin typeface="Amasis MT Pro Black"/>
              </a:rPr>
            </a:br>
            <a:r>
              <a:rPr lang="en-US" dirty="0">
                <a:solidFill>
                  <a:schemeClr val="bg1"/>
                </a:solidFill>
                <a:latin typeface="Amasis MT Pro Black"/>
              </a:rPr>
              <a:t>Expectations</a:t>
            </a:r>
            <a:r>
              <a:rPr lang="en-US" dirty="0">
                <a:latin typeface="Amasis MT Pro Black"/>
              </a:rPr>
              <a:t> </a:t>
            </a:r>
            <a:r>
              <a:rPr lang="en-US" dirty="0">
                <a:solidFill>
                  <a:schemeClr val="bg1"/>
                </a:solidFill>
                <a:latin typeface="Amasis MT Pro Black"/>
              </a:rPr>
              <a:t>Meeting </a:t>
            </a:r>
          </a:p>
        </p:txBody>
      </p:sp>
      <p:pic>
        <p:nvPicPr>
          <p:cNvPr id="3" name="Picture 2" descr="Breck Logo">
            <a:extLst>
              <a:ext uri="{FF2B5EF4-FFF2-40B4-BE49-F238E27FC236}">
                <a16:creationId xmlns:a16="http://schemas.microsoft.com/office/drawing/2014/main" id="{6CDBEBF3-CC41-EBB5-92FE-9D4E54F53C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091" b="91477" l="8980" r="90612">
                        <a14:foregroundMark x1="8980" y1="10227" x2="90204" y2="15909"/>
                        <a14:foregroundMark x1="14694" y1="84659" x2="47755" y2="84659"/>
                        <a14:foregroundMark x1="47755" y1="84659" x2="84490" y2="83523"/>
                        <a14:foregroundMark x1="93061" y1="7386" x2="89388" y2="21591"/>
                        <a14:foregroundMark x1="89388" y1="21591" x2="91020" y2="23864"/>
                        <a14:foregroundMark x1="77551" y1="35795" x2="78367" y2="38636"/>
                        <a14:foregroundMark x1="58776" y1="57386" x2="63673" y2="63636"/>
                        <a14:foregroundMark x1="44082" y1="46023" x2="59592" y2="48295"/>
                        <a14:foregroundMark x1="59592" y1="48295" x2="60408" y2="47727"/>
                        <a14:foregroundMark x1="23673" y1="32386" x2="29388" y2="41477"/>
                        <a14:foregroundMark x1="27755" y1="47159" x2="29388" y2="61932"/>
                        <a14:foregroundMark x1="29388" y1="61932" x2="29796" y2="61364"/>
                        <a14:foregroundMark x1="31837" y1="32955" x2="42857" y2="26705"/>
                        <a14:foregroundMark x1="61224" y1="25568" x2="71429" y2="33523"/>
                        <a14:foregroundMark x1="75918" y1="47159" x2="75102" y2="62500"/>
                        <a14:foregroundMark x1="75102" y1="62500" x2="73061" y2="63636"/>
                        <a14:foregroundMark x1="11837" y1="76705" x2="20816" y2="91477"/>
                        <a14:foregroundMark x1="20816" y1="91477" x2="22857" y2="90909"/>
                        <a14:foregroundMark x1="39184" y1="75568" x2="47347" y2="7954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637" y="2974027"/>
            <a:ext cx="3777312" cy="3452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975179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5903" y="322462"/>
            <a:ext cx="9601196" cy="767645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Amasis MT Pro Black" panose="02040A04050005020304" pitchFamily="18" charset="0"/>
              </a:rPr>
              <a:t>Meet Your Administrators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10087" y="1972626"/>
            <a:ext cx="6954045" cy="4195125"/>
          </a:xfrm>
        </p:spPr>
        <p:txBody>
          <a:bodyPr/>
          <a:lstStyle/>
          <a:p>
            <a:pPr algn="ctr"/>
            <a:endParaRPr lang="en-US" dirty="0"/>
          </a:p>
          <a:p>
            <a:pPr marL="0" indent="0" algn="ctr">
              <a:buNone/>
            </a:pPr>
            <a:r>
              <a:rPr lang="en-US" dirty="0">
                <a:solidFill>
                  <a:srgbClr val="FF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Dr. Dowdy- Principal</a:t>
            </a:r>
          </a:p>
          <a:p>
            <a:pPr marL="0" indent="0" algn="ctr">
              <a:buNone/>
            </a:pPr>
            <a:endParaRPr lang="en-US" dirty="0">
              <a:solidFill>
                <a:srgbClr val="FF0000"/>
              </a:solidFill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pPr marL="0" indent="0" algn="ctr">
              <a:buNone/>
            </a:pPr>
            <a:r>
              <a:rPr lang="en-US" dirty="0">
                <a:solidFill>
                  <a:srgbClr val="FF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Ms. Cayton- Assistant Principal</a:t>
            </a:r>
          </a:p>
          <a:p>
            <a:pPr marL="0" indent="0" algn="ctr">
              <a:buNone/>
            </a:pPr>
            <a:r>
              <a:rPr lang="en-US" dirty="0">
                <a:solidFill>
                  <a:srgbClr val="FF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Ms. Lind- Assistant Principal</a:t>
            </a:r>
          </a:p>
          <a:p>
            <a:pPr marL="0" indent="0" algn="ctr">
              <a:buNone/>
            </a:pPr>
            <a:r>
              <a:rPr lang="en-US" dirty="0">
                <a:solidFill>
                  <a:srgbClr val="FF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Ms. Eshbaugh- Dean of Students</a:t>
            </a:r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E3854481-9988-6A16-350D-E8EC337435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A0F9720A-B026-2BC9-2DFB-90EB89E838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5FF04BBA-1E08-87F4-4F48-5CCE8C7BCD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3048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92222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6656" y="200907"/>
            <a:ext cx="10515600" cy="1006475"/>
          </a:xfrm>
        </p:spPr>
        <p:txBody>
          <a:bodyPr/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Amasis MT Pro Black" panose="02040A04050005020304" pitchFamily="18" charset="0"/>
              </a:rPr>
              <a:t>Major Code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u="sng" dirty="0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M</a:t>
            </a:r>
            <a:r>
              <a:rPr lang="en-US" u="sng" dirty="0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otivated</a:t>
            </a:r>
            <a:r>
              <a:rPr lang="en-US" dirty="0">
                <a:solidFill>
                  <a:srgbClr val="FF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: We strive to do our best</a:t>
            </a:r>
          </a:p>
          <a:p>
            <a:r>
              <a:rPr lang="en-US" b="1" u="sng" dirty="0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</a:t>
            </a:r>
            <a:r>
              <a:rPr lang="en-US" u="sng" dirty="0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ttitude</a:t>
            </a:r>
            <a:r>
              <a:rPr lang="en-US" dirty="0">
                <a:solidFill>
                  <a:srgbClr val="FF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: Participate enthusiastically</a:t>
            </a:r>
          </a:p>
          <a:p>
            <a:r>
              <a:rPr lang="en-US" b="1" u="sng" dirty="0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J</a:t>
            </a:r>
            <a:r>
              <a:rPr lang="en-US" u="sng" dirty="0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oined</a:t>
            </a:r>
            <a:r>
              <a:rPr lang="en-US" dirty="0">
                <a:solidFill>
                  <a:srgbClr val="FF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: Together we make ourselves better</a:t>
            </a:r>
          </a:p>
          <a:p>
            <a:r>
              <a:rPr lang="en-US" b="1" u="sng" dirty="0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O</a:t>
            </a:r>
            <a:r>
              <a:rPr lang="en-US" u="sng" dirty="0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wnership</a:t>
            </a:r>
            <a:r>
              <a:rPr lang="en-US" dirty="0">
                <a:solidFill>
                  <a:srgbClr val="FF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: Accountable for our actions</a:t>
            </a:r>
          </a:p>
          <a:p>
            <a:r>
              <a:rPr lang="en-US" b="1" u="sng" dirty="0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R</a:t>
            </a:r>
            <a:r>
              <a:rPr lang="en-US" u="sng" dirty="0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espect</a:t>
            </a:r>
            <a:r>
              <a:rPr lang="en-US" dirty="0">
                <a:solidFill>
                  <a:srgbClr val="FF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: Care for self, each other, and our environment</a:t>
            </a:r>
          </a:p>
          <a:p>
            <a:endParaRPr lang="en-US" dirty="0">
              <a:solidFill>
                <a:srgbClr val="FF0000"/>
              </a:solidFill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pPr marL="0" indent="0" algn="ctr">
              <a:buNone/>
            </a:pPr>
            <a:r>
              <a:rPr lang="en-US" b="1" dirty="0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Respect ~ Responsibility ~ Ready to Learn</a:t>
            </a:r>
          </a:p>
        </p:txBody>
      </p:sp>
    </p:spTree>
    <p:extLst>
      <p:ext uri="{BB962C8B-B14F-4D97-AF65-F5344CB8AC3E}">
        <p14:creationId xmlns:p14="http://schemas.microsoft.com/office/powerpoint/2010/main" val="19759165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34814"/>
            <a:ext cx="10515600" cy="1097915"/>
          </a:xfrm>
        </p:spPr>
        <p:txBody>
          <a:bodyPr/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Amasis MT Pro Black" panose="02040A04050005020304" pitchFamily="18" charset="0"/>
              </a:rPr>
              <a:t>Stand Up for Your Rights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5176" y="1819656"/>
            <a:ext cx="11631168" cy="41970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Issues that threaten your safety or your ability to not come to school and be harassed must be reported</a:t>
            </a:r>
          </a:p>
          <a:p>
            <a:pPr lvl="2"/>
            <a:r>
              <a:rPr lang="en-US" dirty="0">
                <a:solidFill>
                  <a:schemeClr val="bg1"/>
                </a:solidFill>
              </a:rPr>
              <a:t>Counselor</a:t>
            </a:r>
          </a:p>
          <a:p>
            <a:pPr lvl="2"/>
            <a:r>
              <a:rPr lang="en-US" dirty="0">
                <a:solidFill>
                  <a:schemeClr val="bg1"/>
                </a:solidFill>
              </a:rPr>
              <a:t>Teacher</a:t>
            </a:r>
          </a:p>
          <a:p>
            <a:pPr lvl="2"/>
            <a:r>
              <a:rPr lang="en-US" dirty="0">
                <a:solidFill>
                  <a:schemeClr val="bg1"/>
                </a:solidFill>
              </a:rPr>
              <a:t>Dean of Students</a:t>
            </a:r>
          </a:p>
          <a:p>
            <a:pPr lvl="2"/>
            <a:r>
              <a:rPr lang="en-US" dirty="0">
                <a:solidFill>
                  <a:schemeClr val="bg1"/>
                </a:solidFill>
              </a:rPr>
              <a:t>Assistant Principal and/or Principal</a:t>
            </a:r>
          </a:p>
          <a:p>
            <a:pPr lvl="1"/>
            <a:endParaRPr lang="en-US" dirty="0">
              <a:solidFill>
                <a:srgbClr val="FF0000"/>
              </a:solidFill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pPr lvl="1"/>
            <a:endParaRPr lang="en-US" dirty="0">
              <a:solidFill>
                <a:srgbClr val="FF0000"/>
              </a:solidFill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pPr lvl="1" algn="ctr"/>
            <a:r>
              <a:rPr lang="en-US" dirty="0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*If you </a:t>
            </a:r>
            <a:r>
              <a:rPr lang="en-US" u="sng" dirty="0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see</a:t>
            </a:r>
            <a:r>
              <a:rPr lang="en-US" dirty="0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en-US" u="sng" dirty="0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something</a:t>
            </a:r>
            <a:r>
              <a:rPr lang="en-US" dirty="0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, </a:t>
            </a:r>
            <a:r>
              <a:rPr lang="en-US" u="sng" dirty="0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say</a:t>
            </a:r>
            <a:r>
              <a:rPr lang="en-US" dirty="0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en-US" u="sng" dirty="0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something</a:t>
            </a:r>
            <a:r>
              <a:rPr lang="en-US" dirty="0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, </a:t>
            </a:r>
          </a:p>
          <a:p>
            <a:pPr lvl="1" algn="ctr"/>
            <a:r>
              <a:rPr lang="en-US" dirty="0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if you </a:t>
            </a:r>
            <a:r>
              <a:rPr lang="en-US" u="sng" dirty="0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hear</a:t>
            </a:r>
            <a:r>
              <a:rPr lang="en-US" dirty="0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en-US" u="sng" dirty="0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something</a:t>
            </a:r>
            <a:r>
              <a:rPr lang="en-US" dirty="0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, </a:t>
            </a:r>
            <a:r>
              <a:rPr lang="en-US" u="sng" dirty="0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say</a:t>
            </a:r>
            <a:r>
              <a:rPr lang="en-US" dirty="0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en-US" u="sng" dirty="0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something</a:t>
            </a:r>
            <a:r>
              <a:rPr lang="en-US" dirty="0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*</a:t>
            </a:r>
          </a:p>
        </p:txBody>
      </p:sp>
    </p:spTree>
    <p:extLst>
      <p:ext uri="{BB962C8B-B14F-4D97-AF65-F5344CB8AC3E}">
        <p14:creationId xmlns:p14="http://schemas.microsoft.com/office/powerpoint/2010/main" val="37956121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6656" y="232907"/>
            <a:ext cx="10515600" cy="993412"/>
          </a:xfrm>
        </p:spPr>
        <p:txBody>
          <a:bodyPr/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Amasis MT Pro Black" panose="02040A04050005020304" pitchFamily="18" charset="0"/>
              </a:rPr>
              <a:t>Bullying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solidFill>
                  <a:srgbClr val="FF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Bullying is unwanted, aggressive behavior among school aged children that involves a real or perceived power imbalance. </a:t>
            </a:r>
          </a:p>
          <a:p>
            <a:endParaRPr lang="en-US" dirty="0">
              <a:solidFill>
                <a:srgbClr val="FF0000"/>
              </a:solidFill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pPr marL="347345" lvl="1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bg1"/>
                </a:solidFill>
                <a:latin typeface="ADLaM Display"/>
                <a:ea typeface="ADLaM Display"/>
                <a:cs typeface="ADLaM Display"/>
              </a:rPr>
              <a:t>Direct Contact through hitting or shoving</a:t>
            </a:r>
          </a:p>
          <a:p>
            <a:pPr marL="347345" lvl="1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bg1"/>
                </a:solidFill>
                <a:latin typeface="ADLaM Display"/>
                <a:ea typeface="ADLaM Display"/>
                <a:cs typeface="ADLaM Display"/>
              </a:rPr>
              <a:t>Verbal assaults such as teasing or name calling</a:t>
            </a:r>
          </a:p>
          <a:p>
            <a:pPr marL="347345" lvl="1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bg1"/>
                </a:solidFill>
                <a:latin typeface="ADLaM Display"/>
                <a:ea typeface="ADLaM Display"/>
                <a:cs typeface="ADLaM Display"/>
              </a:rPr>
              <a:t>Socially isolating or manipulating a student</a:t>
            </a:r>
          </a:p>
          <a:p>
            <a:pPr marL="347345" lvl="1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bg1"/>
                </a:solidFill>
                <a:latin typeface="ADLaM Display"/>
                <a:ea typeface="ADLaM Display"/>
                <a:cs typeface="ADLaM Display"/>
              </a:rPr>
              <a:t>Writing/Posting threats or harassment on the internet or through cell phone text messages </a:t>
            </a:r>
          </a:p>
        </p:txBody>
      </p:sp>
    </p:spTree>
    <p:extLst>
      <p:ext uri="{BB962C8B-B14F-4D97-AF65-F5344CB8AC3E}">
        <p14:creationId xmlns:p14="http://schemas.microsoft.com/office/powerpoint/2010/main" val="41749988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781" y="275704"/>
            <a:ext cx="10515600" cy="1003299"/>
          </a:xfrm>
        </p:spPr>
        <p:txBody>
          <a:bodyPr/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Amasis MT Pro Black" panose="02040A04050005020304" pitchFamily="18" charset="0"/>
              </a:rPr>
              <a:t>School-wide Expectations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ADLaM Display"/>
                <a:ea typeface="ADLaM Display"/>
                <a:cs typeface="ADLaM Display"/>
              </a:rPr>
              <a:t>Cell phones are OFF &amp; AWAY for the day</a:t>
            </a:r>
          </a:p>
          <a:p>
            <a:r>
              <a:rPr lang="en-US" sz="3200" dirty="0">
                <a:solidFill>
                  <a:srgbClr val="FF0000"/>
                </a:solidFill>
                <a:latin typeface="ADLaM Display"/>
                <a:ea typeface="ADLaM Display"/>
                <a:cs typeface="ADLaM Display"/>
              </a:rPr>
              <a:t>If a student is found using their phone:</a:t>
            </a:r>
          </a:p>
          <a:p>
            <a:pPr lvl="1"/>
            <a:r>
              <a:rPr lang="en-US" sz="3200" b="1" dirty="0">
                <a:solidFill>
                  <a:schemeClr val="bg1"/>
                </a:solidFill>
              </a:rPr>
              <a:t>A student’s cell phone </a:t>
            </a:r>
            <a:r>
              <a:rPr lang="en-US" sz="3200" b="1" u="sng" dirty="0">
                <a:solidFill>
                  <a:schemeClr val="bg1"/>
                </a:solidFill>
              </a:rPr>
              <a:t>will be confiscated and held for parent or guardian pick-up on the first offense</a:t>
            </a:r>
            <a:endParaRPr lang="en-US" sz="3200" b="1" dirty="0">
              <a:solidFill>
                <a:schemeClr val="bg1"/>
              </a:solidFill>
              <a:latin typeface="ADLaM Display"/>
              <a:ea typeface="ADLaM Display"/>
              <a:cs typeface="ADLaM Display"/>
            </a:endParaRPr>
          </a:p>
          <a:p>
            <a:r>
              <a:rPr lang="en-US" sz="3200" dirty="0">
                <a:solidFill>
                  <a:srgbClr val="FF0000"/>
                </a:solidFill>
                <a:latin typeface="ADLaM Display"/>
                <a:ea typeface="ADLaM Display"/>
                <a:cs typeface="ADLaM Display"/>
              </a:rPr>
              <a:t>No electronic games, Beats, iPods, AirPods, or Smart watches</a:t>
            </a:r>
          </a:p>
          <a:p>
            <a:r>
              <a:rPr lang="en-US" sz="3200" dirty="0">
                <a:solidFill>
                  <a:srgbClr val="FF0000"/>
                </a:solidFill>
                <a:latin typeface="ADLaM Display"/>
                <a:ea typeface="ADLaM Display"/>
                <a:cs typeface="ADLaM Display"/>
              </a:rPr>
              <a:t>No open drinks or containers </a:t>
            </a:r>
          </a:p>
        </p:txBody>
      </p:sp>
    </p:spTree>
    <p:extLst>
      <p:ext uri="{BB962C8B-B14F-4D97-AF65-F5344CB8AC3E}">
        <p14:creationId xmlns:p14="http://schemas.microsoft.com/office/powerpoint/2010/main" val="33441495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3697" y="255023"/>
            <a:ext cx="10515600" cy="1071789"/>
          </a:xfrm>
        </p:spPr>
        <p:txBody>
          <a:bodyPr/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Amasis MT Pro Black" panose="02040A04050005020304" pitchFamily="18" charset="0"/>
              </a:rPr>
              <a:t>Items Prohibited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90899" y="2190491"/>
            <a:ext cx="10154434" cy="3318936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en-US" dirty="0"/>
          </a:p>
          <a:p>
            <a:r>
              <a:rPr lang="en-US" sz="3200" dirty="0">
                <a:solidFill>
                  <a:srgbClr val="FF0000"/>
                </a:solidFill>
                <a:latin typeface="ADLaM Display"/>
                <a:ea typeface="ADLaM Display"/>
                <a:cs typeface="ADLaM Display"/>
              </a:rPr>
              <a:t>Lighters/Matches</a:t>
            </a:r>
          </a:p>
          <a:p>
            <a:r>
              <a:rPr lang="en-US" sz="3200" dirty="0">
                <a:solidFill>
                  <a:srgbClr val="FF0000"/>
                </a:solidFill>
                <a:latin typeface="ADLaM Display"/>
                <a:ea typeface="ADLaM Display"/>
                <a:cs typeface="ADLaM Display"/>
              </a:rPr>
              <a:t>Weapons/or look a likes (water guns, Pop Its, etc.)</a:t>
            </a:r>
          </a:p>
          <a:p>
            <a:r>
              <a:rPr lang="en-US" sz="3200" dirty="0">
                <a:solidFill>
                  <a:srgbClr val="FF0000"/>
                </a:solidFill>
                <a:latin typeface="ADLaM Display"/>
                <a:ea typeface="ADLaM Display"/>
                <a:cs typeface="ADLaM Display"/>
              </a:rPr>
              <a:t>Vapes/Cigarettes </a:t>
            </a:r>
          </a:p>
          <a:p>
            <a:r>
              <a:rPr lang="en-US" sz="3200" dirty="0">
                <a:solidFill>
                  <a:srgbClr val="FF0000"/>
                </a:solidFill>
                <a:latin typeface="ADLaM Display"/>
                <a:ea typeface="ADLaM Display"/>
                <a:cs typeface="ADLaM Display"/>
              </a:rPr>
              <a:t>Offensive reading material, pictures, or music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55042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6727"/>
            <a:ext cx="10515600" cy="1084852"/>
          </a:xfrm>
        </p:spPr>
        <p:txBody>
          <a:bodyPr/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Amasis MT Pro Black" panose="02040A04050005020304" pitchFamily="18" charset="0"/>
              </a:rPr>
              <a:t>Dress Code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1737" y="1362418"/>
            <a:ext cx="11119507" cy="4525294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buClr>
                <a:schemeClr val="bg1"/>
              </a:buClr>
            </a:pPr>
            <a:r>
              <a:rPr lang="en-US" sz="2800" dirty="0">
                <a:solidFill>
                  <a:srgbClr val="FF0000"/>
                </a:solidFill>
                <a:latin typeface="ADLaM Display"/>
                <a:ea typeface="ADLaM Display"/>
                <a:cs typeface="ADLaM Display"/>
              </a:rPr>
              <a:t>Attire with any language or images that are vulgar, discriminatory, or obscene</a:t>
            </a:r>
          </a:p>
          <a:p>
            <a:pPr>
              <a:buClr>
                <a:schemeClr val="bg1"/>
              </a:buClr>
            </a:pPr>
            <a:r>
              <a:rPr lang="en-US" sz="2800" dirty="0">
                <a:solidFill>
                  <a:srgbClr val="FF0000"/>
                </a:solidFill>
                <a:latin typeface="ADLaM Display"/>
                <a:ea typeface="ADLaM Display"/>
                <a:cs typeface="ADLaM Display"/>
              </a:rPr>
              <a:t>Attire that promotes illegal or violent conduct (ex: weapons, drugs, alcohol)</a:t>
            </a:r>
          </a:p>
          <a:p>
            <a:pPr>
              <a:buClr>
                <a:schemeClr val="bg1"/>
              </a:buClr>
            </a:pPr>
            <a:r>
              <a:rPr lang="en-US" sz="2800" dirty="0">
                <a:solidFill>
                  <a:srgbClr val="FF0000"/>
                </a:solidFill>
                <a:latin typeface="ADLaM Display"/>
                <a:ea typeface="ADLaM Display"/>
                <a:cs typeface="ADLaM Display"/>
              </a:rPr>
              <a:t>Attire that contains threats </a:t>
            </a:r>
          </a:p>
          <a:p>
            <a:pPr>
              <a:buClr>
                <a:schemeClr val="bg1"/>
              </a:buClr>
            </a:pPr>
            <a:r>
              <a:rPr lang="en-US" sz="2800" dirty="0">
                <a:solidFill>
                  <a:srgbClr val="FF0000"/>
                </a:solidFill>
                <a:latin typeface="ADLaM Display"/>
                <a:ea typeface="ADLaM Display"/>
                <a:cs typeface="ADLaM Display"/>
              </a:rPr>
              <a:t>Clothing that exposes cleavage, private parts, the midriff, or undergarments</a:t>
            </a:r>
          </a:p>
          <a:p>
            <a:pPr>
              <a:buClr>
                <a:schemeClr val="bg1"/>
              </a:buClr>
            </a:pPr>
            <a:r>
              <a:rPr lang="en-US" sz="2800" dirty="0">
                <a:solidFill>
                  <a:srgbClr val="FF0000"/>
                </a:solidFill>
                <a:latin typeface="ADLaM Display"/>
                <a:ea typeface="ADLaM Display"/>
                <a:cs typeface="ADLaM Display"/>
              </a:rPr>
              <a:t>Sagging or low-cut pants</a:t>
            </a:r>
          </a:p>
          <a:p>
            <a:pPr>
              <a:buClr>
                <a:schemeClr val="bg1"/>
              </a:buClr>
            </a:pPr>
            <a:r>
              <a:rPr lang="en-US" sz="2800" dirty="0">
                <a:solidFill>
                  <a:srgbClr val="FF0000"/>
                </a:solidFill>
                <a:latin typeface="ADLaM Display"/>
                <a:ea typeface="ADLaM Display"/>
                <a:cs typeface="ADLaM Display"/>
              </a:rPr>
              <a:t>Head coverings/Full face masks</a:t>
            </a:r>
          </a:p>
          <a:p>
            <a:pPr lvl="1">
              <a:buClr>
                <a:schemeClr val="bg1"/>
              </a:buClr>
            </a:pPr>
            <a:r>
              <a:rPr lang="en-US" sz="2000" dirty="0">
                <a:solidFill>
                  <a:schemeClr val="bg1"/>
                </a:solidFill>
                <a:latin typeface="ADLaM Display"/>
                <a:ea typeface="ADLaM Display"/>
                <a:cs typeface="ADLaM Display"/>
              </a:rPr>
              <a:t>We will permit &amp; honor any religiously or ethically specific garment or head covering/hairstyle </a:t>
            </a:r>
            <a:endParaRPr lang="en-US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107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7606" y="98317"/>
            <a:ext cx="10772775" cy="1658198"/>
          </a:xfrm>
        </p:spPr>
        <p:txBody>
          <a:bodyPr/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Amasis MT Pro Black" panose="02040A04050005020304" pitchFamily="18" charset="0"/>
              </a:rPr>
              <a:t>Hallway Expectations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Follow the directional arrows</a:t>
            </a:r>
          </a:p>
          <a:p>
            <a:pPr marL="0" indent="0">
              <a:buNone/>
            </a:pPr>
            <a:endParaRPr lang="en-US" dirty="0">
              <a:solidFill>
                <a:srgbClr val="FF0000"/>
              </a:solidFill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No looping; go directly to your class</a:t>
            </a: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</a:t>
            </a: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No running, yelling, or horse play</a:t>
            </a:r>
          </a:p>
          <a:p>
            <a:endParaRPr lang="en-US" dirty="0">
              <a:solidFill>
                <a:srgbClr val="FF0000"/>
              </a:solidFill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  <a:latin typeface="ADLaM Display"/>
                <a:ea typeface="ADLaM Display"/>
                <a:cs typeface="ADLaM Display"/>
              </a:rPr>
              <a:t>Keep your hands and feet to yourself</a:t>
            </a:r>
          </a:p>
          <a:p>
            <a:pPr marL="0" indent="0">
              <a:buNone/>
            </a:pPr>
            <a:endParaRPr lang="en-US" dirty="0">
              <a:solidFill>
                <a:srgbClr val="FF0000"/>
              </a:solidFill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No using the bathroom between classes unless it's an emergency</a:t>
            </a:r>
          </a:p>
          <a:p>
            <a:endParaRPr lang="en-US" dirty="0"/>
          </a:p>
        </p:txBody>
      </p:sp>
      <p:sp>
        <p:nvSpPr>
          <p:cNvPr id="4" name="Right Arrow 3"/>
          <p:cNvSpPr/>
          <p:nvPr/>
        </p:nvSpPr>
        <p:spPr>
          <a:xfrm>
            <a:off x="6244046" y="2011680"/>
            <a:ext cx="2481943" cy="914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ight Arrow 3">
            <a:extLst>
              <a:ext uri="{FF2B5EF4-FFF2-40B4-BE49-F238E27FC236}">
                <a16:creationId xmlns:a16="http://schemas.microsoft.com/office/drawing/2014/main" id="{39AA73EF-3249-7C7B-3A77-3782C97B2D18}"/>
              </a:ext>
            </a:extLst>
          </p:cNvPr>
          <p:cNvSpPr/>
          <p:nvPr/>
        </p:nvSpPr>
        <p:spPr>
          <a:xfrm rot="5400000">
            <a:off x="8526998" y="3070303"/>
            <a:ext cx="2481943" cy="914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098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2579" y="79656"/>
            <a:ext cx="10772775" cy="1658198"/>
          </a:xfrm>
        </p:spPr>
        <p:txBody>
          <a:bodyPr/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Amasis MT Pro Black" panose="02040A04050005020304" pitchFamily="18" charset="0"/>
              </a:rPr>
              <a:t>Bathroom Expectations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solidFill>
                  <a:srgbClr val="FF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Must have permission from your teacher, a Hall Pass, &amp; a physical pass</a:t>
            </a:r>
          </a:p>
          <a:p>
            <a:endParaRPr lang="en-US" dirty="0">
              <a:solidFill>
                <a:srgbClr val="FF0000"/>
              </a:solidFill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r>
              <a:rPr lang="en-US" dirty="0">
                <a:solidFill>
                  <a:srgbClr val="FF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1 student out of a classroom at a time (unless of an emergency)</a:t>
            </a:r>
          </a:p>
          <a:p>
            <a:endParaRPr lang="en-US" sz="1200" dirty="0">
              <a:solidFill>
                <a:srgbClr val="FF0000"/>
              </a:solidFill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r>
              <a:rPr lang="en-US" dirty="0">
                <a:solidFill>
                  <a:srgbClr val="FF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No more than 3 students in the bathroom at a time</a:t>
            </a:r>
          </a:p>
          <a:p>
            <a:endParaRPr lang="en-US" sz="1200" dirty="0">
              <a:solidFill>
                <a:srgbClr val="FF0000"/>
              </a:solidFill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r>
              <a:rPr lang="en-US" dirty="0">
                <a:solidFill>
                  <a:srgbClr val="FF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No cell phones permitted in any bathroom</a:t>
            </a:r>
          </a:p>
          <a:p>
            <a:endParaRPr lang="en-US" sz="1200" dirty="0">
              <a:solidFill>
                <a:srgbClr val="FF0000"/>
              </a:solidFill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r>
              <a:rPr lang="en-US" dirty="0">
                <a:solidFill>
                  <a:srgbClr val="FF0000"/>
                </a:solidFill>
                <a:latin typeface="ADLaM Display"/>
                <a:ea typeface="ADLaM Display"/>
                <a:cs typeface="ADLaM Display"/>
              </a:rPr>
              <a:t>Use the bathroom, leave, &amp; report back to class</a:t>
            </a:r>
            <a:endParaRPr lang="en-US" dirty="0">
              <a:solidFill>
                <a:srgbClr val="FF0000"/>
              </a:solidFill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80017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4436" y="0"/>
            <a:ext cx="10772775" cy="1658198"/>
          </a:xfrm>
        </p:spPr>
        <p:txBody>
          <a:bodyPr/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Amasis MT Pro Black" panose="02040A04050005020304" pitchFamily="18" charset="0"/>
              </a:rPr>
              <a:t>During Class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52201" y="2395438"/>
            <a:ext cx="6219268" cy="397031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FF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Follow teachers’ classroom rules and expectations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FF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Follow first ten last ten rule when using the bathroom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FF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Must have a Hall Pass to leave/enter class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FF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Phones are OFF and AWAY for the day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FF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No open cups or food after breakfast </a:t>
            </a:r>
            <a:r>
              <a:rPr lang="en-US" sz="2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unless </a:t>
            </a:r>
            <a:r>
              <a:rPr lang="en-US" sz="2400" dirty="0"/>
              <a:t>lunch is being held in the classroom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5" name="Picture 4" descr="7 Ways Teachers Can Improve Their Lessons">
            <a:extLst>
              <a:ext uri="{FF2B5EF4-FFF2-40B4-BE49-F238E27FC236}">
                <a16:creationId xmlns:a16="http://schemas.microsoft.com/office/drawing/2014/main" id="{0304CE9B-87A3-25B8-32E4-01A535C269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531" y="2301578"/>
            <a:ext cx="3605847" cy="2884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16285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9958" y="16057"/>
            <a:ext cx="9601196" cy="1303867"/>
          </a:xfrm>
        </p:spPr>
        <p:txBody>
          <a:bodyPr/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Amasis MT Pro Black" panose="02040A04050005020304" pitchFamily="18" charset="0"/>
              </a:rPr>
              <a:t>Cafeteria Expectations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14261" y="1319924"/>
            <a:ext cx="6208674" cy="553997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FF0000"/>
                </a:solidFill>
                <a:latin typeface="ADLaM Display"/>
                <a:ea typeface="ADLaM Display"/>
                <a:cs typeface="ADLaM Display"/>
              </a:rPr>
              <a:t>Stay in your seat &amp; with your class</a:t>
            </a:r>
            <a:endParaRPr lang="en-US" sz="2800" dirty="0">
              <a:solidFill>
                <a:srgbClr val="FF0000"/>
              </a:solidFill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FF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Talk quietly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FF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Only touch and eat your food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FF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Clean and pick up after yourselves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FF0000"/>
                </a:solidFill>
                <a:latin typeface="ADLaM Display"/>
                <a:ea typeface="ADLaM Display"/>
                <a:cs typeface="ADLaM Display"/>
              </a:rPr>
              <a:t>NO PHONES &amp; any other electric device </a:t>
            </a:r>
            <a:endParaRPr lang="en-US" sz="2800" dirty="0">
              <a:solidFill>
                <a:srgbClr val="FF0000"/>
              </a:solidFill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FF0000"/>
                </a:solidFill>
                <a:latin typeface="ADLaM Display"/>
                <a:ea typeface="ADLaM Display"/>
                <a:cs typeface="ADLaM Display"/>
              </a:rPr>
              <a:t>All trash will be thrown away on your way OUT of the cafeteria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FF0000"/>
                </a:solidFill>
                <a:latin typeface="ADLaM Display"/>
                <a:ea typeface="ADLaM Display"/>
                <a:cs typeface="ADLaM Display"/>
              </a:rPr>
              <a:t>Respect each other and all adults present in the cafeteria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ea typeface="Calibri Light" panose="020F0302020204030204"/>
              <a:cs typeface="Calibri Light" panose="020F0302020204030204"/>
            </a:endParaRPr>
          </a:p>
        </p:txBody>
      </p:sp>
      <p:pic>
        <p:nvPicPr>
          <p:cNvPr id="4" name="Picture 3" descr="File:Bikuz Cafeteria.jpg - Wikimedia Common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9829" y="2089614"/>
            <a:ext cx="5037910" cy="3719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98639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23723"/>
            <a:ext cx="10515600" cy="1006475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  <a:latin typeface="Amasis MT Pro Black" panose="02040A04050005020304" pitchFamily="18" charset="0"/>
              </a:rPr>
              <a:t>Bus Expectations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21225" y="2002536"/>
            <a:ext cx="6254496" cy="4050792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dirty="0">
                <a:solidFill>
                  <a:srgbClr val="FF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Remain seated and facing forward</a:t>
            </a:r>
            <a:endParaRPr lang="en-US" sz="1600" dirty="0">
              <a:solidFill>
                <a:srgbClr val="FF0000"/>
              </a:solidFill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US" dirty="0">
                <a:solidFill>
                  <a:srgbClr val="FF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Talk quietly</a:t>
            </a:r>
            <a:endParaRPr lang="en-US" sz="1800" dirty="0">
              <a:solidFill>
                <a:srgbClr val="FF0000"/>
              </a:solidFill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US" dirty="0">
                <a:solidFill>
                  <a:srgbClr val="FF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Follow the directions of the driver</a:t>
            </a:r>
            <a:endParaRPr lang="en-US" sz="1800" dirty="0">
              <a:solidFill>
                <a:srgbClr val="FF0000"/>
              </a:solidFill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US" dirty="0">
                <a:solidFill>
                  <a:srgbClr val="FF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Exit the bus at your </a:t>
            </a:r>
            <a:r>
              <a:rPr lang="en-US" u="sng" dirty="0">
                <a:solidFill>
                  <a:srgbClr val="FF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OWN</a:t>
            </a:r>
            <a:r>
              <a:rPr lang="en-US" dirty="0">
                <a:solidFill>
                  <a:srgbClr val="FF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stop</a:t>
            </a:r>
            <a:endParaRPr lang="en-US" sz="1800" dirty="0">
              <a:solidFill>
                <a:srgbClr val="FF0000"/>
              </a:solidFill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US" dirty="0">
                <a:solidFill>
                  <a:srgbClr val="FF0000"/>
                </a:solidFill>
                <a:latin typeface="ADLaM Display"/>
                <a:ea typeface="ADLaM Display"/>
                <a:cs typeface="ADLaM Display"/>
              </a:rPr>
              <a:t>Riding the bus is a </a:t>
            </a:r>
            <a:r>
              <a:rPr lang="en-US" u="sng" dirty="0">
                <a:solidFill>
                  <a:srgbClr val="FF0000"/>
                </a:solidFill>
                <a:latin typeface="ADLaM Display"/>
                <a:ea typeface="ADLaM Display"/>
                <a:cs typeface="ADLaM Display"/>
              </a:rPr>
              <a:t>privilege</a:t>
            </a:r>
            <a:r>
              <a:rPr lang="en-US" dirty="0">
                <a:solidFill>
                  <a:srgbClr val="FF0000"/>
                </a:solidFill>
                <a:latin typeface="ADLaM Display"/>
                <a:ea typeface="ADLaM Display"/>
                <a:cs typeface="ADLaM Display"/>
              </a:rPr>
              <a:t>, not a right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>
                <a:solidFill>
                  <a:srgbClr val="FF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Notes are required for any daily changes (please take to the front office as soon as possible) </a:t>
            </a:r>
          </a:p>
          <a:p>
            <a:endParaRPr lang="en-US" dirty="0"/>
          </a:p>
        </p:txBody>
      </p:sp>
      <p:pic>
        <p:nvPicPr>
          <p:cNvPr id="4" name="Picture 3" descr="School Bus Free Stock Photo - Public Domain Pictures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425" b="89623" l="8130" r="95610">
                        <a14:foregroundMark x1="41463" y1="5425" x2="71870" y2="9906"/>
                        <a14:foregroundMark x1="29756" y1="11792" x2="28130" y2="29009"/>
                        <a14:foregroundMark x1="28130" y1="29009" x2="28130" y2="29009"/>
                        <a14:foregroundMark x1="6829" y1="33962" x2="8780" y2="53302"/>
                        <a14:foregroundMark x1="8780" y1="53302" x2="10244" y2="50472"/>
                        <a14:foregroundMark x1="43740" y1="74057" x2="44715" y2="77830"/>
                        <a14:foregroundMark x1="58699" y1="61085" x2="58699" y2="61085"/>
                        <a14:foregroundMark x1="91870" y1="53302" x2="83740" y2="74292"/>
                        <a14:foregroundMark x1="83740" y1="74292" x2="58374" y2="76887"/>
                        <a14:foregroundMark x1="78699" y1="22877" x2="78699" y2="22877"/>
                        <a14:foregroundMark x1="80000" y1="20991" x2="79512" y2="30896"/>
                        <a14:foregroundMark x1="95772" y1="70991" x2="95772" y2="70991"/>
                        <a14:foregroundMark x1="8293" y1="60142" x2="8293" y2="60142"/>
                        <a14:foregroundMark x1="42114" y1="73113" x2="43415" y2="73113"/>
                        <a14:foregroundMark x1="42764" y1="73113" x2="42927" y2="70519"/>
                        <a14:foregroundMark x1="8130" y1="62028" x2="9431" y2="63679"/>
                        <a14:foregroundMark x1="57236" y1="59670" x2="58699" y2="65330"/>
                        <a14:foregroundMark x1="44878" y1="76415" x2="40813" y2="7806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651919"/>
            <a:ext cx="3961565" cy="2731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56882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7935" y="107648"/>
            <a:ext cx="10772775" cy="1658198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  <a:latin typeface="Amasis MT Pro Black" panose="02040A04050005020304" pitchFamily="18" charset="0"/>
              </a:rPr>
              <a:t>Consequences for Behavior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rgbClr val="FF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Any consequence given by your classroom teacher can include the following: </a:t>
            </a:r>
          </a:p>
          <a:p>
            <a:pPr lvl="1"/>
            <a:r>
              <a:rPr lang="en-US" dirty="0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Parent phone call</a:t>
            </a:r>
          </a:p>
          <a:p>
            <a:pPr lvl="1"/>
            <a:r>
              <a:rPr lang="en-US" dirty="0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Silent Lunch</a:t>
            </a:r>
          </a:p>
          <a:p>
            <a:pPr lvl="1"/>
            <a:r>
              <a:rPr lang="en-US" dirty="0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Time Out </a:t>
            </a:r>
          </a:p>
          <a:p>
            <a:pPr lvl="1"/>
            <a:r>
              <a:rPr lang="en-US" dirty="0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Discipline Referral</a:t>
            </a:r>
          </a:p>
          <a:p>
            <a:pPr lvl="1"/>
            <a:r>
              <a:rPr lang="en-US" dirty="0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After-school detention</a:t>
            </a:r>
          </a:p>
          <a:p>
            <a:pPr lvl="1"/>
            <a:endParaRPr lang="en-US" dirty="0">
              <a:solidFill>
                <a:schemeClr val="bg1"/>
              </a:solidFill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pPr marL="4572" lvl="1" indent="0">
              <a:buNone/>
            </a:pPr>
            <a:r>
              <a:rPr lang="en-US" dirty="0">
                <a:solidFill>
                  <a:srgbClr val="FF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Any consequence given by an administrator can include the following: </a:t>
            </a:r>
          </a:p>
          <a:p>
            <a:pPr lvl="1"/>
            <a:r>
              <a:rPr lang="en-US" dirty="0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In-school suspension</a:t>
            </a:r>
          </a:p>
          <a:p>
            <a:pPr lvl="1"/>
            <a:r>
              <a:rPr lang="en-US" dirty="0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Out of school suspension</a:t>
            </a:r>
          </a:p>
          <a:p>
            <a:pPr lvl="1"/>
            <a:r>
              <a:rPr lang="en-US" dirty="0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ASD</a:t>
            </a:r>
          </a:p>
        </p:txBody>
      </p:sp>
    </p:spTree>
    <p:extLst>
      <p:ext uri="{BB962C8B-B14F-4D97-AF65-F5344CB8AC3E}">
        <p14:creationId xmlns:p14="http://schemas.microsoft.com/office/powerpoint/2010/main" val="19006098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4942" y="35743"/>
            <a:ext cx="10772775" cy="1658198"/>
          </a:xfrm>
        </p:spPr>
        <p:txBody>
          <a:bodyPr/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Amasis MT Pro Black" panose="02040A04050005020304" pitchFamily="18" charset="0"/>
              </a:rPr>
              <a:t>Student of the Month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838200" y="2769325"/>
            <a:ext cx="4661263" cy="2870653"/>
          </a:xfrm>
          <a:ln>
            <a:solidFill>
              <a:schemeClr val="tx1"/>
            </a:solidFill>
          </a:ln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dirty="0">
                <a:solidFill>
                  <a:srgbClr val="FF0000"/>
                </a:solidFill>
              </a:rPr>
              <a:t>Student of the Month Award</a:t>
            </a:r>
          </a:p>
          <a:p>
            <a:pPr marL="0" indent="0" algn="ctr">
              <a:buNone/>
            </a:pPr>
            <a:r>
              <a:rPr lang="en-US" sz="1600" dirty="0">
                <a:solidFill>
                  <a:srgbClr val="FF0000"/>
                </a:solidFill>
              </a:rPr>
              <a:t>                        Presented to:</a:t>
            </a:r>
          </a:p>
          <a:p>
            <a:pPr marL="0" indent="0" algn="ctr">
              <a:buNone/>
            </a:pPr>
            <a:r>
              <a:rPr lang="en-US" dirty="0">
                <a:solidFill>
                  <a:srgbClr val="FF0000"/>
                </a:solidFill>
              </a:rPr>
              <a:t>                   </a:t>
            </a:r>
            <a:r>
              <a:rPr lang="en-US" u="sng" dirty="0">
                <a:solidFill>
                  <a:srgbClr val="FF0000"/>
                </a:solidFill>
              </a:rPr>
              <a:t>Your Name Here</a:t>
            </a:r>
          </a:p>
          <a:p>
            <a:pPr marL="0" indent="0" algn="ctr">
              <a:buNone/>
            </a:pPr>
            <a:endParaRPr lang="en-US" u="sng" dirty="0"/>
          </a:p>
          <a:p>
            <a:pPr marL="0" indent="0" algn="ctr">
              <a:buNone/>
            </a:pPr>
            <a:endParaRPr lang="en-US" u="sng" dirty="0"/>
          </a:p>
          <a:p>
            <a:pPr marL="0" indent="0" algn="ctr">
              <a:buNone/>
            </a:pPr>
            <a:r>
              <a:rPr lang="en-US" sz="2000" dirty="0">
                <a:solidFill>
                  <a:srgbClr val="FF0000"/>
                </a:solidFill>
                <a:latin typeface="Arial Black" panose="020B0A04020102020204" pitchFamily="34" charset="0"/>
              </a:rPr>
              <a:t>CONGRATULATIONS ON YOUR OUTSTANDING ACHIEVEMENT AND HARD WORK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0" y="2171870"/>
            <a:ext cx="5500966" cy="4055194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dirty="0">
                <a:solidFill>
                  <a:srgbClr val="FF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Follows classroom/school rules and expectations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>
                <a:solidFill>
                  <a:srgbClr val="FF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Displays character and citizenship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>
                <a:solidFill>
                  <a:srgbClr val="FF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Positive attitude towards others/learning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>
                <a:solidFill>
                  <a:srgbClr val="FF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Good attendance and behavior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>
                <a:solidFill>
                  <a:srgbClr val="FF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Shows improvement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>
                <a:solidFill>
                  <a:srgbClr val="FF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Respectful to students/staff</a:t>
            </a:r>
          </a:p>
        </p:txBody>
      </p:sp>
      <p:sp>
        <p:nvSpPr>
          <p:cNvPr id="8" name="5-Point Star 7"/>
          <p:cNvSpPr/>
          <p:nvPr/>
        </p:nvSpPr>
        <p:spPr>
          <a:xfrm>
            <a:off x="1086395" y="3291840"/>
            <a:ext cx="1382486" cy="1214846"/>
          </a:xfrm>
          <a:prstGeom prst="star5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23601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831" y="2327655"/>
            <a:ext cx="9601196" cy="1303867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solidFill>
                  <a:srgbClr val="FF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It is going to be a </a:t>
            </a:r>
            <a:br>
              <a:rPr lang="en-US" dirty="0">
                <a:solidFill>
                  <a:srgbClr val="FF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</a:br>
            <a:br>
              <a:rPr lang="en-US" dirty="0">
                <a:solidFill>
                  <a:srgbClr val="FF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</a:br>
            <a:r>
              <a:rPr lang="en-US" dirty="0">
                <a:solidFill>
                  <a:srgbClr val="FF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GREAT SCHOOL YEAR! </a:t>
            </a:r>
            <a:r>
              <a:rPr lang="en-US" dirty="0">
                <a:solidFill>
                  <a:srgbClr val="FF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  <a:sym typeface="Wingdings" panose="05000000000000000000" pitchFamily="2" charset="2"/>
              </a:rPr>
              <a:t> </a:t>
            </a:r>
            <a:endParaRPr lang="en-US" dirty="0">
              <a:solidFill>
                <a:srgbClr val="FF0000"/>
              </a:solidFill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54548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F123E2-C29B-CFB8-6343-7ECD2A9F0E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A4FFE5-9EE9-14A1-E7B3-4672607BC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7431" y="2573188"/>
            <a:ext cx="9601196" cy="1303867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FF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Any Questions?</a:t>
            </a:r>
          </a:p>
        </p:txBody>
      </p:sp>
    </p:spTree>
    <p:extLst>
      <p:ext uri="{BB962C8B-B14F-4D97-AF65-F5344CB8AC3E}">
        <p14:creationId xmlns:p14="http://schemas.microsoft.com/office/powerpoint/2010/main" val="1768040940"/>
      </p:ext>
    </p:extLst>
  </p:cSld>
  <p:clrMapOvr>
    <a:masterClrMapping/>
  </p:clrMapOvr>
</p:sld>
</file>

<file path=ppt/theme/theme1.xml><?xml version="1.0" encoding="utf-8"?>
<a:theme xmlns:a="http://schemas.openxmlformats.org/drawingml/2006/main" name="Metropolitan">
  <a:themeElements>
    <a:clrScheme name="Custom 1">
      <a:dk1>
        <a:srgbClr val="000000"/>
      </a:dk1>
      <a:lt1>
        <a:sysClr val="window" lastClr="FFFFFF"/>
      </a:lt1>
      <a:dk2>
        <a:srgbClr val="162F33"/>
      </a:dk2>
      <a:lt2>
        <a:srgbClr val="EAF0E0"/>
      </a:lt2>
      <a:accent1>
        <a:srgbClr val="50B4C8"/>
      </a:accent1>
      <a:accent2>
        <a:srgbClr val="A8B97F"/>
      </a:accent2>
      <a:accent3>
        <a:srgbClr val="9B9256"/>
      </a:accent3>
      <a:accent4>
        <a:srgbClr val="657689"/>
      </a:accent4>
      <a:accent5>
        <a:srgbClr val="7A855D"/>
      </a:accent5>
      <a:accent6>
        <a:srgbClr val="84AC9D"/>
      </a:accent6>
      <a:hlink>
        <a:srgbClr val="2370CD"/>
      </a:hlink>
      <a:folHlink>
        <a:srgbClr val="877589"/>
      </a:folHlink>
    </a:clrScheme>
    <a:fontScheme name="Metropolitan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Metropolitan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00000"/>
                <a:lumMod val="110000"/>
              </a:schemeClr>
            </a:gs>
            <a:gs pos="50000">
              <a:schemeClr val="phClr">
                <a:tint val="75000"/>
                <a:satMod val="101000"/>
                <a:lumMod val="105000"/>
              </a:schemeClr>
            </a:gs>
            <a:gs pos="100000">
              <a:schemeClr val="phClr">
                <a:tint val="82000"/>
                <a:satMod val="104000"/>
                <a:lumMod val="105000"/>
              </a:schemeClr>
            </a:gs>
          </a:gsLst>
          <a:lin ang="27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80000"/>
                <a:satMod val="100000"/>
                <a:lumMod val="99000"/>
              </a:schemeClr>
            </a:gs>
          </a:gsLst>
          <a:lin ang="27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tropolitan" id="{4C5440D6-04D2-4954-96CF-F251137069B2}" vid="{79CFCA13-9412-4290-BB4B-85112F88857B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Is_Collaboration_Space_Locked xmlns="9c862df4-e402-4537-a062-ea7eb0241f37" xsi:nil="true"/>
    <Owner xmlns="9c862df4-e402-4537-a062-ea7eb0241f37">
      <UserInfo>
        <DisplayName/>
        <AccountId xsi:nil="true"/>
        <AccountType/>
      </UserInfo>
    </Owner>
    <Invited_Teachers xmlns="9c862df4-e402-4537-a062-ea7eb0241f37" xsi:nil="true"/>
    <LMS_Mappings xmlns="9c862df4-e402-4537-a062-ea7eb0241f37" xsi:nil="true"/>
    <IsNotebookLocked xmlns="9c862df4-e402-4537-a062-ea7eb0241f37" xsi:nil="true"/>
    <Templates xmlns="9c862df4-e402-4537-a062-ea7eb0241f37" xsi:nil="true"/>
    <Self_Registration_Enabled0 xmlns="9c862df4-e402-4537-a062-ea7eb0241f37" xsi:nil="true"/>
    <NotebookType xmlns="9c862df4-e402-4537-a062-ea7eb0241f37" xsi:nil="true"/>
    <FolderType xmlns="9c862df4-e402-4537-a062-ea7eb0241f37" xsi:nil="true"/>
    <Teachers xmlns="9c862df4-e402-4537-a062-ea7eb0241f37">
      <UserInfo>
        <DisplayName/>
        <AccountId xsi:nil="true"/>
        <AccountType/>
      </UserInfo>
    </Teachers>
    <Distribution_Groups xmlns="9c862df4-e402-4537-a062-ea7eb0241f37" xsi:nil="true"/>
    <Invited_Students xmlns="9c862df4-e402-4537-a062-ea7eb0241f37" xsi:nil="true"/>
    <TeamsChannelId xmlns="9c862df4-e402-4537-a062-ea7eb0241f37" xsi:nil="true"/>
    <DefaultSectionNames xmlns="9c862df4-e402-4537-a062-ea7eb0241f37" xsi:nil="true"/>
    <CultureName xmlns="9c862df4-e402-4537-a062-ea7eb0241f37" xsi:nil="true"/>
    <Students xmlns="9c862df4-e402-4537-a062-ea7eb0241f37">
      <UserInfo>
        <DisplayName/>
        <AccountId xsi:nil="true"/>
        <AccountType/>
      </UserInfo>
    </Students>
    <Student_Groups xmlns="9c862df4-e402-4537-a062-ea7eb0241f37">
      <UserInfo>
        <DisplayName/>
        <AccountId xsi:nil="true"/>
        <AccountType/>
      </UserInfo>
    </Student_Groups>
    <Self_Registration_Enabled xmlns="9c862df4-e402-4537-a062-ea7eb0241f37" xsi:nil="true"/>
    <Has_Teacher_Only_SectionGroup xmlns="9c862df4-e402-4537-a062-ea7eb0241f37" xsi:nil="true"/>
    <AppVersion xmlns="9c862df4-e402-4537-a062-ea7eb0241f37" xsi:nil="true"/>
    <Math_Settings xmlns="9c862df4-e402-4537-a062-ea7eb0241f37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C3DC31E0A447A49B8516C0879AA624A" ma:contentTypeVersion="34" ma:contentTypeDescription="Create a new document." ma:contentTypeScope="" ma:versionID="d8a36e6514d0cb600c6bdec677272710">
  <xsd:schema xmlns:xsd="http://www.w3.org/2001/XMLSchema" xmlns:xs="http://www.w3.org/2001/XMLSchema" xmlns:p="http://schemas.microsoft.com/office/2006/metadata/properties" xmlns:ns3="1f9ed81f-c24d-47b6-a956-c33411f3ccff" xmlns:ns4="9c862df4-e402-4537-a062-ea7eb0241f37" targetNamespace="http://schemas.microsoft.com/office/2006/metadata/properties" ma:root="true" ma:fieldsID="1f97745ef72d259c21d1e705bf4ec79c" ns3:_="" ns4:_="">
    <xsd:import namespace="1f9ed81f-c24d-47b6-a956-c33411f3ccff"/>
    <xsd:import namespace="9c862df4-e402-4537-a062-ea7eb0241f37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NotebookType" minOccurs="0"/>
                <xsd:element ref="ns4:FolderType" minOccurs="0"/>
                <xsd:element ref="ns4:Owner" minOccurs="0"/>
                <xsd:element ref="ns4:DefaultSectionNames" minOccurs="0"/>
                <xsd:element ref="ns4:CultureName" minOccurs="0"/>
                <xsd:element ref="ns4:AppVersion" minOccurs="0"/>
                <xsd:element ref="ns4:Teachers" minOccurs="0"/>
                <xsd:element ref="ns4:Students" minOccurs="0"/>
                <xsd:element ref="ns4:Student_Groups" minOccurs="0"/>
                <xsd:element ref="ns4:Invited_Teachers" minOccurs="0"/>
                <xsd:element ref="ns4:Invited_Students" minOccurs="0"/>
                <xsd:element ref="ns4:Self_Registration_Enabled" minOccurs="0"/>
                <xsd:element ref="ns4:Has_Teacher_Only_SectionGroup" minOccurs="0"/>
                <xsd:element ref="ns4:Is_Collaboration_Space_Locked" minOccurs="0"/>
                <xsd:element ref="ns4:MediaServiceMetadata" minOccurs="0"/>
                <xsd:element ref="ns4:MediaServiceFastMetadata" minOccurs="0"/>
                <xsd:element ref="ns4:TeamsChannelId" minOccurs="0"/>
                <xsd:element ref="ns4:Math_Settings" minOccurs="0"/>
                <xsd:element ref="ns4:Templates" minOccurs="0"/>
                <xsd:element ref="ns4:Distribution_Groups" minOccurs="0"/>
                <xsd:element ref="ns4:LMS_Mappings" minOccurs="0"/>
                <xsd:element ref="ns4:Self_Registration_Enabled0" minOccurs="0"/>
                <xsd:element ref="ns4:IsNotebookLocked" minOccurs="0"/>
                <xsd:element ref="ns4:MediaServiceAutoTags" minOccurs="0"/>
                <xsd:element ref="ns4:MediaServiceGenerationTime" minOccurs="0"/>
                <xsd:element ref="ns4:MediaServiceEventHashCode" minOccurs="0"/>
                <xsd:element ref="ns4:MediaServiceOCR" minOccurs="0"/>
                <xsd:element ref="ns4:MediaServiceDateTaken" minOccurs="0"/>
                <xsd:element ref="ns4:MediaServiceAutoKeyPoints" minOccurs="0"/>
                <xsd:element ref="ns4:MediaServiceKeyPoints" minOccurs="0"/>
                <xsd:element ref="ns4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f9ed81f-c24d-47b6-a956-c33411f3ccff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c862df4-e402-4537-a062-ea7eb0241f37" elementFormDefault="qualified">
    <xsd:import namespace="http://schemas.microsoft.com/office/2006/documentManagement/types"/>
    <xsd:import namespace="http://schemas.microsoft.com/office/infopath/2007/PartnerControls"/>
    <xsd:element name="NotebookType" ma:index="11" nillable="true" ma:displayName="Notebook Type" ma:internalName="NotebookType">
      <xsd:simpleType>
        <xsd:restriction base="dms:Text"/>
      </xsd:simpleType>
    </xsd:element>
    <xsd:element name="FolderType" ma:index="12" nillable="true" ma:displayName="Folder Type" ma:internalName="FolderType">
      <xsd:simpleType>
        <xsd:restriction base="dms:Text"/>
      </xsd:simpleType>
    </xsd:element>
    <xsd:element name="Owner" ma:index="13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efaultSectionNames" ma:index="14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CultureName" ma:index="15" nillable="true" ma:displayName="Culture Name" ma:internalName="CultureName">
      <xsd:simpleType>
        <xsd:restriction base="dms:Text"/>
      </xsd:simpleType>
    </xsd:element>
    <xsd:element name="AppVersion" ma:index="16" nillable="true" ma:displayName="App Version" ma:internalName="AppVersion">
      <xsd:simpleType>
        <xsd:restriction base="dms:Text"/>
      </xsd:simpleType>
    </xsd:element>
    <xsd:element name="Teachers" ma:index="17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18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19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Invited_Teachers" ma:index="20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21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22" nillable="true" ma:displayName="Self_Registration_Enabled" ma:internalName="Self_Registration_Enabled">
      <xsd:simpleType>
        <xsd:restriction base="dms:Boolean"/>
      </xsd:simpleType>
    </xsd:element>
    <xsd:element name="Has_Teacher_Only_SectionGroup" ma:index="23" nillable="true" ma:displayName="Has Teacher Only SectionGroup" ma:internalName="Has_Teacher_Only_SectionGroup">
      <xsd:simpleType>
        <xsd:restriction base="dms:Boolean"/>
      </xsd:simpleType>
    </xsd:element>
    <xsd:element name="Is_Collaboration_Space_Locked" ma:index="24" nillable="true" ma:displayName="Is Collaboration Space Locked" ma:internalName="Is_Collaboration_Space_Locked">
      <xsd:simpleType>
        <xsd:restriction base="dms:Boolean"/>
      </xsd:simpleType>
    </xsd:element>
    <xsd:element name="MediaServiceMetadata" ma:index="25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26" nillable="true" ma:displayName="MediaServiceFastMetadata" ma:hidden="true" ma:internalName="MediaServiceFastMetadata" ma:readOnly="true">
      <xsd:simpleType>
        <xsd:restriction base="dms:Note"/>
      </xsd:simpleType>
    </xsd:element>
    <xsd:element name="TeamsChannelId" ma:index="27" nillable="true" ma:displayName="Teams Channel Id" ma:internalName="TeamsChannelId">
      <xsd:simpleType>
        <xsd:restriction base="dms:Text"/>
      </xsd:simpleType>
    </xsd:element>
    <xsd:element name="Math_Settings" ma:index="28" nillable="true" ma:displayName="Math Settings" ma:internalName="Math_Settings">
      <xsd:simpleType>
        <xsd:restriction base="dms:Text"/>
      </xsd:simpleType>
    </xsd:element>
    <xsd:element name="Templates" ma:index="29" nillable="true" ma:displayName="Templates" ma:internalName="Templates">
      <xsd:simpleType>
        <xsd:restriction base="dms:Note">
          <xsd:maxLength value="255"/>
        </xsd:restriction>
      </xsd:simpleType>
    </xsd:element>
    <xsd:element name="Distribution_Groups" ma:index="30" nillable="true" ma:displayName="Distribution Groups" ma:internalName="Distribution_Groups">
      <xsd:simpleType>
        <xsd:restriction base="dms:Note">
          <xsd:maxLength value="255"/>
        </xsd:restriction>
      </xsd:simpleType>
    </xsd:element>
    <xsd:element name="LMS_Mappings" ma:index="31" nillable="true" ma:displayName="LMS Mappings" ma:internalName="LMS_Mappings">
      <xsd:simpleType>
        <xsd:restriction base="dms:Note">
          <xsd:maxLength value="255"/>
        </xsd:restriction>
      </xsd:simpleType>
    </xsd:element>
    <xsd:element name="Self_Registration_Enabled0" ma:index="32" nillable="true" ma:displayName="Self Registration Enabled" ma:internalName="Self_Registration_Enabled0">
      <xsd:simpleType>
        <xsd:restriction base="dms:Boolean"/>
      </xsd:simpleType>
    </xsd:element>
    <xsd:element name="IsNotebookLocked" ma:index="33" nillable="true" ma:displayName="Is Notebook Locked" ma:internalName="IsNotebookLocked">
      <xsd:simpleType>
        <xsd:restriction base="dms:Boolean"/>
      </xsd:simpleType>
    </xsd:element>
    <xsd:element name="MediaServiceAutoTags" ma:index="34" nillable="true" ma:displayName="Tags" ma:internalName="MediaServiceAutoTags" ma:readOnly="true">
      <xsd:simpleType>
        <xsd:restriction base="dms:Text"/>
      </xsd:simpleType>
    </xsd:element>
    <xsd:element name="MediaServiceGenerationTime" ma:index="3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3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3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38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3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4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41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F9E53F1-D97E-46D4-916C-3F6D6DF65626}">
  <ds:schemaRefs>
    <ds:schemaRef ds:uri="1f9ed81f-c24d-47b6-a956-c33411f3ccff"/>
    <ds:schemaRef ds:uri="9c862df4-e402-4537-a062-ea7eb0241f37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5043DC39-DFDA-4DBC-B517-7C395897492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540513D-A4FE-4C1D-A7CD-9673858123D9}">
  <ds:schemaRefs>
    <ds:schemaRef ds:uri="1f9ed81f-c24d-47b6-a956-c33411f3ccff"/>
    <ds:schemaRef ds:uri="9c862df4-e402-4537-a062-ea7eb0241f37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Metadata/LabelInfo.xml><?xml version="1.0" encoding="utf-8"?>
<clbl:labelList xmlns:clbl="http://schemas.microsoft.com/office/2020/mipLabelMetadata">
  <clbl:label id="{09b82844-2109-4cf3-83fc-15bd45aa22c6}" enabled="0" method="" siteId="{09b82844-2109-4cf3-83fc-15bd45aa22c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TM03457491[[fn=Metropolitan]]</Template>
  <TotalTime>1814</TotalTime>
  <Words>716</Words>
  <Application>Microsoft Office PowerPoint</Application>
  <PresentationFormat>Widescreen</PresentationFormat>
  <Paragraphs>121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ADLaM Display</vt:lpstr>
      <vt:lpstr>Amasis MT Pro Black</vt:lpstr>
      <vt:lpstr>Arial</vt:lpstr>
      <vt:lpstr>Arial Black</vt:lpstr>
      <vt:lpstr>Calibri Light</vt:lpstr>
      <vt:lpstr>Wingdings</vt:lpstr>
      <vt:lpstr>Metropolitan</vt:lpstr>
      <vt:lpstr>Student Behavior  &amp;  Expectations Meeting </vt:lpstr>
      <vt:lpstr>Meet Your Administrators</vt:lpstr>
      <vt:lpstr>Major Code</vt:lpstr>
      <vt:lpstr>Stand Up for Your Rights</vt:lpstr>
      <vt:lpstr>Bullying</vt:lpstr>
      <vt:lpstr>School-wide Expectations</vt:lpstr>
      <vt:lpstr>Items Prohibited</vt:lpstr>
      <vt:lpstr>Dress Code</vt:lpstr>
      <vt:lpstr>Hallway Expectations</vt:lpstr>
      <vt:lpstr>Bathroom Expectations</vt:lpstr>
      <vt:lpstr>During Class</vt:lpstr>
      <vt:lpstr>Cafeteria Expectations</vt:lpstr>
      <vt:lpstr>Bus Expectations</vt:lpstr>
      <vt:lpstr>Consequences for Behavior</vt:lpstr>
      <vt:lpstr>Student of the Month</vt:lpstr>
      <vt:lpstr>It is going to be a   GREAT SCHOOL YEAR!  </vt:lpstr>
      <vt:lpstr>Any Questions?</vt:lpstr>
    </vt:vector>
  </TitlesOfParts>
  <Company>Roanoke City Public Schools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James Breckinridge Middle School</dc:title>
  <dc:creator>Me'Sharra L. Patterson</dc:creator>
  <cp:lastModifiedBy>Noel M. Lind</cp:lastModifiedBy>
  <cp:revision>97</cp:revision>
  <dcterms:created xsi:type="dcterms:W3CDTF">2022-06-22T19:05:19Z</dcterms:created>
  <dcterms:modified xsi:type="dcterms:W3CDTF">2026-08-14T18:47:02Z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0x0101005C3DC31E0A447A49B8516C0879AA624A</vt:lpwstr>
  </property>
</Properties>
</file>