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4"/>
  </p:notesMasterIdLst>
  <p:sldIdLst>
    <p:sldId id="530" r:id="rId5"/>
    <p:sldId id="533" r:id="rId6"/>
    <p:sldId id="534" r:id="rId7"/>
    <p:sldId id="264" r:id="rId8"/>
    <p:sldId id="548" r:id="rId9"/>
    <p:sldId id="549" r:id="rId10"/>
    <p:sldId id="551" r:id="rId11"/>
    <p:sldId id="550" r:id="rId12"/>
    <p:sldId id="554" r:id="rId13"/>
    <p:sldId id="545" r:id="rId14"/>
    <p:sldId id="552" r:id="rId15"/>
    <p:sldId id="555" r:id="rId16"/>
    <p:sldId id="559" r:id="rId17"/>
    <p:sldId id="536" r:id="rId18"/>
    <p:sldId id="546" r:id="rId19"/>
    <p:sldId id="560" r:id="rId20"/>
    <p:sldId id="561" r:id="rId21"/>
    <p:sldId id="556" r:id="rId22"/>
    <p:sldId id="544" r:id="rId23"/>
  </p:sldIdLst>
  <p:sldSz cx="12192000" cy="6858000"/>
  <p:notesSz cx="6985000" cy="92837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">
    <a:wholeTbl>
      <a:tcTxStyle>
        <a:font>
          <a:latin typeface="+mn-lt"/>
          <a:ea typeface="+mn-ea"/>
          <a:cs typeface="+mn-cs"/>
        </a:font>
        <a:srgbClr val="000000"/>
      </a:tcTxStyle>
      <a:tcStyle>
        <a:tcBdr>
          <a:lef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left>
          <a:right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right>
          <a:top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  <a:bottom>
            <a:ln w="12701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E9EBF5"/>
          </a:solidFill>
        </a:fill>
      </a:tcStyle>
    </a:wholeTbl>
    <a:band1H>
      <a:tcStyle>
        <a:tcBdr/>
        <a:fill>
          <a:solidFill>
            <a:srgbClr val="CFD5EA"/>
          </a:solidFill>
        </a:fill>
      </a:tcStyle>
    </a:band1H>
    <a:band2H>
      <a:tcStyle>
        <a:tcBdr/>
      </a:tcStyle>
    </a:band2H>
    <a:band1V>
      <a:tcStyle>
        <a:tcBdr/>
        <a:fill>
          <a:solidFill>
            <a:srgbClr val="CFD5EA"/>
          </a:solidFill>
        </a:fill>
      </a:tcStyle>
    </a:band1V>
    <a:band2V>
      <a:tcStyle>
        <a:tcBdr/>
      </a:tcStyle>
    </a:band2V>
    <a:la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lastCol>
    <a:firstCol>
      <a:tcTxStyle b="on">
        <a:font>
          <a:latin typeface="+mn-lt"/>
          <a:ea typeface="+mn-ea"/>
          <a:cs typeface="+mn-cs"/>
        </a:font>
        <a:srgbClr val="FFFFFF"/>
      </a:tcTxStyle>
      <a:tcStyle>
        <a:tcBdr/>
        <a:fill>
          <a:solidFill>
            <a:srgbClr val="4472C4"/>
          </a:solidFill>
        </a:fill>
      </a:tcStyle>
    </a:firstCol>
    <a:la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top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top>
        </a:tcBdr>
        <a:fill>
          <a:solidFill>
            <a:srgbClr val="4472C4"/>
          </a:solidFill>
        </a:fill>
      </a:tcStyle>
    </a:lastRow>
    <a:firstRow>
      <a:tcTxStyle b="on">
        <a:font>
          <a:latin typeface="+mn-lt"/>
          <a:ea typeface="+mn-ea"/>
          <a:cs typeface="+mn-cs"/>
        </a:font>
        <a:srgbClr val="FFFFFF"/>
      </a:tcTxStyle>
      <a:tcStyle>
        <a:tcBdr>
          <a:bottom>
            <a:ln w="38103" cap="flat" cmpd="sng" algn="ctr">
              <a:solidFill>
                <a:srgbClr val="FFFFFF"/>
              </a:solidFill>
              <a:prstDash val="solid"/>
              <a:round/>
              <a:headEnd type="none" w="med" len="med"/>
              <a:tailEnd type="none" w="med" len="med"/>
            </a:ln>
          </a:bottom>
        </a:tcBdr>
        <a:fill>
          <a:solidFill>
            <a:srgbClr val="4472C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nica Moreno" userId="61a0c0cd-4531-49e2-b66e-f2eda82a566a" providerId="ADAL" clId="{DC89928B-4C4C-463C-AD46-9C12832E6F4B}"/>
    <pc:docChg chg="custSel delSld modSld">
      <pc:chgData name="Monica Moreno" userId="61a0c0cd-4531-49e2-b66e-f2eda82a566a" providerId="ADAL" clId="{DC89928B-4C4C-463C-AD46-9C12832E6F4B}" dt="2026-07-16T14:57:48.157" v="48" actId="1076"/>
      <pc:docMkLst>
        <pc:docMk/>
      </pc:docMkLst>
      <pc:sldChg chg="addSp delSp modSp mod">
        <pc:chgData name="Monica Moreno" userId="61a0c0cd-4531-49e2-b66e-f2eda82a566a" providerId="ADAL" clId="{DC89928B-4C4C-463C-AD46-9C12832E6F4B}" dt="2026-07-16T14:57:48.157" v="48" actId="1076"/>
        <pc:sldMkLst>
          <pc:docMk/>
          <pc:sldMk cId="0" sldId="536"/>
        </pc:sldMkLst>
        <pc:spChg chg="mod">
          <ac:chgData name="Monica Moreno" userId="61a0c0cd-4531-49e2-b66e-f2eda82a566a" providerId="ADAL" clId="{DC89928B-4C4C-463C-AD46-9C12832E6F4B}" dt="2026-07-16T14:57:43.676" v="47" actId="1076"/>
          <ac:spMkLst>
            <pc:docMk/>
            <pc:sldMk cId="0" sldId="536"/>
            <ac:spMk id="3" creationId="{859B618B-E747-10A2-10B9-12A5F7B96D66}"/>
          </ac:spMkLst>
        </pc:spChg>
        <pc:spChg chg="mod">
          <ac:chgData name="Monica Moreno" userId="61a0c0cd-4531-49e2-b66e-f2eda82a566a" providerId="ADAL" clId="{DC89928B-4C4C-463C-AD46-9C12832E6F4B}" dt="2026-07-16T14:57:48.157" v="48" actId="1076"/>
          <ac:spMkLst>
            <pc:docMk/>
            <pc:sldMk cId="0" sldId="536"/>
            <ac:spMk id="4" creationId="{762EC22C-BBC0-1409-760F-CF3F93148399}"/>
          </ac:spMkLst>
        </pc:spChg>
        <pc:picChg chg="del">
          <ac:chgData name="Monica Moreno" userId="61a0c0cd-4531-49e2-b66e-f2eda82a566a" providerId="ADAL" clId="{DC89928B-4C4C-463C-AD46-9C12832E6F4B}" dt="2026-07-16T14:56:09.592" v="36" actId="478"/>
          <ac:picMkLst>
            <pc:docMk/>
            <pc:sldMk cId="0" sldId="536"/>
            <ac:picMk id="5" creationId="{A67A1C64-041C-FC89-709E-897D6A6A2B03}"/>
          </ac:picMkLst>
        </pc:picChg>
        <pc:picChg chg="del">
          <ac:chgData name="Monica Moreno" userId="61a0c0cd-4531-49e2-b66e-f2eda82a566a" providerId="ADAL" clId="{DC89928B-4C4C-463C-AD46-9C12832E6F4B}" dt="2026-07-16T14:56:11.568" v="37" actId="478"/>
          <ac:picMkLst>
            <pc:docMk/>
            <pc:sldMk cId="0" sldId="536"/>
            <ac:picMk id="6" creationId="{B0FA1E7A-D911-E36B-A254-ACC8FE773361}"/>
          </ac:picMkLst>
        </pc:picChg>
        <pc:picChg chg="add mod">
          <ac:chgData name="Monica Moreno" userId="61a0c0cd-4531-49e2-b66e-f2eda82a566a" providerId="ADAL" clId="{DC89928B-4C4C-463C-AD46-9C12832E6F4B}" dt="2026-07-16T14:57:26.307" v="44" actId="1076"/>
          <ac:picMkLst>
            <pc:docMk/>
            <pc:sldMk cId="0" sldId="536"/>
            <ac:picMk id="8" creationId="{38380765-8257-B239-B051-87BE3C04349E}"/>
          </ac:picMkLst>
        </pc:picChg>
        <pc:picChg chg="add mod">
          <ac:chgData name="Monica Moreno" userId="61a0c0cd-4531-49e2-b66e-f2eda82a566a" providerId="ADAL" clId="{DC89928B-4C4C-463C-AD46-9C12832E6F4B}" dt="2026-07-16T14:57:24.527" v="43" actId="1076"/>
          <ac:picMkLst>
            <pc:docMk/>
            <pc:sldMk cId="0" sldId="536"/>
            <ac:picMk id="10" creationId="{4C7C62FD-761F-34F1-A1B6-DF3E4E784E93}"/>
          </ac:picMkLst>
        </pc:picChg>
      </pc:sldChg>
      <pc:sldChg chg="modSp mod">
        <pc:chgData name="Monica Moreno" userId="61a0c0cd-4531-49e2-b66e-f2eda82a566a" providerId="ADAL" clId="{DC89928B-4C4C-463C-AD46-9C12832E6F4B}" dt="2026-07-16T14:47:44.917" v="21" actId="20577"/>
        <pc:sldMkLst>
          <pc:docMk/>
          <pc:sldMk cId="0" sldId="546"/>
        </pc:sldMkLst>
        <pc:spChg chg="mod">
          <ac:chgData name="Monica Moreno" userId="61a0c0cd-4531-49e2-b66e-f2eda82a566a" providerId="ADAL" clId="{DC89928B-4C4C-463C-AD46-9C12832E6F4B}" dt="2026-07-16T14:47:44.917" v="21" actId="20577"/>
          <ac:spMkLst>
            <pc:docMk/>
            <pc:sldMk cId="0" sldId="546"/>
            <ac:spMk id="12" creationId="{2D5EE0F7-7A7A-9D86-D7FF-F085D66EA2FA}"/>
          </ac:spMkLst>
        </pc:spChg>
      </pc:sldChg>
      <pc:sldChg chg="del">
        <pc:chgData name="Monica Moreno" userId="61a0c0cd-4531-49e2-b66e-f2eda82a566a" providerId="ADAL" clId="{DC89928B-4C4C-463C-AD46-9C12832E6F4B}" dt="2026-07-16T14:33:41.952" v="0" actId="2696"/>
        <pc:sldMkLst>
          <pc:docMk/>
          <pc:sldMk cId="0" sldId="547"/>
        </pc:sldMkLst>
      </pc:sldChg>
      <pc:sldChg chg="modSp mod">
        <pc:chgData name="Monica Moreno" userId="61a0c0cd-4531-49e2-b66e-f2eda82a566a" providerId="ADAL" clId="{DC89928B-4C4C-463C-AD46-9C12832E6F4B}" dt="2026-07-16T14:48:50.418" v="35" actId="1076"/>
        <pc:sldMkLst>
          <pc:docMk/>
          <pc:sldMk cId="0" sldId="561"/>
        </pc:sldMkLst>
        <pc:spChg chg="mod">
          <ac:chgData name="Monica Moreno" userId="61a0c0cd-4531-49e2-b66e-f2eda82a566a" providerId="ADAL" clId="{DC89928B-4C4C-463C-AD46-9C12832E6F4B}" dt="2026-07-16T14:48:50.418" v="35" actId="1076"/>
          <ac:spMkLst>
            <pc:docMk/>
            <pc:sldMk cId="0" sldId="561"/>
            <ac:spMk id="3" creationId="{B927E404-37F0-F987-1556-5D5E6CA455C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EAD529E-BD4D-CBC9-E086-E642CF3273C8}"/>
              </a:ext>
            </a:extLst>
          </p:cNvPr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3026828" cy="465795"/>
          </a:xfrm>
          <a:prstGeom prst="rect">
            <a:avLst/>
          </a:prstGeom>
          <a:noFill/>
          <a:ln>
            <a:noFill/>
          </a:ln>
        </p:spPr>
        <p:txBody>
          <a:bodyPr vert="horz" wrap="square" lIns="92957" tIns="46478" rIns="92957" bIns="46478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E9C806B-2846-29F7-C522-6ABBFD6CA498}"/>
              </a:ext>
            </a:extLst>
          </p:cNvPr>
          <p:cNvSpPr txBox="1">
            <a:spLocks noGrp="1"/>
          </p:cNvSpPr>
          <p:nvPr>
            <p:ph type="dt" idx="1"/>
          </p:nvPr>
        </p:nvSpPr>
        <p:spPr>
          <a:xfrm>
            <a:off x="3956553" y="0"/>
            <a:ext cx="3026828" cy="465795"/>
          </a:xfrm>
          <a:prstGeom prst="rect">
            <a:avLst/>
          </a:prstGeom>
          <a:noFill/>
          <a:ln>
            <a:noFill/>
          </a:ln>
        </p:spPr>
        <p:txBody>
          <a:bodyPr vert="horz" wrap="square" lIns="92957" tIns="46478" rIns="92957" bIns="46478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F69B461A-9AB1-452A-93BD-4B0AF372EB34}" type="datetime1">
              <a:rPr lang="en-US"/>
              <a:pPr lvl="0"/>
              <a:t>7/16/2026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BA1D9BFE-8B57-4B60-2070-5C01AC29330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706438" y="1160465"/>
            <a:ext cx="5572125" cy="3133721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8A43CF9E-3CE6-2F6D-5CB3-C7549B50DEE7}"/>
              </a:ext>
            </a:extLst>
          </p:cNvPr>
          <p:cNvSpPr txBox="1">
            <a:spLocks noGrp="1"/>
          </p:cNvSpPr>
          <p:nvPr>
            <p:ph type="body" sz="quarter" idx="3"/>
          </p:nvPr>
        </p:nvSpPr>
        <p:spPr>
          <a:xfrm>
            <a:off x="698501" y="4467776"/>
            <a:ext cx="5587998" cy="3655460"/>
          </a:xfrm>
          <a:prstGeom prst="rect">
            <a:avLst/>
          </a:prstGeom>
          <a:noFill/>
          <a:ln>
            <a:noFill/>
          </a:ln>
        </p:spPr>
        <p:txBody>
          <a:bodyPr vert="horz" wrap="square" lIns="92957" tIns="46478" rIns="92957" bIns="46478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14AF6D5-9EB7-4CFD-1464-AA996964DC86}"/>
              </a:ext>
            </a:extLst>
          </p:cNvPr>
          <p:cNvSpPr txBox="1">
            <a:spLocks noGrp="1"/>
          </p:cNvSpPr>
          <p:nvPr>
            <p:ph type="ftr" sz="quarter" idx="4"/>
          </p:nvPr>
        </p:nvSpPr>
        <p:spPr>
          <a:xfrm>
            <a:off x="0" y="8817906"/>
            <a:ext cx="3026828" cy="465795"/>
          </a:xfrm>
          <a:prstGeom prst="rect">
            <a:avLst/>
          </a:prstGeom>
          <a:noFill/>
          <a:ln>
            <a:noFill/>
          </a:ln>
        </p:spPr>
        <p:txBody>
          <a:bodyPr vert="horz" wrap="square" lIns="92957" tIns="46478" rIns="92957" bIns="46478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44C093-858E-BF17-F449-A9BB43861F32}"/>
              </a:ext>
            </a:extLst>
          </p:cNvPr>
          <p:cNvSpPr txBox="1">
            <a:spLocks noGrp="1"/>
          </p:cNvSpPr>
          <p:nvPr>
            <p:ph type="sldNum" sz="quarter" idx="5"/>
          </p:nvPr>
        </p:nvSpPr>
        <p:spPr>
          <a:xfrm>
            <a:off x="3956553" y="8817906"/>
            <a:ext cx="3026828" cy="465795"/>
          </a:xfrm>
          <a:prstGeom prst="rect">
            <a:avLst/>
          </a:prstGeom>
          <a:noFill/>
          <a:ln>
            <a:noFill/>
          </a:ln>
        </p:spPr>
        <p:txBody>
          <a:bodyPr vert="horz" wrap="square" lIns="92957" tIns="46478" rIns="92957" bIns="46478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EDC6BE45-DB7F-462C-B75E-4853F2F70869}" type="slidenum">
              <a:t>‹#›</a:t>
            </a:fld>
            <a:endParaRPr lang="en-US"/>
          </a:p>
        </p:txBody>
      </p:sp>
      <p:sp>
        <p:nvSpPr>
          <p:cNvPr id="8" name="Header Placeholder 1">
            <a:extLst>
              <a:ext uri="{FF2B5EF4-FFF2-40B4-BE49-F238E27FC236}">
                <a16:creationId xmlns:a16="http://schemas.microsoft.com/office/drawing/2014/main" id="{EA0A0743-A8B1-CCC1-4C5F-5EE4172F9CAC}"/>
              </a:ext>
            </a:extLst>
          </p:cNvPr>
          <p:cNvSpPr txBox="1">
            <a:spLocks noGrp="1"/>
          </p:cNvSpPr>
          <p:nvPr>
            <p:ph type="hdr" sz="quarter" idx="10"/>
          </p:nvPr>
        </p:nvSpPr>
        <p:spPr>
          <a:xfrm>
            <a:off x="0" y="0"/>
            <a:ext cx="3027358" cy="4651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9" name="Date Placeholder 2">
            <a:extLst>
              <a:ext uri="{FF2B5EF4-FFF2-40B4-BE49-F238E27FC236}">
                <a16:creationId xmlns:a16="http://schemas.microsoft.com/office/drawing/2014/main" id="{208B92DB-41B9-E774-481C-ADD0386351F8}"/>
              </a:ext>
            </a:extLst>
          </p:cNvPr>
          <p:cNvSpPr txBox="1">
            <a:spLocks noGrp="1"/>
          </p:cNvSpPr>
          <p:nvPr>
            <p:ph type="dt" sz="quarter" idx="7"/>
          </p:nvPr>
        </p:nvSpPr>
        <p:spPr>
          <a:xfrm>
            <a:off x="3956051" y="0"/>
            <a:ext cx="3027358" cy="4651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2B7717FB-210F-41EF-AB37-B258BBCCC9D9}" type="datetime1">
              <a:rPr lang="en-US"/>
              <a:pPr lvl="0"/>
              <a:t>7/16/2026</a:t>
            </a:fld>
            <a:endParaRPr lang="en-US"/>
          </a:p>
        </p:txBody>
      </p:sp>
      <p:sp>
        <p:nvSpPr>
          <p:cNvPr id="10" name="Slide Image Placeholder 3">
            <a:extLst>
              <a:ext uri="{FF2B5EF4-FFF2-40B4-BE49-F238E27FC236}">
                <a16:creationId xmlns:a16="http://schemas.microsoft.com/office/drawing/2014/main" id="{83F04017-EB2D-A916-D9DF-50DAD3240E2D}"/>
              </a:ext>
            </a:extLst>
          </p:cNvPr>
          <p:cNvSpPr>
            <a:spLocks noGrp="1" noRot="1" noChangeAspect="1"/>
          </p:cNvSpPr>
          <p:nvPr>
            <p:ph type="sldImg" sz="quarter" idx="4294967295"/>
          </p:nvPr>
        </p:nvSpPr>
        <p:spPr>
          <a:xfrm>
            <a:off x="706438" y="1160465"/>
            <a:ext cx="5572125" cy="3133721"/>
          </a:xfrm>
          <a:prstGeom prst="rect">
            <a:avLst/>
          </a:prstGeom>
          <a:noFill/>
          <a:ln w="12701">
            <a:solidFill>
              <a:srgbClr val="000000"/>
            </a:solidFill>
            <a:prstDash val="solid"/>
          </a:ln>
        </p:spPr>
      </p:sp>
      <p:sp>
        <p:nvSpPr>
          <p:cNvPr id="11" name="Notes Placeholder 4">
            <a:extLst>
              <a:ext uri="{FF2B5EF4-FFF2-40B4-BE49-F238E27FC236}">
                <a16:creationId xmlns:a16="http://schemas.microsoft.com/office/drawing/2014/main" id="{1A23858F-FD68-6B89-42FB-F1DDD23D22D3}"/>
              </a:ext>
            </a:extLst>
          </p:cNvPr>
          <p:cNvSpPr txBox="1">
            <a:spLocks noGrp="1"/>
          </p:cNvSpPr>
          <p:nvPr>
            <p:ph type="body" sz="quarter" idx="4294967295"/>
          </p:nvPr>
        </p:nvSpPr>
        <p:spPr>
          <a:xfrm>
            <a:off x="698501" y="4467228"/>
            <a:ext cx="5587998" cy="365600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16D961B8-D76D-88B8-4A17-DF24EBE9EE8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>
          <a:xfrm>
            <a:off x="0" y="8818565"/>
            <a:ext cx="3027358" cy="4651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endParaRPr lang="en-US"/>
          </a:p>
        </p:txBody>
      </p:sp>
      <p:sp>
        <p:nvSpPr>
          <p:cNvPr id="13" name="Slide Number Placeholder 6">
            <a:extLst>
              <a:ext uri="{FF2B5EF4-FFF2-40B4-BE49-F238E27FC236}">
                <a16:creationId xmlns:a16="http://schemas.microsoft.com/office/drawing/2014/main" id="{349A5D0A-150F-2B57-F22C-53DCE48DA1BD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>
          <a:xfrm>
            <a:off x="3956051" y="8818565"/>
            <a:ext cx="3027358" cy="4651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b" anchorCtr="0" compatLnSpc="1">
            <a:noAutofit/>
          </a:bodyPr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</a:defRPr>
            </a:lvl1pPr>
          </a:lstStyle>
          <a:p>
            <a:pPr lvl="0"/>
            <a:fld id="{B58A510B-A69F-488D-B686-2ED8F3530FE5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414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1pPr>
    <a:lvl2pPr marL="457200" marR="0" lvl="1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2pPr>
    <a:lvl3pPr marL="914400" marR="0" lvl="2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3pPr>
    <a:lvl4pPr marL="1371600" marR="0" lvl="3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4pPr>
    <a:lvl5pPr marL="1828800" marR="0" lvl="4" indent="0" algn="l" defTabSz="914400" rtl="0" fontAlgn="auto" hangingPunct="1">
      <a:lnSpc>
        <a:spcPct val="100000"/>
      </a:lnSpc>
      <a:spcBef>
        <a:spcPts val="0"/>
      </a:spcBef>
      <a:spcAft>
        <a:spcPts val="0"/>
      </a:spcAft>
      <a:buNone/>
      <a:tabLst/>
      <a:defRPr lang="en-US" sz="1200" b="0" i="0" u="none" strike="noStrike" kern="1200" cap="none" spc="0" baseline="0">
        <a:solidFill>
          <a:srgbClr val="000000"/>
        </a:solidFill>
        <a:uFillTx/>
        <a:latin typeface="Calibri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>
            <a:extLst>
              <a:ext uri="{FF2B5EF4-FFF2-40B4-BE49-F238E27FC236}">
                <a16:creationId xmlns:a16="http://schemas.microsoft.com/office/drawing/2014/main" id="{A7803DF4-202A-AD7E-0F7F-0EF750D1012E}"/>
              </a:ext>
            </a:extLst>
          </p:cNvPr>
          <p:cNvSpPr/>
          <p:nvPr/>
        </p:nvSpPr>
        <p:spPr>
          <a:xfrm rot="10799991">
            <a:off x="853300" y="5650992"/>
            <a:ext cx="6821469" cy="120700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758726"/>
              <a:gd name="f7" fmla="val 842020"/>
              <a:gd name="f8" fmla="val 2449167"/>
              <a:gd name="f9" fmla="val 841961"/>
              <a:gd name="f10" fmla="val 1373800"/>
              <a:gd name="f11" fmla="val 847496"/>
              <a:gd name="f12" fmla="val 537447"/>
              <a:gd name="f13" fmla="val 464031"/>
              <a:gd name="f14" fmla="val 12024"/>
              <a:gd name="f15" fmla="val 11254"/>
              <a:gd name="f16" fmla="val 4526601"/>
              <a:gd name="f17" fmla="val 141635"/>
              <a:gd name="f18" fmla="val 3913845"/>
              <a:gd name="f19" fmla="val 510819"/>
              <a:gd name="f20" fmla="val 3285564"/>
              <a:gd name="f21" fmla="val 837657"/>
              <a:gd name="f22" fmla="+- 0 0 -90"/>
              <a:gd name="f23" fmla="*/ f3 1 4758726"/>
              <a:gd name="f24" fmla="*/ f4 1 842020"/>
              <a:gd name="f25" fmla="+- f7 0 f5"/>
              <a:gd name="f26" fmla="+- f6 0 f5"/>
              <a:gd name="f27" fmla="*/ f22 f0 1"/>
              <a:gd name="f28" fmla="*/ f26 1 4758726"/>
              <a:gd name="f29" fmla="*/ f25 1 842020"/>
              <a:gd name="f30" fmla="*/ 2449167 f26 1"/>
              <a:gd name="f31" fmla="*/ 841961 f25 1"/>
              <a:gd name="f32" fmla="*/ 12024 f26 1"/>
              <a:gd name="f33" fmla="*/ 11254 f25 1"/>
              <a:gd name="f34" fmla="*/ 0 f26 1"/>
              <a:gd name="f35" fmla="*/ 0 f25 1"/>
              <a:gd name="f36" fmla="*/ 4758726 f26 1"/>
              <a:gd name="f37" fmla="*/ 4526601 f26 1"/>
              <a:gd name="f38" fmla="*/ 141635 f25 1"/>
              <a:gd name="f39" fmla="*/ f27 1 f2"/>
              <a:gd name="f40" fmla="*/ f30 1 4758726"/>
              <a:gd name="f41" fmla="*/ f31 1 842020"/>
              <a:gd name="f42" fmla="*/ f32 1 4758726"/>
              <a:gd name="f43" fmla="*/ f33 1 842020"/>
              <a:gd name="f44" fmla="*/ f34 1 4758726"/>
              <a:gd name="f45" fmla="*/ f35 1 842020"/>
              <a:gd name="f46" fmla="*/ f36 1 4758726"/>
              <a:gd name="f47" fmla="*/ f37 1 4758726"/>
              <a:gd name="f48" fmla="*/ f38 1 842020"/>
              <a:gd name="f49" fmla="*/ f5 1 f28"/>
              <a:gd name="f50" fmla="*/ f6 1 f28"/>
              <a:gd name="f51" fmla="*/ f5 1 f29"/>
              <a:gd name="f52" fmla="*/ f7 1 f29"/>
              <a:gd name="f53" fmla="+- f39 0 f1"/>
              <a:gd name="f54" fmla="*/ f40 1 f28"/>
              <a:gd name="f55" fmla="*/ f41 1 f29"/>
              <a:gd name="f56" fmla="*/ f42 1 f28"/>
              <a:gd name="f57" fmla="*/ f43 1 f29"/>
              <a:gd name="f58" fmla="*/ f44 1 f28"/>
              <a:gd name="f59" fmla="*/ f45 1 f29"/>
              <a:gd name="f60" fmla="*/ f46 1 f28"/>
              <a:gd name="f61" fmla="*/ f47 1 f28"/>
              <a:gd name="f62" fmla="*/ f48 1 f29"/>
              <a:gd name="f63" fmla="*/ f49 f23 1"/>
              <a:gd name="f64" fmla="*/ f50 f23 1"/>
              <a:gd name="f65" fmla="*/ f52 f24 1"/>
              <a:gd name="f66" fmla="*/ f51 f24 1"/>
              <a:gd name="f67" fmla="*/ f54 f23 1"/>
              <a:gd name="f68" fmla="*/ f55 f24 1"/>
              <a:gd name="f69" fmla="*/ f56 f23 1"/>
              <a:gd name="f70" fmla="*/ f57 f24 1"/>
              <a:gd name="f71" fmla="*/ f58 f23 1"/>
              <a:gd name="f72" fmla="*/ f59 f24 1"/>
              <a:gd name="f73" fmla="*/ f60 f23 1"/>
              <a:gd name="f74" fmla="*/ f61 f23 1"/>
              <a:gd name="f75" fmla="*/ f6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3">
                <a:pos x="f67" y="f68"/>
              </a:cxn>
              <a:cxn ang="f53">
                <a:pos x="f69" y="f70"/>
              </a:cxn>
              <a:cxn ang="f53">
                <a:pos x="f71" y="f72"/>
              </a:cxn>
              <a:cxn ang="f53">
                <a:pos x="f73" y="f72"/>
              </a:cxn>
              <a:cxn ang="f53">
                <a:pos x="f74" y="f75"/>
              </a:cxn>
              <a:cxn ang="f53">
                <a:pos x="f67" y="f68"/>
              </a:cxn>
            </a:cxnLst>
            <a:rect l="f63" t="f66" r="f64" b="f65"/>
            <a:pathLst>
              <a:path w="4758726" h="842020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lnTo>
                  <a:pt x="f5" y="f5"/>
                </a:lnTo>
                <a:lnTo>
                  <a:pt x="f6" y="f5"/>
                </a:lnTo>
                <a:lnTo>
                  <a:pt x="f16" y="f17"/>
                </a:lnTo>
                <a:cubicBezTo>
                  <a:pt x="f18" y="f19"/>
                  <a:pt x="f20" y="f21"/>
                  <a:pt x="f8" y="f9"/>
                </a:cubicBezTo>
                <a:close/>
              </a:path>
            </a:pathLst>
          </a:custGeom>
          <a:gradFill>
            <a:gsLst>
              <a:gs pos="0">
                <a:srgbClr val="64DFED">
                  <a:alpha val="0"/>
                </a:srgbClr>
              </a:gs>
              <a:gs pos="100000">
                <a:srgbClr val="ABC3F0">
                  <a:alpha val="71647"/>
                </a:srgbClr>
              </a:gs>
            </a:gsLst>
            <a:lin ang="132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3" name="Freeform 9">
            <a:extLst>
              <a:ext uri="{FF2B5EF4-FFF2-40B4-BE49-F238E27FC236}">
                <a16:creationId xmlns:a16="http://schemas.microsoft.com/office/drawing/2014/main" id="{8E24E040-5F4E-4B4C-300F-01DBCEB35265}"/>
              </a:ext>
            </a:extLst>
          </p:cNvPr>
          <p:cNvSpPr/>
          <p:nvPr/>
        </p:nvSpPr>
        <p:spPr>
          <a:xfrm rot="710188" flipV="1">
            <a:off x="-145582" y="4175627"/>
            <a:ext cx="6040005" cy="324087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747252"/>
              <a:gd name="f7" fmla="val 3620355"/>
              <a:gd name="f8" fmla="val 480125"/>
              <a:gd name="f9" fmla="val 1313462"/>
              <a:gd name="f10" fmla="val 6355443"/>
              <a:gd name="f11" fmla="val 1443581"/>
              <a:gd name="f12" fmla="val 5476828"/>
              <a:gd name="f13" fmla="val 1758684"/>
              <a:gd name="f14" fmla="val 4659690"/>
              <a:gd name="f15" fmla="val 2192443"/>
              <a:gd name="f16" fmla="val 4058536"/>
              <a:gd name="f17" fmla="val 2678500"/>
              <a:gd name="f18" fmla="val 2102261"/>
              <a:gd name="f19" fmla="val 4268418"/>
              <a:gd name="f20" fmla="val 625747"/>
              <a:gd name="f21" fmla="val 3626023"/>
              <a:gd name="f22" fmla="val 33178"/>
              <a:gd name="f23" fmla="val 2369641"/>
              <a:gd name="f24" fmla="val 2290898"/>
              <a:gd name="f25" fmla="+- 0 0 -90"/>
              <a:gd name="f26" fmla="*/ f3 1 6747252"/>
              <a:gd name="f27" fmla="*/ f4 1 3620355"/>
              <a:gd name="f28" fmla="+- f7 0 f5"/>
              <a:gd name="f29" fmla="+- f6 0 f5"/>
              <a:gd name="f30" fmla="*/ f25 f0 1"/>
              <a:gd name="f31" fmla="*/ f29 1 6747252"/>
              <a:gd name="f32" fmla="*/ f28 1 3620355"/>
              <a:gd name="f33" fmla="*/ 480125 f29 1"/>
              <a:gd name="f34" fmla="*/ 0 f28 1"/>
              <a:gd name="f35" fmla="*/ 6747252 f29 1"/>
              <a:gd name="f36" fmla="*/ 1313462 f28 1"/>
              <a:gd name="f37" fmla="*/ 6355443 f29 1"/>
              <a:gd name="f38" fmla="*/ 1443581 f28 1"/>
              <a:gd name="f39" fmla="*/ 4058536 f29 1"/>
              <a:gd name="f40" fmla="*/ 2678500 f28 1"/>
              <a:gd name="f41" fmla="*/ 33178 f29 1"/>
              <a:gd name="f42" fmla="*/ 2369641 f28 1"/>
              <a:gd name="f43" fmla="*/ 0 f29 1"/>
              <a:gd name="f44" fmla="*/ 2290898 f28 1"/>
              <a:gd name="f45" fmla="*/ f30 1 f2"/>
              <a:gd name="f46" fmla="*/ f33 1 6747252"/>
              <a:gd name="f47" fmla="*/ f34 1 3620355"/>
              <a:gd name="f48" fmla="*/ f35 1 6747252"/>
              <a:gd name="f49" fmla="*/ f36 1 3620355"/>
              <a:gd name="f50" fmla="*/ f37 1 6747252"/>
              <a:gd name="f51" fmla="*/ f38 1 3620355"/>
              <a:gd name="f52" fmla="*/ f39 1 6747252"/>
              <a:gd name="f53" fmla="*/ f40 1 3620355"/>
              <a:gd name="f54" fmla="*/ f41 1 6747252"/>
              <a:gd name="f55" fmla="*/ f42 1 3620355"/>
              <a:gd name="f56" fmla="*/ f43 1 6747252"/>
              <a:gd name="f57" fmla="*/ f44 1 3620355"/>
              <a:gd name="f58" fmla="*/ f5 1 f31"/>
              <a:gd name="f59" fmla="*/ f6 1 f31"/>
              <a:gd name="f60" fmla="*/ f5 1 f32"/>
              <a:gd name="f61" fmla="*/ f7 1 f32"/>
              <a:gd name="f62" fmla="+- f45 0 f1"/>
              <a:gd name="f63" fmla="*/ f46 1 f31"/>
              <a:gd name="f64" fmla="*/ f47 1 f32"/>
              <a:gd name="f65" fmla="*/ f48 1 f31"/>
              <a:gd name="f66" fmla="*/ f49 1 f32"/>
              <a:gd name="f67" fmla="*/ f50 1 f31"/>
              <a:gd name="f68" fmla="*/ f51 1 f32"/>
              <a:gd name="f69" fmla="*/ f52 1 f31"/>
              <a:gd name="f70" fmla="*/ f53 1 f32"/>
              <a:gd name="f71" fmla="*/ f54 1 f31"/>
              <a:gd name="f72" fmla="*/ f55 1 f32"/>
              <a:gd name="f73" fmla="*/ f56 1 f31"/>
              <a:gd name="f74" fmla="*/ f57 1 f32"/>
              <a:gd name="f75" fmla="*/ f58 f26 1"/>
              <a:gd name="f76" fmla="*/ f59 f26 1"/>
              <a:gd name="f77" fmla="*/ f61 f27 1"/>
              <a:gd name="f78" fmla="*/ f60 f27 1"/>
              <a:gd name="f79" fmla="*/ f63 f26 1"/>
              <a:gd name="f80" fmla="*/ f64 f27 1"/>
              <a:gd name="f81" fmla="*/ f65 f26 1"/>
              <a:gd name="f82" fmla="*/ f66 f27 1"/>
              <a:gd name="f83" fmla="*/ f67 f26 1"/>
              <a:gd name="f84" fmla="*/ f68 f27 1"/>
              <a:gd name="f85" fmla="*/ f69 f26 1"/>
              <a:gd name="f86" fmla="*/ f70 f27 1"/>
              <a:gd name="f87" fmla="*/ f71 f26 1"/>
              <a:gd name="f88" fmla="*/ f72 f27 1"/>
              <a:gd name="f89" fmla="*/ f73 f26 1"/>
              <a:gd name="f90" fmla="*/ f7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2">
                <a:pos x="f79" y="f80"/>
              </a:cxn>
              <a:cxn ang="f62">
                <a:pos x="f81" y="f82"/>
              </a:cxn>
              <a:cxn ang="f62">
                <a:pos x="f83" y="f84"/>
              </a:cxn>
              <a:cxn ang="f62">
                <a:pos x="f85" y="f86"/>
              </a:cxn>
              <a:cxn ang="f62">
                <a:pos x="f87" y="f88"/>
              </a:cxn>
              <a:cxn ang="f62">
                <a:pos x="f89" y="f90"/>
              </a:cxn>
              <a:cxn ang="f62">
                <a:pos x="f79" y="f80"/>
              </a:cxn>
            </a:cxnLst>
            <a:rect l="f75" t="f78" r="f76" b="f77"/>
            <a:pathLst>
              <a:path w="6747252" h="3620355">
                <a:moveTo>
                  <a:pt x="f8" y="f5"/>
                </a:moveTo>
                <a:lnTo>
                  <a:pt x="f6" y="f9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lnTo>
                  <a:pt x="f5" y="f24"/>
                </a:lnTo>
                <a:lnTo>
                  <a:pt x="f8" y="f5"/>
                </a:lnTo>
                <a:close/>
              </a:path>
            </a:pathLst>
          </a:custGeom>
          <a:gradFill>
            <a:gsLst>
              <a:gs pos="0">
                <a:srgbClr val="F6A6F4">
                  <a:alpha val="53787"/>
                </a:srgbClr>
              </a:gs>
              <a:gs pos="100000">
                <a:srgbClr val="3B21B4"/>
              </a:gs>
            </a:gsLst>
            <a:lin ang="81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 Light"/>
            </a:endParaRPr>
          </a:p>
        </p:txBody>
      </p:sp>
      <p:cxnSp>
        <p:nvCxnSpPr>
          <p:cNvPr id="4" name="Straight Connector 5">
            <a:extLst>
              <a:ext uri="{FF2B5EF4-FFF2-40B4-BE49-F238E27FC236}">
                <a16:creationId xmlns:a16="http://schemas.microsoft.com/office/drawing/2014/main" id="{AC8E2F12-1607-EAFB-79C1-16E3ECB3CFA8}"/>
              </a:ext>
            </a:extLst>
          </p:cNvPr>
          <p:cNvCxnSpPr/>
          <p:nvPr/>
        </p:nvCxnSpPr>
        <p:spPr>
          <a:xfrm rot="5400013">
            <a:off x="6096003" y="3104927"/>
            <a:ext cx="0" cy="1655174"/>
          </a:xfrm>
          <a:prstGeom prst="straightConnector1">
            <a:avLst/>
          </a:prstGeom>
          <a:noFill/>
          <a:ln w="6345" cap="flat">
            <a:solidFill>
              <a:srgbClr val="F6A6F4"/>
            </a:solidFill>
            <a:prstDash val="solid"/>
            <a:miter/>
          </a:ln>
        </p:spPr>
      </p:cxnSp>
      <p:sp>
        <p:nvSpPr>
          <p:cNvPr id="5" name="Freeform 1">
            <a:extLst>
              <a:ext uri="{FF2B5EF4-FFF2-40B4-BE49-F238E27FC236}">
                <a16:creationId xmlns:a16="http://schemas.microsoft.com/office/drawing/2014/main" id="{D14F3C42-E247-A162-DAF4-ED1D3158A49F}"/>
              </a:ext>
            </a:extLst>
          </p:cNvPr>
          <p:cNvSpPr/>
          <p:nvPr/>
        </p:nvSpPr>
        <p:spPr>
          <a:xfrm>
            <a:off x="-24332" y="0"/>
            <a:ext cx="12218980" cy="68606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218982"/>
              <a:gd name="f7" fmla="val 6860673"/>
              <a:gd name="f8" fmla="val 4456"/>
              <a:gd name="f9" fmla="val 3150735"/>
              <a:gd name="f10" fmla="val 3150734"/>
              <a:gd name="f11" fmla="val 1"/>
              <a:gd name="f12" fmla="val 3275209"/>
              <a:gd name="f13" fmla="val 1983013"/>
              <a:gd name="f14" fmla="val 12062259"/>
              <a:gd name="f15" fmla="val 2024385"/>
              <a:gd name="f16" fmla="val 11728036"/>
              <a:gd name="f17" fmla="val 2099441"/>
              <a:gd name="f18" fmla="val 11364094"/>
              <a:gd name="f19" fmla="val 2141640"/>
              <a:gd name="f20" fmla="val 10972986"/>
              <a:gd name="f21" fmla="val 2139627"/>
              <a:gd name="f22" fmla="val 8748018"/>
              <a:gd name="f23" fmla="val 2128176"/>
              <a:gd name="f24" fmla="val 7788484"/>
              <a:gd name="f25" fmla="val 155587"/>
              <a:gd name="f26" fmla="val 5417726"/>
              <a:gd name="f27" fmla="val 115939"/>
              <a:gd name="f28" fmla="val 5278815"/>
              <a:gd name="f29" fmla="val 113616"/>
              <a:gd name="f30" fmla="val 5143479"/>
              <a:gd name="f31" fmla="val 115764"/>
              <a:gd name="f32" fmla="val 5011629"/>
              <a:gd name="f33" fmla="val 121918"/>
              <a:gd name="f34" fmla="val 4783396"/>
              <a:gd name="f35" fmla="val 139697"/>
              <a:gd name="f36" fmla="val 4570293"/>
              <a:gd name="f37" fmla="val 145085"/>
              <a:gd name="f38" fmla="val 2859647"/>
              <a:gd name="f39" fmla="val 231798"/>
              <a:gd name="f40" fmla="val 1397605"/>
              <a:gd name="f41" fmla="val 1260791"/>
              <a:gd name="f42" fmla="val 692864"/>
              <a:gd name="f43" fmla="val 2723368"/>
              <a:gd name="f44" fmla="val 653810"/>
              <a:gd name="f45" fmla="val 2809752"/>
              <a:gd name="f46" fmla="val 633474"/>
              <a:gd name="f47" fmla="val 2851993"/>
              <a:gd name="f48" fmla="val 600933"/>
              <a:gd name="f49" fmla="val 2920155"/>
              <a:gd name="f50" fmla="val 575052"/>
              <a:gd name="f51" fmla="val 2977311"/>
              <a:gd name="f52" fmla="val 551923"/>
              <a:gd name="f53" fmla="val 3041708"/>
              <a:gd name="f54" fmla="val 532245"/>
              <a:gd name="f55" fmla="val 3101107"/>
              <a:gd name="f56" fmla="val 519820"/>
              <a:gd name="f57" fmla="val 3132620"/>
              <a:gd name="f58" fmla="val 340732"/>
              <a:gd name="f59" fmla="val 3621732"/>
              <a:gd name="f60" fmla="val 242995"/>
              <a:gd name="f61" fmla="val 4150057"/>
              <a:gd name="f62" fmla="val 4701210"/>
              <a:gd name="f63" fmla="val 5409836"/>
              <a:gd name="f64" fmla="val 404560"/>
              <a:gd name="f65" fmla="val 6080725"/>
              <a:gd name="f66" fmla="val 6679052"/>
              <a:gd name="f67" fmla="val 784515"/>
              <a:gd name="f68" fmla="val 6858000"/>
              <a:gd name="f69" fmla="val 341340"/>
              <a:gd name="f70" fmla="val 2794000"/>
              <a:gd name="f71" fmla="val 2022550"/>
              <a:gd name="f72" fmla="val 1646989"/>
              <a:gd name="f73" fmla="+- 0 0 -90"/>
              <a:gd name="f74" fmla="*/ f3 1 12218982"/>
              <a:gd name="f75" fmla="*/ f4 1 6860673"/>
              <a:gd name="f76" fmla="+- f7 0 f5"/>
              <a:gd name="f77" fmla="+- f6 0 f5"/>
              <a:gd name="f78" fmla="*/ f73 f0 1"/>
              <a:gd name="f79" fmla="*/ f77 1 12218982"/>
              <a:gd name="f80" fmla="*/ f76 1 6860673"/>
              <a:gd name="f81" fmla="*/ 4456 f77 1"/>
              <a:gd name="f82" fmla="*/ 0 f76 1"/>
              <a:gd name="f83" fmla="*/ 3150735 f77 1"/>
              <a:gd name="f84" fmla="*/ 3150734 f77 1"/>
              <a:gd name="f85" fmla="*/ 1 f76 1"/>
              <a:gd name="f86" fmla="*/ 3275209 f77 1"/>
              <a:gd name="f87" fmla="*/ 12218982 f77 1"/>
              <a:gd name="f88" fmla="*/ 1983013 f76 1"/>
              <a:gd name="f89" fmla="*/ 12062259 f77 1"/>
              <a:gd name="f90" fmla="*/ 2024385 f76 1"/>
              <a:gd name="f91" fmla="*/ 10972986 f77 1"/>
              <a:gd name="f92" fmla="*/ 2139627 f76 1"/>
              <a:gd name="f93" fmla="*/ 5417726 f77 1"/>
              <a:gd name="f94" fmla="*/ 115939 f76 1"/>
              <a:gd name="f95" fmla="*/ 5011629 f77 1"/>
              <a:gd name="f96" fmla="*/ 121918 f76 1"/>
              <a:gd name="f97" fmla="*/ 4783396 f77 1"/>
              <a:gd name="f98" fmla="*/ 139697 f76 1"/>
              <a:gd name="f99" fmla="*/ 4570293 f77 1"/>
              <a:gd name="f100" fmla="*/ 145085 f76 1"/>
              <a:gd name="f101" fmla="*/ 692864 f77 1"/>
              <a:gd name="f102" fmla="*/ 2723368 f76 1"/>
              <a:gd name="f103" fmla="*/ 653810 f77 1"/>
              <a:gd name="f104" fmla="*/ 2809752 f76 1"/>
              <a:gd name="f105" fmla="*/ 633474 f77 1"/>
              <a:gd name="f106" fmla="*/ 2851993 f76 1"/>
              <a:gd name="f107" fmla="*/ 551923 f77 1"/>
              <a:gd name="f108" fmla="*/ 3041708 f76 1"/>
              <a:gd name="f109" fmla="*/ 532245 f77 1"/>
              <a:gd name="f110" fmla="*/ 3101107 f76 1"/>
              <a:gd name="f111" fmla="*/ 519820 f77 1"/>
              <a:gd name="f112" fmla="*/ 3132620 f76 1"/>
              <a:gd name="f113" fmla="*/ 242995 f77 1"/>
              <a:gd name="f114" fmla="*/ 4701210 f76 1"/>
              <a:gd name="f115" fmla="*/ 6679052 f76 1"/>
              <a:gd name="f116" fmla="*/ 784515 f77 1"/>
              <a:gd name="f117" fmla="*/ 6858000 f76 1"/>
              <a:gd name="f118" fmla="*/ 341340 f77 1"/>
              <a:gd name="f119" fmla="*/ 6860673 f76 1"/>
              <a:gd name="f120" fmla="*/ 2794000 f76 1"/>
              <a:gd name="f121" fmla="*/ 0 f77 1"/>
              <a:gd name="f122" fmla="*/ 2022550 f76 1"/>
              <a:gd name="f123" fmla="*/ 1646989 f76 1"/>
              <a:gd name="f124" fmla="*/ f78 1 f2"/>
              <a:gd name="f125" fmla="*/ f81 1 12218982"/>
              <a:gd name="f126" fmla="*/ f82 1 6860673"/>
              <a:gd name="f127" fmla="*/ f83 1 12218982"/>
              <a:gd name="f128" fmla="*/ f84 1 12218982"/>
              <a:gd name="f129" fmla="*/ f85 1 6860673"/>
              <a:gd name="f130" fmla="*/ f86 1 12218982"/>
              <a:gd name="f131" fmla="*/ f87 1 12218982"/>
              <a:gd name="f132" fmla="*/ f88 1 6860673"/>
              <a:gd name="f133" fmla="*/ f89 1 12218982"/>
              <a:gd name="f134" fmla="*/ f90 1 6860673"/>
              <a:gd name="f135" fmla="*/ f91 1 12218982"/>
              <a:gd name="f136" fmla="*/ f92 1 6860673"/>
              <a:gd name="f137" fmla="*/ f93 1 12218982"/>
              <a:gd name="f138" fmla="*/ f94 1 6860673"/>
              <a:gd name="f139" fmla="*/ f95 1 12218982"/>
              <a:gd name="f140" fmla="*/ f96 1 6860673"/>
              <a:gd name="f141" fmla="*/ f97 1 12218982"/>
              <a:gd name="f142" fmla="*/ f98 1 6860673"/>
              <a:gd name="f143" fmla="*/ f99 1 12218982"/>
              <a:gd name="f144" fmla="*/ f100 1 6860673"/>
              <a:gd name="f145" fmla="*/ f101 1 12218982"/>
              <a:gd name="f146" fmla="*/ f102 1 6860673"/>
              <a:gd name="f147" fmla="*/ f103 1 12218982"/>
              <a:gd name="f148" fmla="*/ f104 1 6860673"/>
              <a:gd name="f149" fmla="*/ f105 1 12218982"/>
              <a:gd name="f150" fmla="*/ f106 1 6860673"/>
              <a:gd name="f151" fmla="*/ f107 1 12218982"/>
              <a:gd name="f152" fmla="*/ f108 1 6860673"/>
              <a:gd name="f153" fmla="*/ f109 1 12218982"/>
              <a:gd name="f154" fmla="*/ f110 1 6860673"/>
              <a:gd name="f155" fmla="*/ f111 1 12218982"/>
              <a:gd name="f156" fmla="*/ f112 1 6860673"/>
              <a:gd name="f157" fmla="*/ f113 1 12218982"/>
              <a:gd name="f158" fmla="*/ f114 1 6860673"/>
              <a:gd name="f159" fmla="*/ f115 1 6860673"/>
              <a:gd name="f160" fmla="*/ f116 1 12218982"/>
              <a:gd name="f161" fmla="*/ f117 1 6860673"/>
              <a:gd name="f162" fmla="*/ f118 1 12218982"/>
              <a:gd name="f163" fmla="*/ f119 1 6860673"/>
              <a:gd name="f164" fmla="*/ f120 1 6860673"/>
              <a:gd name="f165" fmla="*/ f121 1 12218982"/>
              <a:gd name="f166" fmla="*/ f122 1 6860673"/>
              <a:gd name="f167" fmla="*/ f123 1 6860673"/>
              <a:gd name="f168" fmla="*/ f5 1 f79"/>
              <a:gd name="f169" fmla="*/ f6 1 f79"/>
              <a:gd name="f170" fmla="*/ f5 1 f80"/>
              <a:gd name="f171" fmla="*/ f7 1 f80"/>
              <a:gd name="f172" fmla="+- f124 0 f1"/>
              <a:gd name="f173" fmla="*/ f125 1 f79"/>
              <a:gd name="f174" fmla="*/ f126 1 f80"/>
              <a:gd name="f175" fmla="*/ f127 1 f79"/>
              <a:gd name="f176" fmla="*/ f128 1 f79"/>
              <a:gd name="f177" fmla="*/ f129 1 f80"/>
              <a:gd name="f178" fmla="*/ f130 1 f79"/>
              <a:gd name="f179" fmla="*/ f131 1 f79"/>
              <a:gd name="f180" fmla="*/ f132 1 f80"/>
              <a:gd name="f181" fmla="*/ f133 1 f79"/>
              <a:gd name="f182" fmla="*/ f134 1 f80"/>
              <a:gd name="f183" fmla="*/ f135 1 f79"/>
              <a:gd name="f184" fmla="*/ f136 1 f80"/>
              <a:gd name="f185" fmla="*/ f137 1 f79"/>
              <a:gd name="f186" fmla="*/ f138 1 f80"/>
              <a:gd name="f187" fmla="*/ f139 1 f79"/>
              <a:gd name="f188" fmla="*/ f140 1 f80"/>
              <a:gd name="f189" fmla="*/ f141 1 f79"/>
              <a:gd name="f190" fmla="*/ f142 1 f80"/>
              <a:gd name="f191" fmla="*/ f143 1 f79"/>
              <a:gd name="f192" fmla="*/ f144 1 f80"/>
              <a:gd name="f193" fmla="*/ f145 1 f79"/>
              <a:gd name="f194" fmla="*/ f146 1 f80"/>
              <a:gd name="f195" fmla="*/ f147 1 f79"/>
              <a:gd name="f196" fmla="*/ f148 1 f80"/>
              <a:gd name="f197" fmla="*/ f149 1 f79"/>
              <a:gd name="f198" fmla="*/ f150 1 f80"/>
              <a:gd name="f199" fmla="*/ f151 1 f79"/>
              <a:gd name="f200" fmla="*/ f152 1 f80"/>
              <a:gd name="f201" fmla="*/ f153 1 f79"/>
              <a:gd name="f202" fmla="*/ f154 1 f80"/>
              <a:gd name="f203" fmla="*/ f155 1 f79"/>
              <a:gd name="f204" fmla="*/ f156 1 f80"/>
              <a:gd name="f205" fmla="*/ f157 1 f79"/>
              <a:gd name="f206" fmla="*/ f158 1 f80"/>
              <a:gd name="f207" fmla="*/ f159 1 f80"/>
              <a:gd name="f208" fmla="*/ f160 1 f79"/>
              <a:gd name="f209" fmla="*/ f161 1 f80"/>
              <a:gd name="f210" fmla="*/ f162 1 f79"/>
              <a:gd name="f211" fmla="*/ f163 1 f80"/>
              <a:gd name="f212" fmla="*/ f164 1 f80"/>
              <a:gd name="f213" fmla="*/ f165 1 f79"/>
              <a:gd name="f214" fmla="*/ f166 1 f80"/>
              <a:gd name="f215" fmla="*/ f167 1 f80"/>
              <a:gd name="f216" fmla="*/ f168 f74 1"/>
              <a:gd name="f217" fmla="*/ f169 f74 1"/>
              <a:gd name="f218" fmla="*/ f171 f75 1"/>
              <a:gd name="f219" fmla="*/ f170 f75 1"/>
              <a:gd name="f220" fmla="*/ f173 f74 1"/>
              <a:gd name="f221" fmla="*/ f174 f75 1"/>
              <a:gd name="f222" fmla="*/ f175 f74 1"/>
              <a:gd name="f223" fmla="*/ f176 f74 1"/>
              <a:gd name="f224" fmla="*/ f177 f75 1"/>
              <a:gd name="f225" fmla="*/ f178 f74 1"/>
              <a:gd name="f226" fmla="*/ f179 f74 1"/>
              <a:gd name="f227" fmla="*/ f180 f75 1"/>
              <a:gd name="f228" fmla="*/ f181 f74 1"/>
              <a:gd name="f229" fmla="*/ f182 f75 1"/>
              <a:gd name="f230" fmla="*/ f183 f74 1"/>
              <a:gd name="f231" fmla="*/ f184 f75 1"/>
              <a:gd name="f232" fmla="*/ f185 f74 1"/>
              <a:gd name="f233" fmla="*/ f186 f75 1"/>
              <a:gd name="f234" fmla="*/ f187 f74 1"/>
              <a:gd name="f235" fmla="*/ f188 f75 1"/>
              <a:gd name="f236" fmla="*/ f189 f74 1"/>
              <a:gd name="f237" fmla="*/ f190 f75 1"/>
              <a:gd name="f238" fmla="*/ f191 f74 1"/>
              <a:gd name="f239" fmla="*/ f192 f75 1"/>
              <a:gd name="f240" fmla="*/ f193 f74 1"/>
              <a:gd name="f241" fmla="*/ f194 f75 1"/>
              <a:gd name="f242" fmla="*/ f195 f74 1"/>
              <a:gd name="f243" fmla="*/ f196 f75 1"/>
              <a:gd name="f244" fmla="*/ f197 f74 1"/>
              <a:gd name="f245" fmla="*/ f198 f75 1"/>
              <a:gd name="f246" fmla="*/ f199 f74 1"/>
              <a:gd name="f247" fmla="*/ f200 f75 1"/>
              <a:gd name="f248" fmla="*/ f201 f74 1"/>
              <a:gd name="f249" fmla="*/ f202 f75 1"/>
              <a:gd name="f250" fmla="*/ f203 f74 1"/>
              <a:gd name="f251" fmla="*/ f204 f75 1"/>
              <a:gd name="f252" fmla="*/ f205 f74 1"/>
              <a:gd name="f253" fmla="*/ f206 f75 1"/>
              <a:gd name="f254" fmla="*/ f207 f75 1"/>
              <a:gd name="f255" fmla="*/ f208 f74 1"/>
              <a:gd name="f256" fmla="*/ f209 f75 1"/>
              <a:gd name="f257" fmla="*/ f210 f74 1"/>
              <a:gd name="f258" fmla="*/ f211 f75 1"/>
              <a:gd name="f259" fmla="*/ f212 f75 1"/>
              <a:gd name="f260" fmla="*/ f213 f74 1"/>
              <a:gd name="f261" fmla="*/ f214 f75 1"/>
              <a:gd name="f262" fmla="*/ f215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72">
                <a:pos x="f220" y="f221"/>
              </a:cxn>
              <a:cxn ang="f172">
                <a:pos x="f222" y="f221"/>
              </a:cxn>
              <a:cxn ang="f172">
                <a:pos x="f223" y="f224"/>
              </a:cxn>
              <a:cxn ang="f172">
                <a:pos x="f225" y="f224"/>
              </a:cxn>
              <a:cxn ang="f172">
                <a:pos x="f225" y="f221"/>
              </a:cxn>
              <a:cxn ang="f172">
                <a:pos x="f226" y="f221"/>
              </a:cxn>
              <a:cxn ang="f172">
                <a:pos x="f226" y="f227"/>
              </a:cxn>
              <a:cxn ang="f172">
                <a:pos x="f228" y="f229"/>
              </a:cxn>
              <a:cxn ang="f172">
                <a:pos x="f230" y="f231"/>
              </a:cxn>
              <a:cxn ang="f172">
                <a:pos x="f232" y="f233"/>
              </a:cxn>
              <a:cxn ang="f172">
                <a:pos x="f234" y="f235"/>
              </a:cxn>
              <a:cxn ang="f172">
                <a:pos x="f236" y="f237"/>
              </a:cxn>
              <a:cxn ang="f172">
                <a:pos x="f238" y="f239"/>
              </a:cxn>
              <a:cxn ang="f172">
                <a:pos x="f240" y="f241"/>
              </a:cxn>
              <a:cxn ang="f172">
                <a:pos x="f242" y="f243"/>
              </a:cxn>
              <a:cxn ang="f172">
                <a:pos x="f244" y="f245"/>
              </a:cxn>
              <a:cxn ang="f172">
                <a:pos x="f246" y="f247"/>
              </a:cxn>
              <a:cxn ang="f172">
                <a:pos x="f248" y="f249"/>
              </a:cxn>
              <a:cxn ang="f172">
                <a:pos x="f250" y="f251"/>
              </a:cxn>
              <a:cxn ang="f172">
                <a:pos x="f252" y="f253"/>
              </a:cxn>
              <a:cxn ang="f172">
                <a:pos x="f240" y="f254"/>
              </a:cxn>
              <a:cxn ang="f172">
                <a:pos x="f255" y="f256"/>
              </a:cxn>
              <a:cxn ang="f172">
                <a:pos x="f257" y="f256"/>
              </a:cxn>
              <a:cxn ang="f172">
                <a:pos x="f257" y="f258"/>
              </a:cxn>
              <a:cxn ang="f172">
                <a:pos x="f220" y="f258"/>
              </a:cxn>
              <a:cxn ang="f172">
                <a:pos x="f220" y="f259"/>
              </a:cxn>
              <a:cxn ang="f172">
                <a:pos x="f260" y="f259"/>
              </a:cxn>
              <a:cxn ang="f172">
                <a:pos x="f260" y="f261"/>
              </a:cxn>
              <a:cxn ang="f172">
                <a:pos x="f220" y="f261"/>
              </a:cxn>
              <a:cxn ang="f172">
                <a:pos x="f220" y="f262"/>
              </a:cxn>
              <a:cxn ang="f172">
                <a:pos x="f220" y="f221"/>
              </a:cxn>
            </a:cxnLst>
            <a:rect l="f216" t="f219" r="f217" b="f218"/>
            <a:pathLst>
              <a:path w="12218982" h="6860673">
                <a:moveTo>
                  <a:pt x="f8" y="f5"/>
                </a:moveTo>
                <a:lnTo>
                  <a:pt x="f9" y="f5"/>
                </a:lnTo>
                <a:lnTo>
                  <a:pt x="f10" y="f11"/>
                </a:lnTo>
                <a:lnTo>
                  <a:pt x="f12" y="f11"/>
                </a:lnTo>
                <a:lnTo>
                  <a:pt x="f12" y="f5"/>
                </a:lnTo>
                <a:lnTo>
                  <a:pt x="f6" y="f5"/>
                </a:lnTo>
                <a:lnTo>
                  <a:pt x="f6" y="f13"/>
                </a:lnTo>
                <a:lnTo>
                  <a:pt x="f14" y="f15"/>
                </a:ln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lnTo>
                  <a:pt x="f34" y="f35"/>
                </a:lnTo>
                <a:lnTo>
                  <a:pt x="f36" y="f37"/>
                </a:lnTo>
                <a:cubicBezTo>
                  <a:pt x="f38" y="f39"/>
                  <a:pt x="f40" y="f41"/>
                  <a:pt x="f42" y="f43"/>
                </a:cubicBezTo>
                <a:lnTo>
                  <a:pt x="f44" y="f45"/>
                </a:lnTo>
                <a:lnTo>
                  <a:pt x="f46" y="f47"/>
                </a:lnTo>
                <a:cubicBezTo>
                  <a:pt x="f48" y="f49"/>
                  <a:pt x="f50" y="f51"/>
                  <a:pt x="f52" y="f53"/>
                </a:cubicBezTo>
                <a:lnTo>
                  <a:pt x="f54" y="f55"/>
                </a:lnTo>
                <a:lnTo>
                  <a:pt x="f56" y="f57"/>
                </a:lnTo>
                <a:cubicBezTo>
                  <a:pt x="f58" y="f59"/>
                  <a:pt x="f60" y="f61"/>
                  <a:pt x="f60" y="f62"/>
                </a:cubicBezTo>
                <a:cubicBezTo>
                  <a:pt x="f60" y="f63"/>
                  <a:pt x="f64" y="f65"/>
                  <a:pt x="f42" y="f66"/>
                </a:cubicBezTo>
                <a:lnTo>
                  <a:pt x="f67" y="f68"/>
                </a:lnTo>
                <a:lnTo>
                  <a:pt x="f69" y="f68"/>
                </a:lnTo>
                <a:lnTo>
                  <a:pt x="f69" y="f7"/>
                </a:lnTo>
                <a:lnTo>
                  <a:pt x="f8" y="f7"/>
                </a:lnTo>
                <a:lnTo>
                  <a:pt x="f8" y="f70"/>
                </a:lnTo>
                <a:lnTo>
                  <a:pt x="f5" y="f70"/>
                </a:lnTo>
                <a:lnTo>
                  <a:pt x="f5" y="f71"/>
                </a:lnTo>
                <a:lnTo>
                  <a:pt x="f8" y="f71"/>
                </a:lnTo>
                <a:lnTo>
                  <a:pt x="f8" y="f72"/>
                </a:lnTo>
                <a:lnTo>
                  <a:pt x="f8" y="f5"/>
                </a:lnTo>
                <a:close/>
              </a:path>
            </a:pathLst>
          </a:custGeom>
          <a:gradFill>
            <a:gsLst>
              <a:gs pos="0">
                <a:srgbClr val="92CDF0">
                  <a:alpha val="31889"/>
                </a:srgbClr>
              </a:gs>
              <a:gs pos="100000">
                <a:srgbClr val="102857">
                  <a:alpha val="0"/>
                </a:srgbClr>
              </a:gs>
            </a:gsLst>
            <a:path path="circle">
              <a:fillToRect t="100000" r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6" name="Freeform 3">
            <a:extLst>
              <a:ext uri="{FF2B5EF4-FFF2-40B4-BE49-F238E27FC236}">
                <a16:creationId xmlns:a16="http://schemas.microsoft.com/office/drawing/2014/main" id="{37AA11E6-79D2-F7B2-9A74-449DE1FE5630}"/>
              </a:ext>
            </a:extLst>
          </p:cNvPr>
          <p:cNvSpPr/>
          <p:nvPr/>
        </p:nvSpPr>
        <p:spPr>
          <a:xfrm flipH="1" flipV="1">
            <a:off x="-26983" y="9939"/>
            <a:ext cx="12218980" cy="68606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218982"/>
              <a:gd name="f7" fmla="val 6860673"/>
              <a:gd name="f8" fmla="val 4456"/>
              <a:gd name="f9" fmla="val 3150735"/>
              <a:gd name="f10" fmla="val 3150734"/>
              <a:gd name="f11" fmla="val 1"/>
              <a:gd name="f12" fmla="val 3275209"/>
              <a:gd name="f13" fmla="val 1983013"/>
              <a:gd name="f14" fmla="val 12062259"/>
              <a:gd name="f15" fmla="val 2024385"/>
              <a:gd name="f16" fmla="val 11728036"/>
              <a:gd name="f17" fmla="val 2099441"/>
              <a:gd name="f18" fmla="val 11364094"/>
              <a:gd name="f19" fmla="val 2141640"/>
              <a:gd name="f20" fmla="val 10972986"/>
              <a:gd name="f21" fmla="val 2139627"/>
              <a:gd name="f22" fmla="val 8748018"/>
              <a:gd name="f23" fmla="val 2128176"/>
              <a:gd name="f24" fmla="val 7788484"/>
              <a:gd name="f25" fmla="val 155587"/>
              <a:gd name="f26" fmla="val 5417726"/>
              <a:gd name="f27" fmla="val 115939"/>
              <a:gd name="f28" fmla="val 5278815"/>
              <a:gd name="f29" fmla="val 113616"/>
              <a:gd name="f30" fmla="val 5143479"/>
              <a:gd name="f31" fmla="val 115764"/>
              <a:gd name="f32" fmla="val 5011629"/>
              <a:gd name="f33" fmla="val 121918"/>
              <a:gd name="f34" fmla="val 4783396"/>
              <a:gd name="f35" fmla="val 139697"/>
              <a:gd name="f36" fmla="val 4570293"/>
              <a:gd name="f37" fmla="val 145085"/>
              <a:gd name="f38" fmla="val 2859647"/>
              <a:gd name="f39" fmla="val 231798"/>
              <a:gd name="f40" fmla="val 1397605"/>
              <a:gd name="f41" fmla="val 1260791"/>
              <a:gd name="f42" fmla="val 692864"/>
              <a:gd name="f43" fmla="val 2723368"/>
              <a:gd name="f44" fmla="val 653810"/>
              <a:gd name="f45" fmla="val 2809752"/>
              <a:gd name="f46" fmla="val 633474"/>
              <a:gd name="f47" fmla="val 2851993"/>
              <a:gd name="f48" fmla="val 600933"/>
              <a:gd name="f49" fmla="val 2920155"/>
              <a:gd name="f50" fmla="val 575052"/>
              <a:gd name="f51" fmla="val 2977311"/>
              <a:gd name="f52" fmla="val 551923"/>
              <a:gd name="f53" fmla="val 3041708"/>
              <a:gd name="f54" fmla="val 532245"/>
              <a:gd name="f55" fmla="val 3101107"/>
              <a:gd name="f56" fmla="val 519820"/>
              <a:gd name="f57" fmla="val 3132620"/>
              <a:gd name="f58" fmla="val 340732"/>
              <a:gd name="f59" fmla="val 3621732"/>
              <a:gd name="f60" fmla="val 242995"/>
              <a:gd name="f61" fmla="val 4150057"/>
              <a:gd name="f62" fmla="val 4701210"/>
              <a:gd name="f63" fmla="val 5409836"/>
              <a:gd name="f64" fmla="val 404560"/>
              <a:gd name="f65" fmla="val 6080725"/>
              <a:gd name="f66" fmla="val 6679052"/>
              <a:gd name="f67" fmla="val 784515"/>
              <a:gd name="f68" fmla="val 6858000"/>
              <a:gd name="f69" fmla="val 341340"/>
              <a:gd name="f70" fmla="val 2794000"/>
              <a:gd name="f71" fmla="val 2022550"/>
              <a:gd name="f72" fmla="val 1646989"/>
              <a:gd name="f73" fmla="+- 0 0 -90"/>
              <a:gd name="f74" fmla="*/ f3 1 12218982"/>
              <a:gd name="f75" fmla="*/ f4 1 6860673"/>
              <a:gd name="f76" fmla="+- f7 0 f5"/>
              <a:gd name="f77" fmla="+- f6 0 f5"/>
              <a:gd name="f78" fmla="*/ f73 f0 1"/>
              <a:gd name="f79" fmla="*/ f77 1 12218982"/>
              <a:gd name="f80" fmla="*/ f76 1 6860673"/>
              <a:gd name="f81" fmla="*/ 4456 f77 1"/>
              <a:gd name="f82" fmla="*/ 0 f76 1"/>
              <a:gd name="f83" fmla="*/ 3150735 f77 1"/>
              <a:gd name="f84" fmla="*/ 3150734 f77 1"/>
              <a:gd name="f85" fmla="*/ 1 f76 1"/>
              <a:gd name="f86" fmla="*/ 3275209 f77 1"/>
              <a:gd name="f87" fmla="*/ 12218982 f77 1"/>
              <a:gd name="f88" fmla="*/ 1983013 f76 1"/>
              <a:gd name="f89" fmla="*/ 12062259 f77 1"/>
              <a:gd name="f90" fmla="*/ 2024385 f76 1"/>
              <a:gd name="f91" fmla="*/ 10972986 f77 1"/>
              <a:gd name="f92" fmla="*/ 2139627 f76 1"/>
              <a:gd name="f93" fmla="*/ 5417726 f77 1"/>
              <a:gd name="f94" fmla="*/ 115939 f76 1"/>
              <a:gd name="f95" fmla="*/ 5011629 f77 1"/>
              <a:gd name="f96" fmla="*/ 121918 f76 1"/>
              <a:gd name="f97" fmla="*/ 4783396 f77 1"/>
              <a:gd name="f98" fmla="*/ 139697 f76 1"/>
              <a:gd name="f99" fmla="*/ 4570293 f77 1"/>
              <a:gd name="f100" fmla="*/ 145085 f76 1"/>
              <a:gd name="f101" fmla="*/ 692864 f77 1"/>
              <a:gd name="f102" fmla="*/ 2723368 f76 1"/>
              <a:gd name="f103" fmla="*/ 653810 f77 1"/>
              <a:gd name="f104" fmla="*/ 2809752 f76 1"/>
              <a:gd name="f105" fmla="*/ 633474 f77 1"/>
              <a:gd name="f106" fmla="*/ 2851993 f76 1"/>
              <a:gd name="f107" fmla="*/ 551923 f77 1"/>
              <a:gd name="f108" fmla="*/ 3041708 f76 1"/>
              <a:gd name="f109" fmla="*/ 532245 f77 1"/>
              <a:gd name="f110" fmla="*/ 3101107 f76 1"/>
              <a:gd name="f111" fmla="*/ 519820 f77 1"/>
              <a:gd name="f112" fmla="*/ 3132620 f76 1"/>
              <a:gd name="f113" fmla="*/ 242995 f77 1"/>
              <a:gd name="f114" fmla="*/ 4701210 f76 1"/>
              <a:gd name="f115" fmla="*/ 6679052 f76 1"/>
              <a:gd name="f116" fmla="*/ 784515 f77 1"/>
              <a:gd name="f117" fmla="*/ 6858000 f76 1"/>
              <a:gd name="f118" fmla="*/ 341340 f77 1"/>
              <a:gd name="f119" fmla="*/ 6860673 f76 1"/>
              <a:gd name="f120" fmla="*/ 2794000 f76 1"/>
              <a:gd name="f121" fmla="*/ 0 f77 1"/>
              <a:gd name="f122" fmla="*/ 2022550 f76 1"/>
              <a:gd name="f123" fmla="*/ 1646989 f76 1"/>
              <a:gd name="f124" fmla="*/ f78 1 f2"/>
              <a:gd name="f125" fmla="*/ f81 1 12218982"/>
              <a:gd name="f126" fmla="*/ f82 1 6860673"/>
              <a:gd name="f127" fmla="*/ f83 1 12218982"/>
              <a:gd name="f128" fmla="*/ f84 1 12218982"/>
              <a:gd name="f129" fmla="*/ f85 1 6860673"/>
              <a:gd name="f130" fmla="*/ f86 1 12218982"/>
              <a:gd name="f131" fmla="*/ f87 1 12218982"/>
              <a:gd name="f132" fmla="*/ f88 1 6860673"/>
              <a:gd name="f133" fmla="*/ f89 1 12218982"/>
              <a:gd name="f134" fmla="*/ f90 1 6860673"/>
              <a:gd name="f135" fmla="*/ f91 1 12218982"/>
              <a:gd name="f136" fmla="*/ f92 1 6860673"/>
              <a:gd name="f137" fmla="*/ f93 1 12218982"/>
              <a:gd name="f138" fmla="*/ f94 1 6860673"/>
              <a:gd name="f139" fmla="*/ f95 1 12218982"/>
              <a:gd name="f140" fmla="*/ f96 1 6860673"/>
              <a:gd name="f141" fmla="*/ f97 1 12218982"/>
              <a:gd name="f142" fmla="*/ f98 1 6860673"/>
              <a:gd name="f143" fmla="*/ f99 1 12218982"/>
              <a:gd name="f144" fmla="*/ f100 1 6860673"/>
              <a:gd name="f145" fmla="*/ f101 1 12218982"/>
              <a:gd name="f146" fmla="*/ f102 1 6860673"/>
              <a:gd name="f147" fmla="*/ f103 1 12218982"/>
              <a:gd name="f148" fmla="*/ f104 1 6860673"/>
              <a:gd name="f149" fmla="*/ f105 1 12218982"/>
              <a:gd name="f150" fmla="*/ f106 1 6860673"/>
              <a:gd name="f151" fmla="*/ f107 1 12218982"/>
              <a:gd name="f152" fmla="*/ f108 1 6860673"/>
              <a:gd name="f153" fmla="*/ f109 1 12218982"/>
              <a:gd name="f154" fmla="*/ f110 1 6860673"/>
              <a:gd name="f155" fmla="*/ f111 1 12218982"/>
              <a:gd name="f156" fmla="*/ f112 1 6860673"/>
              <a:gd name="f157" fmla="*/ f113 1 12218982"/>
              <a:gd name="f158" fmla="*/ f114 1 6860673"/>
              <a:gd name="f159" fmla="*/ f115 1 6860673"/>
              <a:gd name="f160" fmla="*/ f116 1 12218982"/>
              <a:gd name="f161" fmla="*/ f117 1 6860673"/>
              <a:gd name="f162" fmla="*/ f118 1 12218982"/>
              <a:gd name="f163" fmla="*/ f119 1 6860673"/>
              <a:gd name="f164" fmla="*/ f120 1 6860673"/>
              <a:gd name="f165" fmla="*/ f121 1 12218982"/>
              <a:gd name="f166" fmla="*/ f122 1 6860673"/>
              <a:gd name="f167" fmla="*/ f123 1 6860673"/>
              <a:gd name="f168" fmla="*/ f5 1 f79"/>
              <a:gd name="f169" fmla="*/ f6 1 f79"/>
              <a:gd name="f170" fmla="*/ f5 1 f80"/>
              <a:gd name="f171" fmla="*/ f7 1 f80"/>
              <a:gd name="f172" fmla="+- f124 0 f1"/>
              <a:gd name="f173" fmla="*/ f125 1 f79"/>
              <a:gd name="f174" fmla="*/ f126 1 f80"/>
              <a:gd name="f175" fmla="*/ f127 1 f79"/>
              <a:gd name="f176" fmla="*/ f128 1 f79"/>
              <a:gd name="f177" fmla="*/ f129 1 f80"/>
              <a:gd name="f178" fmla="*/ f130 1 f79"/>
              <a:gd name="f179" fmla="*/ f131 1 f79"/>
              <a:gd name="f180" fmla="*/ f132 1 f80"/>
              <a:gd name="f181" fmla="*/ f133 1 f79"/>
              <a:gd name="f182" fmla="*/ f134 1 f80"/>
              <a:gd name="f183" fmla="*/ f135 1 f79"/>
              <a:gd name="f184" fmla="*/ f136 1 f80"/>
              <a:gd name="f185" fmla="*/ f137 1 f79"/>
              <a:gd name="f186" fmla="*/ f138 1 f80"/>
              <a:gd name="f187" fmla="*/ f139 1 f79"/>
              <a:gd name="f188" fmla="*/ f140 1 f80"/>
              <a:gd name="f189" fmla="*/ f141 1 f79"/>
              <a:gd name="f190" fmla="*/ f142 1 f80"/>
              <a:gd name="f191" fmla="*/ f143 1 f79"/>
              <a:gd name="f192" fmla="*/ f144 1 f80"/>
              <a:gd name="f193" fmla="*/ f145 1 f79"/>
              <a:gd name="f194" fmla="*/ f146 1 f80"/>
              <a:gd name="f195" fmla="*/ f147 1 f79"/>
              <a:gd name="f196" fmla="*/ f148 1 f80"/>
              <a:gd name="f197" fmla="*/ f149 1 f79"/>
              <a:gd name="f198" fmla="*/ f150 1 f80"/>
              <a:gd name="f199" fmla="*/ f151 1 f79"/>
              <a:gd name="f200" fmla="*/ f152 1 f80"/>
              <a:gd name="f201" fmla="*/ f153 1 f79"/>
              <a:gd name="f202" fmla="*/ f154 1 f80"/>
              <a:gd name="f203" fmla="*/ f155 1 f79"/>
              <a:gd name="f204" fmla="*/ f156 1 f80"/>
              <a:gd name="f205" fmla="*/ f157 1 f79"/>
              <a:gd name="f206" fmla="*/ f158 1 f80"/>
              <a:gd name="f207" fmla="*/ f159 1 f80"/>
              <a:gd name="f208" fmla="*/ f160 1 f79"/>
              <a:gd name="f209" fmla="*/ f161 1 f80"/>
              <a:gd name="f210" fmla="*/ f162 1 f79"/>
              <a:gd name="f211" fmla="*/ f163 1 f80"/>
              <a:gd name="f212" fmla="*/ f164 1 f80"/>
              <a:gd name="f213" fmla="*/ f165 1 f79"/>
              <a:gd name="f214" fmla="*/ f166 1 f80"/>
              <a:gd name="f215" fmla="*/ f167 1 f80"/>
              <a:gd name="f216" fmla="*/ f168 f74 1"/>
              <a:gd name="f217" fmla="*/ f169 f74 1"/>
              <a:gd name="f218" fmla="*/ f171 f75 1"/>
              <a:gd name="f219" fmla="*/ f170 f75 1"/>
              <a:gd name="f220" fmla="*/ f173 f74 1"/>
              <a:gd name="f221" fmla="*/ f174 f75 1"/>
              <a:gd name="f222" fmla="*/ f175 f74 1"/>
              <a:gd name="f223" fmla="*/ f176 f74 1"/>
              <a:gd name="f224" fmla="*/ f177 f75 1"/>
              <a:gd name="f225" fmla="*/ f178 f74 1"/>
              <a:gd name="f226" fmla="*/ f179 f74 1"/>
              <a:gd name="f227" fmla="*/ f180 f75 1"/>
              <a:gd name="f228" fmla="*/ f181 f74 1"/>
              <a:gd name="f229" fmla="*/ f182 f75 1"/>
              <a:gd name="f230" fmla="*/ f183 f74 1"/>
              <a:gd name="f231" fmla="*/ f184 f75 1"/>
              <a:gd name="f232" fmla="*/ f185 f74 1"/>
              <a:gd name="f233" fmla="*/ f186 f75 1"/>
              <a:gd name="f234" fmla="*/ f187 f74 1"/>
              <a:gd name="f235" fmla="*/ f188 f75 1"/>
              <a:gd name="f236" fmla="*/ f189 f74 1"/>
              <a:gd name="f237" fmla="*/ f190 f75 1"/>
              <a:gd name="f238" fmla="*/ f191 f74 1"/>
              <a:gd name="f239" fmla="*/ f192 f75 1"/>
              <a:gd name="f240" fmla="*/ f193 f74 1"/>
              <a:gd name="f241" fmla="*/ f194 f75 1"/>
              <a:gd name="f242" fmla="*/ f195 f74 1"/>
              <a:gd name="f243" fmla="*/ f196 f75 1"/>
              <a:gd name="f244" fmla="*/ f197 f74 1"/>
              <a:gd name="f245" fmla="*/ f198 f75 1"/>
              <a:gd name="f246" fmla="*/ f199 f74 1"/>
              <a:gd name="f247" fmla="*/ f200 f75 1"/>
              <a:gd name="f248" fmla="*/ f201 f74 1"/>
              <a:gd name="f249" fmla="*/ f202 f75 1"/>
              <a:gd name="f250" fmla="*/ f203 f74 1"/>
              <a:gd name="f251" fmla="*/ f204 f75 1"/>
              <a:gd name="f252" fmla="*/ f205 f74 1"/>
              <a:gd name="f253" fmla="*/ f206 f75 1"/>
              <a:gd name="f254" fmla="*/ f207 f75 1"/>
              <a:gd name="f255" fmla="*/ f208 f74 1"/>
              <a:gd name="f256" fmla="*/ f209 f75 1"/>
              <a:gd name="f257" fmla="*/ f210 f74 1"/>
              <a:gd name="f258" fmla="*/ f211 f75 1"/>
              <a:gd name="f259" fmla="*/ f212 f75 1"/>
              <a:gd name="f260" fmla="*/ f213 f74 1"/>
              <a:gd name="f261" fmla="*/ f214 f75 1"/>
              <a:gd name="f262" fmla="*/ f215 f7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72">
                <a:pos x="f220" y="f221"/>
              </a:cxn>
              <a:cxn ang="f172">
                <a:pos x="f222" y="f221"/>
              </a:cxn>
              <a:cxn ang="f172">
                <a:pos x="f223" y="f224"/>
              </a:cxn>
              <a:cxn ang="f172">
                <a:pos x="f225" y="f224"/>
              </a:cxn>
              <a:cxn ang="f172">
                <a:pos x="f225" y="f221"/>
              </a:cxn>
              <a:cxn ang="f172">
                <a:pos x="f226" y="f221"/>
              </a:cxn>
              <a:cxn ang="f172">
                <a:pos x="f226" y="f227"/>
              </a:cxn>
              <a:cxn ang="f172">
                <a:pos x="f228" y="f229"/>
              </a:cxn>
              <a:cxn ang="f172">
                <a:pos x="f230" y="f231"/>
              </a:cxn>
              <a:cxn ang="f172">
                <a:pos x="f232" y="f233"/>
              </a:cxn>
              <a:cxn ang="f172">
                <a:pos x="f234" y="f235"/>
              </a:cxn>
              <a:cxn ang="f172">
                <a:pos x="f236" y="f237"/>
              </a:cxn>
              <a:cxn ang="f172">
                <a:pos x="f238" y="f239"/>
              </a:cxn>
              <a:cxn ang="f172">
                <a:pos x="f240" y="f241"/>
              </a:cxn>
              <a:cxn ang="f172">
                <a:pos x="f242" y="f243"/>
              </a:cxn>
              <a:cxn ang="f172">
                <a:pos x="f244" y="f245"/>
              </a:cxn>
              <a:cxn ang="f172">
                <a:pos x="f246" y="f247"/>
              </a:cxn>
              <a:cxn ang="f172">
                <a:pos x="f248" y="f249"/>
              </a:cxn>
              <a:cxn ang="f172">
                <a:pos x="f250" y="f251"/>
              </a:cxn>
              <a:cxn ang="f172">
                <a:pos x="f252" y="f253"/>
              </a:cxn>
              <a:cxn ang="f172">
                <a:pos x="f240" y="f254"/>
              </a:cxn>
              <a:cxn ang="f172">
                <a:pos x="f255" y="f256"/>
              </a:cxn>
              <a:cxn ang="f172">
                <a:pos x="f257" y="f256"/>
              </a:cxn>
              <a:cxn ang="f172">
                <a:pos x="f257" y="f258"/>
              </a:cxn>
              <a:cxn ang="f172">
                <a:pos x="f220" y="f258"/>
              </a:cxn>
              <a:cxn ang="f172">
                <a:pos x="f220" y="f259"/>
              </a:cxn>
              <a:cxn ang="f172">
                <a:pos x="f260" y="f259"/>
              </a:cxn>
              <a:cxn ang="f172">
                <a:pos x="f260" y="f261"/>
              </a:cxn>
              <a:cxn ang="f172">
                <a:pos x="f220" y="f261"/>
              </a:cxn>
              <a:cxn ang="f172">
                <a:pos x="f220" y="f262"/>
              </a:cxn>
              <a:cxn ang="f172">
                <a:pos x="f220" y="f221"/>
              </a:cxn>
            </a:cxnLst>
            <a:rect l="f216" t="f219" r="f217" b="f218"/>
            <a:pathLst>
              <a:path w="12218982" h="6860673">
                <a:moveTo>
                  <a:pt x="f8" y="f5"/>
                </a:moveTo>
                <a:lnTo>
                  <a:pt x="f9" y="f5"/>
                </a:lnTo>
                <a:lnTo>
                  <a:pt x="f10" y="f11"/>
                </a:lnTo>
                <a:lnTo>
                  <a:pt x="f12" y="f11"/>
                </a:lnTo>
                <a:lnTo>
                  <a:pt x="f12" y="f5"/>
                </a:lnTo>
                <a:lnTo>
                  <a:pt x="f6" y="f5"/>
                </a:lnTo>
                <a:lnTo>
                  <a:pt x="f6" y="f13"/>
                </a:lnTo>
                <a:lnTo>
                  <a:pt x="f14" y="f15"/>
                </a:ln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lnTo>
                  <a:pt x="f34" y="f35"/>
                </a:lnTo>
                <a:lnTo>
                  <a:pt x="f36" y="f37"/>
                </a:lnTo>
                <a:cubicBezTo>
                  <a:pt x="f38" y="f39"/>
                  <a:pt x="f40" y="f41"/>
                  <a:pt x="f42" y="f43"/>
                </a:cubicBezTo>
                <a:lnTo>
                  <a:pt x="f44" y="f45"/>
                </a:lnTo>
                <a:lnTo>
                  <a:pt x="f46" y="f47"/>
                </a:lnTo>
                <a:cubicBezTo>
                  <a:pt x="f48" y="f49"/>
                  <a:pt x="f50" y="f51"/>
                  <a:pt x="f52" y="f53"/>
                </a:cubicBezTo>
                <a:lnTo>
                  <a:pt x="f54" y="f55"/>
                </a:lnTo>
                <a:lnTo>
                  <a:pt x="f56" y="f57"/>
                </a:lnTo>
                <a:cubicBezTo>
                  <a:pt x="f58" y="f59"/>
                  <a:pt x="f60" y="f61"/>
                  <a:pt x="f60" y="f62"/>
                </a:cubicBezTo>
                <a:cubicBezTo>
                  <a:pt x="f60" y="f63"/>
                  <a:pt x="f64" y="f65"/>
                  <a:pt x="f42" y="f66"/>
                </a:cubicBezTo>
                <a:lnTo>
                  <a:pt x="f67" y="f68"/>
                </a:lnTo>
                <a:lnTo>
                  <a:pt x="f69" y="f68"/>
                </a:lnTo>
                <a:lnTo>
                  <a:pt x="f69" y="f7"/>
                </a:lnTo>
                <a:lnTo>
                  <a:pt x="f8" y="f7"/>
                </a:lnTo>
                <a:lnTo>
                  <a:pt x="f8" y="f70"/>
                </a:lnTo>
                <a:lnTo>
                  <a:pt x="f5" y="f70"/>
                </a:lnTo>
                <a:lnTo>
                  <a:pt x="f5" y="f71"/>
                </a:lnTo>
                <a:lnTo>
                  <a:pt x="f8" y="f71"/>
                </a:lnTo>
                <a:lnTo>
                  <a:pt x="f8" y="f72"/>
                </a:lnTo>
                <a:lnTo>
                  <a:pt x="f8" y="f5"/>
                </a:lnTo>
                <a:close/>
              </a:path>
            </a:pathLst>
          </a:custGeom>
          <a:gradFill>
            <a:gsLst>
              <a:gs pos="0">
                <a:srgbClr val="1F51AE"/>
              </a:gs>
              <a:gs pos="100000">
                <a:srgbClr val="102857">
                  <a:alpha val="0"/>
                </a:srgbClr>
              </a:gs>
            </a:gsLst>
            <a:path path="circle">
              <a:fillToRect t="100000" r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40DC660B-BDFA-F739-978C-41884E7EBE73}"/>
              </a:ext>
            </a:extLst>
          </p:cNvPr>
          <p:cNvSpPr/>
          <p:nvPr/>
        </p:nvSpPr>
        <p:spPr>
          <a:xfrm>
            <a:off x="4603793" y="0"/>
            <a:ext cx="6821469" cy="120700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758726"/>
              <a:gd name="f7" fmla="val 842020"/>
              <a:gd name="f8" fmla="val 2449167"/>
              <a:gd name="f9" fmla="val 841961"/>
              <a:gd name="f10" fmla="val 1373800"/>
              <a:gd name="f11" fmla="val 847496"/>
              <a:gd name="f12" fmla="val 537447"/>
              <a:gd name="f13" fmla="val 464031"/>
              <a:gd name="f14" fmla="val 12024"/>
              <a:gd name="f15" fmla="val 11254"/>
              <a:gd name="f16" fmla="val 4526601"/>
              <a:gd name="f17" fmla="val 141635"/>
              <a:gd name="f18" fmla="val 3913845"/>
              <a:gd name="f19" fmla="val 510819"/>
              <a:gd name="f20" fmla="val 3285564"/>
              <a:gd name="f21" fmla="val 837657"/>
              <a:gd name="f22" fmla="+- 0 0 -90"/>
              <a:gd name="f23" fmla="*/ f3 1 4758726"/>
              <a:gd name="f24" fmla="*/ f4 1 842020"/>
              <a:gd name="f25" fmla="+- f7 0 f5"/>
              <a:gd name="f26" fmla="+- f6 0 f5"/>
              <a:gd name="f27" fmla="*/ f22 f0 1"/>
              <a:gd name="f28" fmla="*/ f26 1 4758726"/>
              <a:gd name="f29" fmla="*/ f25 1 842020"/>
              <a:gd name="f30" fmla="*/ 2449167 f26 1"/>
              <a:gd name="f31" fmla="*/ 841961 f25 1"/>
              <a:gd name="f32" fmla="*/ 12024 f26 1"/>
              <a:gd name="f33" fmla="*/ 11254 f25 1"/>
              <a:gd name="f34" fmla="*/ 0 f26 1"/>
              <a:gd name="f35" fmla="*/ 0 f25 1"/>
              <a:gd name="f36" fmla="*/ 4758726 f26 1"/>
              <a:gd name="f37" fmla="*/ 4526601 f26 1"/>
              <a:gd name="f38" fmla="*/ 141635 f25 1"/>
              <a:gd name="f39" fmla="*/ f27 1 f2"/>
              <a:gd name="f40" fmla="*/ f30 1 4758726"/>
              <a:gd name="f41" fmla="*/ f31 1 842020"/>
              <a:gd name="f42" fmla="*/ f32 1 4758726"/>
              <a:gd name="f43" fmla="*/ f33 1 842020"/>
              <a:gd name="f44" fmla="*/ f34 1 4758726"/>
              <a:gd name="f45" fmla="*/ f35 1 842020"/>
              <a:gd name="f46" fmla="*/ f36 1 4758726"/>
              <a:gd name="f47" fmla="*/ f37 1 4758726"/>
              <a:gd name="f48" fmla="*/ f38 1 842020"/>
              <a:gd name="f49" fmla="*/ f5 1 f28"/>
              <a:gd name="f50" fmla="*/ f6 1 f28"/>
              <a:gd name="f51" fmla="*/ f5 1 f29"/>
              <a:gd name="f52" fmla="*/ f7 1 f29"/>
              <a:gd name="f53" fmla="+- f39 0 f1"/>
              <a:gd name="f54" fmla="*/ f40 1 f28"/>
              <a:gd name="f55" fmla="*/ f41 1 f29"/>
              <a:gd name="f56" fmla="*/ f42 1 f28"/>
              <a:gd name="f57" fmla="*/ f43 1 f29"/>
              <a:gd name="f58" fmla="*/ f44 1 f28"/>
              <a:gd name="f59" fmla="*/ f45 1 f29"/>
              <a:gd name="f60" fmla="*/ f46 1 f28"/>
              <a:gd name="f61" fmla="*/ f47 1 f28"/>
              <a:gd name="f62" fmla="*/ f48 1 f29"/>
              <a:gd name="f63" fmla="*/ f49 f23 1"/>
              <a:gd name="f64" fmla="*/ f50 f23 1"/>
              <a:gd name="f65" fmla="*/ f52 f24 1"/>
              <a:gd name="f66" fmla="*/ f51 f24 1"/>
              <a:gd name="f67" fmla="*/ f54 f23 1"/>
              <a:gd name="f68" fmla="*/ f55 f24 1"/>
              <a:gd name="f69" fmla="*/ f56 f23 1"/>
              <a:gd name="f70" fmla="*/ f57 f24 1"/>
              <a:gd name="f71" fmla="*/ f58 f23 1"/>
              <a:gd name="f72" fmla="*/ f59 f24 1"/>
              <a:gd name="f73" fmla="*/ f60 f23 1"/>
              <a:gd name="f74" fmla="*/ f61 f23 1"/>
              <a:gd name="f75" fmla="*/ f6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3">
                <a:pos x="f67" y="f68"/>
              </a:cxn>
              <a:cxn ang="f53">
                <a:pos x="f69" y="f70"/>
              </a:cxn>
              <a:cxn ang="f53">
                <a:pos x="f71" y="f72"/>
              </a:cxn>
              <a:cxn ang="f53">
                <a:pos x="f73" y="f72"/>
              </a:cxn>
              <a:cxn ang="f53">
                <a:pos x="f74" y="f75"/>
              </a:cxn>
              <a:cxn ang="f53">
                <a:pos x="f67" y="f68"/>
              </a:cxn>
            </a:cxnLst>
            <a:rect l="f63" t="f66" r="f64" b="f65"/>
            <a:pathLst>
              <a:path w="4758726" h="842020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lnTo>
                  <a:pt x="f5" y="f5"/>
                </a:lnTo>
                <a:lnTo>
                  <a:pt x="f6" y="f5"/>
                </a:lnTo>
                <a:lnTo>
                  <a:pt x="f16" y="f17"/>
                </a:lnTo>
                <a:cubicBezTo>
                  <a:pt x="f18" y="f19"/>
                  <a:pt x="f20" y="f21"/>
                  <a:pt x="f8" y="f9"/>
                </a:cubicBezTo>
                <a:close/>
              </a:path>
            </a:pathLst>
          </a:custGeom>
          <a:gradFill>
            <a:gsLst>
              <a:gs pos="0">
                <a:srgbClr val="AAA5F9">
                  <a:alpha val="21000"/>
                </a:srgbClr>
              </a:gs>
              <a:gs pos="100000">
                <a:srgbClr val="180DC2"/>
              </a:gs>
            </a:gsLst>
            <a:lin ang="132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2776A641-A90E-505C-656E-12632D2AF283}"/>
              </a:ext>
            </a:extLst>
          </p:cNvPr>
          <p:cNvSpPr/>
          <p:nvPr/>
        </p:nvSpPr>
        <p:spPr>
          <a:xfrm rot="710188" flipH="1">
            <a:off x="6511241" y="-551337"/>
            <a:ext cx="5838133" cy="313255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747252"/>
              <a:gd name="f7" fmla="val 3620355"/>
              <a:gd name="f8" fmla="val 480125"/>
              <a:gd name="f9" fmla="val 1313462"/>
              <a:gd name="f10" fmla="val 6355443"/>
              <a:gd name="f11" fmla="val 1443581"/>
              <a:gd name="f12" fmla="val 5476828"/>
              <a:gd name="f13" fmla="val 1758684"/>
              <a:gd name="f14" fmla="val 4659690"/>
              <a:gd name="f15" fmla="val 2192443"/>
              <a:gd name="f16" fmla="val 4058536"/>
              <a:gd name="f17" fmla="val 2678500"/>
              <a:gd name="f18" fmla="val 2102261"/>
              <a:gd name="f19" fmla="val 4268418"/>
              <a:gd name="f20" fmla="val 625747"/>
              <a:gd name="f21" fmla="val 3626023"/>
              <a:gd name="f22" fmla="val 33178"/>
              <a:gd name="f23" fmla="val 2369641"/>
              <a:gd name="f24" fmla="val 2290898"/>
              <a:gd name="f25" fmla="+- 0 0 -90"/>
              <a:gd name="f26" fmla="*/ f3 1 6747252"/>
              <a:gd name="f27" fmla="*/ f4 1 3620355"/>
              <a:gd name="f28" fmla="+- f7 0 f5"/>
              <a:gd name="f29" fmla="+- f6 0 f5"/>
              <a:gd name="f30" fmla="*/ f25 f0 1"/>
              <a:gd name="f31" fmla="*/ f29 1 6747252"/>
              <a:gd name="f32" fmla="*/ f28 1 3620355"/>
              <a:gd name="f33" fmla="*/ 480125 f29 1"/>
              <a:gd name="f34" fmla="*/ 0 f28 1"/>
              <a:gd name="f35" fmla="*/ 6747252 f29 1"/>
              <a:gd name="f36" fmla="*/ 1313462 f28 1"/>
              <a:gd name="f37" fmla="*/ 6355443 f29 1"/>
              <a:gd name="f38" fmla="*/ 1443581 f28 1"/>
              <a:gd name="f39" fmla="*/ 4058536 f29 1"/>
              <a:gd name="f40" fmla="*/ 2678500 f28 1"/>
              <a:gd name="f41" fmla="*/ 33178 f29 1"/>
              <a:gd name="f42" fmla="*/ 2369641 f28 1"/>
              <a:gd name="f43" fmla="*/ 0 f29 1"/>
              <a:gd name="f44" fmla="*/ 2290898 f28 1"/>
              <a:gd name="f45" fmla="*/ f30 1 f2"/>
              <a:gd name="f46" fmla="*/ f33 1 6747252"/>
              <a:gd name="f47" fmla="*/ f34 1 3620355"/>
              <a:gd name="f48" fmla="*/ f35 1 6747252"/>
              <a:gd name="f49" fmla="*/ f36 1 3620355"/>
              <a:gd name="f50" fmla="*/ f37 1 6747252"/>
              <a:gd name="f51" fmla="*/ f38 1 3620355"/>
              <a:gd name="f52" fmla="*/ f39 1 6747252"/>
              <a:gd name="f53" fmla="*/ f40 1 3620355"/>
              <a:gd name="f54" fmla="*/ f41 1 6747252"/>
              <a:gd name="f55" fmla="*/ f42 1 3620355"/>
              <a:gd name="f56" fmla="*/ f43 1 6747252"/>
              <a:gd name="f57" fmla="*/ f44 1 3620355"/>
              <a:gd name="f58" fmla="*/ f5 1 f31"/>
              <a:gd name="f59" fmla="*/ f6 1 f31"/>
              <a:gd name="f60" fmla="*/ f5 1 f32"/>
              <a:gd name="f61" fmla="*/ f7 1 f32"/>
              <a:gd name="f62" fmla="+- f45 0 f1"/>
              <a:gd name="f63" fmla="*/ f46 1 f31"/>
              <a:gd name="f64" fmla="*/ f47 1 f32"/>
              <a:gd name="f65" fmla="*/ f48 1 f31"/>
              <a:gd name="f66" fmla="*/ f49 1 f32"/>
              <a:gd name="f67" fmla="*/ f50 1 f31"/>
              <a:gd name="f68" fmla="*/ f51 1 f32"/>
              <a:gd name="f69" fmla="*/ f52 1 f31"/>
              <a:gd name="f70" fmla="*/ f53 1 f32"/>
              <a:gd name="f71" fmla="*/ f54 1 f31"/>
              <a:gd name="f72" fmla="*/ f55 1 f32"/>
              <a:gd name="f73" fmla="*/ f56 1 f31"/>
              <a:gd name="f74" fmla="*/ f57 1 f32"/>
              <a:gd name="f75" fmla="*/ f58 f26 1"/>
              <a:gd name="f76" fmla="*/ f59 f26 1"/>
              <a:gd name="f77" fmla="*/ f61 f27 1"/>
              <a:gd name="f78" fmla="*/ f60 f27 1"/>
              <a:gd name="f79" fmla="*/ f63 f26 1"/>
              <a:gd name="f80" fmla="*/ f64 f27 1"/>
              <a:gd name="f81" fmla="*/ f65 f26 1"/>
              <a:gd name="f82" fmla="*/ f66 f27 1"/>
              <a:gd name="f83" fmla="*/ f67 f26 1"/>
              <a:gd name="f84" fmla="*/ f68 f27 1"/>
              <a:gd name="f85" fmla="*/ f69 f26 1"/>
              <a:gd name="f86" fmla="*/ f70 f27 1"/>
              <a:gd name="f87" fmla="*/ f71 f26 1"/>
              <a:gd name="f88" fmla="*/ f72 f27 1"/>
              <a:gd name="f89" fmla="*/ f73 f26 1"/>
              <a:gd name="f90" fmla="*/ f74 f2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2">
                <a:pos x="f79" y="f80"/>
              </a:cxn>
              <a:cxn ang="f62">
                <a:pos x="f81" y="f82"/>
              </a:cxn>
              <a:cxn ang="f62">
                <a:pos x="f83" y="f84"/>
              </a:cxn>
              <a:cxn ang="f62">
                <a:pos x="f85" y="f86"/>
              </a:cxn>
              <a:cxn ang="f62">
                <a:pos x="f87" y="f88"/>
              </a:cxn>
              <a:cxn ang="f62">
                <a:pos x="f89" y="f90"/>
              </a:cxn>
              <a:cxn ang="f62">
                <a:pos x="f79" y="f80"/>
              </a:cxn>
            </a:cxnLst>
            <a:rect l="f75" t="f78" r="f76" b="f77"/>
            <a:pathLst>
              <a:path w="6747252" h="3620355">
                <a:moveTo>
                  <a:pt x="f8" y="f5"/>
                </a:moveTo>
                <a:lnTo>
                  <a:pt x="f6" y="f9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lnTo>
                  <a:pt x="f5" y="f24"/>
                </a:lnTo>
                <a:lnTo>
                  <a:pt x="f8" y="f5"/>
                </a:lnTo>
                <a:close/>
              </a:path>
            </a:pathLst>
          </a:custGeom>
          <a:gradFill>
            <a:gsLst>
              <a:gs pos="0">
                <a:srgbClr val="F6A6F4">
                  <a:alpha val="61994"/>
                </a:srgbClr>
              </a:gs>
              <a:gs pos="100000">
                <a:srgbClr val="765FE1">
                  <a:alpha val="19000"/>
                </a:srgbClr>
              </a:gs>
            </a:gsLst>
            <a:lin ang="27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 Light"/>
            </a:endParaRP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5B307956-A5AE-FE37-9899-63A40EFBCEF3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243584" y="2176272"/>
            <a:ext cx="9921240" cy="1481328"/>
          </a:xfrm>
        </p:spPr>
        <p:txBody>
          <a:bodyPr anchor="b" anchorCtr="1"/>
          <a:lstStyle>
            <a:lvl1pPr algn="ctr">
              <a:defRPr sz="4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B4CE6D15-5CDC-3F72-3C77-6397D7A9539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560320" y="4261103"/>
            <a:ext cx="7068312" cy="758952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891756832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5">
            <a:extLst>
              <a:ext uri="{FF2B5EF4-FFF2-40B4-BE49-F238E27FC236}">
                <a16:creationId xmlns:a16="http://schemas.microsoft.com/office/drawing/2014/main" id="{4F1A27D6-DFFE-D663-6FD9-F386240CDD11}"/>
              </a:ext>
            </a:extLst>
          </p:cNvPr>
          <p:cNvSpPr/>
          <p:nvPr/>
        </p:nvSpPr>
        <p:spPr>
          <a:xfrm rot="16199987" flipV="1">
            <a:off x="6507451" y="1163360"/>
            <a:ext cx="6858000" cy="453128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858000"/>
              <a:gd name="f7" fmla="val 3750964"/>
              <a:gd name="f8" fmla="val 3150313"/>
              <a:gd name="f9" fmla="val 3220894"/>
              <a:gd name="f10" fmla="val 10973"/>
              <a:gd name="f11" fmla="val 3230398"/>
              <a:gd name="f12" fmla="val 366756"/>
              <a:gd name="f13" fmla="val 3514112"/>
              <a:gd name="f14" fmla="val 933081"/>
              <a:gd name="f15" fmla="val 3754395"/>
              <a:gd name="f16" fmla="val 1661251"/>
              <a:gd name="f17" fmla="val 3750927"/>
              <a:gd name="f18" fmla="val 2955776"/>
              <a:gd name="f19" fmla="val 3744762"/>
              <a:gd name="f20" fmla="val 3514049"/>
              <a:gd name="f21" fmla="val 2682714"/>
              <a:gd name="f22" fmla="val 4893397"/>
              <a:gd name="f23" fmla="val 2661368"/>
              <a:gd name="f24" fmla="val 5755490"/>
              <a:gd name="f25" fmla="val 2648026"/>
              <a:gd name="f26" fmla="val 6380835"/>
              <a:gd name="f27" fmla="val 2908605"/>
              <a:gd name="f28" fmla="val 6834019"/>
              <a:gd name="f29" fmla="val 3137932"/>
              <a:gd name="f30" fmla="+- 0 0 -90"/>
              <a:gd name="f31" fmla="*/ f3 1 6858000"/>
              <a:gd name="f32" fmla="*/ f4 1 3750964"/>
              <a:gd name="f33" fmla="+- f7 0 f5"/>
              <a:gd name="f34" fmla="+- f6 0 f5"/>
              <a:gd name="f35" fmla="*/ f30 f0 1"/>
              <a:gd name="f36" fmla="*/ f34 1 6858000"/>
              <a:gd name="f37" fmla="*/ f33 1 3750964"/>
              <a:gd name="f38" fmla="*/ 6858000 f34 1"/>
              <a:gd name="f39" fmla="*/ 3150313 f33 1"/>
              <a:gd name="f40" fmla="*/ 0 f33 1"/>
              <a:gd name="f41" fmla="*/ 0 f34 1"/>
              <a:gd name="f42" fmla="*/ 3220894 f33 1"/>
              <a:gd name="f43" fmla="*/ 10973 f34 1"/>
              <a:gd name="f44" fmla="*/ 3230398 f33 1"/>
              <a:gd name="f45" fmla="*/ 1661251 f34 1"/>
              <a:gd name="f46" fmla="*/ 3750927 f33 1"/>
              <a:gd name="f47" fmla="*/ 4893397 f34 1"/>
              <a:gd name="f48" fmla="*/ 2661368 f33 1"/>
              <a:gd name="f49" fmla="*/ 6834019 f34 1"/>
              <a:gd name="f50" fmla="*/ 3137932 f33 1"/>
              <a:gd name="f51" fmla="*/ f35 1 f2"/>
              <a:gd name="f52" fmla="*/ f38 1 6858000"/>
              <a:gd name="f53" fmla="*/ f39 1 3750964"/>
              <a:gd name="f54" fmla="*/ f40 1 3750964"/>
              <a:gd name="f55" fmla="*/ f41 1 6858000"/>
              <a:gd name="f56" fmla="*/ f42 1 3750964"/>
              <a:gd name="f57" fmla="*/ f43 1 6858000"/>
              <a:gd name="f58" fmla="*/ f44 1 3750964"/>
              <a:gd name="f59" fmla="*/ f45 1 6858000"/>
              <a:gd name="f60" fmla="*/ f46 1 3750964"/>
              <a:gd name="f61" fmla="*/ f47 1 6858000"/>
              <a:gd name="f62" fmla="*/ f48 1 3750964"/>
              <a:gd name="f63" fmla="*/ f49 1 6858000"/>
              <a:gd name="f64" fmla="*/ f50 1 3750964"/>
              <a:gd name="f65" fmla="*/ f5 1 f36"/>
              <a:gd name="f66" fmla="*/ f6 1 f36"/>
              <a:gd name="f67" fmla="*/ f5 1 f37"/>
              <a:gd name="f68" fmla="*/ f7 1 f37"/>
              <a:gd name="f69" fmla="+- f51 0 f1"/>
              <a:gd name="f70" fmla="*/ f52 1 f36"/>
              <a:gd name="f71" fmla="*/ f53 1 f37"/>
              <a:gd name="f72" fmla="*/ f54 1 f37"/>
              <a:gd name="f73" fmla="*/ f55 1 f36"/>
              <a:gd name="f74" fmla="*/ f56 1 f37"/>
              <a:gd name="f75" fmla="*/ f57 1 f36"/>
              <a:gd name="f76" fmla="*/ f58 1 f37"/>
              <a:gd name="f77" fmla="*/ f59 1 f36"/>
              <a:gd name="f78" fmla="*/ f60 1 f37"/>
              <a:gd name="f79" fmla="*/ f61 1 f36"/>
              <a:gd name="f80" fmla="*/ f62 1 f37"/>
              <a:gd name="f81" fmla="*/ f63 1 f36"/>
              <a:gd name="f82" fmla="*/ f64 1 f37"/>
              <a:gd name="f83" fmla="*/ f65 f31 1"/>
              <a:gd name="f84" fmla="*/ f66 f31 1"/>
              <a:gd name="f85" fmla="*/ f68 f32 1"/>
              <a:gd name="f86" fmla="*/ f67 f32 1"/>
              <a:gd name="f87" fmla="*/ f70 f31 1"/>
              <a:gd name="f88" fmla="*/ f71 f32 1"/>
              <a:gd name="f89" fmla="*/ f72 f32 1"/>
              <a:gd name="f90" fmla="*/ f73 f31 1"/>
              <a:gd name="f91" fmla="*/ f74 f32 1"/>
              <a:gd name="f92" fmla="*/ f75 f31 1"/>
              <a:gd name="f93" fmla="*/ f76 f32 1"/>
              <a:gd name="f94" fmla="*/ f77 f31 1"/>
              <a:gd name="f95" fmla="*/ f78 f32 1"/>
              <a:gd name="f96" fmla="*/ f79 f31 1"/>
              <a:gd name="f97" fmla="*/ f80 f32 1"/>
              <a:gd name="f98" fmla="*/ f81 f31 1"/>
              <a:gd name="f99" fmla="*/ f8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9">
                <a:pos x="f87" y="f88"/>
              </a:cxn>
              <a:cxn ang="f69">
                <a:pos x="f87" y="f89"/>
              </a:cxn>
              <a:cxn ang="f69">
                <a:pos x="f90" y="f89"/>
              </a:cxn>
              <a:cxn ang="f69">
                <a:pos x="f90" y="f91"/>
              </a:cxn>
              <a:cxn ang="f69">
                <a:pos x="f92" y="f93"/>
              </a:cxn>
              <a:cxn ang="f69">
                <a:pos x="f94" y="f95"/>
              </a:cxn>
              <a:cxn ang="f69">
                <a:pos x="f96" y="f97"/>
              </a:cxn>
              <a:cxn ang="f69">
                <a:pos x="f98" y="f99"/>
              </a:cxn>
              <a:cxn ang="f69">
                <a:pos x="f87" y="f88"/>
              </a:cxn>
            </a:cxnLst>
            <a:rect l="f83" t="f86" r="f84" b="f85"/>
            <a:pathLst>
              <a:path w="6858000" h="3750964">
                <a:moveTo>
                  <a:pt x="f6" y="f8"/>
                </a:moveTo>
                <a:lnTo>
                  <a:pt x="f6" y="f5"/>
                </a:lnTo>
                <a:lnTo>
                  <a:pt x="f5" y="f5"/>
                </a:lnTo>
                <a:lnTo>
                  <a:pt x="f5" y="f9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lnTo>
                  <a:pt x="f6" y="f8"/>
                </a:lnTo>
                <a:close/>
              </a:path>
            </a:pathLst>
          </a:custGeom>
          <a:solidFill>
            <a:srgbClr val="C3B9F2">
              <a:alpha val="14239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3" name="Freeform 18">
            <a:extLst>
              <a:ext uri="{FF2B5EF4-FFF2-40B4-BE49-F238E27FC236}">
                <a16:creationId xmlns:a16="http://schemas.microsoft.com/office/drawing/2014/main" id="{E4FE984A-9E88-949B-F7C9-E46563D9B453}"/>
              </a:ext>
            </a:extLst>
          </p:cNvPr>
          <p:cNvSpPr/>
          <p:nvPr/>
        </p:nvSpPr>
        <p:spPr>
          <a:xfrm rot="5400013">
            <a:off x="6488395" y="1182415"/>
            <a:ext cx="6858000" cy="449316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858000"/>
              <a:gd name="f7" fmla="val 4744323"/>
              <a:gd name="f8" fmla="val 3300688"/>
              <a:gd name="f9" fmla="val 3130282"/>
              <a:gd name="f10" fmla="val 6685009"/>
              <a:gd name="f11" fmla="val 3177721"/>
              <a:gd name="f12" fmla="val 5333681"/>
              <a:gd name="f13" fmla="val 3615865"/>
              <a:gd name="f14" fmla="val 4498161"/>
              <a:gd name="f15" fmla="val 4736270"/>
              <a:gd name="f16" fmla="val 2944852"/>
              <a:gd name="f17" fmla="val 4744264"/>
              <a:gd name="f18" fmla="val 1511029"/>
              <a:gd name="f19" fmla="val 4751644"/>
              <a:gd name="f20" fmla="val 502120"/>
              <a:gd name="f21" fmla="val 4067469"/>
              <a:gd name="f22" fmla="val 88593"/>
              <a:gd name="f23" fmla="val 3449517"/>
              <a:gd name="f24" fmla="+- 0 0 -90"/>
              <a:gd name="f25" fmla="*/ f3 1 6858000"/>
              <a:gd name="f26" fmla="*/ f4 1 4744323"/>
              <a:gd name="f27" fmla="+- f7 0 f5"/>
              <a:gd name="f28" fmla="+- f6 0 f5"/>
              <a:gd name="f29" fmla="*/ f24 f0 1"/>
              <a:gd name="f30" fmla="*/ f28 1 6858000"/>
              <a:gd name="f31" fmla="*/ f27 1 4744323"/>
              <a:gd name="f32" fmla="*/ 0 f28 1"/>
              <a:gd name="f33" fmla="*/ 3300688 f27 1"/>
              <a:gd name="f34" fmla="*/ 0 f27 1"/>
              <a:gd name="f35" fmla="*/ 6858000 f28 1"/>
              <a:gd name="f36" fmla="*/ 3130282 f27 1"/>
              <a:gd name="f37" fmla="*/ 6685009 f28 1"/>
              <a:gd name="f38" fmla="*/ 3177721 f27 1"/>
              <a:gd name="f39" fmla="*/ 2944852 f28 1"/>
              <a:gd name="f40" fmla="*/ 4744264 f27 1"/>
              <a:gd name="f41" fmla="*/ 88593 f28 1"/>
              <a:gd name="f42" fmla="*/ 3449517 f27 1"/>
              <a:gd name="f43" fmla="*/ f29 1 f2"/>
              <a:gd name="f44" fmla="*/ f32 1 6858000"/>
              <a:gd name="f45" fmla="*/ f33 1 4744323"/>
              <a:gd name="f46" fmla="*/ f34 1 4744323"/>
              <a:gd name="f47" fmla="*/ f35 1 6858000"/>
              <a:gd name="f48" fmla="*/ f36 1 4744323"/>
              <a:gd name="f49" fmla="*/ f37 1 6858000"/>
              <a:gd name="f50" fmla="*/ f38 1 4744323"/>
              <a:gd name="f51" fmla="*/ f39 1 6858000"/>
              <a:gd name="f52" fmla="*/ f40 1 4744323"/>
              <a:gd name="f53" fmla="*/ f41 1 6858000"/>
              <a:gd name="f54" fmla="*/ f42 1 4744323"/>
              <a:gd name="f55" fmla="*/ f5 1 f30"/>
              <a:gd name="f56" fmla="*/ f6 1 f30"/>
              <a:gd name="f57" fmla="*/ f5 1 f31"/>
              <a:gd name="f58" fmla="*/ f7 1 f31"/>
              <a:gd name="f59" fmla="+- f43 0 f1"/>
              <a:gd name="f60" fmla="*/ f44 1 f30"/>
              <a:gd name="f61" fmla="*/ f45 1 f31"/>
              <a:gd name="f62" fmla="*/ f46 1 f31"/>
              <a:gd name="f63" fmla="*/ f47 1 f30"/>
              <a:gd name="f64" fmla="*/ f48 1 f31"/>
              <a:gd name="f65" fmla="*/ f49 1 f30"/>
              <a:gd name="f66" fmla="*/ f50 1 f31"/>
              <a:gd name="f67" fmla="*/ f51 1 f30"/>
              <a:gd name="f68" fmla="*/ f52 1 f31"/>
              <a:gd name="f69" fmla="*/ f53 1 f30"/>
              <a:gd name="f70" fmla="*/ f54 1 f31"/>
              <a:gd name="f71" fmla="*/ f55 f25 1"/>
              <a:gd name="f72" fmla="*/ f56 f25 1"/>
              <a:gd name="f73" fmla="*/ f58 f26 1"/>
              <a:gd name="f74" fmla="*/ f57 f26 1"/>
              <a:gd name="f75" fmla="*/ f60 f25 1"/>
              <a:gd name="f76" fmla="*/ f61 f26 1"/>
              <a:gd name="f77" fmla="*/ f62 f26 1"/>
              <a:gd name="f78" fmla="*/ f63 f25 1"/>
              <a:gd name="f79" fmla="*/ f64 f26 1"/>
              <a:gd name="f80" fmla="*/ f65 f25 1"/>
              <a:gd name="f81" fmla="*/ f66 f26 1"/>
              <a:gd name="f82" fmla="*/ f67 f25 1"/>
              <a:gd name="f83" fmla="*/ f68 f26 1"/>
              <a:gd name="f84" fmla="*/ f69 f25 1"/>
              <a:gd name="f85" fmla="*/ f7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9">
                <a:pos x="f75" y="f76"/>
              </a:cxn>
              <a:cxn ang="f59">
                <a:pos x="f75" y="f77"/>
              </a:cxn>
              <a:cxn ang="f59">
                <a:pos x="f78" y="f77"/>
              </a:cxn>
              <a:cxn ang="f59">
                <a:pos x="f78" y="f79"/>
              </a:cxn>
              <a:cxn ang="f59">
                <a:pos x="f80" y="f81"/>
              </a:cxn>
              <a:cxn ang="f59">
                <a:pos x="f82" y="f83"/>
              </a:cxn>
              <a:cxn ang="f59">
                <a:pos x="f84" y="f85"/>
              </a:cxn>
              <a:cxn ang="f59">
                <a:pos x="f75" y="f76"/>
              </a:cxn>
            </a:cxnLst>
            <a:rect l="f71" t="f74" r="f72" b="f73"/>
            <a:pathLst>
              <a:path w="6858000" h="4744323">
                <a:moveTo>
                  <a:pt x="f5" y="f8"/>
                </a:moveTo>
                <a:lnTo>
                  <a:pt x="f5" y="f5"/>
                </a:lnTo>
                <a:lnTo>
                  <a:pt x="f6" y="f5"/>
                </a:lnTo>
                <a:lnTo>
                  <a:pt x="f6" y="f9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lnTo>
                  <a:pt x="f5" y="f8"/>
                </a:lnTo>
                <a:close/>
              </a:path>
            </a:pathLst>
          </a:custGeom>
          <a:gradFill>
            <a:gsLst>
              <a:gs pos="0">
                <a:srgbClr val="92CDF0">
                  <a:alpha val="23589"/>
                </a:srgbClr>
              </a:gs>
              <a:gs pos="100000">
                <a:srgbClr val="180DC2">
                  <a:alpha val="52188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4" name="Freeform 12">
            <a:extLst>
              <a:ext uri="{FF2B5EF4-FFF2-40B4-BE49-F238E27FC236}">
                <a16:creationId xmlns:a16="http://schemas.microsoft.com/office/drawing/2014/main" id="{1E09278C-DD9B-1FF5-9981-4033EBB0D210}"/>
              </a:ext>
            </a:extLst>
          </p:cNvPr>
          <p:cNvSpPr/>
          <p:nvPr/>
        </p:nvSpPr>
        <p:spPr>
          <a:xfrm rot="5400013">
            <a:off x="6926245" y="1582292"/>
            <a:ext cx="6858000" cy="369341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858001"/>
              <a:gd name="f7" fmla="val 3693421"/>
              <a:gd name="f8" fmla="val 3437558"/>
              <a:gd name="f9" fmla="val 1982949"/>
              <a:gd name="f10" fmla="val 6594582"/>
              <a:gd name="f11" fmla="val 1960784"/>
              <a:gd name="f12" fmla="val 6474164"/>
              <a:gd name="f13" fmla="val 1954657"/>
              <a:gd name="f14" fmla="val 6350346"/>
              <a:gd name="f15" fmla="val 1952415"/>
              <a:gd name="f16" fmla="val 6223032"/>
              <a:gd name="f17" fmla="val 1954544"/>
              <a:gd name="f18" fmla="val 4185999"/>
              <a:gd name="f19" fmla="val 1988612"/>
              <a:gd name="f20" fmla="val 3361537"/>
              <a:gd name="f21" fmla="val 3683524"/>
              <a:gd name="f22" fmla="val 1449771"/>
              <a:gd name="f23" fmla="val 3693362"/>
              <a:gd name="f24" fmla="val 971830"/>
              <a:gd name="f25" fmla="val 3695822"/>
              <a:gd name="f26" fmla="val 541102"/>
              <a:gd name="f27" fmla="val 3621442"/>
              <a:gd name="f28" fmla="val 163899"/>
              <a:gd name="f29" fmla="val 3498289"/>
              <a:gd name="f30" fmla="+- 0 0 -90"/>
              <a:gd name="f31" fmla="*/ f3 1 6858001"/>
              <a:gd name="f32" fmla="*/ f4 1 3693421"/>
              <a:gd name="f33" fmla="+- f7 0 f5"/>
              <a:gd name="f34" fmla="+- f6 0 f5"/>
              <a:gd name="f35" fmla="*/ f30 f0 1"/>
              <a:gd name="f36" fmla="*/ f34 1 6858001"/>
              <a:gd name="f37" fmla="*/ f33 1 3693421"/>
              <a:gd name="f38" fmla="*/ 0 f34 1"/>
              <a:gd name="f39" fmla="*/ 3437558 f33 1"/>
              <a:gd name="f40" fmla="*/ 0 f33 1"/>
              <a:gd name="f41" fmla="*/ 6858001 f34 1"/>
              <a:gd name="f42" fmla="*/ 1982949 f33 1"/>
              <a:gd name="f43" fmla="*/ 6594582 f34 1"/>
              <a:gd name="f44" fmla="*/ 1960784 f33 1"/>
              <a:gd name="f45" fmla="*/ 6223032 f34 1"/>
              <a:gd name="f46" fmla="*/ 1954544 f33 1"/>
              <a:gd name="f47" fmla="*/ 1449771 f34 1"/>
              <a:gd name="f48" fmla="*/ 3693362 f33 1"/>
              <a:gd name="f49" fmla="*/ 163899 f34 1"/>
              <a:gd name="f50" fmla="*/ 3498289 f33 1"/>
              <a:gd name="f51" fmla="*/ f35 1 f2"/>
              <a:gd name="f52" fmla="*/ f38 1 6858001"/>
              <a:gd name="f53" fmla="*/ f39 1 3693421"/>
              <a:gd name="f54" fmla="*/ f40 1 3693421"/>
              <a:gd name="f55" fmla="*/ f41 1 6858001"/>
              <a:gd name="f56" fmla="*/ f42 1 3693421"/>
              <a:gd name="f57" fmla="*/ f43 1 6858001"/>
              <a:gd name="f58" fmla="*/ f44 1 3693421"/>
              <a:gd name="f59" fmla="*/ f45 1 6858001"/>
              <a:gd name="f60" fmla="*/ f46 1 3693421"/>
              <a:gd name="f61" fmla="*/ f47 1 6858001"/>
              <a:gd name="f62" fmla="*/ f48 1 3693421"/>
              <a:gd name="f63" fmla="*/ f49 1 6858001"/>
              <a:gd name="f64" fmla="*/ f50 1 3693421"/>
              <a:gd name="f65" fmla="*/ f5 1 f36"/>
              <a:gd name="f66" fmla="*/ f6 1 f36"/>
              <a:gd name="f67" fmla="*/ f5 1 f37"/>
              <a:gd name="f68" fmla="*/ f7 1 f37"/>
              <a:gd name="f69" fmla="+- f51 0 f1"/>
              <a:gd name="f70" fmla="*/ f52 1 f36"/>
              <a:gd name="f71" fmla="*/ f53 1 f37"/>
              <a:gd name="f72" fmla="*/ f54 1 f37"/>
              <a:gd name="f73" fmla="*/ f55 1 f36"/>
              <a:gd name="f74" fmla="*/ f56 1 f37"/>
              <a:gd name="f75" fmla="*/ f57 1 f36"/>
              <a:gd name="f76" fmla="*/ f58 1 f37"/>
              <a:gd name="f77" fmla="*/ f59 1 f36"/>
              <a:gd name="f78" fmla="*/ f60 1 f37"/>
              <a:gd name="f79" fmla="*/ f61 1 f36"/>
              <a:gd name="f80" fmla="*/ f62 1 f37"/>
              <a:gd name="f81" fmla="*/ f63 1 f36"/>
              <a:gd name="f82" fmla="*/ f64 1 f37"/>
              <a:gd name="f83" fmla="*/ f65 f31 1"/>
              <a:gd name="f84" fmla="*/ f66 f31 1"/>
              <a:gd name="f85" fmla="*/ f68 f32 1"/>
              <a:gd name="f86" fmla="*/ f67 f32 1"/>
              <a:gd name="f87" fmla="*/ f70 f31 1"/>
              <a:gd name="f88" fmla="*/ f71 f32 1"/>
              <a:gd name="f89" fmla="*/ f72 f32 1"/>
              <a:gd name="f90" fmla="*/ f73 f31 1"/>
              <a:gd name="f91" fmla="*/ f74 f32 1"/>
              <a:gd name="f92" fmla="*/ f75 f31 1"/>
              <a:gd name="f93" fmla="*/ f76 f32 1"/>
              <a:gd name="f94" fmla="*/ f77 f31 1"/>
              <a:gd name="f95" fmla="*/ f78 f32 1"/>
              <a:gd name="f96" fmla="*/ f79 f31 1"/>
              <a:gd name="f97" fmla="*/ f80 f32 1"/>
              <a:gd name="f98" fmla="*/ f81 f31 1"/>
              <a:gd name="f99" fmla="*/ f8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9">
                <a:pos x="f87" y="f88"/>
              </a:cxn>
              <a:cxn ang="f69">
                <a:pos x="f87" y="f89"/>
              </a:cxn>
              <a:cxn ang="f69">
                <a:pos x="f90" y="f89"/>
              </a:cxn>
              <a:cxn ang="f69">
                <a:pos x="f90" y="f91"/>
              </a:cxn>
              <a:cxn ang="f69">
                <a:pos x="f92" y="f93"/>
              </a:cxn>
              <a:cxn ang="f69">
                <a:pos x="f94" y="f95"/>
              </a:cxn>
              <a:cxn ang="f69">
                <a:pos x="f96" y="f97"/>
              </a:cxn>
              <a:cxn ang="f69">
                <a:pos x="f98" y="f99"/>
              </a:cxn>
              <a:cxn ang="f69">
                <a:pos x="f87" y="f88"/>
              </a:cxn>
            </a:cxnLst>
            <a:rect l="f83" t="f86" r="f84" b="f85"/>
            <a:pathLst>
              <a:path w="6858001" h="3693421">
                <a:moveTo>
                  <a:pt x="f5" y="f8"/>
                </a:moveTo>
                <a:lnTo>
                  <a:pt x="f5" y="f5"/>
                </a:lnTo>
                <a:lnTo>
                  <a:pt x="f6" y="f5"/>
                </a:lnTo>
                <a:lnTo>
                  <a:pt x="f6" y="f9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lnTo>
                  <a:pt x="f5" y="f8"/>
                </a:lnTo>
                <a:close/>
              </a:path>
            </a:pathLst>
          </a:custGeom>
          <a:gradFill>
            <a:gsLst>
              <a:gs pos="0">
                <a:srgbClr val="F6A6F4">
                  <a:alpha val="38000"/>
                </a:srgbClr>
              </a:gs>
              <a:gs pos="100000">
                <a:srgbClr val="C3B9F2">
                  <a:alpha val="20000"/>
                </a:srgbClr>
              </a:gs>
            </a:gsLst>
            <a:lin ang="150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5" name="Slide Number Placeholder 7">
            <a:extLst>
              <a:ext uri="{FF2B5EF4-FFF2-40B4-BE49-F238E27FC236}">
                <a16:creationId xmlns:a16="http://schemas.microsoft.com/office/drawing/2014/main" id="{F353A6C1-A153-E551-1FFA-D3F52B138B8E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2B15CFA-4B90-41E9-8008-A1CBC0CC1752}" type="slidenum">
              <a:t>‹#›</a:t>
            </a:fld>
            <a:endParaRPr lang="en-US"/>
          </a:p>
        </p:txBody>
      </p:sp>
      <p:sp>
        <p:nvSpPr>
          <p:cNvPr id="6" name="Footer Placeholder 6">
            <a:extLst>
              <a:ext uri="{FF2B5EF4-FFF2-40B4-BE49-F238E27FC236}">
                <a16:creationId xmlns:a16="http://schemas.microsoft.com/office/drawing/2014/main" id="{2DFCF01D-7B59-E7E9-E182-787DF5C1AA88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Crypto: investing &amp; trading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A6F23DA7-B72C-94F0-2CBE-8A14C41BBC4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36192" y="832104"/>
            <a:ext cx="8878824" cy="1069848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33F7E595-6B1B-2348-3E7E-DBD80F5450A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536192" y="2212848"/>
            <a:ext cx="6422132" cy="3282696"/>
          </a:xfrm>
        </p:spPr>
        <p:txBody>
          <a:bodyPr/>
          <a:lstStyle>
            <a:lvl1pPr marL="347472">
              <a:lnSpc>
                <a:spcPct val="150000"/>
              </a:lnSpc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1484640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24">
            <a:extLst>
              <a:ext uri="{FF2B5EF4-FFF2-40B4-BE49-F238E27FC236}">
                <a16:creationId xmlns:a16="http://schemas.microsoft.com/office/drawing/2014/main" id="{48D93DC5-6DA0-09BF-1A71-ECD930323964}"/>
              </a:ext>
            </a:extLst>
          </p:cNvPr>
          <p:cNvSpPr/>
          <p:nvPr/>
        </p:nvSpPr>
        <p:spPr>
          <a:xfrm>
            <a:off x="0" y="4852144"/>
            <a:ext cx="5681752" cy="20021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5681755"/>
              <a:gd name="f7" fmla="val 2002200"/>
              <a:gd name="f8" fmla="val 320629"/>
              <a:gd name="f9" fmla="val 375829"/>
              <a:gd name="f10" fmla="val 158026"/>
              <a:gd name="f11" fmla="val 503741"/>
              <a:gd name="f12" fmla="val 486192"/>
              <a:gd name="f13" fmla="val 688117"/>
              <a:gd name="f14" fmla="val 753054"/>
              <a:gd name="f15" fmla="val 897491"/>
              <a:gd name="f16" fmla="val 961690"/>
              <a:gd name="f17" fmla="val 1455821"/>
              <a:gd name="f18" fmla="val 1518049"/>
              <a:gd name="f19" fmla="val 3033468"/>
              <a:gd name="f20" fmla="val 1694058"/>
              <a:gd name="f21" fmla="val 4054478"/>
              <a:gd name="f22" fmla="val 1474149"/>
              <a:gd name="f23" fmla="val 5094564"/>
              <a:gd name="f24" fmla="val 1247948"/>
              <a:gd name="f25" fmla="val 5587838"/>
              <a:gd name="f26" fmla="val 1548928"/>
              <a:gd name="f27" fmla="val 5679398"/>
              <a:gd name="f28" fmla="val 1986034"/>
              <a:gd name="f29" fmla="val 1989323"/>
              <a:gd name="f30" fmla="val 1952135"/>
              <a:gd name="f31" fmla="+- 0 0 -90"/>
              <a:gd name="f32" fmla="*/ f3 1 5681755"/>
              <a:gd name="f33" fmla="*/ f4 1 2002200"/>
              <a:gd name="f34" fmla="+- f7 0 f5"/>
              <a:gd name="f35" fmla="+- f6 0 f5"/>
              <a:gd name="f36" fmla="*/ f31 f0 1"/>
              <a:gd name="f37" fmla="*/ f35 1 5681755"/>
              <a:gd name="f38" fmla="*/ f34 1 2002200"/>
              <a:gd name="f39" fmla="*/ 320629 f35 1"/>
              <a:gd name="f40" fmla="*/ 0 f34 1"/>
              <a:gd name="f41" fmla="*/ 375829 f35 1"/>
              <a:gd name="f42" fmla="*/ 158026 f34 1"/>
              <a:gd name="f43" fmla="*/ 897491 f35 1"/>
              <a:gd name="f44" fmla="*/ 961690 f34 1"/>
              <a:gd name="f45" fmla="*/ 4054478 f35 1"/>
              <a:gd name="f46" fmla="*/ 1474149 f34 1"/>
              <a:gd name="f47" fmla="*/ 5679398 f35 1"/>
              <a:gd name="f48" fmla="*/ 1986034 f34 1"/>
              <a:gd name="f49" fmla="*/ 5681755 f35 1"/>
              <a:gd name="f50" fmla="*/ 2002200 f34 1"/>
              <a:gd name="f51" fmla="*/ 0 f35 1"/>
              <a:gd name="f52" fmla="*/ 1989323 f34 1"/>
              <a:gd name="f53" fmla="*/ 1952135 f34 1"/>
              <a:gd name="f54" fmla="*/ f36 1 f2"/>
              <a:gd name="f55" fmla="*/ f39 1 5681755"/>
              <a:gd name="f56" fmla="*/ f40 1 2002200"/>
              <a:gd name="f57" fmla="*/ f41 1 5681755"/>
              <a:gd name="f58" fmla="*/ f42 1 2002200"/>
              <a:gd name="f59" fmla="*/ f43 1 5681755"/>
              <a:gd name="f60" fmla="*/ f44 1 2002200"/>
              <a:gd name="f61" fmla="*/ f45 1 5681755"/>
              <a:gd name="f62" fmla="*/ f46 1 2002200"/>
              <a:gd name="f63" fmla="*/ f47 1 5681755"/>
              <a:gd name="f64" fmla="*/ f48 1 2002200"/>
              <a:gd name="f65" fmla="*/ f49 1 5681755"/>
              <a:gd name="f66" fmla="*/ f50 1 2002200"/>
              <a:gd name="f67" fmla="*/ f51 1 5681755"/>
              <a:gd name="f68" fmla="*/ f52 1 2002200"/>
              <a:gd name="f69" fmla="*/ f53 1 2002200"/>
              <a:gd name="f70" fmla="*/ f5 1 f37"/>
              <a:gd name="f71" fmla="*/ f6 1 f37"/>
              <a:gd name="f72" fmla="*/ f5 1 f38"/>
              <a:gd name="f73" fmla="*/ f7 1 f38"/>
              <a:gd name="f74" fmla="+- f54 0 f1"/>
              <a:gd name="f75" fmla="*/ f55 1 f37"/>
              <a:gd name="f76" fmla="*/ f56 1 f38"/>
              <a:gd name="f77" fmla="*/ f57 1 f37"/>
              <a:gd name="f78" fmla="*/ f58 1 f38"/>
              <a:gd name="f79" fmla="*/ f59 1 f37"/>
              <a:gd name="f80" fmla="*/ f60 1 f38"/>
              <a:gd name="f81" fmla="*/ f61 1 f37"/>
              <a:gd name="f82" fmla="*/ f62 1 f38"/>
              <a:gd name="f83" fmla="*/ f63 1 f37"/>
              <a:gd name="f84" fmla="*/ f64 1 f38"/>
              <a:gd name="f85" fmla="*/ f65 1 f37"/>
              <a:gd name="f86" fmla="*/ f66 1 f38"/>
              <a:gd name="f87" fmla="*/ f67 1 f37"/>
              <a:gd name="f88" fmla="*/ f68 1 f38"/>
              <a:gd name="f89" fmla="*/ f69 1 f38"/>
              <a:gd name="f90" fmla="*/ f70 f32 1"/>
              <a:gd name="f91" fmla="*/ f71 f32 1"/>
              <a:gd name="f92" fmla="*/ f73 f33 1"/>
              <a:gd name="f93" fmla="*/ f72 f33 1"/>
              <a:gd name="f94" fmla="*/ f75 f32 1"/>
              <a:gd name="f95" fmla="*/ f76 f33 1"/>
              <a:gd name="f96" fmla="*/ f77 f32 1"/>
              <a:gd name="f97" fmla="*/ f78 f33 1"/>
              <a:gd name="f98" fmla="*/ f79 f32 1"/>
              <a:gd name="f99" fmla="*/ f80 f33 1"/>
              <a:gd name="f100" fmla="*/ f81 f32 1"/>
              <a:gd name="f101" fmla="*/ f82 f33 1"/>
              <a:gd name="f102" fmla="*/ f83 f32 1"/>
              <a:gd name="f103" fmla="*/ f84 f33 1"/>
              <a:gd name="f104" fmla="*/ f85 f32 1"/>
              <a:gd name="f105" fmla="*/ f86 f33 1"/>
              <a:gd name="f106" fmla="*/ f87 f32 1"/>
              <a:gd name="f107" fmla="*/ f88 f33 1"/>
              <a:gd name="f108" fmla="*/ f89 f33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4">
                <a:pos x="f94" y="f95"/>
              </a:cxn>
              <a:cxn ang="f74">
                <a:pos x="f96" y="f97"/>
              </a:cxn>
              <a:cxn ang="f74">
                <a:pos x="f98" y="f99"/>
              </a:cxn>
              <a:cxn ang="f74">
                <a:pos x="f100" y="f101"/>
              </a:cxn>
              <a:cxn ang="f74">
                <a:pos x="f102" y="f103"/>
              </a:cxn>
              <a:cxn ang="f74">
                <a:pos x="f104" y="f105"/>
              </a:cxn>
              <a:cxn ang="f74">
                <a:pos x="f106" y="f107"/>
              </a:cxn>
              <a:cxn ang="f74">
                <a:pos x="f106" y="f108"/>
              </a:cxn>
            </a:cxnLst>
            <a:rect l="f90" t="f93" r="f91" b="f92"/>
            <a:pathLst>
              <a:path w="5681755" h="2002200">
                <a:moveTo>
                  <a:pt x="f8" y="f5"/>
                </a:moveTo>
                <a:lnTo>
                  <a:pt x="f9" y="f10"/>
                </a:ln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lnTo>
                  <a:pt x="f6" y="f7"/>
                </a:lnTo>
                <a:lnTo>
                  <a:pt x="f5" y="f29"/>
                </a:lnTo>
                <a:lnTo>
                  <a:pt x="f5" y="f30"/>
                </a:lnTo>
                <a:close/>
              </a:path>
            </a:pathLst>
          </a:custGeom>
          <a:gradFill>
            <a:gsLst>
              <a:gs pos="0">
                <a:srgbClr val="64DFED">
                  <a:alpha val="70774"/>
                </a:srgbClr>
              </a:gs>
              <a:gs pos="100000">
                <a:srgbClr val="102857">
                  <a:alpha val="0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 Light"/>
            </a:endParaRPr>
          </a:p>
        </p:txBody>
      </p:sp>
      <p:sp>
        <p:nvSpPr>
          <p:cNvPr id="3" name="Freeform: Shape 21">
            <a:extLst>
              <a:ext uri="{FF2B5EF4-FFF2-40B4-BE49-F238E27FC236}">
                <a16:creationId xmlns:a16="http://schemas.microsoft.com/office/drawing/2014/main" id="{36835DB5-8C91-690C-3BBD-BBAA6CECF33E}"/>
              </a:ext>
            </a:extLst>
          </p:cNvPr>
          <p:cNvSpPr/>
          <p:nvPr/>
        </p:nvSpPr>
        <p:spPr>
          <a:xfrm>
            <a:off x="0" y="0"/>
            <a:ext cx="6392387" cy="329786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392389"/>
              <a:gd name="f7" fmla="val 3297866"/>
              <a:gd name="f8" fmla="val 6039257"/>
              <a:gd name="f9" fmla="val 205593"/>
              <a:gd name="f10" fmla="val 5243960"/>
              <a:gd name="f11" fmla="val 694220"/>
              <a:gd name="f12" fmla="val 4533171"/>
              <a:gd name="f13" fmla="val 1286369"/>
              <a:gd name="f14" fmla="val 4044501"/>
              <a:gd name="f15" fmla="val 1885401"/>
              <a:gd name="f16" fmla="val 2455953"/>
              <a:gd name="f17" fmla="val 3842789"/>
              <a:gd name="f18" fmla="val 879065"/>
              <a:gd name="f19" fmla="val 3516921"/>
              <a:gd name="f20" fmla="val 41384"/>
              <a:gd name="f21" fmla="val 2408804"/>
              <a:gd name="f22" fmla="val 2349004"/>
              <a:gd name="f23" fmla="+- 0 0 -90"/>
              <a:gd name="f24" fmla="*/ f3 1 6392389"/>
              <a:gd name="f25" fmla="*/ f4 1 3297866"/>
              <a:gd name="f26" fmla="+- f7 0 f5"/>
              <a:gd name="f27" fmla="+- f6 0 f5"/>
              <a:gd name="f28" fmla="*/ f23 f0 1"/>
              <a:gd name="f29" fmla="*/ f27 1 6392389"/>
              <a:gd name="f30" fmla="*/ f26 1 3297866"/>
              <a:gd name="f31" fmla="*/ 0 f27 1"/>
              <a:gd name="f32" fmla="*/ 0 f26 1"/>
              <a:gd name="f33" fmla="*/ 6392389 f27 1"/>
              <a:gd name="f34" fmla="*/ 6039257 f27 1"/>
              <a:gd name="f35" fmla="*/ 205593 f26 1"/>
              <a:gd name="f36" fmla="*/ 4044501 f27 1"/>
              <a:gd name="f37" fmla="*/ 1885401 f26 1"/>
              <a:gd name="f38" fmla="*/ 41384 f27 1"/>
              <a:gd name="f39" fmla="*/ 2408804 f26 1"/>
              <a:gd name="f40" fmla="*/ 2349004 f26 1"/>
              <a:gd name="f41" fmla="*/ f28 1 f2"/>
              <a:gd name="f42" fmla="*/ f31 1 6392389"/>
              <a:gd name="f43" fmla="*/ f32 1 3297866"/>
              <a:gd name="f44" fmla="*/ f33 1 6392389"/>
              <a:gd name="f45" fmla="*/ f34 1 6392389"/>
              <a:gd name="f46" fmla="*/ f35 1 3297866"/>
              <a:gd name="f47" fmla="*/ f36 1 6392389"/>
              <a:gd name="f48" fmla="*/ f37 1 3297866"/>
              <a:gd name="f49" fmla="*/ f38 1 6392389"/>
              <a:gd name="f50" fmla="*/ f39 1 3297866"/>
              <a:gd name="f51" fmla="*/ f40 1 3297866"/>
              <a:gd name="f52" fmla="*/ f5 1 f29"/>
              <a:gd name="f53" fmla="*/ f6 1 f29"/>
              <a:gd name="f54" fmla="*/ f5 1 f30"/>
              <a:gd name="f55" fmla="*/ f7 1 f30"/>
              <a:gd name="f56" fmla="+- f41 0 f1"/>
              <a:gd name="f57" fmla="*/ f42 1 f29"/>
              <a:gd name="f58" fmla="*/ f43 1 f30"/>
              <a:gd name="f59" fmla="*/ f44 1 f29"/>
              <a:gd name="f60" fmla="*/ f45 1 f29"/>
              <a:gd name="f61" fmla="*/ f46 1 f30"/>
              <a:gd name="f62" fmla="*/ f47 1 f29"/>
              <a:gd name="f63" fmla="*/ f48 1 f30"/>
              <a:gd name="f64" fmla="*/ f49 1 f29"/>
              <a:gd name="f65" fmla="*/ f50 1 f30"/>
              <a:gd name="f66" fmla="*/ f51 1 f30"/>
              <a:gd name="f67" fmla="*/ f52 f24 1"/>
              <a:gd name="f68" fmla="*/ f53 f24 1"/>
              <a:gd name="f69" fmla="*/ f55 f25 1"/>
              <a:gd name="f70" fmla="*/ f54 f25 1"/>
              <a:gd name="f71" fmla="*/ f57 f24 1"/>
              <a:gd name="f72" fmla="*/ f58 f25 1"/>
              <a:gd name="f73" fmla="*/ f59 f24 1"/>
              <a:gd name="f74" fmla="*/ f60 f24 1"/>
              <a:gd name="f75" fmla="*/ f61 f25 1"/>
              <a:gd name="f76" fmla="*/ f62 f24 1"/>
              <a:gd name="f77" fmla="*/ f63 f25 1"/>
              <a:gd name="f78" fmla="*/ f64 f24 1"/>
              <a:gd name="f79" fmla="*/ f65 f25 1"/>
              <a:gd name="f80" fmla="*/ f66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71" y="f72"/>
              </a:cxn>
              <a:cxn ang="f56">
                <a:pos x="f73" y="f72"/>
              </a:cxn>
              <a:cxn ang="f56">
                <a:pos x="f74" y="f75"/>
              </a:cxn>
              <a:cxn ang="f56">
                <a:pos x="f76" y="f77"/>
              </a:cxn>
              <a:cxn ang="f56">
                <a:pos x="f78" y="f79"/>
              </a:cxn>
              <a:cxn ang="f56">
                <a:pos x="f71" y="f80"/>
              </a:cxn>
            </a:cxnLst>
            <a:rect l="f67" t="f70" r="f68" b="f69"/>
            <a:pathLst>
              <a:path w="6392389" h="3297866">
                <a:moveTo>
                  <a:pt x="f5" y="f5"/>
                </a:moveTo>
                <a:lnTo>
                  <a:pt x="f6" y="f5"/>
                </a:lnTo>
                <a:lnTo>
                  <a:pt x="f8" y="f9"/>
                </a:ln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lnTo>
                  <a:pt x="f5" y="f22"/>
                </a:lnTo>
                <a:close/>
              </a:path>
            </a:pathLst>
          </a:custGeom>
          <a:gradFill>
            <a:gsLst>
              <a:gs pos="0">
                <a:srgbClr val="102857"/>
              </a:gs>
              <a:gs pos="100000">
                <a:srgbClr val="64DFED">
                  <a:alpha val="54000"/>
                </a:srgbClr>
              </a:gs>
            </a:gsLst>
            <a:lin ang="102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 Light"/>
            </a:endParaRPr>
          </a:p>
        </p:txBody>
      </p:sp>
      <p:sp>
        <p:nvSpPr>
          <p:cNvPr id="4" name="Freeform: Shape 14">
            <a:extLst>
              <a:ext uri="{FF2B5EF4-FFF2-40B4-BE49-F238E27FC236}">
                <a16:creationId xmlns:a16="http://schemas.microsoft.com/office/drawing/2014/main" id="{2DD2FE2F-D81B-2818-6A02-8CD49AD6DC0A}"/>
              </a:ext>
            </a:extLst>
          </p:cNvPr>
          <p:cNvSpPr/>
          <p:nvPr/>
        </p:nvSpPr>
        <p:spPr>
          <a:xfrm>
            <a:off x="9517203" y="0"/>
            <a:ext cx="2674793" cy="6858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674794"/>
              <a:gd name="f7" fmla="val 6857999"/>
              <a:gd name="f8" fmla="val 2674793"/>
              <a:gd name="f9" fmla="val 1158844"/>
              <a:gd name="f10" fmla="val 1212639"/>
              <a:gd name="f11" fmla="val 6771304"/>
              <a:gd name="f12" fmla="val 1256917"/>
              <a:gd name="f13" fmla="val 6696480"/>
              <a:gd name="f14" fmla="val 1295401"/>
              <a:gd name="f15" fmla="val 6624001"/>
              <a:gd name="f16" fmla="val 1327460"/>
              <a:gd name="f17" fmla="val 6554527"/>
              <a:gd name="f18" fmla="val 1840424"/>
              <a:gd name="f19" fmla="val 5442926"/>
              <a:gd name="f20" fmla="val 1337703"/>
              <a:gd name="f21" fmla="val 3374924"/>
              <a:gd name="f22" fmla="val 545566"/>
              <a:gd name="f23" fmla="val 2293136"/>
              <a:gd name="f24" fmla="+- 0 0 210423"/>
              <a:gd name="f25" fmla="val 1266170"/>
              <a:gd name="f26" fmla="+- 0 0 98154"/>
              <a:gd name="f27" fmla="val 469786"/>
              <a:gd name="f28" fmla="val 381787"/>
              <a:gd name="f29" fmla="val 3827"/>
              <a:gd name="f30" fmla="val 386161"/>
              <a:gd name="f31" fmla="+- 0 0 -90"/>
              <a:gd name="f32" fmla="*/ f3 1 2674794"/>
              <a:gd name="f33" fmla="*/ f4 1 6857999"/>
              <a:gd name="f34" fmla="+- f7 0 f5"/>
              <a:gd name="f35" fmla="+- f6 0 f5"/>
              <a:gd name="f36" fmla="*/ f31 f0 1"/>
              <a:gd name="f37" fmla="*/ f35 1 2674794"/>
              <a:gd name="f38" fmla="*/ f34 1 6857999"/>
              <a:gd name="f39" fmla="*/ 2674793 f35 1"/>
              <a:gd name="f40" fmla="*/ 0 f34 1"/>
              <a:gd name="f41" fmla="*/ 2674794 f35 1"/>
              <a:gd name="f42" fmla="*/ 6857999 f34 1"/>
              <a:gd name="f43" fmla="*/ 1158844 f35 1"/>
              <a:gd name="f44" fmla="*/ 1212639 f35 1"/>
              <a:gd name="f45" fmla="*/ 6771304 f34 1"/>
              <a:gd name="f46" fmla="*/ 1327460 f35 1"/>
              <a:gd name="f47" fmla="*/ 6554527 f34 1"/>
              <a:gd name="f48" fmla="*/ 545566 f35 1"/>
              <a:gd name="f49" fmla="*/ 2293136 f34 1"/>
              <a:gd name="f50" fmla="*/ 381787 f35 1"/>
              <a:gd name="f51" fmla="*/ 3827 f34 1"/>
              <a:gd name="f52" fmla="*/ 386161 f35 1"/>
              <a:gd name="f53" fmla="*/ f36 1 f2"/>
              <a:gd name="f54" fmla="*/ f39 1 2674794"/>
              <a:gd name="f55" fmla="*/ f40 1 6857999"/>
              <a:gd name="f56" fmla="*/ f41 1 2674794"/>
              <a:gd name="f57" fmla="*/ f42 1 6857999"/>
              <a:gd name="f58" fmla="*/ f43 1 2674794"/>
              <a:gd name="f59" fmla="*/ f44 1 2674794"/>
              <a:gd name="f60" fmla="*/ f45 1 6857999"/>
              <a:gd name="f61" fmla="*/ f46 1 2674794"/>
              <a:gd name="f62" fmla="*/ f47 1 6857999"/>
              <a:gd name="f63" fmla="*/ f48 1 2674794"/>
              <a:gd name="f64" fmla="*/ f49 1 6857999"/>
              <a:gd name="f65" fmla="*/ f50 1 2674794"/>
              <a:gd name="f66" fmla="*/ f51 1 6857999"/>
              <a:gd name="f67" fmla="*/ f52 1 2674794"/>
              <a:gd name="f68" fmla="*/ f5 1 f37"/>
              <a:gd name="f69" fmla="*/ f6 1 f37"/>
              <a:gd name="f70" fmla="*/ f5 1 f38"/>
              <a:gd name="f71" fmla="*/ f7 1 f38"/>
              <a:gd name="f72" fmla="+- f53 0 f1"/>
              <a:gd name="f73" fmla="*/ f54 1 f37"/>
              <a:gd name="f74" fmla="*/ f55 1 f38"/>
              <a:gd name="f75" fmla="*/ f56 1 f37"/>
              <a:gd name="f76" fmla="*/ f57 1 f38"/>
              <a:gd name="f77" fmla="*/ f58 1 f37"/>
              <a:gd name="f78" fmla="*/ f59 1 f37"/>
              <a:gd name="f79" fmla="*/ f60 1 f38"/>
              <a:gd name="f80" fmla="*/ f61 1 f37"/>
              <a:gd name="f81" fmla="*/ f62 1 f38"/>
              <a:gd name="f82" fmla="*/ f63 1 f37"/>
              <a:gd name="f83" fmla="*/ f64 1 f38"/>
              <a:gd name="f84" fmla="*/ f65 1 f37"/>
              <a:gd name="f85" fmla="*/ f66 1 f38"/>
              <a:gd name="f86" fmla="*/ f67 1 f37"/>
              <a:gd name="f87" fmla="*/ f68 f32 1"/>
              <a:gd name="f88" fmla="*/ f69 f32 1"/>
              <a:gd name="f89" fmla="*/ f71 f33 1"/>
              <a:gd name="f90" fmla="*/ f70 f33 1"/>
              <a:gd name="f91" fmla="*/ f73 f32 1"/>
              <a:gd name="f92" fmla="*/ f74 f33 1"/>
              <a:gd name="f93" fmla="*/ f75 f32 1"/>
              <a:gd name="f94" fmla="*/ f76 f33 1"/>
              <a:gd name="f95" fmla="*/ f77 f32 1"/>
              <a:gd name="f96" fmla="*/ f78 f32 1"/>
              <a:gd name="f97" fmla="*/ f79 f33 1"/>
              <a:gd name="f98" fmla="*/ f80 f32 1"/>
              <a:gd name="f99" fmla="*/ f81 f33 1"/>
              <a:gd name="f100" fmla="*/ f82 f32 1"/>
              <a:gd name="f101" fmla="*/ f83 f33 1"/>
              <a:gd name="f102" fmla="*/ f84 f32 1"/>
              <a:gd name="f103" fmla="*/ f85 f33 1"/>
              <a:gd name="f104" fmla="*/ f86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2">
                <a:pos x="f91" y="f92"/>
              </a:cxn>
              <a:cxn ang="f72">
                <a:pos x="f93" y="f94"/>
              </a:cxn>
              <a:cxn ang="f72">
                <a:pos x="f95" y="f94"/>
              </a:cxn>
              <a:cxn ang="f72">
                <a:pos x="f96" y="f97"/>
              </a:cxn>
              <a:cxn ang="f72">
                <a:pos x="f98" y="f99"/>
              </a:cxn>
              <a:cxn ang="f72">
                <a:pos x="f100" y="f101"/>
              </a:cxn>
              <a:cxn ang="f72">
                <a:pos x="f102" y="f103"/>
              </a:cxn>
              <a:cxn ang="f72">
                <a:pos x="f104" y="f92"/>
              </a:cxn>
            </a:cxnLst>
            <a:rect l="f87" t="f90" r="f88" b="f89"/>
            <a:pathLst>
              <a:path w="2674794" h="6857999">
                <a:moveTo>
                  <a:pt x="f8" y="f5"/>
                </a:moveTo>
                <a:lnTo>
                  <a:pt x="f6" y="f7"/>
                </a:lnTo>
                <a:lnTo>
                  <a:pt x="f9" y="f7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lnTo>
                  <a:pt x="f30" y="f5"/>
                </a:lnTo>
                <a:close/>
              </a:path>
            </a:pathLst>
          </a:custGeom>
          <a:solidFill>
            <a:srgbClr val="64DFED">
              <a:alpha val="32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 Light"/>
            </a:endParaRPr>
          </a:p>
        </p:txBody>
      </p:sp>
      <p:sp>
        <p:nvSpPr>
          <p:cNvPr id="5" name="glass card">
            <a:extLst>
              <a:ext uri="{FF2B5EF4-FFF2-40B4-BE49-F238E27FC236}">
                <a16:creationId xmlns:a16="http://schemas.microsoft.com/office/drawing/2014/main" id="{13F3CEE6-EEE7-55E4-E421-95E220EAFB9A}"/>
              </a:ext>
            </a:extLst>
          </p:cNvPr>
          <p:cNvSpPr/>
          <p:nvPr/>
        </p:nvSpPr>
        <p:spPr>
          <a:xfrm>
            <a:off x="1365702" y="1005154"/>
            <a:ext cx="9243230" cy="497875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47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gradFill>
            <a:gsLst>
              <a:gs pos="0">
                <a:srgbClr val="FFFFFF">
                  <a:alpha val="13000"/>
                </a:srgbClr>
              </a:gs>
              <a:gs pos="100000">
                <a:srgbClr val="FFFFFF">
                  <a:alpha val="17037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  <a:effectLst>
            <a:outerShdw dist="38103" dir="5400000" algn="tl">
              <a:srgbClr val="000000">
                <a:alpha val="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A1CA44CB-FB5B-6B9A-C4B0-BAD813D15AA6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228091" y="2157984"/>
            <a:ext cx="7735824" cy="1069848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781CF0B-6CFD-06BF-16DC-313EDBA22D62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228091" y="3685032"/>
            <a:ext cx="7735824" cy="1133856"/>
          </a:xfrm>
        </p:spPr>
        <p:txBody>
          <a:bodyPr anchorCtr="1"/>
          <a:lstStyle>
            <a:lvl1pPr marL="0" indent="0" algn="ct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8" name="Freeform: Shape 26">
            <a:extLst>
              <a:ext uri="{FF2B5EF4-FFF2-40B4-BE49-F238E27FC236}">
                <a16:creationId xmlns:a16="http://schemas.microsoft.com/office/drawing/2014/main" id="{A6106D42-2C9D-61FD-C98A-BA4360F686C1}"/>
              </a:ext>
            </a:extLst>
          </p:cNvPr>
          <p:cNvSpPr/>
          <p:nvPr/>
        </p:nvSpPr>
        <p:spPr>
          <a:xfrm>
            <a:off x="0" y="5255331"/>
            <a:ext cx="2769196" cy="160266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769194"/>
              <a:gd name="f7" fmla="val 1602667"/>
              <a:gd name="f8" fmla="val 93250"/>
              <a:gd name="f9" fmla="val 101565"/>
              <a:gd name="f10" fmla="val 702540"/>
              <a:gd name="f11" fmla="val 735306"/>
              <a:gd name="f12" fmla="val 1672588"/>
              <a:gd name="f13" fmla="val 1259605"/>
              <a:gd name="f14" fmla="val 2646213"/>
              <a:gd name="f15" fmla="val 1567071"/>
              <a:gd name="f16" fmla="val 807120"/>
              <a:gd name="f17" fmla="+- 0 0 -90"/>
              <a:gd name="f18" fmla="*/ f3 1 2769194"/>
              <a:gd name="f19" fmla="*/ f4 1 1602667"/>
              <a:gd name="f20" fmla="+- f7 0 f5"/>
              <a:gd name="f21" fmla="+- f6 0 f5"/>
              <a:gd name="f22" fmla="*/ f17 f0 1"/>
              <a:gd name="f23" fmla="*/ f21 1 2769194"/>
              <a:gd name="f24" fmla="*/ f20 1 1602667"/>
              <a:gd name="f25" fmla="*/ 0 f21 1"/>
              <a:gd name="f26" fmla="*/ 0 f20 1"/>
              <a:gd name="f27" fmla="*/ 93250 f21 1"/>
              <a:gd name="f28" fmla="*/ 101565 f20 1"/>
              <a:gd name="f29" fmla="*/ 2646213 f21 1"/>
              <a:gd name="f30" fmla="*/ 1567071 f20 1"/>
              <a:gd name="f31" fmla="*/ 2769194 f21 1"/>
              <a:gd name="f32" fmla="*/ 1602667 f20 1"/>
              <a:gd name="f33" fmla="*/ 807120 f20 1"/>
              <a:gd name="f34" fmla="*/ f22 1 f2"/>
              <a:gd name="f35" fmla="*/ f25 1 2769194"/>
              <a:gd name="f36" fmla="*/ f26 1 1602667"/>
              <a:gd name="f37" fmla="*/ f27 1 2769194"/>
              <a:gd name="f38" fmla="*/ f28 1 1602667"/>
              <a:gd name="f39" fmla="*/ f29 1 2769194"/>
              <a:gd name="f40" fmla="*/ f30 1 1602667"/>
              <a:gd name="f41" fmla="*/ f31 1 2769194"/>
              <a:gd name="f42" fmla="*/ f32 1 1602667"/>
              <a:gd name="f43" fmla="*/ f33 1 1602667"/>
              <a:gd name="f44" fmla="*/ f5 1 f23"/>
              <a:gd name="f45" fmla="*/ f6 1 f23"/>
              <a:gd name="f46" fmla="*/ f5 1 f24"/>
              <a:gd name="f47" fmla="*/ f7 1 f24"/>
              <a:gd name="f48" fmla="+- f34 0 f1"/>
              <a:gd name="f49" fmla="*/ f35 1 f23"/>
              <a:gd name="f50" fmla="*/ f36 1 f24"/>
              <a:gd name="f51" fmla="*/ f37 1 f23"/>
              <a:gd name="f52" fmla="*/ f38 1 f24"/>
              <a:gd name="f53" fmla="*/ f39 1 f23"/>
              <a:gd name="f54" fmla="*/ f40 1 f24"/>
              <a:gd name="f55" fmla="*/ f41 1 f23"/>
              <a:gd name="f56" fmla="*/ f42 1 f24"/>
              <a:gd name="f57" fmla="*/ f43 1 f24"/>
              <a:gd name="f58" fmla="*/ f44 f18 1"/>
              <a:gd name="f59" fmla="*/ f45 f18 1"/>
              <a:gd name="f60" fmla="*/ f47 f19 1"/>
              <a:gd name="f61" fmla="*/ f46 f19 1"/>
              <a:gd name="f62" fmla="*/ f49 f18 1"/>
              <a:gd name="f63" fmla="*/ f50 f19 1"/>
              <a:gd name="f64" fmla="*/ f51 f18 1"/>
              <a:gd name="f65" fmla="*/ f52 f19 1"/>
              <a:gd name="f66" fmla="*/ f53 f18 1"/>
              <a:gd name="f67" fmla="*/ f54 f19 1"/>
              <a:gd name="f68" fmla="*/ f55 f18 1"/>
              <a:gd name="f69" fmla="*/ f56 f19 1"/>
              <a:gd name="f70" fmla="*/ f57 f19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48">
                <a:pos x="f62" y="f63"/>
              </a:cxn>
              <a:cxn ang="f48">
                <a:pos x="f64" y="f65"/>
              </a:cxn>
              <a:cxn ang="f48">
                <a:pos x="f66" y="f67"/>
              </a:cxn>
              <a:cxn ang="f48">
                <a:pos x="f68" y="f69"/>
              </a:cxn>
              <a:cxn ang="f48">
                <a:pos x="f62" y="f69"/>
              </a:cxn>
              <a:cxn ang="f48">
                <a:pos x="f62" y="f70"/>
              </a:cxn>
            </a:cxnLst>
            <a:rect l="f58" t="f61" r="f59" b="f60"/>
            <a:pathLst>
              <a:path w="2769194" h="1602667">
                <a:moveTo>
                  <a:pt x="f5" y="f5"/>
                </a:moveTo>
                <a:lnTo>
                  <a:pt x="f8" y="f9"/>
                </a:lnTo>
                <a:cubicBezTo>
                  <a:pt x="f10" y="f11"/>
                  <a:pt x="f12" y="f13"/>
                  <a:pt x="f14" y="f15"/>
                </a:cubicBezTo>
                <a:lnTo>
                  <a:pt x="f6" y="f7"/>
                </a:lnTo>
                <a:lnTo>
                  <a:pt x="f5" y="f7"/>
                </a:lnTo>
                <a:lnTo>
                  <a:pt x="f5" y="f16"/>
                </a:lnTo>
                <a:close/>
              </a:path>
            </a:pathLst>
          </a:custGeom>
          <a:gradFill>
            <a:gsLst>
              <a:gs pos="0">
                <a:srgbClr val="ABC3F0">
                  <a:alpha val="45000"/>
                </a:srgbClr>
              </a:gs>
              <a:gs pos="100000">
                <a:srgbClr val="AAA5F9">
                  <a:alpha val="66721"/>
                </a:srgbClr>
              </a:gs>
            </a:gsLst>
            <a:path path="circle">
              <a:fillToRect l="50000" t="50000" r="50000" b="5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 Light"/>
            </a:endParaRPr>
          </a:p>
        </p:txBody>
      </p:sp>
      <p:cxnSp>
        <p:nvCxnSpPr>
          <p:cNvPr id="9" name="Straight Connector 27">
            <a:extLst>
              <a:ext uri="{FF2B5EF4-FFF2-40B4-BE49-F238E27FC236}">
                <a16:creationId xmlns:a16="http://schemas.microsoft.com/office/drawing/2014/main" id="{46A625E4-1C85-0B91-B545-D05C73C42C51}"/>
              </a:ext>
            </a:extLst>
          </p:cNvPr>
          <p:cNvCxnSpPr/>
          <p:nvPr/>
        </p:nvCxnSpPr>
        <p:spPr>
          <a:xfrm rot="5400013">
            <a:off x="6115287" y="2597115"/>
            <a:ext cx="0" cy="1655174"/>
          </a:xfrm>
          <a:prstGeom prst="straightConnector1">
            <a:avLst/>
          </a:prstGeom>
          <a:noFill/>
          <a:ln w="6345" cap="flat">
            <a:solidFill>
              <a:srgbClr val="64DFED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194641942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635E6-CA92-2FDE-672E-BFCFD23AF6CE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24003" y="2029968"/>
            <a:ext cx="9144000" cy="1069848"/>
          </a:xfrm>
        </p:spPr>
        <p:txBody>
          <a:bodyPr anchor="b" anchorCtr="1"/>
          <a:lstStyle>
            <a:lvl1pPr algn="ctr">
              <a:defRPr sz="4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A12511F-D201-B582-27CE-E17AC28F707B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560320" y="3803903"/>
            <a:ext cx="7068312" cy="758952"/>
          </a:xfrm>
        </p:spPr>
        <p:txBody>
          <a:bodyPr anchorCtr="1"/>
          <a:lstStyle>
            <a:lvl1pPr marL="0" indent="0" algn="ctr">
              <a:buNone/>
              <a:defRPr sz="24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220628B6-2658-73C9-0AAB-6F3EFBF7CE8C}"/>
              </a:ext>
            </a:extLst>
          </p:cNvPr>
          <p:cNvSpPr/>
          <p:nvPr/>
        </p:nvSpPr>
        <p:spPr>
          <a:xfrm rot="10799991">
            <a:off x="0" y="5019507"/>
            <a:ext cx="9676766" cy="183849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676770"/>
              <a:gd name="f7" fmla="val 1838496"/>
              <a:gd name="f8" fmla="val 3062591"/>
              <a:gd name="f9" fmla="val 1838437"/>
              <a:gd name="f10" fmla="val 1270312"/>
              <a:gd name="f11" fmla="val 1847662"/>
              <a:gd name="f12" fmla="val 141962"/>
              <a:gd name="f13" fmla="val 776331"/>
              <a:gd name="f14" fmla="val 10485"/>
              <a:gd name="f15" fmla="val 104484"/>
              <a:gd name="f16" fmla="val 396354"/>
              <a:gd name="f17" fmla="val 9495267"/>
              <a:gd name="f18" fmla="val 334664"/>
              <a:gd name="f19" fmla="val 9021588"/>
              <a:gd name="f20" fmla="val 187614"/>
              <a:gd name="f21" fmla="val 8472423"/>
              <a:gd name="f22" fmla="val 88973"/>
              <a:gd name="f23" fmla="val 7835850"/>
              <a:gd name="f24" fmla="val 99619"/>
              <a:gd name="f25" fmla="val 5798818"/>
              <a:gd name="f26" fmla="val 133686"/>
              <a:gd name="f27" fmla="val 4974355"/>
              <a:gd name="f28" fmla="val 1828598"/>
              <a:gd name="f29" fmla="+- 0 0 -90"/>
              <a:gd name="f30" fmla="*/ f3 1 9676770"/>
              <a:gd name="f31" fmla="*/ f4 1 1838496"/>
              <a:gd name="f32" fmla="+- f7 0 f5"/>
              <a:gd name="f33" fmla="+- f6 0 f5"/>
              <a:gd name="f34" fmla="*/ f29 f0 1"/>
              <a:gd name="f35" fmla="*/ f33 1 9676770"/>
              <a:gd name="f36" fmla="*/ f32 1 1838496"/>
              <a:gd name="f37" fmla="*/ 3062591 f33 1"/>
              <a:gd name="f38" fmla="*/ 1838437 f32 1"/>
              <a:gd name="f39" fmla="*/ 10485 f33 1"/>
              <a:gd name="f40" fmla="*/ 104484 f32 1"/>
              <a:gd name="f41" fmla="*/ 0 f33 1"/>
              <a:gd name="f42" fmla="*/ 0 f32 1"/>
              <a:gd name="f43" fmla="*/ 9676770 f33 1"/>
              <a:gd name="f44" fmla="*/ 396354 f32 1"/>
              <a:gd name="f45" fmla="*/ 9495267 f33 1"/>
              <a:gd name="f46" fmla="*/ 334664 f32 1"/>
              <a:gd name="f47" fmla="*/ 7835850 f33 1"/>
              <a:gd name="f48" fmla="*/ 99619 f32 1"/>
              <a:gd name="f49" fmla="*/ f34 1 f2"/>
              <a:gd name="f50" fmla="*/ f37 1 9676770"/>
              <a:gd name="f51" fmla="*/ f38 1 1838496"/>
              <a:gd name="f52" fmla="*/ f39 1 9676770"/>
              <a:gd name="f53" fmla="*/ f40 1 1838496"/>
              <a:gd name="f54" fmla="*/ f41 1 9676770"/>
              <a:gd name="f55" fmla="*/ f42 1 1838496"/>
              <a:gd name="f56" fmla="*/ f43 1 9676770"/>
              <a:gd name="f57" fmla="*/ f44 1 1838496"/>
              <a:gd name="f58" fmla="*/ f45 1 9676770"/>
              <a:gd name="f59" fmla="*/ f46 1 1838496"/>
              <a:gd name="f60" fmla="*/ f47 1 9676770"/>
              <a:gd name="f61" fmla="*/ f48 1 1838496"/>
              <a:gd name="f62" fmla="*/ f5 1 f35"/>
              <a:gd name="f63" fmla="*/ f6 1 f35"/>
              <a:gd name="f64" fmla="*/ f5 1 f36"/>
              <a:gd name="f65" fmla="*/ f7 1 f36"/>
              <a:gd name="f66" fmla="+- f49 0 f1"/>
              <a:gd name="f67" fmla="*/ f50 1 f35"/>
              <a:gd name="f68" fmla="*/ f51 1 f36"/>
              <a:gd name="f69" fmla="*/ f52 1 f35"/>
              <a:gd name="f70" fmla="*/ f53 1 f36"/>
              <a:gd name="f71" fmla="*/ f54 1 f35"/>
              <a:gd name="f72" fmla="*/ f55 1 f36"/>
              <a:gd name="f73" fmla="*/ f56 1 f35"/>
              <a:gd name="f74" fmla="*/ f57 1 f36"/>
              <a:gd name="f75" fmla="*/ f58 1 f35"/>
              <a:gd name="f76" fmla="*/ f59 1 f36"/>
              <a:gd name="f77" fmla="*/ f60 1 f35"/>
              <a:gd name="f78" fmla="*/ f61 1 f36"/>
              <a:gd name="f79" fmla="*/ f62 f30 1"/>
              <a:gd name="f80" fmla="*/ f63 f30 1"/>
              <a:gd name="f81" fmla="*/ f65 f31 1"/>
              <a:gd name="f82" fmla="*/ f64 f31 1"/>
              <a:gd name="f83" fmla="*/ f67 f30 1"/>
              <a:gd name="f84" fmla="*/ f68 f31 1"/>
              <a:gd name="f85" fmla="*/ f69 f30 1"/>
              <a:gd name="f86" fmla="*/ f70 f31 1"/>
              <a:gd name="f87" fmla="*/ f71 f30 1"/>
              <a:gd name="f88" fmla="*/ f72 f31 1"/>
              <a:gd name="f89" fmla="*/ f73 f30 1"/>
              <a:gd name="f90" fmla="*/ f74 f31 1"/>
              <a:gd name="f91" fmla="*/ f75 f30 1"/>
              <a:gd name="f92" fmla="*/ f76 f31 1"/>
              <a:gd name="f93" fmla="*/ f77 f30 1"/>
              <a:gd name="f94" fmla="*/ f78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6">
                <a:pos x="f83" y="f84"/>
              </a:cxn>
              <a:cxn ang="f66">
                <a:pos x="f85" y="f86"/>
              </a:cxn>
              <a:cxn ang="f66">
                <a:pos x="f87" y="f88"/>
              </a:cxn>
              <a:cxn ang="f66">
                <a:pos x="f89" y="f88"/>
              </a:cxn>
              <a:cxn ang="f66">
                <a:pos x="f89" y="f90"/>
              </a:cxn>
              <a:cxn ang="f66">
                <a:pos x="f91" y="f92"/>
              </a:cxn>
              <a:cxn ang="f66">
                <a:pos x="f93" y="f94"/>
              </a:cxn>
              <a:cxn ang="f66">
                <a:pos x="f83" y="f84"/>
              </a:cxn>
            </a:cxnLst>
            <a:rect l="f79" t="f82" r="f80" b="f81"/>
            <a:pathLst>
              <a:path w="9676770" h="1838496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lnTo>
                  <a:pt x="f5" y="f5"/>
                </a:lnTo>
                <a:lnTo>
                  <a:pt x="f6" y="f5"/>
                </a:lnTo>
                <a:lnTo>
                  <a:pt x="f6" y="f16"/>
                </a:lnTo>
                <a:lnTo>
                  <a:pt x="f17" y="f18"/>
                </a:ln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8" y="f9"/>
                </a:cubicBezTo>
                <a:close/>
              </a:path>
            </a:pathLst>
          </a:custGeom>
          <a:gradFill>
            <a:gsLst>
              <a:gs pos="0">
                <a:srgbClr val="102857">
                  <a:alpha val="50000"/>
                </a:srgbClr>
              </a:gs>
              <a:gs pos="100000">
                <a:srgbClr val="92CDF0">
                  <a:alpha val="29177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EB554D37-CF2B-EA0E-8EB3-0F4EE624F252}"/>
              </a:ext>
            </a:extLst>
          </p:cNvPr>
          <p:cNvSpPr/>
          <p:nvPr/>
        </p:nvSpPr>
        <p:spPr>
          <a:xfrm flipV="1">
            <a:off x="2763042" y="6076114"/>
            <a:ext cx="3946669" cy="781885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946673"/>
              <a:gd name="f7" fmla="val 781884"/>
              <a:gd name="f8" fmla="val 1910385"/>
              <a:gd name="f9" fmla="val 781847"/>
              <a:gd name="f10" fmla="val 2719463"/>
              <a:gd name="f11" fmla="val 777993"/>
              <a:gd name="f12" fmla="val 3240943"/>
              <a:gd name="f13" fmla="val 361686"/>
              <a:gd name="f14" fmla="val 3855031"/>
              <a:gd name="f15" fmla="val 44786"/>
              <a:gd name="f16" fmla="val 54644"/>
              <a:gd name="f17" fmla="val 67939"/>
              <a:gd name="f18" fmla="val 372182"/>
              <a:gd name="f19" fmla="val 426203"/>
              <a:gd name="f20" fmla="val 1020399"/>
              <a:gd name="f21" fmla="val 786086"/>
              <a:gd name="f22" fmla="+- 0 0 -90"/>
              <a:gd name="f23" fmla="*/ f3 1 3946673"/>
              <a:gd name="f24" fmla="*/ f4 1 781884"/>
              <a:gd name="f25" fmla="+- f7 0 f5"/>
              <a:gd name="f26" fmla="+- f6 0 f5"/>
              <a:gd name="f27" fmla="*/ f22 f0 1"/>
              <a:gd name="f28" fmla="*/ f26 1 3946673"/>
              <a:gd name="f29" fmla="*/ f25 1 781884"/>
              <a:gd name="f30" fmla="*/ 1910385 f26 1"/>
              <a:gd name="f31" fmla="*/ 781847 f25 1"/>
              <a:gd name="f32" fmla="*/ 3855031 f26 1"/>
              <a:gd name="f33" fmla="*/ 44786 f25 1"/>
              <a:gd name="f34" fmla="*/ 3946673 f26 1"/>
              <a:gd name="f35" fmla="*/ 0 f25 1"/>
              <a:gd name="f36" fmla="*/ 0 f26 1"/>
              <a:gd name="f37" fmla="*/ 54644 f26 1"/>
              <a:gd name="f38" fmla="*/ 67939 f25 1"/>
              <a:gd name="f39" fmla="*/ f27 1 f2"/>
              <a:gd name="f40" fmla="*/ f30 1 3946673"/>
              <a:gd name="f41" fmla="*/ f31 1 781884"/>
              <a:gd name="f42" fmla="*/ f32 1 3946673"/>
              <a:gd name="f43" fmla="*/ f33 1 781884"/>
              <a:gd name="f44" fmla="*/ f34 1 3946673"/>
              <a:gd name="f45" fmla="*/ f35 1 781884"/>
              <a:gd name="f46" fmla="*/ f36 1 3946673"/>
              <a:gd name="f47" fmla="*/ f37 1 3946673"/>
              <a:gd name="f48" fmla="*/ f38 1 781884"/>
              <a:gd name="f49" fmla="*/ f5 1 f28"/>
              <a:gd name="f50" fmla="*/ f6 1 f28"/>
              <a:gd name="f51" fmla="*/ f5 1 f29"/>
              <a:gd name="f52" fmla="*/ f7 1 f29"/>
              <a:gd name="f53" fmla="+- f39 0 f1"/>
              <a:gd name="f54" fmla="*/ f40 1 f28"/>
              <a:gd name="f55" fmla="*/ f41 1 f29"/>
              <a:gd name="f56" fmla="*/ f42 1 f28"/>
              <a:gd name="f57" fmla="*/ f43 1 f29"/>
              <a:gd name="f58" fmla="*/ f44 1 f28"/>
              <a:gd name="f59" fmla="*/ f45 1 f29"/>
              <a:gd name="f60" fmla="*/ f46 1 f28"/>
              <a:gd name="f61" fmla="*/ f47 1 f28"/>
              <a:gd name="f62" fmla="*/ f48 1 f29"/>
              <a:gd name="f63" fmla="*/ f49 f23 1"/>
              <a:gd name="f64" fmla="*/ f50 f23 1"/>
              <a:gd name="f65" fmla="*/ f52 f24 1"/>
              <a:gd name="f66" fmla="*/ f51 f24 1"/>
              <a:gd name="f67" fmla="*/ f54 f23 1"/>
              <a:gd name="f68" fmla="*/ f55 f24 1"/>
              <a:gd name="f69" fmla="*/ f56 f23 1"/>
              <a:gd name="f70" fmla="*/ f57 f24 1"/>
              <a:gd name="f71" fmla="*/ f58 f23 1"/>
              <a:gd name="f72" fmla="*/ f59 f24 1"/>
              <a:gd name="f73" fmla="*/ f60 f23 1"/>
              <a:gd name="f74" fmla="*/ f61 f23 1"/>
              <a:gd name="f75" fmla="*/ f6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3">
                <a:pos x="f67" y="f68"/>
              </a:cxn>
              <a:cxn ang="f53">
                <a:pos x="f69" y="f70"/>
              </a:cxn>
              <a:cxn ang="f53">
                <a:pos x="f71" y="f72"/>
              </a:cxn>
              <a:cxn ang="f53">
                <a:pos x="f73" y="f72"/>
              </a:cxn>
              <a:cxn ang="f53">
                <a:pos x="f74" y="f75"/>
              </a:cxn>
              <a:cxn ang="f53">
                <a:pos x="f67" y="f68"/>
              </a:cxn>
            </a:cxnLst>
            <a:rect l="f63" t="f66" r="f64" b="f65"/>
            <a:pathLst>
              <a:path w="3946673" h="781884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lnTo>
                  <a:pt x="f6" y="f5"/>
                </a:lnTo>
                <a:lnTo>
                  <a:pt x="f5" y="f5"/>
                </a:lnTo>
                <a:lnTo>
                  <a:pt x="f16" y="f17"/>
                </a:lnTo>
                <a:cubicBezTo>
                  <a:pt x="f18" y="f19"/>
                  <a:pt x="f20" y="f21"/>
                  <a:pt x="f8" y="f9"/>
                </a:cubicBezTo>
                <a:close/>
              </a:path>
            </a:pathLst>
          </a:custGeom>
          <a:gradFill>
            <a:gsLst>
              <a:gs pos="0">
                <a:srgbClr val="102857">
                  <a:alpha val="27934"/>
                </a:srgbClr>
              </a:gs>
              <a:gs pos="100000">
                <a:srgbClr val="765FE1">
                  <a:alpha val="46295"/>
                </a:srgbClr>
              </a:gs>
            </a:gsLst>
            <a:lin ang="132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19D54E07-4043-4514-6470-34CB23810589}"/>
              </a:ext>
            </a:extLst>
          </p:cNvPr>
          <p:cNvSpPr/>
          <p:nvPr/>
        </p:nvSpPr>
        <p:spPr>
          <a:xfrm rot="10799991">
            <a:off x="5392912" y="6015983"/>
            <a:ext cx="4758729" cy="8420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758726"/>
              <a:gd name="f7" fmla="val 842020"/>
              <a:gd name="f8" fmla="val 2449167"/>
              <a:gd name="f9" fmla="val 841961"/>
              <a:gd name="f10" fmla="val 1373800"/>
              <a:gd name="f11" fmla="val 847496"/>
              <a:gd name="f12" fmla="val 537447"/>
              <a:gd name="f13" fmla="val 464031"/>
              <a:gd name="f14" fmla="val 12024"/>
              <a:gd name="f15" fmla="val 11254"/>
              <a:gd name="f16" fmla="val 4526601"/>
              <a:gd name="f17" fmla="val 141635"/>
              <a:gd name="f18" fmla="val 3913845"/>
              <a:gd name="f19" fmla="val 510819"/>
              <a:gd name="f20" fmla="val 3285564"/>
              <a:gd name="f21" fmla="val 837657"/>
              <a:gd name="f22" fmla="+- 0 0 -90"/>
              <a:gd name="f23" fmla="*/ f3 1 4758726"/>
              <a:gd name="f24" fmla="*/ f4 1 842020"/>
              <a:gd name="f25" fmla="+- f7 0 f5"/>
              <a:gd name="f26" fmla="+- f6 0 f5"/>
              <a:gd name="f27" fmla="*/ f22 f0 1"/>
              <a:gd name="f28" fmla="*/ f26 1 4758726"/>
              <a:gd name="f29" fmla="*/ f25 1 842020"/>
              <a:gd name="f30" fmla="*/ 2449167 f26 1"/>
              <a:gd name="f31" fmla="*/ 841961 f25 1"/>
              <a:gd name="f32" fmla="*/ 12024 f26 1"/>
              <a:gd name="f33" fmla="*/ 11254 f25 1"/>
              <a:gd name="f34" fmla="*/ 0 f26 1"/>
              <a:gd name="f35" fmla="*/ 0 f25 1"/>
              <a:gd name="f36" fmla="*/ 4758726 f26 1"/>
              <a:gd name="f37" fmla="*/ 4526601 f26 1"/>
              <a:gd name="f38" fmla="*/ 141635 f25 1"/>
              <a:gd name="f39" fmla="*/ f27 1 f2"/>
              <a:gd name="f40" fmla="*/ f30 1 4758726"/>
              <a:gd name="f41" fmla="*/ f31 1 842020"/>
              <a:gd name="f42" fmla="*/ f32 1 4758726"/>
              <a:gd name="f43" fmla="*/ f33 1 842020"/>
              <a:gd name="f44" fmla="*/ f34 1 4758726"/>
              <a:gd name="f45" fmla="*/ f35 1 842020"/>
              <a:gd name="f46" fmla="*/ f36 1 4758726"/>
              <a:gd name="f47" fmla="*/ f37 1 4758726"/>
              <a:gd name="f48" fmla="*/ f38 1 842020"/>
              <a:gd name="f49" fmla="*/ f5 1 f28"/>
              <a:gd name="f50" fmla="*/ f6 1 f28"/>
              <a:gd name="f51" fmla="*/ f5 1 f29"/>
              <a:gd name="f52" fmla="*/ f7 1 f29"/>
              <a:gd name="f53" fmla="+- f39 0 f1"/>
              <a:gd name="f54" fmla="*/ f40 1 f28"/>
              <a:gd name="f55" fmla="*/ f41 1 f29"/>
              <a:gd name="f56" fmla="*/ f42 1 f28"/>
              <a:gd name="f57" fmla="*/ f43 1 f29"/>
              <a:gd name="f58" fmla="*/ f44 1 f28"/>
              <a:gd name="f59" fmla="*/ f45 1 f29"/>
              <a:gd name="f60" fmla="*/ f46 1 f28"/>
              <a:gd name="f61" fmla="*/ f47 1 f28"/>
              <a:gd name="f62" fmla="*/ f48 1 f29"/>
              <a:gd name="f63" fmla="*/ f49 f23 1"/>
              <a:gd name="f64" fmla="*/ f50 f23 1"/>
              <a:gd name="f65" fmla="*/ f52 f24 1"/>
              <a:gd name="f66" fmla="*/ f51 f24 1"/>
              <a:gd name="f67" fmla="*/ f54 f23 1"/>
              <a:gd name="f68" fmla="*/ f55 f24 1"/>
              <a:gd name="f69" fmla="*/ f56 f23 1"/>
              <a:gd name="f70" fmla="*/ f57 f24 1"/>
              <a:gd name="f71" fmla="*/ f58 f23 1"/>
              <a:gd name="f72" fmla="*/ f59 f24 1"/>
              <a:gd name="f73" fmla="*/ f60 f23 1"/>
              <a:gd name="f74" fmla="*/ f61 f23 1"/>
              <a:gd name="f75" fmla="*/ f6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3">
                <a:pos x="f67" y="f68"/>
              </a:cxn>
              <a:cxn ang="f53">
                <a:pos x="f69" y="f70"/>
              </a:cxn>
              <a:cxn ang="f53">
                <a:pos x="f71" y="f72"/>
              </a:cxn>
              <a:cxn ang="f53">
                <a:pos x="f73" y="f72"/>
              </a:cxn>
              <a:cxn ang="f53">
                <a:pos x="f74" y="f75"/>
              </a:cxn>
              <a:cxn ang="f53">
                <a:pos x="f67" y="f68"/>
              </a:cxn>
            </a:cxnLst>
            <a:rect l="f63" t="f66" r="f64" b="f65"/>
            <a:pathLst>
              <a:path w="4758726" h="842020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lnTo>
                  <a:pt x="f5" y="f5"/>
                </a:lnTo>
                <a:lnTo>
                  <a:pt x="f6" y="f5"/>
                </a:lnTo>
                <a:lnTo>
                  <a:pt x="f16" y="f17"/>
                </a:lnTo>
                <a:cubicBezTo>
                  <a:pt x="f18" y="f19"/>
                  <a:pt x="f20" y="f21"/>
                  <a:pt x="f8" y="f9"/>
                </a:cubicBezTo>
                <a:close/>
              </a:path>
            </a:pathLst>
          </a:custGeom>
          <a:gradFill>
            <a:gsLst>
              <a:gs pos="0">
                <a:srgbClr val="64DFED">
                  <a:alpha val="43000"/>
                </a:srgbClr>
              </a:gs>
              <a:gs pos="100000">
                <a:srgbClr val="F6A6F4">
                  <a:alpha val="53000"/>
                </a:srgbClr>
              </a:gs>
            </a:gsLst>
            <a:lin ang="132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7" name="Freeform 6">
            <a:extLst>
              <a:ext uri="{FF2B5EF4-FFF2-40B4-BE49-F238E27FC236}">
                <a16:creationId xmlns:a16="http://schemas.microsoft.com/office/drawing/2014/main" id="{AEFA6C1B-AE8E-D2AF-E3B9-79D97E1C79FB}"/>
              </a:ext>
            </a:extLst>
          </p:cNvPr>
          <p:cNvSpPr/>
          <p:nvPr/>
        </p:nvSpPr>
        <p:spPr>
          <a:xfrm rot="10800009" flipH="1">
            <a:off x="-2817" y="5263716"/>
            <a:ext cx="12191996" cy="159911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0"/>
              <a:gd name="f7" fmla="val 1599109"/>
              <a:gd name="f8" fmla="val 1373073"/>
              <a:gd name="f9" fmla="val 1599066"/>
              <a:gd name="f10" fmla="val 2786156"/>
              <a:gd name="f11" fmla="val 1591793"/>
              <a:gd name="f12" fmla="val 3395560"/>
              <a:gd name="f13" fmla="val 338997"/>
              <a:gd name="f14" fmla="val 4901233"/>
              <a:gd name="f15" fmla="val 313816"/>
              <a:gd name="f16" fmla="val 6312803"/>
              <a:gd name="f17" fmla="val 290208"/>
              <a:gd name="f18" fmla="val 7142906"/>
              <a:gd name="f19" fmla="val 993618"/>
              <a:gd name="f20" fmla="val 7629483"/>
              <a:gd name="f21" fmla="val 1209099"/>
              <a:gd name="f22" fmla="val 7664573"/>
              <a:gd name="f23" fmla="val 1222798"/>
              <a:gd name="f24" fmla="val 7753536"/>
              <a:gd name="f25" fmla="val 1277391"/>
              <a:gd name="f26" fmla="val 8110655"/>
              <a:gd name="f27" fmla="val 1460232"/>
              <a:gd name="f28" fmla="val 8562041"/>
              <a:gd name="f29" fmla="val 1585295"/>
              <a:gd name="f30" fmla="val 9091947"/>
              <a:gd name="f31" fmla="val 1582567"/>
              <a:gd name="f32" fmla="val 10328396"/>
              <a:gd name="f33" fmla="val 1576205"/>
              <a:gd name="f34" fmla="val 10949524"/>
              <a:gd name="f35" fmla="val 616237"/>
              <a:gd name="f36" fmla="val 12094171"/>
              <a:gd name="f37" fmla="val 359476"/>
              <a:gd name="f38" fmla="val 342643"/>
              <a:gd name="f39" fmla="val 1274406"/>
              <a:gd name="f40" fmla="val 34662"/>
              <a:gd name="f41" fmla="val 1293889"/>
              <a:gd name="f42" fmla="val 391780"/>
              <a:gd name="f43" fmla="val 1476730"/>
              <a:gd name="f44" fmla="val 843167"/>
              <a:gd name="f45" fmla="val 1601794"/>
              <a:gd name="f46" fmla="+- 0 0 -90"/>
              <a:gd name="f47" fmla="*/ f3 1 12192000"/>
              <a:gd name="f48" fmla="*/ f4 1 1599109"/>
              <a:gd name="f49" fmla="+- f7 0 f5"/>
              <a:gd name="f50" fmla="+- f6 0 f5"/>
              <a:gd name="f51" fmla="*/ f46 f0 1"/>
              <a:gd name="f52" fmla="*/ f50 1 12192000"/>
              <a:gd name="f53" fmla="*/ f49 1 1599109"/>
              <a:gd name="f54" fmla="*/ 1373073 f50 1"/>
              <a:gd name="f55" fmla="*/ 1599066 f49 1"/>
              <a:gd name="f56" fmla="*/ 4901233 f50 1"/>
              <a:gd name="f57" fmla="*/ 313816 f49 1"/>
              <a:gd name="f58" fmla="*/ 7629483 f50 1"/>
              <a:gd name="f59" fmla="*/ 1209099 f49 1"/>
              <a:gd name="f60" fmla="*/ 7664573 f50 1"/>
              <a:gd name="f61" fmla="*/ 1222798 f49 1"/>
              <a:gd name="f62" fmla="*/ 7753536 f50 1"/>
              <a:gd name="f63" fmla="*/ 1277391 f49 1"/>
              <a:gd name="f64" fmla="*/ 9091947 f50 1"/>
              <a:gd name="f65" fmla="*/ 1582567 f49 1"/>
              <a:gd name="f66" fmla="*/ 12094171 f50 1"/>
              <a:gd name="f67" fmla="*/ 359476 f49 1"/>
              <a:gd name="f68" fmla="*/ 12192000 f50 1"/>
              <a:gd name="f69" fmla="*/ 342643 f49 1"/>
              <a:gd name="f70" fmla="*/ 0 f49 1"/>
              <a:gd name="f71" fmla="*/ 0 f50 1"/>
              <a:gd name="f72" fmla="*/ 1274406 f49 1"/>
              <a:gd name="f73" fmla="*/ 34662 f50 1"/>
              <a:gd name="f74" fmla="*/ 1293889 f49 1"/>
              <a:gd name="f75" fmla="*/ f51 1 f2"/>
              <a:gd name="f76" fmla="*/ f54 1 12192000"/>
              <a:gd name="f77" fmla="*/ f55 1 1599109"/>
              <a:gd name="f78" fmla="*/ f56 1 12192000"/>
              <a:gd name="f79" fmla="*/ f57 1 1599109"/>
              <a:gd name="f80" fmla="*/ f58 1 12192000"/>
              <a:gd name="f81" fmla="*/ f59 1 1599109"/>
              <a:gd name="f82" fmla="*/ f60 1 12192000"/>
              <a:gd name="f83" fmla="*/ f61 1 1599109"/>
              <a:gd name="f84" fmla="*/ f62 1 12192000"/>
              <a:gd name="f85" fmla="*/ f63 1 1599109"/>
              <a:gd name="f86" fmla="*/ f64 1 12192000"/>
              <a:gd name="f87" fmla="*/ f65 1 1599109"/>
              <a:gd name="f88" fmla="*/ f66 1 12192000"/>
              <a:gd name="f89" fmla="*/ f67 1 1599109"/>
              <a:gd name="f90" fmla="*/ f68 1 12192000"/>
              <a:gd name="f91" fmla="*/ f69 1 1599109"/>
              <a:gd name="f92" fmla="*/ f70 1 1599109"/>
              <a:gd name="f93" fmla="*/ f71 1 12192000"/>
              <a:gd name="f94" fmla="*/ f72 1 1599109"/>
              <a:gd name="f95" fmla="*/ f73 1 12192000"/>
              <a:gd name="f96" fmla="*/ f74 1 1599109"/>
              <a:gd name="f97" fmla="*/ f5 1 f52"/>
              <a:gd name="f98" fmla="*/ f6 1 f52"/>
              <a:gd name="f99" fmla="*/ f5 1 f53"/>
              <a:gd name="f100" fmla="*/ f7 1 f53"/>
              <a:gd name="f101" fmla="+- f75 0 f1"/>
              <a:gd name="f102" fmla="*/ f76 1 f52"/>
              <a:gd name="f103" fmla="*/ f77 1 f53"/>
              <a:gd name="f104" fmla="*/ f78 1 f52"/>
              <a:gd name="f105" fmla="*/ f79 1 f53"/>
              <a:gd name="f106" fmla="*/ f80 1 f52"/>
              <a:gd name="f107" fmla="*/ f81 1 f53"/>
              <a:gd name="f108" fmla="*/ f82 1 f52"/>
              <a:gd name="f109" fmla="*/ f83 1 f53"/>
              <a:gd name="f110" fmla="*/ f84 1 f52"/>
              <a:gd name="f111" fmla="*/ f85 1 f53"/>
              <a:gd name="f112" fmla="*/ f86 1 f52"/>
              <a:gd name="f113" fmla="*/ f87 1 f53"/>
              <a:gd name="f114" fmla="*/ f88 1 f52"/>
              <a:gd name="f115" fmla="*/ f89 1 f53"/>
              <a:gd name="f116" fmla="*/ f90 1 f52"/>
              <a:gd name="f117" fmla="*/ f91 1 f53"/>
              <a:gd name="f118" fmla="*/ f92 1 f53"/>
              <a:gd name="f119" fmla="*/ f93 1 f52"/>
              <a:gd name="f120" fmla="*/ f94 1 f53"/>
              <a:gd name="f121" fmla="*/ f95 1 f52"/>
              <a:gd name="f122" fmla="*/ f96 1 f53"/>
              <a:gd name="f123" fmla="*/ f97 f47 1"/>
              <a:gd name="f124" fmla="*/ f98 f47 1"/>
              <a:gd name="f125" fmla="*/ f100 f48 1"/>
              <a:gd name="f126" fmla="*/ f99 f48 1"/>
              <a:gd name="f127" fmla="*/ f102 f47 1"/>
              <a:gd name="f128" fmla="*/ f103 f48 1"/>
              <a:gd name="f129" fmla="*/ f104 f47 1"/>
              <a:gd name="f130" fmla="*/ f105 f48 1"/>
              <a:gd name="f131" fmla="*/ f106 f47 1"/>
              <a:gd name="f132" fmla="*/ f107 f48 1"/>
              <a:gd name="f133" fmla="*/ f108 f47 1"/>
              <a:gd name="f134" fmla="*/ f109 f48 1"/>
              <a:gd name="f135" fmla="*/ f110 f47 1"/>
              <a:gd name="f136" fmla="*/ f111 f48 1"/>
              <a:gd name="f137" fmla="*/ f112 f47 1"/>
              <a:gd name="f138" fmla="*/ f113 f48 1"/>
              <a:gd name="f139" fmla="*/ f114 f47 1"/>
              <a:gd name="f140" fmla="*/ f115 f48 1"/>
              <a:gd name="f141" fmla="*/ f116 f47 1"/>
              <a:gd name="f142" fmla="*/ f117 f48 1"/>
              <a:gd name="f143" fmla="*/ f118 f48 1"/>
              <a:gd name="f144" fmla="*/ f119 f47 1"/>
              <a:gd name="f145" fmla="*/ f120 f48 1"/>
              <a:gd name="f146" fmla="*/ f121 f47 1"/>
              <a:gd name="f147" fmla="*/ f122 f4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1">
                <a:pos x="f127" y="f128"/>
              </a:cxn>
              <a:cxn ang="f101">
                <a:pos x="f129" y="f130"/>
              </a:cxn>
              <a:cxn ang="f101">
                <a:pos x="f131" y="f132"/>
              </a:cxn>
              <a:cxn ang="f101">
                <a:pos x="f133" y="f134"/>
              </a:cxn>
              <a:cxn ang="f101">
                <a:pos x="f135" y="f136"/>
              </a:cxn>
              <a:cxn ang="f101">
                <a:pos x="f137" y="f138"/>
              </a:cxn>
              <a:cxn ang="f101">
                <a:pos x="f139" y="f140"/>
              </a:cxn>
              <a:cxn ang="f101">
                <a:pos x="f141" y="f142"/>
              </a:cxn>
              <a:cxn ang="f101">
                <a:pos x="f141" y="f143"/>
              </a:cxn>
              <a:cxn ang="f101">
                <a:pos x="f144" y="f143"/>
              </a:cxn>
              <a:cxn ang="f101">
                <a:pos x="f144" y="f145"/>
              </a:cxn>
              <a:cxn ang="f101">
                <a:pos x="f146" y="f147"/>
              </a:cxn>
              <a:cxn ang="f101">
                <a:pos x="f127" y="f128"/>
              </a:cxn>
            </a:cxnLst>
            <a:rect l="f123" t="f126" r="f124" b="f125"/>
            <a:pathLst>
              <a:path w="12192000" h="1599109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lnTo>
                  <a:pt x="f22" y="f23"/>
                </a:lnTo>
                <a:lnTo>
                  <a:pt x="f24" y="f25"/>
                </a:lnTo>
                <a:cubicBezTo>
                  <a:pt x="f26" y="f27"/>
                  <a:pt x="f28" y="f29"/>
                  <a:pt x="f30" y="f31"/>
                </a:cubicBezTo>
                <a:cubicBezTo>
                  <a:pt x="f32" y="f33"/>
                  <a:pt x="f34" y="f35"/>
                  <a:pt x="f36" y="f37"/>
                </a:cubicBezTo>
                <a:lnTo>
                  <a:pt x="f6" y="f38"/>
                </a:lnTo>
                <a:lnTo>
                  <a:pt x="f6" y="f5"/>
                </a:lnTo>
                <a:lnTo>
                  <a:pt x="f5" y="f5"/>
                </a:lnTo>
                <a:lnTo>
                  <a:pt x="f5" y="f39"/>
                </a:lnTo>
                <a:lnTo>
                  <a:pt x="f40" y="f41"/>
                </a:lnTo>
                <a:cubicBezTo>
                  <a:pt x="f42" y="f43"/>
                  <a:pt x="f44" y="f45"/>
                  <a:pt x="f8" y="f9"/>
                </a:cubicBezTo>
                <a:close/>
              </a:path>
            </a:pathLst>
          </a:custGeom>
          <a:gradFill>
            <a:gsLst>
              <a:gs pos="0">
                <a:srgbClr val="F6A6F4">
                  <a:alpha val="69328"/>
                </a:srgbClr>
              </a:gs>
              <a:gs pos="100000">
                <a:srgbClr val="180DC2">
                  <a:alpha val="42331"/>
                </a:srgbClr>
              </a:gs>
            </a:gsLst>
            <a:lin ang="108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cxnSp>
        <p:nvCxnSpPr>
          <p:cNvPr id="8" name="Straight Connector 12">
            <a:extLst>
              <a:ext uri="{FF2B5EF4-FFF2-40B4-BE49-F238E27FC236}">
                <a16:creationId xmlns:a16="http://schemas.microsoft.com/office/drawing/2014/main" id="{CD22CA1B-DD75-3EBF-B445-1941E59A5EF3}"/>
              </a:ext>
            </a:extLst>
          </p:cNvPr>
          <p:cNvCxnSpPr/>
          <p:nvPr/>
        </p:nvCxnSpPr>
        <p:spPr>
          <a:xfrm rot="5400013">
            <a:off x="6096007" y="2597193"/>
            <a:ext cx="0" cy="1655183"/>
          </a:xfrm>
          <a:prstGeom prst="straightConnector1">
            <a:avLst/>
          </a:prstGeom>
          <a:noFill/>
          <a:ln w="6345" cap="flat">
            <a:solidFill>
              <a:srgbClr val="F6A6F4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28893301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hart or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D55B54-3B19-213C-C002-84F56500F7A3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BF8E16-9503-040A-6D76-9A642ED54BCB}"/>
              </a:ext>
            </a:extLst>
          </p:cNvPr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B46F4C31-4F4C-80DD-FFAA-0157D946EEF3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CD9E564-6BD2-447A-A095-A587727E0E37}" type="slidenum">
              <a:t>‹#›</a:t>
            </a:fld>
            <a:endParaRPr lang="en-US"/>
          </a:p>
        </p:txBody>
      </p:sp>
      <p:sp>
        <p:nvSpPr>
          <p:cNvPr id="5" name="Footer Placeholder 3">
            <a:extLst>
              <a:ext uri="{FF2B5EF4-FFF2-40B4-BE49-F238E27FC236}">
                <a16:creationId xmlns:a16="http://schemas.microsoft.com/office/drawing/2014/main" id="{CBA5FF9E-86BE-452C-CBC2-C618F89E01DE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Crypto: investing &amp; trading</a:t>
            </a:r>
          </a:p>
        </p:txBody>
      </p:sp>
    </p:spTree>
    <p:extLst>
      <p:ext uri="{BB962C8B-B14F-4D97-AF65-F5344CB8AC3E}">
        <p14:creationId xmlns:p14="http://schemas.microsoft.com/office/powerpoint/2010/main" val="298423237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6">
            <a:extLst>
              <a:ext uri="{FF2B5EF4-FFF2-40B4-BE49-F238E27FC236}">
                <a16:creationId xmlns:a16="http://schemas.microsoft.com/office/drawing/2014/main" id="{EAEA87D7-03F7-B989-E37A-85A4DEE97D51}"/>
              </a:ext>
            </a:extLst>
          </p:cNvPr>
          <p:cNvSpPr/>
          <p:nvPr/>
        </p:nvSpPr>
        <p:spPr>
          <a:xfrm rot="10799991">
            <a:off x="5392921" y="5650992"/>
            <a:ext cx="6821469" cy="120700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758726"/>
              <a:gd name="f7" fmla="val 842020"/>
              <a:gd name="f8" fmla="val 2449167"/>
              <a:gd name="f9" fmla="val 841961"/>
              <a:gd name="f10" fmla="val 1373800"/>
              <a:gd name="f11" fmla="val 847496"/>
              <a:gd name="f12" fmla="val 537447"/>
              <a:gd name="f13" fmla="val 464031"/>
              <a:gd name="f14" fmla="val 12024"/>
              <a:gd name="f15" fmla="val 11254"/>
              <a:gd name="f16" fmla="val 4526601"/>
              <a:gd name="f17" fmla="val 141635"/>
              <a:gd name="f18" fmla="val 3913845"/>
              <a:gd name="f19" fmla="val 510819"/>
              <a:gd name="f20" fmla="val 3285564"/>
              <a:gd name="f21" fmla="val 837657"/>
              <a:gd name="f22" fmla="+- 0 0 -90"/>
              <a:gd name="f23" fmla="*/ f3 1 4758726"/>
              <a:gd name="f24" fmla="*/ f4 1 842020"/>
              <a:gd name="f25" fmla="+- f7 0 f5"/>
              <a:gd name="f26" fmla="+- f6 0 f5"/>
              <a:gd name="f27" fmla="*/ f22 f0 1"/>
              <a:gd name="f28" fmla="*/ f26 1 4758726"/>
              <a:gd name="f29" fmla="*/ f25 1 842020"/>
              <a:gd name="f30" fmla="*/ 2449167 f26 1"/>
              <a:gd name="f31" fmla="*/ 841961 f25 1"/>
              <a:gd name="f32" fmla="*/ 12024 f26 1"/>
              <a:gd name="f33" fmla="*/ 11254 f25 1"/>
              <a:gd name="f34" fmla="*/ 0 f26 1"/>
              <a:gd name="f35" fmla="*/ 0 f25 1"/>
              <a:gd name="f36" fmla="*/ 4758726 f26 1"/>
              <a:gd name="f37" fmla="*/ 4526601 f26 1"/>
              <a:gd name="f38" fmla="*/ 141635 f25 1"/>
              <a:gd name="f39" fmla="*/ f27 1 f2"/>
              <a:gd name="f40" fmla="*/ f30 1 4758726"/>
              <a:gd name="f41" fmla="*/ f31 1 842020"/>
              <a:gd name="f42" fmla="*/ f32 1 4758726"/>
              <a:gd name="f43" fmla="*/ f33 1 842020"/>
              <a:gd name="f44" fmla="*/ f34 1 4758726"/>
              <a:gd name="f45" fmla="*/ f35 1 842020"/>
              <a:gd name="f46" fmla="*/ f36 1 4758726"/>
              <a:gd name="f47" fmla="*/ f37 1 4758726"/>
              <a:gd name="f48" fmla="*/ f38 1 842020"/>
              <a:gd name="f49" fmla="*/ f5 1 f28"/>
              <a:gd name="f50" fmla="*/ f6 1 f28"/>
              <a:gd name="f51" fmla="*/ f5 1 f29"/>
              <a:gd name="f52" fmla="*/ f7 1 f29"/>
              <a:gd name="f53" fmla="+- f39 0 f1"/>
              <a:gd name="f54" fmla="*/ f40 1 f28"/>
              <a:gd name="f55" fmla="*/ f41 1 f29"/>
              <a:gd name="f56" fmla="*/ f42 1 f28"/>
              <a:gd name="f57" fmla="*/ f43 1 f29"/>
              <a:gd name="f58" fmla="*/ f44 1 f28"/>
              <a:gd name="f59" fmla="*/ f45 1 f29"/>
              <a:gd name="f60" fmla="*/ f46 1 f28"/>
              <a:gd name="f61" fmla="*/ f47 1 f28"/>
              <a:gd name="f62" fmla="*/ f48 1 f29"/>
              <a:gd name="f63" fmla="*/ f49 f23 1"/>
              <a:gd name="f64" fmla="*/ f50 f23 1"/>
              <a:gd name="f65" fmla="*/ f52 f24 1"/>
              <a:gd name="f66" fmla="*/ f51 f24 1"/>
              <a:gd name="f67" fmla="*/ f54 f23 1"/>
              <a:gd name="f68" fmla="*/ f55 f24 1"/>
              <a:gd name="f69" fmla="*/ f56 f23 1"/>
              <a:gd name="f70" fmla="*/ f57 f24 1"/>
              <a:gd name="f71" fmla="*/ f58 f23 1"/>
              <a:gd name="f72" fmla="*/ f59 f24 1"/>
              <a:gd name="f73" fmla="*/ f60 f23 1"/>
              <a:gd name="f74" fmla="*/ f61 f23 1"/>
              <a:gd name="f75" fmla="*/ f6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3">
                <a:pos x="f67" y="f68"/>
              </a:cxn>
              <a:cxn ang="f53">
                <a:pos x="f69" y="f70"/>
              </a:cxn>
              <a:cxn ang="f53">
                <a:pos x="f71" y="f72"/>
              </a:cxn>
              <a:cxn ang="f53">
                <a:pos x="f73" y="f72"/>
              </a:cxn>
              <a:cxn ang="f53">
                <a:pos x="f74" y="f75"/>
              </a:cxn>
              <a:cxn ang="f53">
                <a:pos x="f67" y="f68"/>
              </a:cxn>
            </a:cxnLst>
            <a:rect l="f63" t="f66" r="f64" b="f65"/>
            <a:pathLst>
              <a:path w="4758726" h="842020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lnTo>
                  <a:pt x="f5" y="f5"/>
                </a:lnTo>
                <a:lnTo>
                  <a:pt x="f6" y="f5"/>
                </a:lnTo>
                <a:lnTo>
                  <a:pt x="f16" y="f17"/>
                </a:lnTo>
                <a:cubicBezTo>
                  <a:pt x="f18" y="f19"/>
                  <a:pt x="f20" y="f21"/>
                  <a:pt x="f8" y="f9"/>
                </a:cubicBezTo>
                <a:close/>
              </a:path>
            </a:pathLst>
          </a:custGeom>
          <a:gradFill>
            <a:gsLst>
              <a:gs pos="0">
                <a:srgbClr val="64DFED">
                  <a:alpha val="43000"/>
                </a:srgbClr>
              </a:gs>
              <a:gs pos="100000">
                <a:srgbClr val="F6A6F4">
                  <a:alpha val="53000"/>
                </a:srgbClr>
              </a:gs>
            </a:gsLst>
            <a:lin ang="132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3" name="Freeform 7">
            <a:extLst>
              <a:ext uri="{FF2B5EF4-FFF2-40B4-BE49-F238E27FC236}">
                <a16:creationId xmlns:a16="http://schemas.microsoft.com/office/drawing/2014/main" id="{E90A920A-6795-2DEC-6EDC-43057B4F85B9}"/>
              </a:ext>
            </a:extLst>
          </p:cNvPr>
          <p:cNvSpPr/>
          <p:nvPr/>
        </p:nvSpPr>
        <p:spPr>
          <a:xfrm flipH="1">
            <a:off x="0" y="0"/>
            <a:ext cx="11262107" cy="21396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676770"/>
              <a:gd name="f7" fmla="val 1838496"/>
              <a:gd name="f8" fmla="val 3062591"/>
              <a:gd name="f9" fmla="val 1838437"/>
              <a:gd name="f10" fmla="val 1270312"/>
              <a:gd name="f11" fmla="val 1847662"/>
              <a:gd name="f12" fmla="val 141962"/>
              <a:gd name="f13" fmla="val 776331"/>
              <a:gd name="f14" fmla="val 10485"/>
              <a:gd name="f15" fmla="val 104484"/>
              <a:gd name="f16" fmla="val 396354"/>
              <a:gd name="f17" fmla="val 9495267"/>
              <a:gd name="f18" fmla="val 334664"/>
              <a:gd name="f19" fmla="val 9021588"/>
              <a:gd name="f20" fmla="val 187614"/>
              <a:gd name="f21" fmla="val 8472423"/>
              <a:gd name="f22" fmla="val 88973"/>
              <a:gd name="f23" fmla="val 7835850"/>
              <a:gd name="f24" fmla="val 99619"/>
              <a:gd name="f25" fmla="val 5798818"/>
              <a:gd name="f26" fmla="val 133686"/>
              <a:gd name="f27" fmla="val 4974355"/>
              <a:gd name="f28" fmla="val 1828598"/>
              <a:gd name="f29" fmla="+- 0 0 -90"/>
              <a:gd name="f30" fmla="*/ f3 1 9676770"/>
              <a:gd name="f31" fmla="*/ f4 1 1838496"/>
              <a:gd name="f32" fmla="+- f7 0 f5"/>
              <a:gd name="f33" fmla="+- f6 0 f5"/>
              <a:gd name="f34" fmla="*/ f29 f0 1"/>
              <a:gd name="f35" fmla="*/ f33 1 9676770"/>
              <a:gd name="f36" fmla="*/ f32 1 1838496"/>
              <a:gd name="f37" fmla="*/ 3062591 f33 1"/>
              <a:gd name="f38" fmla="*/ 1838437 f32 1"/>
              <a:gd name="f39" fmla="*/ 10485 f33 1"/>
              <a:gd name="f40" fmla="*/ 104484 f32 1"/>
              <a:gd name="f41" fmla="*/ 0 f33 1"/>
              <a:gd name="f42" fmla="*/ 0 f32 1"/>
              <a:gd name="f43" fmla="*/ 9676770 f33 1"/>
              <a:gd name="f44" fmla="*/ 396354 f32 1"/>
              <a:gd name="f45" fmla="*/ 9495267 f33 1"/>
              <a:gd name="f46" fmla="*/ 334664 f32 1"/>
              <a:gd name="f47" fmla="*/ 7835850 f33 1"/>
              <a:gd name="f48" fmla="*/ 99619 f32 1"/>
              <a:gd name="f49" fmla="*/ f34 1 f2"/>
              <a:gd name="f50" fmla="*/ f37 1 9676770"/>
              <a:gd name="f51" fmla="*/ f38 1 1838496"/>
              <a:gd name="f52" fmla="*/ f39 1 9676770"/>
              <a:gd name="f53" fmla="*/ f40 1 1838496"/>
              <a:gd name="f54" fmla="*/ f41 1 9676770"/>
              <a:gd name="f55" fmla="*/ f42 1 1838496"/>
              <a:gd name="f56" fmla="*/ f43 1 9676770"/>
              <a:gd name="f57" fmla="*/ f44 1 1838496"/>
              <a:gd name="f58" fmla="*/ f45 1 9676770"/>
              <a:gd name="f59" fmla="*/ f46 1 1838496"/>
              <a:gd name="f60" fmla="*/ f47 1 9676770"/>
              <a:gd name="f61" fmla="*/ f48 1 1838496"/>
              <a:gd name="f62" fmla="*/ f5 1 f35"/>
              <a:gd name="f63" fmla="*/ f6 1 f35"/>
              <a:gd name="f64" fmla="*/ f5 1 f36"/>
              <a:gd name="f65" fmla="*/ f7 1 f36"/>
              <a:gd name="f66" fmla="+- f49 0 f1"/>
              <a:gd name="f67" fmla="*/ f50 1 f35"/>
              <a:gd name="f68" fmla="*/ f51 1 f36"/>
              <a:gd name="f69" fmla="*/ f52 1 f35"/>
              <a:gd name="f70" fmla="*/ f53 1 f36"/>
              <a:gd name="f71" fmla="*/ f54 1 f35"/>
              <a:gd name="f72" fmla="*/ f55 1 f36"/>
              <a:gd name="f73" fmla="*/ f56 1 f35"/>
              <a:gd name="f74" fmla="*/ f57 1 f36"/>
              <a:gd name="f75" fmla="*/ f58 1 f35"/>
              <a:gd name="f76" fmla="*/ f59 1 f36"/>
              <a:gd name="f77" fmla="*/ f60 1 f35"/>
              <a:gd name="f78" fmla="*/ f61 1 f36"/>
              <a:gd name="f79" fmla="*/ f62 f30 1"/>
              <a:gd name="f80" fmla="*/ f63 f30 1"/>
              <a:gd name="f81" fmla="*/ f65 f31 1"/>
              <a:gd name="f82" fmla="*/ f64 f31 1"/>
              <a:gd name="f83" fmla="*/ f67 f30 1"/>
              <a:gd name="f84" fmla="*/ f68 f31 1"/>
              <a:gd name="f85" fmla="*/ f69 f30 1"/>
              <a:gd name="f86" fmla="*/ f70 f31 1"/>
              <a:gd name="f87" fmla="*/ f71 f30 1"/>
              <a:gd name="f88" fmla="*/ f72 f31 1"/>
              <a:gd name="f89" fmla="*/ f73 f30 1"/>
              <a:gd name="f90" fmla="*/ f74 f31 1"/>
              <a:gd name="f91" fmla="*/ f75 f30 1"/>
              <a:gd name="f92" fmla="*/ f76 f31 1"/>
              <a:gd name="f93" fmla="*/ f77 f30 1"/>
              <a:gd name="f94" fmla="*/ f78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6">
                <a:pos x="f83" y="f84"/>
              </a:cxn>
              <a:cxn ang="f66">
                <a:pos x="f85" y="f86"/>
              </a:cxn>
              <a:cxn ang="f66">
                <a:pos x="f87" y="f88"/>
              </a:cxn>
              <a:cxn ang="f66">
                <a:pos x="f89" y="f88"/>
              </a:cxn>
              <a:cxn ang="f66">
                <a:pos x="f89" y="f90"/>
              </a:cxn>
              <a:cxn ang="f66">
                <a:pos x="f91" y="f92"/>
              </a:cxn>
              <a:cxn ang="f66">
                <a:pos x="f93" y="f94"/>
              </a:cxn>
              <a:cxn ang="f66">
                <a:pos x="f83" y="f84"/>
              </a:cxn>
            </a:cxnLst>
            <a:rect l="f79" t="f82" r="f80" b="f81"/>
            <a:pathLst>
              <a:path w="9676770" h="1838496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lnTo>
                  <a:pt x="f5" y="f5"/>
                </a:lnTo>
                <a:lnTo>
                  <a:pt x="f6" y="f5"/>
                </a:lnTo>
                <a:lnTo>
                  <a:pt x="f6" y="f16"/>
                </a:lnTo>
                <a:lnTo>
                  <a:pt x="f17" y="f18"/>
                </a:ln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8" y="f9"/>
                </a:cubicBezTo>
                <a:close/>
              </a:path>
            </a:pathLst>
          </a:custGeom>
          <a:gradFill>
            <a:gsLst>
              <a:gs pos="0">
                <a:srgbClr val="102857">
                  <a:alpha val="50000"/>
                </a:srgbClr>
              </a:gs>
              <a:gs pos="100000">
                <a:srgbClr val="92CDF0">
                  <a:alpha val="11498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4" name="Freeform 9">
            <a:extLst>
              <a:ext uri="{FF2B5EF4-FFF2-40B4-BE49-F238E27FC236}">
                <a16:creationId xmlns:a16="http://schemas.microsoft.com/office/drawing/2014/main" id="{85071BCF-F74C-3FC9-33E9-DFB0987FDB33}"/>
              </a:ext>
            </a:extLst>
          </p:cNvPr>
          <p:cNvSpPr/>
          <p:nvPr/>
        </p:nvSpPr>
        <p:spPr>
          <a:xfrm>
            <a:off x="-24332" y="0"/>
            <a:ext cx="12218980" cy="68606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218982"/>
              <a:gd name="f7" fmla="val 6860673"/>
              <a:gd name="f8" fmla="val 4456"/>
              <a:gd name="f9" fmla="val 3150735"/>
              <a:gd name="f10" fmla="val 3150734"/>
              <a:gd name="f11" fmla="val 1"/>
              <a:gd name="f12" fmla="val 3275209"/>
              <a:gd name="f13" fmla="val 1983013"/>
              <a:gd name="f14" fmla="val 12062259"/>
              <a:gd name="f15" fmla="val 2024385"/>
              <a:gd name="f16" fmla="val 11728036"/>
              <a:gd name="f17" fmla="val 2099441"/>
              <a:gd name="f18" fmla="val 11364094"/>
              <a:gd name="f19" fmla="val 2141640"/>
              <a:gd name="f20" fmla="val 10972986"/>
              <a:gd name="f21" fmla="val 2139627"/>
              <a:gd name="f22" fmla="val 8748018"/>
              <a:gd name="f23" fmla="val 2128176"/>
              <a:gd name="f24" fmla="val 7788484"/>
              <a:gd name="f25" fmla="val 155587"/>
              <a:gd name="f26" fmla="val 5417726"/>
              <a:gd name="f27" fmla="val 115939"/>
              <a:gd name="f28" fmla="val 4862080"/>
              <a:gd name="f29" fmla="val 106647"/>
              <a:gd name="f30" fmla="val 4363654"/>
              <a:gd name="f31" fmla="val 168899"/>
              <a:gd name="f32" fmla="val 3916598"/>
              <a:gd name="f33" fmla="val 272807"/>
              <a:gd name="f34" fmla="val 3863345"/>
              <a:gd name="f35" fmla="val 286233"/>
              <a:gd name="f36" fmla="val 3729781"/>
              <a:gd name="f37" fmla="val 323286"/>
              <a:gd name="f38" fmla="val 3036967"/>
              <a:gd name="f39" fmla="val 532141"/>
              <a:gd name="f40" fmla="val 2352843"/>
              <a:gd name="f41" fmla="val 836886"/>
              <a:gd name="f42" fmla="val 1717096"/>
              <a:gd name="f43" fmla="val 1451719"/>
              <a:gd name="f44" fmla="val 1293264"/>
              <a:gd name="f45" fmla="val 1861607"/>
              <a:gd name="f46" fmla="val 966036"/>
              <a:gd name="f47" fmla="val 2282242"/>
              <a:gd name="f48" fmla="val 708597"/>
              <a:gd name="f49" fmla="val 2695590"/>
              <a:gd name="f50" fmla="val 593502"/>
              <a:gd name="f51" fmla="val 2938109"/>
              <a:gd name="f52" fmla="val 544310"/>
              <a:gd name="f53" fmla="val 3015870"/>
              <a:gd name="f54" fmla="val 486880"/>
              <a:gd name="f55" fmla="val 3274865"/>
              <a:gd name="f56" fmla="val 434927"/>
              <a:gd name="f57" fmla="val 3498394"/>
              <a:gd name="f58" fmla="val 385149"/>
              <a:gd name="f59" fmla="val 3635910"/>
              <a:gd name="f60" fmla="val 365997"/>
              <a:gd name="f61" fmla="val 3984708"/>
              <a:gd name="f62" fmla="val 341340"/>
              <a:gd name="f63" fmla="val 4301231"/>
              <a:gd name="f64" fmla="val 5007890"/>
              <a:gd name="f65" fmla="val 341985"/>
              <a:gd name="f66" fmla="val 5021099"/>
              <a:gd name="f67" fmla="val 342631"/>
              <a:gd name="f68" fmla="val 5034307"/>
              <a:gd name="f69" fmla="val 343276"/>
              <a:gd name="f70" fmla="val 5047516"/>
              <a:gd name="f71" fmla="val 393784"/>
              <a:gd name="f72" fmla="val 5666740"/>
              <a:gd name="f73" fmla="val 577442"/>
              <a:gd name="f74" fmla="val 6188267"/>
              <a:gd name="f75" fmla="val 814636"/>
              <a:gd name="f76" fmla="val 6666819"/>
              <a:gd name="f77" fmla="val 915601"/>
              <a:gd name="f78" fmla="val 6858000"/>
              <a:gd name="f79" fmla="val 2794000"/>
              <a:gd name="f80" fmla="val 2022550"/>
              <a:gd name="f81" fmla="val 1646989"/>
              <a:gd name="f82" fmla="+- 0 0 -90"/>
              <a:gd name="f83" fmla="*/ f3 1 12218982"/>
              <a:gd name="f84" fmla="*/ f4 1 6860673"/>
              <a:gd name="f85" fmla="+- f7 0 f5"/>
              <a:gd name="f86" fmla="+- f6 0 f5"/>
              <a:gd name="f87" fmla="*/ f82 f0 1"/>
              <a:gd name="f88" fmla="*/ f86 1 12218982"/>
              <a:gd name="f89" fmla="*/ f85 1 6860673"/>
              <a:gd name="f90" fmla="*/ 4456 f86 1"/>
              <a:gd name="f91" fmla="*/ 0 f85 1"/>
              <a:gd name="f92" fmla="*/ 3150735 f86 1"/>
              <a:gd name="f93" fmla="*/ 3150734 f86 1"/>
              <a:gd name="f94" fmla="*/ 1 f85 1"/>
              <a:gd name="f95" fmla="*/ 3275209 f86 1"/>
              <a:gd name="f96" fmla="*/ 12218982 f86 1"/>
              <a:gd name="f97" fmla="*/ 1983013 f85 1"/>
              <a:gd name="f98" fmla="*/ 12062259 f86 1"/>
              <a:gd name="f99" fmla="*/ 2024385 f85 1"/>
              <a:gd name="f100" fmla="*/ 10972986 f86 1"/>
              <a:gd name="f101" fmla="*/ 2139627 f85 1"/>
              <a:gd name="f102" fmla="*/ 5417726 f86 1"/>
              <a:gd name="f103" fmla="*/ 115939 f85 1"/>
              <a:gd name="f104" fmla="*/ 3916598 f86 1"/>
              <a:gd name="f105" fmla="*/ 272807 f85 1"/>
              <a:gd name="f106" fmla="*/ 3863345 f86 1"/>
              <a:gd name="f107" fmla="*/ 286233 f85 1"/>
              <a:gd name="f108" fmla="*/ 3729781 f86 1"/>
              <a:gd name="f109" fmla="*/ 323286 f85 1"/>
              <a:gd name="f110" fmla="*/ 1717096 f86 1"/>
              <a:gd name="f111" fmla="*/ 1451719 f85 1"/>
              <a:gd name="f112" fmla="*/ 708597 f86 1"/>
              <a:gd name="f113" fmla="*/ 2695590 f85 1"/>
              <a:gd name="f114" fmla="*/ 486880 f86 1"/>
              <a:gd name="f115" fmla="*/ 3274865 f85 1"/>
              <a:gd name="f116" fmla="*/ 365997 f86 1"/>
              <a:gd name="f117" fmla="*/ 3984708 f85 1"/>
              <a:gd name="f118" fmla="*/ 341340 f86 1"/>
              <a:gd name="f119" fmla="*/ 4301231 f85 1"/>
              <a:gd name="f120" fmla="*/ 5007890 f85 1"/>
              <a:gd name="f121" fmla="*/ 343276 f86 1"/>
              <a:gd name="f122" fmla="*/ 5047516 f85 1"/>
              <a:gd name="f123" fmla="*/ 814636 f86 1"/>
              <a:gd name="f124" fmla="*/ 6666819 f85 1"/>
              <a:gd name="f125" fmla="*/ 915601 f86 1"/>
              <a:gd name="f126" fmla="*/ 6858000 f85 1"/>
              <a:gd name="f127" fmla="*/ 6860673 f85 1"/>
              <a:gd name="f128" fmla="*/ 2794000 f85 1"/>
              <a:gd name="f129" fmla="*/ 0 f86 1"/>
              <a:gd name="f130" fmla="*/ 2022550 f85 1"/>
              <a:gd name="f131" fmla="*/ 1646989 f85 1"/>
              <a:gd name="f132" fmla="*/ f87 1 f2"/>
              <a:gd name="f133" fmla="*/ f90 1 12218982"/>
              <a:gd name="f134" fmla="*/ f91 1 6860673"/>
              <a:gd name="f135" fmla="*/ f92 1 12218982"/>
              <a:gd name="f136" fmla="*/ f93 1 12218982"/>
              <a:gd name="f137" fmla="*/ f94 1 6860673"/>
              <a:gd name="f138" fmla="*/ f95 1 12218982"/>
              <a:gd name="f139" fmla="*/ f96 1 12218982"/>
              <a:gd name="f140" fmla="*/ f97 1 6860673"/>
              <a:gd name="f141" fmla="*/ f98 1 12218982"/>
              <a:gd name="f142" fmla="*/ f99 1 6860673"/>
              <a:gd name="f143" fmla="*/ f100 1 12218982"/>
              <a:gd name="f144" fmla="*/ f101 1 6860673"/>
              <a:gd name="f145" fmla="*/ f102 1 12218982"/>
              <a:gd name="f146" fmla="*/ f103 1 6860673"/>
              <a:gd name="f147" fmla="*/ f104 1 12218982"/>
              <a:gd name="f148" fmla="*/ f105 1 6860673"/>
              <a:gd name="f149" fmla="*/ f106 1 12218982"/>
              <a:gd name="f150" fmla="*/ f107 1 6860673"/>
              <a:gd name="f151" fmla="*/ f108 1 12218982"/>
              <a:gd name="f152" fmla="*/ f109 1 6860673"/>
              <a:gd name="f153" fmla="*/ f110 1 12218982"/>
              <a:gd name="f154" fmla="*/ f111 1 6860673"/>
              <a:gd name="f155" fmla="*/ f112 1 12218982"/>
              <a:gd name="f156" fmla="*/ f113 1 6860673"/>
              <a:gd name="f157" fmla="*/ f114 1 12218982"/>
              <a:gd name="f158" fmla="*/ f115 1 6860673"/>
              <a:gd name="f159" fmla="*/ f116 1 12218982"/>
              <a:gd name="f160" fmla="*/ f117 1 6860673"/>
              <a:gd name="f161" fmla="*/ f118 1 12218982"/>
              <a:gd name="f162" fmla="*/ f119 1 6860673"/>
              <a:gd name="f163" fmla="*/ f120 1 6860673"/>
              <a:gd name="f164" fmla="*/ f121 1 12218982"/>
              <a:gd name="f165" fmla="*/ f122 1 6860673"/>
              <a:gd name="f166" fmla="*/ f123 1 12218982"/>
              <a:gd name="f167" fmla="*/ f124 1 6860673"/>
              <a:gd name="f168" fmla="*/ f125 1 12218982"/>
              <a:gd name="f169" fmla="*/ f126 1 6860673"/>
              <a:gd name="f170" fmla="*/ f127 1 6860673"/>
              <a:gd name="f171" fmla="*/ f128 1 6860673"/>
              <a:gd name="f172" fmla="*/ f129 1 12218982"/>
              <a:gd name="f173" fmla="*/ f130 1 6860673"/>
              <a:gd name="f174" fmla="*/ f131 1 6860673"/>
              <a:gd name="f175" fmla="*/ f5 1 f88"/>
              <a:gd name="f176" fmla="*/ f6 1 f88"/>
              <a:gd name="f177" fmla="*/ f5 1 f89"/>
              <a:gd name="f178" fmla="*/ f7 1 f89"/>
              <a:gd name="f179" fmla="+- f132 0 f1"/>
              <a:gd name="f180" fmla="*/ f133 1 f88"/>
              <a:gd name="f181" fmla="*/ f134 1 f89"/>
              <a:gd name="f182" fmla="*/ f135 1 f88"/>
              <a:gd name="f183" fmla="*/ f136 1 f88"/>
              <a:gd name="f184" fmla="*/ f137 1 f89"/>
              <a:gd name="f185" fmla="*/ f138 1 f88"/>
              <a:gd name="f186" fmla="*/ f139 1 f88"/>
              <a:gd name="f187" fmla="*/ f140 1 f89"/>
              <a:gd name="f188" fmla="*/ f141 1 f88"/>
              <a:gd name="f189" fmla="*/ f142 1 f89"/>
              <a:gd name="f190" fmla="*/ f143 1 f88"/>
              <a:gd name="f191" fmla="*/ f144 1 f89"/>
              <a:gd name="f192" fmla="*/ f145 1 f88"/>
              <a:gd name="f193" fmla="*/ f146 1 f89"/>
              <a:gd name="f194" fmla="*/ f147 1 f88"/>
              <a:gd name="f195" fmla="*/ f148 1 f89"/>
              <a:gd name="f196" fmla="*/ f149 1 f88"/>
              <a:gd name="f197" fmla="*/ f150 1 f89"/>
              <a:gd name="f198" fmla="*/ f151 1 f88"/>
              <a:gd name="f199" fmla="*/ f152 1 f89"/>
              <a:gd name="f200" fmla="*/ f153 1 f88"/>
              <a:gd name="f201" fmla="*/ f154 1 f89"/>
              <a:gd name="f202" fmla="*/ f155 1 f88"/>
              <a:gd name="f203" fmla="*/ f156 1 f89"/>
              <a:gd name="f204" fmla="*/ f157 1 f88"/>
              <a:gd name="f205" fmla="*/ f158 1 f89"/>
              <a:gd name="f206" fmla="*/ f159 1 f88"/>
              <a:gd name="f207" fmla="*/ f160 1 f89"/>
              <a:gd name="f208" fmla="*/ f161 1 f88"/>
              <a:gd name="f209" fmla="*/ f162 1 f89"/>
              <a:gd name="f210" fmla="*/ f163 1 f89"/>
              <a:gd name="f211" fmla="*/ f164 1 f88"/>
              <a:gd name="f212" fmla="*/ f165 1 f89"/>
              <a:gd name="f213" fmla="*/ f166 1 f88"/>
              <a:gd name="f214" fmla="*/ f167 1 f89"/>
              <a:gd name="f215" fmla="*/ f168 1 f88"/>
              <a:gd name="f216" fmla="*/ f169 1 f89"/>
              <a:gd name="f217" fmla="*/ f170 1 f89"/>
              <a:gd name="f218" fmla="*/ f171 1 f89"/>
              <a:gd name="f219" fmla="*/ f172 1 f88"/>
              <a:gd name="f220" fmla="*/ f173 1 f89"/>
              <a:gd name="f221" fmla="*/ f174 1 f89"/>
              <a:gd name="f222" fmla="*/ f175 f83 1"/>
              <a:gd name="f223" fmla="*/ f176 f83 1"/>
              <a:gd name="f224" fmla="*/ f178 f84 1"/>
              <a:gd name="f225" fmla="*/ f177 f84 1"/>
              <a:gd name="f226" fmla="*/ f180 f83 1"/>
              <a:gd name="f227" fmla="*/ f181 f84 1"/>
              <a:gd name="f228" fmla="*/ f182 f83 1"/>
              <a:gd name="f229" fmla="*/ f183 f83 1"/>
              <a:gd name="f230" fmla="*/ f184 f84 1"/>
              <a:gd name="f231" fmla="*/ f185 f83 1"/>
              <a:gd name="f232" fmla="*/ f186 f83 1"/>
              <a:gd name="f233" fmla="*/ f187 f84 1"/>
              <a:gd name="f234" fmla="*/ f188 f83 1"/>
              <a:gd name="f235" fmla="*/ f189 f84 1"/>
              <a:gd name="f236" fmla="*/ f190 f83 1"/>
              <a:gd name="f237" fmla="*/ f191 f84 1"/>
              <a:gd name="f238" fmla="*/ f192 f83 1"/>
              <a:gd name="f239" fmla="*/ f193 f84 1"/>
              <a:gd name="f240" fmla="*/ f194 f83 1"/>
              <a:gd name="f241" fmla="*/ f195 f84 1"/>
              <a:gd name="f242" fmla="*/ f196 f83 1"/>
              <a:gd name="f243" fmla="*/ f197 f84 1"/>
              <a:gd name="f244" fmla="*/ f198 f83 1"/>
              <a:gd name="f245" fmla="*/ f199 f84 1"/>
              <a:gd name="f246" fmla="*/ f200 f83 1"/>
              <a:gd name="f247" fmla="*/ f201 f84 1"/>
              <a:gd name="f248" fmla="*/ f202 f83 1"/>
              <a:gd name="f249" fmla="*/ f203 f84 1"/>
              <a:gd name="f250" fmla="*/ f204 f83 1"/>
              <a:gd name="f251" fmla="*/ f205 f84 1"/>
              <a:gd name="f252" fmla="*/ f206 f83 1"/>
              <a:gd name="f253" fmla="*/ f207 f84 1"/>
              <a:gd name="f254" fmla="*/ f208 f83 1"/>
              <a:gd name="f255" fmla="*/ f209 f84 1"/>
              <a:gd name="f256" fmla="*/ f210 f84 1"/>
              <a:gd name="f257" fmla="*/ f211 f83 1"/>
              <a:gd name="f258" fmla="*/ f212 f84 1"/>
              <a:gd name="f259" fmla="*/ f213 f83 1"/>
              <a:gd name="f260" fmla="*/ f214 f84 1"/>
              <a:gd name="f261" fmla="*/ f215 f83 1"/>
              <a:gd name="f262" fmla="*/ f216 f84 1"/>
              <a:gd name="f263" fmla="*/ f217 f84 1"/>
              <a:gd name="f264" fmla="*/ f218 f84 1"/>
              <a:gd name="f265" fmla="*/ f219 f83 1"/>
              <a:gd name="f266" fmla="*/ f220 f84 1"/>
              <a:gd name="f267" fmla="*/ f221 f8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79">
                <a:pos x="f226" y="f227"/>
              </a:cxn>
              <a:cxn ang="f179">
                <a:pos x="f228" y="f227"/>
              </a:cxn>
              <a:cxn ang="f179">
                <a:pos x="f229" y="f230"/>
              </a:cxn>
              <a:cxn ang="f179">
                <a:pos x="f231" y="f230"/>
              </a:cxn>
              <a:cxn ang="f179">
                <a:pos x="f231" y="f227"/>
              </a:cxn>
              <a:cxn ang="f179">
                <a:pos x="f232" y="f227"/>
              </a:cxn>
              <a:cxn ang="f179">
                <a:pos x="f232" y="f233"/>
              </a:cxn>
              <a:cxn ang="f179">
                <a:pos x="f234" y="f235"/>
              </a:cxn>
              <a:cxn ang="f179">
                <a:pos x="f236" y="f237"/>
              </a:cxn>
              <a:cxn ang="f179">
                <a:pos x="f238" y="f239"/>
              </a:cxn>
              <a:cxn ang="f179">
                <a:pos x="f240" y="f241"/>
              </a:cxn>
              <a:cxn ang="f179">
                <a:pos x="f242" y="f243"/>
              </a:cxn>
              <a:cxn ang="f179">
                <a:pos x="f244" y="f245"/>
              </a:cxn>
              <a:cxn ang="f179">
                <a:pos x="f246" y="f247"/>
              </a:cxn>
              <a:cxn ang="f179">
                <a:pos x="f248" y="f249"/>
              </a:cxn>
              <a:cxn ang="f179">
                <a:pos x="f250" y="f251"/>
              </a:cxn>
              <a:cxn ang="f179">
                <a:pos x="f252" y="f253"/>
              </a:cxn>
              <a:cxn ang="f179">
                <a:pos x="f254" y="f255"/>
              </a:cxn>
              <a:cxn ang="f179">
                <a:pos x="f254" y="f256"/>
              </a:cxn>
              <a:cxn ang="f179">
                <a:pos x="f257" y="f258"/>
              </a:cxn>
              <a:cxn ang="f179">
                <a:pos x="f259" y="f260"/>
              </a:cxn>
              <a:cxn ang="f179">
                <a:pos x="f261" y="f262"/>
              </a:cxn>
              <a:cxn ang="f179">
                <a:pos x="f254" y="f262"/>
              </a:cxn>
              <a:cxn ang="f179">
                <a:pos x="f254" y="f263"/>
              </a:cxn>
              <a:cxn ang="f179">
                <a:pos x="f226" y="f263"/>
              </a:cxn>
              <a:cxn ang="f179">
                <a:pos x="f226" y="f264"/>
              </a:cxn>
              <a:cxn ang="f179">
                <a:pos x="f265" y="f264"/>
              </a:cxn>
              <a:cxn ang="f179">
                <a:pos x="f265" y="f266"/>
              </a:cxn>
              <a:cxn ang="f179">
                <a:pos x="f226" y="f266"/>
              </a:cxn>
              <a:cxn ang="f179">
                <a:pos x="f226" y="f267"/>
              </a:cxn>
              <a:cxn ang="f179">
                <a:pos x="f226" y="f227"/>
              </a:cxn>
            </a:cxnLst>
            <a:rect l="f222" t="f225" r="f223" b="f224"/>
            <a:pathLst>
              <a:path w="12218982" h="6860673">
                <a:moveTo>
                  <a:pt x="f8" y="f5"/>
                </a:moveTo>
                <a:lnTo>
                  <a:pt x="f9" y="f5"/>
                </a:lnTo>
                <a:lnTo>
                  <a:pt x="f10" y="f11"/>
                </a:lnTo>
                <a:lnTo>
                  <a:pt x="f12" y="f11"/>
                </a:lnTo>
                <a:lnTo>
                  <a:pt x="f12" y="f5"/>
                </a:lnTo>
                <a:lnTo>
                  <a:pt x="f6" y="f5"/>
                </a:lnTo>
                <a:lnTo>
                  <a:pt x="f6" y="f13"/>
                </a:lnTo>
                <a:lnTo>
                  <a:pt x="f14" y="f15"/>
                </a:ln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cubicBezTo>
                  <a:pt x="f28" y="f29"/>
                  <a:pt x="f30" y="f31"/>
                  <a:pt x="f32" y="f33"/>
                </a:cubicBezTo>
                <a:lnTo>
                  <a:pt x="f34" y="f35"/>
                </a:lnTo>
                <a:lnTo>
                  <a:pt x="f36" y="f37"/>
                </a:lnTo>
                <a:cubicBezTo>
                  <a:pt x="f38" y="f39"/>
                  <a:pt x="f40" y="f41"/>
                  <a:pt x="f42" y="f43"/>
                </a:cubicBezTo>
                <a:cubicBezTo>
                  <a:pt x="f44" y="f45"/>
                  <a:pt x="f46" y="f47"/>
                  <a:pt x="f48" y="f49"/>
                </a:cubicBezTo>
                <a:cubicBezTo>
                  <a:pt x="f50" y="f51"/>
                  <a:pt x="f52" y="f53"/>
                  <a:pt x="f54" y="f55"/>
                </a:cubicBezTo>
                <a:cubicBezTo>
                  <a:pt x="f56" y="f57"/>
                  <a:pt x="f58" y="f59"/>
                  <a:pt x="f60" y="f61"/>
                </a:cubicBezTo>
                <a:lnTo>
                  <a:pt x="f62" y="f63"/>
                </a:lnTo>
                <a:lnTo>
                  <a:pt x="f62" y="f64"/>
                </a:lnTo>
                <a:cubicBezTo>
                  <a:pt x="f65" y="f66"/>
                  <a:pt x="f67" y="f68"/>
                  <a:pt x="f69" y="f70"/>
                </a:cubicBezTo>
                <a:cubicBezTo>
                  <a:pt x="f71" y="f72"/>
                  <a:pt x="f73" y="f74"/>
                  <a:pt x="f75" y="f76"/>
                </a:cubicBezTo>
                <a:lnTo>
                  <a:pt x="f77" y="f78"/>
                </a:lnTo>
                <a:lnTo>
                  <a:pt x="f62" y="f78"/>
                </a:lnTo>
                <a:lnTo>
                  <a:pt x="f62" y="f7"/>
                </a:lnTo>
                <a:lnTo>
                  <a:pt x="f8" y="f7"/>
                </a:lnTo>
                <a:lnTo>
                  <a:pt x="f8" y="f79"/>
                </a:lnTo>
                <a:lnTo>
                  <a:pt x="f5" y="f79"/>
                </a:lnTo>
                <a:lnTo>
                  <a:pt x="f5" y="f80"/>
                </a:lnTo>
                <a:lnTo>
                  <a:pt x="f8" y="f80"/>
                </a:lnTo>
                <a:lnTo>
                  <a:pt x="f8" y="f81"/>
                </a:lnTo>
                <a:lnTo>
                  <a:pt x="f8" y="f5"/>
                </a:lnTo>
                <a:close/>
              </a:path>
            </a:pathLst>
          </a:custGeom>
          <a:gradFill>
            <a:gsLst>
              <a:gs pos="0">
                <a:srgbClr val="102857">
                  <a:alpha val="60164"/>
                </a:srgbClr>
              </a:gs>
              <a:gs pos="100000">
                <a:srgbClr val="102857">
                  <a:alpha val="29492"/>
                </a:srgbClr>
              </a:gs>
            </a:gsLst>
            <a:path path="circle">
              <a:fillToRect t="100000" r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5" name="Freeform 10">
            <a:extLst>
              <a:ext uri="{FF2B5EF4-FFF2-40B4-BE49-F238E27FC236}">
                <a16:creationId xmlns:a16="http://schemas.microsoft.com/office/drawing/2014/main" id="{35C90D1E-910D-783B-AEA7-AB7F8E2DD2BE}"/>
              </a:ext>
            </a:extLst>
          </p:cNvPr>
          <p:cNvSpPr/>
          <p:nvPr/>
        </p:nvSpPr>
        <p:spPr>
          <a:xfrm flipV="1">
            <a:off x="204057" y="5377860"/>
            <a:ext cx="7471214" cy="148013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946673"/>
              <a:gd name="f7" fmla="val 781884"/>
              <a:gd name="f8" fmla="val 1910385"/>
              <a:gd name="f9" fmla="val 781847"/>
              <a:gd name="f10" fmla="val 2719463"/>
              <a:gd name="f11" fmla="val 777993"/>
              <a:gd name="f12" fmla="val 3240943"/>
              <a:gd name="f13" fmla="val 361686"/>
              <a:gd name="f14" fmla="val 3855031"/>
              <a:gd name="f15" fmla="val 44786"/>
              <a:gd name="f16" fmla="val 54644"/>
              <a:gd name="f17" fmla="val 67939"/>
              <a:gd name="f18" fmla="val 372182"/>
              <a:gd name="f19" fmla="val 426203"/>
              <a:gd name="f20" fmla="val 1020399"/>
              <a:gd name="f21" fmla="val 786086"/>
              <a:gd name="f22" fmla="+- 0 0 -90"/>
              <a:gd name="f23" fmla="*/ f3 1 3946673"/>
              <a:gd name="f24" fmla="*/ f4 1 781884"/>
              <a:gd name="f25" fmla="+- f7 0 f5"/>
              <a:gd name="f26" fmla="+- f6 0 f5"/>
              <a:gd name="f27" fmla="*/ f22 f0 1"/>
              <a:gd name="f28" fmla="*/ f26 1 3946673"/>
              <a:gd name="f29" fmla="*/ f25 1 781884"/>
              <a:gd name="f30" fmla="*/ 1910385 f26 1"/>
              <a:gd name="f31" fmla="*/ 781847 f25 1"/>
              <a:gd name="f32" fmla="*/ 3855031 f26 1"/>
              <a:gd name="f33" fmla="*/ 44786 f25 1"/>
              <a:gd name="f34" fmla="*/ 3946673 f26 1"/>
              <a:gd name="f35" fmla="*/ 0 f25 1"/>
              <a:gd name="f36" fmla="*/ 0 f26 1"/>
              <a:gd name="f37" fmla="*/ 54644 f26 1"/>
              <a:gd name="f38" fmla="*/ 67939 f25 1"/>
              <a:gd name="f39" fmla="*/ f27 1 f2"/>
              <a:gd name="f40" fmla="*/ f30 1 3946673"/>
              <a:gd name="f41" fmla="*/ f31 1 781884"/>
              <a:gd name="f42" fmla="*/ f32 1 3946673"/>
              <a:gd name="f43" fmla="*/ f33 1 781884"/>
              <a:gd name="f44" fmla="*/ f34 1 3946673"/>
              <a:gd name="f45" fmla="*/ f35 1 781884"/>
              <a:gd name="f46" fmla="*/ f36 1 3946673"/>
              <a:gd name="f47" fmla="*/ f37 1 3946673"/>
              <a:gd name="f48" fmla="*/ f38 1 781884"/>
              <a:gd name="f49" fmla="*/ f5 1 f28"/>
              <a:gd name="f50" fmla="*/ f6 1 f28"/>
              <a:gd name="f51" fmla="*/ f5 1 f29"/>
              <a:gd name="f52" fmla="*/ f7 1 f29"/>
              <a:gd name="f53" fmla="+- f39 0 f1"/>
              <a:gd name="f54" fmla="*/ f40 1 f28"/>
              <a:gd name="f55" fmla="*/ f41 1 f29"/>
              <a:gd name="f56" fmla="*/ f42 1 f28"/>
              <a:gd name="f57" fmla="*/ f43 1 f29"/>
              <a:gd name="f58" fmla="*/ f44 1 f28"/>
              <a:gd name="f59" fmla="*/ f45 1 f29"/>
              <a:gd name="f60" fmla="*/ f46 1 f28"/>
              <a:gd name="f61" fmla="*/ f47 1 f28"/>
              <a:gd name="f62" fmla="*/ f48 1 f29"/>
              <a:gd name="f63" fmla="*/ f49 f23 1"/>
              <a:gd name="f64" fmla="*/ f50 f23 1"/>
              <a:gd name="f65" fmla="*/ f52 f24 1"/>
              <a:gd name="f66" fmla="*/ f51 f24 1"/>
              <a:gd name="f67" fmla="*/ f54 f23 1"/>
              <a:gd name="f68" fmla="*/ f55 f24 1"/>
              <a:gd name="f69" fmla="*/ f56 f23 1"/>
              <a:gd name="f70" fmla="*/ f57 f24 1"/>
              <a:gd name="f71" fmla="*/ f58 f23 1"/>
              <a:gd name="f72" fmla="*/ f59 f24 1"/>
              <a:gd name="f73" fmla="*/ f60 f23 1"/>
              <a:gd name="f74" fmla="*/ f61 f23 1"/>
              <a:gd name="f75" fmla="*/ f6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3">
                <a:pos x="f67" y="f68"/>
              </a:cxn>
              <a:cxn ang="f53">
                <a:pos x="f69" y="f70"/>
              </a:cxn>
              <a:cxn ang="f53">
                <a:pos x="f71" y="f72"/>
              </a:cxn>
              <a:cxn ang="f53">
                <a:pos x="f73" y="f72"/>
              </a:cxn>
              <a:cxn ang="f53">
                <a:pos x="f74" y="f75"/>
              </a:cxn>
              <a:cxn ang="f53">
                <a:pos x="f67" y="f68"/>
              </a:cxn>
            </a:cxnLst>
            <a:rect l="f63" t="f66" r="f64" b="f65"/>
            <a:pathLst>
              <a:path w="3946673" h="781884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lnTo>
                  <a:pt x="f6" y="f5"/>
                </a:lnTo>
                <a:lnTo>
                  <a:pt x="f5" y="f5"/>
                </a:lnTo>
                <a:lnTo>
                  <a:pt x="f16" y="f17"/>
                </a:lnTo>
                <a:cubicBezTo>
                  <a:pt x="f18" y="f19"/>
                  <a:pt x="f20" y="f21"/>
                  <a:pt x="f8" y="f9"/>
                </a:cubicBezTo>
                <a:close/>
              </a:path>
            </a:pathLst>
          </a:custGeom>
          <a:gradFill>
            <a:gsLst>
              <a:gs pos="0">
                <a:srgbClr val="F6A6F4">
                  <a:alpha val="13919"/>
                </a:srgbClr>
              </a:gs>
              <a:gs pos="100000">
                <a:srgbClr val="64DFED">
                  <a:alpha val="8123"/>
                </a:srgbClr>
              </a:gs>
            </a:gsLst>
            <a:lin ang="132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6" name="Freeform 16">
            <a:extLst>
              <a:ext uri="{FF2B5EF4-FFF2-40B4-BE49-F238E27FC236}">
                <a16:creationId xmlns:a16="http://schemas.microsoft.com/office/drawing/2014/main" id="{E9D80141-1D93-9F4A-0105-D96889D83B91}"/>
              </a:ext>
            </a:extLst>
          </p:cNvPr>
          <p:cNvSpPr/>
          <p:nvPr/>
        </p:nvSpPr>
        <p:spPr>
          <a:xfrm rot="10799991">
            <a:off x="-30285" y="4822573"/>
            <a:ext cx="12230886" cy="2040392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230888"/>
              <a:gd name="f7" fmla="val 2040391"/>
              <a:gd name="f8" fmla="val 1751979"/>
              <a:gd name="f9" fmla="val 2040336"/>
              <a:gd name="f10" fmla="val 1075843"/>
              <a:gd name="f11" fmla="val 2043817"/>
              <a:gd name="f12" fmla="val 499894"/>
              <a:gd name="f13" fmla="val 1884241"/>
              <a:gd name="f14" fmla="val 44227"/>
              <a:gd name="f15" fmla="val 1650944"/>
              <a:gd name="f16" fmla="val 1626084"/>
              <a:gd name="f17" fmla="val 1945571"/>
              <a:gd name="f18" fmla="val 12158569"/>
              <a:gd name="f19" fmla="val 1963333"/>
              <a:gd name="f20" fmla="val 11983060"/>
              <a:gd name="f21" fmla="val 1998243"/>
              <a:gd name="f22" fmla="val 11798121"/>
              <a:gd name="f23" fmla="val 2018269"/>
              <a:gd name="f24" fmla="val 11600914"/>
              <a:gd name="f25" fmla="val 2019284"/>
              <a:gd name="f26" fmla="val 10924778"/>
              <a:gd name="f27" fmla="val 2022765"/>
              <a:gd name="f28" fmla="val 10348830"/>
              <a:gd name="f29" fmla="val 1863190"/>
              <a:gd name="f30" fmla="val 9893162"/>
              <a:gd name="f31" fmla="val 1629893"/>
              <a:gd name="f32" fmla="val 9779649"/>
              <a:gd name="f33" fmla="val 1560235"/>
              <a:gd name="f34" fmla="val 9734876"/>
              <a:gd name="f35" fmla="val 1542756"/>
              <a:gd name="f36" fmla="val 9114026"/>
              <a:gd name="f37" fmla="val 1267812"/>
              <a:gd name="f38" fmla="val 8054852"/>
              <a:gd name="f39" fmla="val 370292"/>
              <a:gd name="f40" fmla="val 6253752"/>
              <a:gd name="f41" fmla="val 400415"/>
              <a:gd name="f42" fmla="val 4332581"/>
              <a:gd name="f43" fmla="val 432545"/>
              <a:gd name="f44" fmla="val 3555009"/>
              <a:gd name="f45" fmla="val 2031056"/>
              <a:gd name="f46" fmla="+- 0 0 -90"/>
              <a:gd name="f47" fmla="*/ f3 1 12230888"/>
              <a:gd name="f48" fmla="*/ f4 1 2040391"/>
              <a:gd name="f49" fmla="+- f7 0 f5"/>
              <a:gd name="f50" fmla="+- f6 0 f5"/>
              <a:gd name="f51" fmla="*/ f46 f0 1"/>
              <a:gd name="f52" fmla="*/ f50 1 12230888"/>
              <a:gd name="f53" fmla="*/ f49 1 2040391"/>
              <a:gd name="f54" fmla="*/ 1751979 f50 1"/>
              <a:gd name="f55" fmla="*/ 2040336 f49 1"/>
              <a:gd name="f56" fmla="*/ 44227 f50 1"/>
              <a:gd name="f57" fmla="*/ 1650944 f49 1"/>
              <a:gd name="f58" fmla="*/ 0 f50 1"/>
              <a:gd name="f59" fmla="*/ 1626084 f49 1"/>
              <a:gd name="f60" fmla="*/ 0 f49 1"/>
              <a:gd name="f61" fmla="*/ 12230888 f50 1"/>
              <a:gd name="f62" fmla="*/ 1945571 f49 1"/>
              <a:gd name="f63" fmla="*/ 12158569 f50 1"/>
              <a:gd name="f64" fmla="*/ 1963333 f49 1"/>
              <a:gd name="f65" fmla="*/ 11600914 f50 1"/>
              <a:gd name="f66" fmla="*/ 2019284 f49 1"/>
              <a:gd name="f67" fmla="*/ 9893162 f50 1"/>
              <a:gd name="f68" fmla="*/ 1629893 f49 1"/>
              <a:gd name="f69" fmla="*/ 9779649 f50 1"/>
              <a:gd name="f70" fmla="*/ 1560235 f49 1"/>
              <a:gd name="f71" fmla="*/ 9734876 f50 1"/>
              <a:gd name="f72" fmla="*/ 1542756 f49 1"/>
              <a:gd name="f73" fmla="*/ 6253752 f50 1"/>
              <a:gd name="f74" fmla="*/ 400415 f49 1"/>
              <a:gd name="f75" fmla="*/ f51 1 f2"/>
              <a:gd name="f76" fmla="*/ f54 1 12230888"/>
              <a:gd name="f77" fmla="*/ f55 1 2040391"/>
              <a:gd name="f78" fmla="*/ f56 1 12230888"/>
              <a:gd name="f79" fmla="*/ f57 1 2040391"/>
              <a:gd name="f80" fmla="*/ f58 1 12230888"/>
              <a:gd name="f81" fmla="*/ f59 1 2040391"/>
              <a:gd name="f82" fmla="*/ f60 1 2040391"/>
              <a:gd name="f83" fmla="*/ f61 1 12230888"/>
              <a:gd name="f84" fmla="*/ f62 1 2040391"/>
              <a:gd name="f85" fmla="*/ f63 1 12230888"/>
              <a:gd name="f86" fmla="*/ f64 1 2040391"/>
              <a:gd name="f87" fmla="*/ f65 1 12230888"/>
              <a:gd name="f88" fmla="*/ f66 1 2040391"/>
              <a:gd name="f89" fmla="*/ f67 1 12230888"/>
              <a:gd name="f90" fmla="*/ f68 1 2040391"/>
              <a:gd name="f91" fmla="*/ f69 1 12230888"/>
              <a:gd name="f92" fmla="*/ f70 1 2040391"/>
              <a:gd name="f93" fmla="*/ f71 1 12230888"/>
              <a:gd name="f94" fmla="*/ f72 1 2040391"/>
              <a:gd name="f95" fmla="*/ f73 1 12230888"/>
              <a:gd name="f96" fmla="*/ f74 1 2040391"/>
              <a:gd name="f97" fmla="*/ f5 1 f52"/>
              <a:gd name="f98" fmla="*/ f6 1 f52"/>
              <a:gd name="f99" fmla="*/ f5 1 f53"/>
              <a:gd name="f100" fmla="*/ f7 1 f53"/>
              <a:gd name="f101" fmla="+- f75 0 f1"/>
              <a:gd name="f102" fmla="*/ f76 1 f52"/>
              <a:gd name="f103" fmla="*/ f77 1 f53"/>
              <a:gd name="f104" fmla="*/ f78 1 f52"/>
              <a:gd name="f105" fmla="*/ f79 1 f53"/>
              <a:gd name="f106" fmla="*/ f80 1 f52"/>
              <a:gd name="f107" fmla="*/ f81 1 f53"/>
              <a:gd name="f108" fmla="*/ f82 1 f53"/>
              <a:gd name="f109" fmla="*/ f83 1 f52"/>
              <a:gd name="f110" fmla="*/ f84 1 f53"/>
              <a:gd name="f111" fmla="*/ f85 1 f52"/>
              <a:gd name="f112" fmla="*/ f86 1 f53"/>
              <a:gd name="f113" fmla="*/ f87 1 f52"/>
              <a:gd name="f114" fmla="*/ f88 1 f53"/>
              <a:gd name="f115" fmla="*/ f89 1 f52"/>
              <a:gd name="f116" fmla="*/ f90 1 f53"/>
              <a:gd name="f117" fmla="*/ f91 1 f52"/>
              <a:gd name="f118" fmla="*/ f92 1 f53"/>
              <a:gd name="f119" fmla="*/ f93 1 f52"/>
              <a:gd name="f120" fmla="*/ f94 1 f53"/>
              <a:gd name="f121" fmla="*/ f95 1 f52"/>
              <a:gd name="f122" fmla="*/ f96 1 f53"/>
              <a:gd name="f123" fmla="*/ f97 f47 1"/>
              <a:gd name="f124" fmla="*/ f98 f47 1"/>
              <a:gd name="f125" fmla="*/ f100 f48 1"/>
              <a:gd name="f126" fmla="*/ f99 f48 1"/>
              <a:gd name="f127" fmla="*/ f102 f47 1"/>
              <a:gd name="f128" fmla="*/ f103 f48 1"/>
              <a:gd name="f129" fmla="*/ f104 f47 1"/>
              <a:gd name="f130" fmla="*/ f105 f48 1"/>
              <a:gd name="f131" fmla="*/ f106 f47 1"/>
              <a:gd name="f132" fmla="*/ f107 f48 1"/>
              <a:gd name="f133" fmla="*/ f108 f48 1"/>
              <a:gd name="f134" fmla="*/ f109 f47 1"/>
              <a:gd name="f135" fmla="*/ f110 f48 1"/>
              <a:gd name="f136" fmla="*/ f111 f47 1"/>
              <a:gd name="f137" fmla="*/ f112 f48 1"/>
              <a:gd name="f138" fmla="*/ f113 f47 1"/>
              <a:gd name="f139" fmla="*/ f114 f48 1"/>
              <a:gd name="f140" fmla="*/ f115 f47 1"/>
              <a:gd name="f141" fmla="*/ f116 f48 1"/>
              <a:gd name="f142" fmla="*/ f117 f47 1"/>
              <a:gd name="f143" fmla="*/ f118 f48 1"/>
              <a:gd name="f144" fmla="*/ f119 f47 1"/>
              <a:gd name="f145" fmla="*/ f120 f48 1"/>
              <a:gd name="f146" fmla="*/ f121 f47 1"/>
              <a:gd name="f147" fmla="*/ f122 f4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1">
                <a:pos x="f127" y="f128"/>
              </a:cxn>
              <a:cxn ang="f101">
                <a:pos x="f129" y="f130"/>
              </a:cxn>
              <a:cxn ang="f101">
                <a:pos x="f131" y="f132"/>
              </a:cxn>
              <a:cxn ang="f101">
                <a:pos x="f131" y="f133"/>
              </a:cxn>
              <a:cxn ang="f101">
                <a:pos x="f134" y="f133"/>
              </a:cxn>
              <a:cxn ang="f101">
                <a:pos x="f134" y="f135"/>
              </a:cxn>
              <a:cxn ang="f101">
                <a:pos x="f136" y="f137"/>
              </a:cxn>
              <a:cxn ang="f101">
                <a:pos x="f138" y="f139"/>
              </a:cxn>
              <a:cxn ang="f101">
                <a:pos x="f140" y="f141"/>
              </a:cxn>
              <a:cxn ang="f101">
                <a:pos x="f142" y="f143"/>
              </a:cxn>
              <a:cxn ang="f101">
                <a:pos x="f144" y="f145"/>
              </a:cxn>
              <a:cxn ang="f101">
                <a:pos x="f146" y="f147"/>
              </a:cxn>
              <a:cxn ang="f101">
                <a:pos x="f127" y="f128"/>
              </a:cxn>
            </a:cxnLst>
            <a:rect l="f123" t="f126" r="f124" b="f125"/>
            <a:pathLst>
              <a:path w="12230888" h="2040391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lnTo>
                  <a:pt x="f5" y="f16"/>
                </a:lnTo>
                <a:lnTo>
                  <a:pt x="f5" y="f5"/>
                </a:lnTo>
                <a:lnTo>
                  <a:pt x="f6" y="f5"/>
                </a:lnTo>
                <a:lnTo>
                  <a:pt x="f6" y="f17"/>
                </a:lnTo>
                <a:lnTo>
                  <a:pt x="f18" y="f19"/>
                </a:lnTo>
                <a:cubicBezTo>
                  <a:pt x="f20" y="f21"/>
                  <a:pt x="f22" y="f23"/>
                  <a:pt x="f24" y="f25"/>
                </a:cubicBezTo>
                <a:cubicBezTo>
                  <a:pt x="f26" y="f27"/>
                  <a:pt x="f28" y="f29"/>
                  <a:pt x="f30" y="f31"/>
                </a:cubicBezTo>
                <a:lnTo>
                  <a:pt x="f32" y="f33"/>
                </a:lnTo>
                <a:lnTo>
                  <a:pt x="f34" y="f35"/>
                </a:lnTo>
                <a:cubicBezTo>
                  <a:pt x="f36" y="f37"/>
                  <a:pt x="f38" y="f39"/>
                  <a:pt x="f40" y="f41"/>
                </a:cubicBezTo>
                <a:cubicBezTo>
                  <a:pt x="f42" y="f43"/>
                  <a:pt x="f44" y="f45"/>
                  <a:pt x="f8" y="f9"/>
                </a:cubicBezTo>
                <a:close/>
              </a:path>
            </a:pathLst>
          </a:custGeom>
          <a:gradFill>
            <a:gsLst>
              <a:gs pos="0">
                <a:srgbClr val="F6A6F4">
                  <a:alpha val="23907"/>
                </a:srgbClr>
              </a:gs>
              <a:gs pos="100000">
                <a:srgbClr val="180DC2">
                  <a:alpha val="42331"/>
                </a:srgbClr>
              </a:gs>
            </a:gsLst>
            <a:lin ang="108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7" name="Freeform 17">
            <a:extLst>
              <a:ext uri="{FF2B5EF4-FFF2-40B4-BE49-F238E27FC236}">
                <a16:creationId xmlns:a16="http://schemas.microsoft.com/office/drawing/2014/main" id="{403E0F52-3512-8778-0309-50CC12C4ACDF}"/>
              </a:ext>
            </a:extLst>
          </p:cNvPr>
          <p:cNvSpPr/>
          <p:nvPr/>
        </p:nvSpPr>
        <p:spPr>
          <a:xfrm>
            <a:off x="0" y="0"/>
            <a:ext cx="12191996" cy="203541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2192000"/>
              <a:gd name="f7" fmla="val 2035422"/>
              <a:gd name="f8" fmla="val 1759689"/>
              <a:gd name="f9" fmla="val 12103306"/>
              <a:gd name="f10" fmla="val 1729773"/>
              <a:gd name="f11" fmla="val 11946501"/>
              <a:gd name="f12" fmla="val 1671612"/>
              <a:gd name="f13" fmla="val 11798476"/>
              <a:gd name="f14" fmla="val 1606133"/>
              <a:gd name="f15" fmla="val 11659615"/>
              <a:gd name="f16" fmla="val 1535038"/>
              <a:gd name="f17" fmla="val 11521247"/>
              <a:gd name="f18" fmla="val 1450127"/>
              <a:gd name="f19" fmla="val 11466670"/>
              <a:gd name="f20" fmla="val 1428821"/>
              <a:gd name="f21" fmla="val 10709874"/>
              <a:gd name="f22" fmla="val 1093673"/>
              <a:gd name="f23" fmla="val 9418777"/>
              <a:gd name="f24" fmla="+- 0 0 373"/>
              <a:gd name="f25" fmla="val 7223297"/>
              <a:gd name="f26" fmla="val 36346"/>
              <a:gd name="f27" fmla="val 4881454"/>
              <a:gd name="f28" fmla="val 75511"/>
              <a:gd name="f29" fmla="val 3933620"/>
              <a:gd name="f30" fmla="val 2024042"/>
              <a:gd name="f31" fmla="val 1735787"/>
              <a:gd name="f32" fmla="val 2035354"/>
              <a:gd name="f33" fmla="val 1117647"/>
              <a:gd name="f34" fmla="val 2038536"/>
              <a:gd name="f35" fmla="val 568201"/>
              <a:gd name="f36" fmla="val 1929916"/>
              <a:gd name="f37" fmla="val 97785"/>
              <a:gd name="f38" fmla="val 1755433"/>
              <a:gd name="f39" fmla="val 1715854"/>
              <a:gd name="f40" fmla="+- 0 0 -90"/>
              <a:gd name="f41" fmla="*/ f3 1 12192000"/>
              <a:gd name="f42" fmla="*/ f4 1 2035422"/>
              <a:gd name="f43" fmla="+- f7 0 f5"/>
              <a:gd name="f44" fmla="+- f6 0 f5"/>
              <a:gd name="f45" fmla="*/ f40 f0 1"/>
              <a:gd name="f46" fmla="*/ f44 1 12192000"/>
              <a:gd name="f47" fmla="*/ f43 1 2035422"/>
              <a:gd name="f48" fmla="*/ 0 f44 1"/>
              <a:gd name="f49" fmla="*/ 0 f43 1"/>
              <a:gd name="f50" fmla="*/ 12192000 f44 1"/>
              <a:gd name="f51" fmla="*/ 1759689 f43 1"/>
              <a:gd name="f52" fmla="*/ 12103306 f44 1"/>
              <a:gd name="f53" fmla="*/ 1729773 f43 1"/>
              <a:gd name="f54" fmla="*/ 11659615 f44 1"/>
              <a:gd name="f55" fmla="*/ 1535038 f43 1"/>
              <a:gd name="f56" fmla="*/ 11521247 f44 1"/>
              <a:gd name="f57" fmla="*/ 1450127 f43 1"/>
              <a:gd name="f58" fmla="*/ 11466670 f44 1"/>
              <a:gd name="f59" fmla="*/ 1428821 f43 1"/>
              <a:gd name="f60" fmla="*/ 7223297 f44 1"/>
              <a:gd name="f61" fmla="*/ 36346 f43 1"/>
              <a:gd name="f62" fmla="*/ 1735787 f44 1"/>
              <a:gd name="f63" fmla="*/ 2035354 f43 1"/>
              <a:gd name="f64" fmla="*/ 97785 f44 1"/>
              <a:gd name="f65" fmla="*/ 1755433 f43 1"/>
              <a:gd name="f66" fmla="*/ 1715854 f43 1"/>
              <a:gd name="f67" fmla="*/ f45 1 f2"/>
              <a:gd name="f68" fmla="*/ f48 1 12192000"/>
              <a:gd name="f69" fmla="*/ f49 1 2035422"/>
              <a:gd name="f70" fmla="*/ f50 1 12192000"/>
              <a:gd name="f71" fmla="*/ f51 1 2035422"/>
              <a:gd name="f72" fmla="*/ f52 1 12192000"/>
              <a:gd name="f73" fmla="*/ f53 1 2035422"/>
              <a:gd name="f74" fmla="*/ f54 1 12192000"/>
              <a:gd name="f75" fmla="*/ f55 1 2035422"/>
              <a:gd name="f76" fmla="*/ f56 1 12192000"/>
              <a:gd name="f77" fmla="*/ f57 1 2035422"/>
              <a:gd name="f78" fmla="*/ f58 1 12192000"/>
              <a:gd name="f79" fmla="*/ f59 1 2035422"/>
              <a:gd name="f80" fmla="*/ f60 1 12192000"/>
              <a:gd name="f81" fmla="*/ f61 1 2035422"/>
              <a:gd name="f82" fmla="*/ f62 1 12192000"/>
              <a:gd name="f83" fmla="*/ f63 1 2035422"/>
              <a:gd name="f84" fmla="*/ f64 1 12192000"/>
              <a:gd name="f85" fmla="*/ f65 1 2035422"/>
              <a:gd name="f86" fmla="*/ f66 1 2035422"/>
              <a:gd name="f87" fmla="*/ f5 1 f46"/>
              <a:gd name="f88" fmla="*/ f6 1 f46"/>
              <a:gd name="f89" fmla="*/ f5 1 f47"/>
              <a:gd name="f90" fmla="*/ f7 1 f47"/>
              <a:gd name="f91" fmla="+- f67 0 f1"/>
              <a:gd name="f92" fmla="*/ f68 1 f46"/>
              <a:gd name="f93" fmla="*/ f69 1 f47"/>
              <a:gd name="f94" fmla="*/ f70 1 f46"/>
              <a:gd name="f95" fmla="*/ f71 1 f47"/>
              <a:gd name="f96" fmla="*/ f72 1 f46"/>
              <a:gd name="f97" fmla="*/ f73 1 f47"/>
              <a:gd name="f98" fmla="*/ f74 1 f46"/>
              <a:gd name="f99" fmla="*/ f75 1 f47"/>
              <a:gd name="f100" fmla="*/ f76 1 f46"/>
              <a:gd name="f101" fmla="*/ f77 1 f47"/>
              <a:gd name="f102" fmla="*/ f78 1 f46"/>
              <a:gd name="f103" fmla="*/ f79 1 f47"/>
              <a:gd name="f104" fmla="*/ f80 1 f46"/>
              <a:gd name="f105" fmla="*/ f81 1 f47"/>
              <a:gd name="f106" fmla="*/ f82 1 f46"/>
              <a:gd name="f107" fmla="*/ f83 1 f47"/>
              <a:gd name="f108" fmla="*/ f84 1 f46"/>
              <a:gd name="f109" fmla="*/ f85 1 f47"/>
              <a:gd name="f110" fmla="*/ f86 1 f47"/>
              <a:gd name="f111" fmla="*/ f87 f41 1"/>
              <a:gd name="f112" fmla="*/ f88 f41 1"/>
              <a:gd name="f113" fmla="*/ f90 f42 1"/>
              <a:gd name="f114" fmla="*/ f89 f42 1"/>
              <a:gd name="f115" fmla="*/ f92 f41 1"/>
              <a:gd name="f116" fmla="*/ f93 f42 1"/>
              <a:gd name="f117" fmla="*/ f94 f41 1"/>
              <a:gd name="f118" fmla="*/ f95 f42 1"/>
              <a:gd name="f119" fmla="*/ f96 f41 1"/>
              <a:gd name="f120" fmla="*/ f97 f42 1"/>
              <a:gd name="f121" fmla="*/ f98 f41 1"/>
              <a:gd name="f122" fmla="*/ f99 f42 1"/>
              <a:gd name="f123" fmla="*/ f100 f41 1"/>
              <a:gd name="f124" fmla="*/ f101 f42 1"/>
              <a:gd name="f125" fmla="*/ f102 f41 1"/>
              <a:gd name="f126" fmla="*/ f103 f42 1"/>
              <a:gd name="f127" fmla="*/ f104 f41 1"/>
              <a:gd name="f128" fmla="*/ f105 f42 1"/>
              <a:gd name="f129" fmla="*/ f106 f41 1"/>
              <a:gd name="f130" fmla="*/ f107 f42 1"/>
              <a:gd name="f131" fmla="*/ f108 f41 1"/>
              <a:gd name="f132" fmla="*/ f109 f42 1"/>
              <a:gd name="f133" fmla="*/ f110 f4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91">
                <a:pos x="f115" y="f116"/>
              </a:cxn>
              <a:cxn ang="f91">
                <a:pos x="f117" y="f116"/>
              </a:cxn>
              <a:cxn ang="f91">
                <a:pos x="f117" y="f118"/>
              </a:cxn>
              <a:cxn ang="f91">
                <a:pos x="f119" y="f120"/>
              </a:cxn>
              <a:cxn ang="f91">
                <a:pos x="f121" y="f122"/>
              </a:cxn>
              <a:cxn ang="f91">
                <a:pos x="f123" y="f124"/>
              </a:cxn>
              <a:cxn ang="f91">
                <a:pos x="f125" y="f126"/>
              </a:cxn>
              <a:cxn ang="f91">
                <a:pos x="f127" y="f128"/>
              </a:cxn>
              <a:cxn ang="f91">
                <a:pos x="f129" y="f130"/>
              </a:cxn>
              <a:cxn ang="f91">
                <a:pos x="f131" y="f132"/>
              </a:cxn>
              <a:cxn ang="f91">
                <a:pos x="f115" y="f133"/>
              </a:cxn>
              <a:cxn ang="f91">
                <a:pos x="f115" y="f116"/>
              </a:cxn>
            </a:cxnLst>
            <a:rect l="f111" t="f114" r="f112" b="f113"/>
            <a:pathLst>
              <a:path w="12192000" h="2035422">
                <a:moveTo>
                  <a:pt x="f5" y="f5"/>
                </a:moveTo>
                <a:lnTo>
                  <a:pt x="f6" y="f5"/>
                </a:lnTo>
                <a:lnTo>
                  <a:pt x="f6" y="f8"/>
                </a:lnTo>
                <a:lnTo>
                  <a:pt x="f9" y="f10"/>
                </a:lnTo>
                <a:cubicBezTo>
                  <a:pt x="f11" y="f12"/>
                  <a:pt x="f13" y="f14"/>
                  <a:pt x="f15" y="f16"/>
                </a:cubicBezTo>
                <a:lnTo>
                  <a:pt x="f17" y="f18"/>
                </a:lnTo>
                <a:lnTo>
                  <a:pt x="f19" y="f20"/>
                </a:lnTo>
                <a:cubicBezTo>
                  <a:pt x="f21" y="f22"/>
                  <a:pt x="f23" y="f24"/>
                  <a:pt x="f25" y="f26"/>
                </a:cubicBezTo>
                <a:cubicBezTo>
                  <a:pt x="f27" y="f28"/>
                  <a:pt x="f29" y="f30"/>
                  <a:pt x="f31" y="f32"/>
                </a:cubicBezTo>
                <a:cubicBezTo>
                  <a:pt x="f33" y="f34"/>
                  <a:pt x="f35" y="f36"/>
                  <a:pt x="f37" y="f38"/>
                </a:cubicBezTo>
                <a:lnTo>
                  <a:pt x="f5" y="f39"/>
                </a:lnTo>
                <a:lnTo>
                  <a:pt x="f5" y="f5"/>
                </a:lnTo>
                <a:close/>
              </a:path>
            </a:pathLst>
          </a:custGeom>
          <a:gradFill>
            <a:gsLst>
              <a:gs pos="0">
                <a:srgbClr val="102857"/>
              </a:gs>
              <a:gs pos="100000">
                <a:srgbClr val="F6A6F4">
                  <a:alpha val="69328"/>
                </a:srgbClr>
              </a:gs>
            </a:gsLst>
            <a:lin ang="108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8" name="Freeform 18">
            <a:extLst>
              <a:ext uri="{FF2B5EF4-FFF2-40B4-BE49-F238E27FC236}">
                <a16:creationId xmlns:a16="http://schemas.microsoft.com/office/drawing/2014/main" id="{B7A6BEC1-E67F-082F-A0E8-072983E65772}"/>
              </a:ext>
            </a:extLst>
          </p:cNvPr>
          <p:cNvSpPr/>
          <p:nvPr/>
        </p:nvSpPr>
        <p:spPr>
          <a:xfrm flipH="1">
            <a:off x="0" y="0"/>
            <a:ext cx="11262107" cy="213969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9676770"/>
              <a:gd name="f7" fmla="val 1838496"/>
              <a:gd name="f8" fmla="val 3062591"/>
              <a:gd name="f9" fmla="val 1838437"/>
              <a:gd name="f10" fmla="val 1270312"/>
              <a:gd name="f11" fmla="val 1847662"/>
              <a:gd name="f12" fmla="val 141962"/>
              <a:gd name="f13" fmla="val 776331"/>
              <a:gd name="f14" fmla="val 10485"/>
              <a:gd name="f15" fmla="val 104484"/>
              <a:gd name="f16" fmla="val 396354"/>
              <a:gd name="f17" fmla="val 9495267"/>
              <a:gd name="f18" fmla="val 334664"/>
              <a:gd name="f19" fmla="val 9021588"/>
              <a:gd name="f20" fmla="val 187614"/>
              <a:gd name="f21" fmla="val 8472423"/>
              <a:gd name="f22" fmla="val 88973"/>
              <a:gd name="f23" fmla="val 7835850"/>
              <a:gd name="f24" fmla="val 99619"/>
              <a:gd name="f25" fmla="val 5798818"/>
              <a:gd name="f26" fmla="val 133686"/>
              <a:gd name="f27" fmla="val 4974355"/>
              <a:gd name="f28" fmla="val 1828598"/>
              <a:gd name="f29" fmla="+- 0 0 -90"/>
              <a:gd name="f30" fmla="*/ f3 1 9676770"/>
              <a:gd name="f31" fmla="*/ f4 1 1838496"/>
              <a:gd name="f32" fmla="+- f7 0 f5"/>
              <a:gd name="f33" fmla="+- f6 0 f5"/>
              <a:gd name="f34" fmla="*/ f29 f0 1"/>
              <a:gd name="f35" fmla="*/ f33 1 9676770"/>
              <a:gd name="f36" fmla="*/ f32 1 1838496"/>
              <a:gd name="f37" fmla="*/ 3062591 f33 1"/>
              <a:gd name="f38" fmla="*/ 1838437 f32 1"/>
              <a:gd name="f39" fmla="*/ 10485 f33 1"/>
              <a:gd name="f40" fmla="*/ 104484 f32 1"/>
              <a:gd name="f41" fmla="*/ 0 f33 1"/>
              <a:gd name="f42" fmla="*/ 0 f32 1"/>
              <a:gd name="f43" fmla="*/ 9676770 f33 1"/>
              <a:gd name="f44" fmla="*/ 396354 f32 1"/>
              <a:gd name="f45" fmla="*/ 9495267 f33 1"/>
              <a:gd name="f46" fmla="*/ 334664 f32 1"/>
              <a:gd name="f47" fmla="*/ 7835850 f33 1"/>
              <a:gd name="f48" fmla="*/ 99619 f32 1"/>
              <a:gd name="f49" fmla="*/ f34 1 f2"/>
              <a:gd name="f50" fmla="*/ f37 1 9676770"/>
              <a:gd name="f51" fmla="*/ f38 1 1838496"/>
              <a:gd name="f52" fmla="*/ f39 1 9676770"/>
              <a:gd name="f53" fmla="*/ f40 1 1838496"/>
              <a:gd name="f54" fmla="*/ f41 1 9676770"/>
              <a:gd name="f55" fmla="*/ f42 1 1838496"/>
              <a:gd name="f56" fmla="*/ f43 1 9676770"/>
              <a:gd name="f57" fmla="*/ f44 1 1838496"/>
              <a:gd name="f58" fmla="*/ f45 1 9676770"/>
              <a:gd name="f59" fmla="*/ f46 1 1838496"/>
              <a:gd name="f60" fmla="*/ f47 1 9676770"/>
              <a:gd name="f61" fmla="*/ f48 1 1838496"/>
              <a:gd name="f62" fmla="*/ f5 1 f35"/>
              <a:gd name="f63" fmla="*/ f6 1 f35"/>
              <a:gd name="f64" fmla="*/ f5 1 f36"/>
              <a:gd name="f65" fmla="*/ f7 1 f36"/>
              <a:gd name="f66" fmla="+- f49 0 f1"/>
              <a:gd name="f67" fmla="*/ f50 1 f35"/>
              <a:gd name="f68" fmla="*/ f51 1 f36"/>
              <a:gd name="f69" fmla="*/ f52 1 f35"/>
              <a:gd name="f70" fmla="*/ f53 1 f36"/>
              <a:gd name="f71" fmla="*/ f54 1 f35"/>
              <a:gd name="f72" fmla="*/ f55 1 f36"/>
              <a:gd name="f73" fmla="*/ f56 1 f35"/>
              <a:gd name="f74" fmla="*/ f57 1 f36"/>
              <a:gd name="f75" fmla="*/ f58 1 f35"/>
              <a:gd name="f76" fmla="*/ f59 1 f36"/>
              <a:gd name="f77" fmla="*/ f60 1 f35"/>
              <a:gd name="f78" fmla="*/ f61 1 f36"/>
              <a:gd name="f79" fmla="*/ f62 f30 1"/>
              <a:gd name="f80" fmla="*/ f63 f30 1"/>
              <a:gd name="f81" fmla="*/ f65 f31 1"/>
              <a:gd name="f82" fmla="*/ f64 f31 1"/>
              <a:gd name="f83" fmla="*/ f67 f30 1"/>
              <a:gd name="f84" fmla="*/ f68 f31 1"/>
              <a:gd name="f85" fmla="*/ f69 f30 1"/>
              <a:gd name="f86" fmla="*/ f70 f31 1"/>
              <a:gd name="f87" fmla="*/ f71 f30 1"/>
              <a:gd name="f88" fmla="*/ f72 f31 1"/>
              <a:gd name="f89" fmla="*/ f73 f30 1"/>
              <a:gd name="f90" fmla="*/ f74 f31 1"/>
              <a:gd name="f91" fmla="*/ f75 f30 1"/>
              <a:gd name="f92" fmla="*/ f76 f31 1"/>
              <a:gd name="f93" fmla="*/ f77 f30 1"/>
              <a:gd name="f94" fmla="*/ f78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6">
                <a:pos x="f83" y="f84"/>
              </a:cxn>
              <a:cxn ang="f66">
                <a:pos x="f85" y="f86"/>
              </a:cxn>
              <a:cxn ang="f66">
                <a:pos x="f87" y="f88"/>
              </a:cxn>
              <a:cxn ang="f66">
                <a:pos x="f89" y="f88"/>
              </a:cxn>
              <a:cxn ang="f66">
                <a:pos x="f89" y="f90"/>
              </a:cxn>
              <a:cxn ang="f66">
                <a:pos x="f91" y="f92"/>
              </a:cxn>
              <a:cxn ang="f66">
                <a:pos x="f93" y="f94"/>
              </a:cxn>
              <a:cxn ang="f66">
                <a:pos x="f83" y="f84"/>
              </a:cxn>
            </a:cxnLst>
            <a:rect l="f79" t="f82" r="f80" b="f81"/>
            <a:pathLst>
              <a:path w="9676770" h="1838496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lnTo>
                  <a:pt x="f5" y="f5"/>
                </a:lnTo>
                <a:lnTo>
                  <a:pt x="f6" y="f5"/>
                </a:lnTo>
                <a:lnTo>
                  <a:pt x="f6" y="f16"/>
                </a:lnTo>
                <a:lnTo>
                  <a:pt x="f17" y="f18"/>
                </a:lnTo>
                <a:cubicBezTo>
                  <a:pt x="f19" y="f20"/>
                  <a:pt x="f21" y="f22"/>
                  <a:pt x="f23" y="f24"/>
                </a:cubicBezTo>
                <a:cubicBezTo>
                  <a:pt x="f25" y="f26"/>
                  <a:pt x="f27" y="f28"/>
                  <a:pt x="f8" y="f9"/>
                </a:cubicBezTo>
                <a:close/>
              </a:path>
            </a:pathLst>
          </a:custGeom>
          <a:gradFill>
            <a:gsLst>
              <a:gs pos="0">
                <a:srgbClr val="102857">
                  <a:alpha val="50000"/>
                </a:srgbClr>
              </a:gs>
              <a:gs pos="100000">
                <a:srgbClr val="92CDF0">
                  <a:alpha val="11498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9" name="Freeform 19">
            <a:extLst>
              <a:ext uri="{FF2B5EF4-FFF2-40B4-BE49-F238E27FC236}">
                <a16:creationId xmlns:a16="http://schemas.microsoft.com/office/drawing/2014/main" id="{7E233055-7A6B-28E9-A922-32840926E31F}"/>
              </a:ext>
            </a:extLst>
          </p:cNvPr>
          <p:cNvSpPr/>
          <p:nvPr/>
        </p:nvSpPr>
        <p:spPr>
          <a:xfrm>
            <a:off x="0" y="7397"/>
            <a:ext cx="4758729" cy="84201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758726"/>
              <a:gd name="f7" fmla="val 842020"/>
              <a:gd name="f8" fmla="val 2449167"/>
              <a:gd name="f9" fmla="val 841961"/>
              <a:gd name="f10" fmla="val 1373800"/>
              <a:gd name="f11" fmla="val 847496"/>
              <a:gd name="f12" fmla="val 537447"/>
              <a:gd name="f13" fmla="val 464031"/>
              <a:gd name="f14" fmla="val 12024"/>
              <a:gd name="f15" fmla="val 11254"/>
              <a:gd name="f16" fmla="val 4526601"/>
              <a:gd name="f17" fmla="val 141635"/>
              <a:gd name="f18" fmla="val 3913845"/>
              <a:gd name="f19" fmla="val 510819"/>
              <a:gd name="f20" fmla="val 3285564"/>
              <a:gd name="f21" fmla="val 837657"/>
              <a:gd name="f22" fmla="+- 0 0 -90"/>
              <a:gd name="f23" fmla="*/ f3 1 4758726"/>
              <a:gd name="f24" fmla="*/ f4 1 842020"/>
              <a:gd name="f25" fmla="+- f7 0 f5"/>
              <a:gd name="f26" fmla="+- f6 0 f5"/>
              <a:gd name="f27" fmla="*/ f22 f0 1"/>
              <a:gd name="f28" fmla="*/ f26 1 4758726"/>
              <a:gd name="f29" fmla="*/ f25 1 842020"/>
              <a:gd name="f30" fmla="*/ 2449167 f26 1"/>
              <a:gd name="f31" fmla="*/ 841961 f25 1"/>
              <a:gd name="f32" fmla="*/ 12024 f26 1"/>
              <a:gd name="f33" fmla="*/ 11254 f25 1"/>
              <a:gd name="f34" fmla="*/ 0 f26 1"/>
              <a:gd name="f35" fmla="*/ 0 f25 1"/>
              <a:gd name="f36" fmla="*/ 4758726 f26 1"/>
              <a:gd name="f37" fmla="*/ 4526601 f26 1"/>
              <a:gd name="f38" fmla="*/ 141635 f25 1"/>
              <a:gd name="f39" fmla="*/ f27 1 f2"/>
              <a:gd name="f40" fmla="*/ f30 1 4758726"/>
              <a:gd name="f41" fmla="*/ f31 1 842020"/>
              <a:gd name="f42" fmla="*/ f32 1 4758726"/>
              <a:gd name="f43" fmla="*/ f33 1 842020"/>
              <a:gd name="f44" fmla="*/ f34 1 4758726"/>
              <a:gd name="f45" fmla="*/ f35 1 842020"/>
              <a:gd name="f46" fmla="*/ f36 1 4758726"/>
              <a:gd name="f47" fmla="*/ f37 1 4758726"/>
              <a:gd name="f48" fmla="*/ f38 1 842020"/>
              <a:gd name="f49" fmla="*/ f5 1 f28"/>
              <a:gd name="f50" fmla="*/ f6 1 f28"/>
              <a:gd name="f51" fmla="*/ f5 1 f29"/>
              <a:gd name="f52" fmla="*/ f7 1 f29"/>
              <a:gd name="f53" fmla="+- f39 0 f1"/>
              <a:gd name="f54" fmla="*/ f40 1 f28"/>
              <a:gd name="f55" fmla="*/ f41 1 f29"/>
              <a:gd name="f56" fmla="*/ f42 1 f28"/>
              <a:gd name="f57" fmla="*/ f43 1 f29"/>
              <a:gd name="f58" fmla="*/ f44 1 f28"/>
              <a:gd name="f59" fmla="*/ f45 1 f29"/>
              <a:gd name="f60" fmla="*/ f46 1 f28"/>
              <a:gd name="f61" fmla="*/ f47 1 f28"/>
              <a:gd name="f62" fmla="*/ f48 1 f29"/>
              <a:gd name="f63" fmla="*/ f49 f23 1"/>
              <a:gd name="f64" fmla="*/ f50 f23 1"/>
              <a:gd name="f65" fmla="*/ f52 f24 1"/>
              <a:gd name="f66" fmla="*/ f51 f24 1"/>
              <a:gd name="f67" fmla="*/ f54 f23 1"/>
              <a:gd name="f68" fmla="*/ f55 f24 1"/>
              <a:gd name="f69" fmla="*/ f56 f23 1"/>
              <a:gd name="f70" fmla="*/ f57 f24 1"/>
              <a:gd name="f71" fmla="*/ f58 f23 1"/>
              <a:gd name="f72" fmla="*/ f59 f24 1"/>
              <a:gd name="f73" fmla="*/ f60 f23 1"/>
              <a:gd name="f74" fmla="*/ f61 f23 1"/>
              <a:gd name="f75" fmla="*/ f62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3">
                <a:pos x="f67" y="f68"/>
              </a:cxn>
              <a:cxn ang="f53">
                <a:pos x="f69" y="f70"/>
              </a:cxn>
              <a:cxn ang="f53">
                <a:pos x="f71" y="f72"/>
              </a:cxn>
              <a:cxn ang="f53">
                <a:pos x="f73" y="f72"/>
              </a:cxn>
              <a:cxn ang="f53">
                <a:pos x="f74" y="f75"/>
              </a:cxn>
              <a:cxn ang="f53">
                <a:pos x="f67" y="f68"/>
              </a:cxn>
            </a:cxnLst>
            <a:rect l="f63" t="f66" r="f64" b="f65"/>
            <a:pathLst>
              <a:path w="4758726" h="842020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lnTo>
                  <a:pt x="f5" y="f5"/>
                </a:lnTo>
                <a:lnTo>
                  <a:pt x="f6" y="f5"/>
                </a:lnTo>
                <a:lnTo>
                  <a:pt x="f16" y="f17"/>
                </a:lnTo>
                <a:cubicBezTo>
                  <a:pt x="f18" y="f19"/>
                  <a:pt x="f20" y="f21"/>
                  <a:pt x="f8" y="f9"/>
                </a:cubicBezTo>
                <a:close/>
              </a:path>
            </a:pathLst>
          </a:custGeom>
          <a:gradFill>
            <a:gsLst>
              <a:gs pos="0">
                <a:srgbClr val="64DFED">
                  <a:alpha val="43000"/>
                </a:srgbClr>
              </a:gs>
              <a:gs pos="100000">
                <a:srgbClr val="F6A6F4">
                  <a:alpha val="53000"/>
                </a:srgbClr>
              </a:gs>
            </a:gsLst>
            <a:lin ang="132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88885FB-0436-F2E6-7733-518D5F9CC28C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286000" y="2752344"/>
            <a:ext cx="7763256" cy="1600200"/>
          </a:xfrm>
        </p:spPr>
        <p:txBody>
          <a:bodyPr anchor="t" anchorCtr="1"/>
          <a:lstStyle>
            <a:lvl1pPr algn="ctr">
              <a:lnSpc>
                <a:spcPct val="100000"/>
              </a:lnSpc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F2852F3E-1E2A-182F-EDCC-F4D96628BC0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7132320" y="4233672"/>
            <a:ext cx="2843784" cy="448056"/>
          </a:xfrm>
        </p:spPr>
        <p:txBody>
          <a:bodyPr/>
          <a:lstStyle>
            <a:lvl1pPr marL="0" indent="0" algn="r">
              <a:buNone/>
              <a:defRPr sz="20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988823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50">
            <a:extLst>
              <a:ext uri="{FF2B5EF4-FFF2-40B4-BE49-F238E27FC236}">
                <a16:creationId xmlns:a16="http://schemas.microsoft.com/office/drawing/2014/main" id="{EC0E1D44-DF7F-CD70-D4FA-FFAB834D5B9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372600" y="3236976"/>
            <a:ext cx="2093976" cy="1856231"/>
          </a:xfrm>
          <a:ln w="12701">
            <a:solidFill>
              <a:srgbClr val="FFFFFF"/>
            </a:solidFill>
            <a:prstDash val="solid"/>
          </a:ln>
        </p:spPr>
        <p:txBody>
          <a:bodyPr lIns="256032" tIns="201168" rIns="27432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FC2AD697-0117-DBD3-D57B-75954ACCD24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55064" y="832104"/>
            <a:ext cx="8878824" cy="1069848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4" name="Text Placeholder 56">
            <a:extLst>
              <a:ext uri="{FF2B5EF4-FFF2-40B4-BE49-F238E27FC236}">
                <a16:creationId xmlns:a16="http://schemas.microsoft.com/office/drawing/2014/main" id="{3206BAD5-43A5-A8F6-1FAF-0C2E8B00C10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7341" y="2478024"/>
            <a:ext cx="2098154" cy="702771"/>
          </a:xfrm>
          <a:solidFill>
            <a:srgbClr val="F6A6F4"/>
          </a:solidFill>
          <a:ln w="12701">
            <a:solidFill>
              <a:srgbClr val="F6A6F4"/>
            </a:solidFill>
            <a:prstDash val="solid"/>
          </a:ln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rgbClr val="000000"/>
                </a:solidFill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51">
            <a:extLst>
              <a:ext uri="{FF2B5EF4-FFF2-40B4-BE49-F238E27FC236}">
                <a16:creationId xmlns:a16="http://schemas.microsoft.com/office/drawing/2014/main" id="{C2968591-9BCB-B7CB-2BFD-E7E8209E108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1520" y="3236976"/>
            <a:ext cx="2093976" cy="1856231"/>
          </a:xfrm>
          <a:ln w="12701">
            <a:solidFill>
              <a:srgbClr val="FFFFFF"/>
            </a:solidFill>
            <a:prstDash val="solid"/>
          </a:ln>
        </p:spPr>
        <p:txBody>
          <a:bodyPr lIns="256032" tIns="201168" rIns="27432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11">
            <a:extLst>
              <a:ext uri="{FF2B5EF4-FFF2-40B4-BE49-F238E27FC236}">
                <a16:creationId xmlns:a16="http://schemas.microsoft.com/office/drawing/2014/main" id="{E33A3BF1-B23C-9C47-7DB0-E16BC72E847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84932" y="2478024"/>
            <a:ext cx="2103120" cy="704088"/>
          </a:xfrm>
          <a:solidFill>
            <a:srgbClr val="92CDF0"/>
          </a:solidFill>
          <a:ln w="12701">
            <a:solidFill>
              <a:srgbClr val="92CDF0"/>
            </a:solidFill>
            <a:prstDash val="solid"/>
          </a:ln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rgbClr val="000000"/>
                </a:solidFill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858366D8-218F-1334-BC28-481E2921860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891790" y="3236976"/>
            <a:ext cx="2093976" cy="1856231"/>
          </a:xfrm>
          <a:ln w="12701">
            <a:solidFill>
              <a:srgbClr val="FFFFFF"/>
            </a:solidFill>
            <a:prstDash val="solid"/>
          </a:ln>
        </p:spPr>
        <p:txBody>
          <a:bodyPr lIns="256032" tIns="201168" rIns="27432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11">
            <a:extLst>
              <a:ext uri="{FF2B5EF4-FFF2-40B4-BE49-F238E27FC236}">
                <a16:creationId xmlns:a16="http://schemas.microsoft.com/office/drawing/2014/main" id="{12A52458-940A-59A2-2301-0CD2E8FAEDE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47488" y="2478024"/>
            <a:ext cx="2103120" cy="704088"/>
          </a:xfrm>
          <a:solidFill>
            <a:srgbClr val="C3B9F2"/>
          </a:solidFill>
          <a:ln w="12701">
            <a:solidFill>
              <a:srgbClr val="C3B9F2"/>
            </a:solidFill>
            <a:prstDash val="solid"/>
          </a:ln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rgbClr val="000000"/>
                </a:solidFill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E212B0BD-21BB-9ABE-F2DF-0C147607AF2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052059" y="3236976"/>
            <a:ext cx="2093976" cy="1856231"/>
          </a:xfrm>
          <a:ln w="12701">
            <a:solidFill>
              <a:srgbClr val="FFFFFF"/>
            </a:solidFill>
            <a:prstDash val="solid"/>
          </a:ln>
        </p:spPr>
        <p:txBody>
          <a:bodyPr lIns="256032" tIns="201168" rIns="27432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02D85E35-B14F-391C-FC96-BB10E315BD6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10044" y="2478024"/>
            <a:ext cx="2103120" cy="704088"/>
          </a:xfrm>
          <a:solidFill>
            <a:srgbClr val="92CDF0"/>
          </a:solidFill>
          <a:ln w="12701">
            <a:solidFill>
              <a:srgbClr val="92CDF0"/>
            </a:solidFill>
            <a:prstDash val="solid"/>
          </a:ln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rgbClr val="000000"/>
                </a:solidFill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3255AD3B-079C-7DFC-EE37-D3D7E61C800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12329" y="3236976"/>
            <a:ext cx="2093976" cy="1856231"/>
          </a:xfrm>
          <a:ln w="12701">
            <a:solidFill>
              <a:srgbClr val="FFFFFF"/>
            </a:solidFill>
            <a:prstDash val="solid"/>
          </a:ln>
        </p:spPr>
        <p:txBody>
          <a:bodyPr lIns="256032" tIns="201168" rIns="274320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54">
            <a:extLst>
              <a:ext uri="{FF2B5EF4-FFF2-40B4-BE49-F238E27FC236}">
                <a16:creationId xmlns:a16="http://schemas.microsoft.com/office/drawing/2014/main" id="{449EA603-9045-FA76-F5E6-E477233E24F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372600" y="2478024"/>
            <a:ext cx="2098154" cy="702771"/>
          </a:xfrm>
          <a:solidFill>
            <a:srgbClr val="64DFED"/>
          </a:solidFill>
          <a:ln w="12701">
            <a:solidFill>
              <a:srgbClr val="64DFED"/>
            </a:solidFill>
            <a:prstDash val="solid"/>
          </a:ln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400" b="1">
                <a:solidFill>
                  <a:srgbClr val="000000"/>
                </a:solidFill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3521706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3F1425-C0DA-B452-06F9-36ECD8A828A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792224" y="832104"/>
            <a:ext cx="8878824" cy="1069848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9F1EFBC-F801-722D-634E-84BD7197C28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Crypto: investing &amp; trading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48F963-20F3-AC57-1F92-E28A81A497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E4C35490-E4ED-431C-B3A1-E6584EE5DCA1}" type="slidenum">
              <a:t>‹#›</a:t>
            </a:fld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B86D597E-9475-3800-632F-703E8DD03BF4}"/>
              </a:ext>
            </a:extLst>
          </p:cNvPr>
          <p:cNvCxnSpPr/>
          <p:nvPr/>
        </p:nvCxnSpPr>
        <p:spPr>
          <a:xfrm>
            <a:off x="1944005" y="3324118"/>
            <a:ext cx="2170456" cy="0"/>
          </a:xfrm>
          <a:prstGeom prst="straightConnector1">
            <a:avLst/>
          </a:prstGeom>
          <a:noFill/>
          <a:ln w="12701" cap="flat">
            <a:solidFill>
              <a:srgbClr val="F6A6F4"/>
            </a:solidFill>
            <a:prstDash val="solid"/>
            <a:miter/>
          </a:ln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B0C9A437-C516-491E-14EB-1890D51CE00C}"/>
              </a:ext>
            </a:extLst>
          </p:cNvPr>
          <p:cNvCxnSpPr/>
          <p:nvPr/>
        </p:nvCxnSpPr>
        <p:spPr>
          <a:xfrm>
            <a:off x="4114461" y="3322646"/>
            <a:ext cx="2171700" cy="0"/>
          </a:xfrm>
          <a:prstGeom prst="straightConnector1">
            <a:avLst/>
          </a:prstGeom>
          <a:noFill/>
          <a:ln w="12701" cap="flat">
            <a:solidFill>
              <a:srgbClr val="AAA5F9"/>
            </a:solidFill>
            <a:prstDash val="solid"/>
            <a:miter/>
          </a:ln>
        </p:spPr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239C99E-E795-8F74-69DB-ADBF161A8786}"/>
              </a:ext>
            </a:extLst>
          </p:cNvPr>
          <p:cNvCxnSpPr/>
          <p:nvPr/>
        </p:nvCxnSpPr>
        <p:spPr>
          <a:xfrm>
            <a:off x="6286161" y="3322646"/>
            <a:ext cx="2161514" cy="14411"/>
          </a:xfrm>
          <a:prstGeom prst="straightConnector1">
            <a:avLst/>
          </a:prstGeom>
          <a:noFill/>
          <a:ln w="12701" cap="flat">
            <a:solidFill>
              <a:srgbClr val="C3B9F2"/>
            </a:solidFill>
            <a:prstDash val="solid"/>
            <a:miter/>
          </a:ln>
        </p:spPr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95291D6-0955-E42E-266E-132688E0E1F7}"/>
              </a:ext>
            </a:extLst>
          </p:cNvPr>
          <p:cNvCxnSpPr/>
          <p:nvPr/>
        </p:nvCxnSpPr>
        <p:spPr>
          <a:xfrm>
            <a:off x="8447675" y="3333308"/>
            <a:ext cx="2189192" cy="0"/>
          </a:xfrm>
          <a:prstGeom prst="straightConnector1">
            <a:avLst/>
          </a:prstGeom>
          <a:noFill/>
          <a:ln w="12701" cap="flat">
            <a:solidFill>
              <a:srgbClr val="92CDF0"/>
            </a:solidFill>
            <a:prstDash val="solid"/>
            <a:miter/>
          </a:ln>
        </p:spPr>
      </p:cxnSp>
      <p:sp>
        <p:nvSpPr>
          <p:cNvPr id="9" name="Oval 8">
            <a:extLst>
              <a:ext uri="{FF2B5EF4-FFF2-40B4-BE49-F238E27FC236}">
                <a16:creationId xmlns:a16="http://schemas.microsoft.com/office/drawing/2014/main" id="{A289A748-7B3A-9E8F-CC93-78C17815A23A}"/>
              </a:ext>
            </a:extLst>
          </p:cNvPr>
          <p:cNvSpPr/>
          <p:nvPr/>
        </p:nvSpPr>
        <p:spPr>
          <a:xfrm>
            <a:off x="1349142" y="2715960"/>
            <a:ext cx="1218812" cy="121881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F6A6F4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B321A2FA-7011-7918-F863-59618BB5FDC8}"/>
              </a:ext>
            </a:extLst>
          </p:cNvPr>
          <p:cNvSpPr/>
          <p:nvPr/>
        </p:nvSpPr>
        <p:spPr>
          <a:xfrm>
            <a:off x="3525167" y="2721007"/>
            <a:ext cx="1218812" cy="121881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AAA5F9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819FF506-DF35-1133-D033-004A35FBDEA5}"/>
              </a:ext>
            </a:extLst>
          </p:cNvPr>
          <p:cNvSpPr/>
          <p:nvPr/>
        </p:nvSpPr>
        <p:spPr>
          <a:xfrm>
            <a:off x="5704018" y="2716975"/>
            <a:ext cx="1218812" cy="121881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C3B9F2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45FA5F27-E529-5727-F6BF-90475B9F0294}"/>
              </a:ext>
            </a:extLst>
          </p:cNvPr>
          <p:cNvSpPr/>
          <p:nvPr/>
        </p:nvSpPr>
        <p:spPr>
          <a:xfrm>
            <a:off x="7847691" y="2726018"/>
            <a:ext cx="1218812" cy="121881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92CDF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D25C6B84-E799-9F9B-2308-F2EC6F6D869C}"/>
              </a:ext>
            </a:extLst>
          </p:cNvPr>
          <p:cNvSpPr/>
          <p:nvPr/>
        </p:nvSpPr>
        <p:spPr>
          <a:xfrm>
            <a:off x="10049320" y="2718520"/>
            <a:ext cx="1218812" cy="1218812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solidFill>
            <a:srgbClr val="92CDF0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FCBB408-9A4E-0FC3-1028-651182A343D4}"/>
              </a:ext>
            </a:extLst>
          </p:cNvPr>
          <p:cNvSpPr/>
          <p:nvPr/>
        </p:nvSpPr>
        <p:spPr>
          <a:xfrm flipH="1">
            <a:off x="1418426" y="2786515"/>
            <a:ext cx="1071567" cy="107156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noFill/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34E7263C-78B9-24CC-07BC-F8F5E60D5F02}"/>
              </a:ext>
            </a:extLst>
          </p:cNvPr>
          <p:cNvSpPr/>
          <p:nvPr/>
        </p:nvSpPr>
        <p:spPr>
          <a:xfrm flipH="1">
            <a:off x="3593034" y="2791553"/>
            <a:ext cx="1071567" cy="107156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noFill/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379B2A1F-C5F1-34BD-830D-541AFE1EA24F}"/>
              </a:ext>
            </a:extLst>
          </p:cNvPr>
          <p:cNvSpPr/>
          <p:nvPr/>
        </p:nvSpPr>
        <p:spPr>
          <a:xfrm flipH="1">
            <a:off x="5771884" y="2787530"/>
            <a:ext cx="1071567" cy="107156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noFill/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18F37BA7-633A-A967-A0C2-1BF43C63D08F}"/>
              </a:ext>
            </a:extLst>
          </p:cNvPr>
          <p:cNvSpPr/>
          <p:nvPr/>
        </p:nvSpPr>
        <p:spPr>
          <a:xfrm flipH="1">
            <a:off x="7915558" y="2796564"/>
            <a:ext cx="1071567" cy="107156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noFill/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1DAC3443-6258-75D5-B8D6-822CCF3A60BC}"/>
              </a:ext>
            </a:extLst>
          </p:cNvPr>
          <p:cNvSpPr/>
          <p:nvPr/>
        </p:nvSpPr>
        <p:spPr>
          <a:xfrm flipH="1">
            <a:off x="10129887" y="2789075"/>
            <a:ext cx="1071567" cy="1071567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noFill/>
          <a:ln w="12701" cap="flat">
            <a:solidFill>
              <a:srgbClr val="FFFFFF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D634CA47-20C8-94C1-992A-D2986066C6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80744" y="4114800"/>
            <a:ext cx="1362456" cy="46634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96D25D5E-7E62-7256-31EE-5E1156B998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80744" y="4599432"/>
            <a:ext cx="1362456" cy="74066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Text Placeholder 11">
            <a:extLst>
              <a:ext uri="{FF2B5EF4-FFF2-40B4-BE49-F238E27FC236}">
                <a16:creationId xmlns:a16="http://schemas.microsoft.com/office/drawing/2014/main" id="{ABC537FE-D436-EF6C-A019-DA6D1EAE40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8727" y="4114800"/>
            <a:ext cx="1362456" cy="46634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03846C7B-3286-96B4-E8F9-93E27272E98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8727" y="4599432"/>
            <a:ext cx="1362456" cy="74066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Text Placeholder 11">
            <a:extLst>
              <a:ext uri="{FF2B5EF4-FFF2-40B4-BE49-F238E27FC236}">
                <a16:creationId xmlns:a16="http://schemas.microsoft.com/office/drawing/2014/main" id="{A0A2E8F1-F4B0-B420-5C26-8D33BAE556B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24144" y="4114800"/>
            <a:ext cx="1362456" cy="46634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Text Placeholder 11">
            <a:extLst>
              <a:ext uri="{FF2B5EF4-FFF2-40B4-BE49-F238E27FC236}">
                <a16:creationId xmlns:a16="http://schemas.microsoft.com/office/drawing/2014/main" id="{291E45BE-79D7-0E60-7718-E68052E4CBB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24144" y="4599432"/>
            <a:ext cx="1362456" cy="74066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11">
            <a:extLst>
              <a:ext uri="{FF2B5EF4-FFF2-40B4-BE49-F238E27FC236}">
                <a16:creationId xmlns:a16="http://schemas.microsoft.com/office/drawing/2014/main" id="{4E19A25A-2BD1-E268-15B9-60DB92D4161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72983" y="4114800"/>
            <a:ext cx="1362456" cy="46634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Text Placeholder 11">
            <a:extLst>
              <a:ext uri="{FF2B5EF4-FFF2-40B4-BE49-F238E27FC236}">
                <a16:creationId xmlns:a16="http://schemas.microsoft.com/office/drawing/2014/main" id="{59EA4042-98CC-D103-558C-D156DDA9AF3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72983" y="4599432"/>
            <a:ext cx="1362456" cy="74066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Text Placeholder 11">
            <a:extLst>
              <a:ext uri="{FF2B5EF4-FFF2-40B4-BE49-F238E27FC236}">
                <a16:creationId xmlns:a16="http://schemas.microsoft.com/office/drawing/2014/main" id="{4DB742EE-775D-095B-3397-2AE8E438E75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58400" y="4114800"/>
            <a:ext cx="1362456" cy="46634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400" b="1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8" name="Text Placeholder 11">
            <a:extLst>
              <a:ext uri="{FF2B5EF4-FFF2-40B4-BE49-F238E27FC236}">
                <a16:creationId xmlns:a16="http://schemas.microsoft.com/office/drawing/2014/main" id="{643F7B68-F562-E65A-554D-B764E1E160E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58400" y="4599432"/>
            <a:ext cx="1362456" cy="740664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9">
            <a:extLst>
              <a:ext uri="{FF2B5EF4-FFF2-40B4-BE49-F238E27FC236}">
                <a16:creationId xmlns:a16="http://schemas.microsoft.com/office/drawing/2014/main" id="{3ECD6FA8-CFBA-3777-BE90-AE0E062CD7E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648151" y="3018955"/>
            <a:ext cx="621792" cy="621792"/>
          </a:xfrm>
        </p:spPr>
        <p:txBody>
          <a:bodyPr anchor="ctr" anchorCtr="1"/>
          <a:lstStyle>
            <a:lvl1pPr marL="0" indent="0" algn="ctr">
              <a:buNone/>
              <a:defRPr sz="1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0" name="Picture Placeholder 29">
            <a:extLst>
              <a:ext uri="{FF2B5EF4-FFF2-40B4-BE49-F238E27FC236}">
                <a16:creationId xmlns:a16="http://schemas.microsoft.com/office/drawing/2014/main" id="{A09A9159-9733-6288-B291-D0AE6F4BC6F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805120" y="3011110"/>
            <a:ext cx="621792" cy="621792"/>
          </a:xfrm>
        </p:spPr>
        <p:txBody>
          <a:bodyPr anchor="ctr" anchorCtr="1"/>
          <a:lstStyle>
            <a:lvl1pPr marL="0" indent="0" algn="ctr">
              <a:buNone/>
              <a:defRPr sz="1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1" name="Picture Placeholder 29">
            <a:extLst>
              <a:ext uri="{FF2B5EF4-FFF2-40B4-BE49-F238E27FC236}">
                <a16:creationId xmlns:a16="http://schemas.microsoft.com/office/drawing/2014/main" id="{C35EFC33-DD62-B80B-E512-67BE8072AED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995985" y="3026161"/>
            <a:ext cx="621792" cy="621792"/>
          </a:xfrm>
        </p:spPr>
        <p:txBody>
          <a:bodyPr anchor="ctr" anchorCtr="1"/>
          <a:lstStyle>
            <a:lvl1pPr marL="0" indent="0" algn="ctr">
              <a:buNone/>
              <a:defRPr sz="1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2" name="Picture Placeholder 29">
            <a:extLst>
              <a:ext uri="{FF2B5EF4-FFF2-40B4-BE49-F238E27FC236}">
                <a16:creationId xmlns:a16="http://schemas.microsoft.com/office/drawing/2014/main" id="{361C7865-4E3F-848E-0352-631676FEC7E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8146206" y="3011110"/>
            <a:ext cx="621792" cy="621792"/>
          </a:xfrm>
        </p:spPr>
        <p:txBody>
          <a:bodyPr anchor="ctr" anchorCtr="1"/>
          <a:lstStyle>
            <a:lvl1pPr marL="0" indent="0" algn="ctr">
              <a:buNone/>
              <a:defRPr sz="1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3" name="Picture Placeholder 29">
            <a:extLst>
              <a:ext uri="{FF2B5EF4-FFF2-40B4-BE49-F238E27FC236}">
                <a16:creationId xmlns:a16="http://schemas.microsoft.com/office/drawing/2014/main" id="{6CBA14B2-FC15-2B29-0F23-4BE60E7DEF9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0347835" y="3017035"/>
            <a:ext cx="621792" cy="621792"/>
          </a:xfrm>
        </p:spPr>
        <p:txBody>
          <a:bodyPr anchor="ctr" anchorCtr="1"/>
          <a:lstStyle>
            <a:lvl1pPr marL="0" indent="0" algn="ctr">
              <a:buNone/>
              <a:defRPr sz="1000">
                <a:solidFill>
                  <a:srgbClr val="000000"/>
                </a:solidFill>
              </a:defRPr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E98B1089-3645-A427-5E9F-058061C284C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350008" y="4279392"/>
            <a:ext cx="146304" cy="146304"/>
          </a:xfrm>
          <a:solidFill>
            <a:srgbClr val="F6A6F4"/>
          </a:solidFill>
        </p:spPr>
        <p:txBody>
          <a:bodyPr lIns="0" tIns="0" rIns="0" bIns="0"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">
                <a:solidFill>
                  <a:srgbClr val="88621E"/>
                </a:solidFill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5B555294-9401-6D3D-C038-A59F31C9A1E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17136" y="4279392"/>
            <a:ext cx="146304" cy="146304"/>
          </a:xfrm>
          <a:solidFill>
            <a:srgbClr val="AAA5F9"/>
          </a:solidFill>
        </p:spPr>
        <p:txBody>
          <a:bodyPr lIns="0" tIns="0" rIns="0" bIns="0"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">
                <a:solidFill>
                  <a:srgbClr val="88411E"/>
                </a:solidFill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41E1764D-79D8-8956-C32A-2BAE8386ADC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02552" y="4279392"/>
            <a:ext cx="146304" cy="146304"/>
          </a:xfrm>
          <a:solidFill>
            <a:srgbClr val="C3B9F2"/>
          </a:solidFill>
        </p:spPr>
        <p:txBody>
          <a:bodyPr lIns="0" tIns="0" rIns="0" bIns="0"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">
                <a:solidFill>
                  <a:srgbClr val="88491E"/>
                </a:solidFill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11">
            <a:extLst>
              <a:ext uri="{FF2B5EF4-FFF2-40B4-BE49-F238E27FC236}">
                <a16:creationId xmlns:a16="http://schemas.microsoft.com/office/drawing/2014/main" id="{D49F31C6-471F-7103-3562-8CEB6744DFB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842248" y="4279392"/>
            <a:ext cx="146304" cy="146304"/>
          </a:xfrm>
          <a:solidFill>
            <a:srgbClr val="92CDF0"/>
          </a:solidFill>
        </p:spPr>
        <p:txBody>
          <a:bodyPr lIns="0" tIns="0" rIns="0" bIns="0"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">
                <a:solidFill>
                  <a:srgbClr val="88311E"/>
                </a:solidFill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11">
            <a:extLst>
              <a:ext uri="{FF2B5EF4-FFF2-40B4-BE49-F238E27FC236}">
                <a16:creationId xmlns:a16="http://schemas.microsoft.com/office/drawing/2014/main" id="{819413B8-E895-93D3-934D-12EDE715A4F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55096" y="4279392"/>
            <a:ext cx="146304" cy="146304"/>
          </a:xfrm>
          <a:solidFill>
            <a:srgbClr val="92CDF0"/>
          </a:solidFill>
        </p:spPr>
        <p:txBody>
          <a:bodyPr lIns="0" tIns="0" rIns="0" bIns="0"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">
                <a:solidFill>
                  <a:srgbClr val="88311E"/>
                </a:solidFill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0794942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0">
            <a:extLst>
              <a:ext uri="{FF2B5EF4-FFF2-40B4-BE49-F238E27FC236}">
                <a16:creationId xmlns:a16="http://schemas.microsoft.com/office/drawing/2014/main" id="{2EB0E1C9-011E-9112-B508-9357939508E8}"/>
              </a:ext>
            </a:extLst>
          </p:cNvPr>
          <p:cNvSpPr/>
          <p:nvPr/>
        </p:nvSpPr>
        <p:spPr>
          <a:xfrm rot="5400013">
            <a:off x="7383931" y="2039848"/>
            <a:ext cx="6858000" cy="277830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858000"/>
              <a:gd name="f7" fmla="val 2778304"/>
              <a:gd name="f8" fmla="val 1050199"/>
              <a:gd name="f9" fmla="val 1193215"/>
              <a:gd name="f10" fmla="val 6790588"/>
              <a:gd name="f11" fmla="val 1211701"/>
              <a:gd name="f12" fmla="val 5439260"/>
              <a:gd name="f13" fmla="val 1649845"/>
              <a:gd name="f14" fmla="val 4603740"/>
              <a:gd name="f15" fmla="val 2770251"/>
              <a:gd name="f16" fmla="val 3050431"/>
              <a:gd name="f17" fmla="val 2778245"/>
              <a:gd name="f18" fmla="val 1377637"/>
              <a:gd name="f19" fmla="val 2786855"/>
              <a:gd name="f20" fmla="val 283199"/>
              <a:gd name="f21" fmla="val 1854180"/>
              <a:gd name="f22" fmla="val 37813"/>
              <a:gd name="f23" fmla="val 1183549"/>
              <a:gd name="f24" fmla="+- 0 0 -90"/>
              <a:gd name="f25" fmla="*/ f3 1 6858000"/>
              <a:gd name="f26" fmla="*/ f4 1 2778304"/>
              <a:gd name="f27" fmla="+- f7 0 f5"/>
              <a:gd name="f28" fmla="+- f6 0 f5"/>
              <a:gd name="f29" fmla="*/ f24 f0 1"/>
              <a:gd name="f30" fmla="*/ f28 1 6858000"/>
              <a:gd name="f31" fmla="*/ f27 1 2778304"/>
              <a:gd name="f32" fmla="*/ 0 f28 1"/>
              <a:gd name="f33" fmla="*/ 1050199 f27 1"/>
              <a:gd name="f34" fmla="*/ 0 f27 1"/>
              <a:gd name="f35" fmla="*/ 6858000 f28 1"/>
              <a:gd name="f36" fmla="*/ 1193215 f27 1"/>
              <a:gd name="f37" fmla="*/ 6790588 f28 1"/>
              <a:gd name="f38" fmla="*/ 1211701 f27 1"/>
              <a:gd name="f39" fmla="*/ 3050431 f28 1"/>
              <a:gd name="f40" fmla="*/ 2778245 f27 1"/>
              <a:gd name="f41" fmla="*/ 37813 f28 1"/>
              <a:gd name="f42" fmla="*/ 1183549 f27 1"/>
              <a:gd name="f43" fmla="*/ f29 1 f2"/>
              <a:gd name="f44" fmla="*/ f32 1 6858000"/>
              <a:gd name="f45" fmla="*/ f33 1 2778304"/>
              <a:gd name="f46" fmla="*/ f34 1 2778304"/>
              <a:gd name="f47" fmla="*/ f35 1 6858000"/>
              <a:gd name="f48" fmla="*/ f36 1 2778304"/>
              <a:gd name="f49" fmla="*/ f37 1 6858000"/>
              <a:gd name="f50" fmla="*/ f38 1 2778304"/>
              <a:gd name="f51" fmla="*/ f39 1 6858000"/>
              <a:gd name="f52" fmla="*/ f40 1 2778304"/>
              <a:gd name="f53" fmla="*/ f41 1 6858000"/>
              <a:gd name="f54" fmla="*/ f42 1 2778304"/>
              <a:gd name="f55" fmla="*/ f5 1 f30"/>
              <a:gd name="f56" fmla="*/ f6 1 f30"/>
              <a:gd name="f57" fmla="*/ f5 1 f31"/>
              <a:gd name="f58" fmla="*/ f7 1 f31"/>
              <a:gd name="f59" fmla="+- f43 0 f1"/>
              <a:gd name="f60" fmla="*/ f44 1 f30"/>
              <a:gd name="f61" fmla="*/ f45 1 f31"/>
              <a:gd name="f62" fmla="*/ f46 1 f31"/>
              <a:gd name="f63" fmla="*/ f47 1 f30"/>
              <a:gd name="f64" fmla="*/ f48 1 f31"/>
              <a:gd name="f65" fmla="*/ f49 1 f30"/>
              <a:gd name="f66" fmla="*/ f50 1 f31"/>
              <a:gd name="f67" fmla="*/ f51 1 f30"/>
              <a:gd name="f68" fmla="*/ f52 1 f31"/>
              <a:gd name="f69" fmla="*/ f53 1 f30"/>
              <a:gd name="f70" fmla="*/ f54 1 f31"/>
              <a:gd name="f71" fmla="*/ f55 f25 1"/>
              <a:gd name="f72" fmla="*/ f56 f25 1"/>
              <a:gd name="f73" fmla="*/ f58 f26 1"/>
              <a:gd name="f74" fmla="*/ f57 f26 1"/>
              <a:gd name="f75" fmla="*/ f60 f25 1"/>
              <a:gd name="f76" fmla="*/ f61 f26 1"/>
              <a:gd name="f77" fmla="*/ f62 f26 1"/>
              <a:gd name="f78" fmla="*/ f63 f25 1"/>
              <a:gd name="f79" fmla="*/ f64 f26 1"/>
              <a:gd name="f80" fmla="*/ f65 f25 1"/>
              <a:gd name="f81" fmla="*/ f66 f26 1"/>
              <a:gd name="f82" fmla="*/ f67 f25 1"/>
              <a:gd name="f83" fmla="*/ f68 f26 1"/>
              <a:gd name="f84" fmla="*/ f69 f25 1"/>
              <a:gd name="f85" fmla="*/ f7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9">
                <a:pos x="f75" y="f76"/>
              </a:cxn>
              <a:cxn ang="f59">
                <a:pos x="f75" y="f77"/>
              </a:cxn>
              <a:cxn ang="f59">
                <a:pos x="f78" y="f77"/>
              </a:cxn>
              <a:cxn ang="f59">
                <a:pos x="f78" y="f79"/>
              </a:cxn>
              <a:cxn ang="f59">
                <a:pos x="f80" y="f81"/>
              </a:cxn>
              <a:cxn ang="f59">
                <a:pos x="f82" y="f83"/>
              </a:cxn>
              <a:cxn ang="f59">
                <a:pos x="f84" y="f85"/>
              </a:cxn>
              <a:cxn ang="f59">
                <a:pos x="f75" y="f76"/>
              </a:cxn>
            </a:cxnLst>
            <a:rect l="f71" t="f74" r="f72" b="f73"/>
            <a:pathLst>
              <a:path w="6858000" h="2778304">
                <a:moveTo>
                  <a:pt x="f5" y="f8"/>
                </a:moveTo>
                <a:lnTo>
                  <a:pt x="f5" y="f5"/>
                </a:lnTo>
                <a:lnTo>
                  <a:pt x="f6" y="f5"/>
                </a:lnTo>
                <a:lnTo>
                  <a:pt x="f6" y="f9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lnTo>
                  <a:pt x="f5" y="f8"/>
                </a:lnTo>
                <a:close/>
              </a:path>
            </a:pathLst>
          </a:custGeom>
          <a:gradFill>
            <a:gsLst>
              <a:gs pos="0">
                <a:srgbClr val="102857"/>
              </a:gs>
              <a:gs pos="100000">
                <a:srgbClr val="92CDF0">
                  <a:alpha val="33146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3" name="Freeform 11">
            <a:extLst>
              <a:ext uri="{FF2B5EF4-FFF2-40B4-BE49-F238E27FC236}">
                <a16:creationId xmlns:a16="http://schemas.microsoft.com/office/drawing/2014/main" id="{2909B81E-3FBD-7382-2783-00A902C8D8E4}"/>
              </a:ext>
            </a:extLst>
          </p:cNvPr>
          <p:cNvSpPr/>
          <p:nvPr/>
        </p:nvSpPr>
        <p:spPr>
          <a:xfrm rot="16199987" flipV="1">
            <a:off x="7907196" y="2573199"/>
            <a:ext cx="6858000" cy="171160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858000"/>
              <a:gd name="f7" fmla="val 1711602"/>
              <a:gd name="f8" fmla="val 1010661"/>
              <a:gd name="f9" fmla="val 983884"/>
              <a:gd name="f10" fmla="val 11078"/>
              <a:gd name="f11" fmla="val 997657"/>
              <a:gd name="f12" fmla="val 328616"/>
              <a:gd name="f13" fmla="val 1355920"/>
              <a:gd name="f14" fmla="val 976833"/>
              <a:gd name="f15" fmla="val 1715803"/>
              <a:gd name="f16" fmla="val 1866819"/>
              <a:gd name="f17" fmla="val 1711565"/>
              <a:gd name="f18" fmla="val 3161344"/>
              <a:gd name="f19" fmla="val 1705400"/>
              <a:gd name="f20" fmla="val 3719617"/>
              <a:gd name="f21" fmla="val 643352"/>
              <a:gd name="f22" fmla="val 5098965"/>
              <a:gd name="f23" fmla="val 622006"/>
              <a:gd name="f24" fmla="val 5788640"/>
              <a:gd name="f25" fmla="val 611332"/>
              <a:gd name="f26" fmla="val 6326795"/>
              <a:gd name="f27" fmla="val 775968"/>
              <a:gd name="f28" fmla="val 6746500"/>
              <a:gd name="f29" fmla="val 959665"/>
              <a:gd name="f30" fmla="+- 0 0 -90"/>
              <a:gd name="f31" fmla="*/ f3 1 6858000"/>
              <a:gd name="f32" fmla="*/ f4 1 1711602"/>
              <a:gd name="f33" fmla="+- f7 0 f5"/>
              <a:gd name="f34" fmla="+- f6 0 f5"/>
              <a:gd name="f35" fmla="*/ f30 f0 1"/>
              <a:gd name="f36" fmla="*/ f34 1 6858000"/>
              <a:gd name="f37" fmla="*/ f33 1 1711602"/>
              <a:gd name="f38" fmla="*/ 6858000 f34 1"/>
              <a:gd name="f39" fmla="*/ 1010661 f33 1"/>
              <a:gd name="f40" fmla="*/ 0 f33 1"/>
              <a:gd name="f41" fmla="*/ 0 f34 1"/>
              <a:gd name="f42" fmla="*/ 983884 f33 1"/>
              <a:gd name="f43" fmla="*/ 11078 f34 1"/>
              <a:gd name="f44" fmla="*/ 997657 f33 1"/>
              <a:gd name="f45" fmla="*/ 1866819 f34 1"/>
              <a:gd name="f46" fmla="*/ 1711565 f33 1"/>
              <a:gd name="f47" fmla="*/ 5098965 f34 1"/>
              <a:gd name="f48" fmla="*/ 622006 f33 1"/>
              <a:gd name="f49" fmla="*/ 6746500 f34 1"/>
              <a:gd name="f50" fmla="*/ 959665 f33 1"/>
              <a:gd name="f51" fmla="*/ f35 1 f2"/>
              <a:gd name="f52" fmla="*/ f38 1 6858000"/>
              <a:gd name="f53" fmla="*/ f39 1 1711602"/>
              <a:gd name="f54" fmla="*/ f40 1 1711602"/>
              <a:gd name="f55" fmla="*/ f41 1 6858000"/>
              <a:gd name="f56" fmla="*/ f42 1 1711602"/>
              <a:gd name="f57" fmla="*/ f43 1 6858000"/>
              <a:gd name="f58" fmla="*/ f44 1 1711602"/>
              <a:gd name="f59" fmla="*/ f45 1 6858000"/>
              <a:gd name="f60" fmla="*/ f46 1 1711602"/>
              <a:gd name="f61" fmla="*/ f47 1 6858000"/>
              <a:gd name="f62" fmla="*/ f48 1 1711602"/>
              <a:gd name="f63" fmla="*/ f49 1 6858000"/>
              <a:gd name="f64" fmla="*/ f50 1 1711602"/>
              <a:gd name="f65" fmla="*/ f5 1 f36"/>
              <a:gd name="f66" fmla="*/ f6 1 f36"/>
              <a:gd name="f67" fmla="*/ f5 1 f37"/>
              <a:gd name="f68" fmla="*/ f7 1 f37"/>
              <a:gd name="f69" fmla="+- f51 0 f1"/>
              <a:gd name="f70" fmla="*/ f52 1 f36"/>
              <a:gd name="f71" fmla="*/ f53 1 f37"/>
              <a:gd name="f72" fmla="*/ f54 1 f37"/>
              <a:gd name="f73" fmla="*/ f55 1 f36"/>
              <a:gd name="f74" fmla="*/ f56 1 f37"/>
              <a:gd name="f75" fmla="*/ f57 1 f36"/>
              <a:gd name="f76" fmla="*/ f58 1 f37"/>
              <a:gd name="f77" fmla="*/ f59 1 f36"/>
              <a:gd name="f78" fmla="*/ f60 1 f37"/>
              <a:gd name="f79" fmla="*/ f61 1 f36"/>
              <a:gd name="f80" fmla="*/ f62 1 f37"/>
              <a:gd name="f81" fmla="*/ f63 1 f36"/>
              <a:gd name="f82" fmla="*/ f64 1 f37"/>
              <a:gd name="f83" fmla="*/ f65 f31 1"/>
              <a:gd name="f84" fmla="*/ f66 f31 1"/>
              <a:gd name="f85" fmla="*/ f68 f32 1"/>
              <a:gd name="f86" fmla="*/ f67 f32 1"/>
              <a:gd name="f87" fmla="*/ f70 f31 1"/>
              <a:gd name="f88" fmla="*/ f71 f32 1"/>
              <a:gd name="f89" fmla="*/ f72 f32 1"/>
              <a:gd name="f90" fmla="*/ f73 f31 1"/>
              <a:gd name="f91" fmla="*/ f74 f32 1"/>
              <a:gd name="f92" fmla="*/ f75 f31 1"/>
              <a:gd name="f93" fmla="*/ f76 f32 1"/>
              <a:gd name="f94" fmla="*/ f77 f31 1"/>
              <a:gd name="f95" fmla="*/ f78 f32 1"/>
              <a:gd name="f96" fmla="*/ f79 f31 1"/>
              <a:gd name="f97" fmla="*/ f80 f32 1"/>
              <a:gd name="f98" fmla="*/ f81 f31 1"/>
              <a:gd name="f99" fmla="*/ f8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9">
                <a:pos x="f87" y="f88"/>
              </a:cxn>
              <a:cxn ang="f69">
                <a:pos x="f87" y="f89"/>
              </a:cxn>
              <a:cxn ang="f69">
                <a:pos x="f90" y="f89"/>
              </a:cxn>
              <a:cxn ang="f69">
                <a:pos x="f90" y="f91"/>
              </a:cxn>
              <a:cxn ang="f69">
                <a:pos x="f92" y="f93"/>
              </a:cxn>
              <a:cxn ang="f69">
                <a:pos x="f94" y="f95"/>
              </a:cxn>
              <a:cxn ang="f69">
                <a:pos x="f96" y="f97"/>
              </a:cxn>
              <a:cxn ang="f69">
                <a:pos x="f98" y="f99"/>
              </a:cxn>
              <a:cxn ang="f69">
                <a:pos x="f87" y="f88"/>
              </a:cxn>
            </a:cxnLst>
            <a:rect l="f83" t="f86" r="f84" b="f85"/>
            <a:pathLst>
              <a:path w="6858000" h="1711602">
                <a:moveTo>
                  <a:pt x="f6" y="f8"/>
                </a:moveTo>
                <a:lnTo>
                  <a:pt x="f6" y="f5"/>
                </a:lnTo>
                <a:lnTo>
                  <a:pt x="f5" y="f5"/>
                </a:lnTo>
                <a:lnTo>
                  <a:pt x="f5" y="f9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cubicBezTo>
                  <a:pt x="f24" y="f25"/>
                  <a:pt x="f26" y="f27"/>
                  <a:pt x="f28" y="f29"/>
                </a:cubicBezTo>
                <a:lnTo>
                  <a:pt x="f6" y="f8"/>
                </a:lnTo>
                <a:close/>
              </a:path>
            </a:pathLst>
          </a:custGeom>
          <a:gradFill>
            <a:gsLst>
              <a:gs pos="0">
                <a:srgbClr val="102857">
                  <a:alpha val="27934"/>
                </a:srgbClr>
              </a:gs>
              <a:gs pos="100000">
                <a:srgbClr val="765FE1">
                  <a:alpha val="79763"/>
                </a:srgbClr>
              </a:gs>
            </a:gsLst>
            <a:lin ang="132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4" name="Freeform 13">
            <a:extLst>
              <a:ext uri="{FF2B5EF4-FFF2-40B4-BE49-F238E27FC236}">
                <a16:creationId xmlns:a16="http://schemas.microsoft.com/office/drawing/2014/main" id="{1604F7B3-2A48-98A4-3DC5-A5BAF26350E9}"/>
              </a:ext>
            </a:extLst>
          </p:cNvPr>
          <p:cNvSpPr/>
          <p:nvPr/>
        </p:nvSpPr>
        <p:spPr>
          <a:xfrm rot="5400013">
            <a:off x="7877126" y="2543129"/>
            <a:ext cx="6858000" cy="177174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858001"/>
              <a:gd name="f7" fmla="val 1771739"/>
              <a:gd name="f8" fmla="val 1273784"/>
              <a:gd name="f9" fmla="val 34923"/>
              <a:gd name="f10" fmla="val 6735259"/>
              <a:gd name="f11" fmla="val 32862"/>
              <a:gd name="f12" fmla="val 4698226"/>
              <a:gd name="f13" fmla="val 66929"/>
              <a:gd name="f14" fmla="val 3873763"/>
              <a:gd name="f15" fmla="val 1761840"/>
              <a:gd name="f16" fmla="val 1961998"/>
              <a:gd name="f17" fmla="val 1771680"/>
              <a:gd name="f18" fmla="val 1245087"/>
              <a:gd name="f19" fmla="val 1775370"/>
              <a:gd name="f20" fmla="val 634403"/>
              <a:gd name="f21" fmla="val 1606171"/>
              <a:gd name="f22" fmla="val 151257"/>
              <a:gd name="f23" fmla="val 1358806"/>
              <a:gd name="f24" fmla="+- 0 0 -90"/>
              <a:gd name="f25" fmla="*/ f3 1 6858001"/>
              <a:gd name="f26" fmla="*/ f4 1 1771739"/>
              <a:gd name="f27" fmla="+- f7 0 f5"/>
              <a:gd name="f28" fmla="+- f6 0 f5"/>
              <a:gd name="f29" fmla="*/ f24 f0 1"/>
              <a:gd name="f30" fmla="*/ f28 1 6858001"/>
              <a:gd name="f31" fmla="*/ f27 1 1771739"/>
              <a:gd name="f32" fmla="*/ 0 f28 1"/>
              <a:gd name="f33" fmla="*/ 1273784 f27 1"/>
              <a:gd name="f34" fmla="*/ 0 f27 1"/>
              <a:gd name="f35" fmla="*/ 6858001 f28 1"/>
              <a:gd name="f36" fmla="*/ 34923 f27 1"/>
              <a:gd name="f37" fmla="*/ 6735259 f28 1"/>
              <a:gd name="f38" fmla="*/ 32862 f27 1"/>
              <a:gd name="f39" fmla="*/ 1961998 f28 1"/>
              <a:gd name="f40" fmla="*/ 1771680 f27 1"/>
              <a:gd name="f41" fmla="*/ 151257 f28 1"/>
              <a:gd name="f42" fmla="*/ 1358806 f27 1"/>
              <a:gd name="f43" fmla="*/ f29 1 f2"/>
              <a:gd name="f44" fmla="*/ f32 1 6858001"/>
              <a:gd name="f45" fmla="*/ f33 1 1771739"/>
              <a:gd name="f46" fmla="*/ f34 1 1771739"/>
              <a:gd name="f47" fmla="*/ f35 1 6858001"/>
              <a:gd name="f48" fmla="*/ f36 1 1771739"/>
              <a:gd name="f49" fmla="*/ f37 1 6858001"/>
              <a:gd name="f50" fmla="*/ f38 1 1771739"/>
              <a:gd name="f51" fmla="*/ f39 1 6858001"/>
              <a:gd name="f52" fmla="*/ f40 1 1771739"/>
              <a:gd name="f53" fmla="*/ f41 1 6858001"/>
              <a:gd name="f54" fmla="*/ f42 1 1771739"/>
              <a:gd name="f55" fmla="*/ f5 1 f30"/>
              <a:gd name="f56" fmla="*/ f6 1 f30"/>
              <a:gd name="f57" fmla="*/ f5 1 f31"/>
              <a:gd name="f58" fmla="*/ f7 1 f31"/>
              <a:gd name="f59" fmla="+- f43 0 f1"/>
              <a:gd name="f60" fmla="*/ f44 1 f30"/>
              <a:gd name="f61" fmla="*/ f45 1 f31"/>
              <a:gd name="f62" fmla="*/ f46 1 f31"/>
              <a:gd name="f63" fmla="*/ f47 1 f30"/>
              <a:gd name="f64" fmla="*/ f48 1 f31"/>
              <a:gd name="f65" fmla="*/ f49 1 f30"/>
              <a:gd name="f66" fmla="*/ f50 1 f31"/>
              <a:gd name="f67" fmla="*/ f51 1 f30"/>
              <a:gd name="f68" fmla="*/ f52 1 f31"/>
              <a:gd name="f69" fmla="*/ f53 1 f30"/>
              <a:gd name="f70" fmla="*/ f54 1 f31"/>
              <a:gd name="f71" fmla="*/ f55 f25 1"/>
              <a:gd name="f72" fmla="*/ f56 f25 1"/>
              <a:gd name="f73" fmla="*/ f58 f26 1"/>
              <a:gd name="f74" fmla="*/ f57 f26 1"/>
              <a:gd name="f75" fmla="*/ f60 f25 1"/>
              <a:gd name="f76" fmla="*/ f61 f26 1"/>
              <a:gd name="f77" fmla="*/ f62 f26 1"/>
              <a:gd name="f78" fmla="*/ f63 f25 1"/>
              <a:gd name="f79" fmla="*/ f64 f26 1"/>
              <a:gd name="f80" fmla="*/ f65 f25 1"/>
              <a:gd name="f81" fmla="*/ f66 f26 1"/>
              <a:gd name="f82" fmla="*/ f67 f25 1"/>
              <a:gd name="f83" fmla="*/ f68 f26 1"/>
              <a:gd name="f84" fmla="*/ f69 f25 1"/>
              <a:gd name="f85" fmla="*/ f7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9">
                <a:pos x="f75" y="f76"/>
              </a:cxn>
              <a:cxn ang="f59">
                <a:pos x="f75" y="f77"/>
              </a:cxn>
              <a:cxn ang="f59">
                <a:pos x="f78" y="f77"/>
              </a:cxn>
              <a:cxn ang="f59">
                <a:pos x="f78" y="f79"/>
              </a:cxn>
              <a:cxn ang="f59">
                <a:pos x="f80" y="f81"/>
              </a:cxn>
              <a:cxn ang="f59">
                <a:pos x="f82" y="f83"/>
              </a:cxn>
              <a:cxn ang="f59">
                <a:pos x="f84" y="f85"/>
              </a:cxn>
              <a:cxn ang="f59">
                <a:pos x="f75" y="f76"/>
              </a:cxn>
            </a:cxnLst>
            <a:rect l="f71" t="f74" r="f72" b="f73"/>
            <a:pathLst>
              <a:path w="6858001" h="1771739">
                <a:moveTo>
                  <a:pt x="f5" y="f8"/>
                </a:moveTo>
                <a:lnTo>
                  <a:pt x="f5" y="f5"/>
                </a:lnTo>
                <a:lnTo>
                  <a:pt x="f6" y="f5"/>
                </a:lnTo>
                <a:lnTo>
                  <a:pt x="f6" y="f9"/>
                </a:lnTo>
                <a:lnTo>
                  <a:pt x="f10" y="f11"/>
                </a:lnTo>
                <a:cubicBezTo>
                  <a:pt x="f12" y="f13"/>
                  <a:pt x="f14" y="f15"/>
                  <a:pt x="f16" y="f17"/>
                </a:cubicBezTo>
                <a:cubicBezTo>
                  <a:pt x="f18" y="f19"/>
                  <a:pt x="f20" y="f21"/>
                  <a:pt x="f22" y="f23"/>
                </a:cubicBezTo>
                <a:lnTo>
                  <a:pt x="f5" y="f8"/>
                </a:lnTo>
                <a:close/>
              </a:path>
            </a:pathLst>
          </a:custGeom>
          <a:gradFill>
            <a:gsLst>
              <a:gs pos="0">
                <a:srgbClr val="64DFED">
                  <a:alpha val="48229"/>
                </a:srgbClr>
              </a:gs>
              <a:gs pos="100000">
                <a:srgbClr val="F6A6F4">
                  <a:alpha val="48580"/>
                </a:srgbClr>
              </a:gs>
            </a:gsLst>
            <a:lin ang="132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8B29697-BECD-0865-3EA4-3DCB71E8A4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45336" y="822960"/>
            <a:ext cx="8878824" cy="1069848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86CDD2C4-0374-ABD6-D29E-8F633A05F8F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36192" y="2185415"/>
            <a:ext cx="3621024" cy="493776"/>
          </a:xfrm>
        </p:spPr>
        <p:txBody>
          <a:bodyPr/>
          <a:lstStyle>
            <a:lvl1pPr marL="0" indent="0">
              <a:buNone/>
              <a:defRPr sz="2400" b="1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D1F9EEA9-A9A7-8CAB-95C1-C9CBBE64C3AA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536192" y="2743200"/>
            <a:ext cx="3621024" cy="2578608"/>
          </a:xfrm>
        </p:spPr>
        <p:txBody>
          <a:bodyPr/>
          <a:lstStyle>
            <a:lvl1pPr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0DBAACF-C27E-350A-F038-2213C24A34B2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541264" y="2185415"/>
            <a:ext cx="3621024" cy="493776"/>
          </a:xfrm>
        </p:spPr>
        <p:txBody>
          <a:bodyPr/>
          <a:lstStyle>
            <a:lvl1pPr marL="0" indent="0">
              <a:buNone/>
              <a:defRPr sz="2400" b="1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5">
            <a:extLst>
              <a:ext uri="{FF2B5EF4-FFF2-40B4-BE49-F238E27FC236}">
                <a16:creationId xmlns:a16="http://schemas.microsoft.com/office/drawing/2014/main" id="{085927DD-DA66-5B95-E0D4-A8A3824BBEE4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5541264" y="2743200"/>
            <a:ext cx="3621024" cy="2578608"/>
          </a:xfrm>
        </p:spPr>
        <p:txBody>
          <a:bodyPr/>
          <a:lstStyle>
            <a:lvl1pPr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Footer Placeholder 7">
            <a:extLst>
              <a:ext uri="{FF2B5EF4-FFF2-40B4-BE49-F238E27FC236}">
                <a16:creationId xmlns:a16="http://schemas.microsoft.com/office/drawing/2014/main" id="{09A2D8CB-0FB0-38BA-509A-C7406218B0E3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Crypto: investing &amp; trading</a:t>
            </a:r>
          </a:p>
        </p:txBody>
      </p:sp>
      <p:sp>
        <p:nvSpPr>
          <p:cNvPr id="11" name="Slide Number Placeholder 8">
            <a:extLst>
              <a:ext uri="{FF2B5EF4-FFF2-40B4-BE49-F238E27FC236}">
                <a16:creationId xmlns:a16="http://schemas.microsoft.com/office/drawing/2014/main" id="{27760800-C947-081C-314B-6D1A2F5CD447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C8D2EF4-BC34-4A42-BC8B-D8959E5FEDC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4780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hre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19">
            <a:extLst>
              <a:ext uri="{FF2B5EF4-FFF2-40B4-BE49-F238E27FC236}">
                <a16:creationId xmlns:a16="http://schemas.microsoft.com/office/drawing/2014/main" id="{A556AF99-C8DE-F929-D106-9F281831EB6B}"/>
              </a:ext>
            </a:extLst>
          </p:cNvPr>
          <p:cNvSpPr/>
          <p:nvPr/>
        </p:nvSpPr>
        <p:spPr>
          <a:xfrm>
            <a:off x="19485" y="0"/>
            <a:ext cx="6721141" cy="685800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721146"/>
              <a:gd name="f7" fmla="val 6858000"/>
              <a:gd name="f8" fmla="val 399503"/>
              <a:gd name="f9" fmla="val 395119"/>
              <a:gd name="f10" fmla="val 19864"/>
              <a:gd name="f11" fmla="val 355531"/>
              <a:gd name="f12" fmla="val 180505"/>
              <a:gd name="f13" fmla="val 305509"/>
              <a:gd name="f14" fmla="val 350292"/>
              <a:gd name="f15" fmla="val 244176"/>
              <a:gd name="f16" fmla="val 529296"/>
              <a:gd name="f17" fmla="+- 0 0 223599"/>
              <a:gd name="f18" fmla="val 2697668"/>
              <a:gd name="f19" fmla="val 276778"/>
              <a:gd name="f20" fmla="val 4254046"/>
              <a:gd name="f21" fmla="val 993095"/>
              <a:gd name="f22" fmla="val 5197987"/>
              <a:gd name="f23" fmla="val 1709415"/>
              <a:gd name="f24" fmla="val 6141924"/>
              <a:gd name="f25" fmla="val 3704883"/>
              <a:gd name="f26" fmla="val 6653220"/>
              <a:gd name="f27" fmla="val 4989455"/>
              <a:gd name="f28" fmla="val 6468602"/>
              <a:gd name="f29" fmla="val 5774573"/>
              <a:gd name="f30" fmla="val 6353740"/>
              <a:gd name="f31" fmla="val 6315041"/>
              <a:gd name="f32" fmla="val 6502080"/>
              <a:gd name="f33" fmla="val 6648701"/>
              <a:gd name="f34" fmla="val 6787937"/>
              <a:gd name="f35" fmla="+- 0 0 -90"/>
              <a:gd name="f36" fmla="*/ f3 1 6721146"/>
              <a:gd name="f37" fmla="*/ f4 1 6858000"/>
              <a:gd name="f38" fmla="+- f7 0 f5"/>
              <a:gd name="f39" fmla="+- f6 0 f5"/>
              <a:gd name="f40" fmla="*/ f35 f0 1"/>
              <a:gd name="f41" fmla="*/ f39 1 6721146"/>
              <a:gd name="f42" fmla="*/ f38 1 6858000"/>
              <a:gd name="f43" fmla="*/ 0 f39 1"/>
              <a:gd name="f44" fmla="*/ 0 f38 1"/>
              <a:gd name="f45" fmla="*/ 399503 f39 1"/>
              <a:gd name="f46" fmla="*/ 395119 f39 1"/>
              <a:gd name="f47" fmla="*/ 19864 f38 1"/>
              <a:gd name="f48" fmla="*/ 244176 f39 1"/>
              <a:gd name="f49" fmla="*/ 529296 f38 1"/>
              <a:gd name="f50" fmla="*/ 993095 f39 1"/>
              <a:gd name="f51" fmla="*/ 5197987 f38 1"/>
              <a:gd name="f52" fmla="*/ 4989455 f39 1"/>
              <a:gd name="f53" fmla="*/ 6468602 f38 1"/>
              <a:gd name="f54" fmla="*/ 6648701 f39 1"/>
              <a:gd name="f55" fmla="*/ 6787937 f38 1"/>
              <a:gd name="f56" fmla="*/ 6721146 f39 1"/>
              <a:gd name="f57" fmla="*/ 6858000 f38 1"/>
              <a:gd name="f58" fmla="*/ f40 1 f2"/>
              <a:gd name="f59" fmla="*/ f43 1 6721146"/>
              <a:gd name="f60" fmla="*/ f44 1 6858000"/>
              <a:gd name="f61" fmla="*/ f45 1 6721146"/>
              <a:gd name="f62" fmla="*/ f46 1 6721146"/>
              <a:gd name="f63" fmla="*/ f47 1 6858000"/>
              <a:gd name="f64" fmla="*/ f48 1 6721146"/>
              <a:gd name="f65" fmla="*/ f49 1 6858000"/>
              <a:gd name="f66" fmla="*/ f50 1 6721146"/>
              <a:gd name="f67" fmla="*/ f51 1 6858000"/>
              <a:gd name="f68" fmla="*/ f52 1 6721146"/>
              <a:gd name="f69" fmla="*/ f53 1 6858000"/>
              <a:gd name="f70" fmla="*/ f54 1 6721146"/>
              <a:gd name="f71" fmla="*/ f55 1 6858000"/>
              <a:gd name="f72" fmla="*/ f56 1 6721146"/>
              <a:gd name="f73" fmla="*/ f57 1 6858000"/>
              <a:gd name="f74" fmla="*/ f5 1 f41"/>
              <a:gd name="f75" fmla="*/ f6 1 f41"/>
              <a:gd name="f76" fmla="*/ f5 1 f42"/>
              <a:gd name="f77" fmla="*/ f7 1 f42"/>
              <a:gd name="f78" fmla="+- f58 0 f1"/>
              <a:gd name="f79" fmla="*/ f59 1 f41"/>
              <a:gd name="f80" fmla="*/ f60 1 f42"/>
              <a:gd name="f81" fmla="*/ f61 1 f41"/>
              <a:gd name="f82" fmla="*/ f62 1 f41"/>
              <a:gd name="f83" fmla="*/ f63 1 f42"/>
              <a:gd name="f84" fmla="*/ f64 1 f41"/>
              <a:gd name="f85" fmla="*/ f65 1 f42"/>
              <a:gd name="f86" fmla="*/ f66 1 f41"/>
              <a:gd name="f87" fmla="*/ f67 1 f42"/>
              <a:gd name="f88" fmla="*/ f68 1 f41"/>
              <a:gd name="f89" fmla="*/ f69 1 f42"/>
              <a:gd name="f90" fmla="*/ f70 1 f41"/>
              <a:gd name="f91" fmla="*/ f71 1 f42"/>
              <a:gd name="f92" fmla="*/ f72 1 f41"/>
              <a:gd name="f93" fmla="*/ f73 1 f42"/>
              <a:gd name="f94" fmla="*/ f74 f36 1"/>
              <a:gd name="f95" fmla="*/ f75 f36 1"/>
              <a:gd name="f96" fmla="*/ f77 f37 1"/>
              <a:gd name="f97" fmla="*/ f76 f37 1"/>
              <a:gd name="f98" fmla="*/ f79 f36 1"/>
              <a:gd name="f99" fmla="*/ f80 f37 1"/>
              <a:gd name="f100" fmla="*/ f81 f36 1"/>
              <a:gd name="f101" fmla="*/ f82 f36 1"/>
              <a:gd name="f102" fmla="*/ f83 f37 1"/>
              <a:gd name="f103" fmla="*/ f84 f36 1"/>
              <a:gd name="f104" fmla="*/ f85 f37 1"/>
              <a:gd name="f105" fmla="*/ f86 f36 1"/>
              <a:gd name="f106" fmla="*/ f87 f37 1"/>
              <a:gd name="f107" fmla="*/ f88 f36 1"/>
              <a:gd name="f108" fmla="*/ f89 f37 1"/>
              <a:gd name="f109" fmla="*/ f90 f36 1"/>
              <a:gd name="f110" fmla="*/ f91 f37 1"/>
              <a:gd name="f111" fmla="*/ f92 f36 1"/>
              <a:gd name="f112" fmla="*/ f93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78">
                <a:pos x="f98" y="f99"/>
              </a:cxn>
              <a:cxn ang="f78">
                <a:pos x="f100" y="f99"/>
              </a:cxn>
              <a:cxn ang="f78">
                <a:pos x="f101" y="f102"/>
              </a:cxn>
              <a:cxn ang="f78">
                <a:pos x="f103" y="f104"/>
              </a:cxn>
              <a:cxn ang="f78">
                <a:pos x="f105" y="f106"/>
              </a:cxn>
              <a:cxn ang="f78">
                <a:pos x="f107" y="f108"/>
              </a:cxn>
              <a:cxn ang="f78">
                <a:pos x="f109" y="f110"/>
              </a:cxn>
              <a:cxn ang="f78">
                <a:pos x="f111" y="f112"/>
              </a:cxn>
              <a:cxn ang="f78">
                <a:pos x="f98" y="f112"/>
              </a:cxn>
            </a:cxnLst>
            <a:rect l="f94" t="f97" r="f95" b="f96"/>
            <a:pathLst>
              <a:path w="6721146" h="6858000">
                <a:moveTo>
                  <a:pt x="f5" y="f5"/>
                </a:moveTo>
                <a:lnTo>
                  <a:pt x="f8" y="f5"/>
                </a:lnTo>
                <a:lnTo>
                  <a:pt x="f9" y="f10"/>
                </a:ln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cubicBezTo>
                  <a:pt x="f29" y="f30"/>
                  <a:pt x="f31" y="f32"/>
                  <a:pt x="f33" y="f34"/>
                </a:cubicBezTo>
                <a:lnTo>
                  <a:pt x="f6" y="f7"/>
                </a:lnTo>
                <a:lnTo>
                  <a:pt x="f5" y="f7"/>
                </a:lnTo>
                <a:close/>
              </a:path>
            </a:pathLst>
          </a:custGeom>
          <a:gradFill>
            <a:gsLst>
              <a:gs pos="0">
                <a:srgbClr val="92CDF0">
                  <a:alpha val="29640"/>
                </a:srgbClr>
              </a:gs>
              <a:gs pos="100000">
                <a:srgbClr val="102857"/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 Light"/>
            </a:endParaRPr>
          </a:p>
        </p:txBody>
      </p:sp>
      <p:sp>
        <p:nvSpPr>
          <p:cNvPr id="3" name="Freeform: Shape 17">
            <a:extLst>
              <a:ext uri="{FF2B5EF4-FFF2-40B4-BE49-F238E27FC236}">
                <a16:creationId xmlns:a16="http://schemas.microsoft.com/office/drawing/2014/main" id="{6625E91E-CE54-C096-5B13-E1B1184654C6}"/>
              </a:ext>
            </a:extLst>
          </p:cNvPr>
          <p:cNvSpPr/>
          <p:nvPr/>
        </p:nvSpPr>
        <p:spPr>
          <a:xfrm>
            <a:off x="8494" y="7662"/>
            <a:ext cx="4591138" cy="3588763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591137"/>
              <a:gd name="f7" fmla="val 3588767"/>
              <a:gd name="f8" fmla="val 4458037"/>
              <a:gd name="f9" fmla="val 139038"/>
              <a:gd name="f10" fmla="val 4038035"/>
              <a:gd name="f11" fmla="val 589101"/>
              <a:gd name="f12" fmla="val 3677988"/>
              <a:gd name="f13" fmla="val 1055885"/>
              <a:gd name="f14" fmla="val 3406398"/>
              <a:gd name="f15" fmla="val 1512312"/>
              <a:gd name="f16" fmla="val 2398561"/>
              <a:gd name="f17" fmla="val 3215836"/>
              <a:gd name="f18" fmla="val 1221089"/>
              <a:gd name="f19" fmla="val 3736280"/>
              <a:gd name="f20" fmla="val 202105"/>
              <a:gd name="f21" fmla="val 3554432"/>
              <a:gd name="f22" fmla="val 3506319"/>
              <a:gd name="f23" fmla="+- 0 0 -90"/>
              <a:gd name="f24" fmla="*/ f3 1 4591137"/>
              <a:gd name="f25" fmla="*/ f4 1 3588767"/>
              <a:gd name="f26" fmla="+- f7 0 f5"/>
              <a:gd name="f27" fmla="+- f6 0 f5"/>
              <a:gd name="f28" fmla="*/ f23 f0 1"/>
              <a:gd name="f29" fmla="*/ f27 1 4591137"/>
              <a:gd name="f30" fmla="*/ f26 1 3588767"/>
              <a:gd name="f31" fmla="*/ 0 f27 1"/>
              <a:gd name="f32" fmla="*/ 0 f26 1"/>
              <a:gd name="f33" fmla="*/ 4591137 f27 1"/>
              <a:gd name="f34" fmla="*/ 4458037 f27 1"/>
              <a:gd name="f35" fmla="*/ 139038 f26 1"/>
              <a:gd name="f36" fmla="*/ 3406398 f27 1"/>
              <a:gd name="f37" fmla="*/ 1512312 f26 1"/>
              <a:gd name="f38" fmla="*/ 202105 f27 1"/>
              <a:gd name="f39" fmla="*/ 3554432 f26 1"/>
              <a:gd name="f40" fmla="*/ 3506319 f26 1"/>
              <a:gd name="f41" fmla="*/ f28 1 f2"/>
              <a:gd name="f42" fmla="*/ f31 1 4591137"/>
              <a:gd name="f43" fmla="*/ f32 1 3588767"/>
              <a:gd name="f44" fmla="*/ f33 1 4591137"/>
              <a:gd name="f45" fmla="*/ f34 1 4591137"/>
              <a:gd name="f46" fmla="*/ f35 1 3588767"/>
              <a:gd name="f47" fmla="*/ f36 1 4591137"/>
              <a:gd name="f48" fmla="*/ f37 1 3588767"/>
              <a:gd name="f49" fmla="*/ f38 1 4591137"/>
              <a:gd name="f50" fmla="*/ f39 1 3588767"/>
              <a:gd name="f51" fmla="*/ f40 1 3588767"/>
              <a:gd name="f52" fmla="*/ f5 1 f29"/>
              <a:gd name="f53" fmla="*/ f6 1 f29"/>
              <a:gd name="f54" fmla="*/ f5 1 f30"/>
              <a:gd name="f55" fmla="*/ f7 1 f30"/>
              <a:gd name="f56" fmla="+- f41 0 f1"/>
              <a:gd name="f57" fmla="*/ f42 1 f29"/>
              <a:gd name="f58" fmla="*/ f43 1 f30"/>
              <a:gd name="f59" fmla="*/ f44 1 f29"/>
              <a:gd name="f60" fmla="*/ f45 1 f29"/>
              <a:gd name="f61" fmla="*/ f46 1 f30"/>
              <a:gd name="f62" fmla="*/ f47 1 f29"/>
              <a:gd name="f63" fmla="*/ f48 1 f30"/>
              <a:gd name="f64" fmla="*/ f49 1 f29"/>
              <a:gd name="f65" fmla="*/ f50 1 f30"/>
              <a:gd name="f66" fmla="*/ f51 1 f30"/>
              <a:gd name="f67" fmla="*/ f52 f24 1"/>
              <a:gd name="f68" fmla="*/ f53 f24 1"/>
              <a:gd name="f69" fmla="*/ f55 f25 1"/>
              <a:gd name="f70" fmla="*/ f54 f25 1"/>
              <a:gd name="f71" fmla="*/ f57 f24 1"/>
              <a:gd name="f72" fmla="*/ f58 f25 1"/>
              <a:gd name="f73" fmla="*/ f59 f24 1"/>
              <a:gd name="f74" fmla="*/ f60 f24 1"/>
              <a:gd name="f75" fmla="*/ f61 f25 1"/>
              <a:gd name="f76" fmla="*/ f62 f24 1"/>
              <a:gd name="f77" fmla="*/ f63 f25 1"/>
              <a:gd name="f78" fmla="*/ f64 f24 1"/>
              <a:gd name="f79" fmla="*/ f65 f25 1"/>
              <a:gd name="f80" fmla="*/ f66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71" y="f72"/>
              </a:cxn>
              <a:cxn ang="f56">
                <a:pos x="f73" y="f72"/>
              </a:cxn>
              <a:cxn ang="f56">
                <a:pos x="f74" y="f75"/>
              </a:cxn>
              <a:cxn ang="f56">
                <a:pos x="f76" y="f77"/>
              </a:cxn>
              <a:cxn ang="f56">
                <a:pos x="f78" y="f79"/>
              </a:cxn>
              <a:cxn ang="f56">
                <a:pos x="f71" y="f80"/>
              </a:cxn>
            </a:cxnLst>
            <a:rect l="f67" t="f70" r="f68" b="f69"/>
            <a:pathLst>
              <a:path w="4591137" h="3588767">
                <a:moveTo>
                  <a:pt x="f5" y="f5"/>
                </a:moveTo>
                <a:lnTo>
                  <a:pt x="f6" y="f5"/>
                </a:lnTo>
                <a:lnTo>
                  <a:pt x="f8" y="f9"/>
                </a:ln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lnTo>
                  <a:pt x="f5" y="f22"/>
                </a:lnTo>
                <a:close/>
              </a:path>
            </a:pathLst>
          </a:custGeom>
          <a:gradFill>
            <a:gsLst>
              <a:gs pos="0">
                <a:srgbClr val="102857">
                  <a:alpha val="55687"/>
                </a:srgbClr>
              </a:gs>
              <a:gs pos="100000">
                <a:srgbClr val="BEE1F6">
                  <a:alpha val="20003"/>
                </a:srgbClr>
              </a:gs>
            </a:gsLst>
            <a:lin ang="18900000"/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 Light"/>
            </a:endParaRPr>
          </a:p>
        </p:txBody>
      </p:sp>
      <p:sp>
        <p:nvSpPr>
          <p:cNvPr id="4" name="Freeform 24">
            <a:extLst>
              <a:ext uri="{FF2B5EF4-FFF2-40B4-BE49-F238E27FC236}">
                <a16:creationId xmlns:a16="http://schemas.microsoft.com/office/drawing/2014/main" id="{0B5034EA-3847-0392-4F51-64B1DD6F03B6}"/>
              </a:ext>
            </a:extLst>
          </p:cNvPr>
          <p:cNvSpPr/>
          <p:nvPr/>
        </p:nvSpPr>
        <p:spPr>
          <a:xfrm>
            <a:off x="0" y="0"/>
            <a:ext cx="1893320" cy="208527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893320"/>
              <a:gd name="f7" fmla="val 2085274"/>
              <a:gd name="f8" fmla="val 1836420"/>
              <a:gd name="f9" fmla="val 89992"/>
              <a:gd name="f10" fmla="val 1676137"/>
              <a:gd name="f11" fmla="val 357859"/>
              <a:gd name="f12" fmla="val 1549717"/>
              <a:gd name="f13" fmla="val 629674"/>
              <a:gd name="f14" fmla="val 1471130"/>
              <a:gd name="f15" fmla="val 883842"/>
              <a:gd name="f16" fmla="val 1174602"/>
              <a:gd name="f17" fmla="val 1851540"/>
              <a:gd name="f18" fmla="val 614067"/>
              <a:gd name="f19" fmla="val 2156914"/>
              <a:gd name="f20" fmla="val 90049"/>
              <a:gd name="f21" fmla="val 2071651"/>
              <a:gd name="f22" fmla="val 2052168"/>
              <a:gd name="f23" fmla="+- 0 0 -90"/>
              <a:gd name="f24" fmla="*/ f3 1 1893320"/>
              <a:gd name="f25" fmla="*/ f4 1 2085274"/>
              <a:gd name="f26" fmla="+- f7 0 f5"/>
              <a:gd name="f27" fmla="+- f6 0 f5"/>
              <a:gd name="f28" fmla="*/ f23 f0 1"/>
              <a:gd name="f29" fmla="*/ f27 1 1893320"/>
              <a:gd name="f30" fmla="*/ f26 1 2085274"/>
              <a:gd name="f31" fmla="*/ 0 f27 1"/>
              <a:gd name="f32" fmla="*/ 0 f26 1"/>
              <a:gd name="f33" fmla="*/ 1893320 f27 1"/>
              <a:gd name="f34" fmla="*/ 1836420 f27 1"/>
              <a:gd name="f35" fmla="*/ 89992 f26 1"/>
              <a:gd name="f36" fmla="*/ 1471130 f27 1"/>
              <a:gd name="f37" fmla="*/ 883842 f26 1"/>
              <a:gd name="f38" fmla="*/ 90049 f27 1"/>
              <a:gd name="f39" fmla="*/ 2071651 f26 1"/>
              <a:gd name="f40" fmla="*/ 2052168 f26 1"/>
              <a:gd name="f41" fmla="*/ f28 1 f2"/>
              <a:gd name="f42" fmla="*/ f31 1 1893320"/>
              <a:gd name="f43" fmla="*/ f32 1 2085274"/>
              <a:gd name="f44" fmla="*/ f33 1 1893320"/>
              <a:gd name="f45" fmla="*/ f34 1 1893320"/>
              <a:gd name="f46" fmla="*/ f35 1 2085274"/>
              <a:gd name="f47" fmla="*/ f36 1 1893320"/>
              <a:gd name="f48" fmla="*/ f37 1 2085274"/>
              <a:gd name="f49" fmla="*/ f38 1 1893320"/>
              <a:gd name="f50" fmla="*/ f39 1 2085274"/>
              <a:gd name="f51" fmla="*/ f40 1 2085274"/>
              <a:gd name="f52" fmla="*/ f5 1 f29"/>
              <a:gd name="f53" fmla="*/ f6 1 f29"/>
              <a:gd name="f54" fmla="*/ f5 1 f30"/>
              <a:gd name="f55" fmla="*/ f7 1 f30"/>
              <a:gd name="f56" fmla="+- f41 0 f1"/>
              <a:gd name="f57" fmla="*/ f42 1 f29"/>
              <a:gd name="f58" fmla="*/ f43 1 f30"/>
              <a:gd name="f59" fmla="*/ f44 1 f29"/>
              <a:gd name="f60" fmla="*/ f45 1 f29"/>
              <a:gd name="f61" fmla="*/ f46 1 f30"/>
              <a:gd name="f62" fmla="*/ f47 1 f29"/>
              <a:gd name="f63" fmla="*/ f48 1 f30"/>
              <a:gd name="f64" fmla="*/ f49 1 f29"/>
              <a:gd name="f65" fmla="*/ f50 1 f30"/>
              <a:gd name="f66" fmla="*/ f51 1 f30"/>
              <a:gd name="f67" fmla="*/ f52 f24 1"/>
              <a:gd name="f68" fmla="*/ f53 f24 1"/>
              <a:gd name="f69" fmla="*/ f55 f25 1"/>
              <a:gd name="f70" fmla="*/ f54 f25 1"/>
              <a:gd name="f71" fmla="*/ f57 f24 1"/>
              <a:gd name="f72" fmla="*/ f58 f25 1"/>
              <a:gd name="f73" fmla="*/ f59 f24 1"/>
              <a:gd name="f74" fmla="*/ f60 f24 1"/>
              <a:gd name="f75" fmla="*/ f61 f25 1"/>
              <a:gd name="f76" fmla="*/ f62 f24 1"/>
              <a:gd name="f77" fmla="*/ f63 f25 1"/>
              <a:gd name="f78" fmla="*/ f64 f24 1"/>
              <a:gd name="f79" fmla="*/ f65 f25 1"/>
              <a:gd name="f80" fmla="*/ f66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6">
                <a:pos x="f71" y="f72"/>
              </a:cxn>
              <a:cxn ang="f56">
                <a:pos x="f73" y="f72"/>
              </a:cxn>
              <a:cxn ang="f56">
                <a:pos x="f74" y="f75"/>
              </a:cxn>
              <a:cxn ang="f56">
                <a:pos x="f76" y="f77"/>
              </a:cxn>
              <a:cxn ang="f56">
                <a:pos x="f78" y="f79"/>
              </a:cxn>
              <a:cxn ang="f56">
                <a:pos x="f71" y="f80"/>
              </a:cxn>
              <a:cxn ang="f56">
                <a:pos x="f71" y="f72"/>
              </a:cxn>
            </a:cxnLst>
            <a:rect l="f67" t="f70" r="f68" b="f69"/>
            <a:pathLst>
              <a:path w="1893320" h="2085274">
                <a:moveTo>
                  <a:pt x="f5" y="f5"/>
                </a:moveTo>
                <a:lnTo>
                  <a:pt x="f6" y="f5"/>
                </a:lnTo>
                <a:lnTo>
                  <a:pt x="f8" y="f9"/>
                </a:ln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lnTo>
                  <a:pt x="f5" y="f22"/>
                </a:lnTo>
                <a:lnTo>
                  <a:pt x="f5" y="f5"/>
                </a:lnTo>
                <a:close/>
              </a:path>
            </a:pathLst>
          </a:custGeom>
          <a:solidFill>
            <a:srgbClr val="180DC2">
              <a:alpha val="10742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5" name="Freeform: Shape 22">
            <a:extLst>
              <a:ext uri="{FF2B5EF4-FFF2-40B4-BE49-F238E27FC236}">
                <a16:creationId xmlns:a16="http://schemas.microsoft.com/office/drawing/2014/main" id="{566E03C4-6FCA-DE48-57A5-F8D38851715E}"/>
              </a:ext>
            </a:extLst>
          </p:cNvPr>
          <p:cNvSpPr/>
          <p:nvPr/>
        </p:nvSpPr>
        <p:spPr>
          <a:xfrm>
            <a:off x="0" y="5262792"/>
            <a:ext cx="2809256" cy="159520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809260"/>
              <a:gd name="f7" fmla="val 1595208"/>
              <a:gd name="f8" fmla="val 101140"/>
              <a:gd name="f9" fmla="val 117015"/>
              <a:gd name="f10" fmla="val 653434"/>
              <a:gd name="f11" fmla="val 714877"/>
              <a:gd name="f12" fmla="val 1509442"/>
              <a:gd name="f13" fmla="val 1220329"/>
              <a:gd name="f14" fmla="val 2208849"/>
              <a:gd name="f15" fmla="val 1381471"/>
              <a:gd name="f16" fmla="val 2416303"/>
              <a:gd name="f17" fmla="val 1428716"/>
              <a:gd name="f18" fmla="val 2594874"/>
              <a:gd name="f19" fmla="val 1490011"/>
              <a:gd name="f20" fmla="val 2746965"/>
              <a:gd name="f21" fmla="val 1562268"/>
              <a:gd name="f22" fmla="val 1595207"/>
              <a:gd name="f23" fmla="+- 0 0 -90"/>
              <a:gd name="f24" fmla="*/ f3 1 2809260"/>
              <a:gd name="f25" fmla="*/ f4 1 1595208"/>
              <a:gd name="f26" fmla="+- f7 0 f5"/>
              <a:gd name="f27" fmla="+- f6 0 f5"/>
              <a:gd name="f28" fmla="*/ f23 f0 1"/>
              <a:gd name="f29" fmla="*/ f27 1 2809260"/>
              <a:gd name="f30" fmla="*/ f26 1 1595208"/>
              <a:gd name="f31" fmla="*/ 0 f27 1"/>
              <a:gd name="f32" fmla="*/ 0 f26 1"/>
              <a:gd name="f33" fmla="*/ 101140 f27 1"/>
              <a:gd name="f34" fmla="*/ 117015 f26 1"/>
              <a:gd name="f35" fmla="*/ 2208849 f27 1"/>
              <a:gd name="f36" fmla="*/ 1381471 f26 1"/>
              <a:gd name="f37" fmla="*/ 2746965 f27 1"/>
              <a:gd name="f38" fmla="*/ 1562268 f26 1"/>
              <a:gd name="f39" fmla="*/ 2809260 f27 1"/>
              <a:gd name="f40" fmla="*/ 1595208 f26 1"/>
              <a:gd name="f41" fmla="*/ 1595207 f26 1"/>
              <a:gd name="f42" fmla="*/ f28 1 f2"/>
              <a:gd name="f43" fmla="*/ f31 1 2809260"/>
              <a:gd name="f44" fmla="*/ f32 1 1595208"/>
              <a:gd name="f45" fmla="*/ f33 1 2809260"/>
              <a:gd name="f46" fmla="*/ f34 1 1595208"/>
              <a:gd name="f47" fmla="*/ f35 1 2809260"/>
              <a:gd name="f48" fmla="*/ f36 1 1595208"/>
              <a:gd name="f49" fmla="*/ f37 1 2809260"/>
              <a:gd name="f50" fmla="*/ f38 1 1595208"/>
              <a:gd name="f51" fmla="*/ f39 1 2809260"/>
              <a:gd name="f52" fmla="*/ f40 1 1595208"/>
              <a:gd name="f53" fmla="*/ f41 1 1595208"/>
              <a:gd name="f54" fmla="*/ f5 1 f29"/>
              <a:gd name="f55" fmla="*/ f6 1 f29"/>
              <a:gd name="f56" fmla="*/ f5 1 f30"/>
              <a:gd name="f57" fmla="*/ f7 1 f30"/>
              <a:gd name="f58" fmla="+- f42 0 f1"/>
              <a:gd name="f59" fmla="*/ f43 1 f29"/>
              <a:gd name="f60" fmla="*/ f44 1 f30"/>
              <a:gd name="f61" fmla="*/ f45 1 f29"/>
              <a:gd name="f62" fmla="*/ f46 1 f30"/>
              <a:gd name="f63" fmla="*/ f47 1 f29"/>
              <a:gd name="f64" fmla="*/ f48 1 f30"/>
              <a:gd name="f65" fmla="*/ f49 1 f29"/>
              <a:gd name="f66" fmla="*/ f50 1 f30"/>
              <a:gd name="f67" fmla="*/ f51 1 f29"/>
              <a:gd name="f68" fmla="*/ f52 1 f30"/>
              <a:gd name="f69" fmla="*/ f53 1 f30"/>
              <a:gd name="f70" fmla="*/ f54 f24 1"/>
              <a:gd name="f71" fmla="*/ f55 f24 1"/>
              <a:gd name="f72" fmla="*/ f57 f25 1"/>
              <a:gd name="f73" fmla="*/ f56 f25 1"/>
              <a:gd name="f74" fmla="*/ f59 f24 1"/>
              <a:gd name="f75" fmla="*/ f60 f25 1"/>
              <a:gd name="f76" fmla="*/ f61 f24 1"/>
              <a:gd name="f77" fmla="*/ f62 f25 1"/>
              <a:gd name="f78" fmla="*/ f63 f24 1"/>
              <a:gd name="f79" fmla="*/ f64 f25 1"/>
              <a:gd name="f80" fmla="*/ f65 f24 1"/>
              <a:gd name="f81" fmla="*/ f66 f25 1"/>
              <a:gd name="f82" fmla="*/ f67 f24 1"/>
              <a:gd name="f83" fmla="*/ f68 f25 1"/>
              <a:gd name="f84" fmla="*/ f6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8">
                <a:pos x="f74" y="f75"/>
              </a:cxn>
              <a:cxn ang="f58">
                <a:pos x="f76" y="f77"/>
              </a:cxn>
              <a:cxn ang="f58">
                <a:pos x="f78" y="f79"/>
              </a:cxn>
              <a:cxn ang="f58">
                <a:pos x="f80" y="f81"/>
              </a:cxn>
              <a:cxn ang="f58">
                <a:pos x="f82" y="f83"/>
              </a:cxn>
              <a:cxn ang="f58">
                <a:pos x="f74" y="f84"/>
              </a:cxn>
            </a:cxnLst>
            <a:rect l="f70" t="f73" r="f71" b="f72"/>
            <a:pathLst>
              <a:path w="2809260" h="1595208">
                <a:moveTo>
                  <a:pt x="f5" y="f5"/>
                </a:moveTo>
                <a:lnTo>
                  <a:pt x="f8" y="f9"/>
                </a:ln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lnTo>
                  <a:pt x="f6" y="f7"/>
                </a:lnTo>
                <a:lnTo>
                  <a:pt x="f5" y="f22"/>
                </a:lnTo>
                <a:close/>
              </a:path>
            </a:pathLst>
          </a:custGeom>
          <a:gradFill>
            <a:gsLst>
              <a:gs pos="0">
                <a:srgbClr val="F6A6F4">
                  <a:alpha val="45000"/>
                </a:srgbClr>
              </a:gs>
              <a:gs pos="100000">
                <a:srgbClr val="180DC2">
                  <a:alpha val="67000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 Light"/>
            </a:endParaRPr>
          </a:p>
        </p:txBody>
      </p:sp>
      <p:sp>
        <p:nvSpPr>
          <p:cNvPr id="6" name="Freeform 29">
            <a:extLst>
              <a:ext uri="{FF2B5EF4-FFF2-40B4-BE49-F238E27FC236}">
                <a16:creationId xmlns:a16="http://schemas.microsoft.com/office/drawing/2014/main" id="{6B668B37-45A0-5FF4-69E6-0AF6B2D99609}"/>
              </a:ext>
            </a:extLst>
          </p:cNvPr>
          <p:cNvSpPr/>
          <p:nvPr/>
        </p:nvSpPr>
        <p:spPr>
          <a:xfrm>
            <a:off x="10193392" y="2730133"/>
            <a:ext cx="1979118" cy="4127866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79119"/>
              <a:gd name="f7" fmla="val 4127871"/>
              <a:gd name="f8" fmla="val 113381"/>
              <a:gd name="f9" fmla="val 3939685"/>
              <a:gd name="f10" fmla="val 496433"/>
              <a:gd name="f11" fmla="val 3268400"/>
              <a:gd name="f12" fmla="val 776925"/>
              <a:gd name="f13" fmla="val 2555572"/>
              <a:gd name="f14" fmla="val 893390"/>
              <a:gd name="f15" fmla="val 1926136"/>
              <a:gd name="f16" fmla="val 1059875"/>
              <a:gd name="f17" fmla="val 1013485"/>
              <a:gd name="f18" fmla="val 1404160"/>
              <a:gd name="f19" fmla="val 429246"/>
              <a:gd name="f20" fmla="val 1827429"/>
              <a:gd name="f21" fmla="val 103152"/>
              <a:gd name="f22" fmla="+- 0 0 -90"/>
              <a:gd name="f23" fmla="*/ f3 1 1979119"/>
              <a:gd name="f24" fmla="*/ f4 1 4127871"/>
              <a:gd name="f25" fmla="+- f7 0 f5"/>
              <a:gd name="f26" fmla="+- f6 0 f5"/>
              <a:gd name="f27" fmla="*/ f22 f0 1"/>
              <a:gd name="f28" fmla="*/ f26 1 1979119"/>
              <a:gd name="f29" fmla="*/ f25 1 4127871"/>
              <a:gd name="f30" fmla="*/ 1979119 f26 1"/>
              <a:gd name="f31" fmla="*/ 0 f25 1"/>
              <a:gd name="f32" fmla="*/ 4127871 f25 1"/>
              <a:gd name="f33" fmla="*/ 0 f26 1"/>
              <a:gd name="f34" fmla="*/ 113381 f26 1"/>
              <a:gd name="f35" fmla="*/ 3939685 f25 1"/>
              <a:gd name="f36" fmla="*/ 893390 f26 1"/>
              <a:gd name="f37" fmla="*/ 1926136 f25 1"/>
              <a:gd name="f38" fmla="*/ 1827429 f26 1"/>
              <a:gd name="f39" fmla="*/ 103152 f25 1"/>
              <a:gd name="f40" fmla="*/ f27 1 f2"/>
              <a:gd name="f41" fmla="*/ f30 1 1979119"/>
              <a:gd name="f42" fmla="*/ f31 1 4127871"/>
              <a:gd name="f43" fmla="*/ f32 1 4127871"/>
              <a:gd name="f44" fmla="*/ f33 1 1979119"/>
              <a:gd name="f45" fmla="*/ f34 1 1979119"/>
              <a:gd name="f46" fmla="*/ f35 1 4127871"/>
              <a:gd name="f47" fmla="*/ f36 1 1979119"/>
              <a:gd name="f48" fmla="*/ f37 1 4127871"/>
              <a:gd name="f49" fmla="*/ f38 1 1979119"/>
              <a:gd name="f50" fmla="*/ f39 1 4127871"/>
              <a:gd name="f51" fmla="*/ f5 1 f28"/>
              <a:gd name="f52" fmla="*/ f6 1 f28"/>
              <a:gd name="f53" fmla="*/ f5 1 f29"/>
              <a:gd name="f54" fmla="*/ f7 1 f29"/>
              <a:gd name="f55" fmla="+- f40 0 f1"/>
              <a:gd name="f56" fmla="*/ f41 1 f28"/>
              <a:gd name="f57" fmla="*/ f42 1 f29"/>
              <a:gd name="f58" fmla="*/ f43 1 f29"/>
              <a:gd name="f59" fmla="*/ f44 1 f28"/>
              <a:gd name="f60" fmla="*/ f45 1 f28"/>
              <a:gd name="f61" fmla="*/ f46 1 f29"/>
              <a:gd name="f62" fmla="*/ f47 1 f28"/>
              <a:gd name="f63" fmla="*/ f48 1 f29"/>
              <a:gd name="f64" fmla="*/ f49 1 f28"/>
              <a:gd name="f65" fmla="*/ f50 1 f29"/>
              <a:gd name="f66" fmla="*/ f51 f23 1"/>
              <a:gd name="f67" fmla="*/ f52 f23 1"/>
              <a:gd name="f68" fmla="*/ f54 f24 1"/>
              <a:gd name="f69" fmla="*/ f53 f24 1"/>
              <a:gd name="f70" fmla="*/ f56 f23 1"/>
              <a:gd name="f71" fmla="*/ f57 f24 1"/>
              <a:gd name="f72" fmla="*/ f58 f24 1"/>
              <a:gd name="f73" fmla="*/ f59 f23 1"/>
              <a:gd name="f74" fmla="*/ f60 f23 1"/>
              <a:gd name="f75" fmla="*/ f61 f24 1"/>
              <a:gd name="f76" fmla="*/ f62 f23 1"/>
              <a:gd name="f77" fmla="*/ f63 f24 1"/>
              <a:gd name="f78" fmla="*/ f64 f23 1"/>
              <a:gd name="f79" fmla="*/ f65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5">
                <a:pos x="f70" y="f71"/>
              </a:cxn>
              <a:cxn ang="f55">
                <a:pos x="f70" y="f72"/>
              </a:cxn>
              <a:cxn ang="f55">
                <a:pos x="f73" y="f72"/>
              </a:cxn>
              <a:cxn ang="f55">
                <a:pos x="f74" y="f75"/>
              </a:cxn>
              <a:cxn ang="f55">
                <a:pos x="f76" y="f77"/>
              </a:cxn>
              <a:cxn ang="f55">
                <a:pos x="f78" y="f79"/>
              </a:cxn>
              <a:cxn ang="f55">
                <a:pos x="f70" y="f71"/>
              </a:cxn>
            </a:cxnLst>
            <a:rect l="f66" t="f69" r="f67" b="f68"/>
            <a:pathLst>
              <a:path w="1979119" h="4127871">
                <a:moveTo>
                  <a:pt x="f6" y="f5"/>
                </a:moveTo>
                <a:lnTo>
                  <a:pt x="f6" y="f7"/>
                </a:lnTo>
                <a:lnTo>
                  <a:pt x="f5" y="f7"/>
                </a:lnTo>
                <a:lnTo>
                  <a:pt x="f8" y="f9"/>
                </a:ln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lnTo>
                  <a:pt x="f6" y="f5"/>
                </a:lnTo>
                <a:close/>
              </a:path>
            </a:pathLst>
          </a:custGeom>
          <a:gradFill>
            <a:gsLst>
              <a:gs pos="0">
                <a:srgbClr val="F7AFF5">
                  <a:alpha val="35554"/>
                </a:srgbClr>
              </a:gs>
              <a:gs pos="100000">
                <a:srgbClr val="1C0FE1">
                  <a:alpha val="35019"/>
                </a:srgbClr>
              </a:gs>
            </a:gsLst>
            <a:path path="circle">
              <a:fillToRect t="100000" r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E69A05B-AC56-8DCB-1254-AEED9E9A665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45336" y="822960"/>
            <a:ext cx="8878824" cy="1069848"/>
          </a:xfrm>
        </p:spPr>
        <p:txBody>
          <a:bodyPr anchor="b"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C11E5825-59B3-F0EB-6AB4-4C93C8B3870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36192" y="2185415"/>
            <a:ext cx="2953512" cy="493776"/>
          </a:xfrm>
        </p:spPr>
        <p:txBody>
          <a:bodyPr/>
          <a:lstStyle>
            <a:lvl1pPr marL="0" indent="0">
              <a:buNone/>
              <a:defRPr sz="2400" b="1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DCB7549D-2D2D-9EF7-F762-47B4B422C539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1536192" y="2743200"/>
            <a:ext cx="2953512" cy="2578608"/>
          </a:xfrm>
        </p:spPr>
        <p:txBody>
          <a:bodyPr/>
          <a:lstStyle>
            <a:lvl1pPr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1C9B3388-095C-BBCC-B0F5-3934DF4457E3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4754880" y="2185415"/>
            <a:ext cx="2953512" cy="493776"/>
          </a:xfrm>
        </p:spPr>
        <p:txBody>
          <a:bodyPr/>
          <a:lstStyle>
            <a:lvl1pPr marL="0" indent="0">
              <a:buNone/>
              <a:defRPr sz="2400" b="1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BC0705B2-E415-4DF5-9C27-778BEFAF5556}"/>
              </a:ext>
            </a:extLst>
          </p:cNvPr>
          <p:cNvSpPr txBox="1">
            <a:spLocks noGrp="1"/>
          </p:cNvSpPr>
          <p:nvPr>
            <p:ph idx="4"/>
          </p:nvPr>
        </p:nvSpPr>
        <p:spPr>
          <a:xfrm>
            <a:off x="4754880" y="2743200"/>
            <a:ext cx="2953512" cy="2578608"/>
          </a:xfrm>
        </p:spPr>
        <p:txBody>
          <a:bodyPr/>
          <a:lstStyle>
            <a:lvl1pPr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8">
            <a:extLst>
              <a:ext uri="{FF2B5EF4-FFF2-40B4-BE49-F238E27FC236}">
                <a16:creationId xmlns:a16="http://schemas.microsoft.com/office/drawing/2014/main" id="{6B93FB25-DF51-2FCE-17E1-0A4B0CA5886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B99F5EB-29C7-4ACD-80BD-858756C2129D}" type="slidenum">
              <a:t>‹#›</a:t>
            </a:fld>
            <a:endParaRPr lang="en-US"/>
          </a:p>
        </p:txBody>
      </p:sp>
      <p:sp>
        <p:nvSpPr>
          <p:cNvPr id="13" name="Footer Placeholder 7">
            <a:extLst>
              <a:ext uri="{FF2B5EF4-FFF2-40B4-BE49-F238E27FC236}">
                <a16:creationId xmlns:a16="http://schemas.microsoft.com/office/drawing/2014/main" id="{34E33CA8-6D00-FCF2-E83E-15218898C0C9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Crypto: investing &amp; trading</a:t>
            </a:r>
          </a:p>
        </p:txBody>
      </p:sp>
      <p:cxnSp>
        <p:nvCxnSpPr>
          <p:cNvPr id="14" name="Straight Connector 20">
            <a:extLst>
              <a:ext uri="{FF2B5EF4-FFF2-40B4-BE49-F238E27FC236}">
                <a16:creationId xmlns:a16="http://schemas.microsoft.com/office/drawing/2014/main" id="{B30196F3-438D-3467-7B64-33CB5AC87F0C}"/>
              </a:ext>
            </a:extLst>
          </p:cNvPr>
          <p:cNvCxnSpPr/>
          <p:nvPr/>
        </p:nvCxnSpPr>
        <p:spPr>
          <a:xfrm>
            <a:off x="594167" y="846661"/>
            <a:ext cx="0" cy="5111011"/>
          </a:xfrm>
          <a:prstGeom prst="straightConnector1">
            <a:avLst/>
          </a:prstGeom>
          <a:noFill/>
          <a:ln w="6345" cap="flat">
            <a:solidFill>
              <a:srgbClr val="F6A6F4"/>
            </a:solidFill>
            <a:prstDash val="solid"/>
            <a:miter/>
          </a:ln>
        </p:spPr>
      </p:cxn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BAC120C8-68FB-3935-D295-25B73E7B794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973567" y="2185415"/>
            <a:ext cx="2953512" cy="493776"/>
          </a:xfrm>
        </p:spPr>
        <p:txBody>
          <a:bodyPr/>
          <a:lstStyle>
            <a:lvl1pPr marL="0" indent="0">
              <a:buNone/>
              <a:defRPr sz="2400" b="1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A5F4AA2D-6ECD-A07A-3E34-1DCAF80860AA}"/>
              </a:ext>
            </a:extLst>
          </p:cNvPr>
          <p:cNvSpPr txBox="1">
            <a:spLocks noGrp="1"/>
          </p:cNvSpPr>
          <p:nvPr>
            <p:ph idx="4294967295"/>
          </p:nvPr>
        </p:nvSpPr>
        <p:spPr>
          <a:xfrm>
            <a:off x="7973567" y="2743200"/>
            <a:ext cx="2953512" cy="2578608"/>
          </a:xfrm>
        </p:spPr>
        <p:txBody>
          <a:bodyPr/>
          <a:lstStyle>
            <a:lvl1pPr indent="-228600">
              <a:defRPr sz="1800"/>
            </a:lvl1pPr>
            <a:lvl2pPr indent="-228600">
              <a:defRPr sz="1600"/>
            </a:lvl2pPr>
            <a:lvl3pPr indent="-228600">
              <a:defRPr sz="1400"/>
            </a:lvl3pPr>
            <a:lvl4pPr indent="-228600">
              <a:defRPr sz="1200"/>
            </a:lvl4pPr>
            <a:lvl5pPr indent="-228600"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685324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4820CC-C0E9-0A09-1CF7-B2859174897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56591" y="832104"/>
            <a:ext cx="8878824" cy="1069848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31D9E0F-F9F4-7DF4-9908-147532CB2731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Crypto: investing &amp; trading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23ED086-F499-3980-7351-405A83BE4FF6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D864D0C-133E-4BBB-9A8D-C4A207FE58C6}" type="slidenum">
              <a:t>‹#›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848669C4-895C-5F7D-9AD1-352E55953ACE}"/>
              </a:ext>
            </a:extLst>
          </p:cNvPr>
          <p:cNvSpPr/>
          <p:nvPr/>
        </p:nvSpPr>
        <p:spPr>
          <a:xfrm flipH="1">
            <a:off x="3791020" y="2349815"/>
            <a:ext cx="2058049" cy="2058049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ABC3F0"/>
              </a:gs>
              <a:gs pos="100000">
                <a:srgbClr val="AAA5F9">
                  <a:alpha val="69515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A3A6FD26-6857-9464-8A1E-F4545E815BD7}"/>
              </a:ext>
            </a:extLst>
          </p:cNvPr>
          <p:cNvSpPr/>
          <p:nvPr/>
        </p:nvSpPr>
        <p:spPr>
          <a:xfrm flipH="1">
            <a:off x="8929765" y="2349815"/>
            <a:ext cx="2058049" cy="2058049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ABC3F0"/>
              </a:gs>
              <a:gs pos="100000">
                <a:srgbClr val="AAA5F9">
                  <a:alpha val="69515"/>
                </a:srgbClr>
              </a:gs>
            </a:gsLst>
            <a:path path="circle">
              <a:fillToRect r="100000" b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37BE822-A414-BE39-2A9C-D856606A531A}"/>
              </a:ext>
            </a:extLst>
          </p:cNvPr>
          <p:cNvSpPr/>
          <p:nvPr/>
        </p:nvSpPr>
        <p:spPr>
          <a:xfrm flipH="1">
            <a:off x="6342945" y="2349815"/>
            <a:ext cx="2058049" cy="2058049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92CDF0"/>
              </a:gs>
              <a:gs pos="100000">
                <a:srgbClr val="F6A6F4">
                  <a:alpha val="69284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8DA239D-7A3B-B862-DC9E-22B3D4A09F66}"/>
              </a:ext>
            </a:extLst>
          </p:cNvPr>
          <p:cNvSpPr/>
          <p:nvPr/>
        </p:nvSpPr>
        <p:spPr>
          <a:xfrm flipH="1">
            <a:off x="1247945" y="2349815"/>
            <a:ext cx="2058049" cy="2058049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92CDF0"/>
              </a:gs>
              <a:gs pos="100000">
                <a:srgbClr val="F6A6F4">
                  <a:alpha val="69284"/>
                </a:srgbClr>
              </a:gs>
            </a:gsLst>
            <a:path path="circle">
              <a:fillToRect t="100000" r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9" name="Text Placeholder 11">
            <a:extLst>
              <a:ext uri="{FF2B5EF4-FFF2-40B4-BE49-F238E27FC236}">
                <a16:creationId xmlns:a16="http://schemas.microsoft.com/office/drawing/2014/main" id="{78F2959A-64A3-A071-EF25-2F108C1C025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42525" y="4508650"/>
            <a:ext cx="2468880" cy="365760"/>
          </a:xfrm>
        </p:spPr>
        <p:txBody>
          <a:bodyPr lIns="0" tIns="0" rIns="0" bIns="0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11">
            <a:extLst>
              <a:ext uri="{FF2B5EF4-FFF2-40B4-BE49-F238E27FC236}">
                <a16:creationId xmlns:a16="http://schemas.microsoft.com/office/drawing/2014/main" id="{0919B5D4-BB5A-7187-2AE6-467E259F58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42525" y="4879878"/>
            <a:ext cx="2468880" cy="274640"/>
          </a:xfrm>
        </p:spPr>
        <p:txBody>
          <a:bodyPr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11">
            <a:extLst>
              <a:ext uri="{FF2B5EF4-FFF2-40B4-BE49-F238E27FC236}">
                <a16:creationId xmlns:a16="http://schemas.microsoft.com/office/drawing/2014/main" id="{7EA1B88A-3154-4084-8564-05EBFF72F78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27123" y="4508650"/>
            <a:ext cx="2468880" cy="365760"/>
          </a:xfrm>
        </p:spPr>
        <p:txBody>
          <a:bodyPr lIns="0" tIns="0" rIns="0" bIns="0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CAE91E40-4F67-D2C2-B0E4-ECBC8540EF86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627123" y="4879878"/>
            <a:ext cx="2468880" cy="274640"/>
          </a:xfrm>
        </p:spPr>
        <p:txBody>
          <a:bodyPr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25729AF4-3EA9-8707-78B1-C23A1A7EDF8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6003" y="4508650"/>
            <a:ext cx="2468880" cy="365760"/>
          </a:xfrm>
        </p:spPr>
        <p:txBody>
          <a:bodyPr lIns="0" tIns="0" rIns="0" bIns="0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A2AC0C45-6AF7-C243-81E1-133EE51B34A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096003" y="4879878"/>
            <a:ext cx="2468880" cy="274640"/>
          </a:xfrm>
        </p:spPr>
        <p:txBody>
          <a:bodyPr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7DEA59C7-E7A1-5948-15D7-5569172CA09D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724345" y="4508650"/>
            <a:ext cx="2468880" cy="365760"/>
          </a:xfrm>
        </p:spPr>
        <p:txBody>
          <a:bodyPr lIns="0" tIns="0" rIns="0" bIns="0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2000" b="1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8E76640F-2CEB-D06E-F9C8-AA59AC61027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724345" y="4879878"/>
            <a:ext cx="2468880" cy="274640"/>
          </a:xfrm>
        </p:spPr>
        <p:txBody>
          <a:bodyPr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Picture Placeholder 20">
            <a:extLst>
              <a:ext uri="{FF2B5EF4-FFF2-40B4-BE49-F238E27FC236}">
                <a16:creationId xmlns:a16="http://schemas.microsoft.com/office/drawing/2014/main" id="{84DA8EFB-1F1B-AA46-BDE2-D1109CBC259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399288" y="2505584"/>
            <a:ext cx="1746504" cy="1746504"/>
          </a:xfrm>
        </p:spPr>
        <p:txBody>
          <a:bodyPr anchor="ctr" anchorCtr="1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8" name="Picture Placeholder 20">
            <a:extLst>
              <a:ext uri="{FF2B5EF4-FFF2-40B4-BE49-F238E27FC236}">
                <a16:creationId xmlns:a16="http://schemas.microsoft.com/office/drawing/2014/main" id="{52690021-618E-4392-F8ED-AAF29D431CF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3946788" y="2505584"/>
            <a:ext cx="1746504" cy="1746504"/>
          </a:xfrm>
        </p:spPr>
        <p:txBody>
          <a:bodyPr anchor="ctr" anchorCtr="1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19" name="Picture Placeholder 20">
            <a:extLst>
              <a:ext uri="{FF2B5EF4-FFF2-40B4-BE49-F238E27FC236}">
                <a16:creationId xmlns:a16="http://schemas.microsoft.com/office/drawing/2014/main" id="{6CD77904-806A-587A-7CEB-7313E9152741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498713" y="2505584"/>
            <a:ext cx="1746504" cy="1746504"/>
          </a:xfrm>
        </p:spPr>
        <p:txBody>
          <a:bodyPr anchor="ctr" anchorCtr="1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20" name="Picture Placeholder 20">
            <a:extLst>
              <a:ext uri="{FF2B5EF4-FFF2-40B4-BE49-F238E27FC236}">
                <a16:creationId xmlns:a16="http://schemas.microsoft.com/office/drawing/2014/main" id="{689E1239-5236-AE86-9873-C9A97969390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085533" y="2505584"/>
            <a:ext cx="1746504" cy="1746504"/>
          </a:xfrm>
        </p:spPr>
        <p:txBody>
          <a:bodyPr anchor="ctr" anchorCtr="1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9043181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8">
            <a:extLst>
              <a:ext uri="{FF2B5EF4-FFF2-40B4-BE49-F238E27FC236}">
                <a16:creationId xmlns:a16="http://schemas.microsoft.com/office/drawing/2014/main" id="{76667CF4-C8E6-02DA-4D97-194EFFA78968}"/>
              </a:ext>
            </a:extLst>
          </p:cNvPr>
          <p:cNvSpPr/>
          <p:nvPr/>
        </p:nvSpPr>
        <p:spPr>
          <a:xfrm flipH="1">
            <a:off x="1704103" y="4055519"/>
            <a:ext cx="1231495" cy="123149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ABC3F0"/>
              </a:gs>
              <a:gs pos="100000">
                <a:srgbClr val="AAA5F9">
                  <a:alpha val="69515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3" name="Oval 9">
            <a:extLst>
              <a:ext uri="{FF2B5EF4-FFF2-40B4-BE49-F238E27FC236}">
                <a16:creationId xmlns:a16="http://schemas.microsoft.com/office/drawing/2014/main" id="{F54198AD-146F-F446-3E61-E33663708E7A}"/>
              </a:ext>
            </a:extLst>
          </p:cNvPr>
          <p:cNvSpPr/>
          <p:nvPr/>
        </p:nvSpPr>
        <p:spPr>
          <a:xfrm flipH="1">
            <a:off x="4228377" y="1853644"/>
            <a:ext cx="1231495" cy="123149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ABC3F0"/>
              </a:gs>
              <a:gs pos="100000">
                <a:srgbClr val="AAA5F9">
                  <a:alpha val="69515"/>
                </a:srgbClr>
              </a:gs>
            </a:gsLst>
            <a:path path="circle">
              <a:fillToRect l="100000" b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4" name="Oval 10">
            <a:extLst>
              <a:ext uri="{FF2B5EF4-FFF2-40B4-BE49-F238E27FC236}">
                <a16:creationId xmlns:a16="http://schemas.microsoft.com/office/drawing/2014/main" id="{30FBEB84-67C2-7E5D-3C3B-D0EDFB23263E}"/>
              </a:ext>
            </a:extLst>
          </p:cNvPr>
          <p:cNvSpPr/>
          <p:nvPr/>
        </p:nvSpPr>
        <p:spPr>
          <a:xfrm flipH="1">
            <a:off x="6752651" y="4055272"/>
            <a:ext cx="1231495" cy="123149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ABC3F0"/>
              </a:gs>
              <a:gs pos="100000">
                <a:srgbClr val="AAA5F9">
                  <a:alpha val="69515"/>
                </a:srgbClr>
              </a:gs>
            </a:gsLst>
            <a:path path="circle">
              <a:fillToRect t="100000" r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5" name="Oval 19">
            <a:extLst>
              <a:ext uri="{FF2B5EF4-FFF2-40B4-BE49-F238E27FC236}">
                <a16:creationId xmlns:a16="http://schemas.microsoft.com/office/drawing/2014/main" id="{31EEB727-65D3-A288-EA9C-0178E3FA0F0D}"/>
              </a:ext>
            </a:extLst>
          </p:cNvPr>
          <p:cNvSpPr/>
          <p:nvPr/>
        </p:nvSpPr>
        <p:spPr>
          <a:xfrm flipH="1">
            <a:off x="9280949" y="4066153"/>
            <a:ext cx="1231495" cy="123149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92CDF0"/>
              </a:gs>
              <a:gs pos="100000">
                <a:srgbClr val="F6A6F4">
                  <a:alpha val="69284"/>
                </a:srgbClr>
              </a:gs>
            </a:gsLst>
            <a:path path="circle">
              <a:fillToRect r="100000" b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6" name="Oval 24">
            <a:extLst>
              <a:ext uri="{FF2B5EF4-FFF2-40B4-BE49-F238E27FC236}">
                <a16:creationId xmlns:a16="http://schemas.microsoft.com/office/drawing/2014/main" id="{A3EFA3B2-FE37-5CBE-4CC4-1EA7313F52BE}"/>
              </a:ext>
            </a:extLst>
          </p:cNvPr>
          <p:cNvSpPr/>
          <p:nvPr/>
        </p:nvSpPr>
        <p:spPr>
          <a:xfrm flipH="1">
            <a:off x="4228377" y="4056369"/>
            <a:ext cx="1231495" cy="123149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92CDF0"/>
              </a:gs>
              <a:gs pos="100000">
                <a:srgbClr val="F6A6F4">
                  <a:alpha val="69284"/>
                </a:srgbClr>
              </a:gs>
            </a:gsLst>
            <a:path path="circle">
              <a:fillToRect l="100000" b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7" name="Oval 25">
            <a:extLst>
              <a:ext uri="{FF2B5EF4-FFF2-40B4-BE49-F238E27FC236}">
                <a16:creationId xmlns:a16="http://schemas.microsoft.com/office/drawing/2014/main" id="{824718B0-E0DB-E34D-C1FC-22F396E331BB}"/>
              </a:ext>
            </a:extLst>
          </p:cNvPr>
          <p:cNvSpPr/>
          <p:nvPr/>
        </p:nvSpPr>
        <p:spPr>
          <a:xfrm flipH="1">
            <a:off x="9276926" y="1861864"/>
            <a:ext cx="1231495" cy="123149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ABC3F0"/>
              </a:gs>
              <a:gs pos="100000">
                <a:srgbClr val="AAA5F9">
                  <a:alpha val="69515"/>
                </a:srgbClr>
              </a:gs>
            </a:gsLst>
            <a:path path="circle">
              <a:fillToRect r="100000" b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8" name="Oval 26">
            <a:extLst>
              <a:ext uri="{FF2B5EF4-FFF2-40B4-BE49-F238E27FC236}">
                <a16:creationId xmlns:a16="http://schemas.microsoft.com/office/drawing/2014/main" id="{A6CD48E0-22A4-6073-A77D-8D1AAC71F224}"/>
              </a:ext>
            </a:extLst>
          </p:cNvPr>
          <p:cNvSpPr/>
          <p:nvPr/>
        </p:nvSpPr>
        <p:spPr>
          <a:xfrm flipH="1">
            <a:off x="6752651" y="1855811"/>
            <a:ext cx="1231495" cy="123149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92CDF0"/>
              </a:gs>
              <a:gs pos="100000">
                <a:srgbClr val="F6A6F4">
                  <a:alpha val="69284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9" name="Oval 27">
            <a:extLst>
              <a:ext uri="{FF2B5EF4-FFF2-40B4-BE49-F238E27FC236}">
                <a16:creationId xmlns:a16="http://schemas.microsoft.com/office/drawing/2014/main" id="{A436F722-D021-F488-309A-29B10329F767}"/>
              </a:ext>
            </a:extLst>
          </p:cNvPr>
          <p:cNvSpPr/>
          <p:nvPr/>
        </p:nvSpPr>
        <p:spPr>
          <a:xfrm flipH="1">
            <a:off x="1692042" y="1846018"/>
            <a:ext cx="1231495" cy="1231495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gradFill>
            <a:gsLst>
              <a:gs pos="0">
                <a:srgbClr val="92CDF0"/>
              </a:gs>
              <a:gs pos="100000">
                <a:srgbClr val="F6A6F4">
                  <a:alpha val="69284"/>
                </a:srgbClr>
              </a:gs>
            </a:gsLst>
            <a:path path="circle">
              <a:fillToRect t="100000" r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D1DAD146-F7C4-27AE-D2A1-A3742C4A4CB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656591" y="338328"/>
            <a:ext cx="8878824" cy="1069848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1" name="Footer Placeholder 2">
            <a:extLst>
              <a:ext uri="{FF2B5EF4-FFF2-40B4-BE49-F238E27FC236}">
                <a16:creationId xmlns:a16="http://schemas.microsoft.com/office/drawing/2014/main" id="{7D011D22-1A8A-520B-66E0-DD6AC20D6D3B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Crypto: investing &amp; trading</a:t>
            </a:r>
          </a:p>
        </p:txBody>
      </p:sp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B9F677B2-7EB6-AEE5-8861-BF66BCB5B7D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802970A-4DAD-4B44-955F-AFE57778C1BB}" type="slidenum">
              <a:t>‹#›</a:t>
            </a:fld>
            <a:endParaRPr lang="en-US"/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D9BBCDFA-4D4C-8C32-E437-C7AD7BB6766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76851" y="3209544"/>
            <a:ext cx="2286000" cy="182880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06E9D68C-2C26-6A2F-FDC5-B774A7142F6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76851" y="3447288"/>
            <a:ext cx="2286000" cy="265176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5" name="Text Placeholder 11">
            <a:extLst>
              <a:ext uri="{FF2B5EF4-FFF2-40B4-BE49-F238E27FC236}">
                <a16:creationId xmlns:a16="http://schemas.microsoft.com/office/drawing/2014/main" id="{2953EDF0-76A2-4C28-0CD2-107BD2087D3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01125" y="3209544"/>
            <a:ext cx="2286000" cy="182880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11">
            <a:extLst>
              <a:ext uri="{FF2B5EF4-FFF2-40B4-BE49-F238E27FC236}">
                <a16:creationId xmlns:a16="http://schemas.microsoft.com/office/drawing/2014/main" id="{DDB187B4-D0F6-3364-DBD7-B1AF22FD395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01125" y="3447288"/>
            <a:ext cx="2286000" cy="265176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7" name="Text Placeholder 11">
            <a:extLst>
              <a:ext uri="{FF2B5EF4-FFF2-40B4-BE49-F238E27FC236}">
                <a16:creationId xmlns:a16="http://schemas.microsoft.com/office/drawing/2014/main" id="{1BEE3802-338D-6EB3-4EB4-081DE3E4982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25399" y="3209544"/>
            <a:ext cx="2286000" cy="182880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8" name="Text Placeholder 11">
            <a:extLst>
              <a:ext uri="{FF2B5EF4-FFF2-40B4-BE49-F238E27FC236}">
                <a16:creationId xmlns:a16="http://schemas.microsoft.com/office/drawing/2014/main" id="{2E38BC00-E495-1E1D-6103-D279ABEAC55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25399" y="3447288"/>
            <a:ext cx="2286000" cy="265176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1">
            <a:extLst>
              <a:ext uri="{FF2B5EF4-FFF2-40B4-BE49-F238E27FC236}">
                <a16:creationId xmlns:a16="http://schemas.microsoft.com/office/drawing/2014/main" id="{2067BCDC-9D44-7D0F-3ABB-BE046FA72BD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749674" y="3209544"/>
            <a:ext cx="2286000" cy="182880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11">
            <a:extLst>
              <a:ext uri="{FF2B5EF4-FFF2-40B4-BE49-F238E27FC236}">
                <a16:creationId xmlns:a16="http://schemas.microsoft.com/office/drawing/2014/main" id="{F9B054A2-D67C-3A18-D5CA-18028A04286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749674" y="3447288"/>
            <a:ext cx="2286000" cy="265176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2134ABD9-BFBD-06D2-1B00-2C7337F21C60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782010" y="1935985"/>
            <a:ext cx="1051560" cy="1051560"/>
          </a:xfrm>
        </p:spPr>
        <p:txBody>
          <a:bodyPr anchor="ctr" anchorCtr="1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22" name="Picture Placeholder 20">
            <a:extLst>
              <a:ext uri="{FF2B5EF4-FFF2-40B4-BE49-F238E27FC236}">
                <a16:creationId xmlns:a16="http://schemas.microsoft.com/office/drawing/2014/main" id="{65E58987-AE9B-0FBB-4841-365BA2752F8C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318345" y="1935985"/>
            <a:ext cx="1051560" cy="1051560"/>
          </a:xfrm>
        </p:spPr>
        <p:txBody>
          <a:bodyPr anchor="ctr" anchorCtr="1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23" name="Picture Placeholder 20">
            <a:extLst>
              <a:ext uri="{FF2B5EF4-FFF2-40B4-BE49-F238E27FC236}">
                <a16:creationId xmlns:a16="http://schemas.microsoft.com/office/drawing/2014/main" id="{40AD707B-98B8-C335-A235-A9E0BECA1DC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842619" y="1935985"/>
            <a:ext cx="1051560" cy="1051560"/>
          </a:xfrm>
        </p:spPr>
        <p:txBody>
          <a:bodyPr anchor="ctr" anchorCtr="1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24" name="Picture Placeholder 20">
            <a:extLst>
              <a:ext uri="{FF2B5EF4-FFF2-40B4-BE49-F238E27FC236}">
                <a16:creationId xmlns:a16="http://schemas.microsoft.com/office/drawing/2014/main" id="{7453335D-2E3C-3A55-1F5A-BC2BE33BBD52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366894" y="1935985"/>
            <a:ext cx="1051560" cy="1051560"/>
          </a:xfrm>
        </p:spPr>
        <p:txBody>
          <a:bodyPr anchor="ctr" anchorCtr="1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25" name="Picture Placeholder 20">
            <a:extLst>
              <a:ext uri="{FF2B5EF4-FFF2-40B4-BE49-F238E27FC236}">
                <a16:creationId xmlns:a16="http://schemas.microsoft.com/office/drawing/2014/main" id="{E3DEA98D-F196-46EC-120E-F04DCA657A47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1794071" y="4145487"/>
            <a:ext cx="1051560" cy="1051560"/>
          </a:xfrm>
        </p:spPr>
        <p:txBody>
          <a:bodyPr anchor="ctr" anchorCtr="1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26" name="Picture Placeholder 20">
            <a:extLst>
              <a:ext uri="{FF2B5EF4-FFF2-40B4-BE49-F238E27FC236}">
                <a16:creationId xmlns:a16="http://schemas.microsoft.com/office/drawing/2014/main" id="{F2362A80-FD83-493E-F773-5D01977348B3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4318345" y="4146328"/>
            <a:ext cx="1051560" cy="1051560"/>
          </a:xfrm>
        </p:spPr>
        <p:txBody>
          <a:bodyPr anchor="ctr" anchorCtr="1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27" name="Picture Placeholder 20">
            <a:extLst>
              <a:ext uri="{FF2B5EF4-FFF2-40B4-BE49-F238E27FC236}">
                <a16:creationId xmlns:a16="http://schemas.microsoft.com/office/drawing/2014/main" id="{9D11B3F3-238F-B98C-3979-6482BF07CA98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6842619" y="4145240"/>
            <a:ext cx="1051560" cy="1051560"/>
          </a:xfrm>
        </p:spPr>
        <p:txBody>
          <a:bodyPr anchor="ctr" anchorCtr="1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28" name="Picture Placeholder 20">
            <a:extLst>
              <a:ext uri="{FF2B5EF4-FFF2-40B4-BE49-F238E27FC236}">
                <a16:creationId xmlns:a16="http://schemas.microsoft.com/office/drawing/2014/main" id="{A81C6F5B-38B1-C02A-DCA0-7D272C9B0F9D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9370917" y="4156121"/>
            <a:ext cx="1051560" cy="1051560"/>
          </a:xfrm>
        </p:spPr>
        <p:txBody>
          <a:bodyPr anchor="ctr" anchorCtr="1"/>
          <a:lstStyle>
            <a:lvl1pPr marL="0" indent="0" algn="ctr">
              <a:buNone/>
              <a:defRPr sz="11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29" name="Text Placeholder 11">
            <a:extLst>
              <a:ext uri="{FF2B5EF4-FFF2-40B4-BE49-F238E27FC236}">
                <a16:creationId xmlns:a16="http://schemas.microsoft.com/office/drawing/2014/main" id="{2D54599A-2931-0A2D-896B-B6A8B214C2F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76851" y="5440680"/>
            <a:ext cx="2286000" cy="182880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Text Placeholder 11">
            <a:extLst>
              <a:ext uri="{FF2B5EF4-FFF2-40B4-BE49-F238E27FC236}">
                <a16:creationId xmlns:a16="http://schemas.microsoft.com/office/drawing/2014/main" id="{1DBCAB49-BB3B-D1B9-A5A9-E7E988B33E2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76851" y="5678424"/>
            <a:ext cx="2286000" cy="265176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Text Placeholder 11">
            <a:extLst>
              <a:ext uri="{FF2B5EF4-FFF2-40B4-BE49-F238E27FC236}">
                <a16:creationId xmlns:a16="http://schemas.microsoft.com/office/drawing/2014/main" id="{21C1EC1C-EC69-D883-CF3F-50455A951C4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01125" y="5440680"/>
            <a:ext cx="2286000" cy="182880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2" name="Text Placeholder 11">
            <a:extLst>
              <a:ext uri="{FF2B5EF4-FFF2-40B4-BE49-F238E27FC236}">
                <a16:creationId xmlns:a16="http://schemas.microsoft.com/office/drawing/2014/main" id="{346A3E91-E196-7E83-FD17-D6A96FE1B42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701125" y="5678424"/>
            <a:ext cx="2286000" cy="265176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3" name="Text Placeholder 11">
            <a:extLst>
              <a:ext uri="{FF2B5EF4-FFF2-40B4-BE49-F238E27FC236}">
                <a16:creationId xmlns:a16="http://schemas.microsoft.com/office/drawing/2014/main" id="{1C79D730-9939-02CE-BF9F-E2C08BC063D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25399" y="5440680"/>
            <a:ext cx="2286000" cy="182880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4" name="Text Placeholder 11">
            <a:extLst>
              <a:ext uri="{FF2B5EF4-FFF2-40B4-BE49-F238E27FC236}">
                <a16:creationId xmlns:a16="http://schemas.microsoft.com/office/drawing/2014/main" id="{648226AF-7626-9369-40ED-480FFDDB021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225399" y="5678424"/>
            <a:ext cx="2286000" cy="265176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5" name="Text Placeholder 11">
            <a:extLst>
              <a:ext uri="{FF2B5EF4-FFF2-40B4-BE49-F238E27FC236}">
                <a16:creationId xmlns:a16="http://schemas.microsoft.com/office/drawing/2014/main" id="{EA4C8EB2-16E8-12BE-F61C-11AC7B4759C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749674" y="5440680"/>
            <a:ext cx="2286000" cy="182880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600" b="1" spc="20">
                <a:latin typeface="Tw Cen M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Text Placeholder 11">
            <a:extLst>
              <a:ext uri="{FF2B5EF4-FFF2-40B4-BE49-F238E27FC236}">
                <a16:creationId xmlns:a16="http://schemas.microsoft.com/office/drawing/2014/main" id="{BC5FB036-B010-881B-AD7D-695B937833E9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749674" y="5678424"/>
            <a:ext cx="2286000" cy="265176"/>
          </a:xfrm>
        </p:spPr>
        <p:txBody>
          <a:bodyPr anchor="ctr" anchorCtr="1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400" spc="2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730615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: Shape 23">
            <a:extLst>
              <a:ext uri="{FF2B5EF4-FFF2-40B4-BE49-F238E27FC236}">
                <a16:creationId xmlns:a16="http://schemas.microsoft.com/office/drawing/2014/main" id="{833BC1DA-226D-DA77-316F-F7C36E51CBC6}"/>
              </a:ext>
            </a:extLst>
          </p:cNvPr>
          <p:cNvSpPr/>
          <p:nvPr/>
        </p:nvSpPr>
        <p:spPr>
          <a:xfrm>
            <a:off x="0" y="3079991"/>
            <a:ext cx="4744044" cy="377801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4744043"/>
              <a:gd name="f7" fmla="val 3778013"/>
              <a:gd name="f8" fmla="val 552680"/>
              <a:gd name="f9" fmla="val 2"/>
              <a:gd name="f10" fmla="val 1474475"/>
              <a:gd name="f11" fmla="val 1086"/>
              <a:gd name="f12" fmla="val 2486209"/>
              <a:gd name="f13" fmla="val 585872"/>
              <a:gd name="f14" fmla="val 3368067"/>
              <a:gd name="f15" fmla="val 2076456"/>
              <a:gd name="f16" fmla="val 3678455"/>
              <a:gd name="f17" fmla="val 2598086"/>
              <a:gd name="f18" fmla="val 4104379"/>
              <a:gd name="f19" fmla="val 3133243"/>
              <a:gd name="f20" fmla="val 4603294"/>
              <a:gd name="f21" fmla="val 3641510"/>
              <a:gd name="f22" fmla="val 73323"/>
              <a:gd name="f23" fmla="val 163773"/>
              <a:gd name="f24" fmla="val 34335"/>
              <a:gd name="f25" fmla="val 291146"/>
              <a:gd name="f26" fmla="val 11604"/>
              <a:gd name="f27" fmla="val 420996"/>
              <a:gd name="f28" fmla="+- 0 0 154"/>
              <a:gd name="f29" fmla="+- 0 0 -90"/>
              <a:gd name="f30" fmla="*/ f3 1 4744043"/>
              <a:gd name="f31" fmla="*/ f4 1 3778013"/>
              <a:gd name="f32" fmla="+- f7 0 f5"/>
              <a:gd name="f33" fmla="+- f6 0 f5"/>
              <a:gd name="f34" fmla="*/ f29 f0 1"/>
              <a:gd name="f35" fmla="*/ f33 1 4744043"/>
              <a:gd name="f36" fmla="*/ f32 1 3778013"/>
              <a:gd name="f37" fmla="*/ 552680 f33 1"/>
              <a:gd name="f38" fmla="*/ 2 f32 1"/>
              <a:gd name="f39" fmla="*/ 3368067 f33 1"/>
              <a:gd name="f40" fmla="*/ 2076456 f32 1"/>
              <a:gd name="f41" fmla="*/ 4603294 f33 1"/>
              <a:gd name="f42" fmla="*/ 3641510 f32 1"/>
              <a:gd name="f43" fmla="*/ 4744043 f33 1"/>
              <a:gd name="f44" fmla="*/ 3778013 f32 1"/>
              <a:gd name="f45" fmla="*/ 0 f33 1"/>
              <a:gd name="f46" fmla="*/ 73323 f32 1"/>
              <a:gd name="f47" fmla="*/ 163773 f33 1"/>
              <a:gd name="f48" fmla="*/ 34335 f32 1"/>
              <a:gd name="f49" fmla="*/ f34 1 f2"/>
              <a:gd name="f50" fmla="*/ f37 1 4744043"/>
              <a:gd name="f51" fmla="*/ f38 1 3778013"/>
              <a:gd name="f52" fmla="*/ f39 1 4744043"/>
              <a:gd name="f53" fmla="*/ f40 1 3778013"/>
              <a:gd name="f54" fmla="*/ f41 1 4744043"/>
              <a:gd name="f55" fmla="*/ f42 1 3778013"/>
              <a:gd name="f56" fmla="*/ f43 1 4744043"/>
              <a:gd name="f57" fmla="*/ f44 1 3778013"/>
              <a:gd name="f58" fmla="*/ f45 1 4744043"/>
              <a:gd name="f59" fmla="*/ f46 1 3778013"/>
              <a:gd name="f60" fmla="*/ f47 1 4744043"/>
              <a:gd name="f61" fmla="*/ f48 1 3778013"/>
              <a:gd name="f62" fmla="*/ f5 1 f35"/>
              <a:gd name="f63" fmla="*/ f6 1 f35"/>
              <a:gd name="f64" fmla="*/ f5 1 f36"/>
              <a:gd name="f65" fmla="*/ f7 1 f36"/>
              <a:gd name="f66" fmla="+- f49 0 f1"/>
              <a:gd name="f67" fmla="*/ f50 1 f35"/>
              <a:gd name="f68" fmla="*/ f51 1 f36"/>
              <a:gd name="f69" fmla="*/ f52 1 f35"/>
              <a:gd name="f70" fmla="*/ f53 1 f36"/>
              <a:gd name="f71" fmla="*/ f54 1 f35"/>
              <a:gd name="f72" fmla="*/ f55 1 f36"/>
              <a:gd name="f73" fmla="*/ f56 1 f35"/>
              <a:gd name="f74" fmla="*/ f57 1 f36"/>
              <a:gd name="f75" fmla="*/ f58 1 f35"/>
              <a:gd name="f76" fmla="*/ f59 1 f36"/>
              <a:gd name="f77" fmla="*/ f60 1 f35"/>
              <a:gd name="f78" fmla="*/ f61 1 f36"/>
              <a:gd name="f79" fmla="*/ f62 f30 1"/>
              <a:gd name="f80" fmla="*/ f63 f30 1"/>
              <a:gd name="f81" fmla="*/ f65 f31 1"/>
              <a:gd name="f82" fmla="*/ f64 f31 1"/>
              <a:gd name="f83" fmla="*/ f67 f30 1"/>
              <a:gd name="f84" fmla="*/ f68 f31 1"/>
              <a:gd name="f85" fmla="*/ f69 f30 1"/>
              <a:gd name="f86" fmla="*/ f70 f31 1"/>
              <a:gd name="f87" fmla="*/ f71 f30 1"/>
              <a:gd name="f88" fmla="*/ f72 f31 1"/>
              <a:gd name="f89" fmla="*/ f73 f30 1"/>
              <a:gd name="f90" fmla="*/ f74 f31 1"/>
              <a:gd name="f91" fmla="*/ f75 f30 1"/>
              <a:gd name="f92" fmla="*/ f76 f31 1"/>
              <a:gd name="f93" fmla="*/ f77 f30 1"/>
              <a:gd name="f94" fmla="*/ f78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6">
                <a:pos x="f83" y="f84"/>
              </a:cxn>
              <a:cxn ang="f66">
                <a:pos x="f85" y="f86"/>
              </a:cxn>
              <a:cxn ang="f66">
                <a:pos x="f87" y="f88"/>
              </a:cxn>
              <a:cxn ang="f66">
                <a:pos x="f89" y="f90"/>
              </a:cxn>
              <a:cxn ang="f66">
                <a:pos x="f91" y="f90"/>
              </a:cxn>
              <a:cxn ang="f66">
                <a:pos x="f91" y="f92"/>
              </a:cxn>
              <a:cxn ang="f66">
                <a:pos x="f93" y="f94"/>
              </a:cxn>
              <a:cxn ang="f66">
                <a:pos x="f83" y="f84"/>
              </a:cxn>
            </a:cxnLst>
            <a:rect l="f79" t="f82" r="f80" b="f81"/>
            <a:pathLst>
              <a:path w="4744043" h="3778013">
                <a:moveTo>
                  <a:pt x="f8" y="f9"/>
                </a:move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lnTo>
                  <a:pt x="f6" y="f7"/>
                </a:lnTo>
                <a:lnTo>
                  <a:pt x="f5" y="f7"/>
                </a:lnTo>
                <a:lnTo>
                  <a:pt x="f5" y="f22"/>
                </a:lnTo>
                <a:lnTo>
                  <a:pt x="f23" y="f24"/>
                </a:lnTo>
                <a:cubicBezTo>
                  <a:pt x="f25" y="f26"/>
                  <a:pt x="f27" y="f28"/>
                  <a:pt x="f8" y="f9"/>
                </a:cubicBezTo>
                <a:close/>
              </a:path>
            </a:pathLst>
          </a:custGeom>
          <a:gradFill>
            <a:gsLst>
              <a:gs pos="0">
                <a:srgbClr val="102857">
                  <a:alpha val="67969"/>
                </a:srgbClr>
              </a:gs>
              <a:gs pos="100000">
                <a:srgbClr val="92CDF0">
                  <a:alpha val="29022"/>
                </a:srgbClr>
              </a:gs>
            </a:gsLst>
            <a:path path="circle">
              <a:fillToRect r="100000" b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 Light"/>
            </a:endParaRPr>
          </a:p>
        </p:txBody>
      </p:sp>
      <p:sp>
        <p:nvSpPr>
          <p:cNvPr id="3" name="Freeform: Shape 18">
            <a:extLst>
              <a:ext uri="{FF2B5EF4-FFF2-40B4-BE49-F238E27FC236}">
                <a16:creationId xmlns:a16="http://schemas.microsoft.com/office/drawing/2014/main" id="{942F66BE-67C0-DBDB-AAFD-BA67E9F76930}"/>
              </a:ext>
            </a:extLst>
          </p:cNvPr>
          <p:cNvSpPr/>
          <p:nvPr/>
        </p:nvSpPr>
        <p:spPr>
          <a:xfrm>
            <a:off x="0" y="0"/>
            <a:ext cx="6552599" cy="31120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552595"/>
              <a:gd name="f7" fmla="val 3112082"/>
              <a:gd name="f8" fmla="val 6479403"/>
              <a:gd name="f9" fmla="val 116338"/>
              <a:gd name="f10" fmla="val 6181653"/>
              <a:gd name="f11" fmla="val 532833"/>
              <a:gd name="f12" fmla="val 5587528"/>
              <a:gd name="f13" fmla="val 785625"/>
              <a:gd name="f14" fmla="val 4627940"/>
              <a:gd name="f15" fmla="val 645238"/>
              <a:gd name="f16" fmla="val 3343367"/>
              <a:gd name="f17" fmla="val 460619"/>
              <a:gd name="f18" fmla="val 1347900"/>
              <a:gd name="f19" fmla="val 971915"/>
              <a:gd name="f20" fmla="val 631580"/>
              <a:gd name="f21" fmla="val 1915852"/>
              <a:gd name="f22" fmla="val 407731"/>
              <a:gd name="f23" fmla="val 2210834"/>
              <a:gd name="f24" fmla="val 204970"/>
              <a:gd name="f25" fmla="val 2565624"/>
              <a:gd name="f26" fmla="val 46252"/>
              <a:gd name="f27" fmla="val 2980209"/>
              <a:gd name="f28" fmla="val 1037361"/>
              <a:gd name="f29" fmla="+- 0 0 -90"/>
              <a:gd name="f30" fmla="*/ f3 1 6552595"/>
              <a:gd name="f31" fmla="*/ f4 1 3112082"/>
              <a:gd name="f32" fmla="+- f7 0 f5"/>
              <a:gd name="f33" fmla="+- f6 0 f5"/>
              <a:gd name="f34" fmla="*/ f29 f0 1"/>
              <a:gd name="f35" fmla="*/ f33 1 6552595"/>
              <a:gd name="f36" fmla="*/ f32 1 3112082"/>
              <a:gd name="f37" fmla="*/ 6552595 f33 1"/>
              <a:gd name="f38" fmla="*/ 0 f32 1"/>
              <a:gd name="f39" fmla="*/ 6479403 f33 1"/>
              <a:gd name="f40" fmla="*/ 116338 f32 1"/>
              <a:gd name="f41" fmla="*/ 4627940 f33 1"/>
              <a:gd name="f42" fmla="*/ 645238 f32 1"/>
              <a:gd name="f43" fmla="*/ 631580 f33 1"/>
              <a:gd name="f44" fmla="*/ 1915852 f32 1"/>
              <a:gd name="f45" fmla="*/ 46252 f33 1"/>
              <a:gd name="f46" fmla="*/ 2980209 f32 1"/>
              <a:gd name="f47" fmla="*/ 0 f33 1"/>
              <a:gd name="f48" fmla="*/ 3112082 f32 1"/>
              <a:gd name="f49" fmla="*/ 1037361 f32 1"/>
              <a:gd name="f50" fmla="*/ f34 1 f2"/>
              <a:gd name="f51" fmla="*/ f37 1 6552595"/>
              <a:gd name="f52" fmla="*/ f38 1 3112082"/>
              <a:gd name="f53" fmla="*/ f39 1 6552595"/>
              <a:gd name="f54" fmla="*/ f40 1 3112082"/>
              <a:gd name="f55" fmla="*/ f41 1 6552595"/>
              <a:gd name="f56" fmla="*/ f42 1 3112082"/>
              <a:gd name="f57" fmla="*/ f43 1 6552595"/>
              <a:gd name="f58" fmla="*/ f44 1 3112082"/>
              <a:gd name="f59" fmla="*/ f45 1 6552595"/>
              <a:gd name="f60" fmla="*/ f46 1 3112082"/>
              <a:gd name="f61" fmla="*/ f47 1 6552595"/>
              <a:gd name="f62" fmla="*/ f48 1 3112082"/>
              <a:gd name="f63" fmla="*/ f49 1 3112082"/>
              <a:gd name="f64" fmla="*/ f5 1 f35"/>
              <a:gd name="f65" fmla="*/ f6 1 f35"/>
              <a:gd name="f66" fmla="*/ f5 1 f36"/>
              <a:gd name="f67" fmla="*/ f7 1 f36"/>
              <a:gd name="f68" fmla="+- f50 0 f1"/>
              <a:gd name="f69" fmla="*/ f51 1 f35"/>
              <a:gd name="f70" fmla="*/ f52 1 f36"/>
              <a:gd name="f71" fmla="*/ f53 1 f35"/>
              <a:gd name="f72" fmla="*/ f54 1 f36"/>
              <a:gd name="f73" fmla="*/ f55 1 f35"/>
              <a:gd name="f74" fmla="*/ f56 1 f36"/>
              <a:gd name="f75" fmla="*/ f57 1 f35"/>
              <a:gd name="f76" fmla="*/ f58 1 f36"/>
              <a:gd name="f77" fmla="*/ f59 1 f35"/>
              <a:gd name="f78" fmla="*/ f60 1 f36"/>
              <a:gd name="f79" fmla="*/ f61 1 f35"/>
              <a:gd name="f80" fmla="*/ f62 1 f36"/>
              <a:gd name="f81" fmla="*/ f63 1 f36"/>
              <a:gd name="f82" fmla="*/ f64 f30 1"/>
              <a:gd name="f83" fmla="*/ f65 f30 1"/>
              <a:gd name="f84" fmla="*/ f67 f31 1"/>
              <a:gd name="f85" fmla="*/ f66 f31 1"/>
              <a:gd name="f86" fmla="*/ f69 f30 1"/>
              <a:gd name="f87" fmla="*/ f70 f31 1"/>
              <a:gd name="f88" fmla="*/ f71 f30 1"/>
              <a:gd name="f89" fmla="*/ f72 f31 1"/>
              <a:gd name="f90" fmla="*/ f73 f30 1"/>
              <a:gd name="f91" fmla="*/ f74 f31 1"/>
              <a:gd name="f92" fmla="*/ f75 f30 1"/>
              <a:gd name="f93" fmla="*/ f76 f31 1"/>
              <a:gd name="f94" fmla="*/ f77 f30 1"/>
              <a:gd name="f95" fmla="*/ f78 f31 1"/>
              <a:gd name="f96" fmla="*/ f79 f30 1"/>
              <a:gd name="f97" fmla="*/ f80 f31 1"/>
              <a:gd name="f98" fmla="*/ f81 f31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8">
                <a:pos x="f86" y="f87"/>
              </a:cxn>
              <a:cxn ang="f68">
                <a:pos x="f88" y="f89"/>
              </a:cxn>
              <a:cxn ang="f68">
                <a:pos x="f90" y="f91"/>
              </a:cxn>
              <a:cxn ang="f68">
                <a:pos x="f92" y="f93"/>
              </a:cxn>
              <a:cxn ang="f68">
                <a:pos x="f94" y="f95"/>
              </a:cxn>
              <a:cxn ang="f68">
                <a:pos x="f96" y="f97"/>
              </a:cxn>
              <a:cxn ang="f68">
                <a:pos x="f96" y="f98"/>
              </a:cxn>
              <a:cxn ang="f68">
                <a:pos x="f96" y="f87"/>
              </a:cxn>
            </a:cxnLst>
            <a:rect l="f82" t="f85" r="f83" b="f84"/>
            <a:pathLst>
              <a:path w="6552595" h="3112082">
                <a:moveTo>
                  <a:pt x="f6" y="f5"/>
                </a:moveTo>
                <a:lnTo>
                  <a:pt x="f8" y="f9"/>
                </a:ln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ubicBezTo>
                  <a:pt x="f22" y="f23"/>
                  <a:pt x="f24" y="f25"/>
                  <a:pt x="f26" y="f27"/>
                </a:cubicBezTo>
                <a:lnTo>
                  <a:pt x="f5" y="f7"/>
                </a:lnTo>
                <a:lnTo>
                  <a:pt x="f5" y="f28"/>
                </a:lnTo>
                <a:lnTo>
                  <a:pt x="f5" y="f5"/>
                </a:lnTo>
                <a:close/>
              </a:path>
            </a:pathLst>
          </a:custGeom>
          <a:gradFill>
            <a:gsLst>
              <a:gs pos="0">
                <a:srgbClr val="92CDF0">
                  <a:alpha val="56738"/>
                </a:srgbClr>
              </a:gs>
              <a:gs pos="100000">
                <a:srgbClr val="102857"/>
              </a:gs>
            </a:gsLst>
            <a:path path="circle">
              <a:fillToRect l="100000" b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 Light"/>
            </a:endParaRPr>
          </a:p>
        </p:txBody>
      </p:sp>
      <p:sp>
        <p:nvSpPr>
          <p:cNvPr id="4" name="Freeform: Shape 13">
            <a:extLst>
              <a:ext uri="{FF2B5EF4-FFF2-40B4-BE49-F238E27FC236}">
                <a16:creationId xmlns:a16="http://schemas.microsoft.com/office/drawing/2014/main" id="{46275AC3-92AE-0D94-C47F-3B445F22D99C}"/>
              </a:ext>
            </a:extLst>
          </p:cNvPr>
          <p:cNvSpPr/>
          <p:nvPr/>
        </p:nvSpPr>
        <p:spPr>
          <a:xfrm>
            <a:off x="10269562" y="0"/>
            <a:ext cx="1922434" cy="5772378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922436"/>
              <a:gd name="f7" fmla="val 5772376"/>
              <a:gd name="f8" fmla="val 5770832"/>
              <a:gd name="f9" fmla="val 1785843"/>
              <a:gd name="f10" fmla="val 715486"/>
              <a:gd name="f11" fmla="val 5737436"/>
              <a:gd name="f12" fmla="+- 0 0 199675"/>
              <a:gd name="f13" fmla="val 4895626"/>
              <a:gd name="f14" fmla="val 167636"/>
              <a:gd name="f15" fmla="val 2958760"/>
              <a:gd name="f16" fmla="val 324540"/>
              <a:gd name="f17" fmla="val 2119813"/>
              <a:gd name="f18" fmla="val 262661"/>
              <a:gd name="f19" fmla="val 1037667"/>
              <a:gd name="f20" fmla="val 11457"/>
              <a:gd name="f21" fmla="val 41049"/>
              <a:gd name="f22" fmla="+- 0 0 -90"/>
              <a:gd name="f23" fmla="*/ f3 1 1922436"/>
              <a:gd name="f24" fmla="*/ f4 1 5772376"/>
              <a:gd name="f25" fmla="+- f7 0 f5"/>
              <a:gd name="f26" fmla="+- f6 0 f5"/>
              <a:gd name="f27" fmla="*/ f22 f0 1"/>
              <a:gd name="f28" fmla="*/ f26 1 1922436"/>
              <a:gd name="f29" fmla="*/ f25 1 5772376"/>
              <a:gd name="f30" fmla="*/ 0 f26 1"/>
              <a:gd name="f31" fmla="*/ 0 f25 1"/>
              <a:gd name="f32" fmla="*/ 1922436 f26 1"/>
              <a:gd name="f33" fmla="*/ 5770832 f25 1"/>
              <a:gd name="f34" fmla="*/ 1785843 f26 1"/>
              <a:gd name="f35" fmla="*/ 5772376 f25 1"/>
              <a:gd name="f36" fmla="*/ 167636 f26 1"/>
              <a:gd name="f37" fmla="*/ 2958760 f25 1"/>
              <a:gd name="f38" fmla="*/ 11457 f26 1"/>
              <a:gd name="f39" fmla="*/ 41049 f25 1"/>
              <a:gd name="f40" fmla="*/ f27 1 f2"/>
              <a:gd name="f41" fmla="*/ f30 1 1922436"/>
              <a:gd name="f42" fmla="*/ f31 1 5772376"/>
              <a:gd name="f43" fmla="*/ f32 1 1922436"/>
              <a:gd name="f44" fmla="*/ f33 1 5772376"/>
              <a:gd name="f45" fmla="*/ f34 1 1922436"/>
              <a:gd name="f46" fmla="*/ f35 1 5772376"/>
              <a:gd name="f47" fmla="*/ f36 1 1922436"/>
              <a:gd name="f48" fmla="*/ f37 1 5772376"/>
              <a:gd name="f49" fmla="*/ f38 1 1922436"/>
              <a:gd name="f50" fmla="*/ f39 1 5772376"/>
              <a:gd name="f51" fmla="*/ f5 1 f28"/>
              <a:gd name="f52" fmla="*/ f6 1 f28"/>
              <a:gd name="f53" fmla="*/ f5 1 f29"/>
              <a:gd name="f54" fmla="*/ f7 1 f29"/>
              <a:gd name="f55" fmla="+- f40 0 f1"/>
              <a:gd name="f56" fmla="*/ f41 1 f28"/>
              <a:gd name="f57" fmla="*/ f42 1 f29"/>
              <a:gd name="f58" fmla="*/ f43 1 f28"/>
              <a:gd name="f59" fmla="*/ f44 1 f29"/>
              <a:gd name="f60" fmla="*/ f45 1 f28"/>
              <a:gd name="f61" fmla="*/ f46 1 f29"/>
              <a:gd name="f62" fmla="*/ f47 1 f28"/>
              <a:gd name="f63" fmla="*/ f48 1 f29"/>
              <a:gd name="f64" fmla="*/ f49 1 f28"/>
              <a:gd name="f65" fmla="*/ f50 1 f29"/>
              <a:gd name="f66" fmla="*/ f51 f23 1"/>
              <a:gd name="f67" fmla="*/ f52 f23 1"/>
              <a:gd name="f68" fmla="*/ f54 f24 1"/>
              <a:gd name="f69" fmla="*/ f53 f24 1"/>
              <a:gd name="f70" fmla="*/ f56 f23 1"/>
              <a:gd name="f71" fmla="*/ f57 f24 1"/>
              <a:gd name="f72" fmla="*/ f58 f23 1"/>
              <a:gd name="f73" fmla="*/ f59 f24 1"/>
              <a:gd name="f74" fmla="*/ f60 f23 1"/>
              <a:gd name="f75" fmla="*/ f61 f24 1"/>
              <a:gd name="f76" fmla="*/ f62 f23 1"/>
              <a:gd name="f77" fmla="*/ f63 f24 1"/>
              <a:gd name="f78" fmla="*/ f64 f23 1"/>
              <a:gd name="f79" fmla="*/ f65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5">
                <a:pos x="f70" y="f71"/>
              </a:cxn>
              <a:cxn ang="f55">
                <a:pos x="f72" y="f71"/>
              </a:cxn>
              <a:cxn ang="f55">
                <a:pos x="f72" y="f73"/>
              </a:cxn>
              <a:cxn ang="f55">
                <a:pos x="f74" y="f75"/>
              </a:cxn>
              <a:cxn ang="f55">
                <a:pos x="f76" y="f77"/>
              </a:cxn>
              <a:cxn ang="f55">
                <a:pos x="f78" y="f79"/>
              </a:cxn>
            </a:cxnLst>
            <a:rect l="f66" t="f69" r="f67" b="f68"/>
            <a:pathLst>
              <a:path w="1922436" h="5772376">
                <a:moveTo>
                  <a:pt x="f5" y="f5"/>
                </a:moveTo>
                <a:lnTo>
                  <a:pt x="f6" y="f5"/>
                </a:lnTo>
                <a:lnTo>
                  <a:pt x="f6" y="f8"/>
                </a:lnTo>
                <a:lnTo>
                  <a:pt x="f9" y="f7"/>
                </a:ln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lose/>
              </a:path>
            </a:pathLst>
          </a:custGeom>
          <a:gradFill>
            <a:gsLst>
              <a:gs pos="0">
                <a:srgbClr val="92CDF0">
                  <a:alpha val="9960"/>
                </a:srgbClr>
              </a:gs>
              <a:gs pos="100000">
                <a:srgbClr val="92CDF0">
                  <a:alpha val="47557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 Light"/>
            </a:endParaRPr>
          </a:p>
        </p:txBody>
      </p:sp>
      <p:sp>
        <p:nvSpPr>
          <p:cNvPr id="5" name="Freeform: Shape 11">
            <a:extLst>
              <a:ext uri="{FF2B5EF4-FFF2-40B4-BE49-F238E27FC236}">
                <a16:creationId xmlns:a16="http://schemas.microsoft.com/office/drawing/2014/main" id="{0BADC574-946F-7315-71A0-D4B1BE774D1A}"/>
              </a:ext>
            </a:extLst>
          </p:cNvPr>
          <p:cNvSpPr/>
          <p:nvPr/>
        </p:nvSpPr>
        <p:spPr>
          <a:xfrm>
            <a:off x="10861334" y="0"/>
            <a:ext cx="1330671" cy="308866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1330669"/>
              <a:gd name="f7" fmla="val 3088658"/>
              <a:gd name="f8" fmla="val 1265038"/>
              <a:gd name="f9" fmla="val 3075052"/>
              <a:gd name="f10" fmla="val 597017"/>
              <a:gd name="f11" fmla="val 2898062"/>
              <a:gd name="f12" fmla="val 64513"/>
              <a:gd name="f13" fmla="val 2241595"/>
              <a:gd name="f14" fmla="val 84101"/>
              <a:gd name="f15" fmla="val 918166"/>
              <a:gd name="f16" fmla="val 87550"/>
              <a:gd name="f17" fmla="val 637183"/>
              <a:gd name="f18" fmla="val 59230"/>
              <a:gd name="f19" fmla="val 331259"/>
              <a:gd name="f20" fmla="val 3100"/>
              <a:gd name="f21" fmla="val 15153"/>
              <a:gd name="f22" fmla="+- 0 0 -90"/>
              <a:gd name="f23" fmla="*/ f3 1 1330669"/>
              <a:gd name="f24" fmla="*/ f4 1 3088658"/>
              <a:gd name="f25" fmla="+- f7 0 f5"/>
              <a:gd name="f26" fmla="+- f6 0 f5"/>
              <a:gd name="f27" fmla="*/ f22 f0 1"/>
              <a:gd name="f28" fmla="*/ f26 1 1330669"/>
              <a:gd name="f29" fmla="*/ f25 1 3088658"/>
              <a:gd name="f30" fmla="*/ 0 f26 1"/>
              <a:gd name="f31" fmla="*/ 0 f25 1"/>
              <a:gd name="f32" fmla="*/ 1330669 f26 1"/>
              <a:gd name="f33" fmla="*/ 3088658 f25 1"/>
              <a:gd name="f34" fmla="*/ 1265038 f26 1"/>
              <a:gd name="f35" fmla="*/ 3075052 f25 1"/>
              <a:gd name="f36" fmla="*/ 84101 f26 1"/>
              <a:gd name="f37" fmla="*/ 918166 f25 1"/>
              <a:gd name="f38" fmla="*/ 3100 f26 1"/>
              <a:gd name="f39" fmla="*/ 15153 f25 1"/>
              <a:gd name="f40" fmla="*/ f27 1 f2"/>
              <a:gd name="f41" fmla="*/ f30 1 1330669"/>
              <a:gd name="f42" fmla="*/ f31 1 3088658"/>
              <a:gd name="f43" fmla="*/ f32 1 1330669"/>
              <a:gd name="f44" fmla="*/ f33 1 3088658"/>
              <a:gd name="f45" fmla="*/ f34 1 1330669"/>
              <a:gd name="f46" fmla="*/ f35 1 3088658"/>
              <a:gd name="f47" fmla="*/ f36 1 1330669"/>
              <a:gd name="f48" fmla="*/ f37 1 3088658"/>
              <a:gd name="f49" fmla="*/ f38 1 1330669"/>
              <a:gd name="f50" fmla="*/ f39 1 3088658"/>
              <a:gd name="f51" fmla="*/ f5 1 f28"/>
              <a:gd name="f52" fmla="*/ f6 1 f28"/>
              <a:gd name="f53" fmla="*/ f5 1 f29"/>
              <a:gd name="f54" fmla="*/ f7 1 f29"/>
              <a:gd name="f55" fmla="+- f40 0 f1"/>
              <a:gd name="f56" fmla="*/ f41 1 f28"/>
              <a:gd name="f57" fmla="*/ f42 1 f29"/>
              <a:gd name="f58" fmla="*/ f43 1 f28"/>
              <a:gd name="f59" fmla="*/ f44 1 f29"/>
              <a:gd name="f60" fmla="*/ f45 1 f28"/>
              <a:gd name="f61" fmla="*/ f46 1 f29"/>
              <a:gd name="f62" fmla="*/ f47 1 f28"/>
              <a:gd name="f63" fmla="*/ f48 1 f29"/>
              <a:gd name="f64" fmla="*/ f49 1 f28"/>
              <a:gd name="f65" fmla="*/ f50 1 f29"/>
              <a:gd name="f66" fmla="*/ f51 f23 1"/>
              <a:gd name="f67" fmla="*/ f52 f23 1"/>
              <a:gd name="f68" fmla="*/ f54 f24 1"/>
              <a:gd name="f69" fmla="*/ f53 f24 1"/>
              <a:gd name="f70" fmla="*/ f56 f23 1"/>
              <a:gd name="f71" fmla="*/ f57 f24 1"/>
              <a:gd name="f72" fmla="*/ f58 f23 1"/>
              <a:gd name="f73" fmla="*/ f59 f24 1"/>
              <a:gd name="f74" fmla="*/ f60 f23 1"/>
              <a:gd name="f75" fmla="*/ f61 f24 1"/>
              <a:gd name="f76" fmla="*/ f62 f23 1"/>
              <a:gd name="f77" fmla="*/ f63 f24 1"/>
              <a:gd name="f78" fmla="*/ f64 f23 1"/>
              <a:gd name="f79" fmla="*/ f65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5">
                <a:pos x="f70" y="f71"/>
              </a:cxn>
              <a:cxn ang="f55">
                <a:pos x="f72" y="f71"/>
              </a:cxn>
              <a:cxn ang="f55">
                <a:pos x="f72" y="f73"/>
              </a:cxn>
              <a:cxn ang="f55">
                <a:pos x="f74" y="f75"/>
              </a:cxn>
              <a:cxn ang="f55">
                <a:pos x="f76" y="f77"/>
              </a:cxn>
              <a:cxn ang="f55">
                <a:pos x="f78" y="f79"/>
              </a:cxn>
            </a:cxnLst>
            <a:rect l="f66" t="f69" r="f67" b="f68"/>
            <a:pathLst>
              <a:path w="1330669" h="3088658">
                <a:moveTo>
                  <a:pt x="f5" y="f5"/>
                </a:moveTo>
                <a:lnTo>
                  <a:pt x="f6" y="f5"/>
                </a:lnTo>
                <a:lnTo>
                  <a:pt x="f6" y="f7"/>
                </a:lnTo>
                <a:lnTo>
                  <a:pt x="f8" y="f9"/>
                </a:ln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close/>
              </a:path>
            </a:pathLst>
          </a:custGeom>
          <a:solidFill>
            <a:srgbClr val="92CDF0">
              <a:alpha val="50635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 Light"/>
            </a:endParaRPr>
          </a:p>
        </p:txBody>
      </p:sp>
      <p:sp>
        <p:nvSpPr>
          <p:cNvPr id="6" name="glass card">
            <a:extLst>
              <a:ext uri="{FF2B5EF4-FFF2-40B4-BE49-F238E27FC236}">
                <a16:creationId xmlns:a16="http://schemas.microsoft.com/office/drawing/2014/main" id="{A6EFAEC2-346A-95E5-216A-C4BBCFFB2FE5}"/>
              </a:ext>
            </a:extLst>
          </p:cNvPr>
          <p:cNvSpPr/>
          <p:nvPr/>
        </p:nvSpPr>
        <p:spPr>
          <a:xfrm>
            <a:off x="1474387" y="1005154"/>
            <a:ext cx="9243230" cy="4978752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1470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gradFill>
            <a:gsLst>
              <a:gs pos="0">
                <a:srgbClr val="FFFFFF">
                  <a:alpha val="13000"/>
                </a:srgbClr>
              </a:gs>
              <a:gs pos="100000">
                <a:srgbClr val="FFFFFF">
                  <a:alpha val="17037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  <a:effectLst>
            <a:outerShdw dist="38103" dir="5400000" algn="tl">
              <a:srgbClr val="000000">
                <a:alpha val="0"/>
              </a:srgbClr>
            </a:outerShdw>
          </a:effectLst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5039377-FA36-F35E-50FD-37210A1FE5F2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2228091" y="2157984"/>
            <a:ext cx="7735824" cy="1069848"/>
          </a:xfrm>
        </p:spPr>
        <p:txBody>
          <a:bodyPr anchor="b" anchorCtr="1"/>
          <a:lstStyle>
            <a:lvl1pPr algn="ctr"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9161C34-2EC8-DE32-F7EC-8D69D1C3B467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2228091" y="3685032"/>
            <a:ext cx="7735824" cy="1133856"/>
          </a:xfrm>
        </p:spPr>
        <p:txBody>
          <a:bodyPr anchorCtr="1"/>
          <a:lstStyle>
            <a:lvl1pPr marL="0" indent="0" algn="ctr">
              <a:lnSpc>
                <a:spcPct val="100000"/>
              </a:lnSpc>
              <a:buNone/>
              <a:defRPr sz="1800"/>
            </a:lvl1pPr>
          </a:lstStyle>
          <a:p>
            <a:pPr lvl="0"/>
            <a:r>
              <a:rPr lang="en-US"/>
              <a:t>Click to edit Master subtitle style</a:t>
            </a:r>
          </a:p>
        </p:txBody>
      </p:sp>
      <p:cxnSp>
        <p:nvCxnSpPr>
          <p:cNvPr id="9" name="Straight Connector 27">
            <a:extLst>
              <a:ext uri="{FF2B5EF4-FFF2-40B4-BE49-F238E27FC236}">
                <a16:creationId xmlns:a16="http://schemas.microsoft.com/office/drawing/2014/main" id="{F1E44805-4786-CE55-51EB-AF91034AB733}"/>
              </a:ext>
            </a:extLst>
          </p:cNvPr>
          <p:cNvCxnSpPr/>
          <p:nvPr/>
        </p:nvCxnSpPr>
        <p:spPr>
          <a:xfrm rot="5400013">
            <a:off x="6115287" y="2597115"/>
            <a:ext cx="0" cy="1655174"/>
          </a:xfrm>
          <a:prstGeom prst="straightConnector1">
            <a:avLst/>
          </a:prstGeom>
          <a:noFill/>
          <a:ln w="6345" cap="flat">
            <a:solidFill>
              <a:srgbClr val="64DFED"/>
            </a:solidFill>
            <a:prstDash val="solid"/>
            <a:miter/>
          </a:ln>
        </p:spPr>
      </p:cxnSp>
      <p:sp>
        <p:nvSpPr>
          <p:cNvPr id="10" name="Freeform: Shape 20">
            <a:extLst>
              <a:ext uri="{FF2B5EF4-FFF2-40B4-BE49-F238E27FC236}">
                <a16:creationId xmlns:a16="http://schemas.microsoft.com/office/drawing/2014/main" id="{A5E0EE41-A73A-06BA-C717-38E86A9F438D}"/>
              </a:ext>
            </a:extLst>
          </p:cNvPr>
          <p:cNvSpPr/>
          <p:nvPr/>
        </p:nvSpPr>
        <p:spPr>
          <a:xfrm>
            <a:off x="0" y="0"/>
            <a:ext cx="2862858" cy="1527697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2862855"/>
              <a:gd name="f7" fmla="val 1527696"/>
              <a:gd name="f8" fmla="val 2757362"/>
              <a:gd name="f9" fmla="val 85011"/>
              <a:gd name="f10" fmla="val 2560942"/>
              <a:gd name="f11" fmla="val 227521"/>
              <a:gd name="f12" fmla="val 2295416"/>
              <a:gd name="f13" fmla="val 345289"/>
              <a:gd name="f14" fmla="val 1949659"/>
              <a:gd name="f15" fmla="val 424032"/>
              <a:gd name="f16" fmla="val 1377417"/>
              <a:gd name="f17" fmla="val 555874"/>
              <a:gd name="f18" fmla="val 700343"/>
              <a:gd name="f19" fmla="val 918207"/>
              <a:gd name="f20" fmla="val 170555"/>
              <a:gd name="f21" fmla="val 1373059"/>
              <a:gd name="f22" fmla="val 872969"/>
              <a:gd name="f23" fmla="+- 0 0 -90"/>
              <a:gd name="f24" fmla="*/ f3 1 2862855"/>
              <a:gd name="f25" fmla="*/ f4 1 1527696"/>
              <a:gd name="f26" fmla="+- f7 0 f5"/>
              <a:gd name="f27" fmla="+- f6 0 f5"/>
              <a:gd name="f28" fmla="*/ f23 f0 1"/>
              <a:gd name="f29" fmla="*/ f27 1 2862855"/>
              <a:gd name="f30" fmla="*/ f26 1 1527696"/>
              <a:gd name="f31" fmla="*/ 0 f27 1"/>
              <a:gd name="f32" fmla="*/ 0 f26 1"/>
              <a:gd name="f33" fmla="*/ 2862855 f27 1"/>
              <a:gd name="f34" fmla="*/ 2757362 f27 1"/>
              <a:gd name="f35" fmla="*/ 85011 f26 1"/>
              <a:gd name="f36" fmla="*/ 1949659 f27 1"/>
              <a:gd name="f37" fmla="*/ 424032 f26 1"/>
              <a:gd name="f38" fmla="*/ 170555 f27 1"/>
              <a:gd name="f39" fmla="*/ 1373059 f26 1"/>
              <a:gd name="f40" fmla="*/ 1527696 f26 1"/>
              <a:gd name="f41" fmla="*/ 872969 f26 1"/>
              <a:gd name="f42" fmla="*/ f28 1 f2"/>
              <a:gd name="f43" fmla="*/ f31 1 2862855"/>
              <a:gd name="f44" fmla="*/ f32 1 1527696"/>
              <a:gd name="f45" fmla="*/ f33 1 2862855"/>
              <a:gd name="f46" fmla="*/ f34 1 2862855"/>
              <a:gd name="f47" fmla="*/ f35 1 1527696"/>
              <a:gd name="f48" fmla="*/ f36 1 2862855"/>
              <a:gd name="f49" fmla="*/ f37 1 1527696"/>
              <a:gd name="f50" fmla="*/ f38 1 2862855"/>
              <a:gd name="f51" fmla="*/ f39 1 1527696"/>
              <a:gd name="f52" fmla="*/ f40 1 1527696"/>
              <a:gd name="f53" fmla="*/ f41 1 1527696"/>
              <a:gd name="f54" fmla="*/ f5 1 f29"/>
              <a:gd name="f55" fmla="*/ f6 1 f29"/>
              <a:gd name="f56" fmla="*/ f5 1 f30"/>
              <a:gd name="f57" fmla="*/ f7 1 f30"/>
              <a:gd name="f58" fmla="+- f42 0 f1"/>
              <a:gd name="f59" fmla="*/ f43 1 f29"/>
              <a:gd name="f60" fmla="*/ f44 1 f30"/>
              <a:gd name="f61" fmla="*/ f45 1 f29"/>
              <a:gd name="f62" fmla="*/ f46 1 f29"/>
              <a:gd name="f63" fmla="*/ f47 1 f30"/>
              <a:gd name="f64" fmla="*/ f48 1 f29"/>
              <a:gd name="f65" fmla="*/ f49 1 f30"/>
              <a:gd name="f66" fmla="*/ f50 1 f29"/>
              <a:gd name="f67" fmla="*/ f51 1 f30"/>
              <a:gd name="f68" fmla="*/ f52 1 f30"/>
              <a:gd name="f69" fmla="*/ f53 1 f30"/>
              <a:gd name="f70" fmla="*/ f54 f24 1"/>
              <a:gd name="f71" fmla="*/ f55 f24 1"/>
              <a:gd name="f72" fmla="*/ f57 f25 1"/>
              <a:gd name="f73" fmla="*/ f56 f25 1"/>
              <a:gd name="f74" fmla="*/ f59 f24 1"/>
              <a:gd name="f75" fmla="*/ f60 f25 1"/>
              <a:gd name="f76" fmla="*/ f61 f24 1"/>
              <a:gd name="f77" fmla="*/ f62 f24 1"/>
              <a:gd name="f78" fmla="*/ f63 f25 1"/>
              <a:gd name="f79" fmla="*/ f64 f24 1"/>
              <a:gd name="f80" fmla="*/ f65 f25 1"/>
              <a:gd name="f81" fmla="*/ f66 f24 1"/>
              <a:gd name="f82" fmla="*/ f67 f25 1"/>
              <a:gd name="f83" fmla="*/ f68 f25 1"/>
              <a:gd name="f84" fmla="*/ f69 f2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8">
                <a:pos x="f74" y="f75"/>
              </a:cxn>
              <a:cxn ang="f58">
                <a:pos x="f76" y="f75"/>
              </a:cxn>
              <a:cxn ang="f58">
                <a:pos x="f77" y="f78"/>
              </a:cxn>
              <a:cxn ang="f58">
                <a:pos x="f79" y="f80"/>
              </a:cxn>
              <a:cxn ang="f58">
                <a:pos x="f81" y="f82"/>
              </a:cxn>
              <a:cxn ang="f58">
                <a:pos x="f74" y="f83"/>
              </a:cxn>
              <a:cxn ang="f58">
                <a:pos x="f74" y="f84"/>
              </a:cxn>
            </a:cxnLst>
            <a:rect l="f70" t="f73" r="f71" b="f72"/>
            <a:pathLst>
              <a:path w="2862855" h="1527696">
                <a:moveTo>
                  <a:pt x="f5" y="f5"/>
                </a:moveTo>
                <a:lnTo>
                  <a:pt x="f6" y="f5"/>
                </a:lnTo>
                <a:lnTo>
                  <a:pt x="f8" y="f9"/>
                </a:lnTo>
                <a:cubicBezTo>
                  <a:pt x="f10" y="f11"/>
                  <a:pt x="f12" y="f13"/>
                  <a:pt x="f14" y="f15"/>
                </a:cubicBezTo>
                <a:cubicBezTo>
                  <a:pt x="f16" y="f17"/>
                  <a:pt x="f18" y="f19"/>
                  <a:pt x="f20" y="f21"/>
                </a:cubicBezTo>
                <a:lnTo>
                  <a:pt x="f5" y="f7"/>
                </a:lnTo>
                <a:lnTo>
                  <a:pt x="f5" y="f22"/>
                </a:lnTo>
                <a:close/>
              </a:path>
            </a:pathLst>
          </a:custGeom>
          <a:gradFill>
            <a:gsLst>
              <a:gs pos="0">
                <a:srgbClr val="C3B9F2">
                  <a:alpha val="69786"/>
                </a:srgbClr>
              </a:gs>
              <a:gs pos="100000">
                <a:srgbClr val="102857">
                  <a:alpha val="40000"/>
                </a:srgbClr>
              </a:gs>
            </a:gsLst>
            <a:path path="circle">
              <a:fillToRect l="100000" b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 Light"/>
            </a:endParaRPr>
          </a:p>
        </p:txBody>
      </p:sp>
      <p:sp>
        <p:nvSpPr>
          <p:cNvPr id="11" name="Freeform: Shape 28">
            <a:extLst>
              <a:ext uri="{FF2B5EF4-FFF2-40B4-BE49-F238E27FC236}">
                <a16:creationId xmlns:a16="http://schemas.microsoft.com/office/drawing/2014/main" id="{AC6DEA61-BFB1-4ED6-96DE-4A7B00203046}"/>
              </a:ext>
            </a:extLst>
          </p:cNvPr>
          <p:cNvSpPr/>
          <p:nvPr/>
        </p:nvSpPr>
        <p:spPr>
          <a:xfrm>
            <a:off x="0" y="4761088"/>
            <a:ext cx="3131152" cy="2096911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3131151"/>
              <a:gd name="f7" fmla="val 2096908"/>
              <a:gd name="f8" fmla="val 186163"/>
              <a:gd name="f9" fmla="val 883663"/>
              <a:gd name="f10" fmla="val 24692"/>
              <a:gd name="f11" fmla="val 1675023"/>
              <a:gd name="f12" fmla="val 432572"/>
              <a:gd name="f13" fmla="val 2469297"/>
              <a:gd name="f14" fmla="val 1411265"/>
              <a:gd name="f15" fmla="val 2632187"/>
              <a:gd name="f16" fmla="val 1610943"/>
              <a:gd name="f17" fmla="val 2819757"/>
              <a:gd name="f18" fmla="val 1809855"/>
              <a:gd name="f19" fmla="val 3026909"/>
              <a:gd name="f20" fmla="val 2004423"/>
              <a:gd name="f21" fmla="val 4640"/>
              <a:gd name="f22" fmla="+- 0 0 -90"/>
              <a:gd name="f23" fmla="*/ f3 1 3131151"/>
              <a:gd name="f24" fmla="*/ f4 1 2096908"/>
              <a:gd name="f25" fmla="+- f7 0 f5"/>
              <a:gd name="f26" fmla="+- f6 0 f5"/>
              <a:gd name="f27" fmla="*/ f22 f0 1"/>
              <a:gd name="f28" fmla="*/ f26 1 3131151"/>
              <a:gd name="f29" fmla="*/ f25 1 2096908"/>
              <a:gd name="f30" fmla="*/ 186163 f26 1"/>
              <a:gd name="f31" fmla="*/ 0 f25 1"/>
              <a:gd name="f32" fmla="*/ 2469297 f26 1"/>
              <a:gd name="f33" fmla="*/ 1411265 f25 1"/>
              <a:gd name="f34" fmla="*/ 3026909 f26 1"/>
              <a:gd name="f35" fmla="*/ 2004423 f25 1"/>
              <a:gd name="f36" fmla="*/ 3131151 f26 1"/>
              <a:gd name="f37" fmla="*/ 2096908 f25 1"/>
              <a:gd name="f38" fmla="*/ 0 f26 1"/>
              <a:gd name="f39" fmla="*/ 4640 f25 1"/>
              <a:gd name="f40" fmla="*/ f27 1 f2"/>
              <a:gd name="f41" fmla="*/ f30 1 3131151"/>
              <a:gd name="f42" fmla="*/ f31 1 2096908"/>
              <a:gd name="f43" fmla="*/ f32 1 3131151"/>
              <a:gd name="f44" fmla="*/ f33 1 2096908"/>
              <a:gd name="f45" fmla="*/ f34 1 3131151"/>
              <a:gd name="f46" fmla="*/ f35 1 2096908"/>
              <a:gd name="f47" fmla="*/ f36 1 3131151"/>
              <a:gd name="f48" fmla="*/ f37 1 2096908"/>
              <a:gd name="f49" fmla="*/ f38 1 3131151"/>
              <a:gd name="f50" fmla="*/ f39 1 2096908"/>
              <a:gd name="f51" fmla="*/ f5 1 f28"/>
              <a:gd name="f52" fmla="*/ f6 1 f28"/>
              <a:gd name="f53" fmla="*/ f5 1 f29"/>
              <a:gd name="f54" fmla="*/ f7 1 f29"/>
              <a:gd name="f55" fmla="+- f40 0 f1"/>
              <a:gd name="f56" fmla="*/ f41 1 f28"/>
              <a:gd name="f57" fmla="*/ f42 1 f29"/>
              <a:gd name="f58" fmla="*/ f43 1 f28"/>
              <a:gd name="f59" fmla="*/ f44 1 f29"/>
              <a:gd name="f60" fmla="*/ f45 1 f28"/>
              <a:gd name="f61" fmla="*/ f46 1 f29"/>
              <a:gd name="f62" fmla="*/ f47 1 f28"/>
              <a:gd name="f63" fmla="*/ f48 1 f29"/>
              <a:gd name="f64" fmla="*/ f49 1 f28"/>
              <a:gd name="f65" fmla="*/ f50 1 f29"/>
              <a:gd name="f66" fmla="*/ f51 f23 1"/>
              <a:gd name="f67" fmla="*/ f52 f23 1"/>
              <a:gd name="f68" fmla="*/ f54 f24 1"/>
              <a:gd name="f69" fmla="*/ f53 f24 1"/>
              <a:gd name="f70" fmla="*/ f56 f23 1"/>
              <a:gd name="f71" fmla="*/ f57 f24 1"/>
              <a:gd name="f72" fmla="*/ f58 f23 1"/>
              <a:gd name="f73" fmla="*/ f59 f24 1"/>
              <a:gd name="f74" fmla="*/ f60 f23 1"/>
              <a:gd name="f75" fmla="*/ f61 f24 1"/>
              <a:gd name="f76" fmla="*/ f62 f23 1"/>
              <a:gd name="f77" fmla="*/ f63 f24 1"/>
              <a:gd name="f78" fmla="*/ f64 f23 1"/>
              <a:gd name="f79" fmla="*/ f65 f24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5">
                <a:pos x="f70" y="f71"/>
              </a:cxn>
              <a:cxn ang="f55">
                <a:pos x="f72" y="f73"/>
              </a:cxn>
              <a:cxn ang="f55">
                <a:pos x="f74" y="f75"/>
              </a:cxn>
              <a:cxn ang="f55">
                <a:pos x="f76" y="f77"/>
              </a:cxn>
              <a:cxn ang="f55">
                <a:pos x="f78" y="f77"/>
              </a:cxn>
              <a:cxn ang="f55">
                <a:pos x="f78" y="f79"/>
              </a:cxn>
            </a:cxnLst>
            <a:rect l="f66" t="f69" r="f67" b="f68"/>
            <a:pathLst>
              <a:path w="3131151" h="2096908">
                <a:moveTo>
                  <a:pt x="f8" y="f5"/>
                </a:moveTo>
                <a:cubicBezTo>
                  <a:pt x="f9" y="f10"/>
                  <a:pt x="f11" y="f12"/>
                  <a:pt x="f13" y="f14"/>
                </a:cubicBezTo>
                <a:cubicBezTo>
                  <a:pt x="f15" y="f16"/>
                  <a:pt x="f17" y="f18"/>
                  <a:pt x="f19" y="f20"/>
                </a:cubicBezTo>
                <a:lnTo>
                  <a:pt x="f6" y="f7"/>
                </a:lnTo>
                <a:lnTo>
                  <a:pt x="f5" y="f7"/>
                </a:lnTo>
                <a:lnTo>
                  <a:pt x="f5" y="f21"/>
                </a:lnTo>
                <a:close/>
              </a:path>
            </a:pathLst>
          </a:custGeom>
          <a:gradFill>
            <a:gsLst>
              <a:gs pos="0">
                <a:srgbClr val="F6A6F4">
                  <a:alpha val="51365"/>
                </a:srgbClr>
              </a:gs>
              <a:gs pos="100000">
                <a:srgbClr val="C3B9F2">
                  <a:alpha val="24386"/>
                </a:srgbClr>
              </a:gs>
            </a:gsLst>
            <a:path path="circle">
              <a:fillToRect r="100000" b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15822340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699E3D-3B61-A289-22EB-FA111716E39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92824" y="1856231"/>
            <a:ext cx="4718303" cy="1069848"/>
          </a:xfrm>
        </p:spPr>
        <p:txBody>
          <a:bodyPr anchor="b"/>
          <a:lstStyle>
            <a:lvl1pPr>
              <a:defRPr sz="48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AE0EBA-AA54-856C-9CE3-F40C2B320B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601968" y="3374136"/>
            <a:ext cx="4709159" cy="2395728"/>
          </a:xfrm>
        </p:spPr>
        <p:txBody>
          <a:bodyPr/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Freeform 14">
            <a:extLst>
              <a:ext uri="{FF2B5EF4-FFF2-40B4-BE49-F238E27FC236}">
                <a16:creationId xmlns:a16="http://schemas.microsoft.com/office/drawing/2014/main" id="{4718856E-A061-C996-F6B0-5EBB01AAF5D1}"/>
              </a:ext>
            </a:extLst>
          </p:cNvPr>
          <p:cNvSpPr/>
          <p:nvPr/>
        </p:nvSpPr>
        <p:spPr>
          <a:xfrm rot="5400013" flipH="1" flipV="1">
            <a:off x="-1248974" y="1248965"/>
            <a:ext cx="6858000" cy="4360069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858000"/>
              <a:gd name="f7" fmla="val 4360065"/>
              <a:gd name="f8" fmla="val 4019634"/>
              <a:gd name="f9" fmla="val 6786526"/>
              <a:gd name="f10" fmla="val 3987694"/>
              <a:gd name="f11" fmla="val 6330423"/>
              <a:gd name="f12" fmla="val 3769997"/>
              <a:gd name="f13" fmla="val 5587519"/>
              <a:gd name="f14" fmla="val 3251791"/>
              <a:gd name="f15" fmla="val 4380589"/>
              <a:gd name="f16" fmla="val 3270469"/>
              <a:gd name="f17" fmla="val 3001241"/>
              <a:gd name="f18" fmla="val 3291816"/>
              <a:gd name="f19" fmla="val 2442968"/>
              <a:gd name="f20" fmla="val 4353863"/>
              <a:gd name="f21" fmla="val 1148443"/>
              <a:gd name="f22" fmla="val 4360028"/>
              <a:gd name="f23" fmla="val 743904"/>
              <a:gd name="f24" fmla="val 4361955"/>
              <a:gd name="f25" fmla="val 389317"/>
              <a:gd name="f26" fmla="val 4288650"/>
              <a:gd name="f27" fmla="val 93033"/>
              <a:gd name="f28" fmla="val 4174462"/>
              <a:gd name="f29" fmla="val 4134599"/>
              <a:gd name="f30" fmla="+- 0 0 -90"/>
              <a:gd name="f31" fmla="*/ f3 1 6858000"/>
              <a:gd name="f32" fmla="*/ f4 1 4360065"/>
              <a:gd name="f33" fmla="+- f7 0 f5"/>
              <a:gd name="f34" fmla="+- f6 0 f5"/>
              <a:gd name="f35" fmla="*/ f30 f0 1"/>
              <a:gd name="f36" fmla="*/ f34 1 6858000"/>
              <a:gd name="f37" fmla="*/ f33 1 4360065"/>
              <a:gd name="f38" fmla="*/ 6858000 f34 1"/>
              <a:gd name="f39" fmla="*/ 0 f33 1"/>
              <a:gd name="f40" fmla="*/ 4019634 f33 1"/>
              <a:gd name="f41" fmla="*/ 6786526 f34 1"/>
              <a:gd name="f42" fmla="*/ 3987694 f33 1"/>
              <a:gd name="f43" fmla="*/ 4380589 f34 1"/>
              <a:gd name="f44" fmla="*/ 3270469 f33 1"/>
              <a:gd name="f45" fmla="*/ 1148443 f34 1"/>
              <a:gd name="f46" fmla="*/ 4360028 f33 1"/>
              <a:gd name="f47" fmla="*/ 93033 f34 1"/>
              <a:gd name="f48" fmla="*/ 4174462 f33 1"/>
              <a:gd name="f49" fmla="*/ 0 f34 1"/>
              <a:gd name="f50" fmla="*/ 4134599 f33 1"/>
              <a:gd name="f51" fmla="*/ f35 1 f2"/>
              <a:gd name="f52" fmla="*/ f38 1 6858000"/>
              <a:gd name="f53" fmla="*/ f39 1 4360065"/>
              <a:gd name="f54" fmla="*/ f40 1 4360065"/>
              <a:gd name="f55" fmla="*/ f41 1 6858000"/>
              <a:gd name="f56" fmla="*/ f42 1 4360065"/>
              <a:gd name="f57" fmla="*/ f43 1 6858000"/>
              <a:gd name="f58" fmla="*/ f44 1 4360065"/>
              <a:gd name="f59" fmla="*/ f45 1 6858000"/>
              <a:gd name="f60" fmla="*/ f46 1 4360065"/>
              <a:gd name="f61" fmla="*/ f47 1 6858000"/>
              <a:gd name="f62" fmla="*/ f48 1 4360065"/>
              <a:gd name="f63" fmla="*/ f49 1 6858000"/>
              <a:gd name="f64" fmla="*/ f50 1 4360065"/>
              <a:gd name="f65" fmla="*/ f5 1 f36"/>
              <a:gd name="f66" fmla="*/ f6 1 f36"/>
              <a:gd name="f67" fmla="*/ f5 1 f37"/>
              <a:gd name="f68" fmla="*/ f7 1 f37"/>
              <a:gd name="f69" fmla="+- f51 0 f1"/>
              <a:gd name="f70" fmla="*/ f52 1 f36"/>
              <a:gd name="f71" fmla="*/ f53 1 f37"/>
              <a:gd name="f72" fmla="*/ f54 1 f37"/>
              <a:gd name="f73" fmla="*/ f55 1 f36"/>
              <a:gd name="f74" fmla="*/ f56 1 f37"/>
              <a:gd name="f75" fmla="*/ f57 1 f36"/>
              <a:gd name="f76" fmla="*/ f58 1 f37"/>
              <a:gd name="f77" fmla="*/ f59 1 f36"/>
              <a:gd name="f78" fmla="*/ f60 1 f37"/>
              <a:gd name="f79" fmla="*/ f61 1 f36"/>
              <a:gd name="f80" fmla="*/ f62 1 f37"/>
              <a:gd name="f81" fmla="*/ f63 1 f36"/>
              <a:gd name="f82" fmla="*/ f64 1 f37"/>
              <a:gd name="f83" fmla="*/ f65 f31 1"/>
              <a:gd name="f84" fmla="*/ f66 f31 1"/>
              <a:gd name="f85" fmla="*/ f68 f32 1"/>
              <a:gd name="f86" fmla="*/ f67 f32 1"/>
              <a:gd name="f87" fmla="*/ f70 f31 1"/>
              <a:gd name="f88" fmla="*/ f71 f32 1"/>
              <a:gd name="f89" fmla="*/ f72 f32 1"/>
              <a:gd name="f90" fmla="*/ f73 f31 1"/>
              <a:gd name="f91" fmla="*/ f74 f32 1"/>
              <a:gd name="f92" fmla="*/ f75 f31 1"/>
              <a:gd name="f93" fmla="*/ f76 f32 1"/>
              <a:gd name="f94" fmla="*/ f77 f31 1"/>
              <a:gd name="f95" fmla="*/ f78 f32 1"/>
              <a:gd name="f96" fmla="*/ f79 f31 1"/>
              <a:gd name="f97" fmla="*/ f80 f32 1"/>
              <a:gd name="f98" fmla="*/ f81 f31 1"/>
              <a:gd name="f99" fmla="*/ f82 f32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69">
                <a:pos x="f87" y="f88"/>
              </a:cxn>
              <a:cxn ang="f69">
                <a:pos x="f87" y="f89"/>
              </a:cxn>
              <a:cxn ang="f69">
                <a:pos x="f90" y="f91"/>
              </a:cxn>
              <a:cxn ang="f69">
                <a:pos x="f92" y="f93"/>
              </a:cxn>
              <a:cxn ang="f69">
                <a:pos x="f94" y="f95"/>
              </a:cxn>
              <a:cxn ang="f69">
                <a:pos x="f96" y="f97"/>
              </a:cxn>
              <a:cxn ang="f69">
                <a:pos x="f98" y="f99"/>
              </a:cxn>
              <a:cxn ang="f69">
                <a:pos x="f98" y="f88"/>
              </a:cxn>
              <a:cxn ang="f69">
                <a:pos x="f87" y="f88"/>
              </a:cxn>
            </a:cxnLst>
            <a:rect l="f83" t="f86" r="f84" b="f85"/>
            <a:pathLst>
              <a:path w="6858000" h="4360065">
                <a:moveTo>
                  <a:pt x="f6" y="f5"/>
                </a:moveTo>
                <a:lnTo>
                  <a:pt x="f6" y="f8"/>
                </a:lnTo>
                <a:lnTo>
                  <a:pt x="f9" y="f10"/>
                </a:ln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cubicBezTo>
                  <a:pt x="f23" y="f24"/>
                  <a:pt x="f25" y="f26"/>
                  <a:pt x="f27" y="f28"/>
                </a:cubicBezTo>
                <a:lnTo>
                  <a:pt x="f5" y="f29"/>
                </a:lnTo>
                <a:lnTo>
                  <a:pt x="f5" y="f5"/>
                </a:lnTo>
                <a:lnTo>
                  <a:pt x="f6" y="f5"/>
                </a:lnTo>
                <a:close/>
              </a:path>
            </a:pathLst>
          </a:custGeom>
          <a:solidFill>
            <a:srgbClr val="C3B9F2">
              <a:alpha val="14000"/>
            </a:srgbClr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5" name="Freeform 16">
            <a:extLst>
              <a:ext uri="{FF2B5EF4-FFF2-40B4-BE49-F238E27FC236}">
                <a16:creationId xmlns:a16="http://schemas.microsoft.com/office/drawing/2014/main" id="{324DC3F2-DAA4-1D2F-B59F-560252FF500D}"/>
              </a:ext>
            </a:extLst>
          </p:cNvPr>
          <p:cNvSpPr/>
          <p:nvPr/>
        </p:nvSpPr>
        <p:spPr>
          <a:xfrm rot="16199987" flipH="1">
            <a:off x="-952023" y="952023"/>
            <a:ext cx="6858000" cy="4953954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858000"/>
              <a:gd name="f7" fmla="val 4953950"/>
              <a:gd name="f8" fmla="val 4289773"/>
              <a:gd name="f9" fmla="val 181159"/>
              <a:gd name="f10" fmla="val 4411259"/>
              <a:gd name="f11" fmla="val 694541"/>
              <a:gd name="f12" fmla="val 4727180"/>
              <a:gd name="f13" fmla="val 1386349"/>
              <a:gd name="f14" fmla="val 4958196"/>
              <a:gd name="f15" fmla="val 2222746"/>
              <a:gd name="f16" fmla="val 4953891"/>
              <a:gd name="f17" fmla="val 4074768"/>
              <a:gd name="f18" fmla="val 4944360"/>
              <a:gd name="f19" fmla="val 4906383"/>
              <a:gd name="f20" fmla="val 3353427"/>
              <a:gd name="f21" fmla="val 6808516"/>
              <a:gd name="f22" fmla="val 3223031"/>
              <a:gd name="f23" fmla="val 3220931"/>
              <a:gd name="f24" fmla="+- 0 0 -90"/>
              <a:gd name="f25" fmla="*/ f3 1 6858000"/>
              <a:gd name="f26" fmla="*/ f4 1 4953950"/>
              <a:gd name="f27" fmla="+- f7 0 f5"/>
              <a:gd name="f28" fmla="+- f6 0 f5"/>
              <a:gd name="f29" fmla="*/ f24 f0 1"/>
              <a:gd name="f30" fmla="*/ f28 1 6858000"/>
              <a:gd name="f31" fmla="*/ f27 1 4953950"/>
              <a:gd name="f32" fmla="*/ 0 f28 1"/>
              <a:gd name="f33" fmla="*/ 0 f27 1"/>
              <a:gd name="f34" fmla="*/ 4289773 f27 1"/>
              <a:gd name="f35" fmla="*/ 181159 f28 1"/>
              <a:gd name="f36" fmla="*/ 4411259 f27 1"/>
              <a:gd name="f37" fmla="*/ 2222746 f28 1"/>
              <a:gd name="f38" fmla="*/ 4953891 f27 1"/>
              <a:gd name="f39" fmla="*/ 6808516 f28 1"/>
              <a:gd name="f40" fmla="*/ 3223031 f27 1"/>
              <a:gd name="f41" fmla="*/ 6858000 f28 1"/>
              <a:gd name="f42" fmla="*/ 3220931 f27 1"/>
              <a:gd name="f43" fmla="*/ f29 1 f2"/>
              <a:gd name="f44" fmla="*/ f32 1 6858000"/>
              <a:gd name="f45" fmla="*/ f33 1 4953950"/>
              <a:gd name="f46" fmla="*/ f34 1 4953950"/>
              <a:gd name="f47" fmla="*/ f35 1 6858000"/>
              <a:gd name="f48" fmla="*/ f36 1 4953950"/>
              <a:gd name="f49" fmla="*/ f37 1 6858000"/>
              <a:gd name="f50" fmla="*/ f38 1 4953950"/>
              <a:gd name="f51" fmla="*/ f39 1 6858000"/>
              <a:gd name="f52" fmla="*/ f40 1 4953950"/>
              <a:gd name="f53" fmla="*/ f41 1 6858000"/>
              <a:gd name="f54" fmla="*/ f42 1 4953950"/>
              <a:gd name="f55" fmla="*/ f5 1 f30"/>
              <a:gd name="f56" fmla="*/ f6 1 f30"/>
              <a:gd name="f57" fmla="*/ f5 1 f31"/>
              <a:gd name="f58" fmla="*/ f7 1 f31"/>
              <a:gd name="f59" fmla="+- f43 0 f1"/>
              <a:gd name="f60" fmla="*/ f44 1 f30"/>
              <a:gd name="f61" fmla="*/ f45 1 f31"/>
              <a:gd name="f62" fmla="*/ f46 1 f31"/>
              <a:gd name="f63" fmla="*/ f47 1 f30"/>
              <a:gd name="f64" fmla="*/ f48 1 f31"/>
              <a:gd name="f65" fmla="*/ f49 1 f30"/>
              <a:gd name="f66" fmla="*/ f50 1 f31"/>
              <a:gd name="f67" fmla="*/ f51 1 f30"/>
              <a:gd name="f68" fmla="*/ f52 1 f31"/>
              <a:gd name="f69" fmla="*/ f53 1 f30"/>
              <a:gd name="f70" fmla="*/ f54 1 f31"/>
              <a:gd name="f71" fmla="*/ f55 f25 1"/>
              <a:gd name="f72" fmla="*/ f56 f25 1"/>
              <a:gd name="f73" fmla="*/ f58 f26 1"/>
              <a:gd name="f74" fmla="*/ f57 f26 1"/>
              <a:gd name="f75" fmla="*/ f60 f25 1"/>
              <a:gd name="f76" fmla="*/ f61 f26 1"/>
              <a:gd name="f77" fmla="*/ f62 f26 1"/>
              <a:gd name="f78" fmla="*/ f63 f25 1"/>
              <a:gd name="f79" fmla="*/ f64 f26 1"/>
              <a:gd name="f80" fmla="*/ f65 f25 1"/>
              <a:gd name="f81" fmla="*/ f66 f26 1"/>
              <a:gd name="f82" fmla="*/ f67 f25 1"/>
              <a:gd name="f83" fmla="*/ f68 f26 1"/>
              <a:gd name="f84" fmla="*/ f69 f25 1"/>
              <a:gd name="f85" fmla="*/ f70 f26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59">
                <a:pos x="f75" y="f76"/>
              </a:cxn>
              <a:cxn ang="f59">
                <a:pos x="f75" y="f77"/>
              </a:cxn>
              <a:cxn ang="f59">
                <a:pos x="f78" y="f79"/>
              </a:cxn>
              <a:cxn ang="f59">
                <a:pos x="f80" y="f81"/>
              </a:cxn>
              <a:cxn ang="f59">
                <a:pos x="f82" y="f83"/>
              </a:cxn>
              <a:cxn ang="f59">
                <a:pos x="f84" y="f85"/>
              </a:cxn>
              <a:cxn ang="f59">
                <a:pos x="f84" y="f76"/>
              </a:cxn>
              <a:cxn ang="f59">
                <a:pos x="f75" y="f76"/>
              </a:cxn>
            </a:cxnLst>
            <a:rect l="f71" t="f74" r="f72" b="f73"/>
            <a:pathLst>
              <a:path w="6858000" h="4953950">
                <a:moveTo>
                  <a:pt x="f5" y="f5"/>
                </a:moveTo>
                <a:lnTo>
                  <a:pt x="f5" y="f8"/>
                </a:lnTo>
                <a:lnTo>
                  <a:pt x="f9" y="f10"/>
                </a:ln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lnTo>
                  <a:pt x="f6" y="f23"/>
                </a:lnTo>
                <a:lnTo>
                  <a:pt x="f6" y="f5"/>
                </a:lnTo>
                <a:lnTo>
                  <a:pt x="f5" y="f5"/>
                </a:lnTo>
                <a:close/>
              </a:path>
            </a:pathLst>
          </a:custGeom>
          <a:gradFill>
            <a:gsLst>
              <a:gs pos="0">
                <a:srgbClr val="F6A6F4">
                  <a:alpha val="52965"/>
                </a:srgbClr>
              </a:gs>
              <a:gs pos="100000">
                <a:srgbClr val="180DC2">
                  <a:alpha val="72473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6" name="Freeform 17">
            <a:extLst>
              <a:ext uri="{FF2B5EF4-FFF2-40B4-BE49-F238E27FC236}">
                <a16:creationId xmlns:a16="http://schemas.microsoft.com/office/drawing/2014/main" id="{4A1EC895-3118-1AFE-C65D-24BA87EA5B4D}"/>
              </a:ext>
            </a:extLst>
          </p:cNvPr>
          <p:cNvSpPr/>
          <p:nvPr/>
        </p:nvSpPr>
        <p:spPr>
          <a:xfrm rot="16199987" flipH="1">
            <a:off x="-1513890" y="1513890"/>
            <a:ext cx="6858000" cy="3830220"/>
          </a:xfrm>
          <a:custGeom>
            <a:avLst/>
            <a:gdLst>
              <a:gd name="f0" fmla="val 10800000"/>
              <a:gd name="f1" fmla="val 5400000"/>
              <a:gd name="f2" fmla="val 180"/>
              <a:gd name="f3" fmla="val w"/>
              <a:gd name="f4" fmla="val h"/>
              <a:gd name="f5" fmla="val 0"/>
              <a:gd name="f6" fmla="val 6858000"/>
              <a:gd name="f7" fmla="val 3830219"/>
              <a:gd name="f8" fmla="val 2994317"/>
              <a:gd name="f9" fmla="val 150933"/>
              <a:gd name="f10" fmla="val 2952927"/>
              <a:gd name="f11" fmla="val 269822"/>
              <a:gd name="f12" fmla="val 2926258"/>
              <a:gd name="f13" fmla="val 396478"/>
              <a:gd name="f14" fmla="val 2910024"/>
              <a:gd name="f15" fmla="val 533317"/>
              <a:gd name="f16" fmla="val 2907735"/>
              <a:gd name="f17" fmla="val 1559606"/>
              <a:gd name="f18" fmla="val 2890571"/>
              <a:gd name="f19" fmla="val 2163137"/>
              <a:gd name="f20" fmla="val 3401988"/>
              <a:gd name="f21" fmla="val 2516906"/>
              <a:gd name="f22" fmla="val 3558655"/>
              <a:gd name="f23" fmla="val 2542419"/>
              <a:gd name="f24" fmla="val 3568616"/>
              <a:gd name="f25" fmla="val 2607100"/>
              <a:gd name="f26" fmla="val 3608308"/>
              <a:gd name="f27" fmla="val 2866745"/>
              <a:gd name="f28" fmla="val 3741243"/>
              <a:gd name="f29" fmla="val 3194928"/>
              <a:gd name="f30" fmla="val 3832171"/>
              <a:gd name="f31" fmla="val 3580199"/>
              <a:gd name="f32" fmla="val 3830188"/>
              <a:gd name="f33" fmla="val 4607589"/>
              <a:gd name="f34" fmla="val 3824901"/>
              <a:gd name="f35" fmla="val 5050658"/>
              <a:gd name="f36" fmla="val 2914049"/>
              <a:gd name="f37" fmla="val 6145368"/>
              <a:gd name="f38" fmla="val 2895740"/>
              <a:gd name="f39" fmla="val 6350626"/>
              <a:gd name="f40" fmla="val 2892307"/>
              <a:gd name="f41" fmla="val 6538973"/>
              <a:gd name="f42" fmla="val 2910018"/>
              <a:gd name="f43" fmla="val 6711794"/>
              <a:gd name="f44" fmla="val 2941805"/>
              <a:gd name="f45" fmla="val 2973381"/>
              <a:gd name="f46" fmla="+- 0 0 -90"/>
              <a:gd name="f47" fmla="*/ f3 1 6858000"/>
              <a:gd name="f48" fmla="*/ f4 1 3830219"/>
              <a:gd name="f49" fmla="+- f7 0 f5"/>
              <a:gd name="f50" fmla="+- f6 0 f5"/>
              <a:gd name="f51" fmla="*/ f46 f0 1"/>
              <a:gd name="f52" fmla="*/ f50 1 6858000"/>
              <a:gd name="f53" fmla="*/ f49 1 3830219"/>
              <a:gd name="f54" fmla="*/ 0 f50 1"/>
              <a:gd name="f55" fmla="*/ 0 f49 1"/>
              <a:gd name="f56" fmla="*/ 2994317 f49 1"/>
              <a:gd name="f57" fmla="*/ 150933 f50 1"/>
              <a:gd name="f58" fmla="*/ 2952927 f49 1"/>
              <a:gd name="f59" fmla="*/ 533317 f50 1"/>
              <a:gd name="f60" fmla="*/ 2907735 f49 1"/>
              <a:gd name="f61" fmla="*/ 2516906 f50 1"/>
              <a:gd name="f62" fmla="*/ 3558655 f49 1"/>
              <a:gd name="f63" fmla="*/ 2542419 f50 1"/>
              <a:gd name="f64" fmla="*/ 3568616 f49 1"/>
              <a:gd name="f65" fmla="*/ 2607100 f50 1"/>
              <a:gd name="f66" fmla="*/ 3608308 f49 1"/>
              <a:gd name="f67" fmla="*/ 3580199 f50 1"/>
              <a:gd name="f68" fmla="*/ 3830188 f49 1"/>
              <a:gd name="f69" fmla="*/ 6145368 f50 1"/>
              <a:gd name="f70" fmla="*/ 2895740 f49 1"/>
              <a:gd name="f71" fmla="*/ 6711794 f50 1"/>
              <a:gd name="f72" fmla="*/ 2941805 f49 1"/>
              <a:gd name="f73" fmla="*/ 6858000 f50 1"/>
              <a:gd name="f74" fmla="*/ 2973381 f49 1"/>
              <a:gd name="f75" fmla="*/ f51 1 f2"/>
              <a:gd name="f76" fmla="*/ f54 1 6858000"/>
              <a:gd name="f77" fmla="*/ f55 1 3830219"/>
              <a:gd name="f78" fmla="*/ f56 1 3830219"/>
              <a:gd name="f79" fmla="*/ f57 1 6858000"/>
              <a:gd name="f80" fmla="*/ f58 1 3830219"/>
              <a:gd name="f81" fmla="*/ f59 1 6858000"/>
              <a:gd name="f82" fmla="*/ f60 1 3830219"/>
              <a:gd name="f83" fmla="*/ f61 1 6858000"/>
              <a:gd name="f84" fmla="*/ f62 1 3830219"/>
              <a:gd name="f85" fmla="*/ f63 1 6858000"/>
              <a:gd name="f86" fmla="*/ f64 1 3830219"/>
              <a:gd name="f87" fmla="*/ f65 1 6858000"/>
              <a:gd name="f88" fmla="*/ f66 1 3830219"/>
              <a:gd name="f89" fmla="*/ f67 1 6858000"/>
              <a:gd name="f90" fmla="*/ f68 1 3830219"/>
              <a:gd name="f91" fmla="*/ f69 1 6858000"/>
              <a:gd name="f92" fmla="*/ f70 1 3830219"/>
              <a:gd name="f93" fmla="*/ f71 1 6858000"/>
              <a:gd name="f94" fmla="*/ f72 1 3830219"/>
              <a:gd name="f95" fmla="*/ f73 1 6858000"/>
              <a:gd name="f96" fmla="*/ f74 1 3830219"/>
              <a:gd name="f97" fmla="*/ f5 1 f52"/>
              <a:gd name="f98" fmla="*/ f6 1 f52"/>
              <a:gd name="f99" fmla="*/ f5 1 f53"/>
              <a:gd name="f100" fmla="*/ f7 1 f53"/>
              <a:gd name="f101" fmla="+- f75 0 f1"/>
              <a:gd name="f102" fmla="*/ f76 1 f52"/>
              <a:gd name="f103" fmla="*/ f77 1 f53"/>
              <a:gd name="f104" fmla="*/ f78 1 f53"/>
              <a:gd name="f105" fmla="*/ f79 1 f52"/>
              <a:gd name="f106" fmla="*/ f80 1 f53"/>
              <a:gd name="f107" fmla="*/ f81 1 f52"/>
              <a:gd name="f108" fmla="*/ f82 1 f53"/>
              <a:gd name="f109" fmla="*/ f83 1 f52"/>
              <a:gd name="f110" fmla="*/ f84 1 f53"/>
              <a:gd name="f111" fmla="*/ f85 1 f52"/>
              <a:gd name="f112" fmla="*/ f86 1 f53"/>
              <a:gd name="f113" fmla="*/ f87 1 f52"/>
              <a:gd name="f114" fmla="*/ f88 1 f53"/>
              <a:gd name="f115" fmla="*/ f89 1 f52"/>
              <a:gd name="f116" fmla="*/ f90 1 f53"/>
              <a:gd name="f117" fmla="*/ f91 1 f52"/>
              <a:gd name="f118" fmla="*/ f92 1 f53"/>
              <a:gd name="f119" fmla="*/ f93 1 f52"/>
              <a:gd name="f120" fmla="*/ f94 1 f53"/>
              <a:gd name="f121" fmla="*/ f95 1 f52"/>
              <a:gd name="f122" fmla="*/ f96 1 f53"/>
              <a:gd name="f123" fmla="*/ f97 f47 1"/>
              <a:gd name="f124" fmla="*/ f98 f47 1"/>
              <a:gd name="f125" fmla="*/ f100 f48 1"/>
              <a:gd name="f126" fmla="*/ f99 f48 1"/>
              <a:gd name="f127" fmla="*/ f102 f47 1"/>
              <a:gd name="f128" fmla="*/ f103 f48 1"/>
              <a:gd name="f129" fmla="*/ f104 f48 1"/>
              <a:gd name="f130" fmla="*/ f105 f47 1"/>
              <a:gd name="f131" fmla="*/ f106 f48 1"/>
              <a:gd name="f132" fmla="*/ f107 f47 1"/>
              <a:gd name="f133" fmla="*/ f108 f48 1"/>
              <a:gd name="f134" fmla="*/ f109 f47 1"/>
              <a:gd name="f135" fmla="*/ f110 f48 1"/>
              <a:gd name="f136" fmla="*/ f111 f47 1"/>
              <a:gd name="f137" fmla="*/ f112 f48 1"/>
              <a:gd name="f138" fmla="*/ f113 f47 1"/>
              <a:gd name="f139" fmla="*/ f114 f48 1"/>
              <a:gd name="f140" fmla="*/ f115 f47 1"/>
              <a:gd name="f141" fmla="*/ f116 f48 1"/>
              <a:gd name="f142" fmla="*/ f117 f47 1"/>
              <a:gd name="f143" fmla="*/ f118 f48 1"/>
              <a:gd name="f144" fmla="*/ f119 f47 1"/>
              <a:gd name="f145" fmla="*/ f120 f48 1"/>
              <a:gd name="f146" fmla="*/ f121 f47 1"/>
              <a:gd name="f147" fmla="*/ f122 f48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101">
                <a:pos x="f127" y="f128"/>
              </a:cxn>
              <a:cxn ang="f101">
                <a:pos x="f127" y="f129"/>
              </a:cxn>
              <a:cxn ang="f101">
                <a:pos x="f130" y="f131"/>
              </a:cxn>
              <a:cxn ang="f101">
                <a:pos x="f132" y="f133"/>
              </a:cxn>
              <a:cxn ang="f101">
                <a:pos x="f134" y="f135"/>
              </a:cxn>
              <a:cxn ang="f101">
                <a:pos x="f136" y="f137"/>
              </a:cxn>
              <a:cxn ang="f101">
                <a:pos x="f138" y="f139"/>
              </a:cxn>
              <a:cxn ang="f101">
                <a:pos x="f140" y="f141"/>
              </a:cxn>
              <a:cxn ang="f101">
                <a:pos x="f142" y="f143"/>
              </a:cxn>
              <a:cxn ang="f101">
                <a:pos x="f144" y="f145"/>
              </a:cxn>
              <a:cxn ang="f101">
                <a:pos x="f146" y="f147"/>
              </a:cxn>
              <a:cxn ang="f101">
                <a:pos x="f146" y="f128"/>
              </a:cxn>
              <a:cxn ang="f101">
                <a:pos x="f127" y="f128"/>
              </a:cxn>
            </a:cxnLst>
            <a:rect l="f123" t="f126" r="f124" b="f125"/>
            <a:pathLst>
              <a:path w="6858000" h="3830219">
                <a:moveTo>
                  <a:pt x="f5" y="f5"/>
                </a:moveTo>
                <a:lnTo>
                  <a:pt x="f5" y="f8"/>
                </a:lnTo>
                <a:lnTo>
                  <a:pt x="f9" y="f10"/>
                </a:lnTo>
                <a:cubicBezTo>
                  <a:pt x="f11" y="f12"/>
                  <a:pt x="f13" y="f14"/>
                  <a:pt x="f15" y="f16"/>
                </a:cubicBezTo>
                <a:cubicBezTo>
                  <a:pt x="f17" y="f18"/>
                  <a:pt x="f19" y="f20"/>
                  <a:pt x="f21" y="f22"/>
                </a:cubicBezTo>
                <a:lnTo>
                  <a:pt x="f23" y="f24"/>
                </a:lnTo>
                <a:lnTo>
                  <a:pt x="f25" y="f26"/>
                </a:lnTo>
                <a:cubicBezTo>
                  <a:pt x="f27" y="f28"/>
                  <a:pt x="f29" y="f30"/>
                  <a:pt x="f31" y="f32"/>
                </a:cubicBezTo>
                <a:cubicBezTo>
                  <a:pt x="f33" y="f34"/>
                  <a:pt x="f35" y="f36"/>
                  <a:pt x="f37" y="f38"/>
                </a:cubicBezTo>
                <a:cubicBezTo>
                  <a:pt x="f39" y="f40"/>
                  <a:pt x="f41" y="f42"/>
                  <a:pt x="f43" y="f44"/>
                </a:cubicBezTo>
                <a:lnTo>
                  <a:pt x="f6" y="f45"/>
                </a:lnTo>
                <a:lnTo>
                  <a:pt x="f6" y="f5"/>
                </a:lnTo>
                <a:lnTo>
                  <a:pt x="f5" y="f5"/>
                </a:lnTo>
                <a:close/>
              </a:path>
            </a:pathLst>
          </a:custGeom>
          <a:gradFill>
            <a:gsLst>
              <a:gs pos="0">
                <a:srgbClr val="F6A6F4">
                  <a:alpha val="29951"/>
                </a:srgbClr>
              </a:gs>
              <a:gs pos="100000">
                <a:srgbClr val="765FE1">
                  <a:alpha val="27340"/>
                </a:srgbClr>
              </a:gs>
            </a:gsLst>
            <a:path path="circle">
              <a:fillToRect l="100000" t="100000"/>
            </a:path>
          </a:gra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cxnSp>
        <p:nvCxnSpPr>
          <p:cNvPr id="7" name="Straight Connector 9">
            <a:extLst>
              <a:ext uri="{FF2B5EF4-FFF2-40B4-BE49-F238E27FC236}">
                <a16:creationId xmlns:a16="http://schemas.microsoft.com/office/drawing/2014/main" id="{A925D8BD-558B-A82E-E255-6C9AE8A06085}"/>
              </a:ext>
            </a:extLst>
          </p:cNvPr>
          <p:cNvCxnSpPr/>
          <p:nvPr/>
        </p:nvCxnSpPr>
        <p:spPr>
          <a:xfrm rot="5400013">
            <a:off x="7545103" y="2275580"/>
            <a:ext cx="0" cy="1655183"/>
          </a:xfrm>
          <a:prstGeom prst="straightConnector1">
            <a:avLst/>
          </a:prstGeom>
          <a:noFill/>
          <a:ln w="6345" cap="flat">
            <a:solidFill>
              <a:srgbClr val="F6A6F4"/>
            </a:solidFill>
            <a:prstDash val="solid"/>
            <a:miter/>
          </a:ln>
        </p:spPr>
      </p:cxnSp>
    </p:spTree>
    <p:extLst>
      <p:ext uri="{BB962C8B-B14F-4D97-AF65-F5344CB8AC3E}">
        <p14:creationId xmlns:p14="http://schemas.microsoft.com/office/powerpoint/2010/main" val="3939374721"/>
      </p:ext>
    </p:extLst>
  </p:cSld>
  <p:clrMapOvr>
    <a:masterClrMapping/>
  </p:clrMapOvr>
  <p:hf sldNum="0"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50D60-6772-F5A8-1C47-1C9170192F47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C78E2B-7B4F-6517-B387-0074E661EC93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838203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9478FAA-32F2-4911-17AC-59A2320DCC10}"/>
              </a:ext>
            </a:extLst>
          </p:cNvPr>
          <p:cNvSpPr txBox="1">
            <a:spLocks noGrp="1"/>
          </p:cNvSpPr>
          <p:nvPr>
            <p:ph idx="2"/>
          </p:nvPr>
        </p:nvSpPr>
        <p:spPr>
          <a:xfrm>
            <a:off x="6172200" y="1825627"/>
            <a:ext cx="5181603" cy="4351336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8E53BB95-08FD-8966-2425-88B63721D0B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Crypto: investing &amp; trading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C51A1544-7A2C-62BC-37C4-3B3A29FF9878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0EC3E74-4B06-4E32-83DD-5D55FB5E96E7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3711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60258-F293-D669-461E-54D4826599A8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Footer Placeholder 3">
            <a:extLst>
              <a:ext uri="{FF2B5EF4-FFF2-40B4-BE49-F238E27FC236}">
                <a16:creationId xmlns:a16="http://schemas.microsoft.com/office/drawing/2014/main" id="{2048FEDD-18C5-C1FF-2C99-C411C652B362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Crypto: investing &amp; trading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9404AAA7-DF3C-BAF4-451D-1F77F7FF0055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C3D6BA3-F233-44F0-99FF-91ACFDF31306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720809"/>
      </p:ext>
    </p:extLst>
  </p:cSld>
  <p:clrMapOvr>
    <a:masterClrMapping/>
  </p:clrMapOvr>
  <p:hf sldNum="0"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2">
            <a:extLst>
              <a:ext uri="{FF2B5EF4-FFF2-40B4-BE49-F238E27FC236}">
                <a16:creationId xmlns:a16="http://schemas.microsoft.com/office/drawing/2014/main" id="{2123FAE2-1B40-3DAF-972B-378E50DF080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Crypto: investing &amp; trading</a:t>
            </a:r>
          </a:p>
        </p:txBody>
      </p:sp>
      <p:sp>
        <p:nvSpPr>
          <p:cNvPr id="3" name="Slide Number Placeholder 3">
            <a:extLst>
              <a:ext uri="{FF2B5EF4-FFF2-40B4-BE49-F238E27FC236}">
                <a16:creationId xmlns:a16="http://schemas.microsoft.com/office/drawing/2014/main" id="{F7A1E0C2-9AE4-E9B0-83CB-7F5DF8D9B7EA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9079E95E-102D-461C-9530-4C1EAD41FF0A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61996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8EBFF9-6215-9AC8-C86A-A281FAD6B2F2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117F1D8-1329-F21F-F750-27739680C92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B4045E-0C21-C51F-1C7C-19E0B283F4FD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FD6D3FDF-FED5-409C-6806-8D97AD792B3C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Crypto: investing &amp; trading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A036144D-EC52-FE59-5A67-F22AB18BB08F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22F1FF3-EEC1-42B6-B410-7F3B67C9A3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5267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C2856C-ED8F-26A9-2441-4D3388B2F95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9784" y="457200"/>
            <a:ext cx="3932240" cy="1600200"/>
          </a:xfrm>
        </p:spPr>
        <p:txBody>
          <a:bodyPr anchor="b"/>
          <a:lstStyle>
            <a:lvl1pPr>
              <a:defRPr sz="3200"/>
            </a:lvl1pPr>
          </a:lstStyle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E030452-1D6C-64C4-E4C3-4ACDE9A446F4}"/>
              </a:ext>
            </a:extLst>
          </p:cNvPr>
          <p:cNvSpPr txBox="1">
            <a:spLocks noGrp="1"/>
          </p:cNvSpPr>
          <p:nvPr>
            <p:ph type="pic" idx="1"/>
          </p:nvPr>
        </p:nvSpPr>
        <p:spPr>
          <a:xfrm>
            <a:off x="5183184" y="987423"/>
            <a:ext cx="6172200" cy="4873623"/>
          </a:xfrm>
        </p:spPr>
        <p:txBody>
          <a:bodyPr/>
          <a:lstStyle>
            <a:lvl1pPr marL="0" indent="0">
              <a:buNone/>
              <a:defRPr sz="3200"/>
            </a:lvl1pPr>
          </a:lstStyle>
          <a:p>
            <a:pPr lvl="0"/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88CA6E-B8B6-FEDF-A1AE-DC490EC6A269}"/>
              </a:ext>
            </a:extLst>
          </p:cNvPr>
          <p:cNvSpPr txBox="1">
            <a:spLocks noGrp="1"/>
          </p:cNvSpPr>
          <p:nvPr>
            <p:ph type="body" idx="2"/>
          </p:nvPr>
        </p:nvSpPr>
        <p:spPr>
          <a:xfrm>
            <a:off x="839784" y="2057400"/>
            <a:ext cx="3932240" cy="3811584"/>
          </a:xfr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628F791C-5368-C5C0-ECC8-505531385A17}"/>
              </a:ext>
            </a:extLst>
          </p:cNvPr>
          <p:cNvSpPr txBox="1">
            <a:spLocks noGrp="1"/>
          </p:cNvSpPr>
          <p:nvPr>
            <p:ph type="ftr" sz="quarter" idx="9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Crypto: investing &amp; trading</a:t>
            </a:r>
          </a:p>
        </p:txBody>
      </p:sp>
      <p:sp>
        <p:nvSpPr>
          <p:cNvPr id="6" name="Slide Number Placeholder 6">
            <a:extLst>
              <a:ext uri="{FF2B5EF4-FFF2-40B4-BE49-F238E27FC236}">
                <a16:creationId xmlns:a16="http://schemas.microsoft.com/office/drawing/2014/main" id="{A75B0D38-FFDD-C3F1-E995-B491B8D5D252}"/>
              </a:ext>
            </a:extLst>
          </p:cNvPr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EC46AFA-3EAE-44EC-AC63-72CD5312F60E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276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028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54DA618-35A3-F08C-EA83-A5EE8C6011F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0392" y="832104"/>
            <a:ext cx="10881360" cy="106984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85E66C-5DA0-AB45-7422-72BAA2E1756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14984" y="2212848"/>
            <a:ext cx="10332720" cy="3547872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883A6189-294F-9238-C0F7-E370BE9B8393}"/>
              </a:ext>
            </a:extLst>
          </p:cNvPr>
          <p:cNvSpPr txBox="1">
            <a:spLocks noGrp="1"/>
          </p:cNvSpPr>
          <p:nvPr>
            <p:ph type="sldNum" sz="quarter" idx="4"/>
          </p:nvPr>
        </p:nvSpPr>
        <p:spPr>
          <a:xfrm>
            <a:off x="329184" y="411480"/>
            <a:ext cx="521208" cy="31089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1" compatLnSpc="1">
            <a:noAutofit/>
          </a:bodyPr>
          <a:lstStyle>
            <a:lvl1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FFFFFF"/>
                </a:solidFill>
                <a:uFillTx/>
                <a:latin typeface="Segoe UI Light"/>
                <a:cs typeface="Segoe UI Light" pitchFamily="34"/>
              </a:defRPr>
            </a:lvl1pPr>
          </a:lstStyle>
          <a:p>
            <a:pPr lvl="0"/>
            <a:fld id="{CB81A652-FAE3-49FF-A713-AA3A3EB518C2}" type="slidenum">
              <a:t>‹#›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EDB02E-A92F-F182-5047-27287DAA3687}"/>
              </a:ext>
            </a:extLst>
          </p:cNvPr>
          <p:cNvSpPr txBox="1">
            <a:spLocks noGrp="1"/>
          </p:cNvSpPr>
          <p:nvPr>
            <p:ph type="ftr" sz="quarter" idx="3"/>
          </p:nvPr>
        </p:nvSpPr>
        <p:spPr>
          <a:xfrm>
            <a:off x="466344" y="6190488"/>
            <a:ext cx="2331720" cy="27432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Autofit/>
          </a:bodyPr>
          <a:lstStyle>
            <a:lvl1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lang="en-US" sz="1200" b="0" i="0" u="none" strike="noStrike" kern="1200" cap="none" spc="0" baseline="0">
                <a:solidFill>
                  <a:srgbClr val="FFFFFF"/>
                </a:solidFill>
                <a:uFillTx/>
                <a:latin typeface="Segoe UI Light"/>
                <a:cs typeface="Segoe UI Light" pitchFamily="34"/>
              </a:defRPr>
            </a:lvl1pPr>
          </a:lstStyle>
          <a:p>
            <a:pPr lvl="0"/>
            <a:r>
              <a:rPr lang="en-US"/>
              <a:t>Crypto: investing &amp; trading</a:t>
            </a:r>
          </a:p>
        </p:txBody>
      </p:sp>
      <p:cxnSp>
        <p:nvCxnSpPr>
          <p:cNvPr id="6" name="Straight Connector 6">
            <a:extLst>
              <a:ext uri="{FF2B5EF4-FFF2-40B4-BE49-F238E27FC236}">
                <a16:creationId xmlns:a16="http://schemas.microsoft.com/office/drawing/2014/main" id="{217B14A7-FFD0-2AD8-AF95-5561AA98C4B4}"/>
              </a:ext>
            </a:extLst>
          </p:cNvPr>
          <p:cNvCxnSpPr/>
          <p:nvPr/>
        </p:nvCxnSpPr>
        <p:spPr>
          <a:xfrm>
            <a:off x="594167" y="846661"/>
            <a:ext cx="0" cy="5111011"/>
          </a:xfrm>
          <a:prstGeom prst="straightConnector1">
            <a:avLst/>
          </a:prstGeom>
          <a:noFill/>
          <a:ln w="6345" cap="flat">
            <a:solidFill>
              <a:srgbClr val="F6A6F4"/>
            </a:solidFill>
            <a:prstDash val="solid"/>
            <a:miter/>
          </a:ln>
        </p:spPr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4000" b="1" i="0" u="none" strike="noStrike" kern="1200" cap="all" spc="600" baseline="0">
          <a:solidFill>
            <a:srgbClr val="FFFFFF"/>
          </a:solidFill>
          <a:uFillTx/>
          <a:latin typeface="Tw Cen MT"/>
        </a:defRPr>
      </a:lvl1pPr>
    </p:titleStyle>
    <p:bodyStyle>
      <a:lvl1pPr marL="228600" marR="0" lvl="0" indent="-347472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Clr>
          <a:srgbClr val="F6A6F4"/>
        </a:buClr>
        <a:buSzPct val="100000"/>
        <a:buFont typeface="Courier New" pitchFamily="49"/>
        <a:buChar char="o"/>
        <a:tabLst/>
        <a:defRPr lang="en-US" sz="2800" b="0" i="0" u="none" strike="noStrike" kern="1200" cap="none" spc="0" baseline="0">
          <a:solidFill>
            <a:srgbClr val="FFFFFF"/>
          </a:solidFill>
          <a:uFillTx/>
          <a:latin typeface="Segoe UI Light"/>
          <a:cs typeface="Segoe UI" pitchFamily="34"/>
        </a:defRPr>
      </a:lvl1pPr>
      <a:lvl2pPr marL="685800" marR="0" lvl="1" indent="-347472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F6A6F4"/>
        </a:buClr>
        <a:buSzPct val="100000"/>
        <a:buFont typeface="Courier New" pitchFamily="49"/>
        <a:buChar char="o"/>
        <a:tabLst/>
        <a:defRPr lang="en-US" sz="2400" b="0" i="0" u="none" strike="noStrike" kern="1200" cap="none" spc="0" baseline="0">
          <a:solidFill>
            <a:srgbClr val="FFFFFF"/>
          </a:solidFill>
          <a:uFillTx/>
          <a:latin typeface="Segoe UI Light"/>
          <a:cs typeface="Segoe UI" pitchFamily="34"/>
        </a:defRPr>
      </a:lvl2pPr>
      <a:lvl3pPr marL="1143000" marR="0" lvl="2" indent="-347472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F6A6F4"/>
        </a:buClr>
        <a:buSzPct val="100000"/>
        <a:buFont typeface="Courier New" pitchFamily="49"/>
        <a:buChar char="o"/>
        <a:tabLst/>
        <a:defRPr lang="en-US" sz="2000" b="0" i="0" u="none" strike="noStrike" kern="1200" cap="none" spc="0" baseline="0">
          <a:solidFill>
            <a:srgbClr val="FFFFFF"/>
          </a:solidFill>
          <a:uFillTx/>
          <a:latin typeface="Segoe UI Light"/>
          <a:cs typeface="Segoe UI" pitchFamily="34"/>
        </a:defRPr>
      </a:lvl3pPr>
      <a:lvl4pPr marL="1600200" marR="0" lvl="3" indent="-347472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F6A6F4"/>
        </a:buClr>
        <a:buSzPct val="100000"/>
        <a:buFont typeface="Courier New" pitchFamily="49"/>
        <a:buChar char="o"/>
        <a:tabLst/>
        <a:defRPr lang="en-US" sz="1800" b="0" i="0" u="none" strike="noStrike" kern="1200" cap="none" spc="0" baseline="0">
          <a:solidFill>
            <a:srgbClr val="FFFFFF"/>
          </a:solidFill>
          <a:uFillTx/>
          <a:latin typeface="Segoe UI Light"/>
          <a:cs typeface="Segoe UI" pitchFamily="34"/>
        </a:defRPr>
      </a:lvl4pPr>
      <a:lvl5pPr marL="2057400" marR="0" lvl="4" indent="-347472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F6A6F4"/>
        </a:buClr>
        <a:buSzPct val="100000"/>
        <a:buFont typeface="Courier New" pitchFamily="49"/>
        <a:buChar char="o"/>
        <a:tabLst/>
        <a:defRPr lang="en-US" sz="1800" b="0" i="0" u="none" strike="noStrike" kern="1200" cap="none" spc="0" baseline="0">
          <a:solidFill>
            <a:srgbClr val="FFFFFF"/>
          </a:solidFill>
          <a:uFillTx/>
          <a:latin typeface="Segoe UI Light"/>
          <a:cs typeface="Segoe UI" pitchFamily="34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pisd.org/Page/37011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pisd.org/cms/lib/TX01001872/Centricity/Domain/11807/CHECK%20PICK%20UP%20FORM.pdf" TargetMode="Externa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gpisd.org/" TargetMode="Externa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33B2C3-70D6-CB3C-1503-E138DA04569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0" y="1442712"/>
            <a:ext cx="12191996" cy="3284735"/>
          </a:xfrm>
        </p:spPr>
        <p:txBody>
          <a:bodyPr/>
          <a:lstStyle/>
          <a:p>
            <a:pPr lvl="0"/>
            <a:r>
              <a:rPr lang="en-US" sz="6000">
                <a:latin typeface="Amasis MT Pro Black" pitchFamily="18"/>
              </a:rPr>
              <a:t>Grand PRAIRIE ISD</a:t>
            </a:r>
            <a:br>
              <a:rPr lang="en-US"/>
            </a:br>
            <a:r>
              <a:rPr lang="en-US"/>
              <a:t>FINANCE 101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C652C8-0E24-1B82-D84E-4459FA3A201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86137" y="713232"/>
            <a:ext cx="10881360" cy="1069848"/>
          </a:xfrm>
        </p:spPr>
        <p:txBody>
          <a:bodyPr>
            <a:normAutofit/>
          </a:bodyPr>
          <a:lstStyle/>
          <a:p>
            <a:pPr lvl="0"/>
            <a:r>
              <a:rPr lang="en-US" sz="3600" u="sng">
                <a:latin typeface="Segoe UI Light"/>
              </a:rPr>
              <a:t>CASH MANAGEMENT procedures</a:t>
            </a:r>
          </a:p>
        </p:txBody>
      </p:sp>
      <p:sp>
        <p:nvSpPr>
          <p:cNvPr id="3" name="Content Placeholder 4">
            <a:extLst>
              <a:ext uri="{FF2B5EF4-FFF2-40B4-BE49-F238E27FC236}">
                <a16:creationId xmlns:a16="http://schemas.microsoft.com/office/drawing/2014/main" id="{70390DED-D7E8-EFEA-6407-E8ECD9A5D317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408176" y="2094725"/>
            <a:ext cx="10030968" cy="3739896"/>
          </a:xfrm>
        </p:spPr>
        <p:txBody>
          <a:bodyPr/>
          <a:lstStyle/>
          <a:p>
            <a:pPr lvl="0">
              <a:buFont typeface="Wingdings" pitchFamily="2"/>
              <a:buChar char="Ø"/>
            </a:pPr>
            <a:r>
              <a:rPr lang="en-US" sz="2500"/>
              <a:t>Deposit funds daily.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Two people should ALWAYS count &amp; document deposited funds.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Issue receipts for every collection and keep the pink copy in the receipt book (exception: concession sales).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Cash/Checks should ALWAYS be secured in bank bags.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No petty cash - No Cash on Campus unless it is for a deposit.</a:t>
            </a:r>
          </a:p>
          <a:p>
            <a:pPr lvl="0"/>
            <a:endParaRPr lang="en-US"/>
          </a:p>
          <a:p>
            <a:pPr lvl="0"/>
            <a:endParaRPr lang="en-US"/>
          </a:p>
        </p:txBody>
      </p:sp>
      <p:pic>
        <p:nvPicPr>
          <p:cNvPr id="4" name="Picture 9">
            <a:extLst>
              <a:ext uri="{FF2B5EF4-FFF2-40B4-BE49-F238E27FC236}">
                <a16:creationId xmlns:a16="http://schemas.microsoft.com/office/drawing/2014/main" id="{FBDD69C6-F4ED-EAD0-E5A0-4F29782E7C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5560" y="5192301"/>
            <a:ext cx="1791730" cy="1931084"/>
          </a:xfrm>
          <a:prstGeom prst="rect">
            <a:avLst/>
          </a:prstGeom>
          <a:noFill/>
          <a:ln cap="flat">
            <a:noFill/>
          </a:ln>
        </p:spPr>
      </p:pic>
      <p:pic>
        <p:nvPicPr>
          <p:cNvPr id="5" name="Picture 10">
            <a:extLst>
              <a:ext uri="{FF2B5EF4-FFF2-40B4-BE49-F238E27FC236}">
                <a16:creationId xmlns:a16="http://schemas.microsoft.com/office/drawing/2014/main" id="{3FD59620-A16F-F021-9E2C-221DFF4BAE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51288" y="5760720"/>
            <a:ext cx="3632417" cy="737801"/>
          </a:xfrm>
          <a:prstGeom prst="rect">
            <a:avLst/>
          </a:prstGeom>
          <a:noFill/>
          <a:ln cap="flat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7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BEE431-852D-B092-5C4E-5097D935F9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81003" y="790956"/>
            <a:ext cx="10881360" cy="1069848"/>
          </a:xfrm>
        </p:spPr>
        <p:txBody>
          <a:bodyPr>
            <a:normAutofit/>
          </a:bodyPr>
          <a:lstStyle/>
          <a:p>
            <a:pPr lvl="0"/>
            <a:r>
              <a:rPr lang="en-US" sz="3600" b="0" u="sng">
                <a:latin typeface="Segoe UI Light"/>
              </a:rPr>
              <a:t>deposits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22A617-0706-C53F-3F4A-1C278AC572EB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66803" y="2103440"/>
            <a:ext cx="10332720" cy="3547872"/>
          </a:xfrm>
        </p:spPr>
        <p:txBody>
          <a:bodyPr anchorCtr="1"/>
          <a:lstStyle/>
          <a:p>
            <a:pPr lvl="0">
              <a:buFont typeface="Wingdings" pitchFamily="2"/>
              <a:buChar char="Ø"/>
            </a:pPr>
            <a:r>
              <a:rPr lang="en-US" sz="2500"/>
              <a:t>Use correct deposit slip (Local Maintenance or Activity).  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Only use GPISD receipt books (Secretary must provide receipts to Sponsors for every deposit).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Deposit paperwork must be sent to your assigned Accounting Clerk when deposit is placed in Cafeteria vault – ACOF or Donation form is required with every deposit. 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Remind your sponsors of deadlines. Deposits must clear the bank before funds are released.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085917-4721-8223-60DF-34CE2DDC2A2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0392" y="612428"/>
            <a:ext cx="10881360" cy="1069848"/>
          </a:xfrm>
        </p:spPr>
        <p:txBody>
          <a:bodyPr anchorCtr="1"/>
          <a:lstStyle/>
          <a:p>
            <a:pPr lvl="0" algn="ctr"/>
            <a:r>
              <a:rPr lang="en-US" sz="3600" b="0" u="sng"/>
              <a:t>Activity Account Overview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193564EE-FA5C-BDF7-E79A-6C4B605AF11E}"/>
              </a:ext>
            </a:extLst>
          </p:cNvPr>
          <p:cNvSpPr txBox="1"/>
          <p:nvPr/>
        </p:nvSpPr>
        <p:spPr>
          <a:xfrm>
            <a:off x="960120" y="1572329"/>
            <a:ext cx="10771632" cy="658641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(ACOFs are still required for all collections such as IDs, Tech, and Library Fees)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1</a:t>
            </a:r>
            <a:r>
              <a:rPr lang="en-US" sz="2000" b="0" i="0" u="none" strike="noStrike" kern="1200" cap="none" spc="0" baseline="3000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st</a:t>
            </a: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 ACOF with dates: </a:t>
            </a:r>
            <a:r>
              <a:rPr lang="en-US" sz="2000" b="0" i="0" u="none" strike="noStrike" kern="1200" cap="none" spc="0" baseline="0">
                <a:solidFill>
                  <a:srgbClr val="FF0000"/>
                </a:solidFill>
                <a:uFillTx/>
                <a:latin typeface="Segoe UI Light" pitchFamily="34"/>
                <a:cs typeface="Segoe UI Light" pitchFamily="34"/>
              </a:rPr>
              <a:t>9/1/26-12/31/2</a:t>
            </a:r>
            <a:r>
              <a:rPr lang="en-US" sz="2000" b="0" i="0" u="none" strike="noStrike" kern="0" cap="none" spc="0" baseline="0">
                <a:solidFill>
                  <a:srgbClr val="FF0000"/>
                </a:solidFill>
                <a:uFillTx/>
                <a:latin typeface="Segoe UI Light" pitchFamily="34"/>
                <a:cs typeface="Segoe UI Light" pitchFamily="34"/>
              </a:rPr>
              <a:t>6</a:t>
            </a:r>
            <a:r>
              <a:rPr lang="en-US" sz="2000" b="0" i="0" u="none" strike="noStrike" kern="1200" cap="none" spc="0" baseline="0">
                <a:solidFill>
                  <a:srgbClr val="FF0000"/>
                </a:solidFill>
                <a:uFillTx/>
                <a:latin typeface="Segoe UI Light" pitchFamily="34"/>
                <a:cs typeface="Segoe UI Light" pitchFamily="34"/>
              </a:rPr>
              <a:t> 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2</a:t>
            </a:r>
            <a:r>
              <a:rPr lang="en-US" sz="2000" b="0" i="0" u="none" strike="noStrike" kern="1200" cap="none" spc="0" baseline="3000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nd</a:t>
            </a: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 ACOF with dates: 1/</a:t>
            </a:r>
            <a:r>
              <a:rPr lang="en-US" sz="2000" b="0" i="0" u="none" strike="noStrike" kern="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1</a:t>
            </a: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/27-5/21/27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FFFFFF"/>
              </a:solidFill>
              <a:highlight>
                <a:srgbClr val="FFFF00"/>
              </a:highlight>
              <a:uFillTx/>
              <a:latin typeface="Segoe UI Light" pitchFamily="34"/>
              <a:cs typeface="Segoe UI Light" pitchFamily="34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Contracts are needed prior to collection for Worlds Finest Chocolate and Picture Day / Yearbooks. 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Contracts are NOT to be signed by sponsors, secretary, or principals. Contracts are to be submitted via Laserfiche*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FFFFFF"/>
              </a:solidFill>
              <a:uFillTx/>
              <a:latin typeface="Segoe UI Light" pitchFamily="34"/>
              <a:cs typeface="Segoe UI Light" pitchFamily="34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S</a:t>
            </a:r>
            <a:r>
              <a:rPr lang="en-US" sz="2000" b="0" i="0" u="none" strike="noStrike" kern="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nack accounts are under</a:t>
            </a: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 461 E 13 6499 </a:t>
            </a:r>
            <a:r>
              <a:rPr lang="en-US" sz="2000" b="0" i="0" u="none" strike="noStrike" kern="1200" cap="none" spc="0" baseline="0">
                <a:solidFill>
                  <a:srgbClr val="FF0000"/>
                </a:solidFill>
                <a:uFillTx/>
                <a:latin typeface="Segoe UI Light" pitchFamily="34"/>
                <a:cs typeface="Segoe UI Light" pitchFamily="34"/>
              </a:rPr>
              <a:t>SK ORG </a:t>
            </a: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0 99 451 (SNACKS/FOOD)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FFFFFF"/>
              </a:solidFill>
              <a:uFillTx/>
              <a:latin typeface="Segoe UI Light" pitchFamily="34"/>
              <a:cs typeface="Segoe UI Light" pitchFamily="34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Sales-Tax Calculator needs to be attached to activity requisitions, if applicable.</a:t>
            </a: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FFFFFF"/>
              </a:solidFill>
              <a:uFillTx/>
              <a:latin typeface="Segoe UI Light" pitchFamily="34"/>
              <a:cs typeface="Segoe UI Light" pitchFamily="34"/>
            </a:endParaRPr>
          </a:p>
          <a:p>
            <a:pPr marL="342900" marR="0" lvl="0" indent="-3429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000" b="0" i="0" u="none" strike="noStrike" kern="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ACOF OR NOTE </a:t>
            </a:r>
            <a:r>
              <a:rPr lang="en-US" sz="2000" b="0" i="0" u="sng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is</a:t>
            </a:r>
            <a:r>
              <a:rPr lang="en-US" sz="2000" b="0" i="0" u="sng" strike="noStrike" kern="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 required </a:t>
            </a:r>
            <a:r>
              <a:rPr lang="en-US" sz="2000" b="0" i="0" u="none" strike="noStrike" kern="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on </a:t>
            </a:r>
            <a:r>
              <a:rPr lang="en-US" sz="2000" b="0" i="0" u="sng" strike="noStrike" kern="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ALL</a:t>
            </a:r>
            <a:r>
              <a:rPr lang="en-US" sz="2000" b="0" i="0" u="none" strike="noStrike" kern="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 activity requisitions. 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030A0"/>
              </a:buClr>
              <a:buSzPct val="100000"/>
              <a:buFont typeface="Courier New" pitchFamily="49"/>
              <a:buChar char="o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Segoe UI Light" pitchFamily="34"/>
              <a:cs typeface="Segoe UI Light" pitchFamily="34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1828800" marR="0" lvl="4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0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CB901B0F-303C-9592-77DE-E1C1D25842F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496955" y="2364748"/>
            <a:ext cx="9198086" cy="3547872"/>
          </a:xfrm>
        </p:spPr>
        <p:txBody>
          <a:bodyPr/>
          <a:lstStyle/>
          <a:p>
            <a:pPr lvl="0">
              <a:buFont typeface="Wingdings" pitchFamily="2"/>
              <a:buChar char="Ø"/>
            </a:pPr>
            <a:r>
              <a:rPr lang="en-US" sz="2500"/>
              <a:t>Train Principals, Secretaries, and Finance Clerks as needed.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Verify and process deposits from each campus.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Enter bank corrections and returned checks or payments.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Review and approve budget transfers and requisitions.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Approve Application Collection of Fund/Sales Tax Records.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Review accounts with Secretary/Finance Clerk at the end of the year.</a:t>
            </a:r>
          </a:p>
          <a:p>
            <a:pPr marL="0" lvl="0" indent="0">
              <a:buNone/>
            </a:pPr>
            <a:endParaRPr lang="en-US"/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76BC98A8-8130-3A61-D6B0-C0065D7BF8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03697" y="945379"/>
            <a:ext cx="10734278" cy="1221071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en-US" sz="3600" u="sng">
                <a:latin typeface="Segoe UI Light"/>
              </a:rPr>
              <a:t>Activity funds</a:t>
            </a:r>
            <a:br>
              <a:rPr lang="en-US" u="sng">
                <a:latin typeface="Segoe UI Light"/>
              </a:rPr>
            </a:br>
            <a:r>
              <a:rPr lang="en-US">
                <a:latin typeface="Segoe UI Light"/>
              </a:rPr>
              <a:t> </a:t>
            </a:r>
            <a:r>
              <a:rPr lang="en-US" sz="2500">
                <a:latin typeface="Segoe UI Light"/>
              </a:rPr>
              <a:t>Accounting clerks' responsibility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227A737A-93A7-28DC-F802-421171C43E1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313691" y="2110215"/>
            <a:ext cx="10006580" cy="3547872"/>
          </a:xfrm>
        </p:spPr>
        <p:txBody>
          <a:bodyPr/>
          <a:lstStyle/>
          <a:p>
            <a:pPr lvl="0">
              <a:buFont typeface="Wingdings" pitchFamily="2"/>
              <a:buChar char="Ø"/>
            </a:pPr>
            <a:r>
              <a:rPr lang="en-US" sz="2500"/>
              <a:t>Ensure all funds are safeguarded.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Ensure all staff are following district guidelines and are properly trained.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Inform Finance office of staff changes including short- or long-term absences that will affect finances.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Approve all Application for Collection of Funds/Sales Tax Record forms, transfer and expenses.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Verify and approve all deposits.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Review balances with Secretary/Finance Clerk monthly and end of the year.</a:t>
            </a:r>
          </a:p>
          <a:p>
            <a:pPr lvl="0"/>
            <a:endParaRPr lang="en-US"/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FB40060E-47B5-806C-C6B7-3F7A0ACB47F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5323" y="1045963"/>
            <a:ext cx="10881360" cy="1069848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en-US" sz="3600" u="sng">
                <a:latin typeface="Segoe UI Light"/>
              </a:rPr>
              <a:t>Activity funds</a:t>
            </a:r>
            <a:br>
              <a:rPr lang="en-US" u="sng">
                <a:latin typeface="Segoe UI Light"/>
              </a:rPr>
            </a:br>
            <a:r>
              <a:rPr lang="en-US">
                <a:latin typeface="Segoe UI Light"/>
              </a:rPr>
              <a:t> </a:t>
            </a:r>
            <a:r>
              <a:rPr lang="en-US" sz="2400">
                <a:latin typeface="Segoe UI Light"/>
              </a:rPr>
              <a:t>PRINCIPAL responsibility</a:t>
            </a:r>
            <a:endParaRPr lang="en-US">
              <a:latin typeface="Segoe UI Ligh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9423C9E3-71C4-FCC0-7B8A-8B21398025A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368555" y="2389446"/>
            <a:ext cx="9723116" cy="3547872"/>
          </a:xfrm>
        </p:spPr>
        <p:txBody>
          <a:bodyPr/>
          <a:lstStyle/>
          <a:p>
            <a:pPr lvl="0">
              <a:buFont typeface="Wingdings" pitchFamily="2"/>
              <a:buChar char="Ø"/>
            </a:pPr>
            <a:r>
              <a:rPr lang="en-US" sz="2500"/>
              <a:t>Train Sponsors regarding accountability and deposits.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Provide Sponsors with proper district forms and verify their accounts monthly and annually.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Process purchase order expenses and budget transfers.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Verify, complete and submit deposits daily to the bank/safe (armored service).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Submit deposit paperwork to Finance after bank bags are sealed.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Review account balances with Sponsors and Principal.</a:t>
            </a:r>
          </a:p>
          <a:p>
            <a:pPr marL="0" lvl="0" indent="0">
              <a:buNone/>
            </a:pPr>
            <a:endParaRPr lang="en-US"/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EBA2E503-4A68-D4CE-E329-D09EBB3892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5323" y="1064251"/>
            <a:ext cx="10881360" cy="1069848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en-US" sz="3600" u="sng">
                <a:latin typeface="Segoe UI Light"/>
              </a:rPr>
              <a:t>Activity funds</a:t>
            </a:r>
            <a:br>
              <a:rPr lang="en-US" u="sng">
                <a:latin typeface="Segoe UI Light"/>
              </a:rPr>
            </a:br>
            <a:r>
              <a:rPr lang="en-US">
                <a:latin typeface="Segoe UI Light"/>
              </a:rPr>
              <a:t> </a:t>
            </a:r>
            <a:r>
              <a:rPr lang="en-US" sz="2000">
                <a:latin typeface="Segoe UI Light"/>
              </a:rPr>
              <a:t>secretary/finance clerks' responsibility</a:t>
            </a:r>
            <a:endParaRPr lang="en-US">
              <a:latin typeface="Segoe UI Ligh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3">
            <a:extLst>
              <a:ext uri="{FF2B5EF4-FFF2-40B4-BE49-F238E27FC236}">
                <a16:creationId xmlns:a16="http://schemas.microsoft.com/office/drawing/2014/main" id="{004DB3BD-42A4-A13D-EE8B-195760786C7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021083" y="2018912"/>
            <a:ext cx="10381484" cy="3547872"/>
          </a:xfrm>
        </p:spPr>
        <p:txBody>
          <a:bodyPr/>
          <a:lstStyle/>
          <a:p>
            <a:pPr lvl="0">
              <a:buFont typeface="Wingdings" pitchFamily="2"/>
              <a:buChar char="Ø"/>
            </a:pPr>
            <a:r>
              <a:rPr lang="en-US" sz="2500"/>
              <a:t>Complete Application for Collection of Funds/Sales Tax Record form and the sponsor affidavit/contract.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Contact Vendor for quotes.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Ensure all funds are safeguarded.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Remit deposits daily to Secretary/Finance Clerk.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Submit Sponsor Deposit report with receipts.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Request purchase orders for invoices.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Notify Secretary/Finance Clerk of outstanding debts.</a:t>
            </a:r>
          </a:p>
          <a:p>
            <a:pPr lvl="0">
              <a:buFont typeface="Wingdings" pitchFamily="2"/>
              <a:buChar char="Ø"/>
            </a:pPr>
            <a:r>
              <a:rPr lang="en-US" sz="2500"/>
              <a:t>Review account(s) monthly and annually.</a:t>
            </a:r>
          </a:p>
          <a:p>
            <a:pPr marL="0" lvl="0" indent="0">
              <a:buNone/>
            </a:pPr>
            <a:r>
              <a:rPr lang="en-US" sz="2500"/>
              <a:t>       </a:t>
            </a:r>
          </a:p>
          <a:p>
            <a:pPr lvl="0"/>
            <a:endParaRPr lang="en-US"/>
          </a:p>
        </p:txBody>
      </p:sp>
      <p:sp>
        <p:nvSpPr>
          <p:cNvPr id="3" name="Title 8">
            <a:extLst>
              <a:ext uri="{FF2B5EF4-FFF2-40B4-BE49-F238E27FC236}">
                <a16:creationId xmlns:a16="http://schemas.microsoft.com/office/drawing/2014/main" id="{CBD517ED-BAA3-4D1F-F6D7-6F89C16FC4C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1208" y="852303"/>
            <a:ext cx="10881360" cy="1069848"/>
          </a:xfrm>
        </p:spPr>
        <p:txBody>
          <a:bodyPr/>
          <a:lstStyle/>
          <a:p>
            <a:pPr lvl="0">
              <a:lnSpc>
                <a:spcPct val="150000"/>
              </a:lnSpc>
            </a:pPr>
            <a:r>
              <a:rPr lang="en-US" sz="3600" u="sng">
                <a:latin typeface="Segoe UI Light"/>
              </a:rPr>
              <a:t>Activity funds</a:t>
            </a:r>
            <a:br>
              <a:rPr lang="en-US" u="sng">
                <a:latin typeface="Segoe UI Light"/>
              </a:rPr>
            </a:br>
            <a:r>
              <a:rPr lang="en-US">
                <a:latin typeface="Segoe UI Light"/>
              </a:rPr>
              <a:t> </a:t>
            </a:r>
            <a:r>
              <a:rPr lang="en-US" sz="2400">
                <a:latin typeface="Segoe UI Light"/>
              </a:rPr>
              <a:t>SPONSOR responsibility</a:t>
            </a:r>
            <a:endParaRPr lang="en-US">
              <a:latin typeface="Segoe UI Light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40110-5D31-6F1D-FB53-55181E3F735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55323" y="877824"/>
            <a:ext cx="10881360" cy="1069848"/>
          </a:xfrm>
        </p:spPr>
        <p:txBody>
          <a:bodyPr/>
          <a:lstStyle/>
          <a:p>
            <a:pPr lvl="0"/>
            <a:r>
              <a:rPr lang="en-US" sz="3600" u="sng">
                <a:latin typeface="Segoe UI Light"/>
              </a:rPr>
              <a:t>FUNDRAISERS on district premises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7867FB-F335-AE1E-1022-4AA94674997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969264" y="2552812"/>
            <a:ext cx="10149840" cy="3547872"/>
          </a:xfrm>
        </p:spPr>
        <p:txBody>
          <a:bodyPr anchorCtr="1"/>
          <a:lstStyle/>
          <a:p>
            <a:pPr lvl="0">
              <a:buFont typeface="Wingdings" pitchFamily="2"/>
              <a:buChar char="Ø"/>
            </a:pPr>
            <a:r>
              <a:rPr lang="en-US" sz="2400"/>
              <a:t>Campuses are allowed 6 food fundraisers per school year (after school).</a:t>
            </a:r>
          </a:p>
          <a:p>
            <a:pPr lvl="0">
              <a:buFont typeface="Wingdings" pitchFamily="2"/>
              <a:buChar char="Ø"/>
            </a:pPr>
            <a:r>
              <a:rPr lang="en-US" sz="2400"/>
              <a:t>Campus Sales cannot be in competition with the School Lunch Program - May not be held in serving and/or eating areas of the campus .</a:t>
            </a:r>
          </a:p>
          <a:p>
            <a:pPr lvl="0">
              <a:buFont typeface="Wingdings" pitchFamily="2"/>
              <a:buChar char="Ø"/>
            </a:pPr>
            <a:r>
              <a:rPr lang="en-US" sz="2400"/>
              <a:t>Approved Vendors and ACOF required.</a:t>
            </a:r>
          </a:p>
          <a:p>
            <a:pPr lvl="0">
              <a:buFont typeface="Wingdings" pitchFamily="2"/>
              <a:buChar char="Ø"/>
            </a:pPr>
            <a:r>
              <a:rPr lang="en-US" sz="2400"/>
              <a:t>All fundraisers are at the discretion of your principal.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05">
            <a:extLst>
              <a:ext uri="{FF2B5EF4-FFF2-40B4-BE49-F238E27FC236}">
                <a16:creationId xmlns:a16="http://schemas.microsoft.com/office/drawing/2014/main" id="{DEB3FE5A-B3AB-CAEE-A7F5-D2124E8C2C8F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809478" y="-121395"/>
            <a:ext cx="8878824" cy="1069848"/>
          </a:xfrm>
        </p:spPr>
        <p:txBody>
          <a:bodyPr/>
          <a:lstStyle/>
          <a:p>
            <a:pPr lvl="0"/>
            <a:r>
              <a:rPr lang="en-US" sz="3600" u="sng">
                <a:latin typeface="Segoe UI Light"/>
              </a:rPr>
              <a:t>Fundraising procedures</a:t>
            </a:r>
          </a:p>
        </p:txBody>
      </p:sp>
      <p:pic>
        <p:nvPicPr>
          <p:cNvPr id="3" name="Picture Placeholder 86" descr="Piggy Bank outline">
            <a:extLst>
              <a:ext uri="{FF2B5EF4-FFF2-40B4-BE49-F238E27FC236}">
                <a16:creationId xmlns:a16="http://schemas.microsoft.com/office/drawing/2014/main" id="{B0D41253-91A5-B1DD-A82D-125794743E05}"/>
              </a:ext>
            </a:extLst>
          </p:cNvPr>
          <p:cNvPicPr>
            <a:picLocks noGrp="1" noChangeAspect="1"/>
          </p:cNvPicPr>
          <p:nvPr>
            <p:ph type="pic" idx="4294967295"/>
          </p:nvPr>
        </p:nvPicPr>
        <p:blipFill>
          <a:blip r:embed="rId2"/>
          <a:srcRect/>
          <a:stretch>
            <a:fillRect/>
          </a:stretch>
        </p:blipFill>
        <p:spPr>
          <a:xfrm>
            <a:off x="11420856" y="6095308"/>
            <a:ext cx="694559" cy="694559"/>
          </a:xfr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4321A84-EFD7-1A6C-2B9E-1BD38822839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380744" y="4114800"/>
            <a:ext cx="1362456" cy="466344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>
                <a:latin typeface="Tw Cen MT"/>
              </a:rPr>
              <a:t>Step 1</a:t>
            </a:r>
          </a:p>
        </p:txBody>
      </p:sp>
      <p:sp>
        <p:nvSpPr>
          <p:cNvPr id="5" name="Text Placeholder 132">
            <a:extLst>
              <a:ext uri="{FF2B5EF4-FFF2-40B4-BE49-F238E27FC236}">
                <a16:creationId xmlns:a16="http://schemas.microsoft.com/office/drawing/2014/main" id="{F47E987E-D03F-7C2A-78F6-FFB04537F9D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350008" y="4279392"/>
            <a:ext cx="146304" cy="146304"/>
          </a:xfrm>
          <a:solidFill>
            <a:srgbClr val="F6A6F4"/>
          </a:solidFill>
        </p:spPr>
        <p:txBody>
          <a:bodyPr lIns="0" tIns="0" rIns="0" bIns="0" anchor="ctr" anchorCtr="1"/>
          <a:lstStyle/>
          <a:p>
            <a:endParaRPr lang="en-US"/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C37CD2F4-951F-3746-DC15-2EDA3E595D27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538727" y="4114800"/>
            <a:ext cx="1362456" cy="466344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>
                <a:latin typeface="Tw Cen MT"/>
              </a:rPr>
              <a:t>Step 2</a:t>
            </a:r>
          </a:p>
        </p:txBody>
      </p:sp>
      <p:sp>
        <p:nvSpPr>
          <p:cNvPr id="7" name="Text Placeholder 133">
            <a:extLst>
              <a:ext uri="{FF2B5EF4-FFF2-40B4-BE49-F238E27FC236}">
                <a16:creationId xmlns:a16="http://schemas.microsoft.com/office/drawing/2014/main" id="{D1D5DD7F-75D9-A6AF-BC2E-0E2E36DB511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4517136" y="4279392"/>
            <a:ext cx="146304" cy="146304"/>
          </a:xfrm>
          <a:solidFill>
            <a:srgbClr val="AAA5F9"/>
          </a:solidFill>
        </p:spPr>
        <p:txBody>
          <a:bodyPr lIns="0" tIns="0" rIns="0" bIns="0" anchor="ctr" anchorCtr="1"/>
          <a:lstStyle/>
          <a:p>
            <a:endParaRPr lang="en-US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7BA1C540-F858-F394-0567-57D7500D982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724144" y="4114800"/>
            <a:ext cx="1362456" cy="466344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>
                <a:latin typeface="Tw Cen MT"/>
              </a:rPr>
              <a:t>Step 3</a:t>
            </a:r>
          </a:p>
        </p:txBody>
      </p:sp>
      <p:sp>
        <p:nvSpPr>
          <p:cNvPr id="9" name="Text Placeholder 134">
            <a:extLst>
              <a:ext uri="{FF2B5EF4-FFF2-40B4-BE49-F238E27FC236}">
                <a16:creationId xmlns:a16="http://schemas.microsoft.com/office/drawing/2014/main" id="{911B4FBD-4D19-1E2B-C7F2-42688B89ABA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6702552" y="4279392"/>
            <a:ext cx="146304" cy="146304"/>
          </a:xfrm>
          <a:solidFill>
            <a:srgbClr val="C3B9F2"/>
          </a:solidFill>
        </p:spPr>
        <p:txBody>
          <a:bodyPr lIns="0" tIns="0" rIns="0" bIns="0" anchor="ctr" anchorCtr="1"/>
          <a:lstStyle/>
          <a:p>
            <a:endParaRPr lang="en-US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721949C1-ED35-8F1F-79FA-CA4074297EF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72983" y="4114800"/>
            <a:ext cx="1362456" cy="466344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>
                <a:latin typeface="Tw Cen MT"/>
              </a:rPr>
              <a:t>Step 4</a:t>
            </a:r>
          </a:p>
        </p:txBody>
      </p:sp>
      <p:sp>
        <p:nvSpPr>
          <p:cNvPr id="11" name="Text Placeholder 135">
            <a:extLst>
              <a:ext uri="{FF2B5EF4-FFF2-40B4-BE49-F238E27FC236}">
                <a16:creationId xmlns:a16="http://schemas.microsoft.com/office/drawing/2014/main" id="{5A8EAF8E-4CBA-7B5E-75AE-844A746C843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8842248" y="4279392"/>
            <a:ext cx="146304" cy="146304"/>
          </a:xfrm>
          <a:solidFill>
            <a:srgbClr val="92CDF0"/>
          </a:solidFill>
        </p:spPr>
        <p:txBody>
          <a:bodyPr lIns="0" tIns="0" rIns="0" bIns="0" anchor="ctr" anchorCtr="1"/>
          <a:lstStyle/>
          <a:p>
            <a:endParaRPr lang="en-US"/>
          </a:p>
        </p:txBody>
      </p:sp>
      <p:sp>
        <p:nvSpPr>
          <p:cNvPr id="12" name="Text Placeholder 10">
            <a:extLst>
              <a:ext uri="{FF2B5EF4-FFF2-40B4-BE49-F238E27FC236}">
                <a16:creationId xmlns:a16="http://schemas.microsoft.com/office/drawing/2014/main" id="{0361B443-E32E-7976-D80B-E79E7449E07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0058400" y="4114800"/>
            <a:ext cx="1362456" cy="466344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>
                <a:latin typeface="Tw Cen MT"/>
              </a:rPr>
              <a:t>Step 5</a:t>
            </a:r>
          </a:p>
        </p:txBody>
      </p:sp>
      <p:sp>
        <p:nvSpPr>
          <p:cNvPr id="13" name="Text Placeholder 136">
            <a:extLst>
              <a:ext uri="{FF2B5EF4-FFF2-40B4-BE49-F238E27FC236}">
                <a16:creationId xmlns:a16="http://schemas.microsoft.com/office/drawing/2014/main" id="{9D65B28D-8CD3-7CA3-F275-5D136BA9D90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1055096" y="4279392"/>
            <a:ext cx="146304" cy="146304"/>
          </a:xfrm>
          <a:solidFill>
            <a:srgbClr val="92CDF0"/>
          </a:solidFill>
        </p:spPr>
        <p:txBody>
          <a:bodyPr lIns="0" tIns="0" rIns="0" bIns="0" anchor="ctr" anchorCtr="1"/>
          <a:lstStyle/>
          <a:p>
            <a:endParaRPr lang="en-US"/>
          </a:p>
        </p:txBody>
      </p:sp>
      <p:sp>
        <p:nvSpPr>
          <p:cNvPr id="14" name="Text Placeholder 68">
            <a:extLst>
              <a:ext uri="{FF2B5EF4-FFF2-40B4-BE49-F238E27FC236}">
                <a16:creationId xmlns:a16="http://schemas.microsoft.com/office/drawing/2014/main" id="{D868E1C4-33D8-78D7-651D-1237D0A6505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6671" y="4599432"/>
            <a:ext cx="2485622" cy="2393798"/>
          </a:xfrm>
        </p:spPr>
        <p:txBody>
          <a:bodyPr anchorCtr="1"/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/>
              <a:t>Sponsor submits the Application of Collection of Funds &amp; Sponsor Affidavit/Contract to secretary.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1600"/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/>
              <a:t>Forms: </a:t>
            </a:r>
            <a:r>
              <a:rPr lang="en-US" sz="160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https://www.gpisd.org/Page/37011</a:t>
            </a:r>
            <a:r>
              <a:rPr lang="en-US" sz="1600"/>
              <a:t> </a:t>
            </a:r>
          </a:p>
        </p:txBody>
      </p:sp>
      <p:sp>
        <p:nvSpPr>
          <p:cNvPr id="15" name="Text Placeholder 69">
            <a:extLst>
              <a:ext uri="{FF2B5EF4-FFF2-40B4-BE49-F238E27FC236}">
                <a16:creationId xmlns:a16="http://schemas.microsoft.com/office/drawing/2014/main" id="{EEB90335-58B7-965E-BE5F-D5CE69EF5C4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245470" y="4599432"/>
            <a:ext cx="2281144" cy="1955910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/>
              <a:t>Secretary submits ACOF for approvals/signatures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/>
              <a:t>Principal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/>
              <a:t>Area Chief (Connie Baca &amp; Amanda D. Ramirez)</a:t>
            </a:r>
          </a:p>
          <a:p>
            <a:pPr marL="342900" lvl="0" indent="-342900">
              <a:lnSpc>
                <a:spcPct val="100000"/>
              </a:lnSpc>
              <a:spcBef>
                <a:spcPts val="0"/>
              </a:spcBef>
              <a:buAutoNum type="arabicPeriod"/>
            </a:pPr>
            <a:r>
              <a:rPr lang="en-US" sz="1400"/>
              <a:t>Purchasing (if vendor listed) otherwise send to your activity clerk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/>
          </a:p>
        </p:txBody>
      </p:sp>
      <p:sp>
        <p:nvSpPr>
          <p:cNvPr id="16" name="Text Placeholder 70">
            <a:extLst>
              <a:ext uri="{FF2B5EF4-FFF2-40B4-BE49-F238E27FC236}">
                <a16:creationId xmlns:a16="http://schemas.microsoft.com/office/drawing/2014/main" id="{B636A1EF-2D3B-B575-9DAC-5A413C761EF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526624" y="4599432"/>
            <a:ext cx="1928652" cy="1724092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/>
              <a:t>Once approved Finance will email activity forms and approved ACOF to the sponsor and secretary.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/>
          </a:p>
        </p:txBody>
      </p:sp>
      <p:sp>
        <p:nvSpPr>
          <p:cNvPr id="17" name="Text Placeholder 71">
            <a:extLst>
              <a:ext uri="{FF2B5EF4-FFF2-40B4-BE49-F238E27FC236}">
                <a16:creationId xmlns:a16="http://schemas.microsoft.com/office/drawing/2014/main" id="{580CBA4C-B3AD-9609-1F32-422248F30DA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495501" y="4599432"/>
            <a:ext cx="2434105" cy="740664"/>
          </a:xfrm>
        </p:spPr>
        <p:txBody>
          <a:bodyPr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400"/>
              <a:t>Conduct Fundraiser within approved dates.  If dates need to be revised contact campus secretary.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itchFamily="34"/>
              <a:buChar char="•"/>
            </a:pPr>
            <a:r>
              <a:rPr lang="en-US" sz="1400"/>
              <a:t> Deposit funds weekly.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itchFamily="34"/>
              <a:buChar char="•"/>
            </a:pPr>
            <a:r>
              <a:rPr lang="en-US" sz="1400"/>
              <a:t>Secretary/Finance Clerk should contact sponsor if no deposits have been made.</a:t>
            </a:r>
          </a:p>
        </p:txBody>
      </p:sp>
      <p:sp>
        <p:nvSpPr>
          <p:cNvPr id="18" name="Text Placeholder 72">
            <a:extLst>
              <a:ext uri="{FF2B5EF4-FFF2-40B4-BE49-F238E27FC236}">
                <a16:creationId xmlns:a16="http://schemas.microsoft.com/office/drawing/2014/main" id="{C68A1BD4-C660-F794-0D54-8520B6EBA41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9929606" y="4599432"/>
            <a:ext cx="2262390" cy="1393115"/>
          </a:xfrm>
        </p:spPr>
        <p:txBody>
          <a:bodyPr/>
          <a:lstStyle/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itchFamily="34"/>
              <a:buChar char="•"/>
            </a:pPr>
            <a:r>
              <a:rPr lang="en-US" sz="1400"/>
              <a:t>Close out Fundraiser.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itchFamily="34"/>
              <a:buChar char="•"/>
            </a:pPr>
            <a:r>
              <a:rPr lang="en-US" sz="1400"/>
              <a:t>Submit Budget Transfers/ Requisitions for approval</a:t>
            </a:r>
          </a:p>
          <a:p>
            <a:pPr marL="285750" lvl="0" indent="-285750">
              <a:lnSpc>
                <a:spcPct val="100000"/>
              </a:lnSpc>
              <a:spcBef>
                <a:spcPts val="0"/>
              </a:spcBef>
              <a:buFont typeface="Arial" pitchFamily="34"/>
              <a:buChar char="•"/>
            </a:pPr>
            <a:r>
              <a:rPr lang="en-US" sz="1400"/>
              <a:t>Sponsors &amp; Secretaries must keep up with ledgers.</a:t>
            </a:r>
          </a:p>
        </p:txBody>
      </p:sp>
      <p:sp>
        <p:nvSpPr>
          <p:cNvPr id="19" name="TextBox 5">
            <a:extLst>
              <a:ext uri="{FF2B5EF4-FFF2-40B4-BE49-F238E27FC236}">
                <a16:creationId xmlns:a16="http://schemas.microsoft.com/office/drawing/2014/main" id="{FFE11DC4-F1C7-FD4B-C795-859890D6B102}"/>
              </a:ext>
            </a:extLst>
          </p:cNvPr>
          <p:cNvSpPr txBox="1"/>
          <p:nvPr/>
        </p:nvSpPr>
        <p:spPr>
          <a:xfrm>
            <a:off x="1366424" y="3165844"/>
            <a:ext cx="1184943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SPONSOR</a:t>
            </a:r>
          </a:p>
        </p:txBody>
      </p:sp>
      <p:sp>
        <p:nvSpPr>
          <p:cNvPr id="20" name="TextBox 11">
            <a:extLst>
              <a:ext uri="{FF2B5EF4-FFF2-40B4-BE49-F238E27FC236}">
                <a16:creationId xmlns:a16="http://schemas.microsoft.com/office/drawing/2014/main" id="{7334496D-197F-1378-6305-287724B78BF4}"/>
              </a:ext>
            </a:extLst>
          </p:cNvPr>
          <p:cNvSpPr txBox="1"/>
          <p:nvPr/>
        </p:nvSpPr>
        <p:spPr>
          <a:xfrm>
            <a:off x="3484549" y="3165844"/>
            <a:ext cx="1293299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SECRETARY</a:t>
            </a:r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id="{7B6405AA-2C16-B23C-5FB7-6149546080D7}"/>
              </a:ext>
            </a:extLst>
          </p:cNvPr>
          <p:cNvSpPr txBox="1"/>
          <p:nvPr/>
        </p:nvSpPr>
        <p:spPr>
          <a:xfrm>
            <a:off x="5781970" y="3165844"/>
            <a:ext cx="1075937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FINANCE</a:t>
            </a: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37DA57D8-7149-3C3C-6BF8-0112ACC58553}"/>
              </a:ext>
            </a:extLst>
          </p:cNvPr>
          <p:cNvSpPr txBox="1"/>
          <p:nvPr/>
        </p:nvSpPr>
        <p:spPr>
          <a:xfrm>
            <a:off x="7796979" y="3180530"/>
            <a:ext cx="138050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FUNDRAISE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Segoe UI Light"/>
              </a:rPr>
              <a:t> </a:t>
            </a:r>
          </a:p>
        </p:txBody>
      </p:sp>
      <p:sp>
        <p:nvSpPr>
          <p:cNvPr id="23" name="TextBox 19">
            <a:extLst>
              <a:ext uri="{FF2B5EF4-FFF2-40B4-BE49-F238E27FC236}">
                <a16:creationId xmlns:a16="http://schemas.microsoft.com/office/drawing/2014/main" id="{ABF7F6A5-E2DD-8D15-49CA-CE783EF8AC5C}"/>
              </a:ext>
            </a:extLst>
          </p:cNvPr>
          <p:cNvSpPr txBox="1"/>
          <p:nvPr/>
        </p:nvSpPr>
        <p:spPr>
          <a:xfrm>
            <a:off x="10088511" y="2935013"/>
            <a:ext cx="1171218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SPONSOR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&amp;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600" b="1" i="0" u="none" strike="noStrike" kern="1200" cap="none" spc="0" baseline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SECRETARY</a:t>
            </a:r>
          </a:p>
        </p:txBody>
      </p:sp>
      <p:sp>
        <p:nvSpPr>
          <p:cNvPr id="24" name="TextBox 25">
            <a:extLst>
              <a:ext uri="{FF2B5EF4-FFF2-40B4-BE49-F238E27FC236}">
                <a16:creationId xmlns:a16="http://schemas.microsoft.com/office/drawing/2014/main" id="{CACF92C0-D769-DD96-56EC-2935016F7CD6}"/>
              </a:ext>
            </a:extLst>
          </p:cNvPr>
          <p:cNvSpPr txBox="1"/>
          <p:nvPr/>
        </p:nvSpPr>
        <p:spPr>
          <a:xfrm>
            <a:off x="1380744" y="1180270"/>
            <a:ext cx="10020296" cy="369335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FFFFFF"/>
                </a:solidFill>
                <a:uFillTx/>
                <a:latin typeface="Segoe UI Light"/>
              </a:rPr>
              <a:t>Fundraisers CANNOT begin without an APPROVED Application for Collection Of Funds (ACOF)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BFF841-7E97-39FE-0FF3-50593FB7DC3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50392" y="0"/>
            <a:ext cx="10881360" cy="1069848"/>
          </a:xfrm>
        </p:spPr>
        <p:txBody>
          <a:bodyPr/>
          <a:lstStyle/>
          <a:p>
            <a:pPr lvl="0"/>
            <a:r>
              <a:rPr lang="en-US" sz="3600" u="sng">
                <a:latin typeface="Segoe UI Light"/>
              </a:rPr>
              <a:t>Myschoolbucks (msb)</a:t>
            </a: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092D1F4C-760C-6E5B-52E2-8925B1AC6C35}"/>
              </a:ext>
            </a:extLst>
          </p:cNvPr>
          <p:cNvSpPr txBox="1"/>
          <p:nvPr/>
        </p:nvSpPr>
        <p:spPr>
          <a:xfrm>
            <a:off x="850392" y="1237905"/>
            <a:ext cx="11229993" cy="83099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/>
              </a:rPr>
              <a:t>This online payment service provides an easy way to pay for items such as Athletics, Event Tickets, Meal Accounts, Spirit Wear, Program Fees, Dues, and much more!</a:t>
            </a:r>
          </a:p>
        </p:txBody>
      </p:sp>
      <p:sp>
        <p:nvSpPr>
          <p:cNvPr id="4" name="TextBox 9">
            <a:extLst>
              <a:ext uri="{FF2B5EF4-FFF2-40B4-BE49-F238E27FC236}">
                <a16:creationId xmlns:a16="http://schemas.microsoft.com/office/drawing/2014/main" id="{75B555ED-BE6C-C346-A486-05DEFEFF2840}"/>
              </a:ext>
            </a:extLst>
          </p:cNvPr>
          <p:cNvSpPr txBox="1"/>
          <p:nvPr/>
        </p:nvSpPr>
        <p:spPr>
          <a:xfrm>
            <a:off x="924842" y="2228667"/>
            <a:ext cx="10806909" cy="120033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/>
              </a:rPr>
              <a:t>No deposit control sheet or receipts needed; funds are recorded into Skyward weekly, payment reports are easily accessible, and finance handles most refunds.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400" b="0" i="0" u="none" strike="noStrike" kern="1200" cap="none" spc="0" baseline="0">
              <a:solidFill>
                <a:srgbClr val="FFFFFF"/>
              </a:solidFill>
              <a:uFillTx/>
              <a:latin typeface="Segoe UI Light"/>
            </a:endParaRPr>
          </a:p>
        </p:txBody>
      </p:sp>
      <p:sp>
        <p:nvSpPr>
          <p:cNvPr id="5" name="Content Placeholder 7">
            <a:extLst>
              <a:ext uri="{FF2B5EF4-FFF2-40B4-BE49-F238E27FC236}">
                <a16:creationId xmlns:a16="http://schemas.microsoft.com/office/drawing/2014/main" id="{77235F8C-8C82-BFE1-BCE5-AF676760011A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7840632" y="3588763"/>
            <a:ext cx="4239752" cy="3546509"/>
          </a:xfrm>
        </p:spPr>
        <p:txBody>
          <a:bodyPr/>
          <a:lstStyle/>
          <a:p>
            <a:pPr marL="0" lvl="0" indent="0">
              <a:buNone/>
            </a:pPr>
            <a:r>
              <a:rPr lang="en-US" sz="1600" u="sng"/>
              <a:t>Submit the following for a product to be set up</a:t>
            </a:r>
          </a:p>
          <a:p>
            <a:pPr marL="0" lvl="0" indent="0">
              <a:buNone/>
            </a:pPr>
            <a:r>
              <a:rPr lang="en-US" sz="1600"/>
              <a:t>Application for Collection of Funds/ Notes Section:</a:t>
            </a:r>
          </a:p>
          <a:p>
            <a:pPr lvl="0">
              <a:buFont typeface="Wingdings" pitchFamily="2"/>
              <a:buChar char="ü"/>
            </a:pPr>
            <a:r>
              <a:rPr lang="en-US" sz="1600"/>
              <a:t>Product Name</a:t>
            </a:r>
          </a:p>
          <a:p>
            <a:pPr marL="283464" lvl="1">
              <a:buFont typeface="Wingdings" pitchFamily="2"/>
              <a:buChar char="ü"/>
            </a:pPr>
            <a:r>
              <a:rPr lang="en-US" sz="1600"/>
              <a:t>Price(s), Qty, Size, Color, etc.</a:t>
            </a:r>
          </a:p>
          <a:p>
            <a:pPr marL="283464" lvl="1">
              <a:buFont typeface="Wingdings" pitchFamily="2"/>
              <a:buChar char="ü"/>
            </a:pPr>
            <a:r>
              <a:rPr lang="en-US" sz="1600"/>
              <a:t>Web form/Product Image (if any)</a:t>
            </a:r>
          </a:p>
          <a:p>
            <a:pPr marL="0" lvl="1" indent="0">
              <a:buNone/>
            </a:pPr>
            <a:endParaRPr lang="en-US" sz="1600"/>
          </a:p>
          <a:p>
            <a:pPr marL="0" lvl="1" indent="0" algn="ctr">
              <a:buNone/>
            </a:pPr>
            <a:r>
              <a:rPr lang="en-US" sz="1600"/>
              <a:t>*High School Secretaries have access to set up products in My School Bucks</a:t>
            </a:r>
          </a:p>
          <a:p>
            <a:pPr lvl="0"/>
            <a:endParaRPr lang="en-US"/>
          </a:p>
        </p:txBody>
      </p:sp>
      <p:pic>
        <p:nvPicPr>
          <p:cNvPr id="6" name="Picture 8">
            <a:extLst>
              <a:ext uri="{FF2B5EF4-FFF2-40B4-BE49-F238E27FC236}">
                <a16:creationId xmlns:a16="http://schemas.microsoft.com/office/drawing/2014/main" id="{4FAAB6C3-96E4-E53D-E0D4-EF6D8B3775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9314" y="3147684"/>
            <a:ext cx="2975110" cy="3609145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7" name="Oval 9">
            <a:extLst>
              <a:ext uri="{FF2B5EF4-FFF2-40B4-BE49-F238E27FC236}">
                <a16:creationId xmlns:a16="http://schemas.microsoft.com/office/drawing/2014/main" id="{12172D74-DA6B-ED01-3144-554492468042}"/>
              </a:ext>
            </a:extLst>
          </p:cNvPr>
          <p:cNvSpPr/>
          <p:nvPr/>
        </p:nvSpPr>
        <p:spPr>
          <a:xfrm>
            <a:off x="6291072" y="5063316"/>
            <a:ext cx="1087761" cy="805220"/>
          </a:xfrm>
          <a:custGeom>
            <a:avLst/>
            <a:gdLst>
              <a:gd name="f0" fmla="val 21600000"/>
              <a:gd name="f1" fmla="val 10800000"/>
              <a:gd name="f2" fmla="val 5400000"/>
              <a:gd name="f3" fmla="val 18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+- 0 0 -360"/>
              <a:gd name="f10" fmla="+- 0 0 -180"/>
              <a:gd name="f11" fmla="abs f4"/>
              <a:gd name="f12" fmla="abs f5"/>
              <a:gd name="f13" fmla="abs f6"/>
              <a:gd name="f14" fmla="+- 2700000 f2 0"/>
              <a:gd name="f15" fmla="*/ f9 f1 1"/>
              <a:gd name="f16" fmla="*/ f10 f1 1"/>
              <a:gd name="f17" fmla="?: f11 f4 1"/>
              <a:gd name="f18" fmla="?: f12 f5 1"/>
              <a:gd name="f19" fmla="?: f13 f6 1"/>
              <a:gd name="f20" fmla="+- f14 0 f2"/>
              <a:gd name="f21" fmla="*/ f15 1 f3"/>
              <a:gd name="f22" fmla="*/ f16 1 f3"/>
              <a:gd name="f23" fmla="*/ f17 1 21600"/>
              <a:gd name="f24" fmla="*/ f18 1 21600"/>
              <a:gd name="f25" fmla="*/ 21600 f17 1"/>
              <a:gd name="f26" fmla="*/ 21600 f18 1"/>
              <a:gd name="f27" fmla="+- f20 f2 0"/>
              <a:gd name="f28" fmla="+- f21 0 f2"/>
              <a:gd name="f29" fmla="+- f22 0 f2"/>
              <a:gd name="f30" fmla="min f24 f23"/>
              <a:gd name="f31" fmla="*/ f25 1 f19"/>
              <a:gd name="f32" fmla="*/ f26 1 f19"/>
              <a:gd name="f33" fmla="*/ f27 f8 1"/>
              <a:gd name="f34" fmla="val f31"/>
              <a:gd name="f35" fmla="val f32"/>
              <a:gd name="f36" fmla="*/ f33 1 f1"/>
              <a:gd name="f37" fmla="*/ f7 f30 1"/>
              <a:gd name="f38" fmla="+- f35 0 f7"/>
              <a:gd name="f39" fmla="+- f34 0 f7"/>
              <a:gd name="f40" fmla="+- 0 0 f36"/>
              <a:gd name="f41" fmla="*/ f38 1 2"/>
              <a:gd name="f42" fmla="*/ f39 1 2"/>
              <a:gd name="f43" fmla="+- 0 0 f40"/>
              <a:gd name="f44" fmla="+- f7 f41 0"/>
              <a:gd name="f45" fmla="+- f7 f42 0"/>
              <a:gd name="f46" fmla="*/ f43 f1 1"/>
              <a:gd name="f47" fmla="*/ f42 f30 1"/>
              <a:gd name="f48" fmla="*/ f41 f30 1"/>
              <a:gd name="f49" fmla="*/ f46 1 f8"/>
              <a:gd name="f50" fmla="*/ f44 f30 1"/>
              <a:gd name="f51" fmla="+- f49 0 f2"/>
              <a:gd name="f52" fmla="cos 1 f51"/>
              <a:gd name="f53" fmla="sin 1 f51"/>
              <a:gd name="f54" fmla="+- 0 0 f52"/>
              <a:gd name="f55" fmla="+- 0 0 f53"/>
              <a:gd name="f56" fmla="+- 0 0 f54"/>
              <a:gd name="f57" fmla="+- 0 0 f55"/>
              <a:gd name="f58" fmla="val f56"/>
              <a:gd name="f59" fmla="val f57"/>
              <a:gd name="f60" fmla="*/ f58 f42 1"/>
              <a:gd name="f61" fmla="*/ f59 f41 1"/>
              <a:gd name="f62" fmla="+- f45 0 f60"/>
              <a:gd name="f63" fmla="+- f45 f60 0"/>
              <a:gd name="f64" fmla="+- f44 0 f61"/>
              <a:gd name="f65" fmla="+- f44 f61 0"/>
              <a:gd name="f66" fmla="*/ f62 f30 1"/>
              <a:gd name="f67" fmla="*/ f64 f30 1"/>
              <a:gd name="f68" fmla="*/ f63 f30 1"/>
              <a:gd name="f69" fmla="*/ f65 f30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  <a:cxn ang="f28">
                <a:pos x="f66" y="f67"/>
              </a:cxn>
              <a:cxn ang="f29">
                <a:pos x="f66" y="f69"/>
              </a:cxn>
              <a:cxn ang="f29">
                <a:pos x="f68" y="f69"/>
              </a:cxn>
              <a:cxn ang="f28">
                <a:pos x="f68" y="f67"/>
              </a:cxn>
            </a:cxnLst>
            <a:rect l="f66" t="f67" r="f68" b="f69"/>
            <a:pathLst>
              <a:path>
                <a:moveTo>
                  <a:pt x="f37" y="f50"/>
                </a:moveTo>
                <a:arcTo wR="f47" hR="f48" stAng="f1" swAng="f0"/>
                <a:close/>
              </a:path>
            </a:pathLst>
          </a:custGeom>
          <a:noFill/>
          <a:ln w="12701" cap="flat">
            <a:solidFill>
              <a:srgbClr val="FF0000"/>
            </a:solidFill>
            <a:prstDash val="solid"/>
            <a:miter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cxnSp>
        <p:nvCxnSpPr>
          <p:cNvPr id="8" name="Straight Arrow Connector 11">
            <a:extLst>
              <a:ext uri="{FF2B5EF4-FFF2-40B4-BE49-F238E27FC236}">
                <a16:creationId xmlns:a16="http://schemas.microsoft.com/office/drawing/2014/main" id="{10BD1EBB-7081-B706-DF8A-A478A36E23AF}"/>
              </a:ext>
            </a:extLst>
          </p:cNvPr>
          <p:cNvCxnSpPr/>
          <p:nvPr/>
        </p:nvCxnSpPr>
        <p:spPr>
          <a:xfrm flipH="1">
            <a:off x="7001304" y="4882896"/>
            <a:ext cx="855348" cy="583030"/>
          </a:xfrm>
          <a:prstGeom prst="straightConnector1">
            <a:avLst/>
          </a:prstGeom>
          <a:noFill/>
          <a:ln w="6345" cap="flat">
            <a:solidFill>
              <a:srgbClr val="FF0000"/>
            </a:solidFill>
            <a:prstDash val="solid"/>
            <a:miter/>
            <a:tailEnd type="arrow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D6E839-B0C0-59F1-7C23-6F8508CB8C8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3035716" y="787865"/>
            <a:ext cx="5847716" cy="945361"/>
          </a:xfrm>
        </p:spPr>
        <p:txBody>
          <a:bodyPr/>
          <a:lstStyle/>
          <a:p>
            <a:pPr lvl="0"/>
            <a:r>
              <a:rPr lang="en-US" sz="3600" u="sng">
                <a:latin typeface="Segoe UI Light"/>
              </a:rPr>
              <a:t>raffles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94D87-AF1C-3B95-700C-F1EEF3F741E1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1673352" y="2157984"/>
            <a:ext cx="8558784" cy="3547872"/>
          </a:xfrm>
        </p:spPr>
        <p:txBody>
          <a:bodyPr/>
          <a:lstStyle/>
          <a:p>
            <a:pPr lvl="0" indent="-347343">
              <a:lnSpc>
                <a:spcPct val="100000"/>
              </a:lnSpc>
              <a:buFont typeface="Wingdings" pitchFamily="2"/>
              <a:buChar char="Ø"/>
            </a:pPr>
            <a:r>
              <a:rPr lang="en-US" sz="2500">
                <a:cs typeface="Segoe UI"/>
              </a:rPr>
              <a:t>May not be held by the District.</a:t>
            </a:r>
            <a:endParaRPr lang="en-US">
              <a:cs typeface="Segoe UI"/>
            </a:endParaRPr>
          </a:p>
          <a:p>
            <a:pPr lvl="0" indent="-347343">
              <a:lnSpc>
                <a:spcPct val="100000"/>
              </a:lnSpc>
              <a:buFont typeface="Wingdings" pitchFamily="2"/>
              <a:buChar char="Ø"/>
            </a:pPr>
            <a:r>
              <a:rPr lang="en-US" sz="2500">
                <a:cs typeface="Segoe UI"/>
              </a:rPr>
              <a:t>May not be held by Student Activity Groups.</a:t>
            </a:r>
          </a:p>
          <a:p>
            <a:pPr lvl="0" indent="-347343">
              <a:lnSpc>
                <a:spcPct val="100000"/>
              </a:lnSpc>
              <a:buFont typeface="Wingdings" pitchFamily="2"/>
              <a:buChar char="Ø"/>
            </a:pPr>
            <a:r>
              <a:rPr lang="en-US" sz="2500">
                <a:cs typeface="Segoe UI"/>
              </a:rPr>
              <a:t>May ONLY be held by a Charitable Organization with 501(c)3 designation and limited to two [2] per calendar year.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en-US" sz="2500">
                <a:cs typeface="Segoe UI"/>
              </a:rPr>
              <a:t>  </a:t>
            </a:r>
          </a:p>
          <a:p>
            <a:pPr marL="0" lvl="0" indent="0" algn="ctr">
              <a:lnSpc>
                <a:spcPct val="100000"/>
              </a:lnSpc>
              <a:buNone/>
            </a:pPr>
            <a:r>
              <a:rPr lang="en-US" sz="2500">
                <a:cs typeface="Segoe UI"/>
              </a:rPr>
              <a:t>   </a:t>
            </a:r>
            <a:r>
              <a:rPr lang="en-US" sz="2500" b="1">
                <a:cs typeface="Segoe UI"/>
              </a:rPr>
              <a:t>Note: The district is </a:t>
            </a:r>
            <a:r>
              <a:rPr lang="en-US" sz="2500" b="1" u="sng">
                <a:cs typeface="Segoe UI"/>
              </a:rPr>
              <a:t>not</a:t>
            </a:r>
            <a:r>
              <a:rPr lang="en-US" sz="2500" b="1">
                <a:cs typeface="Segoe UI"/>
              </a:rPr>
              <a:t> considered a 501(c)3 Charitable Organization</a:t>
            </a:r>
            <a:r>
              <a:rPr lang="en-US" sz="2500">
                <a:cs typeface="Segoe UI"/>
              </a:rPr>
              <a:t>.</a:t>
            </a:r>
          </a:p>
          <a:p>
            <a:pPr marL="0" lvl="0" indent="0">
              <a:buNone/>
            </a:pPr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6">
            <a:extLst>
              <a:ext uri="{FF2B5EF4-FFF2-40B4-BE49-F238E27FC236}">
                <a16:creationId xmlns:a16="http://schemas.microsoft.com/office/drawing/2014/main" id="{7B139FBA-5230-D73B-BC87-206808BBD075}"/>
              </a:ext>
            </a:extLst>
          </p:cNvPr>
          <p:cNvSpPr txBox="1"/>
          <p:nvPr/>
        </p:nvSpPr>
        <p:spPr>
          <a:xfrm>
            <a:off x="1304108" y="2193581"/>
            <a:ext cx="8918883" cy="317009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Submit a Donation Acknowledgment form for every donation. Forms can be found on our website (https://www.gpisd.org/Page/37011) 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500" b="0" i="0" u="none" strike="noStrike" kern="1200" cap="none" spc="0" baseline="0">
              <a:solidFill>
                <a:srgbClr val="FFFFFF"/>
              </a:solidFill>
              <a:uFillTx/>
              <a:latin typeface="Segoe UI Light" pitchFamily="34"/>
              <a:cs typeface="Segoe UI Light" pitchFamily="34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Donation form must be signed by the principal.</a:t>
            </a: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500" b="0" i="0" u="none" strike="noStrike" kern="1200" cap="none" spc="0" baseline="0">
              <a:solidFill>
                <a:srgbClr val="FFFFFF"/>
              </a:solidFill>
              <a:uFillTx/>
              <a:latin typeface="Segoe UI Light" pitchFamily="34"/>
              <a:cs typeface="Segoe UI Light" pitchFamily="34"/>
            </a:endParaRPr>
          </a:p>
          <a:p>
            <a:pPr marL="457200" marR="0" lvl="0" indent="-45720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5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  <a:cs typeface="Segoe UI Light" pitchFamily="34"/>
              </a:rPr>
              <a:t>Donations of $20,000 or more will require Board Approval prior to accepting the donation.</a:t>
            </a:r>
          </a:p>
        </p:txBody>
      </p:sp>
      <p:sp>
        <p:nvSpPr>
          <p:cNvPr id="3" name="TextBox 10">
            <a:extLst>
              <a:ext uri="{FF2B5EF4-FFF2-40B4-BE49-F238E27FC236}">
                <a16:creationId xmlns:a16="http://schemas.microsoft.com/office/drawing/2014/main" id="{9A345CE8-29E7-E6AA-08FC-BF27A56254E2}"/>
              </a:ext>
            </a:extLst>
          </p:cNvPr>
          <p:cNvSpPr txBox="1"/>
          <p:nvPr/>
        </p:nvSpPr>
        <p:spPr>
          <a:xfrm>
            <a:off x="4194051" y="1394405"/>
            <a:ext cx="4840220" cy="64633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3600" b="1" i="0" u="sng" strike="noStrike" kern="1200" cap="all" spc="600" baseline="0">
                <a:solidFill>
                  <a:srgbClr val="FFFFFF"/>
                </a:solidFill>
                <a:uFillTx/>
                <a:latin typeface="Segoe UI Light"/>
              </a:rPr>
              <a:t>DONATIONS</a:t>
            </a:r>
            <a:endParaRPr lang="en-US" sz="3600" b="0" i="0" u="none" strike="noStrike" kern="1200" cap="none" spc="0" baseline="0">
              <a:solidFill>
                <a:srgbClr val="000000"/>
              </a:solidFill>
              <a:uFillTx/>
              <a:latin typeface="Calibri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C83EBE-36D1-301D-83F0-886EB2977C8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192130" y="742383"/>
            <a:ext cx="9807735" cy="534924"/>
          </a:xfrm>
        </p:spPr>
        <p:txBody>
          <a:bodyPr/>
          <a:lstStyle/>
          <a:p>
            <a:pPr lvl="0"/>
            <a:r>
              <a:rPr lang="en-US" sz="3600" b="0" u="sng">
                <a:latin typeface="Segoe UI Light"/>
              </a:rPr>
              <a:t>Activity account contacts</a:t>
            </a:r>
          </a:p>
        </p:txBody>
      </p:sp>
      <p:sp>
        <p:nvSpPr>
          <p:cNvPr id="3" name="TextBox 55">
            <a:extLst>
              <a:ext uri="{FF2B5EF4-FFF2-40B4-BE49-F238E27FC236}">
                <a16:creationId xmlns:a16="http://schemas.microsoft.com/office/drawing/2014/main" id="{859B618B-E747-10A2-10B9-12A5F7B96D66}"/>
              </a:ext>
            </a:extLst>
          </p:cNvPr>
          <p:cNvSpPr txBox="1"/>
          <p:nvPr/>
        </p:nvSpPr>
        <p:spPr>
          <a:xfrm>
            <a:off x="6852279" y="5653949"/>
            <a:ext cx="3290212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  <a:t>Monica Moreno</a:t>
            </a:r>
            <a:b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</a:b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  <a:t>(972) 237-5506</a:t>
            </a:r>
            <a:b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</a:b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  <a:t>Monica.Moreno@gpisd.org</a:t>
            </a:r>
          </a:p>
        </p:txBody>
      </p:sp>
      <p:sp>
        <p:nvSpPr>
          <p:cNvPr id="4" name="TextBox 56">
            <a:extLst>
              <a:ext uri="{FF2B5EF4-FFF2-40B4-BE49-F238E27FC236}">
                <a16:creationId xmlns:a16="http://schemas.microsoft.com/office/drawing/2014/main" id="{762EC22C-BBC0-1409-760F-CF3F93148399}"/>
              </a:ext>
            </a:extLst>
          </p:cNvPr>
          <p:cNvSpPr txBox="1"/>
          <p:nvPr/>
        </p:nvSpPr>
        <p:spPr>
          <a:xfrm>
            <a:off x="2565851" y="5656695"/>
            <a:ext cx="2835005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non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  <a:t>Carrie Hargrove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  <a:t>(972) 237-4028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  <a:t>Carrie.Hargrove@gpisd.org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8380765-8257-B239-B051-87BE3C0434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55749" y="1371684"/>
            <a:ext cx="3886742" cy="305795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C7C62FD-761F-34F1-A1B6-DF3E4E784E9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49509" y="1371684"/>
            <a:ext cx="3867690" cy="4172532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9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68">
            <a:extLst>
              <a:ext uri="{FF2B5EF4-FFF2-40B4-BE49-F238E27FC236}">
                <a16:creationId xmlns:a16="http://schemas.microsoft.com/office/drawing/2014/main" id="{26300ED1-95B4-664F-FBCD-0F6B8DE4059A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5428" y="14410"/>
            <a:ext cx="11681139" cy="1069848"/>
          </a:xfrm>
        </p:spPr>
        <p:txBody>
          <a:bodyPr/>
          <a:lstStyle/>
          <a:p>
            <a:pPr lvl="0"/>
            <a:r>
              <a:rPr lang="en-US" sz="3600" u="sng">
                <a:latin typeface="Segoe UI Light"/>
              </a:rPr>
              <a:t>ACCOUNTS PAYABLE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D53D71D-5CAC-57AC-3336-26275856443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27341" y="2478024"/>
            <a:ext cx="2689451" cy="702771"/>
          </a:xfrm>
          <a:solidFill>
            <a:srgbClr val="F6A6F4"/>
          </a:solidFill>
          <a:ln w="12701">
            <a:solidFill>
              <a:srgbClr val="F6A6F4"/>
            </a:solidFill>
            <a:prstDash val="solid"/>
          </a:ln>
        </p:spPr>
        <p:txBody>
          <a:bodyPr anchor="ctr" anchorCtr="1"/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>
                <a:solidFill>
                  <a:srgbClr val="000000"/>
                </a:solidFill>
                <a:latin typeface="Tw Cen MT"/>
              </a:rPr>
              <a:t>SCAN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271BCAAE-B4E3-AE4B-08A0-6230DCD477B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31520" y="3236976"/>
            <a:ext cx="2676128" cy="1856231"/>
          </a:xfrm>
          <a:ln w="12701">
            <a:solidFill>
              <a:srgbClr val="FFFFFF"/>
            </a:solidFill>
            <a:prstDash val="solid"/>
          </a:ln>
        </p:spPr>
        <p:txBody>
          <a:bodyPr lIns="256032" tIns="201168" rIns="274320"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/>
              <a:t>Scan your invoices. Be sure the invoice includes the PO number if it does not, please </a:t>
            </a:r>
            <a:r>
              <a:rPr lang="en-US" sz="1600" b="1">
                <a:effectLst>
                  <a:outerShdw dist="38096" dir="2700000">
                    <a:srgbClr val="000000"/>
                  </a:outerShdw>
                </a:effectLst>
              </a:rPr>
              <a:t>add it</a:t>
            </a:r>
            <a:r>
              <a:rPr lang="en-US" sz="1600"/>
              <a:t>. 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ECE84C6D-50AF-4CF3-E420-9FF42BDB101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76228" y="2476707"/>
            <a:ext cx="2103120" cy="704088"/>
          </a:xfrm>
          <a:solidFill>
            <a:srgbClr val="92CDF0"/>
          </a:solidFill>
          <a:ln w="12701">
            <a:solidFill>
              <a:srgbClr val="92CDF0"/>
            </a:solidFill>
            <a:prstDash val="solid"/>
          </a:ln>
        </p:spPr>
        <p:txBody>
          <a:bodyPr anchor="ctr" anchorCtr="1"/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>
                <a:solidFill>
                  <a:srgbClr val="000000"/>
                </a:solidFill>
                <a:latin typeface="Tw Cen MT"/>
              </a:rPr>
              <a:t>ATTACH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107ACE59-FB77-0150-C24E-72171DF5DE4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3476228" y="3236976"/>
            <a:ext cx="2093976" cy="1856231"/>
          </a:xfrm>
          <a:ln w="12701">
            <a:solidFill>
              <a:srgbClr val="FFFFFF"/>
            </a:solidFill>
            <a:prstDash val="solid"/>
          </a:ln>
        </p:spPr>
        <p:txBody>
          <a:bodyPr lIns="256032" tIns="201168" rIns="274320"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/>
              <a:t>Attach invoices to the PO in Skyward.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/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8251A7D4-7B38-07CB-585A-8F9522816BA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38784" y="2476707"/>
            <a:ext cx="2103120" cy="704088"/>
          </a:xfrm>
          <a:solidFill>
            <a:srgbClr val="C3B9F2"/>
          </a:solidFill>
          <a:ln w="12701">
            <a:solidFill>
              <a:srgbClr val="C3B9F2"/>
            </a:solidFill>
            <a:prstDash val="solid"/>
          </a:ln>
        </p:spPr>
        <p:txBody>
          <a:bodyPr anchor="ctr" anchorCtr="1"/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>
                <a:solidFill>
                  <a:srgbClr val="000000"/>
                </a:solidFill>
                <a:latin typeface="Tw Cen MT"/>
              </a:rPr>
              <a:t>RECEIVE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578AB74-4A73-E08F-F5B2-1268493E8772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638784" y="3236976"/>
            <a:ext cx="2103120" cy="1856231"/>
          </a:xfrm>
          <a:ln w="12701">
            <a:solidFill>
              <a:srgbClr val="FFFFFF"/>
            </a:solidFill>
            <a:prstDash val="solid"/>
          </a:ln>
        </p:spPr>
        <p:txBody>
          <a:bodyPr lIns="256032" tIns="201168" rIns="274320"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600" b="1">
                <a:effectLst>
                  <a:outerShdw dist="38096" dir="2700000">
                    <a:srgbClr val="000000"/>
                  </a:outerShdw>
                </a:effectLst>
              </a:rPr>
              <a:t>Receive</a:t>
            </a:r>
            <a:r>
              <a:rPr lang="en-US" sz="1600">
                <a:effectLst>
                  <a:outerShdw dist="38096" dir="2700000">
                    <a:srgbClr val="000000"/>
                  </a:outerShdw>
                </a:effectLst>
              </a:rPr>
              <a:t> on the PO in Skyward.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/>
          </a:p>
        </p:txBody>
      </p:sp>
      <p:sp>
        <p:nvSpPr>
          <p:cNvPr id="9" name="Text Placeholder 1">
            <a:extLst>
              <a:ext uri="{FF2B5EF4-FFF2-40B4-BE49-F238E27FC236}">
                <a16:creationId xmlns:a16="http://schemas.microsoft.com/office/drawing/2014/main" id="{2D3A722A-687D-B782-3C05-0EDD2D6B265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01340" y="3236976"/>
            <a:ext cx="3321585" cy="1856231"/>
          </a:xfrm>
          <a:ln w="12701">
            <a:solidFill>
              <a:srgbClr val="FFFFFF"/>
            </a:solidFill>
            <a:prstDash val="solid"/>
          </a:ln>
        </p:spPr>
        <p:txBody>
          <a:bodyPr lIns="256032" tIns="201168" rIns="274320"/>
          <a:lstStyle/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/>
              <a:t>Email Accounts.Payable@gpisd.org 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/>
              <a:t>Use “Action Required PO XXXXXX” in the subject line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500"/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500"/>
              <a:t>In the body of the email explain.  (Pay &amp; Close, Pay &amp; Leave Open, etc.)</a:t>
            </a:r>
          </a:p>
          <a:p>
            <a:pPr marL="0" lvl="0" indent="0">
              <a:lnSpc>
                <a:spcPct val="100000"/>
              </a:lnSpc>
              <a:spcBef>
                <a:spcPts val="0"/>
              </a:spcBef>
              <a:buNone/>
            </a:pPr>
            <a:endParaRPr lang="en-US" sz="1400"/>
          </a:p>
        </p:txBody>
      </p:sp>
      <p:sp>
        <p:nvSpPr>
          <p:cNvPr id="10" name="TextBox 11">
            <a:extLst>
              <a:ext uri="{FF2B5EF4-FFF2-40B4-BE49-F238E27FC236}">
                <a16:creationId xmlns:a16="http://schemas.microsoft.com/office/drawing/2014/main" id="{82B4AB35-8A98-2B0A-05DB-AEEFAE3CFA3B}"/>
              </a:ext>
            </a:extLst>
          </p:cNvPr>
          <p:cNvSpPr txBox="1"/>
          <p:nvPr/>
        </p:nvSpPr>
        <p:spPr>
          <a:xfrm>
            <a:off x="592430" y="1319479"/>
            <a:ext cx="11217502" cy="923333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All invoices must be received by Tuesday, 4:30 pm to be included in Thursday’s check run.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To pick up a physical check, please complete the check pick up form by Wednesday for a Friday AM pick-up time.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https://www.gpisd.org/cms/lib/TX01001872/Centricity/Domain/11807/CHECK%20PICK%20UP%20FORM.pdf</a:t>
            </a:r>
            <a:r>
              <a:rPr lang="en-US" sz="1800" b="1" i="0" u="none" strike="noStrike" kern="1200" cap="none" spc="0" baseline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 </a:t>
            </a:r>
          </a:p>
        </p:txBody>
      </p:sp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C0DE9AB7-0547-5877-0C9B-B382EF0520EE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7801340" y="2478024"/>
            <a:ext cx="3321585" cy="702771"/>
          </a:xfrm>
          <a:solidFill>
            <a:srgbClr val="64DFED"/>
          </a:solidFill>
          <a:ln w="12701">
            <a:solidFill>
              <a:srgbClr val="64DFED"/>
            </a:solidFill>
            <a:prstDash val="solid"/>
          </a:ln>
        </p:spPr>
        <p:txBody>
          <a:bodyPr anchor="ctr" anchorCtr="1"/>
          <a:lstStyle/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>
              <a:solidFill>
                <a:srgbClr val="000000"/>
              </a:solidFill>
              <a:latin typeface="Tw Cen MT"/>
            </a:endParaRP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b="1">
                <a:solidFill>
                  <a:srgbClr val="000000"/>
                </a:solidFill>
                <a:latin typeface="Tw Cen MT"/>
              </a:rPr>
              <a:t>EMAIL AP</a:t>
            </a:r>
          </a:p>
          <a:p>
            <a:pPr marL="0" lvl="0" indent="0" algn="ctr">
              <a:lnSpc>
                <a:spcPct val="100000"/>
              </a:lnSpc>
              <a:spcBef>
                <a:spcPts val="0"/>
              </a:spcBef>
              <a:buNone/>
            </a:pPr>
            <a:endParaRPr lang="en-US" sz="2400" b="1">
              <a:solidFill>
                <a:srgbClr val="000000"/>
              </a:solidFill>
              <a:latin typeface="Tw Cen MT"/>
            </a:endParaRPr>
          </a:p>
        </p:txBody>
      </p:sp>
      <p:sp>
        <p:nvSpPr>
          <p:cNvPr id="12" name="TextBox 19">
            <a:extLst>
              <a:ext uri="{FF2B5EF4-FFF2-40B4-BE49-F238E27FC236}">
                <a16:creationId xmlns:a16="http://schemas.microsoft.com/office/drawing/2014/main" id="{2D5EE0F7-7A7A-9D86-D7FF-F085D66EA2FA}"/>
              </a:ext>
            </a:extLst>
          </p:cNvPr>
          <p:cNvSpPr txBox="1"/>
          <p:nvPr/>
        </p:nvSpPr>
        <p:spPr>
          <a:xfrm>
            <a:off x="4193548" y="5149388"/>
            <a:ext cx="3456505" cy="1754326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sng" strike="noStrike" kern="1200" cap="none" spc="0" baseline="0" dirty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Accounts Payable Contacts: </a:t>
            </a:r>
            <a:endParaRPr lang="en-US" sz="1800" b="1" i="0" u="none" strike="noStrike" kern="1200" cap="none" spc="0" baseline="0" dirty="0">
              <a:solidFill>
                <a:srgbClr val="FFFFFF"/>
              </a:solidFill>
              <a:effectLst>
                <a:outerShdw dist="38096" dir="2700000">
                  <a:srgbClr val="000000"/>
                </a:outerShdw>
              </a:effectLst>
              <a:uFillTx/>
              <a:latin typeface="Segoe UI Light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 dirty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Cassie Jacinto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1200" cap="none" spc="0" baseline="0" dirty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972-237-5519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1" i="0" u="none" strike="noStrike" kern="0" cap="none" spc="0" baseline="0" dirty="0">
              <a:solidFill>
                <a:srgbClr val="FFFFFF"/>
              </a:solidFill>
              <a:effectLst>
                <a:outerShdw dist="38096" dir="2700000">
                  <a:srgbClr val="000000"/>
                </a:outerShdw>
              </a:effectLst>
              <a:uFillTx/>
              <a:latin typeface="Segoe UI Light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0" cap="none" spc="0" baseline="0" dirty="0" err="1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Lawaone</a:t>
            </a:r>
            <a:r>
              <a:rPr lang="en-US" sz="1800" b="1" i="0" u="none" strike="noStrike" kern="0" cap="none" spc="0" baseline="0" dirty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 Young</a:t>
            </a: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1" i="0" u="none" strike="noStrike" kern="0" cap="none" spc="0" baseline="0" dirty="0">
                <a:solidFill>
                  <a:srgbClr val="FFFFFF"/>
                </a:solidFill>
                <a:effectLst>
                  <a:outerShdw dist="38096" dir="2700000">
                    <a:srgbClr val="000000"/>
                  </a:outerShdw>
                </a:effectLst>
                <a:uFillTx/>
                <a:latin typeface="Segoe UI Light"/>
              </a:rPr>
              <a:t>972-237-5505</a:t>
            </a:r>
            <a:endParaRPr lang="en-US" sz="1800" b="1" i="0" u="none" strike="noStrike" kern="1200" cap="none" spc="0" baseline="0" dirty="0">
              <a:solidFill>
                <a:srgbClr val="FFFFFF"/>
              </a:solidFill>
              <a:effectLst>
                <a:outerShdw dist="38096" dir="2700000">
                  <a:srgbClr val="000000"/>
                </a:outerShdw>
              </a:effectLst>
              <a:uFillTx/>
              <a:latin typeface="Segoe UI Light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7">
            <a:extLst>
              <a:ext uri="{FF2B5EF4-FFF2-40B4-BE49-F238E27FC236}">
                <a16:creationId xmlns:a16="http://schemas.microsoft.com/office/drawing/2014/main" id="{781446F4-0C36-C5F0-F900-DE54913296B0}"/>
              </a:ext>
            </a:extLst>
          </p:cNvPr>
          <p:cNvSpPr txBox="1"/>
          <p:nvPr/>
        </p:nvSpPr>
        <p:spPr>
          <a:xfrm>
            <a:off x="3047237" y="1095496"/>
            <a:ext cx="6243065" cy="769440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4400" b="1" i="0" u="sng" strike="noStrike" kern="1200" cap="all" spc="0" baseline="0">
                <a:solidFill>
                  <a:srgbClr val="FFFFFF"/>
                </a:solidFill>
                <a:uFillTx/>
                <a:latin typeface="Segoe UI Light" pitchFamily="34"/>
              </a:rPr>
              <a:t>Contact information</a:t>
            </a:r>
            <a:endParaRPr lang="en-US" sz="4400" b="0" i="0" u="sng" strike="noStrike" kern="1200" cap="none" spc="0" baseline="0">
              <a:solidFill>
                <a:srgbClr val="000000"/>
              </a:solidFill>
              <a:uFillTx/>
              <a:latin typeface="Aptos"/>
            </a:endParaRPr>
          </a:p>
        </p:txBody>
      </p:sp>
      <p:sp>
        <p:nvSpPr>
          <p:cNvPr id="3" name="TextBox 9">
            <a:extLst>
              <a:ext uri="{FF2B5EF4-FFF2-40B4-BE49-F238E27FC236}">
                <a16:creationId xmlns:a16="http://schemas.microsoft.com/office/drawing/2014/main" id="{E5B072BE-509A-01F9-1691-27796367FE13}"/>
              </a:ext>
            </a:extLst>
          </p:cNvPr>
          <p:cNvSpPr txBox="1"/>
          <p:nvPr/>
        </p:nvSpPr>
        <p:spPr>
          <a:xfrm>
            <a:off x="2983230" y="2257013"/>
            <a:ext cx="6094475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sng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</a:rPr>
              <a:t>Lara Brown</a:t>
            </a:r>
            <a:r>
              <a:rPr lang="en-US" sz="2400" b="1" i="0" u="sng" strike="noStrike" kern="1200" cap="none" spc="0" baseline="0">
                <a:solidFill>
                  <a:srgbClr val="000000"/>
                </a:solidFill>
                <a:uFillTx/>
                <a:latin typeface="Segoe UI Light" pitchFamily="34"/>
              </a:rPr>
              <a:t>​</a:t>
            </a:r>
            <a:r>
              <a:rPr lang="en-US" sz="2400" b="0" i="0" u="sng" strike="noStrike" kern="1200" cap="none" spc="0" baseline="0">
                <a:solidFill>
                  <a:srgbClr val="000000"/>
                </a:solidFill>
                <a:uFillTx/>
                <a:latin typeface="Segoe UI Light" pitchFamily="34"/>
              </a:rPr>
              <a:t>​</a:t>
            </a:r>
            <a:endParaRPr lang="en-US" sz="1800" b="0" i="0" u="sng" strike="noStrike" kern="1200" cap="none" spc="0" baseline="0">
              <a:solidFill>
                <a:srgbClr val="000000"/>
              </a:solidFill>
              <a:uFillTx/>
              <a:latin typeface="Segoe UI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</a:rPr>
              <a:t>Executive Director Of Finance</a:t>
            </a:r>
            <a:r>
              <a: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Segoe UI Light" pitchFamily="34"/>
              </a:rPr>
              <a:t>​​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</a:rPr>
              <a:t>Lara.Brown@gpisd.org</a:t>
            </a:r>
            <a:r>
              <a: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Segoe UI Light" pitchFamily="34"/>
              </a:rPr>
              <a:t>​​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</a:rPr>
              <a:t>(972) 237-5303</a:t>
            </a:r>
            <a:r>
              <a: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Segoe UI Light" pitchFamily="34"/>
              </a:rPr>
              <a:t>​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" pitchFamily="34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F33646E7-2E3C-AEC3-D9B0-CCB6DE826A34}"/>
              </a:ext>
            </a:extLst>
          </p:cNvPr>
          <p:cNvSpPr txBox="1"/>
          <p:nvPr/>
        </p:nvSpPr>
        <p:spPr>
          <a:xfrm>
            <a:off x="3047237" y="4381530"/>
            <a:ext cx="6094475" cy="1569659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sng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</a:rPr>
              <a:t>Alyssa Manellari</a:t>
            </a:r>
            <a:endParaRPr lang="en-US" sz="1800" b="0" i="0" u="sng" strike="noStrike" kern="1200" cap="none" spc="0" baseline="0">
              <a:solidFill>
                <a:srgbClr val="000000"/>
              </a:solidFill>
              <a:uFillTx/>
              <a:latin typeface="Segoe UI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</a:rPr>
              <a:t>Accounting Manager</a:t>
            </a:r>
            <a:r>
              <a: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Segoe UI Light" pitchFamily="34"/>
              </a:rPr>
              <a:t>​​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</a:rPr>
              <a:t>Alyssa.Manellari@gpisd.org</a:t>
            </a:r>
            <a:r>
              <a: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Segoe UI Light" pitchFamily="34"/>
              </a:rPr>
              <a:t>​​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" pitchFamily="34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 pitchFamily="34"/>
              </a:rPr>
              <a:t>(972) 237-5412</a:t>
            </a:r>
            <a:r>
              <a:rPr lang="en-US" sz="2400" b="0" i="0" u="none" strike="noStrike" kern="1200" cap="none" spc="0" baseline="0">
                <a:solidFill>
                  <a:srgbClr val="000000"/>
                </a:solidFill>
                <a:uFillTx/>
                <a:latin typeface="Segoe UI Light" pitchFamily="34"/>
              </a:rPr>
              <a:t>​​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Segoe UI" pitchFamily="34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99E468CC-5539-0BFE-402E-19628DBA75E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40764" y="233135"/>
            <a:ext cx="8878824" cy="1069848"/>
          </a:xfrm>
        </p:spPr>
        <p:txBody>
          <a:bodyPr/>
          <a:lstStyle/>
          <a:p>
            <a:pPr lvl="0"/>
            <a:r>
              <a:rPr lang="en-US" u="sng">
                <a:latin typeface="Segoe UI Light"/>
              </a:rPr>
              <a:t>REMINDERS</a:t>
            </a:r>
          </a:p>
        </p:txBody>
      </p:sp>
      <p:sp>
        <p:nvSpPr>
          <p:cNvPr id="3" name="TextBox 15">
            <a:extLst>
              <a:ext uri="{FF2B5EF4-FFF2-40B4-BE49-F238E27FC236}">
                <a16:creationId xmlns:a16="http://schemas.microsoft.com/office/drawing/2014/main" id="{B927E404-37F0-F987-1556-5D5E6CA455C1}"/>
              </a:ext>
            </a:extLst>
          </p:cNvPr>
          <p:cNvSpPr txBox="1"/>
          <p:nvPr/>
        </p:nvSpPr>
        <p:spPr>
          <a:xfrm>
            <a:off x="1432564" y="1547887"/>
            <a:ext cx="8987024" cy="4939817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  <a:t>All deposits are due by Friday, August 29.​​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  <a:t>Please coordinate with your cafeteria manager to ensure your campus deposit is included with the Food Service deposit delivery to the Ed Center.​​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100" b="0" i="0" u="none" strike="noStrike" kern="1200" cap="none" spc="0" baseline="0" dirty="0">
              <a:solidFill>
                <a:srgbClr val="FFFFFF"/>
              </a:solidFill>
              <a:uFillTx/>
              <a:latin typeface="Segoe UI Light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  <a:t>Missed the cafeteria manager?​​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  <a:t>Bring your deposit(s) directly to the Ed Center or call us to request a pickup.​​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100" b="0" i="0" u="none" strike="noStrike" kern="1200" cap="none" spc="0" baseline="0" dirty="0">
              <a:solidFill>
                <a:srgbClr val="FFFFFF"/>
              </a:solidFill>
              <a:uFillTx/>
              <a:latin typeface="Segoe UI Light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  <a:t>Loomis Pickup Issues​​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  <a:t>Notify Finance immediately if Loomis does not complete a weekly pickup.​​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100" b="0" i="0" u="none" strike="noStrike" kern="1200" cap="none" spc="0" baseline="0" dirty="0">
              <a:solidFill>
                <a:srgbClr val="FFFFFF"/>
              </a:solidFill>
              <a:uFillTx/>
              <a:latin typeface="Segoe UI Light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  <a:t>Need additional training?​​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  <a:t>Reach out to your Activity Clerk for assistance.​​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100" b="0" i="0" u="none" strike="noStrike" kern="1200" cap="none" spc="0" baseline="0" dirty="0">
              <a:solidFill>
                <a:srgbClr val="FFFFFF"/>
              </a:solidFill>
              <a:uFillTx/>
              <a:latin typeface="Segoe UI Light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2100" b="0" i="0" u="none" strike="noStrike" kern="1200" cap="none" spc="0" baseline="0" dirty="0">
              <a:solidFill>
                <a:srgbClr val="FFFFFF"/>
              </a:solidFill>
              <a:uFillTx/>
              <a:latin typeface="Segoe UI Light"/>
            </a:endParaRPr>
          </a:p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100" b="0" i="0" u="none" strike="noStrike" kern="1200" cap="none" spc="0" baseline="0" dirty="0">
                <a:solidFill>
                  <a:srgbClr val="FFFFFF"/>
                </a:solidFill>
                <a:uFillTx/>
                <a:latin typeface="Segoe UI Light"/>
              </a:rPr>
              <a:t>Thank you for your attention to these important procedures!​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3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>
            <a:extLst>
              <a:ext uri="{FF2B5EF4-FFF2-40B4-BE49-F238E27FC236}">
                <a16:creationId xmlns:a16="http://schemas.microsoft.com/office/drawing/2014/main" id="{182415C3-BAD5-0A2A-92F8-5D254357FB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540764" y="510134"/>
            <a:ext cx="8878824" cy="1069848"/>
          </a:xfrm>
        </p:spPr>
        <p:txBody>
          <a:bodyPr/>
          <a:lstStyle/>
          <a:p>
            <a:pPr lvl="0"/>
            <a:r>
              <a:rPr lang="en-US" u="sng">
                <a:latin typeface="Segoe UI Light"/>
              </a:rPr>
              <a:t>Policy References</a:t>
            </a:r>
          </a:p>
        </p:txBody>
      </p:sp>
      <p:sp>
        <p:nvSpPr>
          <p:cNvPr id="3" name="TextBox 13">
            <a:extLst>
              <a:ext uri="{FF2B5EF4-FFF2-40B4-BE49-F238E27FC236}">
                <a16:creationId xmlns:a16="http://schemas.microsoft.com/office/drawing/2014/main" id="{F63FD021-0CAD-8464-EFEE-8CE891B17E27}"/>
              </a:ext>
            </a:extLst>
          </p:cNvPr>
          <p:cNvSpPr txBox="1"/>
          <p:nvPr/>
        </p:nvSpPr>
        <p:spPr>
          <a:xfrm>
            <a:off x="321969" y="2233293"/>
            <a:ext cx="11578105" cy="461662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/>
              </a:rPr>
              <a:t>Current policy and regulations may be found at </a:t>
            </a: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http://www.gpisd.org</a:t>
            </a: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/>
              </a:rPr>
              <a:t> </a:t>
            </a:r>
          </a:p>
        </p:txBody>
      </p:sp>
      <p:sp>
        <p:nvSpPr>
          <p:cNvPr id="4" name="TextBox 15">
            <a:extLst>
              <a:ext uri="{FF2B5EF4-FFF2-40B4-BE49-F238E27FC236}">
                <a16:creationId xmlns:a16="http://schemas.microsoft.com/office/drawing/2014/main" id="{F46EAA17-8C86-7E2E-FF81-5706069335DD}"/>
              </a:ext>
            </a:extLst>
          </p:cNvPr>
          <p:cNvSpPr txBox="1"/>
          <p:nvPr/>
        </p:nvSpPr>
        <p:spPr>
          <a:xfrm>
            <a:off x="2679191" y="3124349"/>
            <a:ext cx="7886700" cy="1938994"/>
          </a:xfrm>
          <a:prstGeom prst="rect">
            <a:avLst/>
          </a:prstGeom>
          <a:noFill/>
          <a:ln cap="flat">
            <a:noFill/>
          </a:ln>
        </p:spPr>
        <p:txBody>
          <a:bodyPr vert="horz" wrap="square" lIns="91440" tIns="45720" rIns="91440" bIns="45720" anchor="t" anchorCtr="1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/>
              </a:rPr>
              <a:t>Gifts &amp; Solicitations CDC (LEGAL) (LOCAL)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/>
              </a:rPr>
              <a:t>Activity Funds Management CFD (LEGAL) (LOCAL)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/>
              </a:rPr>
              <a:t>Student Fundraising FJ (LEGAL) (LOCAL)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/>
              </a:rPr>
              <a:t>Parents Organizations GE (LEGAL) (LOCAL)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86ECC"/>
              </a:buClr>
              <a:buSzPct val="100000"/>
              <a:buFont typeface="Wingdings" pitchFamily="2"/>
              <a:buChar char="Ø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0" i="0" u="none" strike="noStrike" kern="1200" cap="none" spc="0" baseline="0">
                <a:solidFill>
                  <a:srgbClr val="FFFFFF"/>
                </a:solidFill>
                <a:uFillTx/>
                <a:latin typeface="Segoe UI Light"/>
              </a:rPr>
              <a:t>Advertising &amp; Fund Raising GKB (LEGAL) (LOCAL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28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FF8F09-2D2B-D4E4-818A-9946A19A0F7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198428" y="2176656"/>
            <a:ext cx="6275490" cy="1069848"/>
          </a:xfrm>
        </p:spPr>
        <p:txBody>
          <a:bodyPr/>
          <a:lstStyle/>
          <a:p>
            <a:pPr lvl="0"/>
            <a:r>
              <a:rPr lang="en-US" sz="7200">
                <a:latin typeface="Tw Cen MT" pitchFamily="34"/>
              </a:rPr>
              <a:t>THANK YOU!</a:t>
            </a:r>
            <a:endParaRPr lang="en-US" sz="72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DA6519-B0D0-AC9B-074B-706690CE577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629400" y="3611495"/>
            <a:ext cx="4370832" cy="704088"/>
          </a:xfrm>
        </p:spPr>
        <p:txBody>
          <a:bodyPr/>
          <a:lstStyle/>
          <a:p>
            <a:pPr lvl="0"/>
            <a:r>
              <a:rPr lang="en-US">
                <a:latin typeface="Segoe UI Light" pitchFamily="34"/>
                <a:cs typeface="Segoe UI Light" pitchFamily="34"/>
              </a:rPr>
              <a:t>- FINANCE DEPARTMENT</a:t>
            </a:r>
            <a:endParaRPr lang="en-US">
              <a:latin typeface="Segoe UI Light" pitchFamily="34"/>
              <a:ea typeface="Calibri"/>
              <a:cs typeface="Segoe UI Light" pitchFamily="34"/>
            </a:endParaRPr>
          </a:p>
          <a:p>
            <a:pPr lvl="0"/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ad0d1c8-4a9e-419a-86ab-c64fcf128550" xsi:nil="true"/>
    <lcf76f155ced4ddcb4097134ff3c332f xmlns="0d87971f-60bd-46b3-ba7c-417f18cd290d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6A5883F92BB944CB3DD820ABEF2962B" ma:contentTypeVersion="12" ma:contentTypeDescription="Create a new document." ma:contentTypeScope="" ma:versionID="7fe5e477d270236656537bf6aa96223d">
  <xsd:schema xmlns:xsd="http://www.w3.org/2001/XMLSchema" xmlns:xs="http://www.w3.org/2001/XMLSchema" xmlns:p="http://schemas.microsoft.com/office/2006/metadata/properties" xmlns:ns2="0d87971f-60bd-46b3-ba7c-417f18cd290d" xmlns:ns3="bad0d1c8-4a9e-419a-86ab-c64fcf128550" targetNamespace="http://schemas.microsoft.com/office/2006/metadata/properties" ma:root="true" ma:fieldsID="5450bd173182bdedf9c0374fea197f46" ns2:_="" ns3:_="">
    <xsd:import namespace="0d87971f-60bd-46b3-ba7c-417f18cd290d"/>
    <xsd:import namespace="bad0d1c8-4a9e-419a-86ab-c64fcf12855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d87971f-60bd-46b3-ba7c-417f18cd290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description="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a3f4a652-b8a9-41ea-b0bc-872a3ba642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ad0d1c8-4a9e-419a-86ab-c64fcf128550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89f98565-3435-4195-8230-7060b7ca7d8a}" ma:internalName="TaxCatchAll" ma:showField="CatchAllData" ma:web="bad0d1c8-4a9e-419a-86ab-c64fcf12855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3999D78-6190-4C09-9598-CC76CDC9FF87}">
  <ds:schemaRefs>
    <ds:schemaRef ds:uri="http://schemas.microsoft.com/office/2006/metadata/properties"/>
    <ds:schemaRef ds:uri="http://schemas.microsoft.com/office/infopath/2007/PartnerControls"/>
    <ds:schemaRef ds:uri="bad0d1c8-4a9e-419a-86ab-c64fcf128550"/>
    <ds:schemaRef ds:uri="0d87971f-60bd-46b3-ba7c-417f18cd290d"/>
  </ds:schemaRefs>
</ds:datastoreItem>
</file>

<file path=customXml/itemProps2.xml><?xml version="1.0" encoding="utf-8"?>
<ds:datastoreItem xmlns:ds="http://schemas.openxmlformats.org/officeDocument/2006/customXml" ds:itemID="{C1691C6F-0753-470F-AAAF-285E9409DA3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6918072-6490-47A3-94CE-C9BC6CC0D75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d87971f-60bd-46b3-ba7c-417f18cd290d"/>
    <ds:schemaRef ds:uri="bad0d1c8-4a9e-419a-86ab-c64fcf12855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2024%20Finance%20101</Template>
  <TotalTime>446</TotalTime>
  <Words>1420</Words>
  <Application>Microsoft Office PowerPoint</Application>
  <PresentationFormat>Widescreen</PresentationFormat>
  <Paragraphs>176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9" baseType="lpstr">
      <vt:lpstr>Amasis MT Pro Black</vt:lpstr>
      <vt:lpstr>Aptos</vt:lpstr>
      <vt:lpstr>Arial</vt:lpstr>
      <vt:lpstr>Calibri</vt:lpstr>
      <vt:lpstr>Courier New</vt:lpstr>
      <vt:lpstr>Segoe UI</vt:lpstr>
      <vt:lpstr>Segoe UI Light</vt:lpstr>
      <vt:lpstr>Tw Cen MT</vt:lpstr>
      <vt:lpstr>Wingdings</vt:lpstr>
      <vt:lpstr>Office Theme</vt:lpstr>
      <vt:lpstr>Grand PRAIRIE ISD FINANCE 101</vt:lpstr>
      <vt:lpstr>CASH MANAGEMENT procedures</vt:lpstr>
      <vt:lpstr>deposits</vt:lpstr>
      <vt:lpstr>Activity Account Overview</vt:lpstr>
      <vt:lpstr>Activity funds  Accounting clerks' responsibility</vt:lpstr>
      <vt:lpstr>Activity funds  PRINCIPAL responsibility</vt:lpstr>
      <vt:lpstr>Activity funds  secretary/finance clerks' responsibility</vt:lpstr>
      <vt:lpstr>Activity funds  SPONSOR responsibility</vt:lpstr>
      <vt:lpstr>FUNDRAISERS on district premises</vt:lpstr>
      <vt:lpstr>Fundraising procedures</vt:lpstr>
      <vt:lpstr>Myschoolbucks (msb)</vt:lpstr>
      <vt:lpstr>raffles</vt:lpstr>
      <vt:lpstr>PowerPoint Presentation</vt:lpstr>
      <vt:lpstr>Activity account contacts</vt:lpstr>
      <vt:lpstr>ACCOUNTS PAYABLE</vt:lpstr>
      <vt:lpstr>PowerPoint Presentation</vt:lpstr>
      <vt:lpstr>REMINDERS</vt:lpstr>
      <vt:lpstr>Policy References</vt:lpstr>
      <vt:lpstr>THANK YOU!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Grand PRAIRIE ISD FINANCE 101</dc:title>
  <dc:creator>Monica Moreno</dc:creator>
  <cp:lastModifiedBy>Monica Moreno</cp:lastModifiedBy>
  <cp:revision>14</cp:revision>
  <cp:lastPrinted>2024-03-07T20:02:16Z</cp:lastPrinted>
  <dcterms:created xsi:type="dcterms:W3CDTF">2024-08-28T16:25:21Z</dcterms:created>
  <dcterms:modified xsi:type="dcterms:W3CDTF">2026-07-16T14:57:50Z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0x010100C6A5883F92BB944CB3DD820ABEF2962B</vt:lpwstr>
  </property>
  <property fmtid="{D5CDD505-2E9C-101B-9397-08002B2CF9AE}" pid="3" name="MediaServiceImageTags">
    <vt:lpwstr/>
  </property>
</Properties>
</file>