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10058400" cy="7772400"/>
  <p:notesSz cx="6858000" cy="9144000"/>
  <p:embeddedFontLst>
    <p:embeddedFont>
      <p:font typeface="Life Savers" panose="020B0604020202020204" charset="0"/>
      <p:regular r:id="rId5"/>
      <p:bold r:id="rId6"/>
    </p:embeddedFont>
    <p:embeddedFont>
      <p:font typeface="Life Savers ExtraBold" panose="020B0604020202020204" charset="0"/>
      <p:bold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747775"/>
          </p15:clr>
        </p15:guide>
        <p15:guide id="2" pos="316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40D6BA-78C7-4143-AE24-D1E17D2127D8}" v="1" dt="2026-01-23T15:24:57.169"/>
  </p1510:revLst>
</p1510:revInfo>
</file>

<file path=ppt/tableStyles.xml><?xml version="1.0" encoding="utf-8"?>
<a:tblStyleLst xmlns:a="http://schemas.openxmlformats.org/drawingml/2006/main" def="{7A02CC75-83EB-4F16-9E5A-CDF0A5D2DDF4}">
  <a:tblStyle styleId="{7A02CC75-83EB-4F16-9E5A-CDF0A5D2DDF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1208" y="36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ableStyles" Target="tableStyles.xml"/><Relationship Id="rId5" Type="http://schemas.openxmlformats.org/officeDocument/2006/relationships/font" Target="fonts/font1.fntdata"/><Relationship Id="rId15" Type="http://schemas.openxmlformats.org/officeDocument/2006/relationships/customXml" Target="../customXml/item2.xml"/><Relationship Id="rId10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viewProps" Target="viewProps.xml"/><Relationship Id="rId14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bekos, Ellen" userId="deacc950-daf6-4c25-a008-11c16b684018" providerId="ADAL" clId="{78417C8B-A7DE-4751-898E-7560A4A5C328}"/>
    <pc:docChg chg="custSel modSld">
      <pc:chgData name="Sebekos, Ellen" userId="deacc950-daf6-4c25-a008-11c16b684018" providerId="ADAL" clId="{78417C8B-A7DE-4751-898E-7560A4A5C328}" dt="2026-01-23T15:25:03.880" v="49" actId="20577"/>
      <pc:docMkLst>
        <pc:docMk/>
      </pc:docMkLst>
      <pc:sldChg chg="addSp delSp modSp mod">
        <pc:chgData name="Sebekos, Ellen" userId="deacc950-daf6-4c25-a008-11c16b684018" providerId="ADAL" clId="{78417C8B-A7DE-4751-898E-7560A4A5C328}" dt="2026-01-23T15:24:41.038" v="33" actId="20577"/>
        <pc:sldMkLst>
          <pc:docMk/>
          <pc:sldMk cId="0" sldId="256"/>
        </pc:sldMkLst>
        <pc:graphicFrameChg chg="modGraphic">
          <ac:chgData name="Sebekos, Ellen" userId="deacc950-daf6-4c25-a008-11c16b684018" providerId="ADAL" clId="{78417C8B-A7DE-4751-898E-7560A4A5C328}" dt="2026-01-23T15:24:41.038" v="33" actId="20577"/>
          <ac:graphicFrameMkLst>
            <pc:docMk/>
            <pc:sldMk cId="0" sldId="256"/>
            <ac:graphicFrameMk id="54" creationId="{00000000-0000-0000-0000-000000000000}"/>
          </ac:graphicFrameMkLst>
        </pc:graphicFrameChg>
        <pc:picChg chg="add mod">
          <ac:chgData name="Sebekos, Ellen" userId="deacc950-daf6-4c25-a008-11c16b684018" providerId="ADAL" clId="{78417C8B-A7DE-4751-898E-7560A4A5C328}" dt="2026-01-23T15:24:33.206" v="2" actId="1076"/>
          <ac:picMkLst>
            <pc:docMk/>
            <pc:sldMk cId="0" sldId="256"/>
            <ac:picMk id="3" creationId="{B4ADF776-E646-22FD-489B-CFD396146A5A}"/>
          </ac:picMkLst>
        </pc:picChg>
        <pc:picChg chg="del">
          <ac:chgData name="Sebekos, Ellen" userId="deacc950-daf6-4c25-a008-11c16b684018" providerId="ADAL" clId="{78417C8B-A7DE-4751-898E-7560A4A5C328}" dt="2026-01-23T15:24:25.816" v="0" actId="478"/>
          <ac:picMkLst>
            <pc:docMk/>
            <pc:sldMk cId="0" sldId="256"/>
            <ac:picMk id="68" creationId="{00000000-0000-0000-0000-000000000000}"/>
          </ac:picMkLst>
        </pc:picChg>
      </pc:sldChg>
      <pc:sldChg chg="addSp delSp modSp mod">
        <pc:chgData name="Sebekos, Ellen" userId="deacc950-daf6-4c25-a008-11c16b684018" providerId="ADAL" clId="{78417C8B-A7DE-4751-898E-7560A4A5C328}" dt="2026-01-23T15:25:03.880" v="49" actId="20577"/>
        <pc:sldMkLst>
          <pc:docMk/>
          <pc:sldMk cId="0" sldId="257"/>
        </pc:sldMkLst>
        <pc:graphicFrameChg chg="modGraphic">
          <ac:chgData name="Sebekos, Ellen" userId="deacc950-daf6-4c25-a008-11c16b684018" providerId="ADAL" clId="{78417C8B-A7DE-4751-898E-7560A4A5C328}" dt="2026-01-23T15:25:03.880" v="49" actId="20577"/>
          <ac:graphicFrameMkLst>
            <pc:docMk/>
            <pc:sldMk cId="0" sldId="257"/>
            <ac:graphicFrameMk id="75" creationId="{00000000-0000-0000-0000-000000000000}"/>
          </ac:graphicFrameMkLst>
        </pc:graphicFrameChg>
        <pc:picChg chg="add mod">
          <ac:chgData name="Sebekos, Ellen" userId="deacc950-daf6-4c25-a008-11c16b684018" providerId="ADAL" clId="{78417C8B-A7DE-4751-898E-7560A4A5C328}" dt="2026-01-23T15:24:57.169" v="35"/>
          <ac:picMkLst>
            <pc:docMk/>
            <pc:sldMk cId="0" sldId="257"/>
            <ac:picMk id="2" creationId="{FCA26764-B119-D16D-DE4D-C0ECFEFFD0EF}"/>
          </ac:picMkLst>
        </pc:picChg>
        <pc:picChg chg="del">
          <ac:chgData name="Sebekos, Ellen" userId="deacc950-daf6-4c25-a008-11c16b684018" providerId="ADAL" clId="{78417C8B-A7DE-4751-898E-7560A4A5C328}" dt="2026-01-23T15:24:53.004" v="34" actId="478"/>
          <ac:picMkLst>
            <pc:docMk/>
            <pc:sldMk cId="0" sldId="257"/>
            <ac:picMk id="89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10545" y="685800"/>
            <a:ext cx="4437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4b2a568d22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11263" y="685800"/>
            <a:ext cx="443706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4b2a568d22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3100" tIns="113100" rIns="113100" bIns="1131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</p:spPr>
        <p:txBody>
          <a:bodyPr spcFirstLastPara="1" wrap="square" lIns="113100" tIns="113100" rIns="113100" bIns="1131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t" anchorCtr="0">
            <a:norm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marL="914400" lvl="1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marL="1371600" lvl="2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marL="1828800" lvl="3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marL="2286000" lvl="4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marL="2743200" lvl="5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marL="3200400" lvl="6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marL="3657600" lvl="7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marL="4114800" lvl="8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3100" tIns="113100" rIns="113100" bIns="113100" anchor="ctr" anchorCtr="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>
            <p:extLst>
              <p:ext uri="{D42A27DB-BD31-4B8C-83A1-F6EECF244321}">
                <p14:modId xmlns:p14="http://schemas.microsoft.com/office/powerpoint/2010/main" val="3007210979"/>
              </p:ext>
            </p:extLst>
          </p:nvPr>
        </p:nvGraphicFramePr>
        <p:xfrm>
          <a:off x="307192" y="144816"/>
          <a:ext cx="9400400" cy="4025340"/>
        </p:xfrm>
        <a:graphic>
          <a:graphicData uri="http://schemas.openxmlformats.org/drawingml/2006/table">
            <a:tbl>
              <a:tblPr>
                <a:noFill/>
                <a:tableStyleId>{7A02CC75-83EB-4F16-9E5A-CDF0A5D2DDF4}</a:tableStyleId>
              </a:tblPr>
              <a:tblGrid>
                <a:gridCol w="2052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0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65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chemeClr val="lt1"/>
                          </a:highlight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One Syllable Words</a:t>
                      </a:r>
                      <a:endParaRPr sz="1100">
                        <a:highlight>
                          <a:schemeClr val="lt1"/>
                        </a:highlight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Two or More Syllable Words</a:t>
                      </a:r>
                      <a:endParaRPr sz="11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300" dirty="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Do I need to flex the vowel in my word?</a:t>
                      </a:r>
                      <a:endParaRPr sz="24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300" dirty="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Reread. Did that make sense?</a:t>
                      </a:r>
                      <a:endParaRPr sz="23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highlight>
                            <a:schemeClr val="lt1"/>
                          </a:highlight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m-u-n-ch</a:t>
                      </a:r>
                      <a:endParaRPr sz="3000">
                        <a:highlight>
                          <a:schemeClr val="lt1"/>
                        </a:highlight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3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6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Tap</a:t>
                      </a:r>
                      <a:endParaRPr sz="26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    munch</a:t>
                      </a:r>
                      <a:endParaRPr sz="30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       </a:t>
                      </a:r>
                      <a:r>
                        <a:rPr lang="en" sz="26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Blend  </a:t>
                      </a:r>
                      <a:endParaRPr sz="26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000" dirty="0">
                        <a:latin typeface="Life Savers"/>
                        <a:ea typeface="Life Savers"/>
                        <a:cs typeface="Life Savers"/>
                        <a:sym typeface="Life Saver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Scoop each syllable, look for suffixes</a:t>
                      </a:r>
                      <a:endParaRPr sz="24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Use what you know about syllable types to read</a:t>
                      </a:r>
                      <a:endParaRPr sz="26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2350" y="1235325"/>
            <a:ext cx="1311650" cy="1277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" name="Google Shape;56;p13"/>
          <p:cNvCxnSpPr/>
          <p:nvPr/>
        </p:nvCxnSpPr>
        <p:spPr>
          <a:xfrm>
            <a:off x="2779575" y="1216125"/>
            <a:ext cx="1297200" cy="192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4575" y="2206450"/>
            <a:ext cx="1053949" cy="10539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2825850" y="2385750"/>
            <a:ext cx="464400" cy="36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2716800" y="1915950"/>
            <a:ext cx="3015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747300" y="4820563"/>
            <a:ext cx="241200" cy="2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307300" y="5387100"/>
            <a:ext cx="3015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1076" y="1216124"/>
            <a:ext cx="1908550" cy="11079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555625" y="2116638"/>
            <a:ext cx="1704000" cy="26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2057725" y="1375200"/>
            <a:ext cx="241200" cy="36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3018300" y="2269950"/>
            <a:ext cx="846600" cy="26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081063" y="2258388"/>
            <a:ext cx="846600" cy="2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rPr>
              <a:t>“munch”</a:t>
            </a:r>
            <a:endParaRPr>
              <a:solidFill>
                <a:schemeClr val="dk1"/>
              </a:solidFill>
              <a:latin typeface="Life Savers ExtraBold"/>
              <a:ea typeface="Life Savers ExtraBold"/>
              <a:cs typeface="Life Savers ExtraBold"/>
              <a:sym typeface="Life Savers ExtraBold"/>
            </a:endParaRPr>
          </a:p>
        </p:txBody>
      </p:sp>
      <p:cxnSp>
        <p:nvCxnSpPr>
          <p:cNvPr id="67" name="Google Shape;67;p13"/>
          <p:cNvCxnSpPr/>
          <p:nvPr/>
        </p:nvCxnSpPr>
        <p:spPr>
          <a:xfrm>
            <a:off x="6741950" y="2116650"/>
            <a:ext cx="2959200" cy="255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" name="Google Shape;69;p13"/>
          <p:cNvSpPr txBox="1"/>
          <p:nvPr/>
        </p:nvSpPr>
        <p:spPr>
          <a:xfrm>
            <a:off x="7442200" y="215900"/>
            <a:ext cx="1908600" cy="2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  <a:latin typeface="Life Savers ExtraBold"/>
              <a:ea typeface="Life Savers ExtraBold"/>
              <a:cs typeface="Life Savers ExtraBold"/>
              <a:sym typeface="Life Savers ExtraBold"/>
            </a:endParaRPr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57425" y="649477"/>
            <a:ext cx="2024625" cy="140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ADF776-E646-22FD-489B-CFD396146A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7199" y="406533"/>
            <a:ext cx="1835244" cy="819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Google Shape;75;p14"/>
          <p:cNvGraphicFramePr/>
          <p:nvPr>
            <p:extLst>
              <p:ext uri="{D42A27DB-BD31-4B8C-83A1-F6EECF244321}">
                <p14:modId xmlns:p14="http://schemas.microsoft.com/office/powerpoint/2010/main" val="3108588232"/>
              </p:ext>
            </p:extLst>
          </p:nvPr>
        </p:nvGraphicFramePr>
        <p:xfrm>
          <a:off x="307192" y="144816"/>
          <a:ext cx="9400400" cy="4025340"/>
        </p:xfrm>
        <a:graphic>
          <a:graphicData uri="http://schemas.openxmlformats.org/drawingml/2006/table">
            <a:tbl>
              <a:tblPr>
                <a:noFill/>
                <a:tableStyleId>{7A02CC75-83EB-4F16-9E5A-CDF0A5D2DDF4}</a:tableStyleId>
              </a:tblPr>
              <a:tblGrid>
                <a:gridCol w="2052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0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65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highlight>
                            <a:schemeClr val="lt1"/>
                          </a:highlight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One Syllable Words</a:t>
                      </a:r>
                      <a:endParaRPr sz="1100">
                        <a:highlight>
                          <a:schemeClr val="lt1"/>
                        </a:highlight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Two or More Syllable Words</a:t>
                      </a:r>
                      <a:endParaRPr sz="11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3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300" dirty="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Do I need to flex the vowel my word?</a:t>
                      </a:r>
                      <a:endParaRPr sz="24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300" dirty="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Reread. Did that make sense?</a:t>
                      </a:r>
                      <a:endParaRPr sz="23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highlight>
                            <a:schemeClr val="lt1"/>
                          </a:highlight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m-u-n-ch</a:t>
                      </a:r>
                      <a:endParaRPr sz="3000">
                        <a:highlight>
                          <a:schemeClr val="lt1"/>
                        </a:highlight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7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3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6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Tap</a:t>
                      </a:r>
                      <a:endParaRPr sz="26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000"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    munch</a:t>
                      </a:r>
                      <a:endParaRPr sz="30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8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       </a:t>
                      </a:r>
                      <a:r>
                        <a:rPr lang="en" sz="260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Blend  </a:t>
                      </a:r>
                      <a:endParaRPr sz="260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000" dirty="0">
                        <a:latin typeface="Life Savers"/>
                        <a:ea typeface="Life Savers"/>
                        <a:cs typeface="Life Savers"/>
                        <a:sym typeface="Life Saver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9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 dirty="0"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rgbClr val="980000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Scoop each syllable, look for suffixes</a:t>
                      </a:r>
                      <a:endParaRPr sz="24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 dirty="0">
                          <a:solidFill>
                            <a:schemeClr val="dk1"/>
                          </a:solidFill>
                          <a:latin typeface="Life Savers ExtraBold"/>
                          <a:ea typeface="Life Savers ExtraBold"/>
                          <a:cs typeface="Life Savers ExtraBold"/>
                          <a:sym typeface="Life Savers ExtraBold"/>
                        </a:rPr>
                        <a:t>Use what you know about syllable types to read</a:t>
                      </a:r>
                      <a:endParaRPr sz="2600" dirty="0">
                        <a:solidFill>
                          <a:srgbClr val="980000"/>
                        </a:solidFill>
                        <a:latin typeface="Life Savers ExtraBold"/>
                        <a:ea typeface="Life Savers ExtraBold"/>
                        <a:cs typeface="Life Savers ExtraBold"/>
                        <a:sym typeface="Life Savers ExtraBold"/>
                      </a:endParaRPr>
                    </a:p>
                  </a:txBody>
                  <a:tcPr marL="100575" marR="100575" marT="138150" marB="13815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2350" y="1235325"/>
            <a:ext cx="1311650" cy="1277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7" name="Google Shape;77;p14"/>
          <p:cNvCxnSpPr/>
          <p:nvPr/>
        </p:nvCxnSpPr>
        <p:spPr>
          <a:xfrm>
            <a:off x="2779575" y="1216125"/>
            <a:ext cx="1297200" cy="192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78" name="Google Shape;7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4575" y="2206450"/>
            <a:ext cx="1053949" cy="10539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4"/>
          <p:cNvSpPr txBox="1"/>
          <p:nvPr/>
        </p:nvSpPr>
        <p:spPr>
          <a:xfrm>
            <a:off x="2825850" y="2385750"/>
            <a:ext cx="464400" cy="36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2716800" y="1915950"/>
            <a:ext cx="3015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747300" y="4820563"/>
            <a:ext cx="241200" cy="2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4307300" y="5387100"/>
            <a:ext cx="301500" cy="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pic>
        <p:nvPicPr>
          <p:cNvPr id="83" name="Google Shape;83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1076" y="1216124"/>
            <a:ext cx="1908550" cy="110797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4"/>
          <p:cNvSpPr txBox="1"/>
          <p:nvPr/>
        </p:nvSpPr>
        <p:spPr>
          <a:xfrm>
            <a:off x="555625" y="2116638"/>
            <a:ext cx="1704000" cy="26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2057725" y="1375200"/>
            <a:ext cx="241200" cy="36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3018300" y="2269950"/>
            <a:ext cx="846600" cy="26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3081063" y="2258388"/>
            <a:ext cx="846600" cy="2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ife Savers ExtraBold"/>
                <a:ea typeface="Life Savers ExtraBold"/>
                <a:cs typeface="Life Savers ExtraBold"/>
                <a:sym typeface="Life Savers ExtraBold"/>
              </a:rPr>
              <a:t>“munch”</a:t>
            </a:r>
            <a:endParaRPr>
              <a:solidFill>
                <a:schemeClr val="dk1"/>
              </a:solidFill>
              <a:latin typeface="Life Savers ExtraBold"/>
              <a:ea typeface="Life Savers ExtraBold"/>
              <a:cs typeface="Life Savers ExtraBold"/>
              <a:sym typeface="Life Savers ExtraBold"/>
            </a:endParaRPr>
          </a:p>
        </p:txBody>
      </p:sp>
      <p:cxnSp>
        <p:nvCxnSpPr>
          <p:cNvPr id="88" name="Google Shape;88;p14"/>
          <p:cNvCxnSpPr/>
          <p:nvPr/>
        </p:nvCxnSpPr>
        <p:spPr>
          <a:xfrm>
            <a:off x="6741950" y="2116650"/>
            <a:ext cx="2959200" cy="255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0" name="Google Shape;90;p14"/>
          <p:cNvSpPr txBox="1"/>
          <p:nvPr/>
        </p:nvSpPr>
        <p:spPr>
          <a:xfrm>
            <a:off x="7442200" y="215900"/>
            <a:ext cx="1908600" cy="2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2"/>
              </a:solidFill>
              <a:latin typeface="Life Savers ExtraBold"/>
              <a:ea typeface="Life Savers ExtraBold"/>
              <a:cs typeface="Life Savers ExtraBold"/>
              <a:sym typeface="Life Savers ExtraBold"/>
            </a:endParaRPr>
          </a:p>
        </p:txBody>
      </p:sp>
      <p:pic>
        <p:nvPicPr>
          <p:cNvPr id="91" name="Google Shape;9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57425" y="649477"/>
            <a:ext cx="2024625" cy="140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A26764-B119-D16D-DE4D-C0ECFEFFD0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7199" y="406533"/>
            <a:ext cx="1835244" cy="8191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81E8A35698C84199B500C3C048518C" ma:contentTypeVersion="13" ma:contentTypeDescription="Create a new document." ma:contentTypeScope="" ma:versionID="b476e90291f633f052f68a6bfd1e6bb6">
  <xsd:schema xmlns:xsd="http://www.w3.org/2001/XMLSchema" xmlns:xs="http://www.w3.org/2001/XMLSchema" xmlns:p="http://schemas.microsoft.com/office/2006/metadata/properties" xmlns:ns2="66a92588-fdc8-4a79-90b4-afec8a754dec" xmlns:ns3="7696d127-8c5a-4490-85e3-c4ce98418d85" targetNamespace="http://schemas.microsoft.com/office/2006/metadata/properties" ma:root="true" ma:fieldsID="90b6741f10ad15bb3e390d6750a1d3b8" ns2:_="" ns3:_="">
    <xsd:import namespace="66a92588-fdc8-4a79-90b4-afec8a754dec"/>
    <xsd:import namespace="7696d127-8c5a-4490-85e3-c4ce98418d8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a92588-fdc8-4a79-90b4-afec8a754de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ef3bd5c-d5a9-4efe-a15c-63a3c6d7fe36}" ma:internalName="TaxCatchAll" ma:showField="CatchAllData" ma:web="66a92588-fdc8-4a79-90b4-afec8a754d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96d127-8c5a-4490-85e3-c4ce98418d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7d06fb24-6f70-4675-b4a3-d0ca9d54cdc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a92588-fdc8-4a79-90b4-afec8a754dec" xsi:nil="true"/>
    <lcf76f155ced4ddcb4097134ff3c332f xmlns="7696d127-8c5a-4490-85e3-c4ce98418d85">
      <Terms xmlns="http://schemas.microsoft.com/office/infopath/2007/PartnerControls"/>
    </lcf76f155ced4ddcb4097134ff3c332f>
    <SharedWithUsers xmlns="66a92588-fdc8-4a79-90b4-afec8a754dec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3B4808A-B063-483F-9865-204B9A600887}"/>
</file>

<file path=customXml/itemProps2.xml><?xml version="1.0" encoding="utf-8"?>
<ds:datastoreItem xmlns:ds="http://schemas.openxmlformats.org/officeDocument/2006/customXml" ds:itemID="{C7DE08EA-744B-4E61-9713-EDDCCDC7FDF1}"/>
</file>

<file path=customXml/itemProps3.xml><?xml version="1.0" encoding="utf-8"?>
<ds:datastoreItem xmlns:ds="http://schemas.openxmlformats.org/officeDocument/2006/customXml" ds:itemID="{04B94F9F-6976-4A28-9A7E-C1E655CAE1E9}"/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101</Words>
  <Application>Microsoft Office PowerPoint</Application>
  <PresentationFormat>Custom</PresentationFormat>
  <Paragraphs>66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Life Savers</vt:lpstr>
      <vt:lpstr>Life Savers ExtraBold</vt:lpstr>
      <vt:lpstr>Arial</vt:lpstr>
      <vt:lpstr>Simple Light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Sebekos, Ellen</dc:creator>
  <cp:lastModifiedBy>Sebekos, Ellen</cp:lastModifiedBy>
  <cp:revision>1</cp:revision>
  <dcterms:modified xsi:type="dcterms:W3CDTF">2026-01-23T15:25:11Z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0x010100CF81E8A35698C84199B500C3C048518C</vt:lpwstr>
  </property>
  <property fmtid="{D5CDD505-2E9C-101B-9397-08002B2CF9AE}" pid="3" name="Order">
    <vt:r8>2041400</vt:r8>
  </property>
  <property fmtid="{D5CDD505-2E9C-101B-9397-08002B2CF9AE}" pid="4" name="TriggerFlowInfo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</Properties>
</file>