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0058400" cy="7772400"/>
  <p:notesSz cx="6858000" cy="9144000"/>
  <p:embeddedFontLst>
    <p:embeddedFont>
      <p:font typeface="Life Savers ExtraBold" panose="020B0604020202020204" charset="0"/>
      <p:bold r:id="rId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747775"/>
          </p15:clr>
        </p15:guide>
        <p15:guide id="2" pos="31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E979FF2-CEA1-4E52-A20D-6F1C2DC4649E}">
  <a:tblStyle styleId="{2E979FF2-CEA1-4E52-A20D-6F1C2DC4649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1208" y="36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font" Target="fonts/font1.fntdata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bekos, Ellen" userId="deacc950-daf6-4c25-a008-11c16b684018" providerId="ADAL" clId="{78417C8B-A7DE-4751-898E-7560A4A5C328}"/>
    <pc:docChg chg="undo custSel modSld">
      <pc:chgData name="Sebekos, Ellen" userId="deacc950-daf6-4c25-a008-11c16b684018" providerId="ADAL" clId="{78417C8B-A7DE-4751-898E-7560A4A5C328}" dt="2026-01-07T19:17:23.924" v="47" actId="14100"/>
      <pc:docMkLst>
        <pc:docMk/>
      </pc:docMkLst>
      <pc:sldChg chg="addSp delSp modSp mod">
        <pc:chgData name="Sebekos, Ellen" userId="deacc950-daf6-4c25-a008-11c16b684018" providerId="ADAL" clId="{78417C8B-A7DE-4751-898E-7560A4A5C328}" dt="2026-01-07T19:17:23.924" v="47" actId="14100"/>
        <pc:sldMkLst>
          <pc:docMk/>
          <pc:sldMk cId="0" sldId="256"/>
        </pc:sldMkLst>
        <pc:graphicFrameChg chg="mod modGraphic">
          <ac:chgData name="Sebekos, Ellen" userId="deacc950-daf6-4c25-a008-11c16b684018" providerId="ADAL" clId="{78417C8B-A7DE-4751-898E-7560A4A5C328}" dt="2026-01-07T19:14:44.066" v="37" actId="20577"/>
          <ac:graphicFrameMkLst>
            <pc:docMk/>
            <pc:sldMk cId="0" sldId="256"/>
            <ac:graphicFrameMk id="54" creationId="{00000000-0000-0000-0000-000000000000}"/>
          </ac:graphicFrameMkLst>
        </pc:graphicFrameChg>
        <pc:picChg chg="add mod">
          <ac:chgData name="Sebekos, Ellen" userId="deacc950-daf6-4c25-a008-11c16b684018" providerId="ADAL" clId="{78417C8B-A7DE-4751-898E-7560A4A5C328}" dt="2026-01-07T19:01:53.850" v="6"/>
          <ac:picMkLst>
            <pc:docMk/>
            <pc:sldMk cId="0" sldId="256"/>
            <ac:picMk id="2" creationId="{B47B1A1F-5C27-7FAB-79BF-6665202D964D}"/>
          </ac:picMkLst>
        </pc:picChg>
        <pc:picChg chg="add mod">
          <ac:chgData name="Sebekos, Ellen" userId="deacc950-daf6-4c25-a008-11c16b684018" providerId="ADAL" clId="{78417C8B-A7DE-4751-898E-7560A4A5C328}" dt="2026-01-07T19:17:23.924" v="47" actId="14100"/>
          <ac:picMkLst>
            <pc:docMk/>
            <pc:sldMk cId="0" sldId="256"/>
            <ac:picMk id="5" creationId="{CDAE9288-0093-88C6-58F0-E13CB961315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>
            <p:extLst>
              <p:ext uri="{D42A27DB-BD31-4B8C-83A1-F6EECF244321}">
                <p14:modId xmlns:p14="http://schemas.microsoft.com/office/powerpoint/2010/main" val="1476567106"/>
              </p:ext>
            </p:extLst>
          </p:nvPr>
        </p:nvGraphicFramePr>
        <p:xfrm>
          <a:off x="300180" y="157516"/>
          <a:ext cx="7415425" cy="3293820"/>
        </p:xfrm>
        <a:graphic>
          <a:graphicData uri="http://schemas.openxmlformats.org/drawingml/2006/table">
            <a:tbl>
              <a:tblPr>
                <a:noFill/>
                <a:tableStyleId>{2E979FF2-CEA1-4E52-A20D-6F1C2DC4649E}</a:tableStyleId>
              </a:tblPr>
              <a:tblGrid>
                <a:gridCol w="172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5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2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9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highlight>
                            <a:schemeClr val="accent6"/>
                          </a:highlight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b</a:t>
                      </a:r>
                      <a:r>
                        <a:rPr lang="en" sz="3000">
                          <a:highlight>
                            <a:schemeClr val="lt1"/>
                          </a:highlight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at</a:t>
                      </a:r>
                      <a:endParaRPr sz="3000">
                        <a:highlight>
                          <a:schemeClr val="lt1"/>
                        </a:highlight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 Keep your eyes on the text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b-a-t</a:t>
                      </a:r>
                      <a:endParaRPr sz="30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Tap</a:t>
                      </a:r>
                      <a:endParaRPr sz="28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bat</a:t>
                      </a:r>
                      <a:endParaRPr sz="30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Blend</a:t>
                      </a:r>
                      <a:endParaRPr sz="27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Reread. Did that make sense?</a:t>
                      </a:r>
                      <a:endParaRPr sz="24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1675" y="887025"/>
            <a:ext cx="1311650" cy="1277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" name="Google Shape;57;p13"/>
          <p:cNvCxnSpPr/>
          <p:nvPr/>
        </p:nvCxnSpPr>
        <p:spPr>
          <a:xfrm rot="10800000" flipH="1">
            <a:off x="4582650" y="813400"/>
            <a:ext cx="893100" cy="2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8" name="Google Shape;58;p13"/>
          <p:cNvSpPr txBox="1"/>
          <p:nvPr/>
        </p:nvSpPr>
        <p:spPr>
          <a:xfrm>
            <a:off x="3882890" y="1911064"/>
            <a:ext cx="105600" cy="18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8697" y="266615"/>
            <a:ext cx="1381700" cy="1381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61300" y="933269"/>
            <a:ext cx="1927200" cy="1118806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815100" y="1175588"/>
            <a:ext cx="241200" cy="2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307300" y="1648275"/>
            <a:ext cx="3015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747300" y="4820563"/>
            <a:ext cx="241200" cy="2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307300" y="5387100"/>
            <a:ext cx="3015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2387600" y="1816100"/>
            <a:ext cx="1549500" cy="23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2273300" y="1841500"/>
            <a:ext cx="670200" cy="2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rPr>
              <a:t>/b/</a:t>
            </a:r>
            <a:endParaRPr>
              <a:solidFill>
                <a:schemeClr val="dk1"/>
              </a:solidFill>
              <a:latin typeface="Life Savers ExtraBold"/>
              <a:ea typeface="Life Savers ExtraBold"/>
              <a:cs typeface="Life Savers ExtraBold"/>
              <a:sym typeface="Life Savers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Life Savers ExtraBold"/>
              <a:ea typeface="Life Savers ExtraBold"/>
              <a:cs typeface="Life Savers ExtraBold"/>
              <a:sym typeface="Life Savers ExtraBold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2927025" y="1855575"/>
            <a:ext cx="482700" cy="2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rPr>
              <a:t>/a/</a:t>
            </a:r>
            <a:endParaRPr>
              <a:solidFill>
                <a:schemeClr val="dk1"/>
              </a:solidFill>
              <a:latin typeface="Life Savers ExtraBold"/>
              <a:ea typeface="Life Savers ExtraBold"/>
              <a:cs typeface="Life Savers ExtraBold"/>
              <a:sym typeface="Life Savers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Life Savers ExtraBold"/>
              <a:ea typeface="Life Savers ExtraBold"/>
              <a:cs typeface="Life Savers ExtraBold"/>
              <a:sym typeface="Life Savers ExtraBol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505788" y="1855575"/>
            <a:ext cx="482700" cy="2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rPr>
              <a:t>/t/</a:t>
            </a:r>
            <a:endParaRPr>
              <a:solidFill>
                <a:schemeClr val="dk1"/>
              </a:solidFill>
              <a:latin typeface="Life Savers ExtraBold"/>
              <a:ea typeface="Life Savers ExtraBold"/>
              <a:cs typeface="Life Savers ExtraBold"/>
              <a:sym typeface="Life Savers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Life Savers ExtraBold"/>
              <a:ea typeface="Life Savers ExtraBold"/>
              <a:cs typeface="Life Savers ExtraBold"/>
              <a:sym typeface="Life Savers ExtraBold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826000" y="1911100"/>
            <a:ext cx="670200" cy="2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4782400" y="1841500"/>
            <a:ext cx="670200" cy="2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rPr>
              <a:t>“bat”</a:t>
            </a:r>
            <a:endParaRPr sz="1800">
              <a:solidFill>
                <a:schemeClr val="dk1"/>
              </a:solidFill>
              <a:latin typeface="Life Savers ExtraBold"/>
              <a:ea typeface="Life Savers ExtraBold"/>
              <a:cs typeface="Life Savers ExtraBold"/>
              <a:sym typeface="Life Savers Extra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7B1A1F-5C27-7FAB-79BF-6665202D96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438" y="1039526"/>
            <a:ext cx="1195617" cy="6663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AE9288-0093-88C6-58F0-E13CB96131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120" y="3799649"/>
            <a:ext cx="7725707" cy="35258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81E8A35698C84199B500C3C048518C" ma:contentTypeVersion="13" ma:contentTypeDescription="Create a new document." ma:contentTypeScope="" ma:versionID="b476e90291f633f052f68a6bfd1e6bb6">
  <xsd:schema xmlns:xsd="http://www.w3.org/2001/XMLSchema" xmlns:xs="http://www.w3.org/2001/XMLSchema" xmlns:p="http://schemas.microsoft.com/office/2006/metadata/properties" xmlns:ns2="66a92588-fdc8-4a79-90b4-afec8a754dec" xmlns:ns3="7696d127-8c5a-4490-85e3-c4ce98418d85" targetNamespace="http://schemas.microsoft.com/office/2006/metadata/properties" ma:root="true" ma:fieldsID="90b6741f10ad15bb3e390d6750a1d3b8" ns2:_="" ns3:_="">
    <xsd:import namespace="66a92588-fdc8-4a79-90b4-afec8a754dec"/>
    <xsd:import namespace="7696d127-8c5a-4490-85e3-c4ce98418d8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a92588-fdc8-4a79-90b4-afec8a754d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ef3bd5c-d5a9-4efe-a15c-63a3c6d7fe36}" ma:internalName="TaxCatchAll" ma:showField="CatchAllData" ma:web="66a92588-fdc8-4a79-90b4-afec8a754d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96d127-8c5a-4490-85e3-c4ce98418d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7d06fb24-6f70-4675-b4a3-d0ca9d54cdc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a92588-fdc8-4a79-90b4-afec8a754dec" xsi:nil="true"/>
    <lcf76f155ced4ddcb4097134ff3c332f xmlns="7696d127-8c5a-4490-85e3-c4ce98418d85">
      <Terms xmlns="http://schemas.microsoft.com/office/infopath/2007/PartnerControls"/>
    </lcf76f155ced4ddcb4097134ff3c332f>
    <SharedWithUsers xmlns="66a92588-fdc8-4a79-90b4-afec8a754de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6EA3D70-5FFA-4443-ACFB-76386CE990E3}"/>
</file>

<file path=customXml/itemProps2.xml><?xml version="1.0" encoding="utf-8"?>
<ds:datastoreItem xmlns:ds="http://schemas.openxmlformats.org/officeDocument/2006/customXml" ds:itemID="{037A1713-CE22-45B1-B717-9C294596B0A0}"/>
</file>

<file path=customXml/itemProps3.xml><?xml version="1.0" encoding="utf-8"?>
<ds:datastoreItem xmlns:ds="http://schemas.openxmlformats.org/officeDocument/2006/customXml" ds:itemID="{004351FB-8AA6-4B32-B325-CF978F2938A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Custom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Life Savers ExtraBold</vt:lpstr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Sebekos, Ellen</dc:creator>
  <cp:lastModifiedBy>Sebekos, Ellen</cp:lastModifiedBy>
  <cp:revision>1</cp:revision>
  <dcterms:modified xsi:type="dcterms:W3CDTF">2026-01-23T15:25:24Z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0x010100CF81E8A35698C84199B500C3C048518C</vt:lpwstr>
  </property>
  <property fmtid="{D5CDD505-2E9C-101B-9397-08002B2CF9AE}" pid="3" name="Order">
    <vt:r8>2041200</vt:r8>
  </property>
  <property fmtid="{D5CDD505-2E9C-101B-9397-08002B2CF9AE}" pid="4" name="TriggerFlowInfo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</Properties>
</file>