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8"/>
  </p:notesMasterIdLst>
  <p:sldIdLst>
    <p:sldId id="256" r:id="rId5"/>
    <p:sldId id="257" r:id="rId6"/>
    <p:sldId id="258" r:id="rId7"/>
  </p:sldIdLst>
  <p:sldSz cx="10058400" cy="7772400"/>
  <p:notesSz cx="6858000" cy="9144000"/>
  <p:embeddedFontLst>
    <p:embeddedFont>
      <p:font typeface="Life Savers ExtraBold" panose="020B0604020202020204" charset="0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4BC51B-2D3B-0E37-950F-F044E8E880F3}" v="53" dt="2026-03-05T16:27:16.484"/>
    <p1510:client id="{6498D494-812F-4B2D-9915-7A29BC601654}" v="2" dt="2026-03-05T16:28:12.081"/>
  </p1510:revLst>
</p1510:revInfo>
</file>

<file path=ppt/tableStyles.xml><?xml version="1.0" encoding="utf-8"?>
<a:tblStyleLst xmlns:a="http://schemas.openxmlformats.org/drawingml/2006/main" def="{3BF21D53-E707-4598-86C7-B09F08B0E58B}">
  <a:tblStyle styleId="{3BF21D53-E707-4598-86C7-B09F08B0E58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260" y="56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son, Allison" userId="a68aef2d-fc08-41e7-8bd5-28d43eecbea7" providerId="ADAL" clId="{0DE2A61E-D930-4993-A1E0-68EFAC95B138}"/>
    <pc:docChg chg="custSel modSld">
      <pc:chgData name="Wilson, Allison" userId="a68aef2d-fc08-41e7-8bd5-28d43eecbea7" providerId="ADAL" clId="{0DE2A61E-D930-4993-A1E0-68EFAC95B138}" dt="2026-03-05T16:28:30.803" v="30" actId="1038"/>
      <pc:docMkLst>
        <pc:docMk/>
      </pc:docMkLst>
      <pc:sldChg chg="addSp delSp modSp mod">
        <pc:chgData name="Wilson, Allison" userId="a68aef2d-fc08-41e7-8bd5-28d43eecbea7" providerId="ADAL" clId="{0DE2A61E-D930-4993-A1E0-68EFAC95B138}" dt="2026-03-05T16:28:30.803" v="30" actId="1038"/>
        <pc:sldMkLst>
          <pc:docMk/>
          <pc:sldMk cId="2884864912" sldId="258"/>
        </pc:sldMkLst>
        <pc:spChg chg="del">
          <ac:chgData name="Wilson, Allison" userId="a68aef2d-fc08-41e7-8bd5-28d43eecbea7" providerId="ADAL" clId="{0DE2A61E-D930-4993-A1E0-68EFAC95B138}" dt="2026-03-05T16:27:51.830" v="0" actId="478"/>
          <ac:spMkLst>
            <pc:docMk/>
            <pc:sldMk cId="2884864912" sldId="258"/>
            <ac:spMk id="2" creationId="{0C9F8834-CA74-4F2B-68E2-A577DBC084EA}"/>
          </ac:spMkLst>
        </pc:spChg>
        <pc:picChg chg="add mod">
          <ac:chgData name="Wilson, Allison" userId="a68aef2d-fc08-41e7-8bd5-28d43eecbea7" providerId="ADAL" clId="{0DE2A61E-D930-4993-A1E0-68EFAC95B138}" dt="2026-03-05T16:28:20.522" v="13" actId="1038"/>
          <ac:picMkLst>
            <pc:docMk/>
            <pc:sldMk cId="2884864912" sldId="258"/>
            <ac:picMk id="4" creationId="{41C82340-3D7C-9A41-7253-F057C02E24AD}"/>
          </ac:picMkLst>
        </pc:picChg>
        <pc:picChg chg="add mod">
          <ac:chgData name="Wilson, Allison" userId="a68aef2d-fc08-41e7-8bd5-28d43eecbea7" providerId="ADAL" clId="{0DE2A61E-D930-4993-A1E0-68EFAC95B138}" dt="2026-03-05T16:28:25.560" v="21" actId="1038"/>
          <ac:picMkLst>
            <pc:docMk/>
            <pc:sldMk cId="2884864912" sldId="258"/>
            <ac:picMk id="5" creationId="{E43BDC9D-5F3B-04E7-BCC3-D7FAF661ADA1}"/>
          </ac:picMkLst>
        </pc:picChg>
        <pc:picChg chg="add mod">
          <ac:chgData name="Wilson, Allison" userId="a68aef2d-fc08-41e7-8bd5-28d43eecbea7" providerId="ADAL" clId="{0DE2A61E-D930-4993-A1E0-68EFAC95B138}" dt="2026-03-05T16:28:30.803" v="30" actId="1038"/>
          <ac:picMkLst>
            <pc:docMk/>
            <pc:sldMk cId="2884864912" sldId="258"/>
            <ac:picMk id="6" creationId="{A044B812-9B18-6F9B-ADBF-1346F6B835B0}"/>
          </ac:picMkLst>
        </pc:picChg>
      </pc:sldChg>
    </pc:docChg>
  </pc:docChgLst>
  <pc:docChgLst>
    <pc:chgData name="Wilson, Allison" userId="S::abwilso@carrollk12.org::a68aef2d-fc08-41e7-8bd5-28d43eecbea7" providerId="AD" clId="Web-{544BC51B-2D3B-0E37-950F-F044E8E880F3}"/>
    <pc:docChg chg="addSld modSld sldOrd">
      <pc:chgData name="Wilson, Allison" userId="S::abwilso@carrollk12.org::a68aef2d-fc08-41e7-8bd5-28d43eecbea7" providerId="AD" clId="Web-{544BC51B-2D3B-0E37-950F-F044E8E880F3}" dt="2026-03-05T16:27:16.484" v="52"/>
      <pc:docMkLst>
        <pc:docMk/>
      </pc:docMkLst>
      <pc:sldChg chg="addSp delSp modSp">
        <pc:chgData name="Wilson, Allison" userId="S::abwilso@carrollk12.org::a68aef2d-fc08-41e7-8bd5-28d43eecbea7" providerId="AD" clId="Web-{544BC51B-2D3B-0E37-950F-F044E8E880F3}" dt="2026-03-05T16:22:42.953" v="50" actId="1076"/>
        <pc:sldMkLst>
          <pc:docMk/>
          <pc:sldMk cId="0" sldId="256"/>
        </pc:sldMkLst>
        <pc:spChg chg="add del">
          <ac:chgData name="Wilson, Allison" userId="S::abwilso@carrollk12.org::a68aef2d-fc08-41e7-8bd5-28d43eecbea7" providerId="AD" clId="Web-{544BC51B-2D3B-0E37-950F-F044E8E880F3}" dt="2026-03-05T16:22:22.797" v="20"/>
          <ac:spMkLst>
            <pc:docMk/>
            <pc:sldMk cId="0" sldId="256"/>
            <ac:spMk id="11" creationId="{F78159ED-0495-B529-C93F-681083A2D3CE}"/>
          </ac:spMkLst>
        </pc:spChg>
        <pc:spChg chg="add del">
          <ac:chgData name="Wilson, Allison" userId="S::abwilso@carrollk12.org::a68aef2d-fc08-41e7-8bd5-28d43eecbea7" providerId="AD" clId="Web-{544BC51B-2D3B-0E37-950F-F044E8E880F3}" dt="2026-03-05T16:22:22.797" v="16"/>
          <ac:spMkLst>
            <pc:docMk/>
            <pc:sldMk cId="0" sldId="256"/>
            <ac:spMk id="19" creationId="{5C340CAE-4F9D-D7B0-62C6-FA3A75A219B6}"/>
          </ac:spMkLst>
        </pc:spChg>
        <pc:spChg chg="add del">
          <ac:chgData name="Wilson, Allison" userId="S::abwilso@carrollk12.org::a68aef2d-fc08-41e7-8bd5-28d43eecbea7" providerId="AD" clId="Web-{544BC51B-2D3B-0E37-950F-F044E8E880F3}" dt="2026-03-05T16:22:22.797" v="15"/>
          <ac:spMkLst>
            <pc:docMk/>
            <pc:sldMk cId="0" sldId="256"/>
            <ac:spMk id="21" creationId="{08FD1B03-FE55-EA81-B2FE-0B69B08833D7}"/>
          </ac:spMkLst>
        </pc:spChg>
        <pc:spChg chg="add mod">
          <ac:chgData name="Wilson, Allison" userId="S::abwilso@carrollk12.org::a68aef2d-fc08-41e7-8bd5-28d43eecbea7" providerId="AD" clId="Web-{544BC51B-2D3B-0E37-950F-F044E8E880F3}" dt="2026-03-05T16:22:30.844" v="39" actId="1076"/>
          <ac:spMkLst>
            <pc:docMk/>
            <pc:sldMk cId="0" sldId="256"/>
            <ac:spMk id="35" creationId="{397B675D-A0E4-BE81-CA9D-D61729A7B55D}"/>
          </ac:spMkLst>
        </pc:spChg>
        <pc:spChg chg="add mod">
          <ac:chgData name="Wilson, Allison" userId="S::abwilso@carrollk12.org::a68aef2d-fc08-41e7-8bd5-28d43eecbea7" providerId="AD" clId="Web-{544BC51B-2D3B-0E37-950F-F044E8E880F3}" dt="2026-03-05T16:22:30.969" v="43" actId="1076"/>
          <ac:spMkLst>
            <pc:docMk/>
            <pc:sldMk cId="0" sldId="256"/>
            <ac:spMk id="43" creationId="{8D659638-B34C-CCC2-CED7-5D77F4E44351}"/>
          </ac:spMkLst>
        </pc:spChg>
        <pc:spChg chg="add mod">
          <ac:chgData name="Wilson, Allison" userId="S::abwilso@carrollk12.org::a68aef2d-fc08-41e7-8bd5-28d43eecbea7" providerId="AD" clId="Web-{544BC51B-2D3B-0E37-950F-F044E8E880F3}" dt="2026-03-05T16:22:31.016" v="44" actId="1076"/>
          <ac:spMkLst>
            <pc:docMk/>
            <pc:sldMk cId="0" sldId="256"/>
            <ac:spMk id="45" creationId="{132E4DD9-DE22-6E62-92B8-15BE564B7AB1}"/>
          </ac:spMkLst>
        </pc:spChg>
        <pc:graphicFrameChg chg="add del">
          <ac:chgData name="Wilson, Allison" userId="S::abwilso@carrollk12.org::a68aef2d-fc08-41e7-8bd5-28d43eecbea7" providerId="AD" clId="Web-{544BC51B-2D3B-0E37-950F-F044E8E880F3}" dt="2026-03-05T16:22:22.797" v="23"/>
          <ac:graphicFrameMkLst>
            <pc:docMk/>
            <pc:sldMk cId="0" sldId="256"/>
            <ac:graphicFrameMk id="5" creationId="{8A742743-D400-F93A-7F59-BFE1ADDA2152}"/>
          </ac:graphicFrameMkLst>
        </pc:graphicFrameChg>
        <pc:graphicFrameChg chg="add mod">
          <ac:chgData name="Wilson, Allison" userId="S::abwilso@carrollk12.org::a68aef2d-fc08-41e7-8bd5-28d43eecbea7" providerId="AD" clId="Web-{544BC51B-2D3B-0E37-950F-F044E8E880F3}" dt="2026-03-05T16:22:30.750" v="36" actId="1076"/>
          <ac:graphicFrameMkLst>
            <pc:docMk/>
            <pc:sldMk cId="0" sldId="256"/>
            <ac:graphicFrameMk id="29" creationId="{F5818D68-52BF-F479-6447-50BB57C02E77}"/>
          </ac:graphicFrameMkLst>
        </pc:graphicFrameChg>
        <pc:picChg chg="add del">
          <ac:chgData name="Wilson, Allison" userId="S::abwilso@carrollk12.org::a68aef2d-fc08-41e7-8bd5-28d43eecbea7" providerId="AD" clId="Web-{544BC51B-2D3B-0E37-950F-F044E8E880F3}" dt="2026-03-05T16:22:22.797" v="22"/>
          <ac:picMkLst>
            <pc:docMk/>
            <pc:sldMk cId="0" sldId="256"/>
            <ac:picMk id="7" creationId="{DE75419E-9608-7246-13FF-1BF2EE89DB84}"/>
          </ac:picMkLst>
        </pc:picChg>
        <pc:picChg chg="add del">
          <ac:chgData name="Wilson, Allison" userId="S::abwilso@carrollk12.org::a68aef2d-fc08-41e7-8bd5-28d43eecbea7" providerId="AD" clId="Web-{544BC51B-2D3B-0E37-950F-F044E8E880F3}" dt="2026-03-05T16:22:22.797" v="19"/>
          <ac:picMkLst>
            <pc:docMk/>
            <pc:sldMk cId="0" sldId="256"/>
            <ac:picMk id="13" creationId="{8A27B9A1-1E6E-90FD-FAE7-D2D4CC5C9F95}"/>
          </ac:picMkLst>
        </pc:picChg>
        <pc:picChg chg="add del">
          <ac:chgData name="Wilson, Allison" userId="S::abwilso@carrollk12.org::a68aef2d-fc08-41e7-8bd5-28d43eecbea7" providerId="AD" clId="Web-{544BC51B-2D3B-0E37-950F-F044E8E880F3}" dt="2026-03-05T16:22:22.797" v="18"/>
          <ac:picMkLst>
            <pc:docMk/>
            <pc:sldMk cId="0" sldId="256"/>
            <ac:picMk id="15" creationId="{7B1DAF50-9042-6F38-EE87-23228F6E0319}"/>
          </ac:picMkLst>
        </pc:picChg>
        <pc:picChg chg="add del">
          <ac:chgData name="Wilson, Allison" userId="S::abwilso@carrollk12.org::a68aef2d-fc08-41e7-8bd5-28d43eecbea7" providerId="AD" clId="Web-{544BC51B-2D3B-0E37-950F-F044E8E880F3}" dt="2026-03-05T16:22:22.797" v="17"/>
          <ac:picMkLst>
            <pc:docMk/>
            <pc:sldMk cId="0" sldId="256"/>
            <ac:picMk id="17" creationId="{4EA362B6-A685-C782-335B-0EA0E326B14D}"/>
          </ac:picMkLst>
        </pc:picChg>
        <pc:picChg chg="add del">
          <ac:chgData name="Wilson, Allison" userId="S::abwilso@carrollk12.org::a68aef2d-fc08-41e7-8bd5-28d43eecbea7" providerId="AD" clId="Web-{544BC51B-2D3B-0E37-950F-F044E8E880F3}" dt="2026-03-05T16:22:22.797" v="13"/>
          <ac:picMkLst>
            <pc:docMk/>
            <pc:sldMk cId="0" sldId="256"/>
            <ac:picMk id="25" creationId="{DDE8214E-E135-0FD4-3297-C85266D3E8DD}"/>
          </ac:picMkLst>
        </pc:picChg>
        <pc:picChg chg="add del">
          <ac:chgData name="Wilson, Allison" userId="S::abwilso@carrollk12.org::a68aef2d-fc08-41e7-8bd5-28d43eecbea7" providerId="AD" clId="Web-{544BC51B-2D3B-0E37-950F-F044E8E880F3}" dt="2026-03-05T16:22:22.797" v="12"/>
          <ac:picMkLst>
            <pc:docMk/>
            <pc:sldMk cId="0" sldId="256"/>
            <ac:picMk id="27" creationId="{EE47D09E-1219-8086-ADC3-84C5E1589AFD}"/>
          </ac:picMkLst>
        </pc:picChg>
        <pc:picChg chg="add mod">
          <ac:chgData name="Wilson, Allison" userId="S::abwilso@carrollk12.org::a68aef2d-fc08-41e7-8bd5-28d43eecbea7" providerId="AD" clId="Web-{544BC51B-2D3B-0E37-950F-F044E8E880F3}" dt="2026-03-05T16:22:30.781" v="37" actId="1076"/>
          <ac:picMkLst>
            <pc:docMk/>
            <pc:sldMk cId="0" sldId="256"/>
            <ac:picMk id="31" creationId="{E92A4164-4D9E-2B7E-53A5-2E8BFB0D5E65}"/>
          </ac:picMkLst>
        </pc:picChg>
        <pc:picChg chg="add mod">
          <ac:chgData name="Wilson, Allison" userId="S::abwilso@carrollk12.org::a68aef2d-fc08-41e7-8bd5-28d43eecbea7" providerId="AD" clId="Web-{544BC51B-2D3B-0E37-950F-F044E8E880F3}" dt="2026-03-05T16:22:42.953" v="50" actId="1076"/>
          <ac:picMkLst>
            <pc:docMk/>
            <pc:sldMk cId="0" sldId="256"/>
            <ac:picMk id="37" creationId="{9C954497-1109-7A3D-3A91-A469C0D582FD}"/>
          </ac:picMkLst>
        </pc:picChg>
        <pc:picChg chg="add mod">
          <ac:chgData name="Wilson, Allison" userId="S::abwilso@carrollk12.org::a68aef2d-fc08-41e7-8bd5-28d43eecbea7" providerId="AD" clId="Web-{544BC51B-2D3B-0E37-950F-F044E8E880F3}" dt="2026-03-05T16:22:30.906" v="41" actId="1076"/>
          <ac:picMkLst>
            <pc:docMk/>
            <pc:sldMk cId="0" sldId="256"/>
            <ac:picMk id="39" creationId="{2C46E70E-DEC8-8527-2F95-D91D9976BBA9}"/>
          </ac:picMkLst>
        </pc:picChg>
        <pc:picChg chg="add mod">
          <ac:chgData name="Wilson, Allison" userId="S::abwilso@carrollk12.org::a68aef2d-fc08-41e7-8bd5-28d43eecbea7" providerId="AD" clId="Web-{544BC51B-2D3B-0E37-950F-F044E8E880F3}" dt="2026-03-05T16:22:30.938" v="42" actId="1076"/>
          <ac:picMkLst>
            <pc:docMk/>
            <pc:sldMk cId="0" sldId="256"/>
            <ac:picMk id="41" creationId="{E5BC3567-1C7B-96B2-2607-ECAE5B3491F5}"/>
          </ac:picMkLst>
        </pc:picChg>
        <pc:picChg chg="add mod">
          <ac:chgData name="Wilson, Allison" userId="S::abwilso@carrollk12.org::a68aef2d-fc08-41e7-8bd5-28d43eecbea7" providerId="AD" clId="Web-{544BC51B-2D3B-0E37-950F-F044E8E880F3}" dt="2026-03-05T16:22:31.109" v="46" actId="1076"/>
          <ac:picMkLst>
            <pc:docMk/>
            <pc:sldMk cId="0" sldId="256"/>
            <ac:picMk id="49" creationId="{33C09C3A-8B31-24D8-0AB4-5EEB0D7D618F}"/>
          </ac:picMkLst>
        </pc:picChg>
        <pc:picChg chg="add mod">
          <ac:chgData name="Wilson, Allison" userId="S::abwilso@carrollk12.org::a68aef2d-fc08-41e7-8bd5-28d43eecbea7" providerId="AD" clId="Web-{544BC51B-2D3B-0E37-950F-F044E8E880F3}" dt="2026-03-05T16:22:35.797" v="48" actId="1076"/>
          <ac:picMkLst>
            <pc:docMk/>
            <pc:sldMk cId="0" sldId="256"/>
            <ac:picMk id="51" creationId="{FA206BDE-8B8F-D18C-9ABE-6BDAC5806826}"/>
          </ac:picMkLst>
        </pc:picChg>
        <pc:picChg chg="mod">
          <ac:chgData name="Wilson, Allison" userId="S::abwilso@carrollk12.org::a68aef2d-fc08-41e7-8bd5-28d43eecbea7" providerId="AD" clId="Web-{544BC51B-2D3B-0E37-950F-F044E8E880F3}" dt="2026-03-05T16:22:41.313" v="49" actId="1076"/>
          <ac:picMkLst>
            <pc:docMk/>
            <pc:sldMk cId="0" sldId="256"/>
            <ac:picMk id="59" creationId="{00000000-0000-0000-0000-000000000000}"/>
          </ac:picMkLst>
        </pc:picChg>
        <pc:cxnChg chg="add del">
          <ac:chgData name="Wilson, Allison" userId="S::abwilso@carrollk12.org::a68aef2d-fc08-41e7-8bd5-28d43eecbea7" providerId="AD" clId="Web-{544BC51B-2D3B-0E37-950F-F044E8E880F3}" dt="2026-03-05T16:22:22.797" v="21"/>
          <ac:cxnSpMkLst>
            <pc:docMk/>
            <pc:sldMk cId="0" sldId="256"/>
            <ac:cxnSpMk id="9" creationId="{E8615F95-256F-E36A-35C7-50607C8FBC35}"/>
          </ac:cxnSpMkLst>
        </pc:cxnChg>
        <pc:cxnChg chg="add del">
          <ac:chgData name="Wilson, Allison" userId="S::abwilso@carrollk12.org::a68aef2d-fc08-41e7-8bd5-28d43eecbea7" providerId="AD" clId="Web-{544BC51B-2D3B-0E37-950F-F044E8E880F3}" dt="2026-03-05T16:22:22.797" v="14"/>
          <ac:cxnSpMkLst>
            <pc:docMk/>
            <pc:sldMk cId="0" sldId="256"/>
            <ac:cxnSpMk id="23" creationId="{7E7A01C2-401D-392A-22DC-594A8AB41768}"/>
          </ac:cxnSpMkLst>
        </pc:cxnChg>
        <pc:cxnChg chg="add mod">
          <ac:chgData name="Wilson, Allison" userId="S::abwilso@carrollk12.org::a68aef2d-fc08-41e7-8bd5-28d43eecbea7" providerId="AD" clId="Web-{544BC51B-2D3B-0E37-950F-F044E8E880F3}" dt="2026-03-05T16:22:30.813" v="38" actId="1076"/>
          <ac:cxnSpMkLst>
            <pc:docMk/>
            <pc:sldMk cId="0" sldId="256"/>
            <ac:cxnSpMk id="33" creationId="{D116A7A6-B902-0041-C7AB-A9B254B056A6}"/>
          </ac:cxnSpMkLst>
        </pc:cxnChg>
        <pc:cxnChg chg="add mod">
          <ac:chgData name="Wilson, Allison" userId="S::abwilso@carrollk12.org::a68aef2d-fc08-41e7-8bd5-28d43eecbea7" providerId="AD" clId="Web-{544BC51B-2D3B-0E37-950F-F044E8E880F3}" dt="2026-03-05T16:22:31.063" v="45" actId="1076"/>
          <ac:cxnSpMkLst>
            <pc:docMk/>
            <pc:sldMk cId="0" sldId="256"/>
            <ac:cxnSpMk id="47" creationId="{9F8D131A-C1D8-9909-2B4E-EF6B63446C26}"/>
          </ac:cxnSpMkLst>
        </pc:cxnChg>
      </pc:sldChg>
      <pc:sldChg chg="new ord">
        <pc:chgData name="Wilson, Allison" userId="S::abwilso@carrollk12.org::a68aef2d-fc08-41e7-8bd5-28d43eecbea7" providerId="AD" clId="Web-{544BC51B-2D3B-0E37-950F-F044E8E880F3}" dt="2026-03-05T16:27:16.484" v="52"/>
        <pc:sldMkLst>
          <pc:docMk/>
          <pc:sldMk cId="2884864912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4b300dc5b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4b300dc5b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>
            <p:extLst>
              <p:ext uri="{D42A27DB-BD31-4B8C-83A1-F6EECF244321}">
                <p14:modId xmlns:p14="http://schemas.microsoft.com/office/powerpoint/2010/main" val="2588059455"/>
              </p:ext>
            </p:extLst>
          </p:nvPr>
        </p:nvGraphicFramePr>
        <p:xfrm>
          <a:off x="307192" y="144816"/>
          <a:ext cx="9444000" cy="3629100"/>
        </p:xfrm>
        <a:graphic>
          <a:graphicData uri="http://schemas.openxmlformats.org/drawingml/2006/table">
            <a:tbl>
              <a:tblPr>
                <a:noFill/>
                <a:tableStyleId>{3BF21D53-E707-4598-86C7-B09F08B0E58B}</a:tableStyleId>
              </a:tblPr>
              <a:tblGrid>
                <a:gridCol w="172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2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highlight>
                            <a:schemeClr val="accent6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</a:t>
                      </a:r>
                      <a:r>
                        <a:rPr lang="en" sz="30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op</a:t>
                      </a:r>
                      <a:endParaRPr sz="30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Keep your eyes on the text</a:t>
                      </a:r>
                      <a:endParaRPr sz="26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sh-o-p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Tap</a:t>
                      </a:r>
                      <a:endParaRPr sz="28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shop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Blend</a:t>
                      </a:r>
                      <a:endParaRPr sz="27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Scoop it for parts</a:t>
                      </a:r>
                      <a:endParaRPr sz="24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Look through the whole word</a:t>
                      </a:r>
                      <a:endParaRPr sz="1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lang="en" sz="2400" dirty="0">
                        <a:solidFill>
                          <a:srgbClr val="00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Do I need to flex the vowel in my word?</a:t>
                      </a: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Reread. Did that make sense?</a:t>
                      </a:r>
                      <a:endParaRPr sz="1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1675" y="887025"/>
            <a:ext cx="1311650" cy="1277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3"/>
          <p:cNvCxnSpPr/>
          <p:nvPr/>
        </p:nvCxnSpPr>
        <p:spPr>
          <a:xfrm rot="10800000" flipH="1">
            <a:off x="4582650" y="813400"/>
            <a:ext cx="893100" cy="2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8" name="Google Shape;58;p13"/>
          <p:cNvSpPr txBox="1"/>
          <p:nvPr/>
        </p:nvSpPr>
        <p:spPr>
          <a:xfrm>
            <a:off x="3882890" y="1911064"/>
            <a:ext cx="105600" cy="18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7487" y="1962525"/>
            <a:ext cx="969775" cy="96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2075" y="289663"/>
            <a:ext cx="1927200" cy="162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61300" y="933269"/>
            <a:ext cx="1927200" cy="111880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 txBox="1"/>
          <p:nvPr/>
        </p:nvSpPr>
        <p:spPr>
          <a:xfrm>
            <a:off x="3815100" y="1175588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307300" y="1648275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747300" y="4820563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307300" y="5387100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cxnSp>
        <p:nvCxnSpPr>
          <p:cNvPr id="66" name="Google Shape;66;p13"/>
          <p:cNvCxnSpPr/>
          <p:nvPr/>
        </p:nvCxnSpPr>
        <p:spPr>
          <a:xfrm>
            <a:off x="7958575" y="1764700"/>
            <a:ext cx="1767600" cy="13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D7F5922-76E9-C310-CD3D-22403B9B26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438" y="1039526"/>
            <a:ext cx="1195617" cy="6663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091616-8065-A3D8-3E6D-65164B807C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2983" y="305054"/>
            <a:ext cx="1526383" cy="681327"/>
          </a:xfrm>
          <a:prstGeom prst="rect">
            <a:avLst/>
          </a:prstGeom>
        </p:spPr>
      </p:pic>
      <p:graphicFrame>
        <p:nvGraphicFramePr>
          <p:cNvPr id="29" name="Google Shape;72;p14">
            <a:extLst>
              <a:ext uri="{FF2B5EF4-FFF2-40B4-BE49-F238E27FC236}">
                <a16:creationId xmlns:a16="http://schemas.microsoft.com/office/drawing/2014/main" id="{F5818D68-52BF-F479-6447-50BB57C02E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9355"/>
              </p:ext>
            </p:extLst>
          </p:nvPr>
        </p:nvGraphicFramePr>
        <p:xfrm>
          <a:off x="290948" y="3984587"/>
          <a:ext cx="9444000" cy="3629100"/>
        </p:xfrm>
        <a:graphic>
          <a:graphicData uri="http://schemas.openxmlformats.org/drawingml/2006/table">
            <a:tbl>
              <a:tblPr>
                <a:noFill/>
                <a:tableStyleId>{3BF21D53-E707-4598-86C7-B09F08B0E58B}</a:tableStyleId>
              </a:tblPr>
              <a:tblGrid>
                <a:gridCol w="172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2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highlight>
                            <a:schemeClr val="accent6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</a:t>
                      </a:r>
                      <a:r>
                        <a:rPr lang="en" sz="30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op</a:t>
                      </a:r>
                      <a:endParaRPr sz="30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Keep your eyes on the text</a:t>
                      </a:r>
                      <a:endParaRPr sz="26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sh-o-p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Tap</a:t>
                      </a:r>
                      <a:endParaRPr sz="28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dirty="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shop</a:t>
                      </a:r>
                      <a:endParaRPr sz="30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Blend</a:t>
                      </a:r>
                      <a:endParaRPr sz="2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Scoop it for parts</a:t>
                      </a:r>
                      <a:endParaRPr sz="24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Look through the whole word</a:t>
                      </a:r>
                      <a:endParaRPr sz="1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" sz="2400" dirty="0">
                        <a:solidFill>
                          <a:srgbClr val="00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Do I need to flex a vowel my word?</a:t>
                      </a: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Reread. Did that make sense?</a:t>
                      </a:r>
                      <a:endParaRPr sz="1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" name="Google Shape;74;p14">
            <a:extLst>
              <a:ext uri="{FF2B5EF4-FFF2-40B4-BE49-F238E27FC236}">
                <a16:creationId xmlns:a16="http://schemas.microsoft.com/office/drawing/2014/main" id="{E92A4164-4D9E-2B7E-53A5-2E8BFB0D5E6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431" y="4726796"/>
            <a:ext cx="1311650" cy="1277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75;p14">
            <a:extLst>
              <a:ext uri="{FF2B5EF4-FFF2-40B4-BE49-F238E27FC236}">
                <a16:creationId xmlns:a16="http://schemas.microsoft.com/office/drawing/2014/main" id="{D116A7A6-B902-0041-C7AB-A9B254B056A6}"/>
              </a:ext>
            </a:extLst>
          </p:cNvPr>
          <p:cNvCxnSpPr/>
          <p:nvPr/>
        </p:nvCxnSpPr>
        <p:spPr>
          <a:xfrm rot="10800000" flipH="1">
            <a:off x="4566406" y="4653171"/>
            <a:ext cx="893100" cy="2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5" name="Google Shape;76;p14">
            <a:extLst>
              <a:ext uri="{FF2B5EF4-FFF2-40B4-BE49-F238E27FC236}">
                <a16:creationId xmlns:a16="http://schemas.microsoft.com/office/drawing/2014/main" id="{397B675D-A0E4-BE81-CA9D-D61729A7B55D}"/>
              </a:ext>
            </a:extLst>
          </p:cNvPr>
          <p:cNvSpPr txBox="1"/>
          <p:nvPr/>
        </p:nvSpPr>
        <p:spPr>
          <a:xfrm>
            <a:off x="3866646" y="5750835"/>
            <a:ext cx="105600" cy="18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pic>
        <p:nvPicPr>
          <p:cNvPr id="37" name="Google Shape;77;p14">
            <a:extLst>
              <a:ext uri="{FF2B5EF4-FFF2-40B4-BE49-F238E27FC236}">
                <a16:creationId xmlns:a16="http://schemas.microsoft.com/office/drawing/2014/main" id="{9C954497-1109-7A3D-3A91-A469C0D582F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2476" y="5835848"/>
            <a:ext cx="969775" cy="96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8;p14">
            <a:extLst>
              <a:ext uri="{FF2B5EF4-FFF2-40B4-BE49-F238E27FC236}">
                <a16:creationId xmlns:a16="http://schemas.microsoft.com/office/drawing/2014/main" id="{2C46E70E-DEC8-8527-2F95-D91D9976BBA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65831" y="4129434"/>
            <a:ext cx="1927200" cy="162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79;p14">
            <a:extLst>
              <a:ext uri="{FF2B5EF4-FFF2-40B4-BE49-F238E27FC236}">
                <a16:creationId xmlns:a16="http://schemas.microsoft.com/office/drawing/2014/main" id="{E5BC3567-1C7B-96B2-2607-ECAE5B3491F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45056" y="4773040"/>
            <a:ext cx="1927200" cy="111880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80;p14">
            <a:extLst>
              <a:ext uri="{FF2B5EF4-FFF2-40B4-BE49-F238E27FC236}">
                <a16:creationId xmlns:a16="http://schemas.microsoft.com/office/drawing/2014/main" id="{8D659638-B34C-CCC2-CED7-5D77F4E44351}"/>
              </a:ext>
            </a:extLst>
          </p:cNvPr>
          <p:cNvSpPr txBox="1"/>
          <p:nvPr/>
        </p:nvSpPr>
        <p:spPr>
          <a:xfrm>
            <a:off x="3798856" y="5015359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45" name="Google Shape;81;p14">
            <a:extLst>
              <a:ext uri="{FF2B5EF4-FFF2-40B4-BE49-F238E27FC236}">
                <a16:creationId xmlns:a16="http://schemas.microsoft.com/office/drawing/2014/main" id="{132E4DD9-DE22-6E62-92B8-15BE564B7AB1}"/>
              </a:ext>
            </a:extLst>
          </p:cNvPr>
          <p:cNvSpPr txBox="1"/>
          <p:nvPr/>
        </p:nvSpPr>
        <p:spPr>
          <a:xfrm>
            <a:off x="4291056" y="5488046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cxnSp>
        <p:nvCxnSpPr>
          <p:cNvPr id="47" name="Google Shape;84;p14">
            <a:extLst>
              <a:ext uri="{FF2B5EF4-FFF2-40B4-BE49-F238E27FC236}">
                <a16:creationId xmlns:a16="http://schemas.microsoft.com/office/drawing/2014/main" id="{9F8D131A-C1D8-9909-2B4E-EF6B63446C26}"/>
              </a:ext>
            </a:extLst>
          </p:cNvPr>
          <p:cNvCxnSpPr/>
          <p:nvPr/>
        </p:nvCxnSpPr>
        <p:spPr>
          <a:xfrm>
            <a:off x="7942331" y="5604471"/>
            <a:ext cx="1767600" cy="13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33C09C3A-8B31-24D8-0AB4-5EEB0D7D61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39" y="4721147"/>
            <a:ext cx="1195617" cy="66631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A206BDE-8B8F-D18C-9ABE-6BDAC5806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3285" y="4081074"/>
            <a:ext cx="1553897" cy="6936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14"/>
          <p:cNvGraphicFramePr/>
          <p:nvPr>
            <p:extLst>
              <p:ext uri="{D42A27DB-BD31-4B8C-83A1-F6EECF244321}">
                <p14:modId xmlns:p14="http://schemas.microsoft.com/office/powerpoint/2010/main" val="935125338"/>
              </p:ext>
            </p:extLst>
          </p:nvPr>
        </p:nvGraphicFramePr>
        <p:xfrm>
          <a:off x="307192" y="144816"/>
          <a:ext cx="9444000" cy="3629100"/>
        </p:xfrm>
        <a:graphic>
          <a:graphicData uri="http://schemas.openxmlformats.org/drawingml/2006/table">
            <a:tbl>
              <a:tblPr>
                <a:noFill/>
                <a:tableStyleId>{3BF21D53-E707-4598-86C7-B09F08B0E58B}</a:tableStyleId>
              </a:tblPr>
              <a:tblGrid>
                <a:gridCol w="172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2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highlight>
                            <a:schemeClr val="accent6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</a:t>
                      </a:r>
                      <a:r>
                        <a:rPr lang="en" sz="30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op</a:t>
                      </a:r>
                      <a:endParaRPr sz="30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Keep your eyes on the text</a:t>
                      </a:r>
                      <a:endParaRPr sz="26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sh-o-p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Tap</a:t>
                      </a:r>
                      <a:endParaRPr sz="28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 dirty="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shop</a:t>
                      </a:r>
                      <a:endParaRPr sz="30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Blend</a:t>
                      </a:r>
                      <a:endParaRPr sz="2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Scoop it for parts</a:t>
                      </a:r>
                      <a:endParaRPr sz="24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Look through the whole word</a:t>
                      </a:r>
                      <a:endParaRPr sz="1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" sz="2400" dirty="0">
                        <a:solidFill>
                          <a:srgbClr val="00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Do I need to flex a vowel my word?</a:t>
                      </a: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Reread. Did that make sense?</a:t>
                      </a:r>
                      <a:endParaRPr sz="17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1675" y="887025"/>
            <a:ext cx="1311650" cy="1277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p14"/>
          <p:cNvCxnSpPr/>
          <p:nvPr/>
        </p:nvCxnSpPr>
        <p:spPr>
          <a:xfrm rot="10800000" flipH="1">
            <a:off x="4582650" y="813400"/>
            <a:ext cx="893100" cy="2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6" name="Google Shape;76;p14"/>
          <p:cNvSpPr txBox="1"/>
          <p:nvPr/>
        </p:nvSpPr>
        <p:spPr>
          <a:xfrm>
            <a:off x="3882890" y="1911064"/>
            <a:ext cx="105600" cy="18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13100" tIns="113100" rIns="113100" bIns="1131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0430" y="2052075"/>
            <a:ext cx="969775" cy="96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2075" y="289663"/>
            <a:ext cx="1927200" cy="162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61300" y="933269"/>
            <a:ext cx="1927200" cy="111880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3815100" y="1175588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4307300" y="1648275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747300" y="4820563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307300" y="5387100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cxnSp>
        <p:nvCxnSpPr>
          <p:cNvPr id="84" name="Google Shape;84;p14"/>
          <p:cNvCxnSpPr/>
          <p:nvPr/>
        </p:nvCxnSpPr>
        <p:spPr>
          <a:xfrm>
            <a:off x="7958575" y="1764700"/>
            <a:ext cx="1767600" cy="13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B33559A-1979-FCE3-E565-D7A3A1549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83" y="1033776"/>
            <a:ext cx="1195617" cy="6663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819F51-D6E3-D6AA-35F5-D16C655122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3285" y="261150"/>
            <a:ext cx="1553897" cy="6936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C82340-3D7C-9A41-7253-F057C02E2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075575" y="2403822"/>
            <a:ext cx="7552561" cy="2955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3BDC9D-5F3B-04E7-BCC3-D7FAF661A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57482" y="2403821"/>
            <a:ext cx="7552561" cy="29558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44B812-9B18-6F9B-ADBF-1346F6B83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423195" y="2403821"/>
            <a:ext cx="7552561" cy="295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6491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a92588-fdc8-4a79-90b4-afec8a754dec" xsi:nil="true"/>
    <lcf76f155ced4ddcb4097134ff3c332f xmlns="7696d127-8c5a-4490-85e3-c4ce98418d85">
      <Terms xmlns="http://schemas.microsoft.com/office/infopath/2007/PartnerControls"/>
    </lcf76f155ced4ddcb4097134ff3c332f>
    <SharedWithUsers xmlns="66a92588-fdc8-4a79-90b4-afec8a754dec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81E8A35698C84199B500C3C048518C" ma:contentTypeVersion="13" ma:contentTypeDescription="Create a new document." ma:contentTypeScope="" ma:versionID="b476e90291f633f052f68a6bfd1e6bb6">
  <xsd:schema xmlns:xsd="http://www.w3.org/2001/XMLSchema" xmlns:xs="http://www.w3.org/2001/XMLSchema" xmlns:p="http://schemas.microsoft.com/office/2006/metadata/properties" xmlns:ns2="66a92588-fdc8-4a79-90b4-afec8a754dec" xmlns:ns3="7696d127-8c5a-4490-85e3-c4ce98418d85" targetNamespace="http://schemas.microsoft.com/office/2006/metadata/properties" ma:root="true" ma:fieldsID="90b6741f10ad15bb3e390d6750a1d3b8" ns2:_="" ns3:_="">
    <xsd:import namespace="66a92588-fdc8-4a79-90b4-afec8a754dec"/>
    <xsd:import namespace="7696d127-8c5a-4490-85e3-c4ce98418d8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92588-fdc8-4a79-90b4-afec8a754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ef3bd5c-d5a9-4efe-a15c-63a3c6d7fe36}" ma:internalName="TaxCatchAll" ma:showField="CatchAllData" ma:web="66a92588-fdc8-4a79-90b4-afec8a754d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96d127-8c5a-4490-85e3-c4ce98418d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7d06fb24-6f70-4675-b4a3-d0ca9d54cd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1EE7C6-99EA-49C3-BEB6-D0C42FD0094A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elements/1.1/"/>
    <ds:schemaRef ds:uri="66a92588-fdc8-4a79-90b4-afec8a754dec"/>
    <ds:schemaRef ds:uri="7696d127-8c5a-4490-85e3-c4ce98418d85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0F7766F-6963-4189-B07E-DB5B0CBE65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a92588-fdc8-4a79-90b4-afec8a754dec"/>
    <ds:schemaRef ds:uri="7696d127-8c5a-4490-85e3-c4ce98418d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C072AC-8431-4574-BC40-D1C6995963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112</Words>
  <Application>Microsoft Office PowerPoint</Application>
  <PresentationFormat>Custom</PresentationFormat>
  <Paragraphs>108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Life Savers ExtraBold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Sebekos, Ellen</dc:creator>
  <cp:lastModifiedBy>Wilson, Allison</cp:lastModifiedBy>
  <cp:revision>8</cp:revision>
  <dcterms:modified xsi:type="dcterms:W3CDTF">2026-03-05T16:28:32Z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0x010100CF81E8A35698C84199B500C3C048518C</vt:lpwstr>
  </property>
  <property fmtid="{D5CDD505-2E9C-101B-9397-08002B2CF9AE}" pid="3" name="Order">
    <vt:r8>2041300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MediaServiceImageTags">
    <vt:lpwstr/>
  </property>
</Properties>
</file>