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12192000"/>
  <p:notesSz cx="6858000" cy="9144000"/>
  <p:embeddedFontLst>
    <p:embeddedFont>
      <p:font typeface="Poppins"/>
      <p:regular r:id="rId27"/>
      <p:bold r:id="rId28"/>
      <p:italic r:id="rId29"/>
      <p:boldItalic r:id="rId30"/>
    </p:embeddedFont>
    <p:embeddedFont>
      <p:font typeface="Montserrat"/>
      <p:regular r:id="rId31"/>
      <p:bold r:id="rId32"/>
      <p:italic r:id="rId33"/>
      <p:boldItalic r:id="rId34"/>
    </p:embeddedFont>
    <p:embeddedFont>
      <p:font typeface="Poppins Medium"/>
      <p:regular r:id="rId35"/>
      <p:bold r:id="rId36"/>
      <p:italic r:id="rId37"/>
      <p:boldItalic r:id="rId38"/>
    </p:embeddedFont>
    <p:embeddedFont>
      <p:font typeface="Poppins SemiBold"/>
      <p:regular r:id="rId39"/>
      <p:bold r:id="rId40"/>
      <p:italic r:id="rId41"/>
      <p:boldItalic r:id="rId42"/>
    </p:embeddedFont>
    <p:embeddedFont>
      <p:font typeface="Poppins ExtraBold"/>
      <p:bold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5" roundtripDataSignature="AMtx7mih2N+yB0E9cNYtMW3D7ANYVUqt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23E9CAE-BD27-4472-AC61-D6BE1858BBFA}">
  <a:tblStyle styleId="{F23E9CAE-BD27-4472-AC61-D6BE1858BBFA}" styleName="Table_0">
    <a:wholeTbl>
      <a:tcTxStyle>
        <a:font>
          <a:latin typeface="Arial"/>
          <a:ea typeface="Arial"/>
          <a:cs typeface="Arial"/>
        </a:font>
        <a:srgbClr val="000000"/>
      </a:tcTxStyle>
      <a:tcStyle>
        <a:tcBdr>
          <a:left>
            <a:ln cap="flat" cmpd="sng" w="38100">
              <a:solidFill>
                <a:srgbClr val="000000"/>
              </a:solidFill>
              <a:prstDash val="solid"/>
              <a:round/>
              <a:headEnd len="sm" w="sm" type="none"/>
              <a:tailEnd len="sm" w="sm" type="none"/>
            </a:ln>
          </a:left>
          <a:right>
            <a:ln cap="flat" cmpd="sng" w="38100">
              <a:solidFill>
                <a:srgbClr val="000000"/>
              </a:solidFill>
              <a:prstDash val="solid"/>
              <a:round/>
              <a:headEnd len="sm" w="sm" type="none"/>
              <a:tailEnd len="sm" w="sm" type="none"/>
            </a:ln>
          </a:right>
          <a:top>
            <a:ln cap="flat" cmpd="sng" w="38100">
              <a:solidFill>
                <a:srgbClr val="000000"/>
              </a:solidFill>
              <a:prstDash val="solid"/>
              <a:round/>
              <a:headEnd len="sm" w="sm" type="none"/>
              <a:tailEnd len="sm" w="sm" type="none"/>
            </a:ln>
          </a:top>
          <a:bottom>
            <a:ln cap="flat" cmpd="sng" w="38100">
              <a:solidFill>
                <a:srgbClr val="000000"/>
              </a:solidFill>
              <a:prstDash val="solid"/>
              <a:round/>
              <a:headEnd len="sm" w="sm" type="none"/>
              <a:tailEnd len="sm" w="sm" type="none"/>
            </a:ln>
          </a:bottom>
          <a:insideH>
            <a:ln cap="flat" cmpd="sng" w="38100">
              <a:solidFill>
                <a:srgbClr val="000000"/>
              </a:solidFill>
              <a:prstDash val="solid"/>
              <a:round/>
              <a:headEnd len="sm" w="sm" type="none"/>
              <a:tailEnd len="sm" w="sm" type="none"/>
            </a:ln>
          </a:insideH>
          <a:insideV>
            <a:ln cap="flat" cmpd="sng" w="381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PoppinsSemiBold-bold.fntdata"/><Relationship Id="rId20" Type="http://schemas.openxmlformats.org/officeDocument/2006/relationships/slide" Target="slides/slide15.xml"/><Relationship Id="rId42" Type="http://schemas.openxmlformats.org/officeDocument/2006/relationships/font" Target="fonts/PoppinsSemiBold-boldItalic.fntdata"/><Relationship Id="rId41" Type="http://schemas.openxmlformats.org/officeDocument/2006/relationships/font" Target="fonts/PoppinsSemiBold-italic.fntdata"/><Relationship Id="rId22" Type="http://schemas.openxmlformats.org/officeDocument/2006/relationships/slide" Target="slides/slide17.xml"/><Relationship Id="rId44" Type="http://schemas.openxmlformats.org/officeDocument/2006/relationships/font" Target="fonts/PoppinsExtraBold-boldItalic.fntdata"/><Relationship Id="rId21" Type="http://schemas.openxmlformats.org/officeDocument/2006/relationships/slide" Target="slides/slide16.xml"/><Relationship Id="rId43" Type="http://schemas.openxmlformats.org/officeDocument/2006/relationships/font" Target="fonts/PoppinsExtraBold-bold.fntdata"/><Relationship Id="rId24" Type="http://schemas.openxmlformats.org/officeDocument/2006/relationships/slide" Target="slides/slide19.xml"/><Relationship Id="rId23" Type="http://schemas.openxmlformats.org/officeDocument/2006/relationships/slide" Target="slides/slide18.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oppins-bold.fntdata"/><Relationship Id="rId27" Type="http://schemas.openxmlformats.org/officeDocument/2006/relationships/font" Target="fonts/Poppi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oppins-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regular.fntdata"/><Relationship Id="rId30" Type="http://schemas.openxmlformats.org/officeDocument/2006/relationships/font" Target="fonts/Poppins-boldItalic.fntdata"/><Relationship Id="rId11" Type="http://schemas.openxmlformats.org/officeDocument/2006/relationships/slide" Target="slides/slide6.xml"/><Relationship Id="rId33" Type="http://schemas.openxmlformats.org/officeDocument/2006/relationships/font" Target="fonts/Montserrat-italic.fntdata"/><Relationship Id="rId10" Type="http://schemas.openxmlformats.org/officeDocument/2006/relationships/slide" Target="slides/slide5.xml"/><Relationship Id="rId32" Type="http://schemas.openxmlformats.org/officeDocument/2006/relationships/font" Target="fonts/Montserrat-bold.fntdata"/><Relationship Id="rId13" Type="http://schemas.openxmlformats.org/officeDocument/2006/relationships/slide" Target="slides/slide8.xml"/><Relationship Id="rId35" Type="http://schemas.openxmlformats.org/officeDocument/2006/relationships/font" Target="fonts/PoppinsMedium-regular.fntdata"/><Relationship Id="rId12" Type="http://schemas.openxmlformats.org/officeDocument/2006/relationships/slide" Target="slides/slide7.xml"/><Relationship Id="rId34" Type="http://schemas.openxmlformats.org/officeDocument/2006/relationships/font" Target="fonts/Montserrat-boldItalic.fntdata"/><Relationship Id="rId15" Type="http://schemas.openxmlformats.org/officeDocument/2006/relationships/slide" Target="slides/slide10.xml"/><Relationship Id="rId37" Type="http://schemas.openxmlformats.org/officeDocument/2006/relationships/font" Target="fonts/PoppinsMedium-italic.fntdata"/><Relationship Id="rId14" Type="http://schemas.openxmlformats.org/officeDocument/2006/relationships/slide" Target="slides/slide9.xml"/><Relationship Id="rId36" Type="http://schemas.openxmlformats.org/officeDocument/2006/relationships/font" Target="fonts/PoppinsMedium-bold.fntdata"/><Relationship Id="rId17" Type="http://schemas.openxmlformats.org/officeDocument/2006/relationships/slide" Target="slides/slide12.xml"/><Relationship Id="rId39" Type="http://schemas.openxmlformats.org/officeDocument/2006/relationships/font" Target="fonts/PoppinsSemiBold-regular.fntdata"/><Relationship Id="rId16" Type="http://schemas.openxmlformats.org/officeDocument/2006/relationships/slide" Target="slides/slide11.xml"/><Relationship Id="rId38" Type="http://schemas.openxmlformats.org/officeDocument/2006/relationships/font" Target="fonts/PoppinsMedium-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f5ec991ae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g3f5ec991aec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f5ec991aec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g3f5ec991aec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f5ec991aec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g3f5ec991aec_0_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76ef5b87c1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ECHS example</a:t>
            </a:r>
            <a:endParaRPr/>
          </a:p>
        </p:txBody>
      </p:sp>
      <p:sp>
        <p:nvSpPr>
          <p:cNvPr id="150" name="Google Shape;150;g276ef5b87c1_0_1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*If they don’t earn a GED by 8/31 of next school year, then they are a dropout. </a:t>
            </a:r>
            <a:endParaRPr/>
          </a:p>
        </p:txBody>
      </p:sp>
      <p:sp>
        <p:nvSpPr>
          <p:cNvPr id="163" name="Google Shape;16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7824894ce2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Discuss changes to Homeschool Verification form</a:t>
            </a:r>
            <a:endParaRPr/>
          </a:p>
          <a:p>
            <a:pPr indent="0" lvl="0" marL="0" rtl="0" algn="l">
              <a:spcBef>
                <a:spcPts val="0"/>
              </a:spcBef>
              <a:spcAft>
                <a:spcPts val="0"/>
              </a:spcAft>
              <a:buNone/>
            </a:pPr>
            <a:r>
              <a:rPr lang="en-US"/>
              <a:t>Honorable mention- 03 </a:t>
            </a:r>
            <a:endParaRPr/>
          </a:p>
          <a:p>
            <a:pPr indent="0" lvl="0" marL="0" rtl="0" algn="l">
              <a:spcBef>
                <a:spcPts val="0"/>
              </a:spcBef>
              <a:spcAft>
                <a:spcPts val="0"/>
              </a:spcAft>
              <a:buNone/>
            </a:pPr>
            <a:r>
              <a:rPr lang="en-US"/>
              <a:t>Protocol for student death</a:t>
            </a:r>
            <a:endParaRPr/>
          </a:p>
          <a:p>
            <a:pPr indent="0" lvl="0" marL="0" rtl="0" algn="l">
              <a:spcBef>
                <a:spcPts val="0"/>
              </a:spcBef>
              <a:spcAft>
                <a:spcPts val="0"/>
              </a:spcAft>
              <a:buNone/>
            </a:pPr>
            <a:r>
              <a:rPr lang="en-US"/>
              <a:t>Copy of obituary</a:t>
            </a:r>
            <a:endParaRPr/>
          </a:p>
        </p:txBody>
      </p:sp>
      <p:sp>
        <p:nvSpPr>
          <p:cNvPr id="176" name="Google Shape;176;g27824894ce2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76ef5b87c1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Discuss changes to Homeschool Verification form</a:t>
            </a:r>
            <a:endParaRPr/>
          </a:p>
        </p:txBody>
      </p:sp>
      <p:sp>
        <p:nvSpPr>
          <p:cNvPr id="183" name="Google Shape;183;g276ef5b87c1_0_1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76ef5b87c1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g276ef5b87c1_0_1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f5ca5a986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g3f5ca5a986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APs, clerks, registrars, lead counselors, Directors, EDs will be copied on those emails</a:t>
            </a:r>
            <a:endParaRPr/>
          </a:p>
          <a:p>
            <a:pPr indent="0" lvl="0" marL="0" rtl="0" algn="l">
              <a:spcBef>
                <a:spcPts val="0"/>
              </a:spcBef>
              <a:spcAft>
                <a:spcPts val="0"/>
              </a:spcAft>
              <a:buNone/>
            </a:pPr>
            <a:r>
              <a:rPr lang="en-US"/>
              <a:t>Students should not be withdrawn as a 21 until the new campus calls and requests the withdrawal of the student for enrollment at their campus.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Will be expected to continually look for students and work on previous 6 weeks throughout the year</a:t>
            </a:r>
            <a:endParaRPr/>
          </a:p>
        </p:txBody>
      </p:sp>
      <p:sp>
        <p:nvSpPr>
          <p:cNvPr id="215" name="Google Shape;215;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76ef5b87c1_3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g276ef5b87c1_3_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7824894ce2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g27824894ce2_0_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7824894ce2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g27824894ce2_0_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76ef5b87c1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Start timer. Then go over answers whole group taking volunteers. </a:t>
            </a:r>
            <a:endParaRPr/>
          </a:p>
        </p:txBody>
      </p:sp>
      <p:sp>
        <p:nvSpPr>
          <p:cNvPr id="253" name="Google Shape;253;g276ef5b87c1_0_1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Fall Walk for Success is 9/14/24</a:t>
            </a:r>
            <a:endParaRPr/>
          </a:p>
          <a:p>
            <a:pPr indent="0" lvl="0" marL="0" rtl="0" algn="l">
              <a:spcBef>
                <a:spcPts val="0"/>
              </a:spcBef>
              <a:spcAft>
                <a:spcPts val="0"/>
              </a:spcAft>
              <a:buNone/>
            </a:pPr>
            <a:r>
              <a:rPr lang="en-US"/>
              <a:t>Because of the upcoming changes to PEIMS due dates, the Walk for Success will be moved to June during summer school.</a:t>
            </a:r>
            <a:endParaRPr/>
          </a:p>
        </p:txBody>
      </p:sp>
      <p:sp>
        <p:nvSpPr>
          <p:cNvPr id="288" name="Google Shape;28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I will email the presentation to anyone that signed in. or they can take a picture of this slide.</a:t>
            </a:r>
            <a:endParaRPr/>
          </a:p>
        </p:txBody>
      </p:sp>
      <p:sp>
        <p:nvSpPr>
          <p:cNvPr id="314" name="Google Shape;31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7824894ce2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g27824894ce2_0_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f5ca5a9865_0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f5ca5a9865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g3f5ec991aec_0_107"/>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3" name="Google Shape;13;g3f5ec991aec_0_107"/>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4" name="Google Shape;14;g3f5ec991aec_0_107"/>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g3f5ec991aec_0_111"/>
          <p:cNvSpPr txBox="1"/>
          <p:nvPr>
            <p:ph type="ctrTitle"/>
          </p:nvPr>
        </p:nvSpPr>
        <p:spPr>
          <a:xfrm>
            <a:off x="457200" y="1420283"/>
            <a:ext cx="5181600" cy="980100"/>
          </a:xfrm>
          <a:prstGeom prst="rect">
            <a:avLst/>
          </a:prstGeom>
          <a:noFill/>
          <a:ln>
            <a:noFill/>
          </a:ln>
        </p:spPr>
        <p:txBody>
          <a:bodyPr anchorCtr="0" anchor="ctr" bIns="30475" lIns="60950" spcFirstLastPara="1" rIns="60950" wrap="square" tIns="30475">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7" name="Google Shape;17;g3f5ec991aec_0_111"/>
          <p:cNvSpPr txBox="1"/>
          <p:nvPr>
            <p:ph idx="1" type="subTitle"/>
          </p:nvPr>
        </p:nvSpPr>
        <p:spPr>
          <a:xfrm>
            <a:off x="914400" y="2590800"/>
            <a:ext cx="4267200" cy="1168500"/>
          </a:xfrm>
          <a:prstGeom prst="rect">
            <a:avLst/>
          </a:prstGeom>
          <a:noFill/>
          <a:ln>
            <a:noFill/>
          </a:ln>
        </p:spPr>
        <p:txBody>
          <a:bodyPr anchorCtr="0" anchor="t" bIns="30475" lIns="60950" spcFirstLastPara="1" rIns="60950" wrap="square" tIns="30475">
            <a:normAutofit/>
          </a:bodyPr>
          <a:lstStyle>
            <a:lvl1pPr lvl="0" algn="ctr">
              <a:lnSpc>
                <a:spcPct val="100000"/>
              </a:lnSpc>
              <a:spcBef>
                <a:spcPts val="400"/>
              </a:spcBef>
              <a:spcAft>
                <a:spcPts val="0"/>
              </a:spcAft>
              <a:buClr>
                <a:srgbClr val="888888"/>
              </a:buClr>
              <a:buSzPts val="2100"/>
              <a:buNone/>
              <a:defRPr>
                <a:solidFill>
                  <a:srgbClr val="888888"/>
                </a:solidFill>
              </a:defRPr>
            </a:lvl1pPr>
            <a:lvl2pPr lvl="1" algn="ctr">
              <a:lnSpc>
                <a:spcPct val="100000"/>
              </a:lnSpc>
              <a:spcBef>
                <a:spcPts val="400"/>
              </a:spcBef>
              <a:spcAft>
                <a:spcPts val="0"/>
              </a:spcAft>
              <a:buClr>
                <a:srgbClr val="888888"/>
              </a:buClr>
              <a:buSzPts val="1900"/>
              <a:buNone/>
              <a:defRPr>
                <a:solidFill>
                  <a:srgbClr val="888888"/>
                </a:solidFill>
              </a:defRPr>
            </a:lvl2pPr>
            <a:lvl3pPr lvl="2" algn="ctr">
              <a:lnSpc>
                <a:spcPct val="100000"/>
              </a:lnSpc>
              <a:spcBef>
                <a:spcPts val="300"/>
              </a:spcBef>
              <a:spcAft>
                <a:spcPts val="0"/>
              </a:spcAft>
              <a:buClr>
                <a:srgbClr val="888888"/>
              </a:buClr>
              <a:buSzPts val="1600"/>
              <a:buNone/>
              <a:defRPr>
                <a:solidFill>
                  <a:srgbClr val="888888"/>
                </a:solidFill>
              </a:defRPr>
            </a:lvl3pPr>
            <a:lvl4pPr lvl="3" algn="ctr">
              <a:lnSpc>
                <a:spcPct val="100000"/>
              </a:lnSpc>
              <a:spcBef>
                <a:spcPts val="300"/>
              </a:spcBef>
              <a:spcAft>
                <a:spcPts val="0"/>
              </a:spcAft>
              <a:buClr>
                <a:srgbClr val="888888"/>
              </a:buClr>
              <a:buSzPts val="1300"/>
              <a:buNone/>
              <a:defRPr>
                <a:solidFill>
                  <a:srgbClr val="888888"/>
                </a:solidFill>
              </a:defRPr>
            </a:lvl4pPr>
            <a:lvl5pPr lvl="4" algn="ctr">
              <a:lnSpc>
                <a:spcPct val="100000"/>
              </a:lnSpc>
              <a:spcBef>
                <a:spcPts val="300"/>
              </a:spcBef>
              <a:spcAft>
                <a:spcPts val="0"/>
              </a:spcAft>
              <a:buClr>
                <a:srgbClr val="888888"/>
              </a:buClr>
              <a:buSzPts val="1300"/>
              <a:buNone/>
              <a:defRPr>
                <a:solidFill>
                  <a:srgbClr val="888888"/>
                </a:solidFill>
              </a:defRPr>
            </a:lvl5pPr>
            <a:lvl6pPr lvl="5" algn="ctr">
              <a:lnSpc>
                <a:spcPct val="100000"/>
              </a:lnSpc>
              <a:spcBef>
                <a:spcPts val="300"/>
              </a:spcBef>
              <a:spcAft>
                <a:spcPts val="0"/>
              </a:spcAft>
              <a:buClr>
                <a:srgbClr val="888888"/>
              </a:buClr>
              <a:buSzPts val="1300"/>
              <a:buNone/>
              <a:defRPr>
                <a:solidFill>
                  <a:srgbClr val="888888"/>
                </a:solidFill>
              </a:defRPr>
            </a:lvl6pPr>
            <a:lvl7pPr lvl="6" algn="ctr">
              <a:lnSpc>
                <a:spcPct val="100000"/>
              </a:lnSpc>
              <a:spcBef>
                <a:spcPts val="300"/>
              </a:spcBef>
              <a:spcAft>
                <a:spcPts val="0"/>
              </a:spcAft>
              <a:buClr>
                <a:srgbClr val="888888"/>
              </a:buClr>
              <a:buSzPts val="1300"/>
              <a:buNone/>
              <a:defRPr>
                <a:solidFill>
                  <a:srgbClr val="888888"/>
                </a:solidFill>
              </a:defRPr>
            </a:lvl7pPr>
            <a:lvl8pPr lvl="7" algn="ctr">
              <a:lnSpc>
                <a:spcPct val="100000"/>
              </a:lnSpc>
              <a:spcBef>
                <a:spcPts val="300"/>
              </a:spcBef>
              <a:spcAft>
                <a:spcPts val="0"/>
              </a:spcAft>
              <a:buClr>
                <a:srgbClr val="888888"/>
              </a:buClr>
              <a:buSzPts val="1300"/>
              <a:buNone/>
              <a:defRPr>
                <a:solidFill>
                  <a:srgbClr val="888888"/>
                </a:solidFill>
              </a:defRPr>
            </a:lvl8pPr>
            <a:lvl9pPr lvl="8" algn="ctr">
              <a:lnSpc>
                <a:spcPct val="100000"/>
              </a:lnSpc>
              <a:spcBef>
                <a:spcPts val="300"/>
              </a:spcBef>
              <a:spcAft>
                <a:spcPts val="0"/>
              </a:spcAft>
              <a:buClr>
                <a:srgbClr val="888888"/>
              </a:buClr>
              <a:buSzPts val="1300"/>
              <a:buNone/>
              <a:defRPr>
                <a:solidFill>
                  <a:srgbClr val="888888"/>
                </a:solidFill>
              </a:defRPr>
            </a:lvl9pPr>
          </a:lstStyle>
          <a:p/>
        </p:txBody>
      </p:sp>
      <p:sp>
        <p:nvSpPr>
          <p:cNvPr id="18" name="Google Shape;18;g3f5ec991aec_0_111"/>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19" name="Google Shape;19;g3f5ec991aec_0_111"/>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0" name="Google Shape;20;g3f5ec991aec_0_111"/>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g3f5ec991aec_0_117"/>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3" name="Google Shape;23;g3f5ec991aec_0_117"/>
          <p:cNvSpPr txBox="1"/>
          <p:nvPr>
            <p:ph idx="1" type="body"/>
          </p:nvPr>
        </p:nvSpPr>
        <p:spPr>
          <a:xfrm>
            <a:off x="304800" y="1066800"/>
            <a:ext cx="5486400" cy="3017400"/>
          </a:xfrm>
          <a:prstGeom prst="rect">
            <a:avLst/>
          </a:prstGeom>
          <a:noFill/>
          <a:ln>
            <a:noFill/>
          </a:ln>
        </p:spPr>
        <p:txBody>
          <a:bodyPr anchorCtr="0" anchor="t" bIns="30475" lIns="60950" spcFirstLastPara="1" rIns="60950" wrap="square" tIns="30475">
            <a:normAutofit/>
          </a:bodyPr>
          <a:lstStyle>
            <a:lvl1pPr indent="-304800" lvl="0" marL="457200" algn="l">
              <a:lnSpc>
                <a:spcPct val="100000"/>
              </a:lnSpc>
              <a:spcBef>
                <a:spcPts val="200"/>
              </a:spcBef>
              <a:spcAft>
                <a:spcPts val="0"/>
              </a:spcAft>
              <a:buClr>
                <a:schemeClr val="dk1"/>
              </a:buClr>
              <a:buSzPts val="1200"/>
              <a:buChar char="•"/>
              <a:defRPr/>
            </a:lvl1pPr>
            <a:lvl2pPr indent="-304800" lvl="1" marL="914400" algn="l">
              <a:lnSpc>
                <a:spcPct val="100000"/>
              </a:lnSpc>
              <a:spcBef>
                <a:spcPts val="200"/>
              </a:spcBef>
              <a:spcAft>
                <a:spcPts val="0"/>
              </a:spcAft>
              <a:buClr>
                <a:schemeClr val="dk1"/>
              </a:buClr>
              <a:buSzPts val="1200"/>
              <a:buChar char="–"/>
              <a:defRPr/>
            </a:lvl2pPr>
            <a:lvl3pPr indent="-304800" lvl="2" marL="1371600" algn="l">
              <a:lnSpc>
                <a:spcPct val="100000"/>
              </a:lnSpc>
              <a:spcBef>
                <a:spcPts val="200"/>
              </a:spcBef>
              <a:spcAft>
                <a:spcPts val="0"/>
              </a:spcAft>
              <a:buClr>
                <a:schemeClr val="dk1"/>
              </a:buClr>
              <a:buSzPts val="1200"/>
              <a:buChar char="•"/>
              <a:defRPr/>
            </a:lvl3pPr>
            <a:lvl4pPr indent="-304800" lvl="3" marL="1828800" algn="l">
              <a:lnSpc>
                <a:spcPct val="100000"/>
              </a:lnSpc>
              <a:spcBef>
                <a:spcPts val="200"/>
              </a:spcBef>
              <a:spcAft>
                <a:spcPts val="0"/>
              </a:spcAft>
              <a:buClr>
                <a:schemeClr val="dk1"/>
              </a:buClr>
              <a:buSzPts val="1200"/>
              <a:buChar char="–"/>
              <a:defRPr/>
            </a:lvl4pPr>
            <a:lvl5pPr indent="-304800" lvl="4" marL="2286000" algn="l">
              <a:lnSpc>
                <a:spcPct val="100000"/>
              </a:lnSpc>
              <a:spcBef>
                <a:spcPts val="200"/>
              </a:spcBef>
              <a:spcAft>
                <a:spcPts val="0"/>
              </a:spcAft>
              <a:buClr>
                <a:schemeClr val="dk1"/>
              </a:buClr>
              <a:buSzPts val="1200"/>
              <a:buChar char="»"/>
              <a:defRPr/>
            </a:lvl5pPr>
            <a:lvl6pPr indent="-304800" lvl="5" marL="2743200" algn="l">
              <a:lnSpc>
                <a:spcPct val="100000"/>
              </a:lnSpc>
              <a:spcBef>
                <a:spcPts val="200"/>
              </a:spcBef>
              <a:spcAft>
                <a:spcPts val="0"/>
              </a:spcAft>
              <a:buClr>
                <a:schemeClr val="dk1"/>
              </a:buClr>
              <a:buSzPts val="1200"/>
              <a:buChar char="•"/>
              <a:defRPr/>
            </a:lvl6pPr>
            <a:lvl7pPr indent="-304800" lvl="6" marL="3200400" algn="l">
              <a:lnSpc>
                <a:spcPct val="100000"/>
              </a:lnSpc>
              <a:spcBef>
                <a:spcPts val="200"/>
              </a:spcBef>
              <a:spcAft>
                <a:spcPts val="0"/>
              </a:spcAft>
              <a:buClr>
                <a:schemeClr val="dk1"/>
              </a:buClr>
              <a:buSzPts val="1200"/>
              <a:buChar char="•"/>
              <a:defRPr/>
            </a:lvl7pPr>
            <a:lvl8pPr indent="-304800" lvl="7" marL="3657600" algn="l">
              <a:lnSpc>
                <a:spcPct val="100000"/>
              </a:lnSpc>
              <a:spcBef>
                <a:spcPts val="200"/>
              </a:spcBef>
              <a:spcAft>
                <a:spcPts val="0"/>
              </a:spcAft>
              <a:buClr>
                <a:schemeClr val="dk1"/>
              </a:buClr>
              <a:buSzPts val="1200"/>
              <a:buChar char="•"/>
              <a:defRPr/>
            </a:lvl8pPr>
            <a:lvl9pPr indent="-304800" lvl="8" marL="4114800" algn="l">
              <a:lnSpc>
                <a:spcPct val="100000"/>
              </a:lnSpc>
              <a:spcBef>
                <a:spcPts val="200"/>
              </a:spcBef>
              <a:spcAft>
                <a:spcPts val="0"/>
              </a:spcAft>
              <a:buClr>
                <a:schemeClr val="dk1"/>
              </a:buClr>
              <a:buSzPts val="1200"/>
              <a:buChar char="•"/>
              <a:defRPr/>
            </a:lvl9pPr>
          </a:lstStyle>
          <a:p/>
        </p:txBody>
      </p:sp>
      <p:sp>
        <p:nvSpPr>
          <p:cNvPr id="24" name="Google Shape;24;g3f5ec991aec_0_117"/>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5" name="Google Shape;25;g3f5ec991aec_0_117"/>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6" name="Google Shape;26;g3f5ec991aec_0_117"/>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g3f5ec991aec_0_123"/>
          <p:cNvSpPr txBox="1"/>
          <p:nvPr>
            <p:ph type="title"/>
          </p:nvPr>
        </p:nvSpPr>
        <p:spPr>
          <a:xfrm>
            <a:off x="481542" y="2937933"/>
            <a:ext cx="5181600" cy="908100"/>
          </a:xfrm>
          <a:prstGeom prst="rect">
            <a:avLst/>
          </a:prstGeom>
          <a:noFill/>
          <a:ln>
            <a:noFill/>
          </a:ln>
        </p:spPr>
        <p:txBody>
          <a:bodyPr anchorCtr="0" anchor="t" bIns="30475" lIns="60950" spcFirstLastPara="1" rIns="60950" wrap="square" tIns="30475">
            <a:normAutofit/>
          </a:bodyPr>
          <a:lstStyle>
            <a:lvl1pPr lvl="0" algn="l">
              <a:lnSpc>
                <a:spcPct val="100000"/>
              </a:lnSpc>
              <a:spcBef>
                <a:spcPts val="0"/>
              </a:spcBef>
              <a:spcAft>
                <a:spcPts val="0"/>
              </a:spcAft>
              <a:buClr>
                <a:schemeClr val="dk1"/>
              </a:buClr>
              <a:buSzPts val="2700"/>
              <a:buFont typeface="Calibri"/>
              <a:buNone/>
              <a:defRPr b="1" sz="2700" cap="none"/>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9" name="Google Shape;29;g3f5ec991aec_0_123"/>
          <p:cNvSpPr txBox="1"/>
          <p:nvPr>
            <p:ph idx="1" type="body"/>
          </p:nvPr>
        </p:nvSpPr>
        <p:spPr>
          <a:xfrm>
            <a:off x="481542" y="1937809"/>
            <a:ext cx="5181600" cy="1000200"/>
          </a:xfrm>
          <a:prstGeom prst="rect">
            <a:avLst/>
          </a:prstGeom>
          <a:noFill/>
          <a:ln>
            <a:noFill/>
          </a:ln>
        </p:spPr>
        <p:txBody>
          <a:bodyPr anchorCtr="0" anchor="b" bIns="30475" lIns="60950" spcFirstLastPara="1" rIns="60950" wrap="square" tIns="30475">
            <a:normAutofit/>
          </a:bodyPr>
          <a:lstStyle>
            <a:lvl1pPr indent="-228600" lvl="0" marL="457200" algn="l">
              <a:lnSpc>
                <a:spcPct val="100000"/>
              </a:lnSpc>
              <a:spcBef>
                <a:spcPts val="300"/>
              </a:spcBef>
              <a:spcAft>
                <a:spcPts val="0"/>
              </a:spcAft>
              <a:buClr>
                <a:srgbClr val="888888"/>
              </a:buClr>
              <a:buSzPts val="1300"/>
              <a:buNone/>
              <a:defRPr sz="1300">
                <a:solidFill>
                  <a:srgbClr val="888888"/>
                </a:solidFill>
              </a:defRPr>
            </a:lvl1pPr>
            <a:lvl2pPr indent="-228600" lvl="1" marL="914400" algn="l">
              <a:lnSpc>
                <a:spcPct val="100000"/>
              </a:lnSpc>
              <a:spcBef>
                <a:spcPts val="200"/>
              </a:spcBef>
              <a:spcAft>
                <a:spcPts val="0"/>
              </a:spcAft>
              <a:buClr>
                <a:srgbClr val="888888"/>
              </a:buClr>
              <a:buSzPts val="1200"/>
              <a:buNone/>
              <a:defRPr sz="1200">
                <a:solidFill>
                  <a:srgbClr val="888888"/>
                </a:solidFill>
              </a:defRPr>
            </a:lvl2pPr>
            <a:lvl3pPr indent="-228600" lvl="2" marL="1371600" algn="l">
              <a:lnSpc>
                <a:spcPct val="100000"/>
              </a:lnSpc>
              <a:spcBef>
                <a:spcPts val="200"/>
              </a:spcBef>
              <a:spcAft>
                <a:spcPts val="0"/>
              </a:spcAft>
              <a:buClr>
                <a:srgbClr val="888888"/>
              </a:buClr>
              <a:buSzPts val="1100"/>
              <a:buNone/>
              <a:defRPr sz="1100">
                <a:solidFill>
                  <a:srgbClr val="888888"/>
                </a:solidFill>
              </a:defRPr>
            </a:lvl3pPr>
            <a:lvl4pPr indent="-228600" lvl="3" marL="1828800" algn="l">
              <a:lnSpc>
                <a:spcPct val="100000"/>
              </a:lnSpc>
              <a:spcBef>
                <a:spcPts val="200"/>
              </a:spcBef>
              <a:spcAft>
                <a:spcPts val="0"/>
              </a:spcAft>
              <a:buClr>
                <a:srgbClr val="888888"/>
              </a:buClr>
              <a:buSzPts val="900"/>
              <a:buNone/>
              <a:defRPr sz="900">
                <a:solidFill>
                  <a:srgbClr val="888888"/>
                </a:solidFill>
              </a:defRPr>
            </a:lvl4pPr>
            <a:lvl5pPr indent="-228600" lvl="4" marL="2286000" algn="l">
              <a:lnSpc>
                <a:spcPct val="100000"/>
              </a:lnSpc>
              <a:spcBef>
                <a:spcPts val="200"/>
              </a:spcBef>
              <a:spcAft>
                <a:spcPts val="0"/>
              </a:spcAft>
              <a:buClr>
                <a:srgbClr val="888888"/>
              </a:buClr>
              <a:buSzPts val="900"/>
              <a:buNone/>
              <a:defRPr sz="900">
                <a:solidFill>
                  <a:srgbClr val="888888"/>
                </a:solidFill>
              </a:defRPr>
            </a:lvl5pPr>
            <a:lvl6pPr indent="-228600" lvl="5" marL="2743200" algn="l">
              <a:lnSpc>
                <a:spcPct val="100000"/>
              </a:lnSpc>
              <a:spcBef>
                <a:spcPts val="200"/>
              </a:spcBef>
              <a:spcAft>
                <a:spcPts val="0"/>
              </a:spcAft>
              <a:buClr>
                <a:srgbClr val="888888"/>
              </a:buClr>
              <a:buSzPts val="900"/>
              <a:buNone/>
              <a:defRPr sz="900">
                <a:solidFill>
                  <a:srgbClr val="888888"/>
                </a:solidFill>
              </a:defRPr>
            </a:lvl6pPr>
            <a:lvl7pPr indent="-228600" lvl="6" marL="3200400" algn="l">
              <a:lnSpc>
                <a:spcPct val="100000"/>
              </a:lnSpc>
              <a:spcBef>
                <a:spcPts val="200"/>
              </a:spcBef>
              <a:spcAft>
                <a:spcPts val="0"/>
              </a:spcAft>
              <a:buClr>
                <a:srgbClr val="888888"/>
              </a:buClr>
              <a:buSzPts val="900"/>
              <a:buNone/>
              <a:defRPr sz="900">
                <a:solidFill>
                  <a:srgbClr val="888888"/>
                </a:solidFill>
              </a:defRPr>
            </a:lvl7pPr>
            <a:lvl8pPr indent="-228600" lvl="7" marL="3657600" algn="l">
              <a:lnSpc>
                <a:spcPct val="100000"/>
              </a:lnSpc>
              <a:spcBef>
                <a:spcPts val="200"/>
              </a:spcBef>
              <a:spcAft>
                <a:spcPts val="0"/>
              </a:spcAft>
              <a:buClr>
                <a:srgbClr val="888888"/>
              </a:buClr>
              <a:buSzPts val="900"/>
              <a:buNone/>
              <a:defRPr sz="900">
                <a:solidFill>
                  <a:srgbClr val="888888"/>
                </a:solidFill>
              </a:defRPr>
            </a:lvl8pPr>
            <a:lvl9pPr indent="-228600" lvl="8" marL="4114800" algn="l">
              <a:lnSpc>
                <a:spcPct val="100000"/>
              </a:lnSpc>
              <a:spcBef>
                <a:spcPts val="200"/>
              </a:spcBef>
              <a:spcAft>
                <a:spcPts val="0"/>
              </a:spcAft>
              <a:buClr>
                <a:srgbClr val="888888"/>
              </a:buClr>
              <a:buSzPts val="900"/>
              <a:buNone/>
              <a:defRPr sz="900">
                <a:solidFill>
                  <a:srgbClr val="888888"/>
                </a:solidFill>
              </a:defRPr>
            </a:lvl9pPr>
          </a:lstStyle>
          <a:p/>
        </p:txBody>
      </p:sp>
      <p:sp>
        <p:nvSpPr>
          <p:cNvPr id="30" name="Google Shape;30;g3f5ec991aec_0_123"/>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1" name="Google Shape;31;g3f5ec991aec_0_123"/>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2" name="Google Shape;32;g3f5ec991aec_0_123"/>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g3f5ec991aec_0_129"/>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5" name="Google Shape;35;g3f5ec991aec_0_129"/>
          <p:cNvSpPr txBox="1"/>
          <p:nvPr>
            <p:ph idx="1" type="body"/>
          </p:nvPr>
        </p:nvSpPr>
        <p:spPr>
          <a:xfrm>
            <a:off x="304800" y="1066800"/>
            <a:ext cx="2692500" cy="3017400"/>
          </a:xfrm>
          <a:prstGeom prst="rect">
            <a:avLst/>
          </a:prstGeom>
          <a:noFill/>
          <a:ln>
            <a:noFill/>
          </a:ln>
        </p:spPr>
        <p:txBody>
          <a:bodyPr anchorCtr="0" anchor="t" bIns="30475" lIns="60950" spcFirstLastPara="1" rIns="60950" wrap="square" tIns="30475">
            <a:normAutofit/>
          </a:bodyPr>
          <a:lstStyle>
            <a:lvl1pPr indent="-349250" lvl="0" marL="457200" algn="l">
              <a:lnSpc>
                <a:spcPct val="100000"/>
              </a:lnSpc>
              <a:spcBef>
                <a:spcPts val="400"/>
              </a:spcBef>
              <a:spcAft>
                <a:spcPts val="0"/>
              </a:spcAft>
              <a:buClr>
                <a:schemeClr val="dk1"/>
              </a:buClr>
              <a:buSzPts val="1900"/>
              <a:buChar char="•"/>
              <a:defRPr sz="1900"/>
            </a:lvl1pPr>
            <a:lvl2pPr indent="-330200" lvl="1" marL="914400" algn="l">
              <a:lnSpc>
                <a:spcPct val="100000"/>
              </a:lnSpc>
              <a:spcBef>
                <a:spcPts val="300"/>
              </a:spcBef>
              <a:spcAft>
                <a:spcPts val="0"/>
              </a:spcAft>
              <a:buClr>
                <a:schemeClr val="dk1"/>
              </a:buClr>
              <a:buSzPts val="1600"/>
              <a:buChar char="–"/>
              <a:defRPr sz="1600"/>
            </a:lvl2pPr>
            <a:lvl3pPr indent="-311150" lvl="2" marL="1371600" algn="l">
              <a:lnSpc>
                <a:spcPct val="100000"/>
              </a:lnSpc>
              <a:spcBef>
                <a:spcPts val="300"/>
              </a:spcBef>
              <a:spcAft>
                <a:spcPts val="0"/>
              </a:spcAft>
              <a:buClr>
                <a:schemeClr val="dk1"/>
              </a:buClr>
              <a:buSzPts val="1300"/>
              <a:buChar char="•"/>
              <a:defRPr sz="1300"/>
            </a:lvl3pPr>
            <a:lvl4pPr indent="-304800" lvl="3" marL="1828800" algn="l">
              <a:lnSpc>
                <a:spcPct val="100000"/>
              </a:lnSpc>
              <a:spcBef>
                <a:spcPts val="200"/>
              </a:spcBef>
              <a:spcAft>
                <a:spcPts val="0"/>
              </a:spcAft>
              <a:buClr>
                <a:schemeClr val="dk1"/>
              </a:buClr>
              <a:buSzPts val="1200"/>
              <a:buChar char="–"/>
              <a:defRPr sz="1200"/>
            </a:lvl4pPr>
            <a:lvl5pPr indent="-304800" lvl="4" marL="2286000" algn="l">
              <a:lnSpc>
                <a:spcPct val="100000"/>
              </a:lnSpc>
              <a:spcBef>
                <a:spcPts val="200"/>
              </a:spcBef>
              <a:spcAft>
                <a:spcPts val="0"/>
              </a:spcAft>
              <a:buClr>
                <a:schemeClr val="dk1"/>
              </a:buClr>
              <a:buSzPts val="1200"/>
              <a:buChar char="»"/>
              <a:defRPr sz="1200"/>
            </a:lvl5pPr>
            <a:lvl6pPr indent="-304800" lvl="5" marL="2743200" algn="l">
              <a:lnSpc>
                <a:spcPct val="100000"/>
              </a:lnSpc>
              <a:spcBef>
                <a:spcPts val="200"/>
              </a:spcBef>
              <a:spcAft>
                <a:spcPts val="0"/>
              </a:spcAft>
              <a:buClr>
                <a:schemeClr val="dk1"/>
              </a:buClr>
              <a:buSzPts val="1200"/>
              <a:buChar char="•"/>
              <a:defRPr sz="1200"/>
            </a:lvl6pPr>
            <a:lvl7pPr indent="-304800" lvl="6" marL="3200400" algn="l">
              <a:lnSpc>
                <a:spcPct val="100000"/>
              </a:lnSpc>
              <a:spcBef>
                <a:spcPts val="200"/>
              </a:spcBef>
              <a:spcAft>
                <a:spcPts val="0"/>
              </a:spcAft>
              <a:buClr>
                <a:schemeClr val="dk1"/>
              </a:buClr>
              <a:buSzPts val="1200"/>
              <a:buChar char="•"/>
              <a:defRPr sz="1200"/>
            </a:lvl7pPr>
            <a:lvl8pPr indent="-304800" lvl="7" marL="3657600" algn="l">
              <a:lnSpc>
                <a:spcPct val="100000"/>
              </a:lnSpc>
              <a:spcBef>
                <a:spcPts val="200"/>
              </a:spcBef>
              <a:spcAft>
                <a:spcPts val="0"/>
              </a:spcAft>
              <a:buClr>
                <a:schemeClr val="dk1"/>
              </a:buClr>
              <a:buSzPts val="1200"/>
              <a:buChar char="•"/>
              <a:defRPr sz="1200"/>
            </a:lvl8pPr>
            <a:lvl9pPr indent="-304800" lvl="8" marL="4114800" algn="l">
              <a:lnSpc>
                <a:spcPct val="100000"/>
              </a:lnSpc>
              <a:spcBef>
                <a:spcPts val="200"/>
              </a:spcBef>
              <a:spcAft>
                <a:spcPts val="0"/>
              </a:spcAft>
              <a:buClr>
                <a:schemeClr val="dk1"/>
              </a:buClr>
              <a:buSzPts val="1200"/>
              <a:buChar char="•"/>
              <a:defRPr sz="1200"/>
            </a:lvl9pPr>
          </a:lstStyle>
          <a:p/>
        </p:txBody>
      </p:sp>
      <p:sp>
        <p:nvSpPr>
          <p:cNvPr id="36" name="Google Shape;36;g3f5ec991aec_0_129"/>
          <p:cNvSpPr txBox="1"/>
          <p:nvPr>
            <p:ph idx="2" type="body"/>
          </p:nvPr>
        </p:nvSpPr>
        <p:spPr>
          <a:xfrm>
            <a:off x="3098800" y="1066800"/>
            <a:ext cx="2692500" cy="3017400"/>
          </a:xfrm>
          <a:prstGeom prst="rect">
            <a:avLst/>
          </a:prstGeom>
          <a:noFill/>
          <a:ln>
            <a:noFill/>
          </a:ln>
        </p:spPr>
        <p:txBody>
          <a:bodyPr anchorCtr="0" anchor="t" bIns="30475" lIns="60950" spcFirstLastPara="1" rIns="60950" wrap="square" tIns="30475">
            <a:normAutofit/>
          </a:bodyPr>
          <a:lstStyle>
            <a:lvl1pPr indent="-349250" lvl="0" marL="457200" algn="l">
              <a:lnSpc>
                <a:spcPct val="100000"/>
              </a:lnSpc>
              <a:spcBef>
                <a:spcPts val="400"/>
              </a:spcBef>
              <a:spcAft>
                <a:spcPts val="0"/>
              </a:spcAft>
              <a:buClr>
                <a:schemeClr val="dk1"/>
              </a:buClr>
              <a:buSzPts val="1900"/>
              <a:buChar char="•"/>
              <a:defRPr sz="1900"/>
            </a:lvl1pPr>
            <a:lvl2pPr indent="-330200" lvl="1" marL="914400" algn="l">
              <a:lnSpc>
                <a:spcPct val="100000"/>
              </a:lnSpc>
              <a:spcBef>
                <a:spcPts val="300"/>
              </a:spcBef>
              <a:spcAft>
                <a:spcPts val="0"/>
              </a:spcAft>
              <a:buClr>
                <a:schemeClr val="dk1"/>
              </a:buClr>
              <a:buSzPts val="1600"/>
              <a:buChar char="–"/>
              <a:defRPr sz="1600"/>
            </a:lvl2pPr>
            <a:lvl3pPr indent="-311150" lvl="2" marL="1371600" algn="l">
              <a:lnSpc>
                <a:spcPct val="100000"/>
              </a:lnSpc>
              <a:spcBef>
                <a:spcPts val="300"/>
              </a:spcBef>
              <a:spcAft>
                <a:spcPts val="0"/>
              </a:spcAft>
              <a:buClr>
                <a:schemeClr val="dk1"/>
              </a:buClr>
              <a:buSzPts val="1300"/>
              <a:buChar char="•"/>
              <a:defRPr sz="1300"/>
            </a:lvl3pPr>
            <a:lvl4pPr indent="-304800" lvl="3" marL="1828800" algn="l">
              <a:lnSpc>
                <a:spcPct val="100000"/>
              </a:lnSpc>
              <a:spcBef>
                <a:spcPts val="200"/>
              </a:spcBef>
              <a:spcAft>
                <a:spcPts val="0"/>
              </a:spcAft>
              <a:buClr>
                <a:schemeClr val="dk1"/>
              </a:buClr>
              <a:buSzPts val="1200"/>
              <a:buChar char="–"/>
              <a:defRPr sz="1200"/>
            </a:lvl4pPr>
            <a:lvl5pPr indent="-304800" lvl="4" marL="2286000" algn="l">
              <a:lnSpc>
                <a:spcPct val="100000"/>
              </a:lnSpc>
              <a:spcBef>
                <a:spcPts val="200"/>
              </a:spcBef>
              <a:spcAft>
                <a:spcPts val="0"/>
              </a:spcAft>
              <a:buClr>
                <a:schemeClr val="dk1"/>
              </a:buClr>
              <a:buSzPts val="1200"/>
              <a:buChar char="»"/>
              <a:defRPr sz="1200"/>
            </a:lvl5pPr>
            <a:lvl6pPr indent="-304800" lvl="5" marL="2743200" algn="l">
              <a:lnSpc>
                <a:spcPct val="100000"/>
              </a:lnSpc>
              <a:spcBef>
                <a:spcPts val="200"/>
              </a:spcBef>
              <a:spcAft>
                <a:spcPts val="0"/>
              </a:spcAft>
              <a:buClr>
                <a:schemeClr val="dk1"/>
              </a:buClr>
              <a:buSzPts val="1200"/>
              <a:buChar char="•"/>
              <a:defRPr sz="1200"/>
            </a:lvl6pPr>
            <a:lvl7pPr indent="-304800" lvl="6" marL="3200400" algn="l">
              <a:lnSpc>
                <a:spcPct val="100000"/>
              </a:lnSpc>
              <a:spcBef>
                <a:spcPts val="200"/>
              </a:spcBef>
              <a:spcAft>
                <a:spcPts val="0"/>
              </a:spcAft>
              <a:buClr>
                <a:schemeClr val="dk1"/>
              </a:buClr>
              <a:buSzPts val="1200"/>
              <a:buChar char="•"/>
              <a:defRPr sz="1200"/>
            </a:lvl7pPr>
            <a:lvl8pPr indent="-304800" lvl="7" marL="3657600" algn="l">
              <a:lnSpc>
                <a:spcPct val="100000"/>
              </a:lnSpc>
              <a:spcBef>
                <a:spcPts val="200"/>
              </a:spcBef>
              <a:spcAft>
                <a:spcPts val="0"/>
              </a:spcAft>
              <a:buClr>
                <a:schemeClr val="dk1"/>
              </a:buClr>
              <a:buSzPts val="1200"/>
              <a:buChar char="•"/>
              <a:defRPr sz="1200"/>
            </a:lvl8pPr>
            <a:lvl9pPr indent="-304800" lvl="8" marL="4114800" algn="l">
              <a:lnSpc>
                <a:spcPct val="100000"/>
              </a:lnSpc>
              <a:spcBef>
                <a:spcPts val="200"/>
              </a:spcBef>
              <a:spcAft>
                <a:spcPts val="0"/>
              </a:spcAft>
              <a:buClr>
                <a:schemeClr val="dk1"/>
              </a:buClr>
              <a:buSzPts val="1200"/>
              <a:buChar char="•"/>
              <a:defRPr sz="1200"/>
            </a:lvl9pPr>
          </a:lstStyle>
          <a:p/>
        </p:txBody>
      </p:sp>
      <p:sp>
        <p:nvSpPr>
          <p:cNvPr id="37" name="Google Shape;37;g3f5ec991aec_0_129"/>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8" name="Google Shape;38;g3f5ec991aec_0_129"/>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9" name="Google Shape;39;g3f5ec991aec_0_129"/>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g3f5ec991aec_0_136"/>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lnSpc>
                <a:spcPct val="100000"/>
              </a:lnSpc>
              <a:spcBef>
                <a:spcPts val="0"/>
              </a:spcBef>
              <a:spcAft>
                <a:spcPts val="0"/>
              </a:spcAft>
              <a:buClr>
                <a:schemeClr val="dk1"/>
              </a:buClr>
              <a:buSzPts val="2900"/>
              <a:buFont typeface="Calibri"/>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42" name="Google Shape;42;g3f5ec991aec_0_136"/>
          <p:cNvSpPr txBox="1"/>
          <p:nvPr>
            <p:ph idx="1" type="body"/>
          </p:nvPr>
        </p:nvSpPr>
        <p:spPr>
          <a:xfrm>
            <a:off x="304800" y="1023409"/>
            <a:ext cx="2693400" cy="426600"/>
          </a:xfrm>
          <a:prstGeom prst="rect">
            <a:avLst/>
          </a:prstGeom>
          <a:noFill/>
          <a:ln>
            <a:noFill/>
          </a:ln>
        </p:spPr>
        <p:txBody>
          <a:bodyPr anchorCtr="0" anchor="b" bIns="30475" lIns="60950" spcFirstLastPara="1" rIns="60950" wrap="square" tIns="30475">
            <a:normAutofit/>
          </a:bodyPr>
          <a:lstStyle>
            <a:lvl1pPr indent="-228600" lvl="0" marL="457200" algn="l">
              <a:lnSpc>
                <a:spcPct val="100000"/>
              </a:lnSpc>
              <a:spcBef>
                <a:spcPts val="300"/>
              </a:spcBef>
              <a:spcAft>
                <a:spcPts val="0"/>
              </a:spcAft>
              <a:buClr>
                <a:schemeClr val="dk1"/>
              </a:buClr>
              <a:buSzPts val="1600"/>
              <a:buNone/>
              <a:defRPr b="1" sz="1600"/>
            </a:lvl1pPr>
            <a:lvl2pPr indent="-228600" lvl="1" marL="914400" algn="l">
              <a:lnSpc>
                <a:spcPct val="100000"/>
              </a:lnSpc>
              <a:spcBef>
                <a:spcPts val="300"/>
              </a:spcBef>
              <a:spcAft>
                <a:spcPts val="0"/>
              </a:spcAft>
              <a:buClr>
                <a:schemeClr val="dk1"/>
              </a:buClr>
              <a:buSzPts val="1300"/>
              <a:buNone/>
              <a:defRPr b="1" sz="1300"/>
            </a:lvl2pPr>
            <a:lvl3pPr indent="-228600" lvl="2" marL="1371600" algn="l">
              <a:lnSpc>
                <a:spcPct val="100000"/>
              </a:lnSpc>
              <a:spcBef>
                <a:spcPts val="200"/>
              </a:spcBef>
              <a:spcAft>
                <a:spcPts val="0"/>
              </a:spcAft>
              <a:buClr>
                <a:schemeClr val="dk1"/>
              </a:buClr>
              <a:buSzPts val="1200"/>
              <a:buNone/>
              <a:defRPr b="1" sz="1200"/>
            </a:lvl3pPr>
            <a:lvl4pPr indent="-228600" lvl="3" marL="1828800" algn="l">
              <a:lnSpc>
                <a:spcPct val="100000"/>
              </a:lnSpc>
              <a:spcBef>
                <a:spcPts val="200"/>
              </a:spcBef>
              <a:spcAft>
                <a:spcPts val="0"/>
              </a:spcAft>
              <a:buClr>
                <a:schemeClr val="dk1"/>
              </a:buClr>
              <a:buSzPts val="1100"/>
              <a:buNone/>
              <a:defRPr b="1" sz="1100"/>
            </a:lvl4pPr>
            <a:lvl5pPr indent="-228600" lvl="4" marL="2286000" algn="l">
              <a:lnSpc>
                <a:spcPct val="100000"/>
              </a:lnSpc>
              <a:spcBef>
                <a:spcPts val="200"/>
              </a:spcBef>
              <a:spcAft>
                <a:spcPts val="0"/>
              </a:spcAft>
              <a:buClr>
                <a:schemeClr val="dk1"/>
              </a:buClr>
              <a:buSzPts val="1100"/>
              <a:buNone/>
              <a:defRPr b="1" sz="1100"/>
            </a:lvl5pPr>
            <a:lvl6pPr indent="-228600" lvl="5" marL="2743200" algn="l">
              <a:lnSpc>
                <a:spcPct val="100000"/>
              </a:lnSpc>
              <a:spcBef>
                <a:spcPts val="200"/>
              </a:spcBef>
              <a:spcAft>
                <a:spcPts val="0"/>
              </a:spcAft>
              <a:buClr>
                <a:schemeClr val="dk1"/>
              </a:buClr>
              <a:buSzPts val="1100"/>
              <a:buNone/>
              <a:defRPr b="1" sz="1100"/>
            </a:lvl6pPr>
            <a:lvl7pPr indent="-228600" lvl="6" marL="3200400" algn="l">
              <a:lnSpc>
                <a:spcPct val="100000"/>
              </a:lnSpc>
              <a:spcBef>
                <a:spcPts val="200"/>
              </a:spcBef>
              <a:spcAft>
                <a:spcPts val="0"/>
              </a:spcAft>
              <a:buClr>
                <a:schemeClr val="dk1"/>
              </a:buClr>
              <a:buSzPts val="1100"/>
              <a:buNone/>
              <a:defRPr b="1" sz="1100"/>
            </a:lvl7pPr>
            <a:lvl8pPr indent="-228600" lvl="7" marL="3657600" algn="l">
              <a:lnSpc>
                <a:spcPct val="100000"/>
              </a:lnSpc>
              <a:spcBef>
                <a:spcPts val="200"/>
              </a:spcBef>
              <a:spcAft>
                <a:spcPts val="0"/>
              </a:spcAft>
              <a:buClr>
                <a:schemeClr val="dk1"/>
              </a:buClr>
              <a:buSzPts val="1100"/>
              <a:buNone/>
              <a:defRPr b="1" sz="1100"/>
            </a:lvl8pPr>
            <a:lvl9pPr indent="-228600" lvl="8" marL="4114800" algn="l">
              <a:lnSpc>
                <a:spcPct val="100000"/>
              </a:lnSpc>
              <a:spcBef>
                <a:spcPts val="200"/>
              </a:spcBef>
              <a:spcAft>
                <a:spcPts val="0"/>
              </a:spcAft>
              <a:buClr>
                <a:schemeClr val="dk1"/>
              </a:buClr>
              <a:buSzPts val="1100"/>
              <a:buNone/>
              <a:defRPr b="1" sz="1100"/>
            </a:lvl9pPr>
          </a:lstStyle>
          <a:p/>
        </p:txBody>
      </p:sp>
      <p:sp>
        <p:nvSpPr>
          <p:cNvPr id="43" name="Google Shape;43;g3f5ec991aec_0_136"/>
          <p:cNvSpPr txBox="1"/>
          <p:nvPr>
            <p:ph idx="2" type="body"/>
          </p:nvPr>
        </p:nvSpPr>
        <p:spPr>
          <a:xfrm>
            <a:off x="304800" y="1449917"/>
            <a:ext cx="2693400" cy="2634300"/>
          </a:xfrm>
          <a:prstGeom prst="rect">
            <a:avLst/>
          </a:prstGeom>
          <a:noFill/>
          <a:ln>
            <a:noFill/>
          </a:ln>
        </p:spPr>
        <p:txBody>
          <a:bodyPr anchorCtr="0" anchor="t" bIns="30475" lIns="60950" spcFirstLastPara="1" rIns="60950" wrap="square" tIns="30475">
            <a:normAutofit/>
          </a:bodyPr>
          <a:lstStyle>
            <a:lvl1pPr indent="-330200" lvl="0" marL="457200" algn="l">
              <a:lnSpc>
                <a:spcPct val="100000"/>
              </a:lnSpc>
              <a:spcBef>
                <a:spcPts val="300"/>
              </a:spcBef>
              <a:spcAft>
                <a:spcPts val="0"/>
              </a:spcAft>
              <a:buClr>
                <a:schemeClr val="dk1"/>
              </a:buClr>
              <a:buSzPts val="1600"/>
              <a:buChar char="•"/>
              <a:defRPr sz="1600"/>
            </a:lvl1pPr>
            <a:lvl2pPr indent="-311150" lvl="1" marL="914400" algn="l">
              <a:lnSpc>
                <a:spcPct val="100000"/>
              </a:lnSpc>
              <a:spcBef>
                <a:spcPts val="300"/>
              </a:spcBef>
              <a:spcAft>
                <a:spcPts val="0"/>
              </a:spcAft>
              <a:buClr>
                <a:schemeClr val="dk1"/>
              </a:buClr>
              <a:buSzPts val="1300"/>
              <a:buChar char="–"/>
              <a:defRPr sz="1300"/>
            </a:lvl2pPr>
            <a:lvl3pPr indent="-304800" lvl="2" marL="1371600" algn="l">
              <a:lnSpc>
                <a:spcPct val="100000"/>
              </a:lnSpc>
              <a:spcBef>
                <a:spcPts val="200"/>
              </a:spcBef>
              <a:spcAft>
                <a:spcPts val="0"/>
              </a:spcAft>
              <a:buClr>
                <a:schemeClr val="dk1"/>
              </a:buClr>
              <a:buSzPts val="1200"/>
              <a:buChar char="•"/>
              <a:defRPr sz="1200"/>
            </a:lvl3pPr>
            <a:lvl4pPr indent="-298450" lvl="3" marL="1828800" algn="l">
              <a:lnSpc>
                <a:spcPct val="100000"/>
              </a:lnSpc>
              <a:spcBef>
                <a:spcPts val="200"/>
              </a:spcBef>
              <a:spcAft>
                <a:spcPts val="0"/>
              </a:spcAft>
              <a:buClr>
                <a:schemeClr val="dk1"/>
              </a:buClr>
              <a:buSzPts val="1100"/>
              <a:buChar char="–"/>
              <a:defRPr sz="1100"/>
            </a:lvl4pPr>
            <a:lvl5pPr indent="-298450" lvl="4" marL="2286000" algn="l">
              <a:lnSpc>
                <a:spcPct val="100000"/>
              </a:lnSpc>
              <a:spcBef>
                <a:spcPts val="200"/>
              </a:spcBef>
              <a:spcAft>
                <a:spcPts val="0"/>
              </a:spcAft>
              <a:buClr>
                <a:schemeClr val="dk1"/>
              </a:buClr>
              <a:buSzPts val="1100"/>
              <a:buChar char="»"/>
              <a:defRPr sz="1100"/>
            </a:lvl5pPr>
            <a:lvl6pPr indent="-298450" lvl="5" marL="2743200" algn="l">
              <a:lnSpc>
                <a:spcPct val="100000"/>
              </a:lnSpc>
              <a:spcBef>
                <a:spcPts val="200"/>
              </a:spcBef>
              <a:spcAft>
                <a:spcPts val="0"/>
              </a:spcAft>
              <a:buClr>
                <a:schemeClr val="dk1"/>
              </a:buClr>
              <a:buSzPts val="1100"/>
              <a:buChar char="•"/>
              <a:defRPr sz="1100"/>
            </a:lvl6pPr>
            <a:lvl7pPr indent="-298450" lvl="6" marL="3200400" algn="l">
              <a:lnSpc>
                <a:spcPct val="100000"/>
              </a:lnSpc>
              <a:spcBef>
                <a:spcPts val="200"/>
              </a:spcBef>
              <a:spcAft>
                <a:spcPts val="0"/>
              </a:spcAft>
              <a:buClr>
                <a:schemeClr val="dk1"/>
              </a:buClr>
              <a:buSzPts val="1100"/>
              <a:buChar char="•"/>
              <a:defRPr sz="1100"/>
            </a:lvl7pPr>
            <a:lvl8pPr indent="-298450" lvl="7" marL="3657600" algn="l">
              <a:lnSpc>
                <a:spcPct val="100000"/>
              </a:lnSpc>
              <a:spcBef>
                <a:spcPts val="200"/>
              </a:spcBef>
              <a:spcAft>
                <a:spcPts val="0"/>
              </a:spcAft>
              <a:buClr>
                <a:schemeClr val="dk1"/>
              </a:buClr>
              <a:buSzPts val="1100"/>
              <a:buChar char="•"/>
              <a:defRPr sz="1100"/>
            </a:lvl8pPr>
            <a:lvl9pPr indent="-298450" lvl="8" marL="4114800" algn="l">
              <a:lnSpc>
                <a:spcPct val="100000"/>
              </a:lnSpc>
              <a:spcBef>
                <a:spcPts val="200"/>
              </a:spcBef>
              <a:spcAft>
                <a:spcPts val="0"/>
              </a:spcAft>
              <a:buClr>
                <a:schemeClr val="dk1"/>
              </a:buClr>
              <a:buSzPts val="1100"/>
              <a:buChar char="•"/>
              <a:defRPr sz="1100"/>
            </a:lvl9pPr>
          </a:lstStyle>
          <a:p/>
        </p:txBody>
      </p:sp>
      <p:sp>
        <p:nvSpPr>
          <p:cNvPr id="44" name="Google Shape;44;g3f5ec991aec_0_136"/>
          <p:cNvSpPr txBox="1"/>
          <p:nvPr>
            <p:ph idx="3" type="body"/>
          </p:nvPr>
        </p:nvSpPr>
        <p:spPr>
          <a:xfrm>
            <a:off x="3096683" y="1023409"/>
            <a:ext cx="2694600" cy="426600"/>
          </a:xfrm>
          <a:prstGeom prst="rect">
            <a:avLst/>
          </a:prstGeom>
          <a:noFill/>
          <a:ln>
            <a:noFill/>
          </a:ln>
        </p:spPr>
        <p:txBody>
          <a:bodyPr anchorCtr="0" anchor="b" bIns="30475" lIns="60950" spcFirstLastPara="1" rIns="60950" wrap="square" tIns="30475">
            <a:normAutofit/>
          </a:bodyPr>
          <a:lstStyle>
            <a:lvl1pPr indent="-228600" lvl="0" marL="457200" algn="l">
              <a:lnSpc>
                <a:spcPct val="100000"/>
              </a:lnSpc>
              <a:spcBef>
                <a:spcPts val="300"/>
              </a:spcBef>
              <a:spcAft>
                <a:spcPts val="0"/>
              </a:spcAft>
              <a:buClr>
                <a:schemeClr val="dk1"/>
              </a:buClr>
              <a:buSzPts val="1600"/>
              <a:buNone/>
              <a:defRPr b="1" sz="1600"/>
            </a:lvl1pPr>
            <a:lvl2pPr indent="-228600" lvl="1" marL="914400" algn="l">
              <a:lnSpc>
                <a:spcPct val="100000"/>
              </a:lnSpc>
              <a:spcBef>
                <a:spcPts val="300"/>
              </a:spcBef>
              <a:spcAft>
                <a:spcPts val="0"/>
              </a:spcAft>
              <a:buClr>
                <a:schemeClr val="dk1"/>
              </a:buClr>
              <a:buSzPts val="1300"/>
              <a:buNone/>
              <a:defRPr b="1" sz="1300"/>
            </a:lvl2pPr>
            <a:lvl3pPr indent="-228600" lvl="2" marL="1371600" algn="l">
              <a:lnSpc>
                <a:spcPct val="100000"/>
              </a:lnSpc>
              <a:spcBef>
                <a:spcPts val="200"/>
              </a:spcBef>
              <a:spcAft>
                <a:spcPts val="0"/>
              </a:spcAft>
              <a:buClr>
                <a:schemeClr val="dk1"/>
              </a:buClr>
              <a:buSzPts val="1200"/>
              <a:buNone/>
              <a:defRPr b="1" sz="1200"/>
            </a:lvl3pPr>
            <a:lvl4pPr indent="-228600" lvl="3" marL="1828800" algn="l">
              <a:lnSpc>
                <a:spcPct val="100000"/>
              </a:lnSpc>
              <a:spcBef>
                <a:spcPts val="200"/>
              </a:spcBef>
              <a:spcAft>
                <a:spcPts val="0"/>
              </a:spcAft>
              <a:buClr>
                <a:schemeClr val="dk1"/>
              </a:buClr>
              <a:buSzPts val="1100"/>
              <a:buNone/>
              <a:defRPr b="1" sz="1100"/>
            </a:lvl4pPr>
            <a:lvl5pPr indent="-228600" lvl="4" marL="2286000" algn="l">
              <a:lnSpc>
                <a:spcPct val="100000"/>
              </a:lnSpc>
              <a:spcBef>
                <a:spcPts val="200"/>
              </a:spcBef>
              <a:spcAft>
                <a:spcPts val="0"/>
              </a:spcAft>
              <a:buClr>
                <a:schemeClr val="dk1"/>
              </a:buClr>
              <a:buSzPts val="1100"/>
              <a:buNone/>
              <a:defRPr b="1" sz="1100"/>
            </a:lvl5pPr>
            <a:lvl6pPr indent="-228600" lvl="5" marL="2743200" algn="l">
              <a:lnSpc>
                <a:spcPct val="100000"/>
              </a:lnSpc>
              <a:spcBef>
                <a:spcPts val="200"/>
              </a:spcBef>
              <a:spcAft>
                <a:spcPts val="0"/>
              </a:spcAft>
              <a:buClr>
                <a:schemeClr val="dk1"/>
              </a:buClr>
              <a:buSzPts val="1100"/>
              <a:buNone/>
              <a:defRPr b="1" sz="1100"/>
            </a:lvl6pPr>
            <a:lvl7pPr indent="-228600" lvl="6" marL="3200400" algn="l">
              <a:lnSpc>
                <a:spcPct val="100000"/>
              </a:lnSpc>
              <a:spcBef>
                <a:spcPts val="200"/>
              </a:spcBef>
              <a:spcAft>
                <a:spcPts val="0"/>
              </a:spcAft>
              <a:buClr>
                <a:schemeClr val="dk1"/>
              </a:buClr>
              <a:buSzPts val="1100"/>
              <a:buNone/>
              <a:defRPr b="1" sz="1100"/>
            </a:lvl7pPr>
            <a:lvl8pPr indent="-228600" lvl="7" marL="3657600" algn="l">
              <a:lnSpc>
                <a:spcPct val="100000"/>
              </a:lnSpc>
              <a:spcBef>
                <a:spcPts val="200"/>
              </a:spcBef>
              <a:spcAft>
                <a:spcPts val="0"/>
              </a:spcAft>
              <a:buClr>
                <a:schemeClr val="dk1"/>
              </a:buClr>
              <a:buSzPts val="1100"/>
              <a:buNone/>
              <a:defRPr b="1" sz="1100"/>
            </a:lvl8pPr>
            <a:lvl9pPr indent="-228600" lvl="8" marL="4114800" algn="l">
              <a:lnSpc>
                <a:spcPct val="100000"/>
              </a:lnSpc>
              <a:spcBef>
                <a:spcPts val="200"/>
              </a:spcBef>
              <a:spcAft>
                <a:spcPts val="0"/>
              </a:spcAft>
              <a:buClr>
                <a:schemeClr val="dk1"/>
              </a:buClr>
              <a:buSzPts val="1100"/>
              <a:buNone/>
              <a:defRPr b="1" sz="1100"/>
            </a:lvl9pPr>
          </a:lstStyle>
          <a:p/>
        </p:txBody>
      </p:sp>
      <p:sp>
        <p:nvSpPr>
          <p:cNvPr id="45" name="Google Shape;45;g3f5ec991aec_0_136"/>
          <p:cNvSpPr txBox="1"/>
          <p:nvPr>
            <p:ph idx="4" type="body"/>
          </p:nvPr>
        </p:nvSpPr>
        <p:spPr>
          <a:xfrm>
            <a:off x="3096683" y="1449917"/>
            <a:ext cx="2694600" cy="2634300"/>
          </a:xfrm>
          <a:prstGeom prst="rect">
            <a:avLst/>
          </a:prstGeom>
          <a:noFill/>
          <a:ln>
            <a:noFill/>
          </a:ln>
        </p:spPr>
        <p:txBody>
          <a:bodyPr anchorCtr="0" anchor="t" bIns="30475" lIns="60950" spcFirstLastPara="1" rIns="60950" wrap="square" tIns="30475">
            <a:normAutofit/>
          </a:bodyPr>
          <a:lstStyle>
            <a:lvl1pPr indent="-330200" lvl="0" marL="457200" algn="l">
              <a:lnSpc>
                <a:spcPct val="100000"/>
              </a:lnSpc>
              <a:spcBef>
                <a:spcPts val="300"/>
              </a:spcBef>
              <a:spcAft>
                <a:spcPts val="0"/>
              </a:spcAft>
              <a:buClr>
                <a:schemeClr val="dk1"/>
              </a:buClr>
              <a:buSzPts val="1600"/>
              <a:buChar char="•"/>
              <a:defRPr sz="1600"/>
            </a:lvl1pPr>
            <a:lvl2pPr indent="-311150" lvl="1" marL="914400" algn="l">
              <a:lnSpc>
                <a:spcPct val="100000"/>
              </a:lnSpc>
              <a:spcBef>
                <a:spcPts val="300"/>
              </a:spcBef>
              <a:spcAft>
                <a:spcPts val="0"/>
              </a:spcAft>
              <a:buClr>
                <a:schemeClr val="dk1"/>
              </a:buClr>
              <a:buSzPts val="1300"/>
              <a:buChar char="–"/>
              <a:defRPr sz="1300"/>
            </a:lvl2pPr>
            <a:lvl3pPr indent="-304800" lvl="2" marL="1371600" algn="l">
              <a:lnSpc>
                <a:spcPct val="100000"/>
              </a:lnSpc>
              <a:spcBef>
                <a:spcPts val="200"/>
              </a:spcBef>
              <a:spcAft>
                <a:spcPts val="0"/>
              </a:spcAft>
              <a:buClr>
                <a:schemeClr val="dk1"/>
              </a:buClr>
              <a:buSzPts val="1200"/>
              <a:buChar char="•"/>
              <a:defRPr sz="1200"/>
            </a:lvl3pPr>
            <a:lvl4pPr indent="-298450" lvl="3" marL="1828800" algn="l">
              <a:lnSpc>
                <a:spcPct val="100000"/>
              </a:lnSpc>
              <a:spcBef>
                <a:spcPts val="200"/>
              </a:spcBef>
              <a:spcAft>
                <a:spcPts val="0"/>
              </a:spcAft>
              <a:buClr>
                <a:schemeClr val="dk1"/>
              </a:buClr>
              <a:buSzPts val="1100"/>
              <a:buChar char="–"/>
              <a:defRPr sz="1100"/>
            </a:lvl4pPr>
            <a:lvl5pPr indent="-298450" lvl="4" marL="2286000" algn="l">
              <a:lnSpc>
                <a:spcPct val="100000"/>
              </a:lnSpc>
              <a:spcBef>
                <a:spcPts val="200"/>
              </a:spcBef>
              <a:spcAft>
                <a:spcPts val="0"/>
              </a:spcAft>
              <a:buClr>
                <a:schemeClr val="dk1"/>
              </a:buClr>
              <a:buSzPts val="1100"/>
              <a:buChar char="»"/>
              <a:defRPr sz="1100"/>
            </a:lvl5pPr>
            <a:lvl6pPr indent="-298450" lvl="5" marL="2743200" algn="l">
              <a:lnSpc>
                <a:spcPct val="100000"/>
              </a:lnSpc>
              <a:spcBef>
                <a:spcPts val="200"/>
              </a:spcBef>
              <a:spcAft>
                <a:spcPts val="0"/>
              </a:spcAft>
              <a:buClr>
                <a:schemeClr val="dk1"/>
              </a:buClr>
              <a:buSzPts val="1100"/>
              <a:buChar char="•"/>
              <a:defRPr sz="1100"/>
            </a:lvl6pPr>
            <a:lvl7pPr indent="-298450" lvl="6" marL="3200400" algn="l">
              <a:lnSpc>
                <a:spcPct val="100000"/>
              </a:lnSpc>
              <a:spcBef>
                <a:spcPts val="200"/>
              </a:spcBef>
              <a:spcAft>
                <a:spcPts val="0"/>
              </a:spcAft>
              <a:buClr>
                <a:schemeClr val="dk1"/>
              </a:buClr>
              <a:buSzPts val="1100"/>
              <a:buChar char="•"/>
              <a:defRPr sz="1100"/>
            </a:lvl7pPr>
            <a:lvl8pPr indent="-298450" lvl="7" marL="3657600" algn="l">
              <a:lnSpc>
                <a:spcPct val="100000"/>
              </a:lnSpc>
              <a:spcBef>
                <a:spcPts val="200"/>
              </a:spcBef>
              <a:spcAft>
                <a:spcPts val="0"/>
              </a:spcAft>
              <a:buClr>
                <a:schemeClr val="dk1"/>
              </a:buClr>
              <a:buSzPts val="1100"/>
              <a:buChar char="•"/>
              <a:defRPr sz="1100"/>
            </a:lvl8pPr>
            <a:lvl9pPr indent="-298450" lvl="8" marL="4114800" algn="l">
              <a:lnSpc>
                <a:spcPct val="100000"/>
              </a:lnSpc>
              <a:spcBef>
                <a:spcPts val="200"/>
              </a:spcBef>
              <a:spcAft>
                <a:spcPts val="0"/>
              </a:spcAft>
              <a:buClr>
                <a:schemeClr val="dk1"/>
              </a:buClr>
              <a:buSzPts val="1100"/>
              <a:buChar char="•"/>
              <a:defRPr sz="1100"/>
            </a:lvl9pPr>
          </a:lstStyle>
          <a:p/>
        </p:txBody>
      </p:sp>
      <p:sp>
        <p:nvSpPr>
          <p:cNvPr id="46" name="Google Shape;46;g3f5ec991aec_0_136"/>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47" name="Google Shape;47;g3f5ec991aec_0_136"/>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48" name="Google Shape;48;g3f5ec991aec_0_136"/>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g3f5ec991aec_0_145"/>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51" name="Google Shape;51;g3f5ec991aec_0_145"/>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52" name="Google Shape;52;g3f5ec991aec_0_145"/>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53" name="Google Shape;53;g3f5ec991aec_0_145"/>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g3f5ec991aec_0_150"/>
          <p:cNvSpPr txBox="1"/>
          <p:nvPr>
            <p:ph type="title"/>
          </p:nvPr>
        </p:nvSpPr>
        <p:spPr>
          <a:xfrm>
            <a:off x="304800" y="182033"/>
            <a:ext cx="2005500" cy="774600"/>
          </a:xfrm>
          <a:prstGeom prst="rect">
            <a:avLst/>
          </a:prstGeom>
          <a:noFill/>
          <a:ln>
            <a:noFill/>
          </a:ln>
        </p:spPr>
        <p:txBody>
          <a:bodyPr anchorCtr="0" anchor="b" bIns="30475" lIns="60950" spcFirstLastPara="1" rIns="60950" wrap="square" tIns="30475">
            <a:normAutofit/>
          </a:bodyPr>
          <a:lstStyle>
            <a:lvl1pPr lvl="0" algn="l">
              <a:lnSpc>
                <a:spcPct val="100000"/>
              </a:lnSpc>
              <a:spcBef>
                <a:spcPts val="0"/>
              </a:spcBef>
              <a:spcAft>
                <a:spcPts val="0"/>
              </a:spcAft>
              <a:buClr>
                <a:schemeClr val="dk1"/>
              </a:buClr>
              <a:buSzPts val="1300"/>
              <a:buFont typeface="Calibri"/>
              <a:buNone/>
              <a:defRPr b="1" sz="13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56" name="Google Shape;56;g3f5ec991aec_0_150"/>
          <p:cNvSpPr txBox="1"/>
          <p:nvPr>
            <p:ph idx="1" type="body"/>
          </p:nvPr>
        </p:nvSpPr>
        <p:spPr>
          <a:xfrm>
            <a:off x="2383367" y="182033"/>
            <a:ext cx="3407700" cy="3902100"/>
          </a:xfrm>
          <a:prstGeom prst="rect">
            <a:avLst/>
          </a:prstGeom>
          <a:noFill/>
          <a:ln>
            <a:noFill/>
          </a:ln>
        </p:spPr>
        <p:txBody>
          <a:bodyPr anchorCtr="0" anchor="t" bIns="30475" lIns="60950" spcFirstLastPara="1" rIns="60950" wrap="square" tIns="30475">
            <a:normAutofit/>
          </a:bodyPr>
          <a:lstStyle>
            <a:lvl1pPr indent="-361950" lvl="0" marL="457200" algn="l">
              <a:lnSpc>
                <a:spcPct val="100000"/>
              </a:lnSpc>
              <a:spcBef>
                <a:spcPts val="400"/>
              </a:spcBef>
              <a:spcAft>
                <a:spcPts val="0"/>
              </a:spcAft>
              <a:buClr>
                <a:schemeClr val="dk1"/>
              </a:buClr>
              <a:buSzPts val="2100"/>
              <a:buChar char="•"/>
              <a:defRPr sz="2100"/>
            </a:lvl1pPr>
            <a:lvl2pPr indent="-349250" lvl="1" marL="914400" algn="l">
              <a:lnSpc>
                <a:spcPct val="100000"/>
              </a:lnSpc>
              <a:spcBef>
                <a:spcPts val="400"/>
              </a:spcBef>
              <a:spcAft>
                <a:spcPts val="0"/>
              </a:spcAft>
              <a:buClr>
                <a:schemeClr val="dk1"/>
              </a:buClr>
              <a:buSzPts val="1900"/>
              <a:buChar char="–"/>
              <a:defRPr sz="1900"/>
            </a:lvl2pPr>
            <a:lvl3pPr indent="-330200" lvl="2" marL="1371600" algn="l">
              <a:lnSpc>
                <a:spcPct val="100000"/>
              </a:lnSpc>
              <a:spcBef>
                <a:spcPts val="300"/>
              </a:spcBef>
              <a:spcAft>
                <a:spcPts val="0"/>
              </a:spcAft>
              <a:buClr>
                <a:schemeClr val="dk1"/>
              </a:buClr>
              <a:buSzPts val="1600"/>
              <a:buChar char="•"/>
              <a:defRPr sz="1600"/>
            </a:lvl3pPr>
            <a:lvl4pPr indent="-311150" lvl="3" marL="1828800" algn="l">
              <a:lnSpc>
                <a:spcPct val="100000"/>
              </a:lnSpc>
              <a:spcBef>
                <a:spcPts val="300"/>
              </a:spcBef>
              <a:spcAft>
                <a:spcPts val="0"/>
              </a:spcAft>
              <a:buClr>
                <a:schemeClr val="dk1"/>
              </a:buClr>
              <a:buSzPts val="1300"/>
              <a:buChar char="–"/>
              <a:defRPr sz="1300"/>
            </a:lvl4pPr>
            <a:lvl5pPr indent="-311150" lvl="4" marL="2286000" algn="l">
              <a:lnSpc>
                <a:spcPct val="100000"/>
              </a:lnSpc>
              <a:spcBef>
                <a:spcPts val="300"/>
              </a:spcBef>
              <a:spcAft>
                <a:spcPts val="0"/>
              </a:spcAft>
              <a:buClr>
                <a:schemeClr val="dk1"/>
              </a:buClr>
              <a:buSzPts val="1300"/>
              <a:buChar char="»"/>
              <a:defRPr sz="1300"/>
            </a:lvl5pPr>
            <a:lvl6pPr indent="-311150" lvl="5" marL="2743200" algn="l">
              <a:lnSpc>
                <a:spcPct val="100000"/>
              </a:lnSpc>
              <a:spcBef>
                <a:spcPts val="300"/>
              </a:spcBef>
              <a:spcAft>
                <a:spcPts val="0"/>
              </a:spcAft>
              <a:buClr>
                <a:schemeClr val="dk1"/>
              </a:buClr>
              <a:buSzPts val="1300"/>
              <a:buChar char="•"/>
              <a:defRPr sz="1300"/>
            </a:lvl6pPr>
            <a:lvl7pPr indent="-311150" lvl="6" marL="3200400" algn="l">
              <a:lnSpc>
                <a:spcPct val="100000"/>
              </a:lnSpc>
              <a:spcBef>
                <a:spcPts val="300"/>
              </a:spcBef>
              <a:spcAft>
                <a:spcPts val="0"/>
              </a:spcAft>
              <a:buClr>
                <a:schemeClr val="dk1"/>
              </a:buClr>
              <a:buSzPts val="1300"/>
              <a:buChar char="•"/>
              <a:defRPr sz="1300"/>
            </a:lvl7pPr>
            <a:lvl8pPr indent="-311150" lvl="7" marL="3657600" algn="l">
              <a:lnSpc>
                <a:spcPct val="100000"/>
              </a:lnSpc>
              <a:spcBef>
                <a:spcPts val="300"/>
              </a:spcBef>
              <a:spcAft>
                <a:spcPts val="0"/>
              </a:spcAft>
              <a:buClr>
                <a:schemeClr val="dk1"/>
              </a:buClr>
              <a:buSzPts val="1300"/>
              <a:buChar char="•"/>
              <a:defRPr sz="1300"/>
            </a:lvl8pPr>
            <a:lvl9pPr indent="-311150" lvl="8" marL="4114800" algn="l">
              <a:lnSpc>
                <a:spcPct val="100000"/>
              </a:lnSpc>
              <a:spcBef>
                <a:spcPts val="300"/>
              </a:spcBef>
              <a:spcAft>
                <a:spcPts val="0"/>
              </a:spcAft>
              <a:buClr>
                <a:schemeClr val="dk1"/>
              </a:buClr>
              <a:buSzPts val="1300"/>
              <a:buChar char="•"/>
              <a:defRPr sz="1300"/>
            </a:lvl9pPr>
          </a:lstStyle>
          <a:p/>
        </p:txBody>
      </p:sp>
      <p:sp>
        <p:nvSpPr>
          <p:cNvPr id="57" name="Google Shape;57;g3f5ec991aec_0_150"/>
          <p:cNvSpPr txBox="1"/>
          <p:nvPr>
            <p:ph idx="2" type="body"/>
          </p:nvPr>
        </p:nvSpPr>
        <p:spPr>
          <a:xfrm>
            <a:off x="304800" y="956733"/>
            <a:ext cx="2005500" cy="3127500"/>
          </a:xfrm>
          <a:prstGeom prst="rect">
            <a:avLst/>
          </a:prstGeom>
          <a:noFill/>
          <a:ln>
            <a:noFill/>
          </a:ln>
        </p:spPr>
        <p:txBody>
          <a:bodyPr anchorCtr="0" anchor="t" bIns="30475" lIns="60950" spcFirstLastPara="1" rIns="60950" wrap="square" tIns="30475">
            <a:normAutofit/>
          </a:bodyPr>
          <a:lstStyle>
            <a:lvl1pPr indent="-228600" lvl="0" marL="457200" algn="l">
              <a:lnSpc>
                <a:spcPct val="100000"/>
              </a:lnSpc>
              <a:spcBef>
                <a:spcPts val="200"/>
              </a:spcBef>
              <a:spcAft>
                <a:spcPts val="0"/>
              </a:spcAft>
              <a:buClr>
                <a:schemeClr val="dk1"/>
              </a:buClr>
              <a:buSzPts val="900"/>
              <a:buNone/>
              <a:defRPr sz="900"/>
            </a:lvl1pPr>
            <a:lvl2pPr indent="-228600" lvl="1" marL="914400" algn="l">
              <a:lnSpc>
                <a:spcPct val="100000"/>
              </a:lnSpc>
              <a:spcBef>
                <a:spcPts val="200"/>
              </a:spcBef>
              <a:spcAft>
                <a:spcPts val="0"/>
              </a:spcAft>
              <a:buClr>
                <a:schemeClr val="dk1"/>
              </a:buClr>
              <a:buSzPts val="800"/>
              <a:buNone/>
              <a:defRPr sz="800"/>
            </a:lvl2pPr>
            <a:lvl3pPr indent="-228600" lvl="2" marL="1371600" algn="l">
              <a:lnSpc>
                <a:spcPct val="100000"/>
              </a:lnSpc>
              <a:spcBef>
                <a:spcPts val="100"/>
              </a:spcBef>
              <a:spcAft>
                <a:spcPts val="0"/>
              </a:spcAft>
              <a:buClr>
                <a:schemeClr val="dk1"/>
              </a:buClr>
              <a:buSzPts val="700"/>
              <a:buNone/>
              <a:defRPr sz="700"/>
            </a:lvl3pPr>
            <a:lvl4pPr indent="-228600" lvl="3" marL="1828800" algn="l">
              <a:lnSpc>
                <a:spcPct val="100000"/>
              </a:lnSpc>
              <a:spcBef>
                <a:spcPts val="100"/>
              </a:spcBef>
              <a:spcAft>
                <a:spcPts val="0"/>
              </a:spcAft>
              <a:buClr>
                <a:schemeClr val="dk1"/>
              </a:buClr>
              <a:buSzPts val="600"/>
              <a:buNone/>
              <a:defRPr sz="600"/>
            </a:lvl4pPr>
            <a:lvl5pPr indent="-228600" lvl="4" marL="2286000" algn="l">
              <a:lnSpc>
                <a:spcPct val="100000"/>
              </a:lnSpc>
              <a:spcBef>
                <a:spcPts val="100"/>
              </a:spcBef>
              <a:spcAft>
                <a:spcPts val="0"/>
              </a:spcAft>
              <a:buClr>
                <a:schemeClr val="dk1"/>
              </a:buClr>
              <a:buSzPts val="600"/>
              <a:buNone/>
              <a:defRPr sz="600"/>
            </a:lvl5pPr>
            <a:lvl6pPr indent="-228600" lvl="5" marL="2743200" algn="l">
              <a:lnSpc>
                <a:spcPct val="100000"/>
              </a:lnSpc>
              <a:spcBef>
                <a:spcPts val="100"/>
              </a:spcBef>
              <a:spcAft>
                <a:spcPts val="0"/>
              </a:spcAft>
              <a:buClr>
                <a:schemeClr val="dk1"/>
              </a:buClr>
              <a:buSzPts val="600"/>
              <a:buNone/>
              <a:defRPr sz="600"/>
            </a:lvl6pPr>
            <a:lvl7pPr indent="-228600" lvl="6" marL="3200400" algn="l">
              <a:lnSpc>
                <a:spcPct val="100000"/>
              </a:lnSpc>
              <a:spcBef>
                <a:spcPts val="100"/>
              </a:spcBef>
              <a:spcAft>
                <a:spcPts val="0"/>
              </a:spcAft>
              <a:buClr>
                <a:schemeClr val="dk1"/>
              </a:buClr>
              <a:buSzPts val="600"/>
              <a:buNone/>
              <a:defRPr sz="600"/>
            </a:lvl7pPr>
            <a:lvl8pPr indent="-228600" lvl="7" marL="3657600" algn="l">
              <a:lnSpc>
                <a:spcPct val="100000"/>
              </a:lnSpc>
              <a:spcBef>
                <a:spcPts val="100"/>
              </a:spcBef>
              <a:spcAft>
                <a:spcPts val="0"/>
              </a:spcAft>
              <a:buClr>
                <a:schemeClr val="dk1"/>
              </a:buClr>
              <a:buSzPts val="600"/>
              <a:buNone/>
              <a:defRPr sz="600"/>
            </a:lvl8pPr>
            <a:lvl9pPr indent="-228600" lvl="8" marL="4114800" algn="l">
              <a:lnSpc>
                <a:spcPct val="100000"/>
              </a:lnSpc>
              <a:spcBef>
                <a:spcPts val="100"/>
              </a:spcBef>
              <a:spcAft>
                <a:spcPts val="0"/>
              </a:spcAft>
              <a:buClr>
                <a:schemeClr val="dk1"/>
              </a:buClr>
              <a:buSzPts val="600"/>
              <a:buNone/>
              <a:defRPr sz="600"/>
            </a:lvl9pPr>
          </a:lstStyle>
          <a:p/>
        </p:txBody>
      </p:sp>
      <p:sp>
        <p:nvSpPr>
          <p:cNvPr id="58" name="Google Shape;58;g3f5ec991aec_0_150"/>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59" name="Google Shape;59;g3f5ec991aec_0_150"/>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60" name="Google Shape;60;g3f5ec991aec_0_150"/>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g3f5ec991aec_0_157"/>
          <p:cNvSpPr txBox="1"/>
          <p:nvPr>
            <p:ph type="title"/>
          </p:nvPr>
        </p:nvSpPr>
        <p:spPr>
          <a:xfrm>
            <a:off x="1194859" y="3200400"/>
            <a:ext cx="3657600" cy="377700"/>
          </a:xfrm>
          <a:prstGeom prst="rect">
            <a:avLst/>
          </a:prstGeom>
          <a:noFill/>
          <a:ln>
            <a:noFill/>
          </a:ln>
        </p:spPr>
        <p:txBody>
          <a:bodyPr anchorCtr="0" anchor="b" bIns="30475" lIns="60950" spcFirstLastPara="1" rIns="60950" wrap="square" tIns="30475">
            <a:normAutofit/>
          </a:bodyPr>
          <a:lstStyle>
            <a:lvl1pPr lvl="0" algn="l">
              <a:lnSpc>
                <a:spcPct val="100000"/>
              </a:lnSpc>
              <a:spcBef>
                <a:spcPts val="0"/>
              </a:spcBef>
              <a:spcAft>
                <a:spcPts val="0"/>
              </a:spcAft>
              <a:buClr>
                <a:schemeClr val="dk1"/>
              </a:buClr>
              <a:buSzPts val="1300"/>
              <a:buFont typeface="Calibri"/>
              <a:buNone/>
              <a:defRPr b="1" sz="13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63" name="Google Shape;63;g3f5ec991aec_0_157"/>
          <p:cNvSpPr/>
          <p:nvPr>
            <p:ph idx="2" type="pic"/>
          </p:nvPr>
        </p:nvSpPr>
        <p:spPr>
          <a:xfrm>
            <a:off x="1194859" y="408517"/>
            <a:ext cx="3657600" cy="2743200"/>
          </a:xfrm>
          <a:prstGeom prst="rect">
            <a:avLst/>
          </a:prstGeom>
          <a:noFill/>
          <a:ln>
            <a:noFill/>
          </a:ln>
        </p:spPr>
      </p:sp>
      <p:sp>
        <p:nvSpPr>
          <p:cNvPr id="64" name="Google Shape;64;g3f5ec991aec_0_157"/>
          <p:cNvSpPr txBox="1"/>
          <p:nvPr>
            <p:ph idx="1" type="body"/>
          </p:nvPr>
        </p:nvSpPr>
        <p:spPr>
          <a:xfrm>
            <a:off x="1194859" y="3578225"/>
            <a:ext cx="3657600" cy="536700"/>
          </a:xfrm>
          <a:prstGeom prst="rect">
            <a:avLst/>
          </a:prstGeom>
          <a:noFill/>
          <a:ln>
            <a:noFill/>
          </a:ln>
        </p:spPr>
        <p:txBody>
          <a:bodyPr anchorCtr="0" anchor="t" bIns="30475" lIns="60950" spcFirstLastPara="1" rIns="60950" wrap="square" tIns="30475">
            <a:normAutofit/>
          </a:bodyPr>
          <a:lstStyle>
            <a:lvl1pPr indent="-228600" lvl="0" marL="457200" algn="l">
              <a:lnSpc>
                <a:spcPct val="100000"/>
              </a:lnSpc>
              <a:spcBef>
                <a:spcPts val="200"/>
              </a:spcBef>
              <a:spcAft>
                <a:spcPts val="0"/>
              </a:spcAft>
              <a:buClr>
                <a:schemeClr val="dk1"/>
              </a:buClr>
              <a:buSzPts val="900"/>
              <a:buNone/>
              <a:defRPr sz="900"/>
            </a:lvl1pPr>
            <a:lvl2pPr indent="-228600" lvl="1" marL="914400" algn="l">
              <a:lnSpc>
                <a:spcPct val="100000"/>
              </a:lnSpc>
              <a:spcBef>
                <a:spcPts val="200"/>
              </a:spcBef>
              <a:spcAft>
                <a:spcPts val="0"/>
              </a:spcAft>
              <a:buClr>
                <a:schemeClr val="dk1"/>
              </a:buClr>
              <a:buSzPts val="800"/>
              <a:buNone/>
              <a:defRPr sz="800"/>
            </a:lvl2pPr>
            <a:lvl3pPr indent="-228600" lvl="2" marL="1371600" algn="l">
              <a:lnSpc>
                <a:spcPct val="100000"/>
              </a:lnSpc>
              <a:spcBef>
                <a:spcPts val="100"/>
              </a:spcBef>
              <a:spcAft>
                <a:spcPts val="0"/>
              </a:spcAft>
              <a:buClr>
                <a:schemeClr val="dk1"/>
              </a:buClr>
              <a:buSzPts val="700"/>
              <a:buNone/>
              <a:defRPr sz="700"/>
            </a:lvl3pPr>
            <a:lvl4pPr indent="-228600" lvl="3" marL="1828800" algn="l">
              <a:lnSpc>
                <a:spcPct val="100000"/>
              </a:lnSpc>
              <a:spcBef>
                <a:spcPts val="100"/>
              </a:spcBef>
              <a:spcAft>
                <a:spcPts val="0"/>
              </a:spcAft>
              <a:buClr>
                <a:schemeClr val="dk1"/>
              </a:buClr>
              <a:buSzPts val="600"/>
              <a:buNone/>
              <a:defRPr sz="600"/>
            </a:lvl4pPr>
            <a:lvl5pPr indent="-228600" lvl="4" marL="2286000" algn="l">
              <a:lnSpc>
                <a:spcPct val="100000"/>
              </a:lnSpc>
              <a:spcBef>
                <a:spcPts val="100"/>
              </a:spcBef>
              <a:spcAft>
                <a:spcPts val="0"/>
              </a:spcAft>
              <a:buClr>
                <a:schemeClr val="dk1"/>
              </a:buClr>
              <a:buSzPts val="600"/>
              <a:buNone/>
              <a:defRPr sz="600"/>
            </a:lvl5pPr>
            <a:lvl6pPr indent="-228600" lvl="5" marL="2743200" algn="l">
              <a:lnSpc>
                <a:spcPct val="100000"/>
              </a:lnSpc>
              <a:spcBef>
                <a:spcPts val="100"/>
              </a:spcBef>
              <a:spcAft>
                <a:spcPts val="0"/>
              </a:spcAft>
              <a:buClr>
                <a:schemeClr val="dk1"/>
              </a:buClr>
              <a:buSzPts val="600"/>
              <a:buNone/>
              <a:defRPr sz="600"/>
            </a:lvl6pPr>
            <a:lvl7pPr indent="-228600" lvl="6" marL="3200400" algn="l">
              <a:lnSpc>
                <a:spcPct val="100000"/>
              </a:lnSpc>
              <a:spcBef>
                <a:spcPts val="100"/>
              </a:spcBef>
              <a:spcAft>
                <a:spcPts val="0"/>
              </a:spcAft>
              <a:buClr>
                <a:schemeClr val="dk1"/>
              </a:buClr>
              <a:buSzPts val="600"/>
              <a:buNone/>
              <a:defRPr sz="600"/>
            </a:lvl7pPr>
            <a:lvl8pPr indent="-228600" lvl="7" marL="3657600" algn="l">
              <a:lnSpc>
                <a:spcPct val="100000"/>
              </a:lnSpc>
              <a:spcBef>
                <a:spcPts val="100"/>
              </a:spcBef>
              <a:spcAft>
                <a:spcPts val="0"/>
              </a:spcAft>
              <a:buClr>
                <a:schemeClr val="dk1"/>
              </a:buClr>
              <a:buSzPts val="600"/>
              <a:buNone/>
              <a:defRPr sz="600"/>
            </a:lvl8pPr>
            <a:lvl9pPr indent="-228600" lvl="8" marL="4114800" algn="l">
              <a:lnSpc>
                <a:spcPct val="100000"/>
              </a:lnSpc>
              <a:spcBef>
                <a:spcPts val="100"/>
              </a:spcBef>
              <a:spcAft>
                <a:spcPts val="0"/>
              </a:spcAft>
              <a:buClr>
                <a:schemeClr val="dk1"/>
              </a:buClr>
              <a:buSzPts val="600"/>
              <a:buNone/>
              <a:defRPr sz="600"/>
            </a:lvl9pPr>
          </a:lstStyle>
          <a:p/>
        </p:txBody>
      </p:sp>
      <p:sp>
        <p:nvSpPr>
          <p:cNvPr id="65" name="Google Shape;65;g3f5ec991aec_0_157"/>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66" name="Google Shape;66;g3f5ec991aec_0_157"/>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67" name="Google Shape;67;g3f5ec991aec_0_157"/>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g3f5ec991aec_0_164"/>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70" name="Google Shape;70;g3f5ec991aec_0_164"/>
          <p:cNvSpPr txBox="1"/>
          <p:nvPr>
            <p:ph idx="1" type="body"/>
          </p:nvPr>
        </p:nvSpPr>
        <p:spPr>
          <a:xfrm rot="5400000">
            <a:off x="1539300" y="-167700"/>
            <a:ext cx="3017400" cy="5486400"/>
          </a:xfrm>
          <a:prstGeom prst="rect">
            <a:avLst/>
          </a:prstGeom>
          <a:noFill/>
          <a:ln>
            <a:noFill/>
          </a:ln>
        </p:spPr>
        <p:txBody>
          <a:bodyPr anchorCtr="0" anchor="t" bIns="30475" lIns="60950" spcFirstLastPara="1" rIns="60950" wrap="square" tIns="30475">
            <a:normAutofit/>
          </a:bodyPr>
          <a:lstStyle>
            <a:lvl1pPr indent="-304800" lvl="0" marL="457200" algn="l">
              <a:lnSpc>
                <a:spcPct val="100000"/>
              </a:lnSpc>
              <a:spcBef>
                <a:spcPts val="200"/>
              </a:spcBef>
              <a:spcAft>
                <a:spcPts val="0"/>
              </a:spcAft>
              <a:buClr>
                <a:schemeClr val="dk1"/>
              </a:buClr>
              <a:buSzPts val="1200"/>
              <a:buChar char="•"/>
              <a:defRPr/>
            </a:lvl1pPr>
            <a:lvl2pPr indent="-304800" lvl="1" marL="914400" algn="l">
              <a:lnSpc>
                <a:spcPct val="100000"/>
              </a:lnSpc>
              <a:spcBef>
                <a:spcPts val="200"/>
              </a:spcBef>
              <a:spcAft>
                <a:spcPts val="0"/>
              </a:spcAft>
              <a:buClr>
                <a:schemeClr val="dk1"/>
              </a:buClr>
              <a:buSzPts val="1200"/>
              <a:buChar char="–"/>
              <a:defRPr/>
            </a:lvl2pPr>
            <a:lvl3pPr indent="-304800" lvl="2" marL="1371600" algn="l">
              <a:lnSpc>
                <a:spcPct val="100000"/>
              </a:lnSpc>
              <a:spcBef>
                <a:spcPts val="200"/>
              </a:spcBef>
              <a:spcAft>
                <a:spcPts val="0"/>
              </a:spcAft>
              <a:buClr>
                <a:schemeClr val="dk1"/>
              </a:buClr>
              <a:buSzPts val="1200"/>
              <a:buChar char="•"/>
              <a:defRPr/>
            </a:lvl3pPr>
            <a:lvl4pPr indent="-304800" lvl="3" marL="1828800" algn="l">
              <a:lnSpc>
                <a:spcPct val="100000"/>
              </a:lnSpc>
              <a:spcBef>
                <a:spcPts val="200"/>
              </a:spcBef>
              <a:spcAft>
                <a:spcPts val="0"/>
              </a:spcAft>
              <a:buClr>
                <a:schemeClr val="dk1"/>
              </a:buClr>
              <a:buSzPts val="1200"/>
              <a:buChar char="–"/>
              <a:defRPr/>
            </a:lvl4pPr>
            <a:lvl5pPr indent="-304800" lvl="4" marL="2286000" algn="l">
              <a:lnSpc>
                <a:spcPct val="100000"/>
              </a:lnSpc>
              <a:spcBef>
                <a:spcPts val="200"/>
              </a:spcBef>
              <a:spcAft>
                <a:spcPts val="0"/>
              </a:spcAft>
              <a:buClr>
                <a:schemeClr val="dk1"/>
              </a:buClr>
              <a:buSzPts val="1200"/>
              <a:buChar char="»"/>
              <a:defRPr/>
            </a:lvl5pPr>
            <a:lvl6pPr indent="-304800" lvl="5" marL="2743200" algn="l">
              <a:lnSpc>
                <a:spcPct val="100000"/>
              </a:lnSpc>
              <a:spcBef>
                <a:spcPts val="200"/>
              </a:spcBef>
              <a:spcAft>
                <a:spcPts val="0"/>
              </a:spcAft>
              <a:buClr>
                <a:schemeClr val="dk1"/>
              </a:buClr>
              <a:buSzPts val="1200"/>
              <a:buChar char="•"/>
              <a:defRPr/>
            </a:lvl6pPr>
            <a:lvl7pPr indent="-304800" lvl="6" marL="3200400" algn="l">
              <a:lnSpc>
                <a:spcPct val="100000"/>
              </a:lnSpc>
              <a:spcBef>
                <a:spcPts val="200"/>
              </a:spcBef>
              <a:spcAft>
                <a:spcPts val="0"/>
              </a:spcAft>
              <a:buClr>
                <a:schemeClr val="dk1"/>
              </a:buClr>
              <a:buSzPts val="1200"/>
              <a:buChar char="•"/>
              <a:defRPr/>
            </a:lvl7pPr>
            <a:lvl8pPr indent="-304800" lvl="7" marL="3657600" algn="l">
              <a:lnSpc>
                <a:spcPct val="100000"/>
              </a:lnSpc>
              <a:spcBef>
                <a:spcPts val="200"/>
              </a:spcBef>
              <a:spcAft>
                <a:spcPts val="0"/>
              </a:spcAft>
              <a:buClr>
                <a:schemeClr val="dk1"/>
              </a:buClr>
              <a:buSzPts val="1200"/>
              <a:buChar char="•"/>
              <a:defRPr/>
            </a:lvl8pPr>
            <a:lvl9pPr indent="-304800" lvl="8" marL="4114800" algn="l">
              <a:lnSpc>
                <a:spcPct val="100000"/>
              </a:lnSpc>
              <a:spcBef>
                <a:spcPts val="200"/>
              </a:spcBef>
              <a:spcAft>
                <a:spcPts val="0"/>
              </a:spcAft>
              <a:buClr>
                <a:schemeClr val="dk1"/>
              </a:buClr>
              <a:buSzPts val="1200"/>
              <a:buChar char="•"/>
              <a:defRPr/>
            </a:lvl9pPr>
          </a:lstStyle>
          <a:p/>
        </p:txBody>
      </p:sp>
      <p:sp>
        <p:nvSpPr>
          <p:cNvPr id="71" name="Google Shape;71;g3f5ec991aec_0_164"/>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72" name="Google Shape;72;g3f5ec991aec_0_164"/>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73" name="Google Shape;73;g3f5ec991aec_0_164"/>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g3f5ec991aec_0_170"/>
          <p:cNvSpPr txBox="1"/>
          <p:nvPr>
            <p:ph type="title"/>
          </p:nvPr>
        </p:nvSpPr>
        <p:spPr>
          <a:xfrm rot="5400000">
            <a:off x="3154950" y="1447742"/>
            <a:ext cx="3900900" cy="1371600"/>
          </a:xfrm>
          <a:prstGeom prst="rect">
            <a:avLst/>
          </a:prstGeom>
          <a:noFill/>
          <a:ln>
            <a:noFill/>
          </a:ln>
        </p:spPr>
        <p:txBody>
          <a:bodyPr anchorCtr="0" anchor="ctr" bIns="30475" lIns="60950" spcFirstLastPara="1" rIns="60950" wrap="square" tIns="30475">
            <a:normAutofit/>
          </a:bodyPr>
          <a:lstStyle>
            <a:lvl1pPr lvl="0" algn="ctr">
              <a:lnSpc>
                <a:spcPct val="100000"/>
              </a:lnSpc>
              <a:spcBef>
                <a:spcPts val="0"/>
              </a:spcBef>
              <a:spcAft>
                <a:spcPts val="0"/>
              </a:spcAft>
              <a:buClr>
                <a:schemeClr val="dk1"/>
              </a:buClr>
              <a:buSzPts val="12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76" name="Google Shape;76;g3f5ec991aec_0_170"/>
          <p:cNvSpPr txBox="1"/>
          <p:nvPr>
            <p:ph idx="1" type="body"/>
          </p:nvPr>
        </p:nvSpPr>
        <p:spPr>
          <a:xfrm rot="5400000">
            <a:off x="361000" y="126992"/>
            <a:ext cx="3900900" cy="4013100"/>
          </a:xfrm>
          <a:prstGeom prst="rect">
            <a:avLst/>
          </a:prstGeom>
          <a:noFill/>
          <a:ln>
            <a:noFill/>
          </a:ln>
        </p:spPr>
        <p:txBody>
          <a:bodyPr anchorCtr="0" anchor="t" bIns="30475" lIns="60950" spcFirstLastPara="1" rIns="60950" wrap="square" tIns="30475">
            <a:normAutofit/>
          </a:bodyPr>
          <a:lstStyle>
            <a:lvl1pPr indent="-304800" lvl="0" marL="457200" algn="l">
              <a:lnSpc>
                <a:spcPct val="100000"/>
              </a:lnSpc>
              <a:spcBef>
                <a:spcPts val="200"/>
              </a:spcBef>
              <a:spcAft>
                <a:spcPts val="0"/>
              </a:spcAft>
              <a:buClr>
                <a:schemeClr val="dk1"/>
              </a:buClr>
              <a:buSzPts val="1200"/>
              <a:buChar char="•"/>
              <a:defRPr/>
            </a:lvl1pPr>
            <a:lvl2pPr indent="-304800" lvl="1" marL="914400" algn="l">
              <a:lnSpc>
                <a:spcPct val="100000"/>
              </a:lnSpc>
              <a:spcBef>
                <a:spcPts val="200"/>
              </a:spcBef>
              <a:spcAft>
                <a:spcPts val="0"/>
              </a:spcAft>
              <a:buClr>
                <a:schemeClr val="dk1"/>
              </a:buClr>
              <a:buSzPts val="1200"/>
              <a:buChar char="–"/>
              <a:defRPr/>
            </a:lvl2pPr>
            <a:lvl3pPr indent="-304800" lvl="2" marL="1371600" algn="l">
              <a:lnSpc>
                <a:spcPct val="100000"/>
              </a:lnSpc>
              <a:spcBef>
                <a:spcPts val="200"/>
              </a:spcBef>
              <a:spcAft>
                <a:spcPts val="0"/>
              </a:spcAft>
              <a:buClr>
                <a:schemeClr val="dk1"/>
              </a:buClr>
              <a:buSzPts val="1200"/>
              <a:buChar char="•"/>
              <a:defRPr/>
            </a:lvl3pPr>
            <a:lvl4pPr indent="-304800" lvl="3" marL="1828800" algn="l">
              <a:lnSpc>
                <a:spcPct val="100000"/>
              </a:lnSpc>
              <a:spcBef>
                <a:spcPts val="200"/>
              </a:spcBef>
              <a:spcAft>
                <a:spcPts val="0"/>
              </a:spcAft>
              <a:buClr>
                <a:schemeClr val="dk1"/>
              </a:buClr>
              <a:buSzPts val="1200"/>
              <a:buChar char="–"/>
              <a:defRPr/>
            </a:lvl4pPr>
            <a:lvl5pPr indent="-304800" lvl="4" marL="2286000" algn="l">
              <a:lnSpc>
                <a:spcPct val="100000"/>
              </a:lnSpc>
              <a:spcBef>
                <a:spcPts val="200"/>
              </a:spcBef>
              <a:spcAft>
                <a:spcPts val="0"/>
              </a:spcAft>
              <a:buClr>
                <a:schemeClr val="dk1"/>
              </a:buClr>
              <a:buSzPts val="1200"/>
              <a:buChar char="»"/>
              <a:defRPr/>
            </a:lvl5pPr>
            <a:lvl6pPr indent="-304800" lvl="5" marL="2743200" algn="l">
              <a:lnSpc>
                <a:spcPct val="100000"/>
              </a:lnSpc>
              <a:spcBef>
                <a:spcPts val="200"/>
              </a:spcBef>
              <a:spcAft>
                <a:spcPts val="0"/>
              </a:spcAft>
              <a:buClr>
                <a:schemeClr val="dk1"/>
              </a:buClr>
              <a:buSzPts val="1200"/>
              <a:buChar char="•"/>
              <a:defRPr/>
            </a:lvl6pPr>
            <a:lvl7pPr indent="-304800" lvl="6" marL="3200400" algn="l">
              <a:lnSpc>
                <a:spcPct val="100000"/>
              </a:lnSpc>
              <a:spcBef>
                <a:spcPts val="200"/>
              </a:spcBef>
              <a:spcAft>
                <a:spcPts val="0"/>
              </a:spcAft>
              <a:buClr>
                <a:schemeClr val="dk1"/>
              </a:buClr>
              <a:buSzPts val="1200"/>
              <a:buChar char="•"/>
              <a:defRPr/>
            </a:lvl7pPr>
            <a:lvl8pPr indent="-304800" lvl="7" marL="3657600" algn="l">
              <a:lnSpc>
                <a:spcPct val="100000"/>
              </a:lnSpc>
              <a:spcBef>
                <a:spcPts val="200"/>
              </a:spcBef>
              <a:spcAft>
                <a:spcPts val="0"/>
              </a:spcAft>
              <a:buClr>
                <a:schemeClr val="dk1"/>
              </a:buClr>
              <a:buSzPts val="1200"/>
              <a:buChar char="•"/>
              <a:defRPr/>
            </a:lvl8pPr>
            <a:lvl9pPr indent="-304800" lvl="8" marL="4114800" algn="l">
              <a:lnSpc>
                <a:spcPct val="100000"/>
              </a:lnSpc>
              <a:spcBef>
                <a:spcPts val="200"/>
              </a:spcBef>
              <a:spcAft>
                <a:spcPts val="0"/>
              </a:spcAft>
              <a:buClr>
                <a:schemeClr val="dk1"/>
              </a:buClr>
              <a:buSzPts val="1200"/>
              <a:buChar char="•"/>
              <a:defRPr/>
            </a:lvl9pPr>
          </a:lstStyle>
          <a:p/>
        </p:txBody>
      </p:sp>
      <p:sp>
        <p:nvSpPr>
          <p:cNvPr id="77" name="Google Shape;77;g3f5ec991aec_0_170"/>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78" name="Google Shape;78;g3f5ec991aec_0_170"/>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lnSpc>
                <a:spcPct val="100000"/>
              </a:lnSpc>
              <a:spcBef>
                <a:spcPts val="0"/>
              </a:spcBef>
              <a:spcAft>
                <a:spcPts val="0"/>
              </a:spcAft>
              <a:buSzPts val="900"/>
              <a:buNone/>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79" name="Google Shape;79;g3f5ec991aec_0_170"/>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g3f5ec991aec_0_101"/>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marR="0" rtl="0" algn="ctr">
              <a:lnSpc>
                <a:spcPct val="100000"/>
              </a:lnSpc>
              <a:spcBef>
                <a:spcPts val="0"/>
              </a:spcBef>
              <a:spcAft>
                <a:spcPts val="0"/>
              </a:spcAft>
              <a:buClr>
                <a:schemeClr val="dk1"/>
              </a:buClr>
              <a:buSzPts val="2900"/>
              <a:buFont typeface="Calibri"/>
              <a:buNone/>
              <a:defRPr b="0" i="0" sz="29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1200" u="none" cap="none" strike="noStrike">
                <a:solidFill>
                  <a:srgbClr val="000000"/>
                </a:solidFill>
                <a:latin typeface="Arial"/>
                <a:ea typeface="Arial"/>
                <a:cs typeface="Arial"/>
                <a:sym typeface="Arial"/>
              </a:defRPr>
            </a:lvl9pPr>
          </a:lstStyle>
          <a:p/>
        </p:txBody>
      </p:sp>
      <p:sp>
        <p:nvSpPr>
          <p:cNvPr id="7" name="Google Shape;7;g3f5ec991aec_0_101"/>
          <p:cNvSpPr txBox="1"/>
          <p:nvPr>
            <p:ph idx="1" type="body"/>
          </p:nvPr>
        </p:nvSpPr>
        <p:spPr>
          <a:xfrm>
            <a:off x="304800" y="1066800"/>
            <a:ext cx="5486400" cy="3017400"/>
          </a:xfrm>
          <a:prstGeom prst="rect">
            <a:avLst/>
          </a:prstGeom>
          <a:noFill/>
          <a:ln>
            <a:noFill/>
          </a:ln>
        </p:spPr>
        <p:txBody>
          <a:bodyPr anchorCtr="0" anchor="t" bIns="30475" lIns="60950" spcFirstLastPara="1" rIns="60950" wrap="square" tIns="30475">
            <a:normAutofit/>
          </a:bodyPr>
          <a:lstStyle>
            <a:lvl1pPr indent="-361950" lvl="0" marL="457200" marR="0" rtl="0" algn="l">
              <a:lnSpc>
                <a:spcPct val="100000"/>
              </a:lnSpc>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9250" lvl="1" marL="914400" marR="0" rtl="0" algn="l">
              <a:lnSpc>
                <a:spcPct val="100000"/>
              </a:lnSpc>
              <a:spcBef>
                <a:spcPts val="400"/>
              </a:spcBef>
              <a:spcAft>
                <a:spcPts val="0"/>
              </a:spcAft>
              <a:buClr>
                <a:schemeClr val="dk1"/>
              </a:buClr>
              <a:buSzPts val="1900"/>
              <a:buFont typeface="Arial"/>
              <a:buChar char="–"/>
              <a:defRPr b="0" i="0" sz="1900" u="none" cap="none" strike="noStrike">
                <a:solidFill>
                  <a:schemeClr val="dk1"/>
                </a:solidFill>
                <a:latin typeface="Calibri"/>
                <a:ea typeface="Calibri"/>
                <a:cs typeface="Calibri"/>
                <a:sym typeface="Calibri"/>
              </a:defRPr>
            </a:lvl2pPr>
            <a:lvl3pPr indent="-330200" lvl="2" marL="1371600" marR="0" rtl="0" algn="l">
              <a:lnSpc>
                <a:spcPct val="100000"/>
              </a:lnSpc>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3pPr>
            <a:lvl4pPr indent="-311150" lvl="3" marL="1828800" marR="0" rtl="0" algn="l">
              <a:lnSpc>
                <a:spcPct val="100000"/>
              </a:lnSpc>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4pPr>
            <a:lvl5pPr indent="-311150" lvl="4" marL="2286000" marR="0" rtl="0" algn="l">
              <a:lnSpc>
                <a:spcPct val="100000"/>
              </a:lnSpc>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5pPr>
            <a:lvl6pPr indent="-311150" lvl="5" marL="2743200" marR="0" rtl="0" algn="l">
              <a:lnSpc>
                <a:spcPct val="100000"/>
              </a:lnSpc>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6pPr>
            <a:lvl7pPr indent="-311150" lvl="6" marL="3200400" marR="0" rtl="0" algn="l">
              <a:lnSpc>
                <a:spcPct val="100000"/>
              </a:lnSpc>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7pPr>
            <a:lvl8pPr indent="-311150" lvl="7" marL="3657600" marR="0" rtl="0" algn="l">
              <a:lnSpc>
                <a:spcPct val="100000"/>
              </a:lnSpc>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8pPr>
            <a:lvl9pPr indent="-311150" lvl="8" marL="4114800" marR="0" rtl="0" algn="l">
              <a:lnSpc>
                <a:spcPct val="100000"/>
              </a:lnSpc>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9pPr>
          </a:lstStyle>
          <a:p/>
        </p:txBody>
      </p:sp>
      <p:sp>
        <p:nvSpPr>
          <p:cNvPr id="8" name="Google Shape;8;g3f5ec991aec_0_101"/>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marR="0" rtl="0" algn="l">
              <a:lnSpc>
                <a:spcPct val="100000"/>
              </a:lnSpc>
              <a:spcBef>
                <a:spcPts val="0"/>
              </a:spcBef>
              <a:spcAft>
                <a:spcPts val="0"/>
              </a:spcAft>
              <a:buClr>
                <a:srgbClr val="000000"/>
              </a:buClr>
              <a:buSzPts val="900"/>
              <a:buFont typeface="Arial"/>
              <a:buNone/>
              <a:defRPr b="0" i="0" sz="8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9pPr>
          </a:lstStyle>
          <a:p/>
        </p:txBody>
      </p:sp>
      <p:sp>
        <p:nvSpPr>
          <p:cNvPr id="9" name="Google Shape;9;g3f5ec991aec_0_101"/>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marR="0" rtl="0" algn="ctr">
              <a:lnSpc>
                <a:spcPct val="100000"/>
              </a:lnSpc>
              <a:spcBef>
                <a:spcPts val="0"/>
              </a:spcBef>
              <a:spcAft>
                <a:spcPts val="0"/>
              </a:spcAft>
              <a:buClr>
                <a:srgbClr val="000000"/>
              </a:buClr>
              <a:buSzPts val="900"/>
              <a:buFont typeface="Arial"/>
              <a:buNone/>
              <a:defRPr b="0" i="0" sz="8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900"/>
              <a:buFont typeface="Arial"/>
              <a:buNone/>
              <a:defRPr b="0" i="0" sz="1200" u="none" cap="none" strike="noStrike">
                <a:solidFill>
                  <a:schemeClr val="dk1"/>
                </a:solidFill>
                <a:latin typeface="Calibri"/>
                <a:ea typeface="Calibri"/>
                <a:cs typeface="Calibri"/>
                <a:sym typeface="Calibri"/>
              </a:defRPr>
            </a:lvl9pPr>
          </a:lstStyle>
          <a:p/>
        </p:txBody>
      </p:sp>
      <p:sp>
        <p:nvSpPr>
          <p:cNvPr id="10" name="Google Shape;10;g3f5ec991aec_0_101"/>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7.png"/><Relationship Id="rId5"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jpg"/><Relationship Id="rId4" Type="http://schemas.openxmlformats.org/officeDocument/2006/relationships/hyperlink" Target="https://www.midlandisd.net/students-parents/dropout-prevention"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17.png"/><Relationship Id="rId6" Type="http://schemas.openxmlformats.org/officeDocument/2006/relationships/hyperlink" Target="http://www.youtube.com/watch?v=H0UqXvYKI3w" TargetMode="External"/><Relationship Id="rId7" Type="http://schemas.openxmlformats.org/officeDocument/2006/relationships/image" Target="../media/image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s://www.midlandisd.net/students-parents/dropout-prevention" TargetMode="External"/><Relationship Id="rId4" Type="http://schemas.openxmlformats.org/officeDocument/2006/relationships/hyperlink" Target="https://www.midlandisd.net/fs/resource-manager/view/01f83ea9-74d5-4a9d-b6e4-1cc2d0afea43" TargetMode="External"/><Relationship Id="rId5" Type="http://schemas.openxmlformats.org/officeDocument/2006/relationships/hyperlink" Target="https://midlandisdnet-my.sharepoint.com/:o:/g/personal/angelica_guzman_midlandisd_org/EtFJmgW1FxRImBAm-3pO6I0B06d235dJGjCCgv0MFb1vuQ?rtime=5_nkJxbv3Ug" TargetMode="External"/><Relationship Id="rId6" Type="http://schemas.openxmlformats.org/officeDocument/2006/relationships/hyperlink" Target="mailto:amber.day@midlandisd.ne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nvSpPr>
        <p:spPr>
          <a:xfrm>
            <a:off x="5624999" y="2902634"/>
            <a:ext cx="6186000" cy="1010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5164">
                <a:solidFill>
                  <a:srgbClr val="1D468E"/>
                </a:solidFill>
                <a:latin typeface="Poppins"/>
                <a:ea typeface="Poppins"/>
                <a:cs typeface="Poppins"/>
                <a:sym typeface="Poppins"/>
              </a:rPr>
              <a:t>Leavers 101</a:t>
            </a:r>
            <a:endParaRPr b="1" sz="100">
              <a:solidFill>
                <a:srgbClr val="1D468E"/>
              </a:solidFill>
              <a:latin typeface="Poppins"/>
              <a:ea typeface="Poppins"/>
              <a:cs typeface="Poppins"/>
              <a:sym typeface="Poppins"/>
            </a:endParaRPr>
          </a:p>
          <a:p>
            <a:pPr indent="0" lvl="0" marL="0" marR="0" rtl="0" algn="ctr">
              <a:lnSpc>
                <a:spcPct val="100000"/>
              </a:lnSpc>
              <a:spcBef>
                <a:spcPts val="0"/>
              </a:spcBef>
              <a:spcAft>
                <a:spcPts val="0"/>
              </a:spcAft>
              <a:buNone/>
            </a:pPr>
            <a:r>
              <a:t/>
            </a:r>
            <a:endParaRPr/>
          </a:p>
        </p:txBody>
      </p:sp>
      <p:sp>
        <p:nvSpPr>
          <p:cNvPr id="85" name="Google Shape;85;p1"/>
          <p:cNvSpPr/>
          <p:nvPr/>
        </p:nvSpPr>
        <p:spPr>
          <a:xfrm rot="5400000">
            <a:off x="-1541696" y="1489316"/>
            <a:ext cx="6853382" cy="3837050"/>
          </a:xfrm>
          <a:custGeom>
            <a:rect b="b" l="l" r="r" t="t"/>
            <a:pathLst>
              <a:path extrusionOk="0" h="7040458" w="10305838">
                <a:moveTo>
                  <a:pt x="0" y="0"/>
                </a:moveTo>
                <a:lnTo>
                  <a:pt x="10305838" y="0"/>
                </a:lnTo>
                <a:lnTo>
                  <a:pt x="10305838" y="7040458"/>
                </a:lnTo>
                <a:lnTo>
                  <a:pt x="0" y="7040458"/>
                </a:lnTo>
                <a:lnTo>
                  <a:pt x="0" y="0"/>
                </a:lnTo>
                <a:close/>
              </a:path>
            </a:pathLst>
          </a:custGeom>
          <a:blipFill rotWithShape="1">
            <a:blip r:embed="rId3">
              <a:alphaModFix/>
            </a:blip>
            <a:stretch>
              <a:fillRect b="-29161" l="0" r="0" t="0"/>
            </a:stretch>
          </a:blipFill>
          <a:ln>
            <a:noFill/>
          </a:ln>
        </p:spPr>
      </p:sp>
      <p:sp>
        <p:nvSpPr>
          <p:cNvPr id="86" name="Google Shape;86;p1"/>
          <p:cNvSpPr/>
          <p:nvPr/>
        </p:nvSpPr>
        <p:spPr>
          <a:xfrm>
            <a:off x="523641" y="776218"/>
            <a:ext cx="5305552" cy="5305552"/>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5"/>
          <p:cNvSpPr txBox="1"/>
          <p:nvPr/>
        </p:nvSpPr>
        <p:spPr>
          <a:xfrm>
            <a:off x="901874" y="550575"/>
            <a:ext cx="8433300" cy="568800"/>
          </a:xfrm>
          <a:prstGeom prst="rect">
            <a:avLst/>
          </a:prstGeom>
          <a:noFill/>
          <a:ln>
            <a:noFill/>
          </a:ln>
        </p:spPr>
        <p:txBody>
          <a:bodyPr anchorCtr="0" anchor="t" bIns="0" lIns="0" spcFirstLastPara="1" rIns="0" wrap="square" tIns="0">
            <a:spAutoFit/>
          </a:bodyPr>
          <a:lstStyle/>
          <a:p>
            <a:pPr indent="0" lvl="0" marL="0" marR="0" rtl="0" algn="l">
              <a:lnSpc>
                <a:spcPct val="99008"/>
              </a:lnSpc>
              <a:spcBef>
                <a:spcPts val="0"/>
              </a:spcBef>
              <a:spcAft>
                <a:spcPts val="0"/>
              </a:spcAft>
              <a:buNone/>
            </a:pPr>
            <a:r>
              <a:rPr b="1" lang="en-US" sz="3732">
                <a:solidFill>
                  <a:srgbClr val="D12229"/>
                </a:solidFill>
                <a:latin typeface="Poppins"/>
                <a:ea typeface="Poppins"/>
                <a:cs typeface="Poppins"/>
                <a:sym typeface="Poppins"/>
              </a:rPr>
              <a:t>Why Should PEIMS Matter to Me?</a:t>
            </a:r>
            <a:endParaRPr b="1">
              <a:latin typeface="Poppins"/>
              <a:ea typeface="Poppins"/>
              <a:cs typeface="Poppins"/>
              <a:sym typeface="Poppins"/>
            </a:endParaRPr>
          </a:p>
        </p:txBody>
      </p:sp>
      <p:sp>
        <p:nvSpPr>
          <p:cNvPr id="92" name="Google Shape;92;p5"/>
          <p:cNvSpPr txBox="1"/>
          <p:nvPr/>
        </p:nvSpPr>
        <p:spPr>
          <a:xfrm>
            <a:off x="5890675" y="1885600"/>
            <a:ext cx="5652000" cy="4396800"/>
          </a:xfrm>
          <a:prstGeom prst="rect">
            <a:avLst/>
          </a:prstGeom>
          <a:noFill/>
          <a:ln>
            <a:noFill/>
          </a:ln>
        </p:spPr>
        <p:txBody>
          <a:bodyPr anchorCtr="0" anchor="t" bIns="0" lIns="0" spcFirstLastPara="1" rIns="0" wrap="square" tIns="0">
            <a:spAutoFit/>
          </a:bodyPr>
          <a:lstStyle/>
          <a:p>
            <a:pPr indent="0" lvl="0" marL="0" marR="0" rtl="0" algn="l">
              <a:lnSpc>
                <a:spcPct val="140020"/>
              </a:lnSpc>
              <a:spcBef>
                <a:spcPts val="0"/>
              </a:spcBef>
              <a:spcAft>
                <a:spcPts val="0"/>
              </a:spcAft>
              <a:buNone/>
            </a:pPr>
            <a:r>
              <a:rPr lang="en-US" sz="2100">
                <a:solidFill>
                  <a:srgbClr val="545454"/>
                </a:solidFill>
                <a:latin typeface="Poppins SemiBold"/>
                <a:ea typeface="Poppins SemiBold"/>
                <a:cs typeface="Poppins SemiBold"/>
                <a:sym typeface="Poppins SemiBold"/>
              </a:rPr>
              <a:t>Principals, administrators, PEIMS coordinators, attendance clerks, data entry clerks and counselors play an essential role in a district’s efforts to ensure that all data is timely, accurate and properly documented.  In no case should  paraprofessional personnel be responsible for determining students coding information for attendance, program placement or special services.</a:t>
            </a:r>
            <a:endParaRPr sz="2100">
              <a:latin typeface="Poppins SemiBold"/>
              <a:ea typeface="Poppins SemiBold"/>
              <a:cs typeface="Poppins SemiBold"/>
              <a:sym typeface="Poppins SemiBold"/>
            </a:endParaRPr>
          </a:p>
        </p:txBody>
      </p:sp>
      <p:sp>
        <p:nvSpPr>
          <p:cNvPr id="93" name="Google Shape;93;p5"/>
          <p:cNvSpPr txBox="1"/>
          <p:nvPr/>
        </p:nvSpPr>
        <p:spPr>
          <a:xfrm>
            <a:off x="989850" y="1208950"/>
            <a:ext cx="10447800" cy="2925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700"/>
              <a:buNone/>
            </a:pPr>
            <a:r>
              <a:rPr b="1" lang="en-US" sz="1900" u="sng">
                <a:solidFill>
                  <a:schemeClr val="dk1"/>
                </a:solidFill>
                <a:latin typeface="Poppins"/>
                <a:ea typeface="Poppins"/>
                <a:cs typeface="Poppins"/>
                <a:sym typeface="Poppins"/>
              </a:rPr>
              <a:t>There are Serious Consequences For A Lack of Data Integrity</a:t>
            </a:r>
            <a:endParaRPr b="1" sz="1900">
              <a:solidFill>
                <a:schemeClr val="dk1"/>
              </a:solidFill>
              <a:latin typeface="Poppins"/>
              <a:ea typeface="Poppins"/>
              <a:cs typeface="Poppins"/>
              <a:sym typeface="Poppins"/>
            </a:endParaRPr>
          </a:p>
        </p:txBody>
      </p:sp>
      <p:grpSp>
        <p:nvGrpSpPr>
          <p:cNvPr id="94" name="Google Shape;94;p5"/>
          <p:cNvGrpSpPr/>
          <p:nvPr/>
        </p:nvGrpSpPr>
        <p:grpSpPr>
          <a:xfrm>
            <a:off x="989838" y="2253495"/>
            <a:ext cx="4029850" cy="685074"/>
            <a:chOff x="989838" y="2558295"/>
            <a:chExt cx="4029850" cy="685074"/>
          </a:xfrm>
        </p:grpSpPr>
        <p:sp>
          <p:nvSpPr>
            <p:cNvPr id="95" name="Google Shape;95;p5"/>
            <p:cNvSpPr/>
            <p:nvPr/>
          </p:nvSpPr>
          <p:spPr>
            <a:xfrm>
              <a:off x="989838" y="2558295"/>
              <a:ext cx="4029850" cy="685074"/>
            </a:xfrm>
            <a:custGeom>
              <a:rect b="b" l="l" r="r" t="t"/>
              <a:pathLst>
                <a:path extrusionOk="0" h="685074" w="4029850">
                  <a:moveTo>
                    <a:pt x="0" y="0"/>
                  </a:moveTo>
                  <a:lnTo>
                    <a:pt x="4029850" y="0"/>
                  </a:lnTo>
                  <a:lnTo>
                    <a:pt x="4029850" y="685075"/>
                  </a:lnTo>
                  <a:lnTo>
                    <a:pt x="0" y="685075"/>
                  </a:lnTo>
                  <a:lnTo>
                    <a:pt x="0" y="0"/>
                  </a:lnTo>
                  <a:close/>
                </a:path>
              </a:pathLst>
            </a:custGeom>
            <a:blipFill rotWithShape="1">
              <a:blip r:embed="rId3">
                <a:alphaModFix/>
              </a:blip>
              <a:stretch>
                <a:fillRect b="0" l="0" r="0" t="0"/>
              </a:stretch>
            </a:blipFill>
            <a:ln>
              <a:noFill/>
            </a:ln>
          </p:spPr>
        </p:sp>
        <p:sp>
          <p:nvSpPr>
            <p:cNvPr id="96" name="Google Shape;96;p5"/>
            <p:cNvSpPr txBox="1"/>
            <p:nvPr/>
          </p:nvSpPr>
          <p:spPr>
            <a:xfrm>
              <a:off x="1130478" y="2619416"/>
              <a:ext cx="3540300" cy="543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1766">
                  <a:solidFill>
                    <a:srgbClr val="FFFFFF"/>
                  </a:solidFill>
                  <a:latin typeface="Poppins SemiBold"/>
                  <a:ea typeface="Poppins SemiBold"/>
                  <a:cs typeface="Poppins SemiBold"/>
                  <a:sym typeface="Poppins SemiBold"/>
                </a:rPr>
                <a:t>Lowering of a district’s accountability record</a:t>
              </a:r>
              <a:endParaRPr sz="1366">
                <a:latin typeface="Poppins SemiBold"/>
                <a:ea typeface="Poppins SemiBold"/>
                <a:cs typeface="Poppins SemiBold"/>
                <a:sym typeface="Poppins SemiBold"/>
              </a:endParaRPr>
            </a:p>
          </p:txBody>
        </p:sp>
      </p:grpSp>
      <p:grpSp>
        <p:nvGrpSpPr>
          <p:cNvPr id="97" name="Google Shape;97;p5"/>
          <p:cNvGrpSpPr/>
          <p:nvPr/>
        </p:nvGrpSpPr>
        <p:grpSpPr>
          <a:xfrm>
            <a:off x="989838" y="3013305"/>
            <a:ext cx="4029850" cy="685074"/>
            <a:chOff x="989838" y="3434393"/>
            <a:chExt cx="4029850" cy="685074"/>
          </a:xfrm>
        </p:grpSpPr>
        <p:sp>
          <p:nvSpPr>
            <p:cNvPr id="98" name="Google Shape;98;p5"/>
            <p:cNvSpPr/>
            <p:nvPr/>
          </p:nvSpPr>
          <p:spPr>
            <a:xfrm>
              <a:off x="989838" y="3434393"/>
              <a:ext cx="4029850" cy="685074"/>
            </a:xfrm>
            <a:custGeom>
              <a:rect b="b" l="l" r="r" t="t"/>
              <a:pathLst>
                <a:path extrusionOk="0" h="685074" w="4029850">
                  <a:moveTo>
                    <a:pt x="0" y="0"/>
                  </a:moveTo>
                  <a:lnTo>
                    <a:pt x="4029850" y="0"/>
                  </a:lnTo>
                  <a:lnTo>
                    <a:pt x="4029850" y="685075"/>
                  </a:lnTo>
                  <a:lnTo>
                    <a:pt x="0" y="685075"/>
                  </a:lnTo>
                  <a:lnTo>
                    <a:pt x="0" y="0"/>
                  </a:lnTo>
                  <a:close/>
                </a:path>
              </a:pathLst>
            </a:custGeom>
            <a:blipFill rotWithShape="1">
              <a:blip r:embed="rId4">
                <a:alphaModFix/>
              </a:blip>
              <a:stretch>
                <a:fillRect b="0" l="0" r="0" t="0"/>
              </a:stretch>
            </a:blipFill>
            <a:ln>
              <a:noFill/>
            </a:ln>
          </p:spPr>
        </p:sp>
        <p:sp>
          <p:nvSpPr>
            <p:cNvPr id="99" name="Google Shape;99;p5"/>
            <p:cNvSpPr txBox="1"/>
            <p:nvPr/>
          </p:nvSpPr>
          <p:spPr>
            <a:xfrm>
              <a:off x="1234628" y="3505126"/>
              <a:ext cx="3540300" cy="543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1766">
                  <a:solidFill>
                    <a:srgbClr val="FFFFFF"/>
                  </a:solidFill>
                  <a:latin typeface="Montserrat"/>
                  <a:ea typeface="Montserrat"/>
                  <a:cs typeface="Montserrat"/>
                  <a:sym typeface="Montserrat"/>
                </a:rPr>
                <a:t>Lowering of a school’s accountability rating</a:t>
              </a:r>
              <a:endParaRPr sz="500">
                <a:latin typeface="Montserrat"/>
                <a:ea typeface="Montserrat"/>
                <a:cs typeface="Montserrat"/>
                <a:sym typeface="Montserrat"/>
              </a:endParaRPr>
            </a:p>
          </p:txBody>
        </p:sp>
      </p:grpSp>
      <p:grpSp>
        <p:nvGrpSpPr>
          <p:cNvPr id="100" name="Google Shape;100;p5"/>
          <p:cNvGrpSpPr/>
          <p:nvPr/>
        </p:nvGrpSpPr>
        <p:grpSpPr>
          <a:xfrm>
            <a:off x="989838" y="3773128"/>
            <a:ext cx="4029850" cy="685074"/>
            <a:chOff x="989838" y="5154265"/>
            <a:chExt cx="4029850" cy="685074"/>
          </a:xfrm>
        </p:grpSpPr>
        <p:sp>
          <p:nvSpPr>
            <p:cNvPr id="101" name="Google Shape;101;p5"/>
            <p:cNvSpPr/>
            <p:nvPr/>
          </p:nvSpPr>
          <p:spPr>
            <a:xfrm>
              <a:off x="989838" y="5154265"/>
              <a:ext cx="4029850" cy="685074"/>
            </a:xfrm>
            <a:custGeom>
              <a:rect b="b" l="l" r="r" t="t"/>
              <a:pathLst>
                <a:path extrusionOk="0" h="685074" w="4029850">
                  <a:moveTo>
                    <a:pt x="0" y="0"/>
                  </a:moveTo>
                  <a:lnTo>
                    <a:pt x="4029850" y="0"/>
                  </a:lnTo>
                  <a:lnTo>
                    <a:pt x="4029850" y="685074"/>
                  </a:lnTo>
                  <a:lnTo>
                    <a:pt x="0" y="685074"/>
                  </a:lnTo>
                  <a:lnTo>
                    <a:pt x="0" y="0"/>
                  </a:lnTo>
                  <a:close/>
                </a:path>
              </a:pathLst>
            </a:custGeom>
            <a:blipFill rotWithShape="1">
              <a:blip r:embed="rId5">
                <a:alphaModFix/>
              </a:blip>
              <a:stretch>
                <a:fillRect b="0" l="0" r="0" t="0"/>
              </a:stretch>
            </a:blipFill>
            <a:ln>
              <a:noFill/>
            </a:ln>
          </p:spPr>
        </p:sp>
        <p:sp>
          <p:nvSpPr>
            <p:cNvPr id="102" name="Google Shape;102;p5"/>
            <p:cNvSpPr txBox="1"/>
            <p:nvPr/>
          </p:nvSpPr>
          <p:spPr>
            <a:xfrm>
              <a:off x="1234628" y="5295686"/>
              <a:ext cx="3540300" cy="42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1366">
                  <a:solidFill>
                    <a:srgbClr val="FFFFFF"/>
                  </a:solidFill>
                  <a:latin typeface="Montserrat"/>
                  <a:ea typeface="Montserrat"/>
                  <a:cs typeface="Montserrat"/>
                  <a:sym typeface="Montserrat"/>
                </a:rPr>
                <a:t>Loss of funds which could impact jobs, salaries, and programs for students</a:t>
              </a:r>
              <a:endParaRPr b="1" sz="100"/>
            </a:p>
          </p:txBody>
        </p:sp>
      </p:grpSp>
      <p:grpSp>
        <p:nvGrpSpPr>
          <p:cNvPr id="103" name="Google Shape;103;p5"/>
          <p:cNvGrpSpPr/>
          <p:nvPr/>
        </p:nvGrpSpPr>
        <p:grpSpPr>
          <a:xfrm>
            <a:off x="989838" y="4551320"/>
            <a:ext cx="4029850" cy="685074"/>
            <a:chOff x="989838" y="2558295"/>
            <a:chExt cx="4029850" cy="685074"/>
          </a:xfrm>
        </p:grpSpPr>
        <p:sp>
          <p:nvSpPr>
            <p:cNvPr id="104" name="Google Shape;104;p5"/>
            <p:cNvSpPr/>
            <p:nvPr/>
          </p:nvSpPr>
          <p:spPr>
            <a:xfrm>
              <a:off x="989838" y="2558295"/>
              <a:ext cx="4029850" cy="685074"/>
            </a:xfrm>
            <a:custGeom>
              <a:rect b="b" l="l" r="r" t="t"/>
              <a:pathLst>
                <a:path extrusionOk="0" h="685074" w="4029850">
                  <a:moveTo>
                    <a:pt x="0" y="0"/>
                  </a:moveTo>
                  <a:lnTo>
                    <a:pt x="4029850" y="0"/>
                  </a:lnTo>
                  <a:lnTo>
                    <a:pt x="4029850" y="685075"/>
                  </a:lnTo>
                  <a:lnTo>
                    <a:pt x="0" y="685075"/>
                  </a:lnTo>
                  <a:lnTo>
                    <a:pt x="0" y="0"/>
                  </a:lnTo>
                  <a:close/>
                </a:path>
              </a:pathLst>
            </a:custGeom>
            <a:blipFill rotWithShape="1">
              <a:blip r:embed="rId3">
                <a:alphaModFix/>
              </a:blip>
              <a:stretch>
                <a:fillRect b="0" l="0" r="0" t="0"/>
              </a:stretch>
            </a:blipFill>
            <a:ln>
              <a:noFill/>
            </a:ln>
          </p:spPr>
        </p:sp>
        <p:sp>
          <p:nvSpPr>
            <p:cNvPr id="105" name="Google Shape;105;p5"/>
            <p:cNvSpPr txBox="1"/>
            <p:nvPr/>
          </p:nvSpPr>
          <p:spPr>
            <a:xfrm>
              <a:off x="1130478" y="2620566"/>
              <a:ext cx="3540300" cy="543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1766">
                  <a:solidFill>
                    <a:srgbClr val="FFFFFF"/>
                  </a:solidFill>
                  <a:latin typeface="Montserrat"/>
                  <a:ea typeface="Montserrat"/>
                  <a:cs typeface="Montserrat"/>
                  <a:sym typeface="Montserrat"/>
                </a:rPr>
                <a:t>Students may be retained inappropriately</a:t>
              </a:r>
              <a:endParaRPr sz="500"/>
            </a:p>
          </p:txBody>
        </p:sp>
      </p:grpSp>
      <p:grpSp>
        <p:nvGrpSpPr>
          <p:cNvPr id="106" name="Google Shape;106;p5"/>
          <p:cNvGrpSpPr/>
          <p:nvPr/>
        </p:nvGrpSpPr>
        <p:grpSpPr>
          <a:xfrm>
            <a:off x="989838" y="5312593"/>
            <a:ext cx="4029850" cy="748583"/>
            <a:chOff x="989838" y="3434393"/>
            <a:chExt cx="4029850" cy="748583"/>
          </a:xfrm>
        </p:grpSpPr>
        <p:sp>
          <p:nvSpPr>
            <p:cNvPr id="107" name="Google Shape;107;p5"/>
            <p:cNvSpPr/>
            <p:nvPr/>
          </p:nvSpPr>
          <p:spPr>
            <a:xfrm>
              <a:off x="989838" y="3434393"/>
              <a:ext cx="4029850" cy="685074"/>
            </a:xfrm>
            <a:custGeom>
              <a:rect b="b" l="l" r="r" t="t"/>
              <a:pathLst>
                <a:path extrusionOk="0" h="685074" w="4029850">
                  <a:moveTo>
                    <a:pt x="0" y="0"/>
                  </a:moveTo>
                  <a:lnTo>
                    <a:pt x="4029850" y="0"/>
                  </a:lnTo>
                  <a:lnTo>
                    <a:pt x="4029850" y="685075"/>
                  </a:lnTo>
                  <a:lnTo>
                    <a:pt x="0" y="685075"/>
                  </a:lnTo>
                  <a:lnTo>
                    <a:pt x="0" y="0"/>
                  </a:lnTo>
                  <a:close/>
                </a:path>
              </a:pathLst>
            </a:custGeom>
            <a:blipFill rotWithShape="1">
              <a:blip r:embed="rId4">
                <a:alphaModFix/>
              </a:blip>
              <a:stretch>
                <a:fillRect b="0" l="0" r="0" t="0"/>
              </a:stretch>
            </a:blipFill>
            <a:ln>
              <a:noFill/>
            </a:ln>
          </p:spPr>
        </p:sp>
        <p:sp>
          <p:nvSpPr>
            <p:cNvPr id="108" name="Google Shape;108;p5"/>
            <p:cNvSpPr txBox="1"/>
            <p:nvPr/>
          </p:nvSpPr>
          <p:spPr>
            <a:xfrm>
              <a:off x="1158428" y="3608476"/>
              <a:ext cx="3540300" cy="574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1866">
                  <a:solidFill>
                    <a:srgbClr val="FFFFFF"/>
                  </a:solidFill>
                  <a:latin typeface="Montserrat"/>
                  <a:ea typeface="Montserrat"/>
                  <a:cs typeface="Montserrat"/>
                  <a:sym typeface="Montserrat"/>
                </a:rPr>
                <a:t>Reprimands from the state</a:t>
              </a:r>
              <a:endParaRPr b="1" sz="1866">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None/>
              </a:pPr>
              <a:r>
                <a:t/>
              </a:r>
              <a:endParaRPr b="1" sz="1866">
                <a:solidFill>
                  <a:srgbClr val="FFFFFF"/>
                </a:solidFill>
                <a:latin typeface="Montserrat"/>
                <a:ea typeface="Montserrat"/>
                <a:cs typeface="Montserrat"/>
                <a:sym typeface="Montserrat"/>
              </a:endParaRPr>
            </a:p>
          </p:txBody>
        </p:sp>
      </p:grpSp>
      <p:sp>
        <p:nvSpPr>
          <p:cNvPr id="109" name="Google Shape;109;p5"/>
          <p:cNvSpPr txBox="1"/>
          <p:nvPr/>
        </p:nvSpPr>
        <p:spPr>
          <a:xfrm>
            <a:off x="901875" y="1799575"/>
            <a:ext cx="4988700" cy="61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700"/>
              <a:buFont typeface="Arial"/>
              <a:buNone/>
            </a:pPr>
            <a:r>
              <a:rPr lang="en-US" sz="1900">
                <a:solidFill>
                  <a:schemeClr val="dk1"/>
                </a:solidFill>
                <a:latin typeface="Poppins"/>
                <a:ea typeface="Poppins"/>
                <a:cs typeface="Poppins"/>
                <a:sym typeface="Poppins"/>
              </a:rPr>
              <a:t>Consequences for inaccurate records:</a:t>
            </a:r>
            <a:endParaRPr sz="2800">
              <a:solidFill>
                <a:schemeClr val="dk1"/>
              </a:solidFill>
              <a:latin typeface="Poppins"/>
              <a:ea typeface="Poppins"/>
              <a:cs typeface="Poppins"/>
              <a:sym typeface="Poppins"/>
            </a:endParaRPr>
          </a:p>
        </p:txBody>
      </p:sp>
      <p:sp>
        <p:nvSpPr>
          <p:cNvPr id="110" name="Google Shape;110;p5"/>
          <p:cNvSpPr/>
          <p:nvPr/>
        </p:nvSpPr>
        <p:spPr>
          <a:xfrm>
            <a:off x="11887350" y="-1006475"/>
            <a:ext cx="304642" cy="12943838"/>
          </a:xfrm>
          <a:custGeom>
            <a:rect b="b" l="l" r="r" t="t"/>
            <a:pathLst>
              <a:path extrusionOk="0" h="2709333" w="497374">
                <a:moveTo>
                  <a:pt x="0" y="0"/>
                </a:moveTo>
                <a:lnTo>
                  <a:pt x="497374" y="0"/>
                </a:lnTo>
                <a:lnTo>
                  <a:pt x="497374" y="2709333"/>
                </a:lnTo>
                <a:lnTo>
                  <a:pt x="0" y="2709333"/>
                </a:lnTo>
                <a:close/>
              </a:path>
            </a:pathLst>
          </a:custGeom>
          <a:solidFill>
            <a:srgbClr val="002469"/>
          </a:solidFill>
          <a:ln>
            <a:noFill/>
          </a:ln>
        </p:spPr>
      </p:sp>
      <p:grpSp>
        <p:nvGrpSpPr>
          <p:cNvPr id="111" name="Google Shape;111;p5"/>
          <p:cNvGrpSpPr/>
          <p:nvPr/>
        </p:nvGrpSpPr>
        <p:grpSpPr>
          <a:xfrm>
            <a:off x="-53875" y="-253222"/>
            <a:ext cx="304646" cy="8167003"/>
            <a:chOff x="0" y="-57150"/>
            <a:chExt cx="103200" cy="2766600"/>
          </a:xfrm>
        </p:grpSpPr>
        <p:sp>
          <p:nvSpPr>
            <p:cNvPr id="112" name="Google Shape;112;p5"/>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113" name="Google Shape;113;p5"/>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g3f5ec991aec_0_12"/>
          <p:cNvSpPr/>
          <p:nvPr/>
        </p:nvSpPr>
        <p:spPr>
          <a:xfrm>
            <a:off x="11887350" y="-1006475"/>
            <a:ext cx="304642" cy="12943838"/>
          </a:xfrm>
          <a:custGeom>
            <a:rect b="b" l="l" r="r" t="t"/>
            <a:pathLst>
              <a:path extrusionOk="0" h="2709333" w="497374">
                <a:moveTo>
                  <a:pt x="0" y="0"/>
                </a:moveTo>
                <a:lnTo>
                  <a:pt x="497374" y="0"/>
                </a:lnTo>
                <a:lnTo>
                  <a:pt x="497374" y="2709333"/>
                </a:lnTo>
                <a:lnTo>
                  <a:pt x="0" y="2709333"/>
                </a:lnTo>
                <a:close/>
              </a:path>
            </a:pathLst>
          </a:custGeom>
          <a:solidFill>
            <a:srgbClr val="002469"/>
          </a:solidFill>
          <a:ln>
            <a:noFill/>
          </a:ln>
        </p:spPr>
      </p:sp>
      <p:grpSp>
        <p:nvGrpSpPr>
          <p:cNvPr id="119" name="Google Shape;119;g3f5ec991aec_0_12"/>
          <p:cNvGrpSpPr/>
          <p:nvPr/>
        </p:nvGrpSpPr>
        <p:grpSpPr>
          <a:xfrm>
            <a:off x="-53875" y="-253222"/>
            <a:ext cx="304646" cy="8167003"/>
            <a:chOff x="0" y="-57150"/>
            <a:chExt cx="103200" cy="2766600"/>
          </a:xfrm>
        </p:grpSpPr>
        <p:sp>
          <p:nvSpPr>
            <p:cNvPr id="120" name="Google Shape;120;g3f5ec991aec_0_12"/>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121" name="Google Shape;121;g3f5ec991aec_0_12"/>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
        <p:nvSpPr>
          <p:cNvPr id="122" name="Google Shape;122;g3f5ec991aec_0_12"/>
          <p:cNvSpPr txBox="1"/>
          <p:nvPr/>
        </p:nvSpPr>
        <p:spPr>
          <a:xfrm>
            <a:off x="499389" y="903176"/>
            <a:ext cx="4037100" cy="1137600"/>
          </a:xfrm>
          <a:prstGeom prst="rect">
            <a:avLst/>
          </a:prstGeom>
          <a:noFill/>
          <a:ln>
            <a:noFill/>
          </a:ln>
        </p:spPr>
        <p:txBody>
          <a:bodyPr anchorCtr="0" anchor="t" bIns="0" lIns="0" spcFirstLastPara="1" rIns="0" wrap="square" tIns="0">
            <a:spAutoFit/>
          </a:bodyPr>
          <a:lstStyle/>
          <a:p>
            <a:pPr indent="0" lvl="0" marL="0" marR="0" rtl="0" algn="l">
              <a:lnSpc>
                <a:spcPct val="99008"/>
              </a:lnSpc>
              <a:spcBef>
                <a:spcPts val="0"/>
              </a:spcBef>
              <a:spcAft>
                <a:spcPts val="0"/>
              </a:spcAft>
              <a:buNone/>
            </a:pPr>
            <a:r>
              <a:rPr b="1" lang="en-US" sz="3732">
                <a:solidFill>
                  <a:srgbClr val="D12229"/>
                </a:solidFill>
                <a:latin typeface="Montserrat"/>
                <a:ea typeface="Montserrat"/>
                <a:cs typeface="Montserrat"/>
                <a:sym typeface="Montserrat"/>
              </a:rPr>
              <a:t>Important Dates</a:t>
            </a:r>
            <a:endParaRPr/>
          </a:p>
        </p:txBody>
      </p:sp>
      <p:sp>
        <p:nvSpPr>
          <p:cNvPr id="123" name="Google Shape;123;g3f5ec991aec_0_12"/>
          <p:cNvSpPr txBox="1"/>
          <p:nvPr/>
        </p:nvSpPr>
        <p:spPr>
          <a:xfrm>
            <a:off x="370075" y="5278275"/>
            <a:ext cx="4037100" cy="1154400"/>
          </a:xfrm>
          <a:prstGeom prst="rect">
            <a:avLst/>
          </a:prstGeom>
          <a:noFill/>
          <a:ln>
            <a:noFill/>
          </a:ln>
        </p:spPr>
        <p:txBody>
          <a:bodyPr anchorCtr="0" anchor="t" bIns="0" lIns="0" spcFirstLastPara="1" rIns="0" wrap="square" tIns="0">
            <a:spAutoFit/>
          </a:bodyPr>
          <a:lstStyle/>
          <a:p>
            <a:pPr indent="76200" lvl="0" marL="0" rtl="0" algn="l">
              <a:spcBef>
                <a:spcPts val="5"/>
              </a:spcBef>
              <a:spcAft>
                <a:spcPts val="1000"/>
              </a:spcAft>
              <a:buSzPts val="1100"/>
              <a:buNone/>
            </a:pPr>
            <a:r>
              <a:rPr lang="en-US" sz="1500">
                <a:solidFill>
                  <a:srgbClr val="FF0000"/>
                </a:solidFill>
                <a:latin typeface="Montserrat"/>
                <a:ea typeface="Montserrat"/>
                <a:cs typeface="Montserrat"/>
                <a:sym typeface="Montserrat"/>
              </a:rPr>
              <a:t>**PEIMS submission for leaver data changed starting with 2025-2026 school year data. Leaver Information is transmitted during Summer PEIMS instead of Fall. </a:t>
            </a:r>
            <a:endParaRPr sz="1700">
              <a:latin typeface="Montserrat"/>
              <a:ea typeface="Montserrat"/>
              <a:cs typeface="Montserrat"/>
              <a:sym typeface="Montserrat"/>
            </a:endParaRPr>
          </a:p>
        </p:txBody>
      </p:sp>
      <p:pic>
        <p:nvPicPr>
          <p:cNvPr id="124" name="Google Shape;124;g3f5ec991aec_0_12" title="File:Stop hand.svg - Wikipedia"/>
          <p:cNvPicPr preferRelativeResize="0"/>
          <p:nvPr/>
        </p:nvPicPr>
        <p:blipFill>
          <a:blip r:embed="rId3">
            <a:alphaModFix/>
          </a:blip>
          <a:stretch>
            <a:fillRect/>
          </a:stretch>
        </p:blipFill>
        <p:spPr>
          <a:xfrm>
            <a:off x="2198050" y="3659175"/>
            <a:ext cx="1328801" cy="1328801"/>
          </a:xfrm>
          <a:prstGeom prst="rect">
            <a:avLst/>
          </a:prstGeom>
          <a:noFill/>
          <a:ln>
            <a:noFill/>
          </a:ln>
        </p:spPr>
      </p:pic>
      <p:graphicFrame>
        <p:nvGraphicFramePr>
          <p:cNvPr id="125" name="Google Shape;125;g3f5ec991aec_0_12"/>
          <p:cNvGraphicFramePr/>
          <p:nvPr/>
        </p:nvGraphicFramePr>
        <p:xfrm>
          <a:off x="4165830" y="255465"/>
          <a:ext cx="3000000" cy="3000000"/>
        </p:xfrm>
        <a:graphic>
          <a:graphicData uri="http://schemas.openxmlformats.org/drawingml/2006/table">
            <a:tbl>
              <a:tblPr bandCol="1" bandRow="1">
                <a:noFill/>
                <a:tableStyleId>{F23E9CAE-BD27-4472-AC61-D6BE1858BBFA}</a:tableStyleId>
              </a:tblPr>
              <a:tblGrid>
                <a:gridCol w="1234975"/>
                <a:gridCol w="1926575"/>
                <a:gridCol w="4416300"/>
              </a:tblGrid>
              <a:tr h="703150">
                <a:tc>
                  <a:txBody>
                    <a:bodyPr/>
                    <a:lstStyle/>
                    <a:p>
                      <a:pPr indent="-30480" lvl="0" marL="166370" marR="89535" rtl="0" algn="ctr">
                        <a:spcBef>
                          <a:spcPts val="685"/>
                        </a:spcBef>
                        <a:spcAft>
                          <a:spcPts val="0"/>
                        </a:spcAft>
                        <a:buNone/>
                      </a:pPr>
                      <a:r>
                        <a:rPr lang="en-US" sz="1200"/>
                        <a:t>Summer PEIMS Submission</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t>June 11, 2026</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67310" rtl="0" algn="l">
                        <a:spcBef>
                          <a:spcPts val="0"/>
                        </a:spcBef>
                        <a:spcAft>
                          <a:spcPts val="0"/>
                        </a:spcAft>
                        <a:buNone/>
                      </a:pPr>
                      <a:r>
                        <a:rPr lang="en-US" sz="1200">
                          <a:solidFill>
                            <a:srgbClr val="FF0000"/>
                          </a:solidFill>
                        </a:rPr>
                        <a:t>**New submission deadline for 2025-2026 school year leaver data. </a:t>
                      </a:r>
                      <a:endParaRPr sz="1200">
                        <a:solidFill>
                          <a:srgbClr val="FF0000"/>
                        </a:solidFill>
                      </a:endParaRPr>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894300">
                <a:tc>
                  <a:txBody>
                    <a:bodyPr/>
                    <a:lstStyle/>
                    <a:p>
                      <a:pPr indent="1905" lvl="0" marL="107315" marR="58420" rtl="0" algn="ctr">
                        <a:spcBef>
                          <a:spcPts val="685"/>
                        </a:spcBef>
                        <a:spcAft>
                          <a:spcPts val="0"/>
                        </a:spcAft>
                        <a:buNone/>
                      </a:pPr>
                      <a:r>
                        <a:rPr lang="en-US" sz="1200"/>
                        <a:t>Begin School Start Window</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p>
                    <a:p>
                      <a:pPr indent="0" lvl="0" marL="180975" marR="144145" rtl="0" algn="ctr">
                        <a:spcBef>
                          <a:spcPts val="0"/>
                        </a:spcBef>
                        <a:spcAft>
                          <a:spcPts val="0"/>
                        </a:spcAft>
                        <a:buNone/>
                      </a:pPr>
                      <a:r>
                        <a:rPr lang="en-US" sz="1200"/>
                        <a:t>August 18, 2026</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67310" marR="27305" rtl="0" algn="l">
                        <a:spcBef>
                          <a:spcPts val="0"/>
                        </a:spcBef>
                        <a:spcAft>
                          <a:spcPts val="0"/>
                        </a:spcAft>
                        <a:buNone/>
                      </a:pPr>
                      <a:r>
                        <a:rPr lang="en-US" sz="1200"/>
                        <a:t>Any student not returning by this date from last year will be reported in Fall PEIMS if not enrolled</a:t>
                      </a:r>
                      <a:r>
                        <a:rPr i="1" lang="en-US" sz="1200"/>
                        <a:t> in another Texas school or</a:t>
                      </a:r>
                      <a:r>
                        <a:rPr lang="en-US" sz="1200"/>
                        <a:t> if GED (see below date).</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1012100">
                <a:tc>
                  <a:txBody>
                    <a:bodyPr/>
                    <a:lstStyle/>
                    <a:p>
                      <a:pPr indent="0" lvl="0" marL="0" rtl="0" algn="ctr">
                        <a:spcBef>
                          <a:spcPts val="0"/>
                        </a:spcBef>
                        <a:spcAft>
                          <a:spcPts val="0"/>
                        </a:spcAft>
                        <a:buNone/>
                      </a:pPr>
                      <a:r>
                        <a:rPr lang="en-US" sz="1200"/>
                        <a:t>GED/ Graduation Date</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p>
                    <a:p>
                      <a:pPr indent="0" lvl="0" marL="182880" marR="144145" rtl="0" algn="ctr">
                        <a:spcBef>
                          <a:spcPts val="0"/>
                        </a:spcBef>
                        <a:spcAft>
                          <a:spcPts val="0"/>
                        </a:spcAft>
                        <a:buNone/>
                      </a:pPr>
                      <a:r>
                        <a:rPr lang="en-US" sz="1200"/>
                        <a:t>August 31, 2026</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67310" marR="28575" rtl="0" algn="l">
                        <a:spcBef>
                          <a:spcPts val="0"/>
                        </a:spcBef>
                        <a:spcAft>
                          <a:spcPts val="0"/>
                        </a:spcAft>
                        <a:buNone/>
                      </a:pPr>
                      <a:r>
                        <a:rPr lang="en-US" sz="1200"/>
                        <a:t>Any student that withdrew/dropped out from 2024-2025 and has not enrolled and has earned a GED can be coded with a leaver reason GED. Students from the previous school year that finish their graduation requirements graduate on-time.</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905575">
                <a:tc>
                  <a:txBody>
                    <a:bodyPr/>
                    <a:lstStyle/>
                    <a:p>
                      <a:pPr indent="-30480" lvl="0" marL="166370" marR="89535" rtl="0" algn="ctr">
                        <a:spcBef>
                          <a:spcPts val="685"/>
                        </a:spcBef>
                        <a:spcAft>
                          <a:spcPts val="0"/>
                        </a:spcAft>
                        <a:buNone/>
                      </a:pPr>
                      <a:r>
                        <a:rPr lang="en-US" sz="1200"/>
                        <a:t>Extended Year PEIMS  Final Submission</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t>October 1, 2026 </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67310" rtl="0" algn="l">
                        <a:spcBef>
                          <a:spcPts val="0"/>
                        </a:spcBef>
                        <a:spcAft>
                          <a:spcPts val="0"/>
                        </a:spcAft>
                        <a:buNone/>
                      </a:pPr>
                      <a:r>
                        <a:rPr lang="en-US" sz="1200">
                          <a:solidFill>
                            <a:srgbClr val="FF0000"/>
                          </a:solidFill>
                        </a:rPr>
                        <a:t>**All corrections to leaver data from 2025-2026 for students that did not return by the PEIMS Extended Year resubmission deadline. After this date, no leaver codes may be changed for the previous school year.</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809675">
                <a:tc>
                  <a:txBody>
                    <a:bodyPr/>
                    <a:lstStyle/>
                    <a:p>
                      <a:pPr indent="1905" lvl="0" marL="107315" marR="58420" rtl="0" algn="ctr">
                        <a:spcBef>
                          <a:spcPts val="0"/>
                        </a:spcBef>
                        <a:spcAft>
                          <a:spcPts val="0"/>
                        </a:spcAft>
                        <a:buNone/>
                      </a:pPr>
                      <a:r>
                        <a:rPr lang="en-US" sz="1200"/>
                        <a:t>Close School Start Window</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180975" marR="144145" rtl="0" algn="ctr">
                        <a:spcBef>
                          <a:spcPts val="685"/>
                        </a:spcBef>
                        <a:spcAft>
                          <a:spcPts val="0"/>
                        </a:spcAft>
                        <a:buNone/>
                      </a:pPr>
                      <a:r>
                        <a:rPr lang="en-US" sz="1200"/>
                        <a:t>September 25, 2026</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67310" marR="27940" rtl="0" algn="l">
                        <a:spcBef>
                          <a:spcPts val="0"/>
                        </a:spcBef>
                        <a:spcAft>
                          <a:spcPts val="0"/>
                        </a:spcAft>
                        <a:buNone/>
                      </a:pPr>
                      <a:r>
                        <a:rPr lang="en-US" sz="1200"/>
                        <a:t>Last date for student from 2024-2025 to enroll or else he/she will be reported as leaver/dropout if not enrolled at another Texas school district, state charter or other MISD school. (excluding Migrants, Refugees/Asylees)</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1012100">
                <a:tc>
                  <a:txBody>
                    <a:bodyPr/>
                    <a:lstStyle/>
                    <a:p>
                      <a:pPr indent="0" lvl="0" marL="0" rtl="0" algn="ctr">
                        <a:spcBef>
                          <a:spcPts val="0"/>
                        </a:spcBef>
                        <a:spcAft>
                          <a:spcPts val="0"/>
                        </a:spcAft>
                        <a:buNone/>
                      </a:pPr>
                      <a:r>
                        <a:rPr lang="en-US" sz="1200"/>
                        <a:t>Fall Enrollment Snapshot Date</a:t>
                      </a:r>
                      <a:endParaRPr sz="13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180975" marR="144145" rtl="0" algn="ctr">
                        <a:spcBef>
                          <a:spcPts val="685"/>
                        </a:spcBef>
                        <a:spcAft>
                          <a:spcPts val="0"/>
                        </a:spcAft>
                        <a:buNone/>
                      </a:pPr>
                      <a:r>
                        <a:rPr lang="en-US" sz="1200"/>
                        <a:t>October 2, 2026</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67310" rtl="0" algn="l">
                        <a:spcBef>
                          <a:spcPts val="0"/>
                        </a:spcBef>
                        <a:spcAft>
                          <a:spcPts val="0"/>
                        </a:spcAft>
                        <a:buNone/>
                      </a:pPr>
                      <a:r>
                        <a:t/>
                      </a:r>
                      <a:endParaRPr sz="1200">
                        <a:solidFill>
                          <a:schemeClr val="dk1"/>
                        </a:solidFill>
                      </a:endParaRPr>
                    </a:p>
                    <a:p>
                      <a:pPr indent="0" lvl="0" marL="67310" rtl="0" algn="l">
                        <a:spcBef>
                          <a:spcPts val="0"/>
                        </a:spcBef>
                        <a:spcAft>
                          <a:spcPts val="0"/>
                        </a:spcAft>
                        <a:buNone/>
                      </a:pPr>
                      <a:r>
                        <a:rPr lang="en-US" sz="1200">
                          <a:solidFill>
                            <a:schemeClr val="dk1"/>
                          </a:solidFill>
                        </a:rPr>
                        <a:t>LEAs will report special education and demographic data for students enrolled on the first Friday in October and for students in grade levels 7-12 enrolled at least one day on or before the first Friday in October.</a:t>
                      </a:r>
                      <a:endParaRPr sz="1200">
                        <a:solidFill>
                          <a:schemeClr val="dk1"/>
                        </a:solidFill>
                      </a:endParaRPr>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776625">
                <a:tc>
                  <a:txBody>
                    <a:bodyPr/>
                    <a:lstStyle/>
                    <a:p>
                      <a:pPr indent="-30480" lvl="0" marL="166370" marR="89535" rtl="0" algn="ctr">
                        <a:spcBef>
                          <a:spcPts val="685"/>
                        </a:spcBef>
                        <a:spcAft>
                          <a:spcPts val="0"/>
                        </a:spcAft>
                        <a:buNone/>
                      </a:pPr>
                      <a:r>
                        <a:rPr lang="en-US" sz="1200"/>
                        <a:t>Fall Enrollment Submission</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p>
                    <a:p>
                      <a:pPr indent="0" lvl="0" marL="180975" marR="144145" rtl="0" algn="ctr">
                        <a:spcBef>
                          <a:spcPts val="0"/>
                        </a:spcBef>
                        <a:spcAft>
                          <a:spcPts val="0"/>
                        </a:spcAft>
                        <a:buNone/>
                      </a:pPr>
                      <a:r>
                        <a:rPr lang="en-US" sz="1200"/>
                        <a:t>October 15. 2026</a:t>
                      </a:r>
                      <a:endParaRPr sz="1200"/>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67310" rtl="0" algn="l">
                        <a:spcBef>
                          <a:spcPts val="0"/>
                        </a:spcBef>
                        <a:spcAft>
                          <a:spcPts val="0"/>
                        </a:spcAft>
                        <a:buNone/>
                      </a:pPr>
                      <a:r>
                        <a:rPr lang="en-US" sz="1200">
                          <a:solidFill>
                            <a:schemeClr val="dk1"/>
                          </a:solidFill>
                        </a:rPr>
                        <a:t>Date fall Enrollment data submission is due.</a:t>
                      </a:r>
                      <a:endParaRPr sz="1200">
                        <a:solidFill>
                          <a:srgbClr val="FF0000"/>
                        </a:solidFill>
                      </a:endParaRPr>
                    </a:p>
                  </a:txBody>
                  <a:tcPr marT="0" marB="0" marR="0" marL="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grpSp>
        <p:nvGrpSpPr>
          <p:cNvPr id="130" name="Google Shape;130;g3f5ec991aec_0_42"/>
          <p:cNvGrpSpPr/>
          <p:nvPr/>
        </p:nvGrpSpPr>
        <p:grpSpPr>
          <a:xfrm>
            <a:off x="0" y="2"/>
            <a:ext cx="12192021" cy="6857905"/>
            <a:chOff x="0" y="-57149"/>
            <a:chExt cx="4696645" cy="2429899"/>
          </a:xfrm>
        </p:grpSpPr>
        <p:sp>
          <p:nvSpPr>
            <p:cNvPr id="131" name="Google Shape;131;g3f5ec991aec_0_42"/>
            <p:cNvSpPr/>
            <p:nvPr/>
          </p:nvSpPr>
          <p:spPr>
            <a:xfrm>
              <a:off x="0" y="0"/>
              <a:ext cx="4696645" cy="2372750"/>
            </a:xfrm>
            <a:custGeom>
              <a:rect b="b" l="l" r="r" t="t"/>
              <a:pathLst>
                <a:path extrusionOk="0" h="2372750" w="4696645">
                  <a:moveTo>
                    <a:pt x="0" y="0"/>
                  </a:moveTo>
                  <a:lnTo>
                    <a:pt x="4696645" y="0"/>
                  </a:lnTo>
                  <a:lnTo>
                    <a:pt x="4696645" y="2372750"/>
                  </a:lnTo>
                  <a:lnTo>
                    <a:pt x="0" y="2372750"/>
                  </a:lnTo>
                  <a:close/>
                </a:path>
              </a:pathLst>
            </a:custGeom>
            <a:solidFill>
              <a:srgbClr val="002469"/>
            </a:solidFill>
            <a:ln>
              <a:noFill/>
            </a:ln>
          </p:spPr>
        </p:sp>
        <p:sp>
          <p:nvSpPr>
            <p:cNvPr id="132" name="Google Shape;132;g3f5ec991aec_0_42"/>
            <p:cNvSpPr txBox="1"/>
            <p:nvPr/>
          </p:nvSpPr>
          <p:spPr>
            <a:xfrm>
              <a:off x="3" y="-57149"/>
              <a:ext cx="3733800" cy="1998000"/>
            </a:xfrm>
            <a:prstGeom prst="rect">
              <a:avLst/>
            </a:prstGeom>
            <a:noFill/>
            <a:ln>
              <a:noFill/>
            </a:ln>
          </p:spPr>
          <p:txBody>
            <a:bodyPr anchorCtr="0" anchor="ctr" bIns="41625" lIns="41625" spcFirstLastPara="1" rIns="41625" wrap="square" tIns="41625">
              <a:noAutofit/>
            </a:bodyPr>
            <a:lstStyle/>
            <a:p>
              <a:pPr indent="0" lvl="0" marL="0" marR="0" rtl="0" algn="ctr">
                <a:lnSpc>
                  <a:spcPct val="151888"/>
                </a:lnSpc>
                <a:spcBef>
                  <a:spcPts val="0"/>
                </a:spcBef>
                <a:spcAft>
                  <a:spcPts val="0"/>
                </a:spcAft>
                <a:buClr>
                  <a:srgbClr val="000000"/>
                </a:buClr>
                <a:buSzPts val="1475"/>
                <a:buFont typeface="Arial"/>
                <a:buNone/>
              </a:pPr>
              <a:r>
                <a:t/>
              </a:r>
              <a:endParaRPr b="0" i="0" sz="1475" u="none" cap="none" strike="noStrike">
                <a:solidFill>
                  <a:srgbClr val="000000"/>
                </a:solidFill>
                <a:latin typeface="Calibri"/>
                <a:ea typeface="Calibri"/>
                <a:cs typeface="Calibri"/>
                <a:sym typeface="Calibri"/>
              </a:endParaRPr>
            </a:p>
          </p:txBody>
        </p:sp>
      </p:grpSp>
      <p:sp>
        <p:nvSpPr>
          <p:cNvPr id="133" name="Google Shape;133;g3f5ec991aec_0_42"/>
          <p:cNvSpPr txBox="1"/>
          <p:nvPr/>
        </p:nvSpPr>
        <p:spPr>
          <a:xfrm>
            <a:off x="5621470" y="2974165"/>
            <a:ext cx="8027400" cy="34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sz="100"/>
          </a:p>
        </p:txBody>
      </p:sp>
      <p:sp>
        <p:nvSpPr>
          <p:cNvPr id="134" name="Google Shape;134;g3f5ec991aec_0_42"/>
          <p:cNvSpPr txBox="1"/>
          <p:nvPr>
            <p:ph idx="1" type="body"/>
          </p:nvPr>
        </p:nvSpPr>
        <p:spPr>
          <a:xfrm>
            <a:off x="342925" y="815375"/>
            <a:ext cx="5643600" cy="954900"/>
          </a:xfrm>
          <a:prstGeom prst="rect">
            <a:avLst/>
          </a:prstGeom>
        </p:spPr>
        <p:txBody>
          <a:bodyPr anchorCtr="0" anchor="b" bIns="106000" lIns="106000" spcFirstLastPara="1" rIns="106000" wrap="square" tIns="106000">
            <a:normAutofit/>
          </a:bodyPr>
          <a:lstStyle/>
          <a:p>
            <a:pPr indent="0" lvl="0" marL="0" rtl="0" algn="ctr">
              <a:lnSpc>
                <a:spcPct val="99008"/>
              </a:lnSpc>
              <a:spcBef>
                <a:spcPts val="0"/>
              </a:spcBef>
              <a:spcAft>
                <a:spcPts val="0"/>
              </a:spcAft>
              <a:buClr>
                <a:schemeClr val="dk1"/>
              </a:buClr>
              <a:buFont typeface="Arial"/>
              <a:buNone/>
            </a:pPr>
            <a:r>
              <a:rPr lang="en-US" sz="4327">
                <a:solidFill>
                  <a:srgbClr val="D12229"/>
                </a:solidFill>
                <a:latin typeface="Poppins"/>
                <a:ea typeface="Poppins"/>
                <a:cs typeface="Poppins"/>
                <a:sym typeface="Poppins"/>
              </a:rPr>
              <a:t>What is a Mover?</a:t>
            </a:r>
            <a:endParaRPr sz="2783">
              <a:latin typeface="Poppins"/>
              <a:ea typeface="Poppins"/>
              <a:cs typeface="Poppins"/>
              <a:sym typeface="Poppins"/>
            </a:endParaRPr>
          </a:p>
        </p:txBody>
      </p:sp>
      <p:sp>
        <p:nvSpPr>
          <p:cNvPr id="135" name="Google Shape;135;g3f5ec991aec_0_42"/>
          <p:cNvSpPr txBox="1"/>
          <p:nvPr>
            <p:ph idx="2" type="body"/>
          </p:nvPr>
        </p:nvSpPr>
        <p:spPr>
          <a:xfrm>
            <a:off x="342925" y="1770634"/>
            <a:ext cx="5643600" cy="4272000"/>
          </a:xfrm>
          <a:prstGeom prst="rect">
            <a:avLst/>
          </a:prstGeom>
        </p:spPr>
        <p:txBody>
          <a:bodyPr anchorCtr="0" anchor="t" bIns="106000" lIns="106000" spcFirstLastPara="1" rIns="106000" wrap="square" tIns="106000">
            <a:normAutofit fontScale="70000" lnSpcReduction="20000"/>
          </a:bodyPr>
          <a:lstStyle/>
          <a:p>
            <a:pPr indent="0" lvl="0" marL="0" rtl="0" algn="l">
              <a:lnSpc>
                <a:spcPct val="140020"/>
              </a:lnSpc>
              <a:spcBef>
                <a:spcPts val="0"/>
              </a:spcBef>
              <a:spcAft>
                <a:spcPts val="0"/>
              </a:spcAft>
              <a:buClr>
                <a:schemeClr val="dk1"/>
              </a:buClr>
              <a:buFont typeface="Arial"/>
              <a:buNone/>
            </a:pPr>
            <a:r>
              <a:rPr lang="en-US" sz="2550">
                <a:solidFill>
                  <a:schemeClr val="lt1"/>
                </a:solidFill>
                <a:latin typeface="Poppins SemiBold"/>
                <a:ea typeface="Poppins SemiBold"/>
                <a:cs typeface="Poppins SemiBold"/>
                <a:sym typeface="Poppins SemiBold"/>
              </a:rPr>
              <a:t>Movers: Students who were enrolled in the district last year, but are now enrolled in another Texas district/public school LEA, and can be located by PEIMS tracking. These students will be reported to PEIMS by another entity. </a:t>
            </a:r>
            <a:endParaRPr sz="2550">
              <a:solidFill>
                <a:schemeClr val="lt1"/>
              </a:solidFill>
              <a:latin typeface="Poppins SemiBold"/>
              <a:ea typeface="Poppins SemiBold"/>
              <a:cs typeface="Poppins SemiBold"/>
              <a:sym typeface="Poppins SemiBold"/>
            </a:endParaRPr>
          </a:p>
          <a:p>
            <a:pPr indent="-378372" lvl="0" marL="530088" rtl="0" algn="l">
              <a:lnSpc>
                <a:spcPct val="140020"/>
              </a:lnSpc>
              <a:spcBef>
                <a:spcPts val="0"/>
              </a:spcBef>
              <a:spcAft>
                <a:spcPts val="0"/>
              </a:spcAft>
              <a:buClr>
                <a:schemeClr val="lt1"/>
              </a:buClr>
              <a:buSzPct val="100000"/>
              <a:buFont typeface="Poppins SemiBold"/>
              <a:buChar char="●"/>
            </a:pPr>
            <a:r>
              <a:rPr lang="en-US" sz="2550">
                <a:solidFill>
                  <a:schemeClr val="lt1"/>
                </a:solidFill>
                <a:latin typeface="Poppins SemiBold"/>
                <a:ea typeface="Poppins SemiBold"/>
                <a:cs typeface="Poppins SemiBold"/>
                <a:sym typeface="Poppins SemiBold"/>
              </a:rPr>
              <a:t>Students who have obtained a GED certificate at a Texas examination site by August 31 are Movers. </a:t>
            </a:r>
            <a:endParaRPr sz="2550">
              <a:solidFill>
                <a:schemeClr val="lt1"/>
              </a:solidFill>
              <a:latin typeface="Poppins SemiBold"/>
              <a:ea typeface="Poppins SemiBold"/>
              <a:cs typeface="Poppins SemiBold"/>
              <a:sym typeface="Poppins SemiBold"/>
            </a:endParaRPr>
          </a:p>
          <a:p>
            <a:pPr indent="-378372" lvl="0" marL="530088" rtl="0" algn="l">
              <a:lnSpc>
                <a:spcPct val="140020"/>
              </a:lnSpc>
              <a:spcBef>
                <a:spcPts val="0"/>
              </a:spcBef>
              <a:spcAft>
                <a:spcPts val="0"/>
              </a:spcAft>
              <a:buClr>
                <a:schemeClr val="lt1"/>
              </a:buClr>
              <a:buSzPct val="100000"/>
              <a:buFont typeface="Poppins SemiBold"/>
              <a:buChar char="●"/>
            </a:pPr>
            <a:r>
              <a:rPr lang="en-US" sz="2550">
                <a:solidFill>
                  <a:schemeClr val="lt1"/>
                </a:solidFill>
                <a:latin typeface="Poppins SemiBold"/>
                <a:ea typeface="Poppins SemiBold"/>
                <a:cs typeface="Poppins SemiBold"/>
                <a:sym typeface="Poppins SemiBold"/>
              </a:rPr>
              <a:t>Note: The final determination of whether a student is a Mover is made by the TEA.</a:t>
            </a:r>
            <a:endParaRPr sz="2550">
              <a:solidFill>
                <a:schemeClr val="lt1"/>
              </a:solidFill>
              <a:latin typeface="Poppins SemiBold"/>
              <a:ea typeface="Poppins SemiBold"/>
              <a:cs typeface="Poppins SemiBold"/>
              <a:sym typeface="Poppins SemiBold"/>
            </a:endParaRPr>
          </a:p>
          <a:p>
            <a:pPr indent="0" lvl="0" marL="0" rtl="0" algn="l">
              <a:spcBef>
                <a:spcPts val="1159"/>
              </a:spcBef>
              <a:spcAft>
                <a:spcPts val="0"/>
              </a:spcAft>
              <a:buNone/>
            </a:pPr>
            <a:r>
              <a:t/>
            </a:r>
            <a:endParaRPr sz="3246"/>
          </a:p>
        </p:txBody>
      </p:sp>
      <p:sp>
        <p:nvSpPr>
          <p:cNvPr id="136" name="Google Shape;136;g3f5ec991aec_0_42"/>
          <p:cNvSpPr txBox="1"/>
          <p:nvPr>
            <p:ph idx="3" type="body"/>
          </p:nvPr>
        </p:nvSpPr>
        <p:spPr>
          <a:xfrm>
            <a:off x="6177572" y="815375"/>
            <a:ext cx="5671500" cy="954900"/>
          </a:xfrm>
          <a:prstGeom prst="rect">
            <a:avLst/>
          </a:prstGeom>
        </p:spPr>
        <p:txBody>
          <a:bodyPr anchorCtr="0" anchor="b" bIns="106000" lIns="106000" spcFirstLastPara="1" rIns="106000" wrap="square" tIns="106000">
            <a:normAutofit/>
          </a:bodyPr>
          <a:lstStyle/>
          <a:p>
            <a:pPr indent="0" lvl="0" marL="0" rtl="0" algn="ctr">
              <a:lnSpc>
                <a:spcPct val="99008"/>
              </a:lnSpc>
              <a:spcBef>
                <a:spcPts val="0"/>
              </a:spcBef>
              <a:spcAft>
                <a:spcPts val="0"/>
              </a:spcAft>
              <a:buClr>
                <a:schemeClr val="dk1"/>
              </a:buClr>
              <a:buFont typeface="Arial"/>
              <a:buNone/>
            </a:pPr>
            <a:r>
              <a:rPr lang="en-US" sz="4327">
                <a:solidFill>
                  <a:srgbClr val="D12229"/>
                </a:solidFill>
                <a:latin typeface="Poppins"/>
                <a:ea typeface="Poppins"/>
                <a:cs typeface="Poppins"/>
                <a:sym typeface="Poppins"/>
              </a:rPr>
              <a:t>What is a Leaver?</a:t>
            </a:r>
            <a:endParaRPr sz="2783">
              <a:latin typeface="Poppins"/>
              <a:ea typeface="Poppins"/>
              <a:cs typeface="Poppins"/>
              <a:sym typeface="Poppins"/>
            </a:endParaRPr>
          </a:p>
        </p:txBody>
      </p:sp>
      <p:sp>
        <p:nvSpPr>
          <p:cNvPr id="137" name="Google Shape;137;g3f5ec991aec_0_42"/>
          <p:cNvSpPr txBox="1"/>
          <p:nvPr>
            <p:ph idx="4" type="body"/>
          </p:nvPr>
        </p:nvSpPr>
        <p:spPr>
          <a:xfrm>
            <a:off x="6177572" y="1770634"/>
            <a:ext cx="5671500" cy="4272000"/>
          </a:xfrm>
          <a:prstGeom prst="rect">
            <a:avLst/>
          </a:prstGeom>
        </p:spPr>
        <p:txBody>
          <a:bodyPr anchorCtr="0" anchor="t" bIns="106000" lIns="106000" spcFirstLastPara="1" rIns="106000" wrap="square" tIns="106000">
            <a:normAutofit fontScale="77500"/>
          </a:bodyPr>
          <a:lstStyle/>
          <a:p>
            <a:pPr indent="0" lvl="0" marL="0" rtl="0" algn="l">
              <a:lnSpc>
                <a:spcPct val="140020"/>
              </a:lnSpc>
              <a:spcBef>
                <a:spcPts val="0"/>
              </a:spcBef>
              <a:spcAft>
                <a:spcPts val="0"/>
              </a:spcAft>
              <a:buClr>
                <a:schemeClr val="dk1"/>
              </a:buClr>
              <a:buSzPct val="43145"/>
              <a:buFont typeface="Arial"/>
              <a:buNone/>
            </a:pPr>
            <a:r>
              <a:rPr lang="en-US" sz="2550">
                <a:solidFill>
                  <a:schemeClr val="lt1"/>
                </a:solidFill>
                <a:latin typeface="Poppins SemiBold"/>
                <a:ea typeface="Poppins SemiBold"/>
                <a:cs typeface="Poppins SemiBold"/>
                <a:sym typeface="Poppins SemiBold"/>
              </a:rPr>
              <a:t>Leavers: Students who were enrolled in the district last year in grades 7-12, but have not enrolled in the district in the current year, or who moved to a Non-Texas Public School (charter, out of state, etc.). </a:t>
            </a:r>
            <a:endParaRPr sz="2550">
              <a:solidFill>
                <a:schemeClr val="lt1"/>
              </a:solidFill>
              <a:latin typeface="Poppins SemiBold"/>
              <a:ea typeface="Poppins SemiBold"/>
              <a:cs typeface="Poppins SemiBold"/>
              <a:sym typeface="Poppins SemiBold"/>
            </a:endParaRPr>
          </a:p>
          <a:p>
            <a:pPr indent="-390515" lvl="0" marL="530088" rtl="0" algn="l">
              <a:lnSpc>
                <a:spcPct val="140020"/>
              </a:lnSpc>
              <a:spcBef>
                <a:spcPts val="0"/>
              </a:spcBef>
              <a:spcAft>
                <a:spcPts val="0"/>
              </a:spcAft>
              <a:buClr>
                <a:schemeClr val="lt1"/>
              </a:buClr>
              <a:buSzPct val="100000"/>
              <a:buFont typeface="Poppins SemiBold"/>
              <a:buChar char="●"/>
            </a:pPr>
            <a:r>
              <a:rPr lang="en-US" sz="2550">
                <a:solidFill>
                  <a:schemeClr val="lt1"/>
                </a:solidFill>
                <a:latin typeface="Poppins SemiBold"/>
                <a:ea typeface="Poppins SemiBold"/>
                <a:cs typeface="Poppins SemiBold"/>
                <a:sym typeface="Poppins SemiBold"/>
              </a:rPr>
              <a:t>Graduates and No Shows are Leavers. </a:t>
            </a:r>
            <a:endParaRPr sz="2550">
              <a:solidFill>
                <a:schemeClr val="lt1"/>
              </a:solidFill>
              <a:latin typeface="Poppins SemiBold"/>
              <a:ea typeface="Poppins SemiBold"/>
              <a:cs typeface="Poppins SemiBold"/>
              <a:sym typeface="Poppins SemiBold"/>
            </a:endParaRPr>
          </a:p>
          <a:p>
            <a:pPr indent="-390515" lvl="0" marL="530088" rtl="0" algn="l">
              <a:lnSpc>
                <a:spcPct val="140020"/>
              </a:lnSpc>
              <a:spcBef>
                <a:spcPts val="0"/>
              </a:spcBef>
              <a:spcAft>
                <a:spcPts val="0"/>
              </a:spcAft>
              <a:buClr>
                <a:schemeClr val="lt1"/>
              </a:buClr>
              <a:buSzPct val="100000"/>
              <a:buFont typeface="Poppins SemiBold"/>
              <a:buChar char="●"/>
            </a:pPr>
            <a:r>
              <a:rPr lang="en-US" sz="2550">
                <a:solidFill>
                  <a:schemeClr val="lt1"/>
                </a:solidFill>
                <a:latin typeface="Poppins SemiBold"/>
                <a:ea typeface="Poppins SemiBold"/>
                <a:cs typeface="Poppins SemiBold"/>
                <a:sym typeface="Poppins SemiBold"/>
              </a:rPr>
              <a:t>Students in grades EE-6 in the prior school year are never reported as Leavers.</a:t>
            </a:r>
            <a:endParaRPr sz="3246">
              <a:solidFill>
                <a:schemeClr val="lt1"/>
              </a:solidFill>
              <a:latin typeface="Poppins SemiBold"/>
              <a:ea typeface="Poppins SemiBold"/>
              <a:cs typeface="Poppins SemiBold"/>
              <a:sym typeface="Poppins Semi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g3f5ec991aec_0_56"/>
          <p:cNvSpPr txBox="1"/>
          <p:nvPr/>
        </p:nvSpPr>
        <p:spPr>
          <a:xfrm>
            <a:off x="901875" y="550575"/>
            <a:ext cx="10798500" cy="568800"/>
          </a:xfrm>
          <a:prstGeom prst="rect">
            <a:avLst/>
          </a:prstGeom>
          <a:noFill/>
          <a:ln>
            <a:noFill/>
          </a:ln>
        </p:spPr>
        <p:txBody>
          <a:bodyPr anchorCtr="0" anchor="t" bIns="0" lIns="0" spcFirstLastPara="1" rIns="0" wrap="square" tIns="0">
            <a:spAutoFit/>
          </a:bodyPr>
          <a:lstStyle/>
          <a:p>
            <a:pPr indent="0" lvl="0" marL="0" rtl="0" algn="l">
              <a:lnSpc>
                <a:spcPct val="99008"/>
              </a:lnSpc>
              <a:spcBef>
                <a:spcPts val="0"/>
              </a:spcBef>
              <a:spcAft>
                <a:spcPts val="0"/>
              </a:spcAft>
              <a:buClr>
                <a:schemeClr val="dk1"/>
              </a:buClr>
              <a:buFont typeface="Arial"/>
              <a:buNone/>
            </a:pPr>
            <a:r>
              <a:rPr b="1" lang="en-US" sz="3732">
                <a:solidFill>
                  <a:srgbClr val="D12229"/>
                </a:solidFill>
                <a:latin typeface="Poppins"/>
                <a:ea typeface="Poppins"/>
                <a:cs typeface="Poppins"/>
                <a:sym typeface="Poppins"/>
              </a:rPr>
              <a:t>Leaver Documentation</a:t>
            </a:r>
            <a:endParaRPr b="1" sz="3732">
              <a:solidFill>
                <a:srgbClr val="D12229"/>
              </a:solidFill>
              <a:latin typeface="Poppins"/>
              <a:ea typeface="Poppins"/>
              <a:cs typeface="Poppins"/>
              <a:sym typeface="Poppins"/>
            </a:endParaRPr>
          </a:p>
        </p:txBody>
      </p:sp>
      <p:sp>
        <p:nvSpPr>
          <p:cNvPr id="143" name="Google Shape;143;g3f5ec991aec_0_56"/>
          <p:cNvSpPr/>
          <p:nvPr/>
        </p:nvSpPr>
        <p:spPr>
          <a:xfrm>
            <a:off x="11887350" y="-1006475"/>
            <a:ext cx="304642" cy="12943838"/>
          </a:xfrm>
          <a:custGeom>
            <a:rect b="b" l="l" r="r" t="t"/>
            <a:pathLst>
              <a:path extrusionOk="0" h="2709333" w="497374">
                <a:moveTo>
                  <a:pt x="0" y="0"/>
                </a:moveTo>
                <a:lnTo>
                  <a:pt x="497374" y="0"/>
                </a:lnTo>
                <a:lnTo>
                  <a:pt x="497374" y="2709333"/>
                </a:lnTo>
                <a:lnTo>
                  <a:pt x="0" y="2709333"/>
                </a:lnTo>
                <a:close/>
              </a:path>
            </a:pathLst>
          </a:custGeom>
          <a:solidFill>
            <a:srgbClr val="002469"/>
          </a:solidFill>
          <a:ln>
            <a:noFill/>
          </a:ln>
        </p:spPr>
      </p:sp>
      <p:grpSp>
        <p:nvGrpSpPr>
          <p:cNvPr id="144" name="Google Shape;144;g3f5ec991aec_0_56"/>
          <p:cNvGrpSpPr/>
          <p:nvPr/>
        </p:nvGrpSpPr>
        <p:grpSpPr>
          <a:xfrm>
            <a:off x="-53875" y="-253222"/>
            <a:ext cx="304646" cy="8167003"/>
            <a:chOff x="0" y="-57150"/>
            <a:chExt cx="103200" cy="2766600"/>
          </a:xfrm>
        </p:grpSpPr>
        <p:sp>
          <p:nvSpPr>
            <p:cNvPr id="145" name="Google Shape;145;g3f5ec991aec_0_56"/>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146" name="Google Shape;146;g3f5ec991aec_0_56"/>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
        <p:nvSpPr>
          <p:cNvPr id="147" name="Google Shape;147;g3f5ec991aec_0_56"/>
          <p:cNvSpPr txBox="1"/>
          <p:nvPr/>
        </p:nvSpPr>
        <p:spPr>
          <a:xfrm>
            <a:off x="1424325" y="851125"/>
            <a:ext cx="9753600" cy="5600400"/>
          </a:xfrm>
          <a:prstGeom prst="rect">
            <a:avLst/>
          </a:prstGeom>
          <a:noFill/>
          <a:ln>
            <a:noFill/>
          </a:ln>
        </p:spPr>
        <p:txBody>
          <a:bodyPr anchorCtr="0" anchor="t" bIns="0" lIns="0" spcFirstLastPara="1" rIns="0" wrap="square" tIns="0">
            <a:spAutoFit/>
          </a:bodyPr>
          <a:lstStyle/>
          <a:p>
            <a:pPr indent="0" lvl="0" marL="0" marR="0" rtl="0" algn="l">
              <a:lnSpc>
                <a:spcPct val="139978"/>
              </a:lnSpc>
              <a:spcBef>
                <a:spcPts val="0"/>
              </a:spcBef>
              <a:spcAft>
                <a:spcPts val="0"/>
              </a:spcAft>
              <a:buNone/>
            </a:pPr>
            <a:r>
              <a:t/>
            </a:r>
            <a:endParaRPr b="1" sz="1866">
              <a:solidFill>
                <a:srgbClr val="1D468E"/>
              </a:solidFill>
              <a:latin typeface="Montserrat"/>
              <a:ea typeface="Montserrat"/>
              <a:cs typeface="Montserrat"/>
              <a:sym typeface="Montserrat"/>
            </a:endParaRPr>
          </a:p>
          <a:p>
            <a:pPr indent="0" lvl="0" marL="0" marR="0" rtl="0" algn="l">
              <a:lnSpc>
                <a:spcPct val="139978"/>
              </a:lnSpc>
              <a:spcBef>
                <a:spcPts val="0"/>
              </a:spcBef>
              <a:spcAft>
                <a:spcPts val="0"/>
              </a:spcAft>
              <a:buNone/>
            </a:pPr>
            <a:r>
              <a:t/>
            </a:r>
            <a:endParaRPr b="1" sz="2266">
              <a:solidFill>
                <a:srgbClr val="1D468E"/>
              </a:solidFill>
              <a:latin typeface="Montserrat"/>
              <a:ea typeface="Montserrat"/>
              <a:cs typeface="Montserrat"/>
              <a:sym typeface="Montserrat"/>
            </a:endParaRPr>
          </a:p>
          <a:p>
            <a:pPr indent="0" lvl="0" marL="0" marR="0" rtl="0" algn="l">
              <a:lnSpc>
                <a:spcPct val="139978"/>
              </a:lnSpc>
              <a:spcBef>
                <a:spcPts val="0"/>
              </a:spcBef>
              <a:spcAft>
                <a:spcPts val="0"/>
              </a:spcAft>
              <a:buNone/>
            </a:pPr>
            <a:r>
              <a:rPr lang="en-US" sz="2566">
                <a:solidFill>
                  <a:srgbClr val="1D468E"/>
                </a:solidFill>
                <a:latin typeface="Poppins SemiBold"/>
                <a:ea typeface="Poppins SemiBold"/>
                <a:cs typeface="Poppins SemiBold"/>
                <a:sym typeface="Poppins SemiBold"/>
              </a:rPr>
              <a:t>All leaver codes, which include dropout codes and non-dropout codes, used to withdraw a student must be supported by documentation. </a:t>
            </a:r>
            <a:endParaRPr sz="2566">
              <a:solidFill>
                <a:srgbClr val="1D468E"/>
              </a:solidFill>
              <a:latin typeface="Poppins SemiBold"/>
              <a:ea typeface="Poppins SemiBold"/>
              <a:cs typeface="Poppins SemiBold"/>
              <a:sym typeface="Poppins SemiBold"/>
            </a:endParaRPr>
          </a:p>
          <a:p>
            <a:pPr indent="0" lvl="0" marL="0" marR="0" rtl="0" algn="l">
              <a:lnSpc>
                <a:spcPct val="139978"/>
              </a:lnSpc>
              <a:spcBef>
                <a:spcPts val="0"/>
              </a:spcBef>
              <a:spcAft>
                <a:spcPts val="0"/>
              </a:spcAft>
              <a:buNone/>
            </a:pPr>
            <a:r>
              <a:t/>
            </a:r>
            <a:endParaRPr sz="2566">
              <a:solidFill>
                <a:srgbClr val="1D468E"/>
              </a:solidFill>
              <a:latin typeface="Poppins SemiBold"/>
              <a:ea typeface="Poppins SemiBold"/>
              <a:cs typeface="Poppins SemiBold"/>
              <a:sym typeface="Poppins SemiBold"/>
            </a:endParaRPr>
          </a:p>
          <a:p>
            <a:pPr indent="0" lvl="0" marL="0" marR="0" rtl="0" algn="l">
              <a:lnSpc>
                <a:spcPct val="139978"/>
              </a:lnSpc>
              <a:spcBef>
                <a:spcPts val="0"/>
              </a:spcBef>
              <a:spcAft>
                <a:spcPts val="0"/>
              </a:spcAft>
              <a:buNone/>
            </a:pPr>
            <a:r>
              <a:rPr lang="en-US" sz="2566">
                <a:solidFill>
                  <a:srgbClr val="1D468E"/>
                </a:solidFill>
                <a:latin typeface="Poppins SemiBold"/>
                <a:ea typeface="Poppins SemiBold"/>
                <a:cs typeface="Poppins SemiBold"/>
                <a:sym typeface="Poppins SemiBold"/>
              </a:rPr>
              <a:t>Documentation supporting the use of a leaver code must exist in the district at the time the leaver data is submitted. This documentation must be retained for at least five years.</a:t>
            </a:r>
            <a:endParaRPr sz="2566">
              <a:solidFill>
                <a:srgbClr val="1D468E"/>
              </a:solidFill>
              <a:latin typeface="Poppins SemiBold"/>
              <a:ea typeface="Poppins SemiBold"/>
              <a:cs typeface="Poppins SemiBold"/>
              <a:sym typeface="Poppins SemiBold"/>
            </a:endParaRPr>
          </a:p>
          <a:p>
            <a:pPr indent="0" lvl="0" marL="0" marR="0" rtl="0" algn="l">
              <a:lnSpc>
                <a:spcPct val="139978"/>
              </a:lnSpc>
              <a:spcBef>
                <a:spcPts val="0"/>
              </a:spcBef>
              <a:spcAft>
                <a:spcPts val="0"/>
              </a:spcAft>
              <a:buNone/>
            </a:pPr>
            <a:r>
              <a:t/>
            </a:r>
            <a:endParaRPr b="1" sz="1866">
              <a:solidFill>
                <a:srgbClr val="1D468E"/>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g276ef5b87c1_0_152"/>
          <p:cNvSpPr txBox="1"/>
          <p:nvPr/>
        </p:nvSpPr>
        <p:spPr>
          <a:xfrm>
            <a:off x="901874" y="321975"/>
            <a:ext cx="8433300" cy="1076400"/>
          </a:xfrm>
          <a:prstGeom prst="rect">
            <a:avLst/>
          </a:prstGeom>
          <a:noFill/>
          <a:ln>
            <a:noFill/>
          </a:ln>
        </p:spPr>
        <p:txBody>
          <a:bodyPr anchorCtr="0" anchor="t" bIns="0" lIns="0" spcFirstLastPara="1" rIns="0" wrap="square" tIns="0">
            <a:spAutoFit/>
          </a:bodyPr>
          <a:lstStyle/>
          <a:p>
            <a:pPr indent="0" lvl="0" marL="0" marR="0" rtl="0" algn="l">
              <a:lnSpc>
                <a:spcPct val="99008"/>
              </a:lnSpc>
              <a:spcBef>
                <a:spcPts val="0"/>
              </a:spcBef>
              <a:spcAft>
                <a:spcPts val="0"/>
              </a:spcAft>
              <a:buNone/>
            </a:pPr>
            <a:r>
              <a:rPr lang="en-US" sz="3532">
                <a:solidFill>
                  <a:srgbClr val="D12229"/>
                </a:solidFill>
                <a:latin typeface="Poppins ExtraBold"/>
                <a:ea typeface="Poppins ExtraBold"/>
                <a:cs typeface="Poppins ExtraBold"/>
                <a:sym typeface="Poppins ExtraBold"/>
              </a:rPr>
              <a:t>Why Should Leaver Documentation Matter to Me?</a:t>
            </a:r>
            <a:endParaRPr sz="1200">
              <a:latin typeface="Poppins ExtraBold"/>
              <a:ea typeface="Poppins ExtraBold"/>
              <a:cs typeface="Poppins ExtraBold"/>
              <a:sym typeface="Poppins ExtraBold"/>
            </a:endParaRPr>
          </a:p>
        </p:txBody>
      </p:sp>
      <p:sp>
        <p:nvSpPr>
          <p:cNvPr id="153" name="Google Shape;153;g276ef5b87c1_0_152"/>
          <p:cNvSpPr txBox="1"/>
          <p:nvPr/>
        </p:nvSpPr>
        <p:spPr>
          <a:xfrm>
            <a:off x="5890675" y="1885600"/>
            <a:ext cx="5652000" cy="292500"/>
          </a:xfrm>
          <a:prstGeom prst="rect">
            <a:avLst/>
          </a:prstGeom>
          <a:noFill/>
          <a:ln>
            <a:noFill/>
          </a:ln>
        </p:spPr>
        <p:txBody>
          <a:bodyPr anchorCtr="0" anchor="t" bIns="0" lIns="0" spcFirstLastPara="1" rIns="0" wrap="square" tIns="0">
            <a:spAutoFit/>
          </a:bodyPr>
          <a:lstStyle/>
          <a:p>
            <a:pPr indent="0" lvl="0" marL="0" marR="0" rtl="0" algn="l">
              <a:lnSpc>
                <a:spcPct val="140020"/>
              </a:lnSpc>
              <a:spcBef>
                <a:spcPts val="0"/>
              </a:spcBef>
              <a:spcAft>
                <a:spcPts val="0"/>
              </a:spcAft>
              <a:buNone/>
            </a:pPr>
            <a:r>
              <a:t/>
            </a:r>
            <a:endParaRPr b="1" sz="1900"/>
          </a:p>
        </p:txBody>
      </p:sp>
      <p:sp>
        <p:nvSpPr>
          <p:cNvPr id="154" name="Google Shape;154;g276ef5b87c1_0_152"/>
          <p:cNvSpPr txBox="1"/>
          <p:nvPr/>
        </p:nvSpPr>
        <p:spPr>
          <a:xfrm>
            <a:off x="300625" y="1951975"/>
            <a:ext cx="4853700" cy="234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rgbClr val="545454"/>
                </a:solidFill>
                <a:latin typeface="Poppins"/>
                <a:ea typeface="Poppins"/>
                <a:cs typeface="Poppins"/>
                <a:sym typeface="Poppins"/>
              </a:rPr>
              <a:t>Loss of</a:t>
            </a:r>
            <a:endParaRPr sz="1800">
              <a:solidFill>
                <a:srgbClr val="545454"/>
              </a:solidFill>
              <a:latin typeface="Poppins"/>
              <a:ea typeface="Poppins"/>
              <a:cs typeface="Poppins"/>
              <a:sym typeface="Poppins"/>
            </a:endParaRPr>
          </a:p>
          <a:p>
            <a:pPr indent="0" lvl="0" marL="0" rtl="0" algn="l">
              <a:spcBef>
                <a:spcPts val="0"/>
              </a:spcBef>
              <a:spcAft>
                <a:spcPts val="0"/>
              </a:spcAft>
              <a:buNone/>
            </a:pPr>
            <a:r>
              <a:t/>
            </a:r>
            <a:endParaRPr sz="3000">
              <a:solidFill>
                <a:srgbClr val="545454"/>
              </a:solidFill>
              <a:latin typeface="Poppins"/>
              <a:ea typeface="Poppins"/>
              <a:cs typeface="Poppins"/>
              <a:sym typeface="Poppins"/>
            </a:endParaRPr>
          </a:p>
          <a:p>
            <a:pPr indent="0" lvl="0" marL="0" rtl="0" algn="l">
              <a:spcBef>
                <a:spcPts val="0"/>
              </a:spcBef>
              <a:spcAft>
                <a:spcPts val="0"/>
              </a:spcAft>
              <a:buNone/>
            </a:pPr>
            <a:r>
              <a:rPr lang="en-US" sz="1800">
                <a:solidFill>
                  <a:srgbClr val="545454"/>
                </a:solidFill>
                <a:latin typeface="Poppins"/>
                <a:ea typeface="Poppins"/>
                <a:cs typeface="Poppins"/>
                <a:sym typeface="Poppins"/>
              </a:rPr>
              <a:t> TEA is behind on reporting Federal data which could cause us to lose Title I funds and Perkins grants.</a:t>
            </a:r>
            <a:endParaRPr sz="1800">
              <a:solidFill>
                <a:srgbClr val="545454"/>
              </a:solidFill>
              <a:latin typeface="Poppins"/>
              <a:ea typeface="Poppins"/>
              <a:cs typeface="Poppins"/>
              <a:sym typeface="Poppins"/>
            </a:endParaRPr>
          </a:p>
          <a:p>
            <a:pPr indent="0" lvl="0" marL="0" rtl="0" algn="l">
              <a:spcBef>
                <a:spcPts val="0"/>
              </a:spcBef>
              <a:spcAft>
                <a:spcPts val="0"/>
              </a:spcAft>
              <a:buNone/>
            </a:pPr>
            <a:r>
              <a:t/>
            </a:r>
            <a:endParaRPr sz="1800">
              <a:solidFill>
                <a:srgbClr val="545454"/>
              </a:solidFill>
              <a:latin typeface="Poppins"/>
              <a:ea typeface="Poppins"/>
              <a:cs typeface="Poppins"/>
              <a:sym typeface="Poppins"/>
            </a:endParaRPr>
          </a:p>
          <a:p>
            <a:pPr indent="0" lvl="0" marL="0" rtl="0" algn="l">
              <a:spcBef>
                <a:spcPts val="0"/>
              </a:spcBef>
              <a:spcAft>
                <a:spcPts val="0"/>
              </a:spcAft>
              <a:buNone/>
            </a:pPr>
            <a:r>
              <a:rPr lang="en-US" sz="1800">
                <a:solidFill>
                  <a:srgbClr val="545454"/>
                </a:solidFill>
                <a:latin typeface="Poppins"/>
                <a:ea typeface="Poppins"/>
                <a:cs typeface="Poppins"/>
                <a:sym typeface="Poppins"/>
              </a:rPr>
              <a:t>This is the reason our Leaver data reporting deadlines are changing.</a:t>
            </a:r>
            <a:endParaRPr sz="1800">
              <a:solidFill>
                <a:srgbClr val="545454"/>
              </a:solidFill>
              <a:latin typeface="Poppins"/>
              <a:ea typeface="Poppins"/>
              <a:cs typeface="Poppins"/>
              <a:sym typeface="Poppins"/>
            </a:endParaRPr>
          </a:p>
          <a:p>
            <a:pPr indent="0" lvl="0" marL="0" rtl="0" algn="l">
              <a:spcBef>
                <a:spcPts val="0"/>
              </a:spcBef>
              <a:spcAft>
                <a:spcPts val="0"/>
              </a:spcAft>
              <a:buNone/>
            </a:pPr>
            <a:r>
              <a:t/>
            </a:r>
            <a:endParaRPr sz="1800">
              <a:solidFill>
                <a:srgbClr val="545454"/>
              </a:solidFill>
              <a:latin typeface="Poppins"/>
              <a:ea typeface="Poppins"/>
              <a:cs typeface="Poppins"/>
              <a:sym typeface="Poppins"/>
            </a:endParaRPr>
          </a:p>
          <a:p>
            <a:pPr indent="0" lvl="0" marL="0" rtl="0" algn="l">
              <a:spcBef>
                <a:spcPts val="0"/>
              </a:spcBef>
              <a:spcAft>
                <a:spcPts val="0"/>
              </a:spcAft>
              <a:buNone/>
            </a:pPr>
            <a:r>
              <a:t/>
            </a:r>
            <a:endParaRPr sz="1800">
              <a:solidFill>
                <a:schemeClr val="dk1"/>
              </a:solidFill>
              <a:latin typeface="Poppins"/>
              <a:ea typeface="Poppins"/>
              <a:cs typeface="Poppins"/>
              <a:sym typeface="Poppins"/>
            </a:endParaRPr>
          </a:p>
        </p:txBody>
      </p:sp>
      <p:sp>
        <p:nvSpPr>
          <p:cNvPr id="155" name="Google Shape;155;g276ef5b87c1_0_152"/>
          <p:cNvSpPr txBox="1"/>
          <p:nvPr/>
        </p:nvSpPr>
        <p:spPr>
          <a:xfrm>
            <a:off x="5890675" y="1157750"/>
            <a:ext cx="5652000" cy="61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solidFill>
                  <a:schemeClr val="dk2"/>
                </a:solidFill>
                <a:latin typeface="Poppins SemiBold"/>
                <a:ea typeface="Poppins SemiBold"/>
                <a:cs typeface="Poppins SemiBold"/>
                <a:sym typeface="Poppins SemiBold"/>
              </a:rPr>
              <a:t>All dropouts will have a direct impact on your TAPR data. </a:t>
            </a:r>
            <a:endParaRPr sz="2200">
              <a:solidFill>
                <a:schemeClr val="dk2"/>
              </a:solidFill>
              <a:latin typeface="Poppins SemiBold"/>
              <a:ea typeface="Poppins SemiBold"/>
              <a:cs typeface="Poppins SemiBold"/>
              <a:sym typeface="Poppins SemiBold"/>
            </a:endParaRPr>
          </a:p>
          <a:p>
            <a:pPr indent="0" lvl="0" marL="0" rtl="0" algn="l">
              <a:spcBef>
                <a:spcPts val="0"/>
              </a:spcBef>
              <a:spcAft>
                <a:spcPts val="0"/>
              </a:spcAft>
              <a:buNone/>
            </a:pPr>
            <a:r>
              <a:t/>
            </a:r>
            <a:endParaRPr sz="2200">
              <a:solidFill>
                <a:schemeClr val="dk2"/>
              </a:solidFill>
              <a:latin typeface="Poppins SemiBold"/>
              <a:ea typeface="Poppins SemiBold"/>
              <a:cs typeface="Poppins SemiBold"/>
              <a:sym typeface="Poppins SemiBold"/>
            </a:endParaRPr>
          </a:p>
          <a:p>
            <a:pPr indent="0" lvl="0" marL="0" rtl="0" algn="l">
              <a:spcBef>
                <a:spcPts val="0"/>
              </a:spcBef>
              <a:spcAft>
                <a:spcPts val="0"/>
              </a:spcAft>
              <a:buNone/>
            </a:pPr>
            <a:r>
              <a:rPr lang="en-US" sz="2200">
                <a:solidFill>
                  <a:schemeClr val="dk2"/>
                </a:solidFill>
                <a:latin typeface="Poppins SemiBold"/>
                <a:ea typeface="Poppins SemiBold"/>
                <a:cs typeface="Poppins SemiBold"/>
                <a:sym typeface="Poppins SemiBold"/>
              </a:rPr>
              <a:t>Dropout rates will never be completely accurate as long as we are not obtaining the proper documentation needed.</a:t>
            </a:r>
            <a:endParaRPr sz="2200">
              <a:solidFill>
                <a:schemeClr val="dk2"/>
              </a:solidFill>
              <a:latin typeface="Poppins SemiBold"/>
              <a:ea typeface="Poppins SemiBold"/>
              <a:cs typeface="Poppins SemiBold"/>
              <a:sym typeface="Poppins SemiBold"/>
            </a:endParaRPr>
          </a:p>
          <a:p>
            <a:pPr indent="0" lvl="0" marL="0" rtl="0" algn="l">
              <a:spcBef>
                <a:spcPts val="0"/>
              </a:spcBef>
              <a:spcAft>
                <a:spcPts val="0"/>
              </a:spcAft>
              <a:buNone/>
            </a:pPr>
            <a:r>
              <a:t/>
            </a:r>
            <a:endParaRPr sz="2200">
              <a:solidFill>
                <a:schemeClr val="dk2"/>
              </a:solidFill>
              <a:latin typeface="Poppins SemiBold"/>
              <a:ea typeface="Poppins SemiBold"/>
              <a:cs typeface="Poppins SemiBold"/>
              <a:sym typeface="Poppins SemiBold"/>
            </a:endParaRPr>
          </a:p>
          <a:p>
            <a:pPr indent="0" lvl="0" marL="0" rtl="0" algn="l">
              <a:spcBef>
                <a:spcPts val="0"/>
              </a:spcBef>
              <a:spcAft>
                <a:spcPts val="0"/>
              </a:spcAft>
              <a:buNone/>
            </a:pPr>
            <a:r>
              <a:rPr lang="en-US" sz="2200">
                <a:solidFill>
                  <a:schemeClr val="dk2"/>
                </a:solidFill>
                <a:latin typeface="Poppins SemiBold"/>
                <a:ea typeface="Poppins SemiBold"/>
                <a:cs typeface="Poppins SemiBold"/>
                <a:sym typeface="Poppins SemiBold"/>
              </a:rPr>
              <a:t>If we are ever audited by TEA, we have to have the documentation on hand that supports the codes we assigned. </a:t>
            </a:r>
            <a:endParaRPr sz="2200">
              <a:solidFill>
                <a:schemeClr val="dk2"/>
              </a:solidFill>
              <a:latin typeface="Poppins SemiBold"/>
              <a:ea typeface="Poppins SemiBold"/>
              <a:cs typeface="Poppins SemiBold"/>
              <a:sym typeface="Poppins SemiBold"/>
            </a:endParaRPr>
          </a:p>
          <a:p>
            <a:pPr indent="0" lvl="0" marL="0" rtl="0" algn="l">
              <a:spcBef>
                <a:spcPts val="0"/>
              </a:spcBef>
              <a:spcAft>
                <a:spcPts val="0"/>
              </a:spcAft>
              <a:buNone/>
            </a:pPr>
            <a:r>
              <a:t/>
            </a:r>
            <a:endParaRPr sz="2200">
              <a:solidFill>
                <a:schemeClr val="dk2"/>
              </a:solidFill>
              <a:latin typeface="Poppins SemiBold"/>
              <a:ea typeface="Poppins SemiBold"/>
              <a:cs typeface="Poppins SemiBold"/>
              <a:sym typeface="Poppins SemiBold"/>
            </a:endParaRPr>
          </a:p>
          <a:p>
            <a:pPr indent="0" lvl="0" marL="0" rtl="0" algn="l">
              <a:spcBef>
                <a:spcPts val="0"/>
              </a:spcBef>
              <a:spcAft>
                <a:spcPts val="0"/>
              </a:spcAft>
              <a:buNone/>
            </a:pPr>
            <a:r>
              <a:rPr lang="en-US" sz="2200">
                <a:solidFill>
                  <a:schemeClr val="dk2"/>
                </a:solidFill>
                <a:latin typeface="Poppins SemiBold"/>
                <a:ea typeface="Poppins SemiBold"/>
                <a:cs typeface="Poppins SemiBold"/>
                <a:sym typeface="Poppins SemiBold"/>
              </a:rPr>
              <a:t>I will change students to dropouts if we do not have the documentation.</a:t>
            </a:r>
            <a:endParaRPr sz="2200">
              <a:solidFill>
                <a:schemeClr val="dk2"/>
              </a:solidFill>
              <a:latin typeface="Poppins SemiBold"/>
              <a:ea typeface="Poppins SemiBold"/>
              <a:cs typeface="Poppins SemiBold"/>
              <a:sym typeface="Poppins SemiBold"/>
            </a:endParaRPr>
          </a:p>
          <a:p>
            <a:pPr indent="0" lvl="0" marL="0" rtl="0" algn="l">
              <a:spcBef>
                <a:spcPts val="0"/>
              </a:spcBef>
              <a:spcAft>
                <a:spcPts val="0"/>
              </a:spcAft>
              <a:buNone/>
            </a:pPr>
            <a:r>
              <a:t/>
            </a:r>
            <a:endParaRPr sz="2200">
              <a:solidFill>
                <a:schemeClr val="dk2"/>
              </a:solidFill>
              <a:latin typeface="Poppins SemiBold"/>
              <a:ea typeface="Poppins SemiBold"/>
              <a:cs typeface="Poppins SemiBold"/>
              <a:sym typeface="Poppins SemiBold"/>
            </a:endParaRPr>
          </a:p>
          <a:p>
            <a:pPr indent="0" lvl="0" marL="0" rtl="0" algn="l">
              <a:spcBef>
                <a:spcPts val="0"/>
              </a:spcBef>
              <a:spcAft>
                <a:spcPts val="0"/>
              </a:spcAft>
              <a:buNone/>
            </a:pPr>
            <a:r>
              <a:t/>
            </a:r>
            <a:endParaRPr sz="1800">
              <a:solidFill>
                <a:srgbClr val="545454"/>
              </a:solidFill>
              <a:latin typeface="Poppins SemiBold"/>
              <a:ea typeface="Poppins SemiBold"/>
              <a:cs typeface="Poppins SemiBold"/>
              <a:sym typeface="Poppins SemiBold"/>
            </a:endParaRPr>
          </a:p>
        </p:txBody>
      </p:sp>
      <p:pic>
        <p:nvPicPr>
          <p:cNvPr id="156" name="Google Shape;156;g276ef5b87c1_0_152" title="Money | Free Stock Photo | Illustration of dollar signs | # 15961"/>
          <p:cNvPicPr preferRelativeResize="0"/>
          <p:nvPr/>
        </p:nvPicPr>
        <p:blipFill>
          <a:blip r:embed="rId3">
            <a:alphaModFix/>
          </a:blip>
          <a:stretch>
            <a:fillRect/>
          </a:stretch>
        </p:blipFill>
        <p:spPr>
          <a:xfrm>
            <a:off x="1257825" y="1598925"/>
            <a:ext cx="1137601" cy="1137601"/>
          </a:xfrm>
          <a:prstGeom prst="rect">
            <a:avLst/>
          </a:prstGeom>
          <a:noFill/>
          <a:ln>
            <a:noFill/>
          </a:ln>
        </p:spPr>
      </p:pic>
      <p:sp>
        <p:nvSpPr>
          <p:cNvPr id="157" name="Google Shape;157;g276ef5b87c1_0_152"/>
          <p:cNvSpPr/>
          <p:nvPr/>
        </p:nvSpPr>
        <p:spPr>
          <a:xfrm>
            <a:off x="11887350" y="-1006475"/>
            <a:ext cx="304642" cy="12943838"/>
          </a:xfrm>
          <a:custGeom>
            <a:rect b="b" l="l" r="r" t="t"/>
            <a:pathLst>
              <a:path extrusionOk="0" h="2709333" w="497374">
                <a:moveTo>
                  <a:pt x="0" y="0"/>
                </a:moveTo>
                <a:lnTo>
                  <a:pt x="497374" y="0"/>
                </a:lnTo>
                <a:lnTo>
                  <a:pt x="497374" y="2709333"/>
                </a:lnTo>
                <a:lnTo>
                  <a:pt x="0" y="2709333"/>
                </a:lnTo>
                <a:close/>
              </a:path>
            </a:pathLst>
          </a:custGeom>
          <a:solidFill>
            <a:srgbClr val="002469"/>
          </a:solidFill>
          <a:ln>
            <a:noFill/>
          </a:ln>
        </p:spPr>
      </p:sp>
      <p:grpSp>
        <p:nvGrpSpPr>
          <p:cNvPr id="158" name="Google Shape;158;g276ef5b87c1_0_152"/>
          <p:cNvGrpSpPr/>
          <p:nvPr/>
        </p:nvGrpSpPr>
        <p:grpSpPr>
          <a:xfrm>
            <a:off x="-53875" y="-253222"/>
            <a:ext cx="304646" cy="8167003"/>
            <a:chOff x="0" y="-57150"/>
            <a:chExt cx="103200" cy="2766600"/>
          </a:xfrm>
        </p:grpSpPr>
        <p:sp>
          <p:nvSpPr>
            <p:cNvPr id="159" name="Google Shape;159;g276ef5b87c1_0_152"/>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160" name="Google Shape;160;g276ef5b87c1_0_152"/>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7"/>
          <p:cNvSpPr txBox="1"/>
          <p:nvPr/>
        </p:nvSpPr>
        <p:spPr>
          <a:xfrm>
            <a:off x="687264" y="675826"/>
            <a:ext cx="4037100" cy="2107500"/>
          </a:xfrm>
          <a:prstGeom prst="rect">
            <a:avLst/>
          </a:prstGeom>
          <a:noFill/>
          <a:ln>
            <a:noFill/>
          </a:ln>
        </p:spPr>
        <p:txBody>
          <a:bodyPr anchorCtr="0" anchor="t" bIns="0" lIns="0" spcFirstLastPara="1" rIns="0" wrap="square" tIns="0">
            <a:spAutoFit/>
          </a:bodyPr>
          <a:lstStyle/>
          <a:p>
            <a:pPr indent="0" lvl="0" marL="0" marR="0" rtl="0" algn="l">
              <a:lnSpc>
                <a:spcPct val="99008"/>
              </a:lnSpc>
              <a:spcBef>
                <a:spcPts val="0"/>
              </a:spcBef>
              <a:spcAft>
                <a:spcPts val="0"/>
              </a:spcAft>
              <a:buNone/>
            </a:pPr>
            <a:r>
              <a:rPr lang="en-US" sz="3732">
                <a:solidFill>
                  <a:srgbClr val="D12229"/>
                </a:solidFill>
                <a:latin typeface="Poppins ExtraBold"/>
                <a:ea typeface="Poppins ExtraBold"/>
                <a:cs typeface="Poppins ExtraBold"/>
                <a:sym typeface="Poppins ExtraBold"/>
              </a:rPr>
              <a:t>MISD Leaver/Mover Codes </a:t>
            </a:r>
            <a:endParaRPr sz="3732">
              <a:solidFill>
                <a:srgbClr val="D12229"/>
              </a:solidFill>
              <a:latin typeface="Poppins ExtraBold"/>
              <a:ea typeface="Poppins ExtraBold"/>
              <a:cs typeface="Poppins ExtraBold"/>
              <a:sym typeface="Poppins ExtraBold"/>
            </a:endParaRPr>
          </a:p>
          <a:p>
            <a:pPr indent="0" lvl="0" marL="0" marR="0" rtl="0" algn="l">
              <a:lnSpc>
                <a:spcPct val="99008"/>
              </a:lnSpc>
              <a:spcBef>
                <a:spcPts val="0"/>
              </a:spcBef>
              <a:spcAft>
                <a:spcPts val="0"/>
              </a:spcAft>
              <a:buNone/>
            </a:pPr>
            <a:r>
              <a:rPr lang="en-US" sz="2632">
                <a:solidFill>
                  <a:srgbClr val="1D468E"/>
                </a:solidFill>
                <a:latin typeface="Poppins ExtraBold"/>
                <a:ea typeface="Poppins ExtraBold"/>
                <a:cs typeface="Poppins ExtraBold"/>
                <a:sym typeface="Poppins ExtraBold"/>
              </a:rPr>
              <a:t>(See </a:t>
            </a:r>
            <a:r>
              <a:rPr lang="en-US" sz="2632">
                <a:solidFill>
                  <a:srgbClr val="1D468E"/>
                </a:solidFill>
                <a:latin typeface="Poppins ExtraBold"/>
                <a:ea typeface="Poppins ExtraBold"/>
                <a:cs typeface="Poppins ExtraBold"/>
                <a:sym typeface="Poppins ExtraBold"/>
              </a:rPr>
              <a:t>handouts)</a:t>
            </a:r>
            <a:endParaRPr sz="300">
              <a:solidFill>
                <a:srgbClr val="1D468E"/>
              </a:solidFill>
              <a:latin typeface="Poppins ExtraBold"/>
              <a:ea typeface="Poppins ExtraBold"/>
              <a:cs typeface="Poppins ExtraBold"/>
              <a:sym typeface="Poppins ExtraBold"/>
            </a:endParaRPr>
          </a:p>
        </p:txBody>
      </p:sp>
      <p:pic>
        <p:nvPicPr>
          <p:cNvPr id="166" name="Google Shape;166;p7" title="1756908273473-c68b7487-4535-43d9-961a-dff68b439def_1.jpg"/>
          <p:cNvPicPr preferRelativeResize="0"/>
          <p:nvPr/>
        </p:nvPicPr>
        <p:blipFill rotWithShape="1">
          <a:blip r:embed="rId3">
            <a:alphaModFix/>
          </a:blip>
          <a:srcRect b="1569" l="0" r="0" t="1569"/>
          <a:stretch/>
        </p:blipFill>
        <p:spPr>
          <a:xfrm>
            <a:off x="5648175" y="78450"/>
            <a:ext cx="4979675" cy="6243901"/>
          </a:xfrm>
          <a:prstGeom prst="rect">
            <a:avLst/>
          </a:prstGeom>
          <a:noFill/>
          <a:ln>
            <a:noFill/>
          </a:ln>
        </p:spPr>
      </p:pic>
      <p:sp>
        <p:nvSpPr>
          <p:cNvPr id="167" name="Google Shape;167;p7"/>
          <p:cNvSpPr/>
          <p:nvPr/>
        </p:nvSpPr>
        <p:spPr>
          <a:xfrm>
            <a:off x="2727550" y="5671150"/>
            <a:ext cx="2458200" cy="485400"/>
          </a:xfrm>
          <a:prstGeom prst="rightArrow">
            <a:avLst>
              <a:gd fmla="val 50000" name="adj1"/>
              <a:gd fmla="val 50000" name="adj2"/>
            </a:avLst>
          </a:prstGeom>
          <a:solidFill>
            <a:srgbClr val="D1222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68" name="Google Shape;168;p7"/>
          <p:cNvSpPr txBox="1"/>
          <p:nvPr/>
        </p:nvSpPr>
        <p:spPr>
          <a:xfrm>
            <a:off x="1754075" y="4691950"/>
            <a:ext cx="4037100" cy="128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dk1"/>
                </a:solidFill>
                <a:latin typeface="Poppins"/>
                <a:ea typeface="Poppins"/>
                <a:cs typeface="Poppins"/>
                <a:sym typeface="Poppins"/>
              </a:rPr>
              <a:t>Color-coded to match documentation requirements. (matches handouts)</a:t>
            </a:r>
            <a:endParaRPr sz="2000">
              <a:solidFill>
                <a:schemeClr val="dk1"/>
              </a:solidFill>
              <a:latin typeface="Poppins"/>
              <a:ea typeface="Poppins"/>
              <a:cs typeface="Poppins"/>
              <a:sym typeface="Poppins"/>
            </a:endParaRPr>
          </a:p>
        </p:txBody>
      </p:sp>
      <p:sp>
        <p:nvSpPr>
          <p:cNvPr id="169" name="Google Shape;169;p7"/>
          <p:cNvSpPr txBox="1"/>
          <p:nvPr/>
        </p:nvSpPr>
        <p:spPr>
          <a:xfrm>
            <a:off x="723375" y="3212925"/>
            <a:ext cx="4258800" cy="80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rgbClr val="D12229"/>
                </a:solidFill>
                <a:latin typeface="Poppins"/>
                <a:ea typeface="Poppins"/>
                <a:cs typeface="Poppins"/>
                <a:sym typeface="Poppins"/>
              </a:rPr>
              <a:t>Codes on the left are counted as dropouts. Codes on the right are not*.</a:t>
            </a:r>
            <a:endParaRPr sz="2000">
              <a:solidFill>
                <a:srgbClr val="D12229"/>
              </a:solidFill>
              <a:latin typeface="Poppins"/>
              <a:ea typeface="Poppins"/>
              <a:cs typeface="Poppins"/>
              <a:sym typeface="Poppins"/>
            </a:endParaRPr>
          </a:p>
        </p:txBody>
      </p:sp>
      <p:sp>
        <p:nvSpPr>
          <p:cNvPr id="170" name="Google Shape;170;p7"/>
          <p:cNvSpPr/>
          <p:nvPr/>
        </p:nvSpPr>
        <p:spPr>
          <a:xfrm>
            <a:off x="11887350" y="-1006475"/>
            <a:ext cx="304642" cy="12943838"/>
          </a:xfrm>
          <a:custGeom>
            <a:rect b="b" l="l" r="r" t="t"/>
            <a:pathLst>
              <a:path extrusionOk="0" h="2709333" w="497374">
                <a:moveTo>
                  <a:pt x="0" y="0"/>
                </a:moveTo>
                <a:lnTo>
                  <a:pt x="497374" y="0"/>
                </a:lnTo>
                <a:lnTo>
                  <a:pt x="497374" y="2709333"/>
                </a:lnTo>
                <a:lnTo>
                  <a:pt x="0" y="2709333"/>
                </a:lnTo>
                <a:close/>
              </a:path>
            </a:pathLst>
          </a:custGeom>
          <a:solidFill>
            <a:srgbClr val="002469"/>
          </a:solidFill>
          <a:ln>
            <a:noFill/>
          </a:ln>
        </p:spPr>
      </p:sp>
      <p:grpSp>
        <p:nvGrpSpPr>
          <p:cNvPr id="171" name="Google Shape;171;p7"/>
          <p:cNvGrpSpPr/>
          <p:nvPr/>
        </p:nvGrpSpPr>
        <p:grpSpPr>
          <a:xfrm>
            <a:off x="-53875" y="-253222"/>
            <a:ext cx="304646" cy="8167003"/>
            <a:chOff x="0" y="-57150"/>
            <a:chExt cx="103200" cy="2766600"/>
          </a:xfrm>
        </p:grpSpPr>
        <p:sp>
          <p:nvSpPr>
            <p:cNvPr id="172" name="Google Shape;172;p7"/>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173" name="Google Shape;173;p7"/>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g27824894ce2_0_35"/>
          <p:cNvSpPr txBox="1"/>
          <p:nvPr/>
        </p:nvSpPr>
        <p:spPr>
          <a:xfrm>
            <a:off x="361224" y="128525"/>
            <a:ext cx="8433300" cy="477300"/>
          </a:xfrm>
          <a:prstGeom prst="rect">
            <a:avLst/>
          </a:prstGeom>
          <a:noFill/>
          <a:ln>
            <a:noFill/>
          </a:ln>
        </p:spPr>
        <p:txBody>
          <a:bodyPr anchorCtr="0" anchor="t" bIns="0" lIns="0" spcFirstLastPara="1" rIns="0" wrap="square" tIns="0">
            <a:spAutoFit/>
          </a:bodyPr>
          <a:lstStyle/>
          <a:p>
            <a:pPr indent="0" lvl="0" marL="0" marR="0" rtl="0" algn="l">
              <a:lnSpc>
                <a:spcPct val="99008"/>
              </a:lnSpc>
              <a:spcBef>
                <a:spcPts val="0"/>
              </a:spcBef>
              <a:spcAft>
                <a:spcPts val="0"/>
              </a:spcAft>
              <a:buNone/>
            </a:pPr>
            <a:r>
              <a:rPr b="1" lang="en-US" sz="3132">
                <a:solidFill>
                  <a:srgbClr val="D12229"/>
                </a:solidFill>
                <a:latin typeface="Poppins"/>
                <a:ea typeface="Poppins"/>
                <a:cs typeface="Poppins"/>
                <a:sym typeface="Poppins"/>
              </a:rPr>
              <a:t>Common Withdrawal Codes</a:t>
            </a:r>
            <a:endParaRPr b="1" sz="800">
              <a:latin typeface="Poppins"/>
              <a:ea typeface="Poppins"/>
              <a:cs typeface="Poppins"/>
              <a:sym typeface="Poppins"/>
            </a:endParaRPr>
          </a:p>
        </p:txBody>
      </p:sp>
      <p:sp>
        <p:nvSpPr>
          <p:cNvPr id="179" name="Google Shape;179;g27824894ce2_0_35"/>
          <p:cNvSpPr txBox="1"/>
          <p:nvPr/>
        </p:nvSpPr>
        <p:spPr>
          <a:xfrm>
            <a:off x="361225" y="640975"/>
            <a:ext cx="5919900" cy="275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solidFill>
                  <a:schemeClr val="dk1"/>
                </a:solidFill>
                <a:latin typeface="Poppins Medium"/>
                <a:ea typeface="Poppins Medium"/>
                <a:cs typeface="Poppins Medium"/>
                <a:sym typeface="Poppins Medium"/>
              </a:rPr>
              <a:t>80 Moved to another Texas public school</a:t>
            </a:r>
            <a:endParaRPr sz="1700">
              <a:solidFill>
                <a:schemeClr val="dk1"/>
              </a:solidFill>
              <a:latin typeface="Poppins Medium"/>
              <a:ea typeface="Poppins Medium"/>
              <a:cs typeface="Poppins Medium"/>
              <a:sym typeface="Poppins Medium"/>
            </a:endParaRPr>
          </a:p>
          <a:p>
            <a:pPr indent="-336550" lvl="0" marL="457200" rtl="0" algn="l">
              <a:spcBef>
                <a:spcPts val="0"/>
              </a:spcBef>
              <a:spcAft>
                <a:spcPts val="0"/>
              </a:spcAft>
              <a:buClr>
                <a:srgbClr val="38761D"/>
              </a:buClr>
              <a:buSzPts val="1700"/>
              <a:buFont typeface="Poppins Medium"/>
              <a:buChar char="●"/>
            </a:pPr>
            <a:r>
              <a:rPr lang="en-US" sz="1700">
                <a:solidFill>
                  <a:srgbClr val="38761D"/>
                </a:solidFill>
                <a:latin typeface="Poppins Medium"/>
                <a:ea typeface="Poppins Medium"/>
                <a:cs typeface="Poppins Medium"/>
                <a:sym typeface="Poppins Medium"/>
              </a:rPr>
              <a:t>Student Verification Form</a:t>
            </a:r>
            <a:endParaRPr sz="1700">
              <a:solidFill>
                <a:srgbClr val="38761D"/>
              </a:solidFill>
              <a:latin typeface="Poppins Medium"/>
              <a:ea typeface="Poppins Medium"/>
              <a:cs typeface="Poppins Medium"/>
              <a:sym typeface="Poppins Medium"/>
            </a:endParaRPr>
          </a:p>
          <a:p>
            <a:pPr indent="0" lvl="0" marL="0" rtl="0" algn="l">
              <a:spcBef>
                <a:spcPts val="0"/>
              </a:spcBef>
              <a:spcAft>
                <a:spcPts val="0"/>
              </a:spcAft>
              <a:buNone/>
            </a:pPr>
            <a:r>
              <a:rPr lang="en-US" sz="1700">
                <a:solidFill>
                  <a:schemeClr val="dk1"/>
                </a:solidFill>
                <a:latin typeface="Poppins Medium"/>
                <a:ea typeface="Poppins Medium"/>
                <a:cs typeface="Poppins Medium"/>
                <a:sym typeface="Poppins Medium"/>
              </a:rPr>
              <a:t>C80 Moved to a Midland area charter school</a:t>
            </a:r>
            <a:endParaRPr sz="1700">
              <a:solidFill>
                <a:schemeClr val="dk1"/>
              </a:solidFill>
              <a:latin typeface="Poppins Medium"/>
              <a:ea typeface="Poppins Medium"/>
              <a:cs typeface="Poppins Medium"/>
              <a:sym typeface="Poppins Medium"/>
            </a:endParaRPr>
          </a:p>
          <a:p>
            <a:pPr indent="-336550" lvl="0" marL="457200" rtl="0" algn="l">
              <a:spcBef>
                <a:spcPts val="0"/>
              </a:spcBef>
              <a:spcAft>
                <a:spcPts val="0"/>
              </a:spcAft>
              <a:buClr>
                <a:srgbClr val="38761D"/>
              </a:buClr>
              <a:buSzPts val="1700"/>
              <a:buFont typeface="Poppins Medium"/>
              <a:buChar char="●"/>
            </a:pPr>
            <a:r>
              <a:rPr lang="en-US" sz="1700">
                <a:solidFill>
                  <a:srgbClr val="38761D"/>
                </a:solidFill>
                <a:latin typeface="Poppins Medium"/>
                <a:ea typeface="Poppins Medium"/>
                <a:cs typeface="Poppins Medium"/>
                <a:sym typeface="Poppins Medium"/>
              </a:rPr>
              <a:t>Student Verification Form</a:t>
            </a:r>
            <a:endParaRPr sz="1700">
              <a:solidFill>
                <a:schemeClr val="dk1"/>
              </a:solidFill>
              <a:latin typeface="Poppins Medium"/>
              <a:ea typeface="Poppins Medium"/>
              <a:cs typeface="Poppins Medium"/>
              <a:sym typeface="Poppins Medium"/>
            </a:endParaRPr>
          </a:p>
          <a:p>
            <a:pPr indent="0" lvl="0" marL="0" rtl="0" algn="l">
              <a:spcBef>
                <a:spcPts val="0"/>
              </a:spcBef>
              <a:spcAft>
                <a:spcPts val="0"/>
              </a:spcAft>
              <a:buNone/>
            </a:pPr>
            <a:r>
              <a:rPr lang="en-US" sz="1700">
                <a:solidFill>
                  <a:schemeClr val="dk1"/>
                </a:solidFill>
                <a:latin typeface="Poppins Medium"/>
                <a:ea typeface="Poppins Medium"/>
                <a:cs typeface="Poppins Medium"/>
                <a:sym typeface="Poppins Medium"/>
              </a:rPr>
              <a:t>60 Homeschooling</a:t>
            </a:r>
            <a:endParaRPr sz="1700">
              <a:solidFill>
                <a:schemeClr val="dk1"/>
              </a:solidFill>
              <a:latin typeface="Poppins Medium"/>
              <a:ea typeface="Poppins Medium"/>
              <a:cs typeface="Poppins Medium"/>
              <a:sym typeface="Poppins Medium"/>
            </a:endParaRPr>
          </a:p>
          <a:p>
            <a:pPr indent="-336550" lvl="0" marL="457200" rtl="0" algn="l">
              <a:spcBef>
                <a:spcPts val="0"/>
              </a:spcBef>
              <a:spcAft>
                <a:spcPts val="0"/>
              </a:spcAft>
              <a:buClr>
                <a:srgbClr val="0000FF"/>
              </a:buClr>
              <a:buSzPts val="1700"/>
              <a:buFont typeface="Poppins Medium"/>
              <a:buChar char="●"/>
            </a:pPr>
            <a:r>
              <a:rPr lang="en-US" sz="1700">
                <a:solidFill>
                  <a:srgbClr val="0000FF"/>
                </a:solidFill>
                <a:latin typeface="Poppins Medium"/>
                <a:ea typeface="Poppins Medium"/>
                <a:cs typeface="Poppins Medium"/>
                <a:sym typeface="Poppins Medium"/>
              </a:rPr>
              <a:t>Parent Letter/email with date homeschooling began OR a signed Homeschool Verification Form</a:t>
            </a:r>
            <a:endParaRPr sz="1700">
              <a:solidFill>
                <a:srgbClr val="0000FF"/>
              </a:solidFill>
              <a:latin typeface="Poppins Medium"/>
              <a:ea typeface="Poppins Medium"/>
              <a:cs typeface="Poppins Medium"/>
              <a:sym typeface="Poppins Medium"/>
            </a:endParaRPr>
          </a:p>
          <a:p>
            <a:pPr indent="0" lvl="0" marL="0" rtl="0" algn="l">
              <a:spcBef>
                <a:spcPts val="0"/>
              </a:spcBef>
              <a:spcAft>
                <a:spcPts val="0"/>
              </a:spcAft>
              <a:buNone/>
            </a:pPr>
            <a:r>
              <a:rPr lang="en-US" sz="1700">
                <a:solidFill>
                  <a:schemeClr val="dk1"/>
                </a:solidFill>
                <a:latin typeface="Poppins Medium"/>
                <a:ea typeface="Poppins Medium"/>
                <a:cs typeface="Poppins Medium"/>
                <a:sym typeface="Poppins Medium"/>
              </a:rPr>
              <a:t>81/82 Private School/ Out-of-State</a:t>
            </a:r>
            <a:endParaRPr sz="1700">
              <a:solidFill>
                <a:schemeClr val="dk1"/>
              </a:solidFill>
              <a:latin typeface="Poppins Medium"/>
              <a:ea typeface="Poppins Medium"/>
              <a:cs typeface="Poppins Medium"/>
              <a:sym typeface="Poppins Medium"/>
            </a:endParaRPr>
          </a:p>
          <a:p>
            <a:pPr indent="-336550" lvl="0" marL="457200" rtl="0" algn="l">
              <a:spcBef>
                <a:spcPts val="0"/>
              </a:spcBef>
              <a:spcAft>
                <a:spcPts val="0"/>
              </a:spcAft>
              <a:buClr>
                <a:srgbClr val="38761D"/>
              </a:buClr>
              <a:buSzPts val="1700"/>
              <a:buFont typeface="Poppins Medium"/>
              <a:buChar char="●"/>
            </a:pPr>
            <a:r>
              <a:rPr lang="en-US" sz="1700">
                <a:solidFill>
                  <a:srgbClr val="38761D"/>
                </a:solidFill>
                <a:latin typeface="Poppins Medium"/>
                <a:ea typeface="Poppins Medium"/>
                <a:cs typeface="Poppins Medium"/>
                <a:sym typeface="Poppins Medium"/>
              </a:rPr>
              <a:t>Student Verification Form, Records Request, or parent letter/email stating student is enrolled in a private school in Texas or a private or public school outside of Texas</a:t>
            </a:r>
            <a:endParaRPr sz="1700">
              <a:solidFill>
                <a:srgbClr val="38761D"/>
              </a:solidFill>
              <a:latin typeface="Poppins Medium"/>
              <a:ea typeface="Poppins Medium"/>
              <a:cs typeface="Poppins Medium"/>
              <a:sym typeface="Poppins Medium"/>
            </a:endParaRPr>
          </a:p>
          <a:p>
            <a:pPr indent="0" lvl="0" marL="0" rtl="0" algn="l">
              <a:spcBef>
                <a:spcPts val="0"/>
              </a:spcBef>
              <a:spcAft>
                <a:spcPts val="0"/>
              </a:spcAft>
              <a:buNone/>
            </a:pPr>
            <a:r>
              <a:rPr lang="en-US" sz="1700">
                <a:solidFill>
                  <a:schemeClr val="dk1"/>
                </a:solidFill>
                <a:latin typeface="Poppins Medium"/>
                <a:ea typeface="Poppins Medium"/>
                <a:cs typeface="Poppins Medium"/>
                <a:sym typeface="Poppins Medium"/>
              </a:rPr>
              <a:t>16  Returned to Home Country or</a:t>
            </a:r>
            <a:endParaRPr sz="1700">
              <a:solidFill>
                <a:schemeClr val="dk1"/>
              </a:solidFill>
              <a:latin typeface="Poppins Medium"/>
              <a:ea typeface="Poppins Medium"/>
              <a:cs typeface="Poppins Medium"/>
              <a:sym typeface="Poppins Medium"/>
            </a:endParaRPr>
          </a:p>
          <a:p>
            <a:pPr indent="0" lvl="0" marL="0" rtl="0" algn="l">
              <a:spcBef>
                <a:spcPts val="0"/>
              </a:spcBef>
              <a:spcAft>
                <a:spcPts val="0"/>
              </a:spcAft>
              <a:buNone/>
            </a:pPr>
            <a:r>
              <a:rPr lang="en-US" sz="1700">
                <a:solidFill>
                  <a:schemeClr val="dk1"/>
                </a:solidFill>
                <a:latin typeface="Poppins Medium"/>
                <a:ea typeface="Poppins Medium"/>
                <a:cs typeface="Poppins Medium"/>
                <a:sym typeface="Poppins Medium"/>
              </a:rPr>
              <a:t>      Emigrated to Another Country</a:t>
            </a:r>
            <a:endParaRPr sz="1700">
              <a:solidFill>
                <a:schemeClr val="dk1"/>
              </a:solidFill>
              <a:latin typeface="Poppins Medium"/>
              <a:ea typeface="Poppins Medium"/>
              <a:cs typeface="Poppins Medium"/>
              <a:sym typeface="Poppins Medium"/>
            </a:endParaRPr>
          </a:p>
          <a:p>
            <a:pPr indent="-336550" lvl="0" marL="457200" rtl="0" algn="l">
              <a:spcBef>
                <a:spcPts val="0"/>
              </a:spcBef>
              <a:spcAft>
                <a:spcPts val="0"/>
              </a:spcAft>
              <a:buClr>
                <a:srgbClr val="9900FF"/>
              </a:buClr>
              <a:buSzPts val="1700"/>
              <a:buFont typeface="Poppins Medium"/>
              <a:buChar char="●"/>
            </a:pPr>
            <a:r>
              <a:rPr lang="en-US" sz="1700">
                <a:solidFill>
                  <a:srgbClr val="9900FF"/>
                </a:solidFill>
                <a:latin typeface="Poppins Medium"/>
                <a:ea typeface="Poppins Medium"/>
                <a:cs typeface="Poppins Medium"/>
                <a:sym typeface="Poppins Medium"/>
              </a:rPr>
              <a:t>Leaver Tracking Form (only time verbal</a:t>
            </a:r>
            <a:endParaRPr sz="1700">
              <a:solidFill>
                <a:srgbClr val="9900FF"/>
              </a:solidFill>
              <a:latin typeface="Poppins Medium"/>
              <a:ea typeface="Poppins Medium"/>
              <a:cs typeface="Poppins Medium"/>
              <a:sym typeface="Poppins Medium"/>
            </a:endParaRPr>
          </a:p>
          <a:p>
            <a:pPr indent="0" lvl="0" marL="457200" rtl="0" algn="l">
              <a:spcBef>
                <a:spcPts val="0"/>
              </a:spcBef>
              <a:spcAft>
                <a:spcPts val="0"/>
              </a:spcAft>
              <a:buNone/>
            </a:pPr>
            <a:r>
              <a:rPr lang="en-US" sz="1700">
                <a:solidFill>
                  <a:srgbClr val="9900FF"/>
                </a:solidFill>
                <a:latin typeface="Poppins Medium"/>
                <a:ea typeface="Poppins Medium"/>
                <a:cs typeface="Poppins Medium"/>
                <a:sym typeface="Poppins Medium"/>
              </a:rPr>
              <a:t>conversation can be used as</a:t>
            </a:r>
            <a:endParaRPr sz="1700">
              <a:solidFill>
                <a:srgbClr val="9900FF"/>
              </a:solidFill>
              <a:latin typeface="Poppins Medium"/>
              <a:ea typeface="Poppins Medium"/>
              <a:cs typeface="Poppins Medium"/>
              <a:sym typeface="Poppins Medium"/>
            </a:endParaRPr>
          </a:p>
          <a:p>
            <a:pPr indent="0" lvl="0" marL="457200" rtl="0" algn="l">
              <a:spcBef>
                <a:spcPts val="0"/>
              </a:spcBef>
              <a:spcAft>
                <a:spcPts val="0"/>
              </a:spcAft>
              <a:buNone/>
            </a:pPr>
            <a:r>
              <a:rPr lang="en-US" sz="1700">
                <a:solidFill>
                  <a:srgbClr val="9900FF"/>
                </a:solidFill>
                <a:latin typeface="Poppins Medium"/>
                <a:ea typeface="Poppins Medium"/>
                <a:cs typeface="Poppins Medium"/>
                <a:sym typeface="Poppins Medium"/>
              </a:rPr>
              <a:t>documentation) or Parent/host family letter/email or parent/guardian signed</a:t>
            </a:r>
            <a:endParaRPr sz="1700">
              <a:solidFill>
                <a:srgbClr val="9900FF"/>
              </a:solidFill>
              <a:latin typeface="Poppins Medium"/>
              <a:ea typeface="Poppins Medium"/>
              <a:cs typeface="Poppins Medium"/>
              <a:sym typeface="Poppins Medium"/>
            </a:endParaRPr>
          </a:p>
          <a:p>
            <a:pPr indent="0" lvl="0" marL="457200" rtl="0" algn="l">
              <a:spcBef>
                <a:spcPts val="0"/>
              </a:spcBef>
              <a:spcAft>
                <a:spcPts val="0"/>
              </a:spcAft>
              <a:buNone/>
            </a:pPr>
            <a:r>
              <a:rPr lang="en-US" sz="1700">
                <a:solidFill>
                  <a:srgbClr val="9900FF"/>
                </a:solidFill>
                <a:latin typeface="Poppins Medium"/>
                <a:ea typeface="Poppins Medium"/>
                <a:cs typeface="Poppins Medium"/>
                <a:sym typeface="Poppins Medium"/>
              </a:rPr>
              <a:t>withdrawal form indicating</a:t>
            </a:r>
            <a:endParaRPr sz="1700">
              <a:solidFill>
                <a:srgbClr val="9900FF"/>
              </a:solidFill>
              <a:latin typeface="Poppins Medium"/>
              <a:ea typeface="Poppins Medium"/>
              <a:cs typeface="Poppins Medium"/>
              <a:sym typeface="Poppins Medium"/>
            </a:endParaRPr>
          </a:p>
          <a:p>
            <a:pPr indent="0" lvl="0" marL="457200" rtl="0" algn="l">
              <a:spcBef>
                <a:spcPts val="0"/>
              </a:spcBef>
              <a:spcAft>
                <a:spcPts val="0"/>
              </a:spcAft>
              <a:buNone/>
            </a:pPr>
            <a:r>
              <a:rPr lang="en-US" sz="1700">
                <a:solidFill>
                  <a:srgbClr val="9900FF"/>
                </a:solidFill>
                <a:latin typeface="Poppins Medium"/>
                <a:ea typeface="Poppins Medium"/>
                <a:cs typeface="Poppins Medium"/>
                <a:sym typeface="Poppins Medium"/>
              </a:rPr>
              <a:t>returning/emigrating to a foreign country</a:t>
            </a:r>
            <a:endParaRPr sz="1700">
              <a:solidFill>
                <a:srgbClr val="9900FF"/>
              </a:solidFill>
              <a:latin typeface="Poppins Medium"/>
              <a:ea typeface="Poppins Medium"/>
              <a:cs typeface="Poppins Medium"/>
              <a:sym typeface="Poppins Medium"/>
            </a:endParaRPr>
          </a:p>
        </p:txBody>
      </p:sp>
      <p:sp>
        <p:nvSpPr>
          <p:cNvPr id="180" name="Google Shape;180;g27824894ce2_0_35"/>
          <p:cNvSpPr txBox="1"/>
          <p:nvPr/>
        </p:nvSpPr>
        <p:spPr>
          <a:xfrm>
            <a:off x="6537900" y="605824"/>
            <a:ext cx="5654100" cy="347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700">
                <a:solidFill>
                  <a:schemeClr val="dk1"/>
                </a:solidFill>
                <a:latin typeface="Poppins Medium"/>
                <a:ea typeface="Poppins Medium"/>
                <a:cs typeface="Poppins Medium"/>
                <a:sym typeface="Poppins Medium"/>
              </a:rPr>
              <a:t>M81 Moved to a Midland area private school</a:t>
            </a:r>
            <a:endParaRPr sz="1700">
              <a:solidFill>
                <a:schemeClr val="dk1"/>
              </a:solidFill>
              <a:latin typeface="Poppins Medium"/>
              <a:ea typeface="Poppins Medium"/>
              <a:cs typeface="Poppins Medium"/>
              <a:sym typeface="Poppins Medium"/>
            </a:endParaRPr>
          </a:p>
          <a:p>
            <a:pPr indent="-336550" lvl="0" marL="457200" rtl="0" algn="l">
              <a:spcBef>
                <a:spcPts val="0"/>
              </a:spcBef>
              <a:spcAft>
                <a:spcPts val="0"/>
              </a:spcAft>
              <a:buClr>
                <a:srgbClr val="38761D"/>
              </a:buClr>
              <a:buSzPts val="1700"/>
              <a:buFont typeface="Poppins Medium"/>
              <a:buChar char="●"/>
            </a:pPr>
            <a:r>
              <a:rPr lang="en-US" sz="1700">
                <a:solidFill>
                  <a:srgbClr val="38761D"/>
                </a:solidFill>
                <a:latin typeface="Poppins Medium"/>
                <a:ea typeface="Poppins Medium"/>
                <a:cs typeface="Poppins Medium"/>
                <a:sym typeface="Poppins Medium"/>
              </a:rPr>
              <a:t>Student Verification Form, Records Request, or parent letter/email stating student is enrolled in a private school in Midland</a:t>
            </a:r>
            <a:endParaRPr sz="1700">
              <a:solidFill>
                <a:srgbClr val="38761D"/>
              </a:solidFill>
              <a:latin typeface="Poppins Medium"/>
              <a:ea typeface="Poppins Medium"/>
              <a:cs typeface="Poppins Medium"/>
              <a:sym typeface="Poppins Medium"/>
            </a:endParaRPr>
          </a:p>
          <a:p>
            <a:pPr indent="0" lvl="0" marL="0" rtl="0" algn="l">
              <a:spcBef>
                <a:spcPts val="0"/>
              </a:spcBef>
              <a:spcAft>
                <a:spcPts val="0"/>
              </a:spcAft>
              <a:buNone/>
            </a:pPr>
            <a:r>
              <a:rPr lang="en-US" sz="1700">
                <a:solidFill>
                  <a:schemeClr val="dk1"/>
                </a:solidFill>
                <a:latin typeface="Poppins Medium"/>
                <a:ea typeface="Poppins Medium"/>
                <a:cs typeface="Poppins Medium"/>
                <a:sym typeface="Poppins Medium"/>
              </a:rPr>
              <a:t>21 Transfer to other MISD campus</a:t>
            </a:r>
            <a:endParaRPr sz="1700">
              <a:solidFill>
                <a:schemeClr val="dk1"/>
              </a:solidFill>
              <a:latin typeface="Poppins Medium"/>
              <a:ea typeface="Poppins Medium"/>
              <a:cs typeface="Poppins Medium"/>
              <a:sym typeface="Poppins Medium"/>
            </a:endParaRPr>
          </a:p>
          <a:p>
            <a:pPr indent="-336550" lvl="0" marL="457200" rtl="0" algn="l">
              <a:spcBef>
                <a:spcPts val="0"/>
              </a:spcBef>
              <a:spcAft>
                <a:spcPts val="0"/>
              </a:spcAft>
              <a:buClr>
                <a:schemeClr val="dk1"/>
              </a:buClr>
              <a:buSzPts val="1700"/>
              <a:buFont typeface="Poppins Medium"/>
              <a:buChar char="●"/>
            </a:pPr>
            <a:r>
              <a:rPr lang="en-US" sz="1700">
                <a:solidFill>
                  <a:schemeClr val="dk1"/>
                </a:solidFill>
                <a:latin typeface="Poppins Medium"/>
                <a:ea typeface="Poppins Medium"/>
                <a:cs typeface="Poppins Medium"/>
                <a:sym typeface="Poppins Medium"/>
              </a:rPr>
              <a:t>No documentation. Current campus withdraws the student when the receiving campus calls and asks for them to be withdrawn.</a:t>
            </a:r>
            <a:endParaRPr sz="1700">
              <a:solidFill>
                <a:srgbClr val="545454"/>
              </a:solidFill>
              <a:latin typeface="Poppins Medium"/>
              <a:ea typeface="Poppins Medium"/>
              <a:cs typeface="Poppins Medium"/>
              <a:sym typeface="Poppins Medium"/>
            </a:endParaRPr>
          </a:p>
          <a:p>
            <a:pPr indent="0" lvl="0" marL="0" rtl="0" algn="l">
              <a:spcBef>
                <a:spcPts val="0"/>
              </a:spcBef>
              <a:spcAft>
                <a:spcPts val="0"/>
              </a:spcAft>
              <a:buNone/>
            </a:pPr>
            <a:r>
              <a:rPr lang="en-US" sz="1700">
                <a:solidFill>
                  <a:schemeClr val="dk1"/>
                </a:solidFill>
                <a:latin typeface="Poppins Medium"/>
                <a:ea typeface="Poppins Medium"/>
                <a:cs typeface="Poppins Medium"/>
                <a:sym typeface="Poppins Medium"/>
              </a:rPr>
              <a:t>22 Getting GED</a:t>
            </a:r>
            <a:endParaRPr sz="1700">
              <a:solidFill>
                <a:schemeClr val="dk1"/>
              </a:solidFill>
              <a:latin typeface="Poppins Medium"/>
              <a:ea typeface="Poppins Medium"/>
              <a:cs typeface="Poppins Medium"/>
              <a:sym typeface="Poppins Medium"/>
            </a:endParaRPr>
          </a:p>
          <a:p>
            <a:pPr indent="-336550" lvl="0" marL="457200" rtl="0" algn="l">
              <a:spcBef>
                <a:spcPts val="0"/>
              </a:spcBef>
              <a:spcAft>
                <a:spcPts val="0"/>
              </a:spcAft>
              <a:buClr>
                <a:schemeClr val="dk1"/>
              </a:buClr>
              <a:buSzPts val="1700"/>
              <a:buFont typeface="Poppins Medium"/>
              <a:buChar char="●"/>
            </a:pPr>
            <a:r>
              <a:rPr lang="en-US" sz="1700">
                <a:solidFill>
                  <a:schemeClr val="dk1"/>
                </a:solidFill>
                <a:latin typeface="Poppins Medium"/>
                <a:ea typeface="Poppins Medium"/>
                <a:cs typeface="Poppins Medium"/>
                <a:sym typeface="Poppins Medium"/>
              </a:rPr>
              <a:t>No documentation. Has to earn GED </a:t>
            </a:r>
            <a:endParaRPr sz="1700">
              <a:solidFill>
                <a:schemeClr val="dk1"/>
              </a:solidFill>
              <a:latin typeface="Poppins Medium"/>
              <a:ea typeface="Poppins Medium"/>
              <a:cs typeface="Poppins Medium"/>
              <a:sym typeface="Poppins Medium"/>
            </a:endParaRPr>
          </a:p>
          <a:p>
            <a:pPr indent="0" lvl="0" marL="457200" rtl="0" algn="l">
              <a:spcBef>
                <a:spcPts val="0"/>
              </a:spcBef>
              <a:spcAft>
                <a:spcPts val="0"/>
              </a:spcAft>
              <a:buNone/>
            </a:pPr>
            <a:r>
              <a:rPr lang="en-US" sz="1700">
                <a:solidFill>
                  <a:schemeClr val="dk1"/>
                </a:solidFill>
                <a:latin typeface="Poppins Medium"/>
                <a:ea typeface="Poppins Medium"/>
                <a:cs typeface="Poppins Medium"/>
                <a:sym typeface="Poppins Medium"/>
              </a:rPr>
              <a:t>by August 31 of the next school year</a:t>
            </a:r>
            <a:endParaRPr sz="1700">
              <a:solidFill>
                <a:schemeClr val="dk1"/>
              </a:solidFill>
              <a:latin typeface="Poppins Medium"/>
              <a:ea typeface="Poppins Medium"/>
              <a:cs typeface="Poppins Medium"/>
              <a:sym typeface="Poppins Medium"/>
            </a:endParaRPr>
          </a:p>
          <a:p>
            <a:pPr indent="0" lvl="0" marL="0" rtl="0" algn="l">
              <a:spcBef>
                <a:spcPts val="0"/>
              </a:spcBef>
              <a:spcAft>
                <a:spcPts val="0"/>
              </a:spcAft>
              <a:buNone/>
            </a:pPr>
            <a:r>
              <a:rPr lang="en-US" sz="1700">
                <a:solidFill>
                  <a:schemeClr val="dk1"/>
                </a:solidFill>
                <a:latin typeface="Poppins Medium"/>
                <a:ea typeface="Poppins Medium"/>
                <a:cs typeface="Poppins Medium"/>
                <a:sym typeface="Poppins Medium"/>
              </a:rPr>
              <a:t>88 Court Ordered GED</a:t>
            </a:r>
            <a:endParaRPr sz="1700">
              <a:solidFill>
                <a:schemeClr val="dk1"/>
              </a:solidFill>
              <a:latin typeface="Poppins Medium"/>
              <a:ea typeface="Poppins Medium"/>
              <a:cs typeface="Poppins Medium"/>
              <a:sym typeface="Poppins Medium"/>
            </a:endParaRPr>
          </a:p>
          <a:p>
            <a:pPr indent="-336550" lvl="0" marL="457200" rtl="0" algn="l">
              <a:spcBef>
                <a:spcPts val="0"/>
              </a:spcBef>
              <a:spcAft>
                <a:spcPts val="0"/>
              </a:spcAft>
              <a:buClr>
                <a:srgbClr val="DD7E6B"/>
              </a:buClr>
              <a:buSzPts val="1700"/>
              <a:buFont typeface="Poppins Medium"/>
              <a:buChar char="●"/>
            </a:pPr>
            <a:r>
              <a:rPr lang="en-US" sz="1700">
                <a:solidFill>
                  <a:srgbClr val="DD7E6B"/>
                </a:solidFill>
                <a:latin typeface="Poppins Medium"/>
                <a:ea typeface="Poppins Medium"/>
                <a:cs typeface="Poppins Medium"/>
                <a:sym typeface="Poppins Medium"/>
              </a:rPr>
              <a:t>Copy of court order. </a:t>
            </a:r>
            <a:endParaRPr sz="1700">
              <a:solidFill>
                <a:srgbClr val="DD7E6B"/>
              </a:solidFill>
              <a:latin typeface="Poppins Medium"/>
              <a:ea typeface="Poppins Medium"/>
              <a:cs typeface="Poppins Medium"/>
              <a:sym typeface="Poppins Medium"/>
            </a:endParaRPr>
          </a:p>
          <a:p>
            <a:pPr indent="-336550" lvl="0" marL="457200" rtl="0" algn="l">
              <a:spcBef>
                <a:spcPts val="0"/>
              </a:spcBef>
              <a:spcAft>
                <a:spcPts val="0"/>
              </a:spcAft>
              <a:buClr>
                <a:srgbClr val="DD7E6B"/>
              </a:buClr>
              <a:buSzPts val="1700"/>
              <a:buFont typeface="Poppins Medium"/>
              <a:buChar char="●"/>
            </a:pPr>
            <a:r>
              <a:rPr lang="en-US" sz="1700">
                <a:solidFill>
                  <a:srgbClr val="DD7E6B"/>
                </a:solidFill>
                <a:latin typeface="Poppins Medium"/>
                <a:ea typeface="Poppins Medium"/>
                <a:cs typeface="Poppins Medium"/>
                <a:sym typeface="Poppins Medium"/>
              </a:rPr>
              <a:t>Has to earn GED by August 31 of the next school year. </a:t>
            </a:r>
            <a:endParaRPr sz="1700">
              <a:solidFill>
                <a:srgbClr val="DD7E6B"/>
              </a:solidFill>
              <a:latin typeface="Poppins Medium"/>
              <a:ea typeface="Poppins Medium"/>
              <a:cs typeface="Poppins Medium"/>
              <a:sym typeface="Poppins Medium"/>
            </a:endParaRPr>
          </a:p>
          <a:p>
            <a:pPr indent="0" lvl="0" marL="0" rtl="0" algn="l">
              <a:spcBef>
                <a:spcPts val="0"/>
              </a:spcBef>
              <a:spcAft>
                <a:spcPts val="0"/>
              </a:spcAft>
              <a:buNone/>
            </a:pPr>
            <a:r>
              <a:rPr lang="en-US" sz="1700">
                <a:solidFill>
                  <a:schemeClr val="dk1"/>
                </a:solidFill>
                <a:latin typeface="Poppins Medium"/>
                <a:ea typeface="Poppins Medium"/>
                <a:cs typeface="Poppins Medium"/>
                <a:sym typeface="Poppins Medium"/>
              </a:rPr>
              <a:t>78 Expelled, cannot return</a:t>
            </a:r>
            <a:endParaRPr sz="1700">
              <a:solidFill>
                <a:schemeClr val="dk1"/>
              </a:solidFill>
              <a:latin typeface="Poppins Medium"/>
              <a:ea typeface="Poppins Medium"/>
              <a:cs typeface="Poppins Medium"/>
              <a:sym typeface="Poppins Medium"/>
            </a:endParaRPr>
          </a:p>
          <a:p>
            <a:pPr indent="-336550" lvl="0" marL="457200" rtl="0" algn="l">
              <a:spcBef>
                <a:spcPts val="0"/>
              </a:spcBef>
              <a:spcAft>
                <a:spcPts val="0"/>
              </a:spcAft>
              <a:buClr>
                <a:srgbClr val="FF0000"/>
              </a:buClr>
              <a:buSzPts val="1700"/>
              <a:buFont typeface="Montserrat"/>
              <a:buChar char="●"/>
            </a:pPr>
            <a:r>
              <a:rPr lang="en-US" sz="1700">
                <a:solidFill>
                  <a:srgbClr val="FF0000"/>
                </a:solidFill>
                <a:latin typeface="Poppins Medium"/>
                <a:ea typeface="Poppins Medium"/>
                <a:cs typeface="Poppins Medium"/>
                <a:sym typeface="Poppins Medium"/>
              </a:rPr>
              <a:t>all students that are sent to MAP via expulsion. </a:t>
            </a:r>
            <a:r>
              <a:rPr i="1" lang="en-US" sz="1700">
                <a:solidFill>
                  <a:srgbClr val="FF0000"/>
                </a:solidFill>
                <a:latin typeface="Poppins Medium"/>
                <a:ea typeface="Poppins Medium"/>
                <a:cs typeface="Poppins Medium"/>
                <a:sym typeface="Poppins Medium"/>
              </a:rPr>
              <a:t>Students enrolling at MAP that are not expelled will be a 21 and 21 rules apply.*</a:t>
            </a:r>
            <a:endParaRPr sz="1700">
              <a:solidFill>
                <a:schemeClr val="dk1"/>
              </a:solidFill>
              <a:latin typeface="Poppins Medium"/>
              <a:ea typeface="Poppins Medium"/>
              <a:cs typeface="Poppins Medium"/>
              <a:sym typeface="Poppins Medium"/>
            </a:endParaRPr>
          </a:p>
          <a:p>
            <a:pPr indent="0" lvl="0" marL="0" rtl="0" algn="l">
              <a:spcBef>
                <a:spcPts val="0"/>
              </a:spcBef>
              <a:spcAft>
                <a:spcPts val="0"/>
              </a:spcAft>
              <a:buNone/>
            </a:pPr>
            <a:r>
              <a:rPr lang="en-US" sz="1700">
                <a:solidFill>
                  <a:schemeClr val="dk1"/>
                </a:solidFill>
                <a:latin typeface="Poppins Medium"/>
                <a:ea typeface="Poppins Medium"/>
                <a:cs typeface="Poppins Medium"/>
                <a:sym typeface="Poppins Medium"/>
              </a:rPr>
              <a:t>84- Administrative Withdrawal</a:t>
            </a:r>
            <a:endParaRPr sz="1700">
              <a:solidFill>
                <a:schemeClr val="dk1"/>
              </a:solidFill>
              <a:latin typeface="Poppins Medium"/>
              <a:ea typeface="Poppins Medium"/>
              <a:cs typeface="Poppins Medium"/>
              <a:sym typeface="Poppins Medium"/>
            </a:endParaRPr>
          </a:p>
          <a:p>
            <a:pPr indent="-336550" lvl="0" marL="457200" rtl="0" algn="l">
              <a:spcBef>
                <a:spcPts val="0"/>
              </a:spcBef>
              <a:spcAft>
                <a:spcPts val="0"/>
              </a:spcAft>
              <a:buClr>
                <a:srgbClr val="FF0000"/>
              </a:buClr>
              <a:buSzPts val="1700"/>
              <a:buFont typeface="Poppins Medium"/>
              <a:buChar char="●"/>
            </a:pPr>
            <a:r>
              <a:rPr lang="en-US" sz="1700">
                <a:solidFill>
                  <a:srgbClr val="FF0000"/>
                </a:solidFill>
                <a:latin typeface="Poppins Medium"/>
                <a:ea typeface="Poppins Medium"/>
                <a:cs typeface="Poppins Medium"/>
                <a:sym typeface="Poppins Medium"/>
              </a:rPr>
              <a:t>MVP Students**</a:t>
            </a:r>
            <a:endParaRPr sz="1700">
              <a:solidFill>
                <a:srgbClr val="FF0000"/>
              </a:solidFill>
              <a:latin typeface="Poppins Medium"/>
              <a:ea typeface="Poppins Medium"/>
              <a:cs typeface="Poppins Medium"/>
              <a:sym typeface="Poppins Medium"/>
            </a:endParaRPr>
          </a:p>
          <a:p>
            <a:pPr indent="0" lvl="0" marL="0" rtl="0" algn="l">
              <a:spcBef>
                <a:spcPts val="0"/>
              </a:spcBef>
              <a:spcAft>
                <a:spcPts val="0"/>
              </a:spcAft>
              <a:buNone/>
            </a:pPr>
            <a:r>
              <a:rPr lang="en-US" sz="1700">
                <a:solidFill>
                  <a:schemeClr val="dk1"/>
                </a:solidFill>
                <a:latin typeface="Poppins Medium"/>
                <a:ea typeface="Poppins Medium"/>
                <a:cs typeface="Poppins Medium"/>
                <a:sym typeface="Poppins Medium"/>
              </a:rPr>
              <a:t>98- Whereabouts Unknown</a:t>
            </a:r>
            <a:endParaRPr sz="1700">
              <a:solidFill>
                <a:schemeClr val="dk1"/>
              </a:solidFill>
              <a:latin typeface="Poppins Medium"/>
              <a:ea typeface="Poppins Medium"/>
              <a:cs typeface="Poppins Medium"/>
              <a:sym typeface="Poppins Medium"/>
            </a:endParaRPr>
          </a:p>
          <a:p>
            <a:pPr indent="0" lvl="0" marL="0" rtl="0" algn="l">
              <a:spcBef>
                <a:spcPts val="0"/>
              </a:spcBef>
              <a:spcAft>
                <a:spcPts val="0"/>
              </a:spcAft>
              <a:buNone/>
            </a:pPr>
            <a:r>
              <a:t/>
            </a:r>
            <a:endParaRPr sz="2300">
              <a:solidFill>
                <a:schemeClr val="dk2"/>
              </a:solidFill>
              <a:latin typeface="Poppins Medium"/>
              <a:ea typeface="Poppins Medium"/>
              <a:cs typeface="Poppins Medium"/>
              <a:sym typeface="Poppins Medium"/>
            </a:endParaRPr>
          </a:p>
          <a:p>
            <a:pPr indent="0" lvl="0" marL="0" rtl="0" algn="l">
              <a:spcBef>
                <a:spcPts val="0"/>
              </a:spcBef>
              <a:spcAft>
                <a:spcPts val="0"/>
              </a:spcAft>
              <a:buNone/>
            </a:pPr>
            <a:r>
              <a:t/>
            </a:r>
            <a:endParaRPr sz="1800">
              <a:solidFill>
                <a:schemeClr val="dk1"/>
              </a:solidFill>
              <a:latin typeface="Poppins Medium"/>
              <a:ea typeface="Poppins Medium"/>
              <a:cs typeface="Poppins Medium"/>
              <a:sym typeface="Poppins Medium"/>
            </a:endParaRPr>
          </a:p>
          <a:p>
            <a:pPr indent="0" lvl="0" marL="0" rtl="0" algn="l">
              <a:spcBef>
                <a:spcPts val="0"/>
              </a:spcBef>
              <a:spcAft>
                <a:spcPts val="0"/>
              </a:spcAft>
              <a:buNone/>
            </a:pPr>
            <a:r>
              <a:t/>
            </a:r>
            <a:endParaRPr sz="1800">
              <a:solidFill>
                <a:srgbClr val="545454"/>
              </a:solidFill>
              <a:latin typeface="Poppins Medium"/>
              <a:ea typeface="Poppins Medium"/>
              <a:cs typeface="Poppins Medium"/>
              <a:sym typeface="Poppins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g276ef5b87c1_0_179"/>
          <p:cNvSpPr txBox="1"/>
          <p:nvPr/>
        </p:nvSpPr>
        <p:spPr>
          <a:xfrm>
            <a:off x="671641" y="162275"/>
            <a:ext cx="10056900" cy="969900"/>
          </a:xfrm>
          <a:prstGeom prst="rect">
            <a:avLst/>
          </a:prstGeom>
          <a:noFill/>
          <a:ln>
            <a:noFill/>
          </a:ln>
        </p:spPr>
        <p:txBody>
          <a:bodyPr anchorCtr="0" anchor="t" bIns="0" lIns="0" spcFirstLastPara="1" rIns="0" wrap="square" tIns="0">
            <a:spAutoFit/>
          </a:bodyPr>
          <a:lstStyle/>
          <a:p>
            <a:pPr indent="0" lvl="0" marL="0" marR="0" rtl="0" algn="l">
              <a:lnSpc>
                <a:spcPct val="99008"/>
              </a:lnSpc>
              <a:spcBef>
                <a:spcPts val="0"/>
              </a:spcBef>
              <a:spcAft>
                <a:spcPts val="0"/>
              </a:spcAft>
              <a:buNone/>
            </a:pPr>
            <a:r>
              <a:rPr lang="en-US" sz="3732">
                <a:solidFill>
                  <a:srgbClr val="D12229"/>
                </a:solidFill>
                <a:latin typeface="Poppins ExtraBold"/>
                <a:ea typeface="Poppins ExtraBold"/>
                <a:cs typeface="Poppins ExtraBold"/>
                <a:sym typeface="Poppins ExtraBold"/>
              </a:rPr>
              <a:t>MISD Leaver Documentation forms</a:t>
            </a:r>
            <a:endParaRPr sz="3732">
              <a:solidFill>
                <a:srgbClr val="D12229"/>
              </a:solidFill>
              <a:latin typeface="Poppins ExtraBold"/>
              <a:ea typeface="Poppins ExtraBold"/>
              <a:cs typeface="Poppins ExtraBold"/>
              <a:sym typeface="Poppins ExtraBold"/>
            </a:endParaRPr>
          </a:p>
          <a:p>
            <a:pPr indent="0" lvl="0" marL="0" marR="0" rtl="0" algn="l">
              <a:lnSpc>
                <a:spcPct val="99008"/>
              </a:lnSpc>
              <a:spcBef>
                <a:spcPts val="0"/>
              </a:spcBef>
              <a:spcAft>
                <a:spcPts val="0"/>
              </a:spcAft>
              <a:buNone/>
            </a:pPr>
            <a:r>
              <a:rPr lang="en-US" sz="2632">
                <a:solidFill>
                  <a:srgbClr val="1D468E"/>
                </a:solidFill>
                <a:latin typeface="Poppins ExtraBold"/>
                <a:ea typeface="Poppins ExtraBold"/>
                <a:cs typeface="Poppins ExtraBold"/>
                <a:sym typeface="Poppins ExtraBold"/>
              </a:rPr>
              <a:t>(See handouts)</a:t>
            </a:r>
            <a:endParaRPr sz="300">
              <a:solidFill>
                <a:srgbClr val="1D468E"/>
              </a:solidFill>
              <a:latin typeface="Poppins ExtraBold"/>
              <a:ea typeface="Poppins ExtraBold"/>
              <a:cs typeface="Poppins ExtraBold"/>
              <a:sym typeface="Poppins ExtraBold"/>
            </a:endParaRPr>
          </a:p>
        </p:txBody>
      </p:sp>
      <p:pic>
        <p:nvPicPr>
          <p:cNvPr id="186" name="Google Shape;186;g276ef5b87c1_0_179" title="2026-2027 Student Verification Form.docx_page-0001.jpg"/>
          <p:cNvPicPr preferRelativeResize="0"/>
          <p:nvPr/>
        </p:nvPicPr>
        <p:blipFill rotWithShape="1">
          <a:blip r:embed="rId3">
            <a:alphaModFix/>
          </a:blip>
          <a:srcRect b="20" l="0" r="0" t="10"/>
          <a:stretch/>
        </p:blipFill>
        <p:spPr>
          <a:xfrm>
            <a:off x="671650" y="1132175"/>
            <a:ext cx="4425633" cy="5725826"/>
          </a:xfrm>
          <a:prstGeom prst="rect">
            <a:avLst/>
          </a:prstGeom>
          <a:noFill/>
          <a:ln>
            <a:noFill/>
          </a:ln>
        </p:spPr>
      </p:pic>
      <p:pic>
        <p:nvPicPr>
          <p:cNvPr id="187" name="Google Shape;187;g276ef5b87c1_0_179" title="2026-2027 HVF Single.docx_page-0001 (1).jpg"/>
          <p:cNvPicPr preferRelativeResize="0"/>
          <p:nvPr/>
        </p:nvPicPr>
        <p:blipFill rotWithShape="1">
          <a:blip r:embed="rId4">
            <a:alphaModFix/>
          </a:blip>
          <a:srcRect b="20" l="0" r="0" t="10"/>
          <a:stretch/>
        </p:blipFill>
        <p:spPr>
          <a:xfrm>
            <a:off x="6599125" y="1284575"/>
            <a:ext cx="4292498" cy="5553574"/>
          </a:xfrm>
          <a:prstGeom prst="rect">
            <a:avLst/>
          </a:prstGeom>
          <a:noFill/>
          <a:ln>
            <a:noFill/>
          </a:ln>
        </p:spPr>
      </p:pic>
      <p:sp>
        <p:nvSpPr>
          <p:cNvPr id="188" name="Google Shape;188;g276ef5b87c1_0_179"/>
          <p:cNvSpPr/>
          <p:nvPr/>
        </p:nvSpPr>
        <p:spPr>
          <a:xfrm>
            <a:off x="11887350" y="-1006475"/>
            <a:ext cx="304642" cy="12943838"/>
          </a:xfrm>
          <a:custGeom>
            <a:rect b="b" l="l" r="r" t="t"/>
            <a:pathLst>
              <a:path extrusionOk="0" h="2709333" w="497374">
                <a:moveTo>
                  <a:pt x="0" y="0"/>
                </a:moveTo>
                <a:lnTo>
                  <a:pt x="497374" y="0"/>
                </a:lnTo>
                <a:lnTo>
                  <a:pt x="497374" y="2709333"/>
                </a:lnTo>
                <a:lnTo>
                  <a:pt x="0" y="2709333"/>
                </a:lnTo>
                <a:close/>
              </a:path>
            </a:pathLst>
          </a:custGeom>
          <a:solidFill>
            <a:srgbClr val="002469"/>
          </a:solidFill>
          <a:ln>
            <a:noFill/>
          </a:ln>
        </p:spPr>
      </p:sp>
      <p:grpSp>
        <p:nvGrpSpPr>
          <p:cNvPr id="189" name="Google Shape;189;g276ef5b87c1_0_179"/>
          <p:cNvGrpSpPr/>
          <p:nvPr/>
        </p:nvGrpSpPr>
        <p:grpSpPr>
          <a:xfrm>
            <a:off x="-53875" y="-253222"/>
            <a:ext cx="304646" cy="8167003"/>
            <a:chOff x="0" y="-57150"/>
            <a:chExt cx="103200" cy="2766600"/>
          </a:xfrm>
        </p:grpSpPr>
        <p:sp>
          <p:nvSpPr>
            <p:cNvPr id="190" name="Google Shape;190;g276ef5b87c1_0_179"/>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191" name="Google Shape;191;g276ef5b87c1_0_179"/>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g276ef5b87c1_0_189"/>
          <p:cNvSpPr txBox="1"/>
          <p:nvPr/>
        </p:nvSpPr>
        <p:spPr>
          <a:xfrm>
            <a:off x="671650" y="162275"/>
            <a:ext cx="4529700" cy="1752000"/>
          </a:xfrm>
          <a:prstGeom prst="rect">
            <a:avLst/>
          </a:prstGeom>
          <a:noFill/>
          <a:ln>
            <a:noFill/>
          </a:ln>
        </p:spPr>
        <p:txBody>
          <a:bodyPr anchorCtr="0" anchor="t" bIns="0" lIns="0" spcFirstLastPara="1" rIns="0" wrap="square" tIns="0">
            <a:spAutoFit/>
          </a:bodyPr>
          <a:lstStyle/>
          <a:p>
            <a:pPr indent="0" lvl="0" marL="0" marR="0" rtl="0" algn="l">
              <a:lnSpc>
                <a:spcPct val="99008"/>
              </a:lnSpc>
              <a:spcBef>
                <a:spcPts val="0"/>
              </a:spcBef>
              <a:spcAft>
                <a:spcPts val="0"/>
              </a:spcAft>
              <a:buNone/>
            </a:pPr>
            <a:r>
              <a:rPr b="1" lang="en-US" sz="3732">
                <a:solidFill>
                  <a:srgbClr val="D12229"/>
                </a:solidFill>
                <a:latin typeface="Poppins"/>
                <a:ea typeface="Poppins"/>
                <a:cs typeface="Poppins"/>
                <a:sym typeface="Poppins"/>
              </a:rPr>
              <a:t>MISD Leaver Documentation forms</a:t>
            </a:r>
            <a:endParaRPr b="1" sz="3732">
              <a:solidFill>
                <a:srgbClr val="D12229"/>
              </a:solidFill>
              <a:latin typeface="Poppins"/>
              <a:ea typeface="Poppins"/>
              <a:cs typeface="Poppins"/>
              <a:sym typeface="Poppins"/>
            </a:endParaRPr>
          </a:p>
          <a:p>
            <a:pPr indent="0" lvl="0" marL="0" marR="0" rtl="0" algn="l">
              <a:lnSpc>
                <a:spcPct val="99008"/>
              </a:lnSpc>
              <a:spcBef>
                <a:spcPts val="0"/>
              </a:spcBef>
              <a:spcAft>
                <a:spcPts val="0"/>
              </a:spcAft>
              <a:buNone/>
            </a:pPr>
            <a:r>
              <a:t/>
            </a:r>
            <a:endParaRPr b="1" sz="300">
              <a:solidFill>
                <a:srgbClr val="1D468E"/>
              </a:solidFill>
              <a:latin typeface="Poppins"/>
              <a:ea typeface="Poppins"/>
              <a:cs typeface="Poppins"/>
              <a:sym typeface="Poppins"/>
            </a:endParaRPr>
          </a:p>
        </p:txBody>
      </p:sp>
      <p:pic>
        <p:nvPicPr>
          <p:cNvPr id="197" name="Google Shape;197;g276ef5b87c1_0_189"/>
          <p:cNvPicPr preferRelativeResize="0"/>
          <p:nvPr/>
        </p:nvPicPr>
        <p:blipFill>
          <a:blip r:embed="rId3">
            <a:alphaModFix/>
          </a:blip>
          <a:stretch>
            <a:fillRect/>
          </a:stretch>
        </p:blipFill>
        <p:spPr>
          <a:xfrm>
            <a:off x="5710850" y="386738"/>
            <a:ext cx="4749549" cy="6084526"/>
          </a:xfrm>
          <a:prstGeom prst="rect">
            <a:avLst/>
          </a:prstGeom>
          <a:noFill/>
          <a:ln>
            <a:noFill/>
          </a:ln>
        </p:spPr>
      </p:pic>
      <p:sp>
        <p:nvSpPr>
          <p:cNvPr id="198" name="Google Shape;198;g276ef5b87c1_0_189"/>
          <p:cNvSpPr txBox="1"/>
          <p:nvPr/>
        </p:nvSpPr>
        <p:spPr>
          <a:xfrm>
            <a:off x="629425" y="3310000"/>
            <a:ext cx="4650300" cy="217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u="sng">
                <a:solidFill>
                  <a:schemeClr val="hlink"/>
                </a:solidFill>
                <a:latin typeface="Poppins SemiBold"/>
                <a:ea typeface="Poppins SemiBold"/>
                <a:cs typeface="Poppins SemiBold"/>
                <a:sym typeface="Poppins SemiBold"/>
                <a:hlinkClick r:id="rId4"/>
              </a:rPr>
              <a:t>Dropout Prevention Webpage</a:t>
            </a:r>
            <a:endParaRPr sz="2800">
              <a:solidFill>
                <a:schemeClr val="dk1"/>
              </a:solidFill>
              <a:latin typeface="Poppins SemiBold"/>
              <a:ea typeface="Poppins SemiBold"/>
              <a:cs typeface="Poppins SemiBold"/>
              <a:sym typeface="Poppins SemiBold"/>
            </a:endParaRPr>
          </a:p>
        </p:txBody>
      </p:sp>
      <p:sp>
        <p:nvSpPr>
          <p:cNvPr id="199" name="Google Shape;199;g276ef5b87c1_0_189"/>
          <p:cNvSpPr/>
          <p:nvPr/>
        </p:nvSpPr>
        <p:spPr>
          <a:xfrm>
            <a:off x="11887350" y="-1006475"/>
            <a:ext cx="304642" cy="12943838"/>
          </a:xfrm>
          <a:custGeom>
            <a:rect b="b" l="l" r="r" t="t"/>
            <a:pathLst>
              <a:path extrusionOk="0" h="2709333" w="497374">
                <a:moveTo>
                  <a:pt x="0" y="0"/>
                </a:moveTo>
                <a:lnTo>
                  <a:pt x="497374" y="0"/>
                </a:lnTo>
                <a:lnTo>
                  <a:pt x="497374" y="2709333"/>
                </a:lnTo>
                <a:lnTo>
                  <a:pt x="0" y="2709333"/>
                </a:lnTo>
                <a:close/>
              </a:path>
            </a:pathLst>
          </a:custGeom>
          <a:solidFill>
            <a:srgbClr val="002469"/>
          </a:solidFill>
          <a:ln>
            <a:noFill/>
          </a:ln>
        </p:spPr>
      </p:sp>
      <p:grpSp>
        <p:nvGrpSpPr>
          <p:cNvPr id="200" name="Google Shape;200;g276ef5b87c1_0_189"/>
          <p:cNvGrpSpPr/>
          <p:nvPr/>
        </p:nvGrpSpPr>
        <p:grpSpPr>
          <a:xfrm>
            <a:off x="-53875" y="-253222"/>
            <a:ext cx="304646" cy="8167003"/>
            <a:chOff x="0" y="-57150"/>
            <a:chExt cx="103200" cy="2766600"/>
          </a:xfrm>
        </p:grpSpPr>
        <p:sp>
          <p:nvSpPr>
            <p:cNvPr id="201" name="Google Shape;201;g276ef5b87c1_0_189"/>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202" name="Google Shape;202;g276ef5b87c1_0_189"/>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g3f5ca5a9865_0_0"/>
          <p:cNvSpPr txBox="1"/>
          <p:nvPr/>
        </p:nvSpPr>
        <p:spPr>
          <a:xfrm>
            <a:off x="645100" y="1136150"/>
            <a:ext cx="4126200" cy="568800"/>
          </a:xfrm>
          <a:prstGeom prst="rect">
            <a:avLst/>
          </a:prstGeom>
          <a:noFill/>
          <a:ln>
            <a:noFill/>
          </a:ln>
        </p:spPr>
        <p:txBody>
          <a:bodyPr anchorCtr="0" anchor="t" bIns="0" lIns="0" spcFirstLastPara="1" rIns="0" wrap="square" tIns="0">
            <a:spAutoFit/>
          </a:bodyPr>
          <a:lstStyle/>
          <a:p>
            <a:pPr indent="0" lvl="0" marL="0" marR="0" rtl="0" algn="l">
              <a:lnSpc>
                <a:spcPct val="99008"/>
              </a:lnSpc>
              <a:spcBef>
                <a:spcPts val="0"/>
              </a:spcBef>
              <a:spcAft>
                <a:spcPts val="0"/>
              </a:spcAft>
              <a:buNone/>
            </a:pPr>
            <a:r>
              <a:rPr b="1" lang="en-US" sz="3732">
                <a:solidFill>
                  <a:srgbClr val="D12229"/>
                </a:solidFill>
                <a:latin typeface="Poppins"/>
                <a:ea typeface="Poppins"/>
                <a:cs typeface="Poppins"/>
                <a:sym typeface="Poppins"/>
              </a:rPr>
              <a:t>No-Show Lists	</a:t>
            </a:r>
            <a:endParaRPr b="1">
              <a:latin typeface="Poppins"/>
              <a:ea typeface="Poppins"/>
              <a:cs typeface="Poppins"/>
              <a:sym typeface="Poppins"/>
            </a:endParaRPr>
          </a:p>
        </p:txBody>
      </p:sp>
      <p:sp>
        <p:nvSpPr>
          <p:cNvPr id="208" name="Google Shape;208;g3f5ca5a9865_0_0"/>
          <p:cNvSpPr txBox="1"/>
          <p:nvPr/>
        </p:nvSpPr>
        <p:spPr>
          <a:xfrm>
            <a:off x="4771300" y="1136150"/>
            <a:ext cx="6797700" cy="4954200"/>
          </a:xfrm>
          <a:prstGeom prst="rect">
            <a:avLst/>
          </a:prstGeom>
          <a:noFill/>
          <a:ln>
            <a:noFill/>
          </a:ln>
        </p:spPr>
        <p:txBody>
          <a:bodyPr anchorCtr="0" anchor="t" bIns="0" lIns="0" spcFirstLastPara="1" rIns="0" wrap="square" tIns="0">
            <a:spAutoFit/>
          </a:bodyPr>
          <a:lstStyle/>
          <a:p>
            <a:pPr indent="0" lvl="0" marL="0" marR="0" rtl="0" algn="l">
              <a:lnSpc>
                <a:spcPct val="139978"/>
              </a:lnSpc>
              <a:spcBef>
                <a:spcPts val="0"/>
              </a:spcBef>
              <a:spcAft>
                <a:spcPts val="0"/>
              </a:spcAft>
              <a:buNone/>
            </a:pPr>
            <a:r>
              <a:rPr b="1" lang="en-US" sz="2166">
                <a:solidFill>
                  <a:srgbClr val="1D468E"/>
                </a:solidFill>
                <a:latin typeface="Poppins"/>
                <a:ea typeface="Poppins"/>
                <a:cs typeface="Poppins"/>
                <a:sym typeface="Poppins"/>
              </a:rPr>
              <a:t>Even though there will be no official Walk for Success, campuses will </a:t>
            </a:r>
            <a:r>
              <a:rPr b="1" lang="en-US" sz="2166">
                <a:solidFill>
                  <a:srgbClr val="1D468E"/>
                </a:solidFill>
                <a:latin typeface="Poppins"/>
                <a:ea typeface="Poppins"/>
                <a:cs typeface="Poppins"/>
                <a:sym typeface="Poppins"/>
              </a:rPr>
              <a:t>still</a:t>
            </a:r>
            <a:r>
              <a:rPr b="1" lang="en-US" sz="2166">
                <a:solidFill>
                  <a:srgbClr val="1D468E"/>
                </a:solidFill>
                <a:latin typeface="Poppins"/>
                <a:ea typeface="Poppins"/>
                <a:cs typeface="Poppins"/>
                <a:sym typeface="Poppins"/>
              </a:rPr>
              <a:t> be expected to work their student find lists that I will create after the first week of school. You will be </a:t>
            </a:r>
            <a:r>
              <a:rPr b="1" lang="en-US" sz="2166">
                <a:solidFill>
                  <a:srgbClr val="1D468E"/>
                </a:solidFill>
                <a:latin typeface="Poppins"/>
                <a:ea typeface="Poppins"/>
                <a:cs typeface="Poppins"/>
                <a:sym typeface="Poppins"/>
              </a:rPr>
              <a:t>expected</a:t>
            </a:r>
            <a:r>
              <a:rPr b="1" lang="en-US" sz="2166">
                <a:solidFill>
                  <a:srgbClr val="1D468E"/>
                </a:solidFill>
                <a:latin typeface="Poppins"/>
                <a:ea typeface="Poppins"/>
                <a:cs typeface="Poppins"/>
                <a:sym typeface="Poppins"/>
              </a:rPr>
              <a:t> to contact families and narrow down the list just as you have previously when there was a WFS. </a:t>
            </a:r>
            <a:endParaRPr b="1" sz="2166">
              <a:solidFill>
                <a:srgbClr val="1D468E"/>
              </a:solidFill>
              <a:latin typeface="Poppins"/>
              <a:ea typeface="Poppins"/>
              <a:cs typeface="Poppins"/>
              <a:sym typeface="Poppins"/>
            </a:endParaRPr>
          </a:p>
          <a:p>
            <a:pPr indent="0" lvl="0" marL="0" marR="0" rtl="0" algn="l">
              <a:lnSpc>
                <a:spcPct val="139978"/>
              </a:lnSpc>
              <a:spcBef>
                <a:spcPts val="0"/>
              </a:spcBef>
              <a:spcAft>
                <a:spcPts val="0"/>
              </a:spcAft>
              <a:buNone/>
            </a:pPr>
            <a:r>
              <a:rPr b="1" lang="en-US" sz="2166">
                <a:solidFill>
                  <a:srgbClr val="1D468E"/>
                </a:solidFill>
                <a:latin typeface="Poppins"/>
                <a:ea typeface="Poppins"/>
                <a:cs typeface="Poppins"/>
                <a:sym typeface="Poppins"/>
              </a:rPr>
              <a:t>This work is integral to our dropout and graduation rates. </a:t>
            </a:r>
            <a:endParaRPr b="1" sz="2166">
              <a:solidFill>
                <a:srgbClr val="1D468E"/>
              </a:solidFill>
              <a:latin typeface="Poppins"/>
              <a:ea typeface="Poppins"/>
              <a:cs typeface="Poppins"/>
              <a:sym typeface="Poppins"/>
            </a:endParaRPr>
          </a:p>
          <a:p>
            <a:pPr indent="0" lvl="0" marL="0" marR="0" rtl="0" algn="l">
              <a:lnSpc>
                <a:spcPct val="139978"/>
              </a:lnSpc>
              <a:spcBef>
                <a:spcPts val="0"/>
              </a:spcBef>
              <a:spcAft>
                <a:spcPts val="0"/>
              </a:spcAft>
              <a:buNone/>
            </a:pPr>
            <a:r>
              <a:t/>
            </a:r>
            <a:endParaRPr b="1" sz="2166">
              <a:solidFill>
                <a:srgbClr val="1D468E"/>
              </a:solidFill>
              <a:latin typeface="Poppins"/>
              <a:ea typeface="Poppins"/>
              <a:cs typeface="Poppins"/>
              <a:sym typeface="Poppins"/>
            </a:endParaRPr>
          </a:p>
          <a:p>
            <a:pPr indent="0" lvl="0" marL="0" marR="0" rtl="0" algn="l">
              <a:lnSpc>
                <a:spcPct val="139978"/>
              </a:lnSpc>
              <a:spcBef>
                <a:spcPts val="0"/>
              </a:spcBef>
              <a:spcAft>
                <a:spcPts val="0"/>
              </a:spcAft>
              <a:buNone/>
            </a:pPr>
            <a:r>
              <a:t/>
            </a:r>
            <a:endParaRPr b="1" sz="1866">
              <a:solidFill>
                <a:srgbClr val="1D468E"/>
              </a:solidFill>
              <a:latin typeface="Poppins"/>
              <a:ea typeface="Poppins"/>
              <a:cs typeface="Poppins"/>
              <a:sym typeface="Poppins"/>
            </a:endParaRPr>
          </a:p>
        </p:txBody>
      </p:sp>
      <p:sp>
        <p:nvSpPr>
          <p:cNvPr id="209" name="Google Shape;209;g3f5ca5a9865_0_0"/>
          <p:cNvSpPr/>
          <p:nvPr/>
        </p:nvSpPr>
        <p:spPr>
          <a:xfrm>
            <a:off x="11887350" y="-1006475"/>
            <a:ext cx="304642" cy="12943838"/>
          </a:xfrm>
          <a:custGeom>
            <a:rect b="b" l="l" r="r" t="t"/>
            <a:pathLst>
              <a:path extrusionOk="0" h="2709333" w="497374">
                <a:moveTo>
                  <a:pt x="0" y="0"/>
                </a:moveTo>
                <a:lnTo>
                  <a:pt x="497374" y="0"/>
                </a:lnTo>
                <a:lnTo>
                  <a:pt x="497374" y="2709333"/>
                </a:lnTo>
                <a:lnTo>
                  <a:pt x="0" y="2709333"/>
                </a:lnTo>
                <a:close/>
              </a:path>
            </a:pathLst>
          </a:custGeom>
          <a:solidFill>
            <a:srgbClr val="002469"/>
          </a:solidFill>
          <a:ln>
            <a:noFill/>
          </a:ln>
        </p:spPr>
      </p:sp>
      <p:grpSp>
        <p:nvGrpSpPr>
          <p:cNvPr id="210" name="Google Shape;210;g3f5ca5a9865_0_0"/>
          <p:cNvGrpSpPr/>
          <p:nvPr/>
        </p:nvGrpSpPr>
        <p:grpSpPr>
          <a:xfrm>
            <a:off x="-53875" y="-253222"/>
            <a:ext cx="304646" cy="8167003"/>
            <a:chOff x="0" y="-57150"/>
            <a:chExt cx="103200" cy="2766600"/>
          </a:xfrm>
        </p:grpSpPr>
        <p:sp>
          <p:nvSpPr>
            <p:cNvPr id="211" name="Google Shape;211;g3f5ca5a9865_0_0"/>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212" name="Google Shape;212;g3f5ca5a9865_0_0"/>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0"/>
          <p:cNvSpPr txBox="1"/>
          <p:nvPr/>
        </p:nvSpPr>
        <p:spPr>
          <a:xfrm>
            <a:off x="3483504" y="302475"/>
            <a:ext cx="7026000" cy="568800"/>
          </a:xfrm>
          <a:prstGeom prst="rect">
            <a:avLst/>
          </a:prstGeom>
          <a:noFill/>
          <a:ln>
            <a:noFill/>
          </a:ln>
        </p:spPr>
        <p:txBody>
          <a:bodyPr anchorCtr="0" anchor="t" bIns="0" lIns="0" spcFirstLastPara="1" rIns="0" wrap="square" tIns="0">
            <a:spAutoFit/>
          </a:bodyPr>
          <a:lstStyle/>
          <a:p>
            <a:pPr indent="0" lvl="0" marL="0" rtl="0" algn="ctr">
              <a:lnSpc>
                <a:spcPct val="99008"/>
              </a:lnSpc>
              <a:spcBef>
                <a:spcPts val="0"/>
              </a:spcBef>
              <a:spcAft>
                <a:spcPts val="0"/>
              </a:spcAft>
              <a:buClr>
                <a:schemeClr val="dk1"/>
              </a:buClr>
              <a:buFont typeface="Arial"/>
              <a:buNone/>
            </a:pPr>
            <a:r>
              <a:rPr b="1" lang="en-US" sz="3732">
                <a:solidFill>
                  <a:srgbClr val="D12229"/>
                </a:solidFill>
                <a:latin typeface="Poppins"/>
                <a:ea typeface="Poppins"/>
                <a:cs typeface="Poppins"/>
                <a:sym typeface="Poppins"/>
              </a:rPr>
              <a:t>Leaver Audits</a:t>
            </a:r>
            <a:endParaRPr b="1">
              <a:latin typeface="Poppins"/>
              <a:ea typeface="Poppins"/>
              <a:cs typeface="Poppins"/>
              <a:sym typeface="Poppins"/>
            </a:endParaRPr>
          </a:p>
        </p:txBody>
      </p:sp>
      <p:sp>
        <p:nvSpPr>
          <p:cNvPr id="218" name="Google Shape;218;p10"/>
          <p:cNvSpPr txBox="1"/>
          <p:nvPr/>
        </p:nvSpPr>
        <p:spPr>
          <a:xfrm>
            <a:off x="2993725" y="1099875"/>
            <a:ext cx="7907100" cy="5193900"/>
          </a:xfrm>
          <a:prstGeom prst="rect">
            <a:avLst/>
          </a:prstGeom>
          <a:noFill/>
          <a:ln>
            <a:noFill/>
          </a:ln>
        </p:spPr>
        <p:txBody>
          <a:bodyPr anchorCtr="0" anchor="t" bIns="0" lIns="0" spcFirstLastPara="1" rIns="0" wrap="square" tIns="0">
            <a:spAutoFit/>
          </a:bodyPr>
          <a:lstStyle/>
          <a:p>
            <a:pPr indent="-336486" lvl="0" marL="457200" marR="0" rtl="0" algn="l">
              <a:lnSpc>
                <a:spcPct val="140020"/>
              </a:lnSpc>
              <a:spcBef>
                <a:spcPts val="0"/>
              </a:spcBef>
              <a:spcAft>
                <a:spcPts val="0"/>
              </a:spcAft>
              <a:buClr>
                <a:srgbClr val="545454"/>
              </a:buClr>
              <a:buSzPts val="1699"/>
              <a:buFont typeface="Poppins SemiBold"/>
              <a:buChar char="●"/>
            </a:pPr>
            <a:r>
              <a:rPr lang="en-US" sz="1699">
                <a:solidFill>
                  <a:srgbClr val="545454"/>
                </a:solidFill>
                <a:latin typeface="Poppins SemiBold"/>
                <a:ea typeface="Poppins SemiBold"/>
                <a:cs typeface="Poppins SemiBold"/>
                <a:sym typeface="Poppins SemiBold"/>
              </a:rPr>
              <a:t>Will be conducted at the end of each six weeks for each campus to check coding and documentation. </a:t>
            </a:r>
            <a:endParaRPr sz="1699">
              <a:solidFill>
                <a:srgbClr val="545454"/>
              </a:solidFill>
              <a:latin typeface="Poppins SemiBold"/>
              <a:ea typeface="Poppins SemiBold"/>
              <a:cs typeface="Poppins SemiBold"/>
              <a:sym typeface="Poppins SemiBold"/>
            </a:endParaRPr>
          </a:p>
          <a:p>
            <a:pPr indent="-336486" lvl="0" marL="457200" marR="0" rtl="0" algn="l">
              <a:lnSpc>
                <a:spcPct val="140020"/>
              </a:lnSpc>
              <a:spcBef>
                <a:spcPts val="0"/>
              </a:spcBef>
              <a:spcAft>
                <a:spcPts val="0"/>
              </a:spcAft>
              <a:buClr>
                <a:srgbClr val="545454"/>
              </a:buClr>
              <a:buSzPts val="1699"/>
              <a:buFont typeface="Poppins SemiBold"/>
              <a:buChar char="●"/>
            </a:pPr>
            <a:r>
              <a:rPr lang="en-US" sz="1699">
                <a:solidFill>
                  <a:srgbClr val="545454"/>
                </a:solidFill>
                <a:latin typeface="Poppins SemiBold"/>
                <a:ea typeface="Poppins SemiBold"/>
                <a:cs typeface="Poppins SemiBold"/>
                <a:sym typeface="Poppins SemiBold"/>
              </a:rPr>
              <a:t>L</a:t>
            </a:r>
            <a:r>
              <a:rPr lang="en-US" sz="1699">
                <a:solidFill>
                  <a:srgbClr val="545454"/>
                </a:solidFill>
                <a:latin typeface="Poppins SemiBold"/>
                <a:ea typeface="Poppins SemiBold"/>
                <a:cs typeface="Poppins SemiBold"/>
                <a:sym typeface="Poppins SemiBold"/>
              </a:rPr>
              <a:t>eaver audits ensure that students are located in a timely manner.</a:t>
            </a:r>
            <a:endParaRPr sz="1699">
              <a:solidFill>
                <a:srgbClr val="545454"/>
              </a:solidFill>
              <a:latin typeface="Poppins SemiBold"/>
              <a:ea typeface="Poppins SemiBold"/>
              <a:cs typeface="Poppins SemiBold"/>
              <a:sym typeface="Poppins SemiBold"/>
            </a:endParaRPr>
          </a:p>
          <a:p>
            <a:pPr indent="0" lvl="0" marL="457200" marR="0" rtl="0" algn="l">
              <a:lnSpc>
                <a:spcPct val="140020"/>
              </a:lnSpc>
              <a:spcBef>
                <a:spcPts val="0"/>
              </a:spcBef>
              <a:spcAft>
                <a:spcPts val="0"/>
              </a:spcAft>
              <a:buNone/>
            </a:pPr>
            <a:r>
              <a:t/>
            </a:r>
            <a:endParaRPr sz="799">
              <a:solidFill>
                <a:srgbClr val="545454"/>
              </a:solidFill>
              <a:latin typeface="Poppins SemiBold"/>
              <a:ea typeface="Poppins SemiBold"/>
              <a:cs typeface="Poppins SemiBold"/>
              <a:sym typeface="Poppins SemiBold"/>
            </a:endParaRPr>
          </a:p>
          <a:p>
            <a:pPr indent="0" lvl="0" marL="0" marR="0" rtl="0" algn="l">
              <a:lnSpc>
                <a:spcPct val="140020"/>
              </a:lnSpc>
              <a:spcBef>
                <a:spcPts val="0"/>
              </a:spcBef>
              <a:spcAft>
                <a:spcPts val="0"/>
              </a:spcAft>
              <a:buNone/>
            </a:pPr>
            <a:r>
              <a:rPr lang="en-US" sz="1699">
                <a:solidFill>
                  <a:srgbClr val="545454"/>
                </a:solidFill>
                <a:latin typeface="Poppins SemiBold"/>
                <a:ea typeface="Poppins SemiBold"/>
                <a:cs typeface="Poppins SemiBold"/>
                <a:sym typeface="Poppins SemiBold"/>
              </a:rPr>
              <a:t>The following are some of the things that will be looked at during the audit:</a:t>
            </a:r>
            <a:endParaRPr sz="1699">
              <a:solidFill>
                <a:srgbClr val="545454"/>
              </a:solidFill>
              <a:latin typeface="Poppins SemiBold"/>
              <a:ea typeface="Poppins SemiBold"/>
              <a:cs typeface="Poppins SemiBold"/>
              <a:sym typeface="Poppins SemiBold"/>
            </a:endParaRPr>
          </a:p>
          <a:p>
            <a:pPr indent="-336486" lvl="0" marL="914400" marR="0" rtl="0" algn="l">
              <a:lnSpc>
                <a:spcPct val="140020"/>
              </a:lnSpc>
              <a:spcBef>
                <a:spcPts val="0"/>
              </a:spcBef>
              <a:spcAft>
                <a:spcPts val="0"/>
              </a:spcAft>
              <a:buClr>
                <a:srgbClr val="545454"/>
              </a:buClr>
              <a:buSzPts val="1699"/>
              <a:buFont typeface="Poppins SemiBold"/>
              <a:buChar char="●"/>
            </a:pPr>
            <a:r>
              <a:rPr lang="en-US" sz="1699">
                <a:solidFill>
                  <a:srgbClr val="545454"/>
                </a:solidFill>
                <a:latin typeface="Poppins SemiBold"/>
                <a:ea typeface="Poppins SemiBold"/>
                <a:cs typeface="Poppins SemiBold"/>
                <a:sym typeface="Poppins SemiBold"/>
              </a:rPr>
              <a:t>Leaver code discrepancies caused by not following TWEDS guidelines.</a:t>
            </a:r>
            <a:endParaRPr sz="1699">
              <a:solidFill>
                <a:srgbClr val="545454"/>
              </a:solidFill>
              <a:latin typeface="Poppins SemiBold"/>
              <a:ea typeface="Poppins SemiBold"/>
              <a:cs typeface="Poppins SemiBold"/>
              <a:sym typeface="Poppins SemiBold"/>
            </a:endParaRPr>
          </a:p>
          <a:p>
            <a:pPr indent="-336486" lvl="0" marL="914400" marR="0" rtl="0" algn="l">
              <a:lnSpc>
                <a:spcPct val="140020"/>
              </a:lnSpc>
              <a:spcBef>
                <a:spcPts val="0"/>
              </a:spcBef>
              <a:spcAft>
                <a:spcPts val="0"/>
              </a:spcAft>
              <a:buClr>
                <a:srgbClr val="545454"/>
              </a:buClr>
              <a:buSzPts val="1699"/>
              <a:buFont typeface="Poppins SemiBold"/>
              <a:buChar char="●"/>
            </a:pPr>
            <a:r>
              <a:rPr lang="en-US" sz="1699">
                <a:solidFill>
                  <a:srgbClr val="545454"/>
                </a:solidFill>
                <a:latin typeface="Poppins SemiBold"/>
                <a:ea typeface="Poppins SemiBold"/>
                <a:cs typeface="Poppins SemiBold"/>
                <a:sym typeface="Poppins SemiBold"/>
              </a:rPr>
              <a:t>No documentation to support leaver codes. </a:t>
            </a:r>
            <a:endParaRPr sz="1699">
              <a:solidFill>
                <a:srgbClr val="545454"/>
              </a:solidFill>
              <a:latin typeface="Poppins SemiBold"/>
              <a:ea typeface="Poppins SemiBold"/>
              <a:cs typeface="Poppins SemiBold"/>
              <a:sym typeface="Poppins SemiBold"/>
            </a:endParaRPr>
          </a:p>
          <a:p>
            <a:pPr indent="-336486" lvl="0" marL="914400" marR="0" rtl="0" algn="l">
              <a:lnSpc>
                <a:spcPct val="140020"/>
              </a:lnSpc>
              <a:spcBef>
                <a:spcPts val="0"/>
              </a:spcBef>
              <a:spcAft>
                <a:spcPts val="0"/>
              </a:spcAft>
              <a:buClr>
                <a:srgbClr val="545454"/>
              </a:buClr>
              <a:buSzPts val="1699"/>
              <a:buFont typeface="Poppins SemiBold"/>
              <a:buChar char="●"/>
            </a:pPr>
            <a:r>
              <a:rPr lang="en-US" sz="1699">
                <a:solidFill>
                  <a:srgbClr val="545454"/>
                </a:solidFill>
                <a:latin typeface="Poppins SemiBold"/>
                <a:ea typeface="Poppins SemiBold"/>
                <a:cs typeface="Poppins SemiBold"/>
                <a:sym typeface="Poppins SemiBold"/>
              </a:rPr>
              <a:t>Requests for transcripts/records and parent emails uploaded into Skyward</a:t>
            </a:r>
            <a:endParaRPr sz="1699">
              <a:solidFill>
                <a:srgbClr val="545454"/>
              </a:solidFill>
              <a:latin typeface="Poppins SemiBold"/>
              <a:ea typeface="Poppins SemiBold"/>
              <a:cs typeface="Poppins SemiBold"/>
              <a:sym typeface="Poppins SemiBold"/>
            </a:endParaRPr>
          </a:p>
          <a:p>
            <a:pPr indent="-336486" lvl="0" marL="914400" marR="0" rtl="0" algn="l">
              <a:lnSpc>
                <a:spcPct val="140020"/>
              </a:lnSpc>
              <a:spcBef>
                <a:spcPts val="0"/>
              </a:spcBef>
              <a:spcAft>
                <a:spcPts val="0"/>
              </a:spcAft>
              <a:buClr>
                <a:srgbClr val="545454"/>
              </a:buClr>
              <a:buSzPts val="1699"/>
              <a:buFont typeface="Poppins SemiBold"/>
              <a:buChar char="●"/>
            </a:pPr>
            <a:r>
              <a:rPr lang="en-US" sz="1699">
                <a:solidFill>
                  <a:srgbClr val="545454"/>
                </a:solidFill>
                <a:latin typeface="Poppins SemiBold"/>
                <a:ea typeface="Poppins SemiBold"/>
                <a:cs typeface="Poppins SemiBold"/>
                <a:sym typeface="Poppins SemiBold"/>
              </a:rPr>
              <a:t>Code 21 was used for a student transfer in the district but the student never enrolled at the new campus. </a:t>
            </a:r>
            <a:endParaRPr sz="1699">
              <a:solidFill>
                <a:srgbClr val="545454"/>
              </a:solidFill>
              <a:latin typeface="Poppins SemiBold"/>
              <a:ea typeface="Poppins SemiBold"/>
              <a:cs typeface="Poppins SemiBold"/>
              <a:sym typeface="Poppins SemiBold"/>
            </a:endParaRPr>
          </a:p>
          <a:p>
            <a:pPr indent="-336486" lvl="0" marL="914400" marR="0" rtl="0" algn="l">
              <a:lnSpc>
                <a:spcPct val="140020"/>
              </a:lnSpc>
              <a:spcBef>
                <a:spcPts val="0"/>
              </a:spcBef>
              <a:spcAft>
                <a:spcPts val="0"/>
              </a:spcAft>
              <a:buClr>
                <a:srgbClr val="545454"/>
              </a:buClr>
              <a:buSzPts val="1699"/>
              <a:buFont typeface="Poppins SemiBold"/>
              <a:buChar char="●"/>
            </a:pPr>
            <a:r>
              <a:rPr lang="en-US" sz="1699">
                <a:solidFill>
                  <a:srgbClr val="545454"/>
                </a:solidFill>
                <a:latin typeface="Poppins SemiBold"/>
                <a:ea typeface="Poppins SemiBold"/>
                <a:cs typeface="Poppins SemiBold"/>
                <a:sym typeface="Poppins SemiBold"/>
              </a:rPr>
              <a:t>Missing withdrawal forms in Skyward</a:t>
            </a:r>
            <a:endParaRPr sz="1699">
              <a:solidFill>
                <a:srgbClr val="545454"/>
              </a:solidFill>
              <a:latin typeface="Poppins SemiBold"/>
              <a:ea typeface="Poppins SemiBold"/>
              <a:cs typeface="Poppins SemiBold"/>
              <a:sym typeface="Poppins SemiBold"/>
            </a:endParaRPr>
          </a:p>
          <a:p>
            <a:pPr indent="-336486" lvl="0" marL="914400" marR="0" rtl="0" algn="l">
              <a:lnSpc>
                <a:spcPct val="140020"/>
              </a:lnSpc>
              <a:spcBef>
                <a:spcPts val="0"/>
              </a:spcBef>
              <a:spcAft>
                <a:spcPts val="0"/>
              </a:spcAft>
              <a:buClr>
                <a:srgbClr val="545454"/>
              </a:buClr>
              <a:buSzPts val="1699"/>
              <a:buFont typeface="Poppins SemiBold"/>
              <a:buChar char="●"/>
            </a:pPr>
            <a:r>
              <a:rPr lang="en-US" sz="1699">
                <a:solidFill>
                  <a:srgbClr val="545454"/>
                </a:solidFill>
                <a:latin typeface="Poppins SemiBold"/>
                <a:ea typeface="Poppins SemiBold"/>
                <a:cs typeface="Poppins SemiBold"/>
                <a:sym typeface="Poppins SemiBold"/>
              </a:rPr>
              <a:t>Students had less than 10 full, consecutive days of absences</a:t>
            </a:r>
            <a:endParaRPr sz="1699">
              <a:solidFill>
                <a:srgbClr val="545454"/>
              </a:solidFill>
              <a:latin typeface="Poppins SemiBold"/>
              <a:ea typeface="Poppins SemiBold"/>
              <a:cs typeface="Poppins SemiBold"/>
              <a:sym typeface="Poppins SemiBold"/>
            </a:endParaRPr>
          </a:p>
        </p:txBody>
      </p:sp>
      <p:sp>
        <p:nvSpPr>
          <p:cNvPr id="219" name="Google Shape;219;p10"/>
          <p:cNvSpPr/>
          <p:nvPr/>
        </p:nvSpPr>
        <p:spPr>
          <a:xfrm rot="-1027172">
            <a:off x="109576" y="3336648"/>
            <a:ext cx="3507286" cy="1662048"/>
          </a:xfrm>
          <a:prstGeom prst="irregularSeal1">
            <a:avLst/>
          </a:prstGeom>
          <a:solidFill>
            <a:srgbClr val="1D468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chemeClr val="lt1"/>
                </a:solidFill>
                <a:latin typeface="Poppins Medium"/>
                <a:ea typeface="Poppins Medium"/>
                <a:cs typeface="Poppins Medium"/>
                <a:sym typeface="Poppins Medium"/>
              </a:rPr>
              <a:t>All deadlines must be adhered to</a:t>
            </a:r>
            <a:endParaRPr>
              <a:solidFill>
                <a:schemeClr val="lt1"/>
              </a:solidFill>
              <a:latin typeface="Poppins Medium"/>
              <a:ea typeface="Poppins Medium"/>
              <a:cs typeface="Poppins Medium"/>
              <a:sym typeface="Poppins Medium"/>
            </a:endParaRPr>
          </a:p>
        </p:txBody>
      </p:sp>
      <p:sp>
        <p:nvSpPr>
          <p:cNvPr id="220" name="Google Shape;220;p10"/>
          <p:cNvSpPr/>
          <p:nvPr/>
        </p:nvSpPr>
        <p:spPr>
          <a:xfrm>
            <a:off x="11887350" y="-1006475"/>
            <a:ext cx="304642" cy="12943838"/>
          </a:xfrm>
          <a:custGeom>
            <a:rect b="b" l="l" r="r" t="t"/>
            <a:pathLst>
              <a:path extrusionOk="0" h="2709333" w="497374">
                <a:moveTo>
                  <a:pt x="0" y="0"/>
                </a:moveTo>
                <a:lnTo>
                  <a:pt x="497374" y="0"/>
                </a:lnTo>
                <a:lnTo>
                  <a:pt x="497374" y="2709333"/>
                </a:lnTo>
                <a:lnTo>
                  <a:pt x="0" y="2709333"/>
                </a:lnTo>
                <a:close/>
              </a:path>
            </a:pathLst>
          </a:custGeom>
          <a:solidFill>
            <a:srgbClr val="002469"/>
          </a:solidFill>
          <a:ln>
            <a:noFill/>
          </a:ln>
        </p:spPr>
      </p:sp>
      <p:grpSp>
        <p:nvGrpSpPr>
          <p:cNvPr id="221" name="Google Shape;221;p10"/>
          <p:cNvGrpSpPr/>
          <p:nvPr/>
        </p:nvGrpSpPr>
        <p:grpSpPr>
          <a:xfrm>
            <a:off x="-53875" y="-253222"/>
            <a:ext cx="304646" cy="8167003"/>
            <a:chOff x="0" y="-57150"/>
            <a:chExt cx="103200" cy="2766600"/>
          </a:xfrm>
        </p:grpSpPr>
        <p:sp>
          <p:nvSpPr>
            <p:cNvPr id="222" name="Google Shape;222;p10"/>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223" name="Google Shape;223;p10"/>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g276ef5b87c1_3_39"/>
          <p:cNvSpPr txBox="1"/>
          <p:nvPr/>
        </p:nvSpPr>
        <p:spPr>
          <a:xfrm>
            <a:off x="671650" y="162275"/>
            <a:ext cx="8052600" cy="614400"/>
          </a:xfrm>
          <a:prstGeom prst="rect">
            <a:avLst/>
          </a:prstGeom>
          <a:noFill/>
          <a:ln>
            <a:noFill/>
          </a:ln>
        </p:spPr>
        <p:txBody>
          <a:bodyPr anchorCtr="0" anchor="t" bIns="0" lIns="0" spcFirstLastPara="1" rIns="0" wrap="square" tIns="0">
            <a:spAutoFit/>
          </a:bodyPr>
          <a:lstStyle/>
          <a:p>
            <a:pPr indent="0" lvl="0" marL="0" marR="0" rtl="0" algn="l">
              <a:lnSpc>
                <a:spcPct val="99008"/>
              </a:lnSpc>
              <a:spcBef>
                <a:spcPts val="0"/>
              </a:spcBef>
              <a:spcAft>
                <a:spcPts val="0"/>
              </a:spcAft>
              <a:buNone/>
            </a:pPr>
            <a:r>
              <a:rPr b="1" lang="en-US" sz="3732">
                <a:solidFill>
                  <a:srgbClr val="D12229"/>
                </a:solidFill>
                <a:latin typeface="Poppins"/>
                <a:ea typeface="Poppins"/>
                <a:cs typeface="Poppins"/>
                <a:sym typeface="Poppins"/>
              </a:rPr>
              <a:t>Leaver Audit Examples</a:t>
            </a:r>
            <a:endParaRPr b="1" sz="3732">
              <a:solidFill>
                <a:srgbClr val="D12229"/>
              </a:solidFill>
              <a:latin typeface="Poppins"/>
              <a:ea typeface="Poppins"/>
              <a:cs typeface="Poppins"/>
              <a:sym typeface="Poppins"/>
            </a:endParaRPr>
          </a:p>
          <a:p>
            <a:pPr indent="0" lvl="0" marL="0" marR="0" rtl="0" algn="l">
              <a:lnSpc>
                <a:spcPct val="99008"/>
              </a:lnSpc>
              <a:spcBef>
                <a:spcPts val="0"/>
              </a:spcBef>
              <a:spcAft>
                <a:spcPts val="0"/>
              </a:spcAft>
              <a:buNone/>
            </a:pPr>
            <a:r>
              <a:t/>
            </a:r>
            <a:endParaRPr b="1" sz="300">
              <a:solidFill>
                <a:srgbClr val="1D468E"/>
              </a:solidFill>
              <a:latin typeface="Poppins"/>
              <a:ea typeface="Poppins"/>
              <a:cs typeface="Poppins"/>
              <a:sym typeface="Poppins"/>
            </a:endParaRPr>
          </a:p>
        </p:txBody>
      </p:sp>
      <p:pic>
        <p:nvPicPr>
          <p:cNvPr id="229" name="Google Shape;229;g276ef5b87c1_3_39"/>
          <p:cNvPicPr preferRelativeResize="0"/>
          <p:nvPr/>
        </p:nvPicPr>
        <p:blipFill>
          <a:blip r:embed="rId3">
            <a:alphaModFix/>
          </a:blip>
          <a:stretch>
            <a:fillRect/>
          </a:stretch>
        </p:blipFill>
        <p:spPr>
          <a:xfrm>
            <a:off x="0" y="909320"/>
            <a:ext cx="12192001" cy="5039360"/>
          </a:xfrm>
          <a:prstGeom prst="rect">
            <a:avLst/>
          </a:prstGeom>
          <a:noFill/>
          <a:ln>
            <a:noFill/>
          </a:ln>
        </p:spPr>
      </p:pic>
      <p:grpSp>
        <p:nvGrpSpPr>
          <p:cNvPr id="230" name="Google Shape;230;g276ef5b87c1_3_39"/>
          <p:cNvGrpSpPr/>
          <p:nvPr/>
        </p:nvGrpSpPr>
        <p:grpSpPr>
          <a:xfrm>
            <a:off x="-53875" y="-253222"/>
            <a:ext cx="304646" cy="8167003"/>
            <a:chOff x="0" y="-57150"/>
            <a:chExt cx="103200" cy="2766600"/>
          </a:xfrm>
        </p:grpSpPr>
        <p:sp>
          <p:nvSpPr>
            <p:cNvPr id="231" name="Google Shape;231;g276ef5b87c1_3_39"/>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232" name="Google Shape;232;g276ef5b87c1_3_39"/>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g27824894ce2_0_58"/>
          <p:cNvSpPr txBox="1"/>
          <p:nvPr/>
        </p:nvSpPr>
        <p:spPr>
          <a:xfrm>
            <a:off x="671650" y="162275"/>
            <a:ext cx="8052600" cy="614400"/>
          </a:xfrm>
          <a:prstGeom prst="rect">
            <a:avLst/>
          </a:prstGeom>
          <a:noFill/>
          <a:ln>
            <a:noFill/>
          </a:ln>
        </p:spPr>
        <p:txBody>
          <a:bodyPr anchorCtr="0" anchor="t" bIns="0" lIns="0" spcFirstLastPara="1" rIns="0" wrap="square" tIns="0">
            <a:spAutoFit/>
          </a:bodyPr>
          <a:lstStyle/>
          <a:p>
            <a:pPr indent="0" lvl="0" marL="0" marR="0" rtl="0" algn="l">
              <a:lnSpc>
                <a:spcPct val="99008"/>
              </a:lnSpc>
              <a:spcBef>
                <a:spcPts val="0"/>
              </a:spcBef>
              <a:spcAft>
                <a:spcPts val="0"/>
              </a:spcAft>
              <a:buNone/>
            </a:pPr>
            <a:r>
              <a:rPr b="1" lang="en-US" sz="3732">
                <a:solidFill>
                  <a:srgbClr val="D12229"/>
                </a:solidFill>
                <a:latin typeface="Poppins"/>
                <a:ea typeface="Poppins"/>
                <a:cs typeface="Poppins"/>
                <a:sym typeface="Poppins"/>
              </a:rPr>
              <a:t>Leaver Audit Examples</a:t>
            </a:r>
            <a:endParaRPr b="1" sz="3732">
              <a:solidFill>
                <a:srgbClr val="D12229"/>
              </a:solidFill>
              <a:latin typeface="Poppins"/>
              <a:ea typeface="Poppins"/>
              <a:cs typeface="Poppins"/>
              <a:sym typeface="Poppins"/>
            </a:endParaRPr>
          </a:p>
          <a:p>
            <a:pPr indent="0" lvl="0" marL="0" marR="0" rtl="0" algn="l">
              <a:lnSpc>
                <a:spcPct val="99008"/>
              </a:lnSpc>
              <a:spcBef>
                <a:spcPts val="0"/>
              </a:spcBef>
              <a:spcAft>
                <a:spcPts val="0"/>
              </a:spcAft>
              <a:buNone/>
            </a:pPr>
            <a:r>
              <a:t/>
            </a:r>
            <a:endParaRPr b="1" sz="300">
              <a:solidFill>
                <a:srgbClr val="1D468E"/>
              </a:solidFill>
              <a:latin typeface="Poppins"/>
              <a:ea typeface="Poppins"/>
              <a:cs typeface="Poppins"/>
              <a:sym typeface="Poppins"/>
            </a:endParaRPr>
          </a:p>
        </p:txBody>
      </p:sp>
      <p:pic>
        <p:nvPicPr>
          <p:cNvPr id="238" name="Google Shape;238;g27824894ce2_0_58"/>
          <p:cNvPicPr preferRelativeResize="0"/>
          <p:nvPr/>
        </p:nvPicPr>
        <p:blipFill>
          <a:blip r:embed="rId3">
            <a:alphaModFix/>
          </a:blip>
          <a:stretch>
            <a:fillRect/>
          </a:stretch>
        </p:blipFill>
        <p:spPr>
          <a:xfrm>
            <a:off x="0" y="883854"/>
            <a:ext cx="12192001" cy="5090293"/>
          </a:xfrm>
          <a:prstGeom prst="rect">
            <a:avLst/>
          </a:prstGeom>
          <a:noFill/>
          <a:ln>
            <a:noFill/>
          </a:ln>
        </p:spPr>
      </p:pic>
      <p:grpSp>
        <p:nvGrpSpPr>
          <p:cNvPr id="239" name="Google Shape;239;g27824894ce2_0_58"/>
          <p:cNvGrpSpPr/>
          <p:nvPr/>
        </p:nvGrpSpPr>
        <p:grpSpPr>
          <a:xfrm>
            <a:off x="-53875" y="-253222"/>
            <a:ext cx="304646" cy="8167003"/>
            <a:chOff x="0" y="-57150"/>
            <a:chExt cx="103200" cy="2766600"/>
          </a:xfrm>
        </p:grpSpPr>
        <p:sp>
          <p:nvSpPr>
            <p:cNvPr id="240" name="Google Shape;240;g27824894ce2_0_58"/>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241" name="Google Shape;241;g27824894ce2_0_58"/>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g27824894ce2_0_51"/>
          <p:cNvSpPr txBox="1"/>
          <p:nvPr/>
        </p:nvSpPr>
        <p:spPr>
          <a:xfrm>
            <a:off x="671650" y="162275"/>
            <a:ext cx="8052600" cy="614400"/>
          </a:xfrm>
          <a:prstGeom prst="rect">
            <a:avLst/>
          </a:prstGeom>
          <a:noFill/>
          <a:ln>
            <a:noFill/>
          </a:ln>
        </p:spPr>
        <p:txBody>
          <a:bodyPr anchorCtr="0" anchor="t" bIns="0" lIns="0" spcFirstLastPara="1" rIns="0" wrap="square" tIns="0">
            <a:spAutoFit/>
          </a:bodyPr>
          <a:lstStyle/>
          <a:p>
            <a:pPr indent="0" lvl="0" marL="0" marR="0" rtl="0" algn="l">
              <a:lnSpc>
                <a:spcPct val="99008"/>
              </a:lnSpc>
              <a:spcBef>
                <a:spcPts val="0"/>
              </a:spcBef>
              <a:spcAft>
                <a:spcPts val="0"/>
              </a:spcAft>
              <a:buNone/>
            </a:pPr>
            <a:r>
              <a:rPr b="1" lang="en-US" sz="3732">
                <a:solidFill>
                  <a:srgbClr val="D12229"/>
                </a:solidFill>
                <a:latin typeface="Poppins"/>
                <a:ea typeface="Poppins"/>
                <a:cs typeface="Poppins"/>
                <a:sym typeface="Poppins"/>
              </a:rPr>
              <a:t>Leaver Audit Examples</a:t>
            </a:r>
            <a:endParaRPr b="1" sz="3732">
              <a:solidFill>
                <a:srgbClr val="D12229"/>
              </a:solidFill>
              <a:latin typeface="Poppins"/>
              <a:ea typeface="Poppins"/>
              <a:cs typeface="Poppins"/>
              <a:sym typeface="Poppins"/>
            </a:endParaRPr>
          </a:p>
          <a:p>
            <a:pPr indent="0" lvl="0" marL="0" marR="0" rtl="0" algn="l">
              <a:lnSpc>
                <a:spcPct val="99008"/>
              </a:lnSpc>
              <a:spcBef>
                <a:spcPts val="0"/>
              </a:spcBef>
              <a:spcAft>
                <a:spcPts val="0"/>
              </a:spcAft>
              <a:buNone/>
            </a:pPr>
            <a:r>
              <a:t/>
            </a:r>
            <a:endParaRPr b="1" sz="300">
              <a:solidFill>
                <a:srgbClr val="1D468E"/>
              </a:solidFill>
              <a:latin typeface="Poppins"/>
              <a:ea typeface="Poppins"/>
              <a:cs typeface="Poppins"/>
              <a:sym typeface="Poppins"/>
            </a:endParaRPr>
          </a:p>
        </p:txBody>
      </p:sp>
      <p:pic>
        <p:nvPicPr>
          <p:cNvPr id="247" name="Google Shape;247;g27824894ce2_0_51"/>
          <p:cNvPicPr preferRelativeResize="0"/>
          <p:nvPr/>
        </p:nvPicPr>
        <p:blipFill>
          <a:blip r:embed="rId3">
            <a:alphaModFix/>
          </a:blip>
          <a:stretch>
            <a:fillRect/>
          </a:stretch>
        </p:blipFill>
        <p:spPr>
          <a:xfrm>
            <a:off x="219075" y="809625"/>
            <a:ext cx="11753850" cy="5695950"/>
          </a:xfrm>
          <a:prstGeom prst="rect">
            <a:avLst/>
          </a:prstGeom>
          <a:noFill/>
          <a:ln>
            <a:noFill/>
          </a:ln>
        </p:spPr>
      </p:pic>
      <p:grpSp>
        <p:nvGrpSpPr>
          <p:cNvPr id="248" name="Google Shape;248;g27824894ce2_0_51"/>
          <p:cNvGrpSpPr/>
          <p:nvPr/>
        </p:nvGrpSpPr>
        <p:grpSpPr>
          <a:xfrm>
            <a:off x="-53875" y="-253222"/>
            <a:ext cx="304646" cy="8167003"/>
            <a:chOff x="0" y="-57150"/>
            <a:chExt cx="103200" cy="2766600"/>
          </a:xfrm>
        </p:grpSpPr>
        <p:sp>
          <p:nvSpPr>
            <p:cNvPr id="249" name="Google Shape;249;g27824894ce2_0_51"/>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250" name="Google Shape;250;g27824894ce2_0_51"/>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g276ef5b87c1_0_103"/>
          <p:cNvSpPr txBox="1"/>
          <p:nvPr/>
        </p:nvSpPr>
        <p:spPr>
          <a:xfrm>
            <a:off x="3717275" y="5900"/>
            <a:ext cx="6087600" cy="1076400"/>
          </a:xfrm>
          <a:prstGeom prst="rect">
            <a:avLst/>
          </a:prstGeom>
          <a:noFill/>
          <a:ln>
            <a:noFill/>
          </a:ln>
        </p:spPr>
        <p:txBody>
          <a:bodyPr anchorCtr="0" anchor="t" bIns="0" lIns="0" spcFirstLastPara="1" rIns="0" wrap="square" tIns="0">
            <a:spAutoFit/>
          </a:bodyPr>
          <a:lstStyle/>
          <a:p>
            <a:pPr indent="0" lvl="0" marL="0" marR="0" rtl="0" algn="l">
              <a:lnSpc>
                <a:spcPct val="99008"/>
              </a:lnSpc>
              <a:spcBef>
                <a:spcPts val="0"/>
              </a:spcBef>
              <a:spcAft>
                <a:spcPts val="0"/>
              </a:spcAft>
              <a:buNone/>
            </a:pPr>
            <a:r>
              <a:rPr b="1" lang="en-US" sz="3532">
                <a:solidFill>
                  <a:srgbClr val="D12229"/>
                </a:solidFill>
                <a:latin typeface="Poppins"/>
                <a:ea typeface="Poppins"/>
                <a:cs typeface="Poppins"/>
                <a:sym typeface="Poppins"/>
              </a:rPr>
              <a:t>Leaver Documentation Practice</a:t>
            </a:r>
            <a:endParaRPr b="1" sz="1200">
              <a:latin typeface="Poppins"/>
              <a:ea typeface="Poppins"/>
              <a:cs typeface="Poppins"/>
              <a:sym typeface="Poppins"/>
            </a:endParaRPr>
          </a:p>
        </p:txBody>
      </p:sp>
      <p:sp>
        <p:nvSpPr>
          <p:cNvPr id="256" name="Google Shape;256;g276ef5b87c1_0_103"/>
          <p:cNvSpPr/>
          <p:nvPr/>
        </p:nvSpPr>
        <p:spPr>
          <a:xfrm>
            <a:off x="587301" y="3986775"/>
            <a:ext cx="2610592" cy="529911"/>
          </a:xfrm>
          <a:custGeom>
            <a:rect b="b" l="l" r="r" t="t"/>
            <a:pathLst>
              <a:path extrusionOk="0" h="529911" w="3117125">
                <a:moveTo>
                  <a:pt x="0" y="0"/>
                </a:moveTo>
                <a:lnTo>
                  <a:pt x="3117126" y="0"/>
                </a:lnTo>
                <a:lnTo>
                  <a:pt x="3117126" y="529911"/>
                </a:lnTo>
                <a:lnTo>
                  <a:pt x="0" y="529911"/>
                </a:lnTo>
                <a:lnTo>
                  <a:pt x="0" y="0"/>
                </a:lnTo>
                <a:close/>
              </a:path>
            </a:pathLst>
          </a:custGeom>
          <a:blipFill rotWithShape="1">
            <a:blip r:embed="rId3">
              <a:alphaModFix/>
            </a:blip>
            <a:stretch>
              <a:fillRect b="0" l="0" r="0" t="0"/>
            </a:stretch>
          </a:blipFill>
          <a:ln>
            <a:noFill/>
          </a:ln>
        </p:spPr>
      </p:sp>
      <p:sp>
        <p:nvSpPr>
          <p:cNvPr id="257" name="Google Shape;257;g276ef5b87c1_0_103"/>
          <p:cNvSpPr/>
          <p:nvPr/>
        </p:nvSpPr>
        <p:spPr>
          <a:xfrm>
            <a:off x="6467151" y="3964900"/>
            <a:ext cx="2610592" cy="529911"/>
          </a:xfrm>
          <a:custGeom>
            <a:rect b="b" l="l" r="r" t="t"/>
            <a:pathLst>
              <a:path extrusionOk="0" h="529911" w="3117125">
                <a:moveTo>
                  <a:pt x="0" y="0"/>
                </a:moveTo>
                <a:lnTo>
                  <a:pt x="3117126" y="0"/>
                </a:lnTo>
                <a:lnTo>
                  <a:pt x="3117126" y="529911"/>
                </a:lnTo>
                <a:lnTo>
                  <a:pt x="0" y="529911"/>
                </a:lnTo>
                <a:lnTo>
                  <a:pt x="0" y="0"/>
                </a:lnTo>
                <a:close/>
              </a:path>
            </a:pathLst>
          </a:custGeom>
          <a:blipFill rotWithShape="1">
            <a:blip r:embed="rId4">
              <a:alphaModFix/>
            </a:blip>
            <a:stretch>
              <a:fillRect b="0" l="0" r="0" t="0"/>
            </a:stretch>
          </a:blipFill>
          <a:ln>
            <a:noFill/>
          </a:ln>
        </p:spPr>
      </p:sp>
      <p:sp>
        <p:nvSpPr>
          <p:cNvPr id="258" name="Google Shape;258;g276ef5b87c1_0_103"/>
          <p:cNvSpPr txBox="1"/>
          <p:nvPr/>
        </p:nvSpPr>
        <p:spPr>
          <a:xfrm>
            <a:off x="308450" y="4097825"/>
            <a:ext cx="3168300" cy="307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1999">
                <a:solidFill>
                  <a:srgbClr val="FFFFFF"/>
                </a:solidFill>
                <a:latin typeface="Montserrat"/>
                <a:ea typeface="Montserrat"/>
                <a:cs typeface="Montserrat"/>
                <a:sym typeface="Montserrat"/>
              </a:rPr>
              <a:t>Student </a:t>
            </a:r>
            <a:r>
              <a:rPr b="1" i="0" lang="en-US" sz="1999" u="none" cap="none" strike="noStrike">
                <a:solidFill>
                  <a:srgbClr val="FFFFFF"/>
                </a:solidFill>
                <a:latin typeface="Montserrat"/>
                <a:ea typeface="Montserrat"/>
                <a:cs typeface="Montserrat"/>
                <a:sym typeface="Montserrat"/>
              </a:rPr>
              <a:t>1</a:t>
            </a:r>
            <a:endParaRPr/>
          </a:p>
        </p:txBody>
      </p:sp>
      <p:sp>
        <p:nvSpPr>
          <p:cNvPr id="259" name="Google Shape;259;g276ef5b87c1_0_103"/>
          <p:cNvSpPr txBox="1"/>
          <p:nvPr/>
        </p:nvSpPr>
        <p:spPr>
          <a:xfrm>
            <a:off x="5997202" y="4075960"/>
            <a:ext cx="3540300" cy="307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1999">
                <a:solidFill>
                  <a:srgbClr val="FFFFFF"/>
                </a:solidFill>
                <a:latin typeface="Montserrat"/>
                <a:ea typeface="Montserrat"/>
                <a:cs typeface="Montserrat"/>
                <a:sym typeface="Montserrat"/>
              </a:rPr>
              <a:t>Student </a:t>
            </a:r>
            <a:r>
              <a:rPr b="1" i="0" lang="en-US" sz="1999" u="none" cap="none" strike="noStrike">
                <a:solidFill>
                  <a:srgbClr val="FFFFFF"/>
                </a:solidFill>
                <a:latin typeface="Montserrat"/>
                <a:ea typeface="Montserrat"/>
                <a:cs typeface="Montserrat"/>
                <a:sym typeface="Montserrat"/>
              </a:rPr>
              <a:t>3</a:t>
            </a:r>
            <a:endParaRPr/>
          </a:p>
        </p:txBody>
      </p:sp>
      <p:sp>
        <p:nvSpPr>
          <p:cNvPr id="260" name="Google Shape;260;g276ef5b87c1_0_103"/>
          <p:cNvSpPr txBox="1"/>
          <p:nvPr/>
        </p:nvSpPr>
        <p:spPr>
          <a:xfrm>
            <a:off x="693640" y="2692072"/>
            <a:ext cx="2397900" cy="1111500"/>
          </a:xfrm>
          <a:prstGeom prst="rect">
            <a:avLst/>
          </a:prstGeom>
          <a:noFill/>
          <a:ln>
            <a:noFill/>
          </a:ln>
        </p:spPr>
        <p:txBody>
          <a:bodyPr anchorCtr="0" anchor="t" bIns="0" lIns="0" spcFirstLastPara="1" rIns="0" wrap="square" tIns="0">
            <a:spAutoFit/>
          </a:bodyPr>
          <a:lstStyle/>
          <a:p>
            <a:pPr indent="0" lvl="0" marL="0" marR="0" rtl="0" algn="ctr">
              <a:lnSpc>
                <a:spcPct val="140020"/>
              </a:lnSpc>
              <a:spcBef>
                <a:spcPts val="0"/>
              </a:spcBef>
              <a:spcAft>
                <a:spcPts val="0"/>
              </a:spcAft>
              <a:buNone/>
            </a:pPr>
            <a:r>
              <a:rPr lang="en-US" sz="1900">
                <a:latin typeface="Poppins SemiBold"/>
                <a:ea typeface="Poppins SemiBold"/>
                <a:cs typeface="Poppins SemiBold"/>
                <a:sym typeface="Poppins SemiBold"/>
              </a:rPr>
              <a:t>The family is moving back to Mexico</a:t>
            </a:r>
            <a:endParaRPr sz="1900">
              <a:latin typeface="Poppins SemiBold"/>
              <a:ea typeface="Poppins SemiBold"/>
              <a:cs typeface="Poppins SemiBold"/>
              <a:sym typeface="Poppins SemiBold"/>
            </a:endParaRPr>
          </a:p>
        </p:txBody>
      </p:sp>
      <p:sp>
        <p:nvSpPr>
          <p:cNvPr id="261" name="Google Shape;261;g276ef5b87c1_0_103"/>
          <p:cNvSpPr txBox="1"/>
          <p:nvPr/>
        </p:nvSpPr>
        <p:spPr>
          <a:xfrm>
            <a:off x="3476750" y="1867875"/>
            <a:ext cx="2796600" cy="2031900"/>
          </a:xfrm>
          <a:prstGeom prst="rect">
            <a:avLst/>
          </a:prstGeom>
          <a:noFill/>
          <a:ln>
            <a:noFill/>
          </a:ln>
        </p:spPr>
        <p:txBody>
          <a:bodyPr anchorCtr="0" anchor="t" bIns="0" lIns="0" spcFirstLastPara="1" rIns="0" wrap="square" tIns="0">
            <a:spAutoFit/>
          </a:bodyPr>
          <a:lstStyle/>
          <a:p>
            <a:pPr indent="0" lvl="0" marL="0" marR="0" rtl="0" algn="ctr">
              <a:lnSpc>
                <a:spcPct val="140020"/>
              </a:lnSpc>
              <a:spcBef>
                <a:spcPts val="0"/>
              </a:spcBef>
              <a:spcAft>
                <a:spcPts val="0"/>
              </a:spcAft>
              <a:buNone/>
            </a:pPr>
            <a:r>
              <a:rPr lang="en-US" sz="2000">
                <a:solidFill>
                  <a:schemeClr val="dk1"/>
                </a:solidFill>
                <a:latin typeface="Poppins SemiBold"/>
                <a:ea typeface="Poppins SemiBold"/>
                <a:cs typeface="Poppins SemiBold"/>
                <a:sym typeface="Poppins SemiBold"/>
              </a:rPr>
              <a:t>The student is being homeschooled at Texas Connections Academy, an online public school</a:t>
            </a:r>
            <a:endParaRPr sz="2000">
              <a:latin typeface="Poppins SemiBold"/>
              <a:ea typeface="Poppins SemiBold"/>
              <a:cs typeface="Poppins SemiBold"/>
              <a:sym typeface="Poppins SemiBold"/>
            </a:endParaRPr>
          </a:p>
        </p:txBody>
      </p:sp>
      <p:sp>
        <p:nvSpPr>
          <p:cNvPr id="262" name="Google Shape;262;g276ef5b87c1_0_103"/>
          <p:cNvSpPr txBox="1"/>
          <p:nvPr/>
        </p:nvSpPr>
        <p:spPr>
          <a:xfrm>
            <a:off x="6568402" y="2615872"/>
            <a:ext cx="2397900" cy="1170000"/>
          </a:xfrm>
          <a:prstGeom prst="rect">
            <a:avLst/>
          </a:prstGeom>
          <a:noFill/>
          <a:ln>
            <a:noFill/>
          </a:ln>
        </p:spPr>
        <p:txBody>
          <a:bodyPr anchorCtr="0" anchor="t" bIns="0" lIns="0" spcFirstLastPara="1" rIns="0" wrap="square" tIns="0">
            <a:spAutoFit/>
          </a:bodyPr>
          <a:lstStyle/>
          <a:p>
            <a:pPr indent="0" lvl="0" marL="0" marR="0" rtl="0" algn="ctr">
              <a:lnSpc>
                <a:spcPct val="140020"/>
              </a:lnSpc>
              <a:spcBef>
                <a:spcPts val="0"/>
              </a:spcBef>
              <a:spcAft>
                <a:spcPts val="0"/>
              </a:spcAft>
              <a:buNone/>
            </a:pPr>
            <a:r>
              <a:rPr lang="en-US" sz="2000">
                <a:solidFill>
                  <a:schemeClr val="dk1"/>
                </a:solidFill>
                <a:latin typeface="Poppins SemiBold"/>
                <a:ea typeface="Poppins SemiBold"/>
                <a:cs typeface="Poppins SemiBold"/>
                <a:sym typeface="Poppins SemiBold"/>
              </a:rPr>
              <a:t>The family is moving to Hobbs, New Mexico</a:t>
            </a:r>
            <a:r>
              <a:rPr lang="en-US" sz="1900">
                <a:solidFill>
                  <a:schemeClr val="dk1"/>
                </a:solidFill>
                <a:latin typeface="Poppins SemiBold"/>
                <a:ea typeface="Poppins SemiBold"/>
                <a:cs typeface="Poppins SemiBold"/>
                <a:sym typeface="Poppins SemiBold"/>
              </a:rPr>
              <a:t>.</a:t>
            </a:r>
            <a:endParaRPr sz="1900">
              <a:solidFill>
                <a:schemeClr val="dk1"/>
              </a:solidFill>
              <a:latin typeface="Poppins SemiBold"/>
              <a:ea typeface="Poppins SemiBold"/>
              <a:cs typeface="Poppins SemiBold"/>
              <a:sym typeface="Poppins SemiBold"/>
            </a:endParaRPr>
          </a:p>
        </p:txBody>
      </p:sp>
      <p:sp>
        <p:nvSpPr>
          <p:cNvPr id="263" name="Google Shape;263;g276ef5b87c1_0_103"/>
          <p:cNvSpPr/>
          <p:nvPr/>
        </p:nvSpPr>
        <p:spPr>
          <a:xfrm>
            <a:off x="9377901" y="3964900"/>
            <a:ext cx="2610592" cy="529911"/>
          </a:xfrm>
          <a:custGeom>
            <a:rect b="b" l="l" r="r" t="t"/>
            <a:pathLst>
              <a:path extrusionOk="0" h="529911" w="3117125">
                <a:moveTo>
                  <a:pt x="0" y="0"/>
                </a:moveTo>
                <a:lnTo>
                  <a:pt x="3117126" y="0"/>
                </a:lnTo>
                <a:lnTo>
                  <a:pt x="3117126" y="529911"/>
                </a:lnTo>
                <a:lnTo>
                  <a:pt x="0" y="529911"/>
                </a:lnTo>
                <a:lnTo>
                  <a:pt x="0" y="0"/>
                </a:lnTo>
                <a:close/>
              </a:path>
            </a:pathLst>
          </a:custGeom>
          <a:blipFill rotWithShape="1">
            <a:blip r:embed="rId3">
              <a:alphaModFix/>
            </a:blip>
            <a:stretch>
              <a:fillRect b="0" l="0" r="0" t="0"/>
            </a:stretch>
          </a:blipFill>
          <a:ln>
            <a:noFill/>
          </a:ln>
        </p:spPr>
      </p:sp>
      <p:sp>
        <p:nvSpPr>
          <p:cNvPr id="264" name="Google Shape;264;g276ef5b87c1_0_103"/>
          <p:cNvSpPr txBox="1"/>
          <p:nvPr/>
        </p:nvSpPr>
        <p:spPr>
          <a:xfrm>
            <a:off x="3698300" y="960325"/>
            <a:ext cx="6372600" cy="101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solidFill>
                  <a:schemeClr val="dk1"/>
                </a:solidFill>
                <a:latin typeface="Poppins"/>
                <a:ea typeface="Poppins"/>
                <a:cs typeface="Poppins"/>
                <a:sym typeface="Poppins"/>
              </a:rPr>
              <a:t>In your group: Discuss and identify the correct leaver/mover code and what documentation is needed with each reason given for the withdrawal.</a:t>
            </a:r>
            <a:endParaRPr sz="1700">
              <a:solidFill>
                <a:schemeClr val="dk1"/>
              </a:solidFill>
              <a:latin typeface="Poppins"/>
              <a:ea typeface="Poppins"/>
              <a:cs typeface="Poppins"/>
              <a:sym typeface="Poppins"/>
            </a:endParaRPr>
          </a:p>
          <a:p>
            <a:pPr indent="0" lvl="0" marL="0" rtl="0" algn="l">
              <a:spcBef>
                <a:spcPts val="0"/>
              </a:spcBef>
              <a:spcAft>
                <a:spcPts val="0"/>
              </a:spcAft>
              <a:buNone/>
            </a:pPr>
            <a:r>
              <a:t/>
            </a:r>
            <a:endParaRPr sz="2800">
              <a:solidFill>
                <a:schemeClr val="dk1"/>
              </a:solidFill>
              <a:latin typeface="Poppins"/>
              <a:ea typeface="Poppins"/>
              <a:cs typeface="Poppins"/>
              <a:sym typeface="Poppins"/>
            </a:endParaRPr>
          </a:p>
        </p:txBody>
      </p:sp>
      <p:sp>
        <p:nvSpPr>
          <p:cNvPr id="265" name="Google Shape;265;g276ef5b87c1_0_103"/>
          <p:cNvSpPr txBox="1"/>
          <p:nvPr/>
        </p:nvSpPr>
        <p:spPr>
          <a:xfrm>
            <a:off x="9474050" y="2178178"/>
            <a:ext cx="2397900" cy="1601100"/>
          </a:xfrm>
          <a:prstGeom prst="rect">
            <a:avLst/>
          </a:prstGeom>
          <a:noFill/>
          <a:ln>
            <a:noFill/>
          </a:ln>
        </p:spPr>
        <p:txBody>
          <a:bodyPr anchorCtr="0" anchor="t" bIns="0" lIns="0" spcFirstLastPara="1" rIns="0" wrap="square" tIns="0">
            <a:spAutoFit/>
          </a:bodyPr>
          <a:lstStyle/>
          <a:p>
            <a:pPr indent="0" lvl="0" marL="0" marR="0" rtl="0" algn="ctr">
              <a:lnSpc>
                <a:spcPct val="140020"/>
              </a:lnSpc>
              <a:spcBef>
                <a:spcPts val="0"/>
              </a:spcBef>
              <a:spcAft>
                <a:spcPts val="0"/>
              </a:spcAft>
              <a:buNone/>
            </a:pPr>
            <a:r>
              <a:rPr lang="en-US" sz="2000">
                <a:latin typeface="Poppins SemiBold"/>
                <a:ea typeface="Poppins SemiBold"/>
                <a:cs typeface="Poppins SemiBold"/>
                <a:sym typeface="Poppins SemiBold"/>
              </a:rPr>
              <a:t>Mom emailed student has begun homeschooling.</a:t>
            </a:r>
            <a:endParaRPr sz="2000">
              <a:latin typeface="Poppins SemiBold"/>
              <a:ea typeface="Poppins SemiBold"/>
              <a:cs typeface="Poppins SemiBold"/>
              <a:sym typeface="Poppins SemiBold"/>
            </a:endParaRPr>
          </a:p>
        </p:txBody>
      </p:sp>
      <p:sp>
        <p:nvSpPr>
          <p:cNvPr id="266" name="Google Shape;266;g276ef5b87c1_0_103"/>
          <p:cNvSpPr/>
          <p:nvPr/>
        </p:nvSpPr>
        <p:spPr>
          <a:xfrm>
            <a:off x="3556400" y="3986775"/>
            <a:ext cx="2610592" cy="529911"/>
          </a:xfrm>
          <a:custGeom>
            <a:rect b="b" l="l" r="r" t="t"/>
            <a:pathLst>
              <a:path extrusionOk="0" h="529911" w="3117125">
                <a:moveTo>
                  <a:pt x="0" y="0"/>
                </a:moveTo>
                <a:lnTo>
                  <a:pt x="3117126" y="0"/>
                </a:lnTo>
                <a:lnTo>
                  <a:pt x="3117126" y="529911"/>
                </a:lnTo>
                <a:lnTo>
                  <a:pt x="0" y="529911"/>
                </a:lnTo>
                <a:lnTo>
                  <a:pt x="0" y="0"/>
                </a:lnTo>
                <a:close/>
              </a:path>
            </a:pathLst>
          </a:custGeom>
          <a:blipFill rotWithShape="1">
            <a:blip r:embed="rId5">
              <a:alphaModFix/>
            </a:blip>
            <a:stretch>
              <a:fillRect b="0" l="0" r="0" t="0"/>
            </a:stretch>
          </a:blipFill>
          <a:ln>
            <a:noFill/>
          </a:ln>
        </p:spPr>
      </p:sp>
      <p:sp>
        <p:nvSpPr>
          <p:cNvPr id="267" name="Google Shape;267;g276ef5b87c1_0_103"/>
          <p:cNvSpPr txBox="1"/>
          <p:nvPr/>
        </p:nvSpPr>
        <p:spPr>
          <a:xfrm>
            <a:off x="3091544" y="4075960"/>
            <a:ext cx="3540300" cy="307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1999">
                <a:solidFill>
                  <a:srgbClr val="FFFFFF"/>
                </a:solidFill>
                <a:latin typeface="Montserrat"/>
                <a:ea typeface="Montserrat"/>
                <a:cs typeface="Montserrat"/>
                <a:sym typeface="Montserrat"/>
              </a:rPr>
              <a:t>Student 2</a:t>
            </a:r>
            <a:endParaRPr/>
          </a:p>
        </p:txBody>
      </p:sp>
      <p:sp>
        <p:nvSpPr>
          <p:cNvPr id="268" name="Google Shape;268;g276ef5b87c1_0_103"/>
          <p:cNvSpPr txBox="1"/>
          <p:nvPr/>
        </p:nvSpPr>
        <p:spPr>
          <a:xfrm>
            <a:off x="8913045" y="4075947"/>
            <a:ext cx="3540300" cy="307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1999">
                <a:solidFill>
                  <a:srgbClr val="FFFFFF"/>
                </a:solidFill>
                <a:latin typeface="Montserrat"/>
                <a:ea typeface="Montserrat"/>
                <a:cs typeface="Montserrat"/>
                <a:sym typeface="Montserrat"/>
              </a:rPr>
              <a:t>Student 4</a:t>
            </a:r>
            <a:endParaRPr b="1" sz="1999">
              <a:solidFill>
                <a:srgbClr val="FFFFFF"/>
              </a:solidFill>
              <a:latin typeface="Montserrat"/>
              <a:ea typeface="Montserrat"/>
              <a:cs typeface="Montserrat"/>
              <a:sym typeface="Montserrat"/>
            </a:endParaRPr>
          </a:p>
        </p:txBody>
      </p:sp>
      <p:pic>
        <p:nvPicPr>
          <p:cNvPr descr="This timer counts down silently until it reaches 0:00, then a police siren sounds to alert you that time is up." id="269" name="Google Shape;269;g276ef5b87c1_0_103" title="8 Minute Timer">
            <a:hlinkClick r:id="rId6"/>
          </p:cNvPr>
          <p:cNvPicPr preferRelativeResize="0"/>
          <p:nvPr/>
        </p:nvPicPr>
        <p:blipFill>
          <a:blip r:embed="rId7">
            <a:alphaModFix/>
          </a:blip>
          <a:stretch>
            <a:fillRect/>
          </a:stretch>
        </p:blipFill>
        <p:spPr>
          <a:xfrm>
            <a:off x="1096025" y="4770050"/>
            <a:ext cx="3048000" cy="1714500"/>
          </a:xfrm>
          <a:prstGeom prst="rect">
            <a:avLst/>
          </a:prstGeom>
          <a:noFill/>
          <a:ln>
            <a:noFill/>
          </a:ln>
        </p:spPr>
      </p:pic>
      <p:sp>
        <p:nvSpPr>
          <p:cNvPr id="270" name="Google Shape;270;g276ef5b87c1_0_103"/>
          <p:cNvSpPr/>
          <p:nvPr/>
        </p:nvSpPr>
        <p:spPr>
          <a:xfrm>
            <a:off x="11887350" y="-1006475"/>
            <a:ext cx="304642" cy="12943838"/>
          </a:xfrm>
          <a:custGeom>
            <a:rect b="b" l="l" r="r" t="t"/>
            <a:pathLst>
              <a:path extrusionOk="0" h="2709333" w="497374">
                <a:moveTo>
                  <a:pt x="0" y="0"/>
                </a:moveTo>
                <a:lnTo>
                  <a:pt x="497374" y="0"/>
                </a:lnTo>
                <a:lnTo>
                  <a:pt x="497374" y="2709333"/>
                </a:lnTo>
                <a:lnTo>
                  <a:pt x="0" y="2709333"/>
                </a:lnTo>
                <a:close/>
              </a:path>
            </a:pathLst>
          </a:custGeom>
          <a:solidFill>
            <a:srgbClr val="002469"/>
          </a:solidFill>
          <a:ln>
            <a:noFill/>
          </a:ln>
        </p:spPr>
      </p:sp>
      <p:grpSp>
        <p:nvGrpSpPr>
          <p:cNvPr id="271" name="Google Shape;271;g276ef5b87c1_0_103"/>
          <p:cNvGrpSpPr/>
          <p:nvPr/>
        </p:nvGrpSpPr>
        <p:grpSpPr>
          <a:xfrm>
            <a:off x="-53875" y="-253222"/>
            <a:ext cx="304646" cy="8167003"/>
            <a:chOff x="0" y="-57150"/>
            <a:chExt cx="103200" cy="2766600"/>
          </a:xfrm>
        </p:grpSpPr>
        <p:sp>
          <p:nvSpPr>
            <p:cNvPr id="272" name="Google Shape;272;g276ef5b87c1_0_103"/>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273" name="Google Shape;273;g276ef5b87c1_0_103"/>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1000"/>
                                        <p:tgtEl>
                                          <p:spTgt spid="2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1"/>
          <p:cNvSpPr txBox="1"/>
          <p:nvPr/>
        </p:nvSpPr>
        <p:spPr>
          <a:xfrm>
            <a:off x="3561765" y="772211"/>
            <a:ext cx="5065500" cy="568800"/>
          </a:xfrm>
          <a:prstGeom prst="rect">
            <a:avLst/>
          </a:prstGeom>
          <a:noFill/>
          <a:ln>
            <a:noFill/>
          </a:ln>
        </p:spPr>
        <p:txBody>
          <a:bodyPr anchorCtr="0" anchor="t" bIns="0" lIns="0" spcFirstLastPara="1" rIns="0" wrap="square" tIns="0">
            <a:spAutoFit/>
          </a:bodyPr>
          <a:lstStyle/>
          <a:p>
            <a:pPr indent="0" lvl="0" marL="0" marR="0" rtl="0" algn="ctr">
              <a:lnSpc>
                <a:spcPct val="99008"/>
              </a:lnSpc>
              <a:spcBef>
                <a:spcPts val="0"/>
              </a:spcBef>
              <a:spcAft>
                <a:spcPts val="0"/>
              </a:spcAft>
              <a:buNone/>
            </a:pPr>
            <a:r>
              <a:rPr b="1" lang="en-US" sz="3732">
                <a:solidFill>
                  <a:srgbClr val="D12229"/>
                </a:solidFill>
                <a:latin typeface="Poppins"/>
                <a:ea typeface="Poppins"/>
                <a:cs typeface="Poppins"/>
                <a:sym typeface="Poppins"/>
              </a:rPr>
              <a:t>FAQ</a:t>
            </a:r>
            <a:endParaRPr b="1">
              <a:latin typeface="Poppins"/>
              <a:ea typeface="Poppins"/>
              <a:cs typeface="Poppins"/>
              <a:sym typeface="Poppins"/>
            </a:endParaRPr>
          </a:p>
        </p:txBody>
      </p:sp>
      <p:sp>
        <p:nvSpPr>
          <p:cNvPr id="279" name="Google Shape;279;p11"/>
          <p:cNvSpPr/>
          <p:nvPr/>
        </p:nvSpPr>
        <p:spPr>
          <a:xfrm>
            <a:off x="1146125" y="1932150"/>
            <a:ext cx="3836100" cy="2818500"/>
          </a:xfrm>
          <a:prstGeom prst="roundRect">
            <a:avLst>
              <a:gd fmla="val 16667" name="adj"/>
            </a:avLst>
          </a:prstGeom>
          <a:solidFill>
            <a:srgbClr val="88888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80" name="Google Shape;280;p11"/>
          <p:cNvSpPr txBox="1"/>
          <p:nvPr/>
        </p:nvSpPr>
        <p:spPr>
          <a:xfrm>
            <a:off x="1306974" y="2138788"/>
            <a:ext cx="3594000" cy="2461800"/>
          </a:xfrm>
          <a:prstGeom prst="rect">
            <a:avLst/>
          </a:prstGeom>
          <a:noFill/>
          <a:ln>
            <a:noFill/>
          </a:ln>
        </p:spPr>
        <p:txBody>
          <a:bodyPr anchorCtr="0" anchor="t" bIns="0" lIns="0" spcFirstLastPara="1" rIns="0" wrap="square" tIns="0">
            <a:spAutoFit/>
          </a:bodyPr>
          <a:lstStyle/>
          <a:p>
            <a:pPr indent="0" lvl="0" marL="0" marR="0" rtl="0" algn="ctr">
              <a:lnSpc>
                <a:spcPct val="140020"/>
              </a:lnSpc>
              <a:spcBef>
                <a:spcPts val="0"/>
              </a:spcBef>
              <a:spcAft>
                <a:spcPts val="0"/>
              </a:spcAft>
              <a:buNone/>
            </a:pPr>
            <a:r>
              <a:rPr lang="en-US" sz="1999">
                <a:solidFill>
                  <a:schemeClr val="lt1"/>
                </a:solidFill>
                <a:latin typeface="Montserrat"/>
                <a:ea typeface="Montserrat"/>
                <a:cs typeface="Montserrat"/>
                <a:sym typeface="Montserrat"/>
              </a:rPr>
              <a:t>I received a records request for one of our leavers. They originally had withdrawn for homeschool. I don’t know if we need to change the leaver code in our system?</a:t>
            </a:r>
            <a:endParaRPr>
              <a:solidFill>
                <a:schemeClr val="lt1"/>
              </a:solidFill>
            </a:endParaRPr>
          </a:p>
        </p:txBody>
      </p:sp>
      <p:sp>
        <p:nvSpPr>
          <p:cNvPr id="281" name="Google Shape;281;p11"/>
          <p:cNvSpPr txBox="1"/>
          <p:nvPr/>
        </p:nvSpPr>
        <p:spPr>
          <a:xfrm>
            <a:off x="5508845" y="1836900"/>
            <a:ext cx="6043500" cy="4433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SzPts val="1400"/>
              <a:buNone/>
            </a:pPr>
            <a:r>
              <a:rPr lang="en-US" sz="1600">
                <a:solidFill>
                  <a:srgbClr val="1D468E"/>
                </a:solidFill>
                <a:latin typeface="Poppins SemiBold"/>
                <a:ea typeface="Poppins SemiBold"/>
                <a:cs typeface="Poppins SemiBold"/>
                <a:sym typeface="Poppins SemiBold"/>
              </a:rPr>
              <a:t>While we're not required by TEA to update the leaver code for a student when additional information is received, like in this case where he withdrew to be homeschooled, but then we received the records request from a public school, it can be in our best interest to do so. As a result, we always want to upload/save the new information. Then, we need to look at the code used at the time of the withdrawal (if it is a 98­ dropout ­then we would always change it) and see if it has been audit verified meaning that we have received all necessary documentation to verify their enrollment elsewhere. In this case, we have the Homeschool Verification Form supporting the correct withdrawal code (60) and the student is not showing up on TSDS yet as being enrolled where the records were requested, so I would not change the leaver reason. If or when they do enroll in a public school (before the</a:t>
            </a:r>
            <a:r>
              <a:rPr lang="en-US" sz="1600">
                <a:solidFill>
                  <a:srgbClr val="1D468E"/>
                </a:solidFill>
                <a:latin typeface="Poppins SemiBold"/>
                <a:ea typeface="Poppins SemiBold"/>
                <a:cs typeface="Poppins SemiBold"/>
                <a:sym typeface="Poppins SemiBold"/>
              </a:rPr>
              <a:t> school start window</a:t>
            </a:r>
            <a:r>
              <a:rPr lang="en-US" sz="1600">
                <a:solidFill>
                  <a:srgbClr val="1D468E"/>
                </a:solidFill>
                <a:latin typeface="Poppins SemiBold"/>
                <a:ea typeface="Poppins SemiBold"/>
                <a:cs typeface="Poppins SemiBold"/>
                <a:sym typeface="Poppins SemiBold"/>
              </a:rPr>
              <a:t>), then I would recommend changing the student from being a leaver to a mover.</a:t>
            </a:r>
            <a:r>
              <a:rPr lang="en-US" sz="1600">
                <a:solidFill>
                  <a:srgbClr val="545454"/>
                </a:solidFill>
                <a:latin typeface="Poppins SemiBold"/>
                <a:ea typeface="Poppins SemiBold"/>
                <a:cs typeface="Poppins SemiBold"/>
                <a:sym typeface="Poppins SemiBold"/>
              </a:rPr>
              <a:t> </a:t>
            </a:r>
            <a:endParaRPr sz="2199">
              <a:solidFill>
                <a:srgbClr val="545454"/>
              </a:solidFill>
              <a:latin typeface="Poppins SemiBold"/>
              <a:ea typeface="Poppins SemiBold"/>
              <a:cs typeface="Poppins SemiBold"/>
              <a:sym typeface="Poppins SemiBold"/>
            </a:endParaRPr>
          </a:p>
        </p:txBody>
      </p:sp>
      <p:sp>
        <p:nvSpPr>
          <p:cNvPr id="282" name="Google Shape;282;p11"/>
          <p:cNvSpPr/>
          <p:nvPr/>
        </p:nvSpPr>
        <p:spPr>
          <a:xfrm>
            <a:off x="11887350" y="-1006475"/>
            <a:ext cx="304642" cy="12943838"/>
          </a:xfrm>
          <a:custGeom>
            <a:rect b="b" l="l" r="r" t="t"/>
            <a:pathLst>
              <a:path extrusionOk="0" h="2709333" w="497374">
                <a:moveTo>
                  <a:pt x="0" y="0"/>
                </a:moveTo>
                <a:lnTo>
                  <a:pt x="497374" y="0"/>
                </a:lnTo>
                <a:lnTo>
                  <a:pt x="497374" y="2709333"/>
                </a:lnTo>
                <a:lnTo>
                  <a:pt x="0" y="2709333"/>
                </a:lnTo>
                <a:close/>
              </a:path>
            </a:pathLst>
          </a:custGeom>
          <a:solidFill>
            <a:srgbClr val="002469"/>
          </a:solidFill>
          <a:ln>
            <a:noFill/>
          </a:ln>
        </p:spPr>
      </p:sp>
      <p:grpSp>
        <p:nvGrpSpPr>
          <p:cNvPr id="283" name="Google Shape;283;p11"/>
          <p:cNvGrpSpPr/>
          <p:nvPr/>
        </p:nvGrpSpPr>
        <p:grpSpPr>
          <a:xfrm>
            <a:off x="-53875" y="-253222"/>
            <a:ext cx="304646" cy="8167003"/>
            <a:chOff x="0" y="-57150"/>
            <a:chExt cx="103200" cy="2766600"/>
          </a:xfrm>
        </p:grpSpPr>
        <p:sp>
          <p:nvSpPr>
            <p:cNvPr id="284" name="Google Shape;284;p11"/>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285" name="Google Shape;285;p11"/>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9"/>
          <p:cNvSpPr txBox="1"/>
          <p:nvPr/>
        </p:nvSpPr>
        <p:spPr>
          <a:xfrm>
            <a:off x="1869476" y="764550"/>
            <a:ext cx="2674200" cy="287100"/>
          </a:xfrm>
          <a:prstGeom prst="rect">
            <a:avLst/>
          </a:prstGeom>
          <a:noFill/>
          <a:ln>
            <a:noFill/>
          </a:ln>
        </p:spPr>
        <p:txBody>
          <a:bodyPr anchorCtr="0" anchor="t" bIns="0" lIns="0" spcFirstLastPara="1" rIns="0" wrap="square" tIns="0">
            <a:spAutoFit/>
          </a:bodyPr>
          <a:lstStyle/>
          <a:p>
            <a:pPr indent="0" lvl="0" marL="0" marR="0" rtl="0" algn="l">
              <a:lnSpc>
                <a:spcPct val="139978"/>
              </a:lnSpc>
              <a:spcBef>
                <a:spcPts val="0"/>
              </a:spcBef>
              <a:spcAft>
                <a:spcPts val="0"/>
              </a:spcAft>
              <a:buNone/>
            </a:pPr>
            <a:r>
              <a:rPr b="1" lang="en-US" sz="1866">
                <a:solidFill>
                  <a:srgbClr val="D12229"/>
                </a:solidFill>
                <a:latin typeface="Poppins"/>
                <a:ea typeface="Poppins"/>
                <a:cs typeface="Poppins"/>
                <a:sym typeface="Poppins"/>
              </a:rPr>
              <a:t>Homeschooling</a:t>
            </a:r>
            <a:endParaRPr b="1">
              <a:latin typeface="Poppins"/>
              <a:ea typeface="Poppins"/>
              <a:cs typeface="Poppins"/>
              <a:sym typeface="Poppins"/>
            </a:endParaRPr>
          </a:p>
        </p:txBody>
      </p:sp>
      <p:sp>
        <p:nvSpPr>
          <p:cNvPr id="291" name="Google Shape;291;p9"/>
          <p:cNvSpPr txBox="1"/>
          <p:nvPr/>
        </p:nvSpPr>
        <p:spPr>
          <a:xfrm>
            <a:off x="1717075" y="1094875"/>
            <a:ext cx="4705200" cy="2493600"/>
          </a:xfrm>
          <a:prstGeom prst="rect">
            <a:avLst/>
          </a:prstGeom>
          <a:noFill/>
          <a:ln>
            <a:noFill/>
          </a:ln>
        </p:spPr>
        <p:txBody>
          <a:bodyPr anchorCtr="0" anchor="t" bIns="0" lIns="0" spcFirstLastPara="1" rIns="0" wrap="square" tIns="0">
            <a:spAutoFit/>
          </a:bodyPr>
          <a:lstStyle/>
          <a:p>
            <a:pPr indent="-323850" lvl="0" marL="457200" rtl="0" algn="l">
              <a:lnSpc>
                <a:spcPct val="140000"/>
              </a:lnSpc>
              <a:spcBef>
                <a:spcPts val="1200"/>
              </a:spcBef>
              <a:spcAft>
                <a:spcPts val="0"/>
              </a:spcAft>
              <a:buSzPts val="1500"/>
              <a:buFont typeface="Poppins SemiBold"/>
              <a:buChar char="●"/>
            </a:pPr>
            <a:r>
              <a:rPr lang="en-US" sz="1500">
                <a:solidFill>
                  <a:srgbClr val="222222"/>
                </a:solidFill>
                <a:latin typeface="Poppins SemiBold"/>
                <a:ea typeface="Poppins SemiBold"/>
                <a:cs typeface="Poppins SemiBold"/>
                <a:sym typeface="Poppins SemiBold"/>
              </a:rPr>
              <a:t>We cannot make parents physically come up to the school to withdraw their students to homeschool them. </a:t>
            </a:r>
            <a:endParaRPr sz="1500">
              <a:solidFill>
                <a:srgbClr val="222222"/>
              </a:solidFill>
              <a:latin typeface="Poppins SemiBold"/>
              <a:ea typeface="Poppins SemiBold"/>
              <a:cs typeface="Poppins SemiBold"/>
              <a:sym typeface="Poppins SemiBold"/>
            </a:endParaRPr>
          </a:p>
          <a:p>
            <a:pPr indent="-323850" lvl="0" marL="457200" rtl="0" algn="l">
              <a:lnSpc>
                <a:spcPct val="140000"/>
              </a:lnSpc>
              <a:spcBef>
                <a:spcPts val="0"/>
              </a:spcBef>
              <a:spcAft>
                <a:spcPts val="0"/>
              </a:spcAft>
              <a:buSzPts val="1500"/>
              <a:buFont typeface="Poppins SemiBold"/>
              <a:buChar char="●"/>
            </a:pPr>
            <a:r>
              <a:rPr lang="en-US" sz="1500">
                <a:solidFill>
                  <a:srgbClr val="222222"/>
                </a:solidFill>
                <a:latin typeface="Poppins SemiBold"/>
                <a:ea typeface="Poppins SemiBold"/>
                <a:cs typeface="Poppins SemiBold"/>
                <a:sym typeface="Poppins SemiBold"/>
              </a:rPr>
              <a:t>If they send you an email requesting withdrawal for homeschooling, please upload that email into Skyward. Be sure they have a date that homeschooling began.</a:t>
            </a:r>
            <a:endParaRPr sz="1500">
              <a:latin typeface="Poppins SemiBold"/>
              <a:ea typeface="Poppins SemiBold"/>
              <a:cs typeface="Poppins SemiBold"/>
              <a:sym typeface="Poppins SemiBold"/>
            </a:endParaRPr>
          </a:p>
        </p:txBody>
      </p:sp>
      <p:sp>
        <p:nvSpPr>
          <p:cNvPr id="292" name="Google Shape;292;p9"/>
          <p:cNvSpPr/>
          <p:nvPr/>
        </p:nvSpPr>
        <p:spPr>
          <a:xfrm>
            <a:off x="697876" y="676957"/>
            <a:ext cx="979858" cy="984250"/>
          </a:xfrm>
          <a:custGeom>
            <a:rect b="b" l="l" r="r" t="t"/>
            <a:pathLst>
              <a:path extrusionOk="0"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D1222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9"/>
          <p:cNvSpPr txBox="1"/>
          <p:nvPr/>
        </p:nvSpPr>
        <p:spPr>
          <a:xfrm>
            <a:off x="1869478" y="3646825"/>
            <a:ext cx="2455200" cy="287100"/>
          </a:xfrm>
          <a:prstGeom prst="rect">
            <a:avLst/>
          </a:prstGeom>
          <a:noFill/>
          <a:ln>
            <a:noFill/>
          </a:ln>
        </p:spPr>
        <p:txBody>
          <a:bodyPr anchorCtr="0" anchor="t" bIns="0" lIns="0" spcFirstLastPara="1" rIns="0" wrap="square" tIns="0">
            <a:spAutoFit/>
          </a:bodyPr>
          <a:lstStyle/>
          <a:p>
            <a:pPr indent="0" lvl="0" marL="0" marR="0" rtl="0" algn="l">
              <a:lnSpc>
                <a:spcPct val="139978"/>
              </a:lnSpc>
              <a:spcBef>
                <a:spcPts val="0"/>
              </a:spcBef>
              <a:spcAft>
                <a:spcPts val="0"/>
              </a:spcAft>
              <a:buNone/>
            </a:pPr>
            <a:r>
              <a:rPr b="1" lang="en-US" sz="1866">
                <a:solidFill>
                  <a:srgbClr val="1D468E"/>
                </a:solidFill>
                <a:latin typeface="Montserrat"/>
                <a:ea typeface="Montserrat"/>
                <a:cs typeface="Montserrat"/>
                <a:sym typeface="Montserrat"/>
              </a:rPr>
              <a:t>Documentation</a:t>
            </a:r>
            <a:endParaRPr/>
          </a:p>
        </p:txBody>
      </p:sp>
      <p:sp>
        <p:nvSpPr>
          <p:cNvPr id="294" name="Google Shape;294;p9"/>
          <p:cNvSpPr txBox="1"/>
          <p:nvPr/>
        </p:nvSpPr>
        <p:spPr>
          <a:xfrm>
            <a:off x="1793275" y="3959475"/>
            <a:ext cx="4629000" cy="2068800"/>
          </a:xfrm>
          <a:prstGeom prst="rect">
            <a:avLst/>
          </a:prstGeom>
          <a:noFill/>
          <a:ln>
            <a:noFill/>
          </a:ln>
        </p:spPr>
        <p:txBody>
          <a:bodyPr anchorCtr="0" anchor="t" bIns="0" lIns="0" spcFirstLastPara="1" rIns="0" wrap="square" tIns="0">
            <a:spAutoFit/>
          </a:bodyPr>
          <a:lstStyle/>
          <a:p>
            <a:pPr indent="-325946" lvl="0" marL="457200" marR="0" rtl="0" algn="l">
              <a:lnSpc>
                <a:spcPct val="110958"/>
              </a:lnSpc>
              <a:spcBef>
                <a:spcPts val="0"/>
              </a:spcBef>
              <a:spcAft>
                <a:spcPts val="0"/>
              </a:spcAft>
              <a:buClr>
                <a:srgbClr val="545454"/>
              </a:buClr>
              <a:buSzPts val="1533"/>
              <a:buFont typeface="Poppins SemiBold"/>
              <a:buChar char="●"/>
            </a:pPr>
            <a:r>
              <a:rPr lang="en-US" sz="1533">
                <a:solidFill>
                  <a:srgbClr val="545454"/>
                </a:solidFill>
                <a:latin typeface="Poppins SemiBold"/>
                <a:ea typeface="Poppins SemiBold"/>
                <a:cs typeface="Poppins SemiBold"/>
                <a:sym typeface="Poppins SemiBold"/>
              </a:rPr>
              <a:t>We cannot take verbal conversations with parents as documentation except when they are moving to a different country.</a:t>
            </a:r>
            <a:endParaRPr sz="1533">
              <a:solidFill>
                <a:srgbClr val="545454"/>
              </a:solidFill>
              <a:latin typeface="Poppins SemiBold"/>
              <a:ea typeface="Poppins SemiBold"/>
              <a:cs typeface="Poppins SemiBold"/>
              <a:sym typeface="Poppins SemiBold"/>
            </a:endParaRPr>
          </a:p>
          <a:p>
            <a:pPr indent="-325946" lvl="0" marL="457200" marR="0" rtl="0" algn="l">
              <a:lnSpc>
                <a:spcPct val="110958"/>
              </a:lnSpc>
              <a:spcBef>
                <a:spcPts val="0"/>
              </a:spcBef>
              <a:spcAft>
                <a:spcPts val="0"/>
              </a:spcAft>
              <a:buClr>
                <a:srgbClr val="545454"/>
              </a:buClr>
              <a:buSzPts val="1533"/>
              <a:buFont typeface="DM Sans"/>
              <a:buChar char="●"/>
            </a:pPr>
            <a:r>
              <a:rPr lang="en-US" sz="1533">
                <a:solidFill>
                  <a:srgbClr val="545454"/>
                </a:solidFill>
                <a:latin typeface="Poppins SemiBold"/>
                <a:ea typeface="Poppins SemiBold"/>
                <a:cs typeface="Poppins SemiBold"/>
                <a:sym typeface="Poppins SemiBold"/>
              </a:rPr>
              <a:t>TREx Requests are NOT a verification of enrollment/documentation. They only indicate that a school requested records for a student who might enroll.</a:t>
            </a:r>
            <a:endParaRPr sz="1533">
              <a:solidFill>
                <a:srgbClr val="545454"/>
              </a:solidFill>
              <a:latin typeface="Poppins SemiBold"/>
              <a:ea typeface="Poppins SemiBold"/>
              <a:cs typeface="Poppins SemiBold"/>
              <a:sym typeface="Poppins SemiBold"/>
            </a:endParaRPr>
          </a:p>
          <a:p>
            <a:pPr indent="0" lvl="0" marL="457200" marR="0" rtl="0" algn="l">
              <a:lnSpc>
                <a:spcPct val="110958"/>
              </a:lnSpc>
              <a:spcBef>
                <a:spcPts val="0"/>
              </a:spcBef>
              <a:spcAft>
                <a:spcPts val="0"/>
              </a:spcAft>
              <a:buNone/>
            </a:pPr>
            <a:r>
              <a:t/>
            </a:r>
            <a:endParaRPr sz="1533">
              <a:solidFill>
                <a:srgbClr val="545454"/>
              </a:solidFill>
              <a:latin typeface="Poppins SemiBold"/>
              <a:ea typeface="Poppins SemiBold"/>
              <a:cs typeface="Poppins SemiBold"/>
              <a:sym typeface="Poppins SemiBold"/>
            </a:endParaRPr>
          </a:p>
        </p:txBody>
      </p:sp>
      <p:sp>
        <p:nvSpPr>
          <p:cNvPr id="295" name="Google Shape;295;p9"/>
          <p:cNvSpPr/>
          <p:nvPr/>
        </p:nvSpPr>
        <p:spPr>
          <a:xfrm>
            <a:off x="697876" y="3541521"/>
            <a:ext cx="979858" cy="984250"/>
          </a:xfrm>
          <a:custGeom>
            <a:rect b="b" l="l" r="r" t="t"/>
            <a:pathLst>
              <a:path extrusionOk="0"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D468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9"/>
          <p:cNvSpPr txBox="1"/>
          <p:nvPr/>
        </p:nvSpPr>
        <p:spPr>
          <a:xfrm>
            <a:off x="695682" y="989178"/>
            <a:ext cx="983400" cy="287100"/>
          </a:xfrm>
          <a:prstGeom prst="rect">
            <a:avLst/>
          </a:prstGeom>
          <a:noFill/>
          <a:ln>
            <a:noFill/>
          </a:ln>
        </p:spPr>
        <p:txBody>
          <a:bodyPr anchorCtr="0" anchor="t" bIns="0" lIns="0" spcFirstLastPara="1" rIns="0" wrap="square" tIns="0">
            <a:spAutoFit/>
          </a:bodyPr>
          <a:lstStyle/>
          <a:p>
            <a:pPr indent="0" lvl="0" marL="0" marR="0" rtl="0" algn="ctr">
              <a:lnSpc>
                <a:spcPct val="139978"/>
              </a:lnSpc>
              <a:spcBef>
                <a:spcPts val="0"/>
              </a:spcBef>
              <a:spcAft>
                <a:spcPts val="0"/>
              </a:spcAft>
              <a:buNone/>
            </a:pPr>
            <a:r>
              <a:rPr b="1" lang="en-US" sz="1866">
                <a:solidFill>
                  <a:srgbClr val="FFFFFF"/>
                </a:solidFill>
                <a:latin typeface="Montserrat"/>
                <a:ea typeface="Montserrat"/>
                <a:cs typeface="Montserrat"/>
                <a:sym typeface="Montserrat"/>
              </a:rPr>
              <a:t>1</a:t>
            </a:r>
            <a:endParaRPr/>
          </a:p>
        </p:txBody>
      </p:sp>
      <p:sp>
        <p:nvSpPr>
          <p:cNvPr id="297" name="Google Shape;297;p9"/>
          <p:cNvSpPr txBox="1"/>
          <p:nvPr/>
        </p:nvSpPr>
        <p:spPr>
          <a:xfrm>
            <a:off x="695682" y="3853742"/>
            <a:ext cx="983400" cy="287100"/>
          </a:xfrm>
          <a:prstGeom prst="rect">
            <a:avLst/>
          </a:prstGeom>
          <a:noFill/>
          <a:ln>
            <a:noFill/>
          </a:ln>
        </p:spPr>
        <p:txBody>
          <a:bodyPr anchorCtr="0" anchor="t" bIns="0" lIns="0" spcFirstLastPara="1" rIns="0" wrap="square" tIns="0">
            <a:spAutoFit/>
          </a:bodyPr>
          <a:lstStyle/>
          <a:p>
            <a:pPr indent="0" lvl="0" marL="0" marR="0" rtl="0" algn="ctr">
              <a:lnSpc>
                <a:spcPct val="139978"/>
              </a:lnSpc>
              <a:spcBef>
                <a:spcPts val="0"/>
              </a:spcBef>
              <a:spcAft>
                <a:spcPts val="0"/>
              </a:spcAft>
              <a:buNone/>
            </a:pPr>
            <a:r>
              <a:rPr b="1" lang="en-US" sz="1866">
                <a:solidFill>
                  <a:srgbClr val="FFFFFF"/>
                </a:solidFill>
                <a:latin typeface="Montserrat"/>
                <a:ea typeface="Montserrat"/>
                <a:cs typeface="Montserrat"/>
                <a:sym typeface="Montserrat"/>
              </a:rPr>
              <a:t>2</a:t>
            </a:r>
            <a:endParaRPr/>
          </a:p>
        </p:txBody>
      </p:sp>
      <p:sp>
        <p:nvSpPr>
          <p:cNvPr id="298" name="Google Shape;298;p9"/>
          <p:cNvSpPr txBox="1"/>
          <p:nvPr/>
        </p:nvSpPr>
        <p:spPr>
          <a:xfrm>
            <a:off x="758320" y="188025"/>
            <a:ext cx="5476500" cy="492600"/>
          </a:xfrm>
          <a:prstGeom prst="rect">
            <a:avLst/>
          </a:prstGeom>
          <a:noFill/>
          <a:ln>
            <a:noFill/>
          </a:ln>
        </p:spPr>
        <p:txBody>
          <a:bodyPr anchorCtr="0" anchor="t" bIns="0" lIns="0" spcFirstLastPara="1" rIns="0" wrap="square" tIns="0">
            <a:spAutoFit/>
          </a:bodyPr>
          <a:lstStyle/>
          <a:p>
            <a:pPr indent="0" lvl="0" marL="0" marR="0" rtl="0" algn="l">
              <a:lnSpc>
                <a:spcPct val="99008"/>
              </a:lnSpc>
              <a:spcBef>
                <a:spcPts val="0"/>
              </a:spcBef>
              <a:spcAft>
                <a:spcPts val="0"/>
              </a:spcAft>
              <a:buNone/>
            </a:pPr>
            <a:r>
              <a:rPr b="1" lang="en-US" sz="3232">
                <a:solidFill>
                  <a:srgbClr val="D12229"/>
                </a:solidFill>
                <a:latin typeface="Poppins"/>
                <a:ea typeface="Poppins"/>
                <a:cs typeface="Poppins"/>
                <a:sym typeface="Poppins"/>
              </a:rPr>
              <a:t>Important Reminders</a:t>
            </a:r>
            <a:endParaRPr b="1" sz="900">
              <a:latin typeface="Poppins"/>
              <a:ea typeface="Poppins"/>
              <a:cs typeface="Poppins"/>
              <a:sym typeface="Poppins"/>
            </a:endParaRPr>
          </a:p>
        </p:txBody>
      </p:sp>
      <p:sp>
        <p:nvSpPr>
          <p:cNvPr id="299" name="Google Shape;299;p9"/>
          <p:cNvSpPr txBox="1"/>
          <p:nvPr/>
        </p:nvSpPr>
        <p:spPr>
          <a:xfrm>
            <a:off x="6520282" y="3512599"/>
            <a:ext cx="983400" cy="287100"/>
          </a:xfrm>
          <a:prstGeom prst="rect">
            <a:avLst/>
          </a:prstGeom>
          <a:noFill/>
          <a:ln>
            <a:noFill/>
          </a:ln>
        </p:spPr>
        <p:txBody>
          <a:bodyPr anchorCtr="0" anchor="t" bIns="0" lIns="0" spcFirstLastPara="1" rIns="0" wrap="square" tIns="0">
            <a:spAutoFit/>
          </a:bodyPr>
          <a:lstStyle/>
          <a:p>
            <a:pPr indent="0" lvl="0" marL="0" marR="0" rtl="0" algn="ctr">
              <a:lnSpc>
                <a:spcPct val="139978"/>
              </a:lnSpc>
              <a:spcBef>
                <a:spcPts val="0"/>
              </a:spcBef>
              <a:spcAft>
                <a:spcPts val="0"/>
              </a:spcAft>
              <a:buNone/>
            </a:pPr>
            <a:r>
              <a:rPr b="1" lang="en-US" sz="1866">
                <a:solidFill>
                  <a:srgbClr val="FFFFFF"/>
                </a:solidFill>
                <a:latin typeface="Montserrat"/>
                <a:ea typeface="Montserrat"/>
                <a:cs typeface="Montserrat"/>
                <a:sym typeface="Montserrat"/>
              </a:rPr>
              <a:t>4</a:t>
            </a:r>
            <a:endParaRPr/>
          </a:p>
        </p:txBody>
      </p:sp>
      <p:sp>
        <p:nvSpPr>
          <p:cNvPr id="300" name="Google Shape;300;p9"/>
          <p:cNvSpPr txBox="1"/>
          <p:nvPr/>
        </p:nvSpPr>
        <p:spPr>
          <a:xfrm>
            <a:off x="7696967" y="3646813"/>
            <a:ext cx="3752400" cy="287100"/>
          </a:xfrm>
          <a:prstGeom prst="rect">
            <a:avLst/>
          </a:prstGeom>
          <a:noFill/>
          <a:ln>
            <a:noFill/>
          </a:ln>
        </p:spPr>
        <p:txBody>
          <a:bodyPr anchorCtr="0" anchor="t" bIns="0" lIns="0" spcFirstLastPara="1" rIns="0" wrap="square" tIns="0">
            <a:spAutoFit/>
          </a:bodyPr>
          <a:lstStyle/>
          <a:p>
            <a:pPr indent="0" lvl="0" marL="0" marR="0" rtl="0" algn="l">
              <a:lnSpc>
                <a:spcPct val="139978"/>
              </a:lnSpc>
              <a:spcBef>
                <a:spcPts val="0"/>
              </a:spcBef>
              <a:spcAft>
                <a:spcPts val="0"/>
              </a:spcAft>
              <a:buNone/>
            </a:pPr>
            <a:r>
              <a:rPr b="1" lang="en-US" sz="1866">
                <a:solidFill>
                  <a:srgbClr val="545454"/>
                </a:solidFill>
                <a:latin typeface="Poppins"/>
                <a:ea typeface="Poppins"/>
                <a:cs typeface="Poppins"/>
                <a:sym typeface="Poppins"/>
              </a:rPr>
              <a:t>Truancy/Excessive Absences</a:t>
            </a:r>
            <a:endParaRPr b="1">
              <a:solidFill>
                <a:srgbClr val="545454"/>
              </a:solidFill>
              <a:latin typeface="Poppins"/>
              <a:ea typeface="Poppins"/>
              <a:cs typeface="Poppins"/>
              <a:sym typeface="Poppins"/>
            </a:endParaRPr>
          </a:p>
        </p:txBody>
      </p:sp>
      <p:sp>
        <p:nvSpPr>
          <p:cNvPr id="301" name="Google Shape;301;p9"/>
          <p:cNvSpPr txBox="1"/>
          <p:nvPr/>
        </p:nvSpPr>
        <p:spPr>
          <a:xfrm>
            <a:off x="7633224" y="3933925"/>
            <a:ext cx="4146300" cy="2667900"/>
          </a:xfrm>
          <a:prstGeom prst="rect">
            <a:avLst/>
          </a:prstGeom>
          <a:noFill/>
          <a:ln>
            <a:noFill/>
          </a:ln>
        </p:spPr>
        <p:txBody>
          <a:bodyPr anchorCtr="0" anchor="t" bIns="0" lIns="0" spcFirstLastPara="1" rIns="0" wrap="square" tIns="0">
            <a:spAutoFit/>
          </a:bodyPr>
          <a:lstStyle/>
          <a:p>
            <a:pPr indent="-319596" lvl="0" marL="457200" marR="0" rtl="0" algn="l">
              <a:lnSpc>
                <a:spcPct val="110958"/>
              </a:lnSpc>
              <a:spcBef>
                <a:spcPts val="0"/>
              </a:spcBef>
              <a:spcAft>
                <a:spcPts val="0"/>
              </a:spcAft>
              <a:buClr>
                <a:srgbClr val="545454"/>
              </a:buClr>
              <a:buSzPts val="1433"/>
              <a:buFont typeface="Poppins SemiBold"/>
              <a:buChar char="●"/>
            </a:pPr>
            <a:r>
              <a:rPr lang="en-US" sz="1433">
                <a:solidFill>
                  <a:srgbClr val="545454"/>
                </a:solidFill>
                <a:latin typeface="Poppins SemiBold"/>
                <a:ea typeface="Poppins SemiBold"/>
                <a:cs typeface="Poppins SemiBold"/>
                <a:sym typeface="Poppins SemiBold"/>
              </a:rPr>
              <a:t>Students who are temporarily absent "as a result of illness, hospitalization, treatment for a mental health or substance abuse condition, or suspension" and are still living in the district may not be withdrawn unless a parent requests it. (SAAH 3.4.2)</a:t>
            </a:r>
            <a:endParaRPr sz="1433">
              <a:solidFill>
                <a:srgbClr val="545454"/>
              </a:solidFill>
              <a:latin typeface="Poppins SemiBold"/>
              <a:ea typeface="Poppins SemiBold"/>
              <a:cs typeface="Poppins SemiBold"/>
              <a:sym typeface="Poppins SemiBold"/>
            </a:endParaRPr>
          </a:p>
          <a:p>
            <a:pPr indent="-319596" lvl="0" marL="457200" marR="0" rtl="0" algn="l">
              <a:lnSpc>
                <a:spcPct val="110958"/>
              </a:lnSpc>
              <a:spcBef>
                <a:spcPts val="0"/>
              </a:spcBef>
              <a:spcAft>
                <a:spcPts val="0"/>
              </a:spcAft>
              <a:buClr>
                <a:srgbClr val="545454"/>
              </a:buClr>
              <a:buSzPts val="1433"/>
              <a:buFont typeface="Poppins SemiBold"/>
              <a:buChar char="●"/>
            </a:pPr>
            <a:r>
              <a:rPr lang="en-US" sz="1433">
                <a:solidFill>
                  <a:srgbClr val="545454"/>
                </a:solidFill>
                <a:latin typeface="Poppins SemiBold"/>
                <a:ea typeface="Poppins SemiBold"/>
                <a:cs typeface="Poppins SemiBold"/>
                <a:sym typeface="Poppins SemiBold"/>
              </a:rPr>
              <a:t>McKinney-Vento students may not be withdrawn due to attendance until you can prove the absences aren’t related to their homelessness</a:t>
            </a:r>
            <a:endParaRPr sz="1433">
              <a:solidFill>
                <a:srgbClr val="545454"/>
              </a:solidFill>
              <a:latin typeface="Poppins SemiBold"/>
              <a:ea typeface="Poppins SemiBold"/>
              <a:cs typeface="Poppins SemiBold"/>
              <a:sym typeface="Poppins SemiBold"/>
            </a:endParaRPr>
          </a:p>
        </p:txBody>
      </p:sp>
      <p:sp>
        <p:nvSpPr>
          <p:cNvPr id="302" name="Google Shape;302;p9"/>
          <p:cNvSpPr/>
          <p:nvPr/>
        </p:nvSpPr>
        <p:spPr>
          <a:xfrm>
            <a:off x="6524238" y="3541527"/>
            <a:ext cx="979858" cy="984250"/>
          </a:xfrm>
          <a:custGeom>
            <a:rect b="b" l="l" r="r" t="t"/>
            <a:pathLst>
              <a:path extrusionOk="0"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5454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9"/>
          <p:cNvSpPr txBox="1"/>
          <p:nvPr/>
        </p:nvSpPr>
        <p:spPr>
          <a:xfrm>
            <a:off x="6522470" y="3853762"/>
            <a:ext cx="983400" cy="287100"/>
          </a:xfrm>
          <a:prstGeom prst="rect">
            <a:avLst/>
          </a:prstGeom>
          <a:noFill/>
          <a:ln>
            <a:noFill/>
          </a:ln>
        </p:spPr>
        <p:txBody>
          <a:bodyPr anchorCtr="0" anchor="t" bIns="0" lIns="0" spcFirstLastPara="1" rIns="0" wrap="square" tIns="0">
            <a:spAutoFit/>
          </a:bodyPr>
          <a:lstStyle/>
          <a:p>
            <a:pPr indent="0" lvl="0" marL="0" marR="0" rtl="0" algn="ctr">
              <a:lnSpc>
                <a:spcPct val="139978"/>
              </a:lnSpc>
              <a:spcBef>
                <a:spcPts val="0"/>
              </a:spcBef>
              <a:spcAft>
                <a:spcPts val="0"/>
              </a:spcAft>
              <a:buNone/>
            </a:pPr>
            <a:r>
              <a:rPr b="1" lang="en-US" sz="1866">
                <a:solidFill>
                  <a:srgbClr val="FFFFFF"/>
                </a:solidFill>
                <a:latin typeface="Montserrat"/>
                <a:ea typeface="Montserrat"/>
                <a:cs typeface="Montserrat"/>
                <a:sym typeface="Montserrat"/>
              </a:rPr>
              <a:t>4</a:t>
            </a:r>
            <a:endParaRPr/>
          </a:p>
        </p:txBody>
      </p:sp>
      <p:sp>
        <p:nvSpPr>
          <p:cNvPr id="304" name="Google Shape;304;p9"/>
          <p:cNvSpPr txBox="1"/>
          <p:nvPr/>
        </p:nvSpPr>
        <p:spPr>
          <a:xfrm>
            <a:off x="7707645" y="765003"/>
            <a:ext cx="2009100" cy="287100"/>
          </a:xfrm>
          <a:prstGeom prst="rect">
            <a:avLst/>
          </a:prstGeom>
          <a:noFill/>
          <a:ln>
            <a:noFill/>
          </a:ln>
        </p:spPr>
        <p:txBody>
          <a:bodyPr anchorCtr="0" anchor="t" bIns="0" lIns="0" spcFirstLastPara="1" rIns="0" wrap="square" tIns="0">
            <a:spAutoFit/>
          </a:bodyPr>
          <a:lstStyle/>
          <a:p>
            <a:pPr indent="0" lvl="0" marL="0" marR="0" rtl="0" algn="l">
              <a:lnSpc>
                <a:spcPct val="139978"/>
              </a:lnSpc>
              <a:spcBef>
                <a:spcPts val="0"/>
              </a:spcBef>
              <a:spcAft>
                <a:spcPts val="0"/>
              </a:spcAft>
              <a:buNone/>
            </a:pPr>
            <a:r>
              <a:rPr b="1" lang="en-US" sz="1866">
                <a:solidFill>
                  <a:srgbClr val="BBBDC0"/>
                </a:solidFill>
                <a:latin typeface="Poppins"/>
                <a:ea typeface="Poppins"/>
                <a:cs typeface="Poppins"/>
                <a:sym typeface="Poppins"/>
              </a:rPr>
              <a:t>Records</a:t>
            </a:r>
            <a:endParaRPr b="1">
              <a:solidFill>
                <a:srgbClr val="BBBDC0"/>
              </a:solidFill>
              <a:latin typeface="Poppins"/>
              <a:ea typeface="Poppins"/>
              <a:cs typeface="Poppins"/>
              <a:sym typeface="Poppins"/>
            </a:endParaRPr>
          </a:p>
        </p:txBody>
      </p:sp>
      <p:sp>
        <p:nvSpPr>
          <p:cNvPr id="305" name="Google Shape;305;p9"/>
          <p:cNvSpPr txBox="1"/>
          <p:nvPr/>
        </p:nvSpPr>
        <p:spPr>
          <a:xfrm>
            <a:off x="7631450" y="1095350"/>
            <a:ext cx="4146300" cy="2536500"/>
          </a:xfrm>
          <a:prstGeom prst="rect">
            <a:avLst/>
          </a:prstGeom>
          <a:noFill/>
          <a:ln>
            <a:noFill/>
          </a:ln>
        </p:spPr>
        <p:txBody>
          <a:bodyPr anchorCtr="0" anchor="t" bIns="0" lIns="0" spcFirstLastPara="1" rIns="0" wrap="square" tIns="0">
            <a:spAutoFit/>
          </a:bodyPr>
          <a:lstStyle/>
          <a:p>
            <a:pPr indent="-323850" lvl="0" marL="457200" marR="0" rtl="0" algn="l">
              <a:lnSpc>
                <a:spcPct val="110958"/>
              </a:lnSpc>
              <a:spcBef>
                <a:spcPts val="0"/>
              </a:spcBef>
              <a:spcAft>
                <a:spcPts val="0"/>
              </a:spcAft>
              <a:buClr>
                <a:srgbClr val="545454"/>
              </a:buClr>
              <a:buSzPts val="1500"/>
              <a:buFont typeface="Poppins SemiBold"/>
              <a:buChar char="●"/>
            </a:pPr>
            <a:r>
              <a:rPr lang="en-US" sz="1500">
                <a:solidFill>
                  <a:srgbClr val="545454"/>
                </a:solidFill>
                <a:latin typeface="Poppins SemiBold"/>
                <a:ea typeface="Poppins SemiBold"/>
                <a:cs typeface="Poppins SemiBold"/>
                <a:sym typeface="Poppins SemiBold"/>
              </a:rPr>
              <a:t>You should be sending Student Verification Forms with records requests </a:t>
            </a:r>
            <a:endParaRPr sz="1500">
              <a:solidFill>
                <a:srgbClr val="545454"/>
              </a:solidFill>
              <a:latin typeface="Poppins SemiBold"/>
              <a:ea typeface="Poppins SemiBold"/>
              <a:cs typeface="Poppins SemiBold"/>
              <a:sym typeface="Poppins SemiBold"/>
            </a:endParaRPr>
          </a:p>
          <a:p>
            <a:pPr indent="-323850" lvl="0" marL="457200" marR="0" rtl="0" algn="l">
              <a:lnSpc>
                <a:spcPct val="110958"/>
              </a:lnSpc>
              <a:spcBef>
                <a:spcPts val="0"/>
              </a:spcBef>
              <a:spcAft>
                <a:spcPts val="0"/>
              </a:spcAft>
              <a:buClr>
                <a:srgbClr val="545454"/>
              </a:buClr>
              <a:buSzPts val="1500"/>
              <a:buFont typeface="Poppins SemiBold"/>
              <a:buChar char="●"/>
            </a:pPr>
            <a:r>
              <a:rPr lang="en-US" sz="1500">
                <a:solidFill>
                  <a:srgbClr val="545454"/>
                </a:solidFill>
                <a:latin typeface="Poppins SemiBold"/>
                <a:ea typeface="Poppins SemiBold"/>
                <a:cs typeface="Poppins SemiBold"/>
                <a:sym typeface="Poppins SemiBold"/>
              </a:rPr>
              <a:t>Do not volunteer student records to the parent. Encourage parent to have the new school request records from us</a:t>
            </a:r>
            <a:endParaRPr sz="1500">
              <a:solidFill>
                <a:srgbClr val="545454"/>
              </a:solidFill>
              <a:latin typeface="Poppins SemiBold"/>
              <a:ea typeface="Poppins SemiBold"/>
              <a:cs typeface="Poppins SemiBold"/>
              <a:sym typeface="Poppins SemiBold"/>
            </a:endParaRPr>
          </a:p>
          <a:p>
            <a:pPr indent="-323850" lvl="0" marL="457200" marR="0" rtl="0" algn="l">
              <a:lnSpc>
                <a:spcPct val="110958"/>
              </a:lnSpc>
              <a:spcBef>
                <a:spcPts val="0"/>
              </a:spcBef>
              <a:spcAft>
                <a:spcPts val="0"/>
              </a:spcAft>
              <a:buClr>
                <a:srgbClr val="545454"/>
              </a:buClr>
              <a:buSzPts val="1500"/>
              <a:buFont typeface="Poppins SemiBold"/>
              <a:buChar char="●"/>
            </a:pPr>
            <a:r>
              <a:rPr lang="en-US" sz="1500">
                <a:solidFill>
                  <a:srgbClr val="545454"/>
                </a:solidFill>
                <a:latin typeface="Poppins SemiBold"/>
                <a:ea typeface="Poppins SemiBold"/>
                <a:cs typeface="Poppins SemiBold"/>
                <a:sym typeface="Poppins SemiBold"/>
              </a:rPr>
              <a:t>If parent asks and still insists on taking records with them, give them a copy of the student’s records.</a:t>
            </a:r>
            <a:endParaRPr sz="1500">
              <a:solidFill>
                <a:srgbClr val="545454"/>
              </a:solidFill>
              <a:latin typeface="Poppins SemiBold"/>
              <a:ea typeface="Poppins SemiBold"/>
              <a:cs typeface="Poppins SemiBold"/>
              <a:sym typeface="Poppins SemiBold"/>
            </a:endParaRPr>
          </a:p>
        </p:txBody>
      </p:sp>
      <p:sp>
        <p:nvSpPr>
          <p:cNvPr id="306" name="Google Shape;306;p9"/>
          <p:cNvSpPr/>
          <p:nvPr/>
        </p:nvSpPr>
        <p:spPr>
          <a:xfrm>
            <a:off x="6522051" y="676951"/>
            <a:ext cx="979858" cy="984250"/>
          </a:xfrm>
          <a:custGeom>
            <a:rect b="b" l="l" r="r" t="t"/>
            <a:pathLst>
              <a:path extrusionOk="0"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BBBD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9"/>
          <p:cNvSpPr txBox="1"/>
          <p:nvPr/>
        </p:nvSpPr>
        <p:spPr>
          <a:xfrm>
            <a:off x="6520282" y="989187"/>
            <a:ext cx="983400" cy="287100"/>
          </a:xfrm>
          <a:prstGeom prst="rect">
            <a:avLst/>
          </a:prstGeom>
          <a:noFill/>
          <a:ln>
            <a:noFill/>
          </a:ln>
        </p:spPr>
        <p:txBody>
          <a:bodyPr anchorCtr="0" anchor="t" bIns="0" lIns="0" spcFirstLastPara="1" rIns="0" wrap="square" tIns="0">
            <a:spAutoFit/>
          </a:bodyPr>
          <a:lstStyle/>
          <a:p>
            <a:pPr indent="0" lvl="0" marL="0" marR="0" rtl="0" algn="ctr">
              <a:lnSpc>
                <a:spcPct val="139978"/>
              </a:lnSpc>
              <a:spcBef>
                <a:spcPts val="0"/>
              </a:spcBef>
              <a:spcAft>
                <a:spcPts val="0"/>
              </a:spcAft>
              <a:buNone/>
            </a:pPr>
            <a:r>
              <a:rPr b="1" lang="en-US" sz="1866">
                <a:solidFill>
                  <a:srgbClr val="FFFFFF"/>
                </a:solidFill>
                <a:latin typeface="Montserrat"/>
                <a:ea typeface="Montserrat"/>
                <a:cs typeface="Montserrat"/>
                <a:sym typeface="Montserrat"/>
              </a:rPr>
              <a:t>3</a:t>
            </a:r>
            <a:endParaRPr/>
          </a:p>
        </p:txBody>
      </p:sp>
      <p:sp>
        <p:nvSpPr>
          <p:cNvPr id="308" name="Google Shape;308;p9"/>
          <p:cNvSpPr/>
          <p:nvPr/>
        </p:nvSpPr>
        <p:spPr>
          <a:xfrm>
            <a:off x="11887350" y="-1006475"/>
            <a:ext cx="304642" cy="12943838"/>
          </a:xfrm>
          <a:custGeom>
            <a:rect b="b" l="l" r="r" t="t"/>
            <a:pathLst>
              <a:path extrusionOk="0" h="2709333" w="497374">
                <a:moveTo>
                  <a:pt x="0" y="0"/>
                </a:moveTo>
                <a:lnTo>
                  <a:pt x="497374" y="0"/>
                </a:lnTo>
                <a:lnTo>
                  <a:pt x="497374" y="2709333"/>
                </a:lnTo>
                <a:lnTo>
                  <a:pt x="0" y="2709333"/>
                </a:lnTo>
                <a:close/>
              </a:path>
            </a:pathLst>
          </a:custGeom>
          <a:solidFill>
            <a:srgbClr val="002469"/>
          </a:solidFill>
          <a:ln>
            <a:noFill/>
          </a:ln>
        </p:spPr>
      </p:sp>
      <p:grpSp>
        <p:nvGrpSpPr>
          <p:cNvPr id="309" name="Google Shape;309;p9"/>
          <p:cNvGrpSpPr/>
          <p:nvPr/>
        </p:nvGrpSpPr>
        <p:grpSpPr>
          <a:xfrm>
            <a:off x="-53875" y="-253222"/>
            <a:ext cx="304646" cy="8167003"/>
            <a:chOff x="0" y="-57150"/>
            <a:chExt cx="103200" cy="2766600"/>
          </a:xfrm>
        </p:grpSpPr>
        <p:sp>
          <p:nvSpPr>
            <p:cNvPr id="310" name="Google Shape;310;p9"/>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311" name="Google Shape;311;p9"/>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2"/>
          <p:cNvSpPr txBox="1"/>
          <p:nvPr/>
        </p:nvSpPr>
        <p:spPr>
          <a:xfrm>
            <a:off x="1118457" y="1145678"/>
            <a:ext cx="3652800" cy="1706100"/>
          </a:xfrm>
          <a:prstGeom prst="rect">
            <a:avLst/>
          </a:prstGeom>
          <a:noFill/>
          <a:ln>
            <a:noFill/>
          </a:ln>
        </p:spPr>
        <p:txBody>
          <a:bodyPr anchorCtr="0" anchor="t" bIns="0" lIns="0" spcFirstLastPara="1" rIns="0" wrap="square" tIns="0">
            <a:spAutoFit/>
          </a:bodyPr>
          <a:lstStyle/>
          <a:p>
            <a:pPr indent="0" lvl="0" marL="0" marR="0" rtl="0" algn="l">
              <a:lnSpc>
                <a:spcPct val="99008"/>
              </a:lnSpc>
              <a:spcBef>
                <a:spcPts val="0"/>
              </a:spcBef>
              <a:spcAft>
                <a:spcPts val="0"/>
              </a:spcAft>
              <a:buNone/>
            </a:pPr>
            <a:r>
              <a:rPr b="1" lang="en-US" sz="3732">
                <a:solidFill>
                  <a:srgbClr val="D12229"/>
                </a:solidFill>
                <a:latin typeface="Poppins"/>
                <a:ea typeface="Poppins"/>
                <a:cs typeface="Poppins"/>
                <a:sym typeface="Poppins"/>
              </a:rPr>
              <a:t>Where can you find resources?</a:t>
            </a:r>
            <a:endParaRPr b="1">
              <a:latin typeface="Poppins"/>
              <a:ea typeface="Poppins"/>
              <a:cs typeface="Poppins"/>
              <a:sym typeface="Poppins"/>
            </a:endParaRPr>
          </a:p>
        </p:txBody>
      </p:sp>
      <p:sp>
        <p:nvSpPr>
          <p:cNvPr id="317" name="Google Shape;317;p12"/>
          <p:cNvSpPr txBox="1"/>
          <p:nvPr/>
        </p:nvSpPr>
        <p:spPr>
          <a:xfrm>
            <a:off x="4771143" y="2150087"/>
            <a:ext cx="3019200" cy="701700"/>
          </a:xfrm>
          <a:prstGeom prst="rect">
            <a:avLst/>
          </a:prstGeom>
          <a:noFill/>
          <a:ln>
            <a:noFill/>
          </a:ln>
        </p:spPr>
        <p:txBody>
          <a:bodyPr anchorCtr="0" anchor="t" bIns="0" lIns="0" spcFirstLastPara="1" rIns="0" wrap="square" tIns="0">
            <a:spAutoFit/>
          </a:bodyPr>
          <a:lstStyle/>
          <a:p>
            <a:pPr indent="-191739" lvl="1" marL="345378" marR="0" rtl="0" algn="l">
              <a:lnSpc>
                <a:spcPct val="140025"/>
              </a:lnSpc>
              <a:spcBef>
                <a:spcPts val="0"/>
              </a:spcBef>
              <a:spcAft>
                <a:spcPts val="0"/>
              </a:spcAft>
              <a:buClr>
                <a:srgbClr val="545454"/>
              </a:buClr>
              <a:buSzPts val="1899"/>
              <a:buFont typeface="Poppins SemiBold"/>
              <a:buChar char="•"/>
            </a:pPr>
            <a:r>
              <a:rPr lang="en-US" sz="1899" u="sng">
                <a:solidFill>
                  <a:schemeClr val="hlink"/>
                </a:solidFill>
                <a:latin typeface="Poppins SemiBold"/>
                <a:ea typeface="Poppins SemiBold"/>
                <a:cs typeface="Poppins SemiBold"/>
                <a:sym typeface="Poppins SemiBold"/>
                <a:hlinkClick r:id="rId3"/>
              </a:rPr>
              <a:t>Dropout Prevention Webpage</a:t>
            </a:r>
            <a:endParaRPr sz="1700">
              <a:latin typeface="Poppins SemiBold"/>
              <a:ea typeface="Poppins SemiBold"/>
              <a:cs typeface="Poppins SemiBold"/>
              <a:sym typeface="Poppins SemiBold"/>
            </a:endParaRPr>
          </a:p>
        </p:txBody>
      </p:sp>
      <p:sp>
        <p:nvSpPr>
          <p:cNvPr id="318" name="Google Shape;318;p12"/>
          <p:cNvSpPr txBox="1"/>
          <p:nvPr/>
        </p:nvSpPr>
        <p:spPr>
          <a:xfrm>
            <a:off x="4771138" y="3104791"/>
            <a:ext cx="3019200" cy="701700"/>
          </a:xfrm>
          <a:prstGeom prst="rect">
            <a:avLst/>
          </a:prstGeom>
          <a:noFill/>
          <a:ln>
            <a:noFill/>
          </a:ln>
        </p:spPr>
        <p:txBody>
          <a:bodyPr anchorCtr="0" anchor="t" bIns="0" lIns="0" spcFirstLastPara="1" rIns="0" wrap="square" tIns="0">
            <a:spAutoFit/>
          </a:bodyPr>
          <a:lstStyle/>
          <a:p>
            <a:pPr indent="-191739" lvl="1" marL="345378" marR="0" rtl="0" algn="l">
              <a:lnSpc>
                <a:spcPct val="140025"/>
              </a:lnSpc>
              <a:spcBef>
                <a:spcPts val="0"/>
              </a:spcBef>
              <a:spcAft>
                <a:spcPts val="0"/>
              </a:spcAft>
              <a:buClr>
                <a:srgbClr val="545454"/>
              </a:buClr>
              <a:buSzPts val="1899"/>
              <a:buFont typeface="Poppins SemiBold"/>
              <a:buChar char="•"/>
            </a:pPr>
            <a:r>
              <a:rPr lang="en-US" sz="1899" u="sng">
                <a:solidFill>
                  <a:schemeClr val="hlink"/>
                </a:solidFill>
                <a:latin typeface="Poppins SemiBold"/>
                <a:ea typeface="Poppins SemiBold"/>
                <a:cs typeface="Poppins SemiBold"/>
                <a:sym typeface="Poppins SemiBold"/>
                <a:hlinkClick r:id="rId4"/>
              </a:rPr>
              <a:t>MISD Leaver Procedures Manual</a:t>
            </a:r>
            <a:endParaRPr sz="1700">
              <a:latin typeface="Poppins SemiBold"/>
              <a:ea typeface="Poppins SemiBold"/>
              <a:cs typeface="Poppins SemiBold"/>
              <a:sym typeface="Poppins SemiBold"/>
            </a:endParaRPr>
          </a:p>
        </p:txBody>
      </p:sp>
      <p:sp>
        <p:nvSpPr>
          <p:cNvPr id="319" name="Google Shape;319;p12"/>
          <p:cNvSpPr txBox="1"/>
          <p:nvPr/>
        </p:nvSpPr>
        <p:spPr>
          <a:xfrm>
            <a:off x="4792563" y="4048779"/>
            <a:ext cx="3019200" cy="701700"/>
          </a:xfrm>
          <a:prstGeom prst="rect">
            <a:avLst/>
          </a:prstGeom>
          <a:noFill/>
          <a:ln>
            <a:noFill/>
          </a:ln>
        </p:spPr>
        <p:txBody>
          <a:bodyPr anchorCtr="0" anchor="t" bIns="0" lIns="0" spcFirstLastPara="1" rIns="0" wrap="square" tIns="0">
            <a:spAutoFit/>
          </a:bodyPr>
          <a:lstStyle/>
          <a:p>
            <a:pPr indent="-191739" lvl="1" marL="345378" marR="0" rtl="0" algn="l">
              <a:lnSpc>
                <a:spcPct val="140025"/>
              </a:lnSpc>
              <a:spcBef>
                <a:spcPts val="0"/>
              </a:spcBef>
              <a:spcAft>
                <a:spcPts val="0"/>
              </a:spcAft>
              <a:buClr>
                <a:srgbClr val="545454"/>
              </a:buClr>
              <a:buSzPts val="1899"/>
              <a:buFont typeface="Poppins SemiBold"/>
              <a:buChar char="•"/>
            </a:pPr>
            <a:r>
              <a:rPr lang="en-US" sz="1899" u="sng">
                <a:solidFill>
                  <a:schemeClr val="hlink"/>
                </a:solidFill>
                <a:latin typeface="Poppins SemiBold"/>
                <a:ea typeface="Poppins SemiBold"/>
                <a:cs typeface="Poppins SemiBold"/>
                <a:sym typeface="Poppins SemiBold"/>
                <a:hlinkClick r:id="rId5"/>
              </a:rPr>
              <a:t>MISD Withdrawal OneNote</a:t>
            </a:r>
            <a:endParaRPr sz="1700">
              <a:latin typeface="Poppins SemiBold"/>
              <a:ea typeface="Poppins SemiBold"/>
              <a:cs typeface="Poppins SemiBold"/>
              <a:sym typeface="Poppins SemiBold"/>
            </a:endParaRPr>
          </a:p>
        </p:txBody>
      </p:sp>
      <p:sp>
        <p:nvSpPr>
          <p:cNvPr id="320" name="Google Shape;320;p12"/>
          <p:cNvSpPr txBox="1"/>
          <p:nvPr/>
        </p:nvSpPr>
        <p:spPr>
          <a:xfrm>
            <a:off x="4247350" y="5388275"/>
            <a:ext cx="4037700" cy="886200"/>
          </a:xfrm>
          <a:prstGeom prst="rect">
            <a:avLst/>
          </a:prstGeom>
          <a:noFill/>
          <a:ln>
            <a:noFill/>
          </a:ln>
        </p:spPr>
        <p:txBody>
          <a:bodyPr anchorCtr="0" anchor="t" bIns="91425" lIns="91425" spcFirstLastPara="1" rIns="91425" wrap="square" tIns="91425">
            <a:spAutoFit/>
          </a:bodyPr>
          <a:lstStyle/>
          <a:p>
            <a:pPr indent="-191738" lvl="1" marL="345378" rtl="0" algn="l">
              <a:lnSpc>
                <a:spcPct val="140025"/>
              </a:lnSpc>
              <a:spcBef>
                <a:spcPts val="0"/>
              </a:spcBef>
              <a:spcAft>
                <a:spcPts val="0"/>
              </a:spcAft>
              <a:buClr>
                <a:srgbClr val="545454"/>
              </a:buClr>
              <a:buSzPts val="1899"/>
              <a:buFont typeface="Poppins SemiBold"/>
              <a:buChar char="•"/>
            </a:pPr>
            <a:r>
              <a:rPr lang="en-US" sz="1899" u="sng">
                <a:solidFill>
                  <a:schemeClr val="hlink"/>
                </a:solidFill>
                <a:latin typeface="Poppins SemiBold"/>
                <a:ea typeface="Poppins SemiBold"/>
                <a:cs typeface="Poppins SemiBold"/>
                <a:sym typeface="Poppins SemiBold"/>
                <a:hlinkClick r:id="rId6"/>
              </a:rPr>
              <a:t>amber.day@midlandisd.net</a:t>
            </a:r>
            <a:endParaRPr sz="1899">
              <a:solidFill>
                <a:srgbClr val="545454"/>
              </a:solidFill>
              <a:latin typeface="Poppins SemiBold"/>
              <a:ea typeface="Poppins SemiBold"/>
              <a:cs typeface="Poppins SemiBold"/>
              <a:sym typeface="Poppins SemiBold"/>
            </a:endParaRPr>
          </a:p>
          <a:p>
            <a:pPr indent="0" lvl="0" marL="0" rtl="0" algn="l">
              <a:lnSpc>
                <a:spcPct val="140025"/>
              </a:lnSpc>
              <a:spcBef>
                <a:spcPts val="0"/>
              </a:spcBef>
              <a:spcAft>
                <a:spcPts val="0"/>
              </a:spcAft>
              <a:buNone/>
            </a:pPr>
            <a:r>
              <a:t/>
            </a:r>
            <a:endParaRPr sz="1899">
              <a:solidFill>
                <a:srgbClr val="545454"/>
              </a:solidFill>
              <a:latin typeface="Poppins SemiBold"/>
              <a:ea typeface="Poppins SemiBold"/>
              <a:cs typeface="Poppins SemiBold"/>
              <a:sym typeface="Poppins SemiBold"/>
            </a:endParaRPr>
          </a:p>
        </p:txBody>
      </p:sp>
      <p:sp>
        <p:nvSpPr>
          <p:cNvPr id="321" name="Google Shape;321;p12"/>
          <p:cNvSpPr txBox="1"/>
          <p:nvPr/>
        </p:nvSpPr>
        <p:spPr>
          <a:xfrm>
            <a:off x="4247350" y="5947500"/>
            <a:ext cx="3896700" cy="477000"/>
          </a:xfrm>
          <a:prstGeom prst="rect">
            <a:avLst/>
          </a:prstGeom>
          <a:noFill/>
          <a:ln>
            <a:noFill/>
          </a:ln>
        </p:spPr>
        <p:txBody>
          <a:bodyPr anchorCtr="0" anchor="t" bIns="91425" lIns="91425" spcFirstLastPara="1" rIns="91425" wrap="square" tIns="91425">
            <a:spAutoFit/>
          </a:bodyPr>
          <a:lstStyle/>
          <a:p>
            <a:pPr indent="-191738" lvl="1" marL="345378" rtl="0" algn="l">
              <a:lnSpc>
                <a:spcPct val="140025"/>
              </a:lnSpc>
              <a:spcBef>
                <a:spcPts val="0"/>
              </a:spcBef>
              <a:spcAft>
                <a:spcPts val="0"/>
              </a:spcAft>
              <a:buClr>
                <a:srgbClr val="545454"/>
              </a:buClr>
              <a:buSzPts val="1899"/>
              <a:buFont typeface="Poppins Medium"/>
              <a:buChar char="•"/>
            </a:pPr>
            <a:r>
              <a:rPr lang="en-US" sz="1899">
                <a:latin typeface="Poppins Medium"/>
                <a:ea typeface="Poppins Medium"/>
                <a:cs typeface="Poppins Medium"/>
                <a:sym typeface="Poppins Medium"/>
              </a:rPr>
              <a:t>432-240-1301</a:t>
            </a:r>
            <a:endParaRPr>
              <a:latin typeface="Poppins Medium"/>
              <a:ea typeface="Poppins Medium"/>
              <a:cs typeface="Poppins Medium"/>
              <a:sym typeface="Poppins Medium"/>
            </a:endParaRPr>
          </a:p>
        </p:txBody>
      </p:sp>
      <p:sp>
        <p:nvSpPr>
          <p:cNvPr id="322" name="Google Shape;322;p12"/>
          <p:cNvSpPr/>
          <p:nvPr/>
        </p:nvSpPr>
        <p:spPr>
          <a:xfrm>
            <a:off x="11887350" y="-1006475"/>
            <a:ext cx="304642" cy="12943838"/>
          </a:xfrm>
          <a:custGeom>
            <a:rect b="b" l="l" r="r" t="t"/>
            <a:pathLst>
              <a:path extrusionOk="0" h="2709333" w="497374">
                <a:moveTo>
                  <a:pt x="0" y="0"/>
                </a:moveTo>
                <a:lnTo>
                  <a:pt x="497374" y="0"/>
                </a:lnTo>
                <a:lnTo>
                  <a:pt x="497374" y="2709333"/>
                </a:lnTo>
                <a:lnTo>
                  <a:pt x="0" y="2709333"/>
                </a:lnTo>
                <a:close/>
              </a:path>
            </a:pathLst>
          </a:custGeom>
          <a:solidFill>
            <a:srgbClr val="002469"/>
          </a:solidFill>
          <a:ln>
            <a:noFill/>
          </a:ln>
        </p:spPr>
      </p:sp>
      <p:grpSp>
        <p:nvGrpSpPr>
          <p:cNvPr id="323" name="Google Shape;323;p12"/>
          <p:cNvGrpSpPr/>
          <p:nvPr/>
        </p:nvGrpSpPr>
        <p:grpSpPr>
          <a:xfrm>
            <a:off x="-53875" y="-253222"/>
            <a:ext cx="304646" cy="8167003"/>
            <a:chOff x="0" y="-57150"/>
            <a:chExt cx="103200" cy="2766600"/>
          </a:xfrm>
        </p:grpSpPr>
        <p:sp>
          <p:nvSpPr>
            <p:cNvPr id="324" name="Google Shape;324;p12"/>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325" name="Google Shape;325;p12"/>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g27824894ce2_0_67"/>
          <p:cNvSpPr txBox="1"/>
          <p:nvPr/>
        </p:nvSpPr>
        <p:spPr>
          <a:xfrm>
            <a:off x="2082295" y="2888542"/>
            <a:ext cx="8027400" cy="646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lang="en-US" sz="4198">
                <a:solidFill>
                  <a:srgbClr val="1D468E"/>
                </a:solidFill>
                <a:latin typeface="Poppins"/>
                <a:ea typeface="Poppins"/>
                <a:cs typeface="Poppins"/>
                <a:sym typeface="Poppins"/>
              </a:rPr>
              <a:t>Questions?</a:t>
            </a:r>
            <a:endParaRPr b="1" sz="1300">
              <a:latin typeface="Poppins"/>
              <a:ea typeface="Poppins"/>
              <a:cs typeface="Poppins"/>
              <a:sym typeface="Poppins"/>
            </a:endParaRPr>
          </a:p>
        </p:txBody>
      </p:sp>
      <p:sp>
        <p:nvSpPr>
          <p:cNvPr id="331" name="Google Shape;331;g27824894ce2_0_67"/>
          <p:cNvSpPr txBox="1"/>
          <p:nvPr/>
        </p:nvSpPr>
        <p:spPr>
          <a:xfrm>
            <a:off x="5621470" y="2974165"/>
            <a:ext cx="8027400" cy="34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sz="100"/>
          </a:p>
        </p:txBody>
      </p:sp>
      <p:sp>
        <p:nvSpPr>
          <p:cNvPr id="332" name="Google Shape;332;g27824894ce2_0_67"/>
          <p:cNvSpPr txBox="1"/>
          <p:nvPr/>
        </p:nvSpPr>
        <p:spPr>
          <a:xfrm>
            <a:off x="416500" y="6222275"/>
            <a:ext cx="4728600" cy="104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solidFill>
                  <a:srgbClr val="D12229"/>
                </a:solidFill>
                <a:latin typeface="Poppins SemiBold"/>
                <a:ea typeface="Poppins SemiBold"/>
                <a:cs typeface="Poppins SemiBold"/>
                <a:sym typeface="Poppins SemiBold"/>
              </a:rPr>
              <a:t>Thank you for attending!</a:t>
            </a:r>
            <a:endParaRPr sz="2800">
              <a:solidFill>
                <a:srgbClr val="D12229"/>
              </a:solidFill>
              <a:latin typeface="Poppins SemiBold"/>
              <a:ea typeface="Poppins SemiBold"/>
              <a:cs typeface="Poppins SemiBold"/>
              <a:sym typeface="Poppins SemiBold"/>
            </a:endParaRPr>
          </a:p>
        </p:txBody>
      </p:sp>
      <p:sp>
        <p:nvSpPr>
          <p:cNvPr id="333" name="Google Shape;333;g27824894ce2_0_67"/>
          <p:cNvSpPr/>
          <p:nvPr/>
        </p:nvSpPr>
        <p:spPr>
          <a:xfrm>
            <a:off x="11887350" y="-1006475"/>
            <a:ext cx="304642" cy="12943838"/>
          </a:xfrm>
          <a:custGeom>
            <a:rect b="b" l="l" r="r" t="t"/>
            <a:pathLst>
              <a:path extrusionOk="0" h="2709333" w="497374">
                <a:moveTo>
                  <a:pt x="0" y="0"/>
                </a:moveTo>
                <a:lnTo>
                  <a:pt x="497374" y="0"/>
                </a:lnTo>
                <a:lnTo>
                  <a:pt x="497374" y="2709333"/>
                </a:lnTo>
                <a:lnTo>
                  <a:pt x="0" y="2709333"/>
                </a:lnTo>
                <a:close/>
              </a:path>
            </a:pathLst>
          </a:custGeom>
          <a:solidFill>
            <a:srgbClr val="002469"/>
          </a:solidFill>
          <a:ln>
            <a:noFill/>
          </a:ln>
        </p:spPr>
      </p:sp>
      <p:grpSp>
        <p:nvGrpSpPr>
          <p:cNvPr id="334" name="Google Shape;334;g27824894ce2_0_67"/>
          <p:cNvGrpSpPr/>
          <p:nvPr/>
        </p:nvGrpSpPr>
        <p:grpSpPr>
          <a:xfrm>
            <a:off x="-53875" y="-253222"/>
            <a:ext cx="304646" cy="8167003"/>
            <a:chOff x="0" y="-57150"/>
            <a:chExt cx="103200" cy="2766600"/>
          </a:xfrm>
        </p:grpSpPr>
        <p:sp>
          <p:nvSpPr>
            <p:cNvPr id="335" name="Google Shape;335;g27824894ce2_0_67"/>
            <p:cNvSpPr/>
            <p:nvPr/>
          </p:nvSpPr>
          <p:spPr>
            <a:xfrm>
              <a:off x="0" y="0"/>
              <a:ext cx="103172" cy="2709333"/>
            </a:xfrm>
            <a:custGeom>
              <a:rect b="b" l="l" r="r" t="t"/>
              <a:pathLst>
                <a:path extrusionOk="0" h="2709333" w="103172">
                  <a:moveTo>
                    <a:pt x="0" y="0"/>
                  </a:moveTo>
                  <a:lnTo>
                    <a:pt x="103172" y="0"/>
                  </a:lnTo>
                  <a:lnTo>
                    <a:pt x="103172" y="2709333"/>
                  </a:lnTo>
                  <a:lnTo>
                    <a:pt x="0" y="2709333"/>
                  </a:lnTo>
                  <a:close/>
                </a:path>
              </a:pathLst>
            </a:custGeom>
            <a:solidFill>
              <a:srgbClr val="BA122B"/>
            </a:solidFill>
            <a:ln>
              <a:noFill/>
            </a:ln>
          </p:spPr>
        </p:sp>
        <p:sp>
          <p:nvSpPr>
            <p:cNvPr id="336" name="Google Shape;336;g27824894ce2_0_67"/>
            <p:cNvSpPr txBox="1"/>
            <p:nvPr/>
          </p:nvSpPr>
          <p:spPr>
            <a:xfrm>
              <a:off x="0" y="-57150"/>
              <a:ext cx="103200" cy="2766600"/>
            </a:xfrm>
            <a:prstGeom prst="rect">
              <a:avLst/>
            </a:prstGeom>
            <a:noFill/>
            <a:ln>
              <a:noFill/>
            </a:ln>
          </p:spPr>
          <p:txBody>
            <a:bodyPr anchorCtr="0" anchor="ctr" bIns="61725" lIns="61725" spcFirstLastPara="1" rIns="61725" wrap="square" tIns="61725">
              <a:noAutofit/>
            </a:bodyPr>
            <a:lstStyle/>
            <a:p>
              <a:pPr indent="0" lvl="0" marL="0" marR="0" rtl="0" algn="ctr">
                <a:lnSpc>
                  <a:spcPct val="151888"/>
                </a:lnSpc>
                <a:spcBef>
                  <a:spcPts val="0"/>
                </a:spcBef>
                <a:spcAft>
                  <a:spcPts val="0"/>
                </a:spcAft>
                <a:buClr>
                  <a:srgbClr val="000000"/>
                </a:buClr>
                <a:buSzPts val="2187"/>
                <a:buFont typeface="Arial"/>
                <a:buNone/>
              </a:pPr>
              <a:r>
                <a:t/>
              </a:r>
              <a:endParaRPr b="0" i="0" sz="2187" u="none" cap="none" strike="noStrike">
                <a:solidFill>
                  <a:srgbClr val="000000"/>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g3f5ca5a9865_0_23"/>
          <p:cNvSpPr txBox="1"/>
          <p:nvPr>
            <p:ph type="ctrTitle"/>
          </p:nvPr>
        </p:nvSpPr>
        <p:spPr>
          <a:xfrm>
            <a:off x="457200" y="1420283"/>
            <a:ext cx="5181600" cy="980100"/>
          </a:xfrm>
          <a:prstGeom prst="rect">
            <a:avLst/>
          </a:prstGeom>
        </p:spPr>
        <p:txBody>
          <a:bodyPr anchorCtr="0" anchor="ctr" bIns="30475" lIns="60950" spcFirstLastPara="1" rIns="60950" wrap="square" tIns="30475">
            <a:normAutofit/>
          </a:bodyPr>
          <a:lstStyle/>
          <a:p>
            <a:pPr indent="0" lvl="0" marL="0" rtl="0" algn="ctr">
              <a:spcBef>
                <a:spcPts val="0"/>
              </a:spcBef>
              <a:spcAft>
                <a:spcPts val="0"/>
              </a:spcAft>
              <a:buNone/>
            </a:pPr>
            <a:r>
              <a:t/>
            </a:r>
            <a:endParaRPr/>
          </a:p>
        </p:txBody>
      </p:sp>
      <p:sp>
        <p:nvSpPr>
          <p:cNvPr id="342" name="Google Shape;342;g3f5ca5a9865_0_23"/>
          <p:cNvSpPr txBox="1"/>
          <p:nvPr>
            <p:ph idx="1" type="subTitle"/>
          </p:nvPr>
        </p:nvSpPr>
        <p:spPr>
          <a:xfrm>
            <a:off x="914400" y="2590800"/>
            <a:ext cx="4267200" cy="1168500"/>
          </a:xfrm>
          <a:prstGeom prst="rect">
            <a:avLst/>
          </a:prstGeom>
        </p:spPr>
        <p:txBody>
          <a:bodyPr anchorCtr="0" anchor="t" bIns="30475" lIns="60950" spcFirstLastPara="1" rIns="60950" wrap="square" tIns="30475">
            <a:normAutofit/>
          </a:bodyPr>
          <a:lstStyle/>
          <a:p>
            <a:pPr indent="0" lvl="0" marL="0" rtl="0" algn="ctr">
              <a:spcBef>
                <a:spcPts val="400"/>
              </a:spcBef>
              <a:spcAft>
                <a:spcPts val="0"/>
              </a:spcAft>
              <a:buNone/>
            </a:pPr>
            <a:r>
              <a:t/>
            </a:r>
            <a:endParaRPr/>
          </a:p>
        </p:txBody>
      </p:sp>
      <p:pic>
        <p:nvPicPr>
          <p:cNvPr id="343" name="Google Shape;343;g3f5ca5a9865_0_23" title="Ballroom C – Day 2.jpg"/>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2023-08-17T13:49:41Z</dcterms:created>
  <dc:creator>Microsoft Office User</dc:creator>
</cp:coreProperties>
</file>