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68" r:id="rId5"/>
    <p:sldId id="269" r:id="rId6"/>
    <p:sldId id="270" r:id="rId7"/>
    <p:sldId id="272" r:id="rId8"/>
    <p:sldId id="280" r:id="rId9"/>
    <p:sldId id="273" r:id="rId10"/>
    <p:sldId id="278" r:id="rId11"/>
    <p:sldId id="277" r:id="rId12"/>
    <p:sldId id="276" r:id="rId13"/>
    <p:sldId id="279" r:id="rId14"/>
    <p:sldId id="259" r:id="rId15"/>
    <p:sldId id="281" r:id="rId16"/>
    <p:sldId id="284" r:id="rId17"/>
    <p:sldId id="260" r:id="rId18"/>
    <p:sldId id="261" r:id="rId19"/>
    <p:sldId id="283" r:id="rId20"/>
    <p:sldId id="263" r:id="rId21"/>
    <p:sldId id="264" r:id="rId22"/>
    <p:sldId id="265" r:id="rId23"/>
    <p:sldId id="275" r:id="rId24"/>
    <p:sldId id="274" r:id="rId25"/>
    <p:sldId id="267"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F62278-1EA6-4F4F-9563-DADC77707858}" v="19" dt="2026-07-27T21:22:46.1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2881" autoAdjust="0"/>
  </p:normalViewPr>
  <p:slideViewPr>
    <p:cSldViewPr snapToGrid="0" snapToObjects="1">
      <p:cViewPr>
        <p:scale>
          <a:sx n="88" d="100"/>
          <a:sy n="88" d="100"/>
        </p:scale>
        <p:origin x="46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one, Erin A." userId="e095943f-97b2-4873-b4f3-47292bb0d969" providerId="ADAL" clId="{D7FE1B24-9A1C-44BE-86F1-F684355879D2}"/>
    <pc:docChg chg="undo custSel addSld delSld modSld sldOrd addMainMaster delMainMaster modMainMaster modNotesMaster">
      <pc:chgData name="Boone, Erin A." userId="e095943f-97b2-4873-b4f3-47292bb0d969" providerId="ADAL" clId="{D7FE1B24-9A1C-44BE-86F1-F684355879D2}" dt="2026-07-28T13:58:30.407" v="1043" actId="20577"/>
      <pc:docMkLst>
        <pc:docMk/>
      </pc:docMkLst>
      <pc:sldChg chg="modSp mod modClrScheme chgLayout modNotesTx">
        <pc:chgData name="Boone, Erin A." userId="e095943f-97b2-4873-b4f3-47292bb0d969" providerId="ADAL" clId="{D7FE1B24-9A1C-44BE-86F1-F684355879D2}" dt="2026-07-28T13:54:38.649" v="1017" actId="20577"/>
        <pc:sldMkLst>
          <pc:docMk/>
          <pc:sldMk cId="0" sldId="256"/>
        </pc:sldMkLst>
        <pc:spChg chg="add mod">
          <ac:chgData name="Boone, Erin A." userId="e095943f-97b2-4873-b4f3-47292bb0d969" providerId="ADAL" clId="{D7FE1B24-9A1C-44BE-86F1-F684355879D2}" dt="2026-07-22T19:42:08.766" v="978" actId="26606"/>
          <ac:spMkLst>
            <pc:docMk/>
            <pc:sldMk cId="0" sldId="256"/>
            <ac:spMk id="25" creationId="{00000000-0000-0000-0000-000000000000}"/>
          </ac:spMkLst>
        </pc:spChg>
      </pc:sldChg>
      <pc:sldChg chg="modSp mod modClrScheme chgLayout modNotesTx">
        <pc:chgData name="Boone, Erin A." userId="e095943f-97b2-4873-b4f3-47292bb0d969" providerId="ADAL" clId="{D7FE1B24-9A1C-44BE-86F1-F684355879D2}" dt="2026-07-28T13:54:41.715" v="1018" actId="20577"/>
        <pc:sldMkLst>
          <pc:docMk/>
          <pc:sldMk cId="0" sldId="257"/>
        </pc:sldMkLst>
        <pc:spChg chg="add mod">
          <ac:chgData name="Boone, Erin A." userId="e095943f-97b2-4873-b4f3-47292bb0d969" providerId="ADAL" clId="{D7FE1B24-9A1C-44BE-86F1-F684355879D2}" dt="2026-07-22T19:42:08.766" v="978" actId="26606"/>
          <ac:spMkLst>
            <pc:docMk/>
            <pc:sldMk cId="0" sldId="257"/>
            <ac:spMk id="27" creationId="{00000000-0000-0000-0000-000000000000}"/>
          </ac:spMkLst>
        </pc:spChg>
      </pc:sldChg>
      <pc:sldChg chg="modSp mod modClrScheme chgLayout modNotesTx">
        <pc:chgData name="Boone, Erin A." userId="e095943f-97b2-4873-b4f3-47292bb0d969" providerId="ADAL" clId="{D7FE1B24-9A1C-44BE-86F1-F684355879D2}" dt="2026-07-28T13:54:44.204" v="1019" actId="20577"/>
        <pc:sldMkLst>
          <pc:docMk/>
          <pc:sldMk cId="0" sldId="258"/>
        </pc:sldMkLst>
        <pc:spChg chg="add mod">
          <ac:chgData name="Boone, Erin A." userId="e095943f-97b2-4873-b4f3-47292bb0d969" providerId="ADAL" clId="{D7FE1B24-9A1C-44BE-86F1-F684355879D2}" dt="2026-07-22T19:42:08.766" v="978" actId="26606"/>
          <ac:spMkLst>
            <pc:docMk/>
            <pc:sldMk cId="0" sldId="258"/>
            <ac:spMk id="25" creationId="{00000000-0000-0000-0000-000000000000}"/>
          </ac:spMkLst>
        </pc:spChg>
      </pc:sldChg>
      <pc:sldChg chg="modSp mod modClrScheme chgLayout modNotesTx">
        <pc:chgData name="Boone, Erin A." userId="e095943f-97b2-4873-b4f3-47292bb0d969" providerId="ADAL" clId="{D7FE1B24-9A1C-44BE-86F1-F684355879D2}" dt="2026-07-28T13:57:50.873" v="1030" actId="20577"/>
        <pc:sldMkLst>
          <pc:docMk/>
          <pc:sldMk cId="0" sldId="259"/>
        </pc:sldMkLst>
        <pc:spChg chg="mod">
          <ac:chgData name="Boone, Erin A." userId="e095943f-97b2-4873-b4f3-47292bb0d969" providerId="ADAL" clId="{D7FE1B24-9A1C-44BE-86F1-F684355879D2}" dt="2026-07-07T13:39:35.482" v="27" actId="20577"/>
          <ac:spMkLst>
            <pc:docMk/>
            <pc:sldMk cId="0" sldId="259"/>
            <ac:spMk id="22" creationId="{00000000-0000-0000-0000-000000000000}"/>
          </ac:spMkLst>
        </pc:spChg>
        <pc:spChg chg="add mod">
          <ac:chgData name="Boone, Erin A." userId="e095943f-97b2-4873-b4f3-47292bb0d969" providerId="ADAL" clId="{D7FE1B24-9A1C-44BE-86F1-F684355879D2}" dt="2026-07-22T19:42:08.766" v="978" actId="26606"/>
          <ac:spMkLst>
            <pc:docMk/>
            <pc:sldMk cId="0" sldId="259"/>
            <ac:spMk id="25" creationId="{00000000-0000-0000-0000-000000000000}"/>
          </ac:spMkLst>
        </pc:spChg>
      </pc:sldChg>
      <pc:sldChg chg="modSp mod modClrScheme chgLayout modNotesTx">
        <pc:chgData name="Boone, Erin A." userId="e095943f-97b2-4873-b4f3-47292bb0d969" providerId="ADAL" clId="{D7FE1B24-9A1C-44BE-86F1-F684355879D2}" dt="2026-07-28T13:58:02.499" v="1033" actId="20577"/>
        <pc:sldMkLst>
          <pc:docMk/>
          <pc:sldMk cId="0" sldId="260"/>
        </pc:sldMkLst>
        <pc:spChg chg="add mod">
          <ac:chgData name="Boone, Erin A." userId="e095943f-97b2-4873-b4f3-47292bb0d969" providerId="ADAL" clId="{D7FE1B24-9A1C-44BE-86F1-F684355879D2}" dt="2026-07-22T19:42:08.766" v="978" actId="26606"/>
          <ac:spMkLst>
            <pc:docMk/>
            <pc:sldMk cId="0" sldId="260"/>
            <ac:spMk id="25" creationId="{00000000-0000-0000-0000-000000000000}"/>
          </ac:spMkLst>
        </pc:spChg>
      </pc:sldChg>
      <pc:sldChg chg="modSp mod modClrScheme chgLayout modNotesTx">
        <pc:chgData name="Boone, Erin A." userId="e095943f-97b2-4873-b4f3-47292bb0d969" providerId="ADAL" clId="{D7FE1B24-9A1C-44BE-86F1-F684355879D2}" dt="2026-07-28T13:58:06.975" v="1034" actId="20577"/>
        <pc:sldMkLst>
          <pc:docMk/>
          <pc:sldMk cId="0" sldId="261"/>
        </pc:sldMkLst>
        <pc:spChg chg="mod">
          <ac:chgData name="Boone, Erin A." userId="e095943f-97b2-4873-b4f3-47292bb0d969" providerId="ADAL" clId="{D7FE1B24-9A1C-44BE-86F1-F684355879D2}" dt="2026-07-07T13:40:43.441" v="115" actId="20577"/>
          <ac:spMkLst>
            <pc:docMk/>
            <pc:sldMk cId="0" sldId="261"/>
            <ac:spMk id="10" creationId="{00000000-0000-0000-0000-000000000000}"/>
          </ac:spMkLst>
        </pc:spChg>
        <pc:spChg chg="add mod">
          <ac:chgData name="Boone, Erin A." userId="e095943f-97b2-4873-b4f3-47292bb0d969" providerId="ADAL" clId="{D7FE1B24-9A1C-44BE-86F1-F684355879D2}" dt="2026-07-22T19:42:08.766" v="978" actId="26606"/>
          <ac:spMkLst>
            <pc:docMk/>
            <pc:sldMk cId="0" sldId="261"/>
            <ac:spMk id="25" creationId="{00000000-0000-0000-0000-000000000000}"/>
          </ac:spMkLst>
        </pc:spChg>
      </pc:sldChg>
      <pc:sldChg chg="modSp mod modClrScheme chgLayout modNotesTx">
        <pc:chgData name="Boone, Erin A." userId="e095943f-97b2-4873-b4f3-47292bb0d969" providerId="ADAL" clId="{D7FE1B24-9A1C-44BE-86F1-F684355879D2}" dt="2026-07-28T13:58:15.563" v="1038" actId="20577"/>
        <pc:sldMkLst>
          <pc:docMk/>
          <pc:sldMk cId="0" sldId="263"/>
        </pc:sldMkLst>
        <pc:spChg chg="mod">
          <ac:chgData name="Boone, Erin A." userId="e095943f-97b2-4873-b4f3-47292bb0d969" providerId="ADAL" clId="{D7FE1B24-9A1C-44BE-86F1-F684355879D2}" dt="2026-07-07T13:41:55.840" v="261" actId="33524"/>
          <ac:spMkLst>
            <pc:docMk/>
            <pc:sldMk cId="0" sldId="263"/>
            <ac:spMk id="9" creationId="{00000000-0000-0000-0000-000000000000}"/>
          </ac:spMkLst>
        </pc:spChg>
        <pc:spChg chg="mod">
          <ac:chgData name="Boone, Erin A." userId="e095943f-97b2-4873-b4f3-47292bb0d969" providerId="ADAL" clId="{D7FE1B24-9A1C-44BE-86F1-F684355879D2}" dt="2026-07-07T13:42:21.070" v="319" actId="20577"/>
          <ac:spMkLst>
            <pc:docMk/>
            <pc:sldMk cId="0" sldId="263"/>
            <ac:spMk id="14" creationId="{00000000-0000-0000-0000-000000000000}"/>
          </ac:spMkLst>
        </pc:spChg>
        <pc:spChg chg="add mod">
          <ac:chgData name="Boone, Erin A." userId="e095943f-97b2-4873-b4f3-47292bb0d969" providerId="ADAL" clId="{D7FE1B24-9A1C-44BE-86F1-F684355879D2}" dt="2026-07-22T19:42:08.766" v="978" actId="26606"/>
          <ac:spMkLst>
            <pc:docMk/>
            <pc:sldMk cId="0" sldId="263"/>
            <ac:spMk id="27" creationId="{00000000-0000-0000-0000-000000000000}"/>
          </ac:spMkLst>
        </pc:spChg>
      </pc:sldChg>
      <pc:sldChg chg="modSp mod modClrScheme chgLayout modNotesTx">
        <pc:chgData name="Boone, Erin A." userId="e095943f-97b2-4873-b4f3-47292bb0d969" providerId="ADAL" clId="{D7FE1B24-9A1C-44BE-86F1-F684355879D2}" dt="2026-07-28T13:58:18.724" v="1039" actId="20577"/>
        <pc:sldMkLst>
          <pc:docMk/>
          <pc:sldMk cId="0" sldId="264"/>
        </pc:sldMkLst>
        <pc:spChg chg="mod">
          <ac:chgData name="Boone, Erin A." userId="e095943f-97b2-4873-b4f3-47292bb0d969" providerId="ADAL" clId="{D7FE1B24-9A1C-44BE-86F1-F684355879D2}" dt="2026-07-07T13:44:02.178" v="446" actId="20577"/>
          <ac:spMkLst>
            <pc:docMk/>
            <pc:sldMk cId="0" sldId="264"/>
            <ac:spMk id="19" creationId="{00000000-0000-0000-0000-000000000000}"/>
          </ac:spMkLst>
        </pc:spChg>
        <pc:spChg chg="add mod">
          <ac:chgData name="Boone, Erin A." userId="e095943f-97b2-4873-b4f3-47292bb0d969" providerId="ADAL" clId="{D7FE1B24-9A1C-44BE-86F1-F684355879D2}" dt="2026-07-22T19:42:08.766" v="978" actId="26606"/>
          <ac:spMkLst>
            <pc:docMk/>
            <pc:sldMk cId="0" sldId="264"/>
            <ac:spMk id="27" creationId="{00000000-0000-0000-0000-000000000000}"/>
          </ac:spMkLst>
        </pc:spChg>
      </pc:sldChg>
      <pc:sldChg chg="modSp mod modClrScheme chgLayout modNotesTx">
        <pc:chgData name="Boone, Erin A." userId="e095943f-97b2-4873-b4f3-47292bb0d969" providerId="ADAL" clId="{D7FE1B24-9A1C-44BE-86F1-F684355879D2}" dt="2026-07-28T13:58:22.186" v="1040" actId="20577"/>
        <pc:sldMkLst>
          <pc:docMk/>
          <pc:sldMk cId="0" sldId="265"/>
        </pc:sldMkLst>
        <pc:spChg chg="mod">
          <ac:chgData name="Boone, Erin A." userId="e095943f-97b2-4873-b4f3-47292bb0d969" providerId="ADAL" clId="{D7FE1B24-9A1C-44BE-86F1-F684355879D2}" dt="2026-07-07T13:49:17.964" v="496" actId="15"/>
          <ac:spMkLst>
            <pc:docMk/>
            <pc:sldMk cId="0" sldId="265"/>
            <ac:spMk id="8" creationId="{00000000-0000-0000-0000-000000000000}"/>
          </ac:spMkLst>
        </pc:spChg>
        <pc:spChg chg="add mod">
          <ac:chgData name="Boone, Erin A." userId="e095943f-97b2-4873-b4f3-47292bb0d969" providerId="ADAL" clId="{D7FE1B24-9A1C-44BE-86F1-F684355879D2}" dt="2026-07-22T19:42:08.766" v="978" actId="26606"/>
          <ac:spMkLst>
            <pc:docMk/>
            <pc:sldMk cId="0" sldId="265"/>
            <ac:spMk id="25" creationId="{00000000-0000-0000-0000-000000000000}"/>
          </ac:spMkLst>
        </pc:spChg>
      </pc:sldChg>
      <pc:sldChg chg="delSp modSp mod modClrScheme chgLayout modNotesTx">
        <pc:chgData name="Boone, Erin A." userId="e095943f-97b2-4873-b4f3-47292bb0d969" providerId="ADAL" clId="{D7FE1B24-9A1C-44BE-86F1-F684355879D2}" dt="2026-07-28T13:58:30.407" v="1043" actId="20577"/>
        <pc:sldMkLst>
          <pc:docMk/>
          <pc:sldMk cId="0" sldId="267"/>
        </pc:sldMkLst>
        <pc:spChg chg="mod">
          <ac:chgData name="Boone, Erin A." userId="e095943f-97b2-4873-b4f3-47292bb0d969" providerId="ADAL" clId="{D7FE1B24-9A1C-44BE-86F1-F684355879D2}" dt="2026-07-07T13:50:24.153" v="509" actId="403"/>
          <ac:spMkLst>
            <pc:docMk/>
            <pc:sldMk cId="0" sldId="267"/>
            <ac:spMk id="4" creationId="{00000000-0000-0000-0000-000000000000}"/>
          </ac:spMkLst>
        </pc:spChg>
        <pc:spChg chg="mod">
          <ac:chgData name="Boone, Erin A." userId="e095943f-97b2-4873-b4f3-47292bb0d969" providerId="ADAL" clId="{D7FE1B24-9A1C-44BE-86F1-F684355879D2}" dt="2026-07-07T13:51:00.363" v="544" actId="20577"/>
          <ac:spMkLst>
            <pc:docMk/>
            <pc:sldMk cId="0" sldId="267"/>
            <ac:spMk id="10" creationId="{00000000-0000-0000-0000-000000000000}"/>
          </ac:spMkLst>
        </pc:spChg>
        <pc:spChg chg="mod">
          <ac:chgData name="Boone, Erin A." userId="e095943f-97b2-4873-b4f3-47292bb0d969" providerId="ADAL" clId="{D7FE1B24-9A1C-44BE-86F1-F684355879D2}" dt="2026-07-07T13:50:42.620" v="518" actId="6549"/>
          <ac:spMkLst>
            <pc:docMk/>
            <pc:sldMk cId="0" sldId="267"/>
            <ac:spMk id="12" creationId="{00000000-0000-0000-0000-000000000000}"/>
          </ac:spMkLst>
        </pc:spChg>
        <pc:spChg chg="mod">
          <ac:chgData name="Boone, Erin A." userId="e095943f-97b2-4873-b4f3-47292bb0d969" providerId="ADAL" clId="{D7FE1B24-9A1C-44BE-86F1-F684355879D2}" dt="2026-07-07T13:50:51.790" v="532" actId="20577"/>
          <ac:spMkLst>
            <pc:docMk/>
            <pc:sldMk cId="0" sldId="267"/>
            <ac:spMk id="13" creationId="{00000000-0000-0000-0000-000000000000}"/>
          </ac:spMkLst>
        </pc:spChg>
        <pc:spChg chg="mod">
          <ac:chgData name="Boone, Erin A." userId="e095943f-97b2-4873-b4f3-47292bb0d969" providerId="ADAL" clId="{D7FE1B24-9A1C-44BE-86F1-F684355879D2}" dt="2026-07-07T13:50:17.897" v="507" actId="403"/>
          <ac:spMkLst>
            <pc:docMk/>
            <pc:sldMk cId="0" sldId="267"/>
            <ac:spMk id="15" creationId="{00000000-0000-0000-0000-000000000000}"/>
          </ac:spMkLst>
        </pc:spChg>
        <pc:spChg chg="add mod">
          <ac:chgData name="Boone, Erin A." userId="e095943f-97b2-4873-b4f3-47292bb0d969" providerId="ADAL" clId="{D7FE1B24-9A1C-44BE-86F1-F684355879D2}" dt="2026-07-22T19:42:08.766" v="978" actId="26606"/>
          <ac:spMkLst>
            <pc:docMk/>
            <pc:sldMk cId="0" sldId="267"/>
            <ac:spMk id="25" creationId="{00000000-0000-0000-0000-000000000000}"/>
          </ac:spMkLst>
        </pc:spChg>
      </pc:sldChg>
      <pc:sldChg chg="mod modClrScheme chgLayout modNotesTx">
        <pc:chgData name="Boone, Erin A." userId="e095943f-97b2-4873-b4f3-47292bb0d969" providerId="ADAL" clId="{D7FE1B24-9A1C-44BE-86F1-F684355879D2}" dt="2026-07-28T13:54:47.026" v="1020" actId="20577"/>
        <pc:sldMkLst>
          <pc:docMk/>
          <pc:sldMk cId="3357745441" sldId="268"/>
        </pc:sldMkLst>
      </pc:sldChg>
      <pc:sldChg chg="mod modClrScheme chgLayout modNotesTx">
        <pc:chgData name="Boone, Erin A." userId="e095943f-97b2-4873-b4f3-47292bb0d969" providerId="ADAL" clId="{D7FE1B24-9A1C-44BE-86F1-F684355879D2}" dt="2026-07-28T13:54:49.279" v="1021" actId="20577"/>
        <pc:sldMkLst>
          <pc:docMk/>
          <pc:sldMk cId="3135818237" sldId="269"/>
        </pc:sldMkLst>
      </pc:sldChg>
      <pc:sldChg chg="mod modClrScheme chgLayout modNotesTx">
        <pc:chgData name="Boone, Erin A." userId="e095943f-97b2-4873-b4f3-47292bb0d969" providerId="ADAL" clId="{D7FE1B24-9A1C-44BE-86F1-F684355879D2}" dt="2026-07-28T13:54:51.885" v="1022" actId="20577"/>
        <pc:sldMkLst>
          <pc:docMk/>
          <pc:sldMk cId="2306642971" sldId="270"/>
        </pc:sldMkLst>
      </pc:sldChg>
      <pc:sldChg chg="modNotesTx">
        <pc:chgData name="Boone, Erin A." userId="e095943f-97b2-4873-b4f3-47292bb0d969" providerId="ADAL" clId="{D7FE1B24-9A1C-44BE-86F1-F684355879D2}" dt="2026-07-28T13:54:55.781" v="1023" actId="20577"/>
        <pc:sldMkLst>
          <pc:docMk/>
          <pc:sldMk cId="499754087" sldId="272"/>
        </pc:sldMkLst>
      </pc:sldChg>
      <pc:sldChg chg="addSp modSp mod ord setBg modNotesTx">
        <pc:chgData name="Boone, Erin A." userId="e095943f-97b2-4873-b4f3-47292bb0d969" providerId="ADAL" clId="{D7FE1B24-9A1C-44BE-86F1-F684355879D2}" dt="2026-07-28T13:57:33.888" v="1025" actId="20577"/>
        <pc:sldMkLst>
          <pc:docMk/>
          <pc:sldMk cId="3517592867" sldId="273"/>
        </pc:sldMkLst>
        <pc:spChg chg="add mod">
          <ac:chgData name="Boone, Erin A." userId="e095943f-97b2-4873-b4f3-47292bb0d969" providerId="ADAL" clId="{D7FE1B24-9A1C-44BE-86F1-F684355879D2}" dt="2026-07-14T20:37:26.920" v="615" actId="1076"/>
          <ac:spMkLst>
            <pc:docMk/>
            <pc:sldMk cId="3517592867" sldId="273"/>
            <ac:spMk id="4" creationId="{A0EF0839-F048-3CAC-0F6D-9F2D7C60BBF1}"/>
          </ac:spMkLst>
        </pc:spChg>
        <pc:spChg chg="add">
          <ac:chgData name="Boone, Erin A." userId="e095943f-97b2-4873-b4f3-47292bb0d969" providerId="ADAL" clId="{D7FE1B24-9A1C-44BE-86F1-F684355879D2}" dt="2026-07-14T20:27:55.376" v="546" actId="26606"/>
          <ac:spMkLst>
            <pc:docMk/>
            <pc:sldMk cId="3517592867" sldId="273"/>
            <ac:spMk id="8" creationId="{8DAAB828-02C8-4111-AC14-FF5ACEDDFE37}"/>
          </ac:spMkLst>
        </pc:spChg>
        <pc:grpChg chg="add">
          <ac:chgData name="Boone, Erin A." userId="e095943f-97b2-4873-b4f3-47292bb0d969" providerId="ADAL" clId="{D7FE1B24-9A1C-44BE-86F1-F684355879D2}" dt="2026-07-14T20:27:55.376" v="546" actId="26606"/>
          <ac:grpSpMkLst>
            <pc:docMk/>
            <pc:sldMk cId="3517592867" sldId="273"/>
            <ac:grpSpMk id="10" creationId="{C32D4553-E775-4F16-9A6F-FED8D166A5B7}"/>
          </ac:grpSpMkLst>
        </pc:grpChg>
        <pc:picChg chg="add mod">
          <ac:chgData name="Boone, Erin A." userId="e095943f-97b2-4873-b4f3-47292bb0d969" providerId="ADAL" clId="{D7FE1B24-9A1C-44BE-86F1-F684355879D2}" dt="2026-07-14T20:28:47.107" v="557" actId="1076"/>
          <ac:picMkLst>
            <pc:docMk/>
            <pc:sldMk cId="3517592867" sldId="273"/>
            <ac:picMk id="3" creationId="{976E9077-C62C-FCC3-C52B-ADBDF708CC64}"/>
          </ac:picMkLst>
        </pc:picChg>
        <pc:picChg chg="add mod">
          <ac:chgData name="Boone, Erin A." userId="e095943f-97b2-4873-b4f3-47292bb0d969" providerId="ADAL" clId="{D7FE1B24-9A1C-44BE-86F1-F684355879D2}" dt="2026-07-14T20:37:41.438" v="617" actId="1076"/>
          <ac:picMkLst>
            <pc:docMk/>
            <pc:sldMk cId="3517592867" sldId="273"/>
            <ac:picMk id="6" creationId="{7B952C52-4216-C80A-1D19-523C56BF0FBF}"/>
          </ac:picMkLst>
        </pc:picChg>
      </pc:sldChg>
      <pc:sldChg chg="modSp mod modClrScheme chgLayout modNotesTx">
        <pc:chgData name="Boone, Erin A." userId="e095943f-97b2-4873-b4f3-47292bb0d969" providerId="ADAL" clId="{D7FE1B24-9A1C-44BE-86F1-F684355879D2}" dt="2026-07-28T13:58:27.630" v="1042" actId="20577"/>
        <pc:sldMkLst>
          <pc:docMk/>
          <pc:sldMk cId="2928770717" sldId="274"/>
        </pc:sldMkLst>
        <pc:spChg chg="add mod">
          <ac:chgData name="Boone, Erin A." userId="e095943f-97b2-4873-b4f3-47292bb0d969" providerId="ADAL" clId="{D7FE1B24-9A1C-44BE-86F1-F684355879D2}" dt="2026-07-22T19:42:08.766" v="978" actId="26606"/>
          <ac:spMkLst>
            <pc:docMk/>
            <pc:sldMk cId="2928770717" sldId="274"/>
            <ac:spMk id="25" creationId="{04262DA4-F220-053C-DA88-D01B2446160D}"/>
          </ac:spMkLst>
        </pc:spChg>
      </pc:sldChg>
      <pc:sldChg chg="modNotesTx">
        <pc:chgData name="Boone, Erin A." userId="e095943f-97b2-4873-b4f3-47292bb0d969" providerId="ADAL" clId="{D7FE1B24-9A1C-44BE-86F1-F684355879D2}" dt="2026-07-28T13:58:24.944" v="1041" actId="20577"/>
        <pc:sldMkLst>
          <pc:docMk/>
          <pc:sldMk cId="921344766" sldId="275"/>
        </pc:sldMkLst>
      </pc:sldChg>
      <pc:sldChg chg="addSp modSp new mod setBg modNotesTx">
        <pc:chgData name="Boone, Erin A." userId="e095943f-97b2-4873-b4f3-47292bb0d969" providerId="ADAL" clId="{D7FE1B24-9A1C-44BE-86F1-F684355879D2}" dt="2026-07-28T13:57:43.747" v="1028" actId="20577"/>
        <pc:sldMkLst>
          <pc:docMk/>
          <pc:sldMk cId="880630187" sldId="276"/>
        </pc:sldMkLst>
        <pc:spChg chg="add mod">
          <ac:chgData name="Boone, Erin A." userId="e095943f-97b2-4873-b4f3-47292bb0d969" providerId="ADAL" clId="{D7FE1B24-9A1C-44BE-86F1-F684355879D2}" dt="2026-07-14T20:37:08" v="601" actId="1076"/>
          <ac:spMkLst>
            <pc:docMk/>
            <pc:sldMk cId="880630187" sldId="276"/>
            <ac:spMk id="4" creationId="{DB79174B-C648-ED44-7E40-F452785F08F9}"/>
          </ac:spMkLst>
        </pc:spChg>
        <pc:spChg chg="add">
          <ac:chgData name="Boone, Erin A." userId="e095943f-97b2-4873-b4f3-47292bb0d969" providerId="ADAL" clId="{D7FE1B24-9A1C-44BE-86F1-F684355879D2}" dt="2026-07-14T20:28:22.180" v="551" actId="26606"/>
          <ac:spMkLst>
            <pc:docMk/>
            <pc:sldMk cId="880630187" sldId="276"/>
            <ac:spMk id="8" creationId="{8DAAB828-02C8-4111-AC14-FF5ACEDDFE37}"/>
          </ac:spMkLst>
        </pc:spChg>
        <pc:grpChg chg="add">
          <ac:chgData name="Boone, Erin A." userId="e095943f-97b2-4873-b4f3-47292bb0d969" providerId="ADAL" clId="{D7FE1B24-9A1C-44BE-86F1-F684355879D2}" dt="2026-07-14T20:28:22.180" v="551" actId="26606"/>
          <ac:grpSpMkLst>
            <pc:docMk/>
            <pc:sldMk cId="880630187" sldId="276"/>
            <ac:grpSpMk id="10" creationId="{C32D4553-E775-4F16-9A6F-FED8D166A5B7}"/>
          </ac:grpSpMkLst>
        </pc:grpChg>
        <pc:picChg chg="add mod">
          <ac:chgData name="Boone, Erin A." userId="e095943f-97b2-4873-b4f3-47292bb0d969" providerId="ADAL" clId="{D7FE1B24-9A1C-44BE-86F1-F684355879D2}" dt="2026-07-14T20:28:31.062" v="554" actId="1076"/>
          <ac:picMkLst>
            <pc:docMk/>
            <pc:sldMk cId="880630187" sldId="276"/>
            <ac:picMk id="3" creationId="{B8831B8A-FD86-E600-88A8-FF1B553D80E5}"/>
          </ac:picMkLst>
        </pc:picChg>
        <pc:picChg chg="add mod">
          <ac:chgData name="Boone, Erin A." userId="e095943f-97b2-4873-b4f3-47292bb0d969" providerId="ADAL" clId="{D7FE1B24-9A1C-44BE-86F1-F684355879D2}" dt="2026-07-14T20:38:00.699" v="619" actId="1076"/>
          <ac:picMkLst>
            <pc:docMk/>
            <pc:sldMk cId="880630187" sldId="276"/>
            <ac:picMk id="6" creationId="{42571013-C765-A0D3-AD91-533CAD31DB75}"/>
          </ac:picMkLst>
        </pc:picChg>
      </pc:sldChg>
      <pc:sldChg chg="addSp modSp new mod ord setBg modNotesTx">
        <pc:chgData name="Boone, Erin A." userId="e095943f-97b2-4873-b4f3-47292bb0d969" providerId="ADAL" clId="{D7FE1B24-9A1C-44BE-86F1-F684355879D2}" dt="2026-07-28T13:57:41.137" v="1027" actId="20577"/>
        <pc:sldMkLst>
          <pc:docMk/>
          <pc:sldMk cId="1132998997" sldId="277"/>
        </pc:sldMkLst>
        <pc:spChg chg="add">
          <ac:chgData name="Boone, Erin A." userId="e095943f-97b2-4873-b4f3-47292bb0d969" providerId="ADAL" clId="{D7FE1B24-9A1C-44BE-86F1-F684355879D2}" dt="2026-07-14T20:29:04.109" v="560" actId="26606"/>
          <ac:spMkLst>
            <pc:docMk/>
            <pc:sldMk cId="1132998997" sldId="277"/>
            <ac:spMk id="8" creationId="{8DAAB828-02C8-4111-AC14-FF5ACEDDFE37}"/>
          </ac:spMkLst>
        </pc:spChg>
        <pc:grpChg chg="add">
          <ac:chgData name="Boone, Erin A." userId="e095943f-97b2-4873-b4f3-47292bb0d969" providerId="ADAL" clId="{D7FE1B24-9A1C-44BE-86F1-F684355879D2}" dt="2026-07-14T20:29:04.109" v="560" actId="26606"/>
          <ac:grpSpMkLst>
            <pc:docMk/>
            <pc:sldMk cId="1132998997" sldId="277"/>
            <ac:grpSpMk id="10" creationId="{C32D4553-E775-4F16-9A6F-FED8D166A5B7}"/>
          </ac:grpSpMkLst>
        </pc:grpChg>
        <pc:picChg chg="add mod">
          <ac:chgData name="Boone, Erin A." userId="e095943f-97b2-4873-b4f3-47292bb0d969" providerId="ADAL" clId="{D7FE1B24-9A1C-44BE-86F1-F684355879D2}" dt="2026-07-14T20:29:13.987" v="563" actId="1076"/>
          <ac:picMkLst>
            <pc:docMk/>
            <pc:sldMk cId="1132998997" sldId="277"/>
            <ac:picMk id="3" creationId="{199244FC-CA9F-23AF-3F2F-4F33986C5693}"/>
          </ac:picMkLst>
        </pc:picChg>
      </pc:sldChg>
      <pc:sldChg chg="addSp modSp new mod ord setBg modNotesTx">
        <pc:chgData name="Boone, Erin A." userId="e095943f-97b2-4873-b4f3-47292bb0d969" providerId="ADAL" clId="{D7FE1B24-9A1C-44BE-86F1-F684355879D2}" dt="2026-07-28T13:57:36.888" v="1026" actId="20577"/>
        <pc:sldMkLst>
          <pc:docMk/>
          <pc:sldMk cId="753570244" sldId="278"/>
        </pc:sldMkLst>
        <pc:spChg chg="add">
          <ac:chgData name="Boone, Erin A." userId="e095943f-97b2-4873-b4f3-47292bb0d969" providerId="ADAL" clId="{D7FE1B24-9A1C-44BE-86F1-F684355879D2}" dt="2026-07-14T20:32:48.381" v="568" actId="26606"/>
          <ac:spMkLst>
            <pc:docMk/>
            <pc:sldMk cId="753570244" sldId="278"/>
            <ac:spMk id="8" creationId="{8DAAB828-02C8-4111-AC14-FF5ACEDDFE37}"/>
          </ac:spMkLst>
        </pc:spChg>
        <pc:grpChg chg="add">
          <ac:chgData name="Boone, Erin A." userId="e095943f-97b2-4873-b4f3-47292bb0d969" providerId="ADAL" clId="{D7FE1B24-9A1C-44BE-86F1-F684355879D2}" dt="2026-07-14T20:32:48.381" v="568" actId="26606"/>
          <ac:grpSpMkLst>
            <pc:docMk/>
            <pc:sldMk cId="753570244" sldId="278"/>
            <ac:grpSpMk id="10" creationId="{C32D4553-E775-4F16-9A6F-FED8D166A5B7}"/>
          </ac:grpSpMkLst>
        </pc:grpChg>
        <pc:picChg chg="add mod">
          <ac:chgData name="Boone, Erin A." userId="e095943f-97b2-4873-b4f3-47292bb0d969" providerId="ADAL" clId="{D7FE1B24-9A1C-44BE-86F1-F684355879D2}" dt="2026-07-14T20:32:57.319" v="571" actId="1076"/>
          <ac:picMkLst>
            <pc:docMk/>
            <pc:sldMk cId="753570244" sldId="278"/>
            <ac:picMk id="3" creationId="{965E2ADF-5B77-12E2-CBE5-CD22D5B2D512}"/>
          </ac:picMkLst>
        </pc:picChg>
        <pc:picChg chg="add mod">
          <ac:chgData name="Boone, Erin A." userId="e095943f-97b2-4873-b4f3-47292bb0d969" providerId="ADAL" clId="{D7FE1B24-9A1C-44BE-86F1-F684355879D2}" dt="2026-07-14T20:38:16.198" v="621" actId="1076"/>
          <ac:picMkLst>
            <pc:docMk/>
            <pc:sldMk cId="753570244" sldId="278"/>
            <ac:picMk id="5" creationId="{9620087B-6525-C3B4-EECA-4B6B849B3E7C}"/>
          </ac:picMkLst>
        </pc:picChg>
      </pc:sldChg>
      <pc:sldChg chg="addSp modSp new mod ord setBg modNotesTx">
        <pc:chgData name="Boone, Erin A." userId="e095943f-97b2-4873-b4f3-47292bb0d969" providerId="ADAL" clId="{D7FE1B24-9A1C-44BE-86F1-F684355879D2}" dt="2026-07-28T13:57:46.358" v="1029" actId="20577"/>
        <pc:sldMkLst>
          <pc:docMk/>
          <pc:sldMk cId="606619913" sldId="279"/>
        </pc:sldMkLst>
        <pc:spChg chg="add">
          <ac:chgData name="Boone, Erin A." userId="e095943f-97b2-4873-b4f3-47292bb0d969" providerId="ADAL" clId="{D7FE1B24-9A1C-44BE-86F1-F684355879D2}" dt="2026-07-14T20:33:46.736" v="577" actId="26606"/>
          <ac:spMkLst>
            <pc:docMk/>
            <pc:sldMk cId="606619913" sldId="279"/>
            <ac:spMk id="8" creationId="{8DAAB828-02C8-4111-AC14-FF5ACEDDFE37}"/>
          </ac:spMkLst>
        </pc:spChg>
        <pc:grpChg chg="add">
          <ac:chgData name="Boone, Erin A." userId="e095943f-97b2-4873-b4f3-47292bb0d969" providerId="ADAL" clId="{D7FE1B24-9A1C-44BE-86F1-F684355879D2}" dt="2026-07-14T20:33:46.736" v="577" actId="26606"/>
          <ac:grpSpMkLst>
            <pc:docMk/>
            <pc:sldMk cId="606619913" sldId="279"/>
            <ac:grpSpMk id="10" creationId="{C32D4553-E775-4F16-9A6F-FED8D166A5B7}"/>
          </ac:grpSpMkLst>
        </pc:grpChg>
        <pc:picChg chg="add mod">
          <ac:chgData name="Boone, Erin A." userId="e095943f-97b2-4873-b4f3-47292bb0d969" providerId="ADAL" clId="{D7FE1B24-9A1C-44BE-86F1-F684355879D2}" dt="2026-07-14T20:33:55.236" v="580" actId="1076"/>
          <ac:picMkLst>
            <pc:docMk/>
            <pc:sldMk cId="606619913" sldId="279"/>
            <ac:picMk id="3" creationId="{31528999-D015-145F-929D-CEF751392CE1}"/>
          </ac:picMkLst>
        </pc:picChg>
      </pc:sldChg>
      <pc:sldChg chg="addSp modSp new mod ord setBg modNotesTx">
        <pc:chgData name="Boone, Erin A." userId="e095943f-97b2-4873-b4f3-47292bb0d969" providerId="ADAL" clId="{D7FE1B24-9A1C-44BE-86F1-F684355879D2}" dt="2026-07-28T13:54:58.274" v="1024" actId="20577"/>
        <pc:sldMkLst>
          <pc:docMk/>
          <pc:sldMk cId="4207398874" sldId="280"/>
        </pc:sldMkLst>
        <pc:spChg chg="add">
          <ac:chgData name="Boone, Erin A." userId="e095943f-97b2-4873-b4f3-47292bb0d969" providerId="ADAL" clId="{D7FE1B24-9A1C-44BE-86F1-F684355879D2}" dt="2026-07-14T20:33:43.380" v="576" actId="26606"/>
          <ac:spMkLst>
            <pc:docMk/>
            <pc:sldMk cId="4207398874" sldId="280"/>
            <ac:spMk id="8" creationId="{8DAAB828-02C8-4111-AC14-FF5ACEDDFE37}"/>
          </ac:spMkLst>
        </pc:spChg>
        <pc:grpChg chg="add">
          <ac:chgData name="Boone, Erin A." userId="e095943f-97b2-4873-b4f3-47292bb0d969" providerId="ADAL" clId="{D7FE1B24-9A1C-44BE-86F1-F684355879D2}" dt="2026-07-14T20:33:43.380" v="576" actId="26606"/>
          <ac:grpSpMkLst>
            <pc:docMk/>
            <pc:sldMk cId="4207398874" sldId="280"/>
            <ac:grpSpMk id="10" creationId="{C32D4553-E775-4F16-9A6F-FED8D166A5B7}"/>
          </ac:grpSpMkLst>
        </pc:grpChg>
        <pc:picChg chg="add mod">
          <ac:chgData name="Boone, Erin A." userId="e095943f-97b2-4873-b4f3-47292bb0d969" providerId="ADAL" clId="{D7FE1B24-9A1C-44BE-86F1-F684355879D2}" dt="2026-07-14T20:34:04.963" v="583" actId="1076"/>
          <ac:picMkLst>
            <pc:docMk/>
            <pc:sldMk cId="4207398874" sldId="280"/>
            <ac:picMk id="3" creationId="{04A754B0-6341-3593-3A71-13D9D1DFE0F3}"/>
          </ac:picMkLst>
        </pc:picChg>
      </pc:sldChg>
      <pc:sldChg chg="addSp delSp modSp new mod setBg modNotesTx">
        <pc:chgData name="Boone, Erin A." userId="e095943f-97b2-4873-b4f3-47292bb0d969" providerId="ADAL" clId="{D7FE1B24-9A1C-44BE-86F1-F684355879D2}" dt="2026-07-28T13:57:53.614" v="1031" actId="20577"/>
        <pc:sldMkLst>
          <pc:docMk/>
          <pc:sldMk cId="1584203798" sldId="281"/>
        </pc:sldMkLst>
        <pc:spChg chg="add">
          <ac:chgData name="Boone, Erin A." userId="e095943f-97b2-4873-b4f3-47292bb0d969" providerId="ADAL" clId="{D7FE1B24-9A1C-44BE-86F1-F684355879D2}" dt="2026-07-15T19:57:46.966" v="644" actId="26606"/>
          <ac:spMkLst>
            <pc:docMk/>
            <pc:sldMk cId="1584203798" sldId="281"/>
            <ac:spMk id="40" creationId="{42A4FC2C-047E-45A5-965D-8E1E3BF09BC6}"/>
          </ac:spMkLst>
        </pc:spChg>
        <pc:picChg chg="add mod">
          <ac:chgData name="Boone, Erin A." userId="e095943f-97b2-4873-b4f3-47292bb0d969" providerId="ADAL" clId="{D7FE1B24-9A1C-44BE-86F1-F684355879D2}" dt="2026-07-15T19:57:46.966" v="644" actId="26606"/>
          <ac:picMkLst>
            <pc:docMk/>
            <pc:sldMk cId="1584203798" sldId="281"/>
            <ac:picMk id="35" creationId="{A9260443-9A83-AC3F-EEAD-073D5E584686}"/>
          </ac:picMkLst>
        </pc:picChg>
      </pc:sldChg>
      <pc:sldChg chg="addSp delSp modSp new mod setBg modNotesTx">
        <pc:chgData name="Boone, Erin A." userId="e095943f-97b2-4873-b4f3-47292bb0d969" providerId="ADAL" clId="{D7FE1B24-9A1C-44BE-86F1-F684355879D2}" dt="2026-07-28T13:58:11.985" v="1037" actId="6549"/>
        <pc:sldMkLst>
          <pc:docMk/>
          <pc:sldMk cId="3465672740" sldId="283"/>
        </pc:sldMkLst>
        <pc:spChg chg="add mod">
          <ac:chgData name="Boone, Erin A." userId="e095943f-97b2-4873-b4f3-47292bb0d969" providerId="ADAL" clId="{D7FE1B24-9A1C-44BE-86F1-F684355879D2}" dt="2026-07-22T17:56:57.871" v="711" actId="20577"/>
          <ac:spMkLst>
            <pc:docMk/>
            <pc:sldMk cId="3465672740" sldId="283"/>
            <ac:spMk id="9" creationId="{6B659AAB-98B9-0C12-07C5-36D07B0C4AF1}"/>
          </ac:spMkLst>
        </pc:spChg>
        <pc:spChg chg="add">
          <ac:chgData name="Boone, Erin A." userId="e095943f-97b2-4873-b4f3-47292bb0d969" providerId="ADAL" clId="{D7FE1B24-9A1C-44BE-86F1-F684355879D2}" dt="2026-07-22T17:56:16.407" v="704" actId="26606"/>
          <ac:spMkLst>
            <pc:docMk/>
            <pc:sldMk cId="3465672740" sldId="283"/>
            <ac:spMk id="24" creationId="{69D184B2-2226-4E31-BCCB-444330767440}"/>
          </ac:spMkLst>
        </pc:spChg>
        <pc:spChg chg="add">
          <ac:chgData name="Boone, Erin A." userId="e095943f-97b2-4873-b4f3-47292bb0d969" providerId="ADAL" clId="{D7FE1B24-9A1C-44BE-86F1-F684355879D2}" dt="2026-07-22T17:56:16.407" v="704" actId="26606"/>
          <ac:spMkLst>
            <pc:docMk/>
            <pc:sldMk cId="3465672740" sldId="283"/>
            <ac:spMk id="26" creationId="{1AC4D4E3-486A-464A-8EC8-D44881097267}"/>
          </ac:spMkLst>
        </pc:spChg>
        <pc:spChg chg="add">
          <ac:chgData name="Boone, Erin A." userId="e095943f-97b2-4873-b4f3-47292bb0d969" providerId="ADAL" clId="{D7FE1B24-9A1C-44BE-86F1-F684355879D2}" dt="2026-07-22T17:56:16.407" v="704" actId="26606"/>
          <ac:spMkLst>
            <pc:docMk/>
            <pc:sldMk cId="3465672740" sldId="283"/>
            <ac:spMk id="28" creationId="{864DE13E-58EB-4475-B79C-0D4FC651239B}"/>
          </ac:spMkLst>
        </pc:spChg>
        <pc:picChg chg="add mod">
          <ac:chgData name="Boone, Erin A." userId="e095943f-97b2-4873-b4f3-47292bb0d969" providerId="ADAL" clId="{D7FE1B24-9A1C-44BE-86F1-F684355879D2}" dt="2026-07-22T17:57:13.711" v="715" actId="1076"/>
          <ac:picMkLst>
            <pc:docMk/>
            <pc:sldMk cId="3465672740" sldId="283"/>
            <ac:picMk id="5" creationId="{612047CA-F83F-A398-28B5-8089A9C01587}"/>
          </ac:picMkLst>
        </pc:picChg>
        <pc:picChg chg="add mod">
          <ac:chgData name="Boone, Erin A." userId="e095943f-97b2-4873-b4f3-47292bb0d969" providerId="ADAL" clId="{D7FE1B24-9A1C-44BE-86F1-F684355879D2}" dt="2026-07-22T17:57:06.759" v="713" actId="1076"/>
          <ac:picMkLst>
            <pc:docMk/>
            <pc:sldMk cId="3465672740" sldId="283"/>
            <ac:picMk id="7" creationId="{DEF22B95-59F4-560F-CC96-CF116C684DD6}"/>
          </ac:picMkLst>
        </pc:picChg>
        <pc:cxnChg chg="add">
          <ac:chgData name="Boone, Erin A." userId="e095943f-97b2-4873-b4f3-47292bb0d969" providerId="ADAL" clId="{D7FE1B24-9A1C-44BE-86F1-F684355879D2}" dt="2026-07-22T17:56:16.407" v="704" actId="26606"/>
          <ac:cxnSpMkLst>
            <pc:docMk/>
            <pc:sldMk cId="3465672740" sldId="283"/>
            <ac:cxnSpMk id="30" creationId="{02E9B2EE-76CA-47F3-9977-3F2FCB7FD252}"/>
          </ac:cxnSpMkLst>
        </pc:cxnChg>
      </pc:sldChg>
      <pc:sldChg chg="modSp add mod modNotesTx">
        <pc:chgData name="Boone, Erin A." userId="e095943f-97b2-4873-b4f3-47292bb0d969" providerId="ADAL" clId="{D7FE1B24-9A1C-44BE-86F1-F684355879D2}" dt="2026-07-28T13:57:56.848" v="1032" actId="20577"/>
        <pc:sldMkLst>
          <pc:docMk/>
          <pc:sldMk cId="0" sldId="284"/>
        </pc:sldMkLst>
        <pc:spChg chg="mod">
          <ac:chgData name="Boone, Erin A." userId="e095943f-97b2-4873-b4f3-47292bb0d969" providerId="ADAL" clId="{D7FE1B24-9A1C-44BE-86F1-F684355879D2}" dt="2026-07-22T19:47:38.276" v="1009" actId="1037"/>
          <ac:spMkLst>
            <pc:docMk/>
            <pc:sldMk cId="0" sldId="284"/>
            <ac:spMk id="119" creationId="{00000000-0000-0000-0000-000000000000}"/>
          </ac:spMkLst>
        </pc:spChg>
        <pc:spChg chg="mod">
          <ac:chgData name="Boone, Erin A." userId="e095943f-97b2-4873-b4f3-47292bb0d969" providerId="ADAL" clId="{D7FE1B24-9A1C-44BE-86F1-F684355879D2}" dt="2026-07-22T19:47:01.243" v="989" actId="21"/>
          <ac:spMkLst>
            <pc:docMk/>
            <pc:sldMk cId="0" sldId="284"/>
            <ac:spMk id="126" creationId="{00000000-0000-0000-0000-000000000000}"/>
          </ac:spMkLst>
        </pc:spChg>
        <pc:spChg chg="mod">
          <ac:chgData name="Boone, Erin A." userId="e095943f-97b2-4873-b4f3-47292bb0d969" providerId="ADAL" clId="{D7FE1B24-9A1C-44BE-86F1-F684355879D2}" dt="2026-07-22T19:47:12.006" v="991" actId="20577"/>
          <ac:spMkLst>
            <pc:docMk/>
            <pc:sldMk cId="0" sldId="284"/>
            <ac:spMk id="127" creationId="{00000000-0000-0000-0000-000000000000}"/>
          </ac:spMkLst>
        </pc:spChg>
        <pc:spChg chg="mod">
          <ac:chgData name="Boone, Erin A." userId="e095943f-97b2-4873-b4f3-47292bb0d969" providerId="ADAL" clId="{D7FE1B24-9A1C-44BE-86F1-F684355879D2}" dt="2026-07-22T19:47:18.754" v="992" actId="21"/>
          <ac:spMkLst>
            <pc:docMk/>
            <pc:sldMk cId="0" sldId="284"/>
            <ac:spMk id="130" creationId="{00000000-0000-0000-0000-000000000000}"/>
          </ac:spMkLst>
        </pc:spChg>
        <pc:spChg chg="mod">
          <ac:chgData name="Boone, Erin A." userId="e095943f-97b2-4873-b4f3-47292bb0d969" providerId="ADAL" clId="{D7FE1B24-9A1C-44BE-86F1-F684355879D2}" dt="2026-07-22T19:47:26.881" v="1004" actId="6549"/>
          <ac:spMkLst>
            <pc:docMk/>
            <pc:sldMk cId="0" sldId="284"/>
            <ac:spMk id="134" creationId="{00000000-0000-0000-0000-000000000000}"/>
          </ac:spMkLst>
        </pc:spChg>
        <pc:spChg chg="mod">
          <ac:chgData name="Boone, Erin A." userId="e095943f-97b2-4873-b4f3-47292bb0d969" providerId="ADAL" clId="{D7FE1B24-9A1C-44BE-86F1-F684355879D2}" dt="2026-07-22T19:47:42.051" v="1011" actId="20577"/>
          <ac:spMkLst>
            <pc:docMk/>
            <pc:sldMk cId="0" sldId="284"/>
            <ac:spMk id="138" creationId="{00000000-0000-0000-0000-000000000000}"/>
          </ac:spMkLst>
        </pc:spChg>
        <pc:spChg chg="mod">
          <ac:chgData name="Boone, Erin A." userId="e095943f-97b2-4873-b4f3-47292bb0d969" providerId="ADAL" clId="{D7FE1B24-9A1C-44BE-86F1-F684355879D2}" dt="2026-07-27T21:22:46.133" v="1016"/>
          <ac:spMkLst>
            <pc:docMk/>
            <pc:sldMk cId="0" sldId="284"/>
            <ac:spMk id="139" creationId="{00000000-0000-0000-0000-000000000000}"/>
          </ac:spMkLst>
        </pc:spChg>
      </pc:sldChg>
      <pc:sldMasterChg chg="add addSldLayout delSldLayout modSldLayout sldLayoutOrd">
        <pc:chgData name="Boone, Erin A." userId="e095943f-97b2-4873-b4f3-47292bb0d969" providerId="ADAL" clId="{D7FE1B24-9A1C-44BE-86F1-F684355879D2}" dt="2026-07-22T19:42:08.766" v="978" actId="26606"/>
        <pc:sldMasterMkLst>
          <pc:docMk/>
          <pc:sldMasterMk cId="0" sldId="2147483648"/>
        </pc:sldMasterMkLst>
        <pc:sldLayoutChg chg="mod ord">
          <pc:chgData name="Boone, Erin A." userId="e095943f-97b2-4873-b4f3-47292bb0d969" providerId="ADAL" clId="{D7FE1B24-9A1C-44BE-86F1-F684355879D2}" dt="2026-07-22T19:42:08.766" v="978" actId="26606"/>
          <pc:sldLayoutMkLst>
            <pc:docMk/>
            <pc:sldMasterMk cId="0" sldId="2147483648"/>
            <pc:sldLayoutMk cId="0" sldId="2147483649"/>
          </pc:sldLayoutMkLst>
        </pc:sldLayoutChg>
        <pc:sldLayoutChg chg="add">
          <pc:chgData name="Boone, Erin A." userId="e095943f-97b2-4873-b4f3-47292bb0d969" providerId="ADAL" clId="{D7FE1B24-9A1C-44BE-86F1-F684355879D2}" dt="2026-07-22T19:42:08.766" v="978" actId="26606"/>
          <pc:sldLayoutMkLst>
            <pc:docMk/>
            <pc:sldMasterMk cId="0" sldId="2147483648"/>
            <pc:sldLayoutMk cId="0"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611188"/>
          </a:xfrm>
          <a:prstGeom prst="rect">
            <a:avLst/>
          </a:prstGeom>
        </p:spPr>
        <p:txBody>
          <a:bodyPr vert="horz" lIns="91440" tIns="45720" rIns="91440" bIns="45720" rtlCol="0"/>
          <a:lstStyle>
            <a:lvl1pPr algn="r">
              <a:defRPr sz="1200"/>
            </a:lvl1pPr>
          </a:lstStyle>
          <a:p>
            <a:fld id="{407F757D-1157-451F-92BB-F4A55BBD0E02}" type="datetimeFigureOut">
              <a:t>7/27/2026</a:t>
            </a:fld>
            <a:endParaRPr lang="en-US"/>
          </a:p>
        </p:txBody>
      </p:sp>
      <p:sp>
        <p:nvSpPr>
          <p:cNvPr id="4" name="Slide Image Placeholder 3"/>
          <p:cNvSpPr>
            <a:spLocks noGrp="1" noRot="1" noChangeAspect="1"/>
          </p:cNvSpPr>
          <p:nvPr>
            <p:ph type="sldImg" idx="2"/>
          </p:nvPr>
        </p:nvSpPr>
        <p:spPr>
          <a:xfrm>
            <a:off x="-227013" y="1524000"/>
            <a:ext cx="7312026" cy="4113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399"/>
            <a:ext cx="5486400" cy="480060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4FE2BB9F-1152-432C-A2BA-D6DE5A05FE4A}" type="slidenum">
              <a:t>‹#›</a:t>
            </a:fld>
            <a:endParaRPr lang="en-US"/>
          </a:p>
        </p:txBody>
      </p:sp>
    </p:spTree>
    <p:extLst>
      <p:ext uri="{BB962C8B-B14F-4D97-AF65-F5344CB8AC3E}">
        <p14:creationId xmlns:p14="http://schemas.microsoft.com/office/powerpoint/2010/main" val="1525215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file:///C:\Users\eaboone\AppData\Local\Microsoft\Windows\INetCache\Content.Outlook\GBS17XH6\Policy%20217"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4</a:t>
            </a:fld>
            <a:endParaRPr lang="en-US"/>
          </a:p>
        </p:txBody>
      </p:sp>
    </p:spTree>
    <p:extLst>
      <p:ext uri="{BB962C8B-B14F-4D97-AF65-F5344CB8AC3E}">
        <p14:creationId xmlns:p14="http://schemas.microsoft.com/office/powerpoint/2010/main" val="3138315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5</a:t>
            </a:fld>
            <a:endParaRPr lang="en-US"/>
          </a:p>
        </p:txBody>
      </p:sp>
    </p:spTree>
    <p:extLst>
      <p:ext uri="{BB962C8B-B14F-4D97-AF65-F5344CB8AC3E}">
        <p14:creationId xmlns:p14="http://schemas.microsoft.com/office/powerpoint/2010/main" val="3997324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6</a:t>
            </a:fld>
            <a:endParaRPr lang="en-US"/>
          </a:p>
        </p:txBody>
      </p:sp>
    </p:spTree>
    <p:extLst>
      <p:ext uri="{BB962C8B-B14F-4D97-AF65-F5344CB8AC3E}">
        <p14:creationId xmlns:p14="http://schemas.microsoft.com/office/powerpoint/2010/main" val="1065539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7</a:t>
            </a:fld>
            <a:endParaRPr lang="en-US"/>
          </a:p>
        </p:txBody>
      </p:sp>
    </p:spTree>
    <p:extLst>
      <p:ext uri="{BB962C8B-B14F-4D97-AF65-F5344CB8AC3E}">
        <p14:creationId xmlns:p14="http://schemas.microsoft.com/office/powerpoint/2010/main" val="311735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8</a:t>
            </a:fld>
            <a:endParaRPr lang="en-US"/>
          </a:p>
        </p:txBody>
      </p:sp>
    </p:spTree>
    <p:extLst>
      <p:ext uri="{BB962C8B-B14F-4D97-AF65-F5344CB8AC3E}">
        <p14:creationId xmlns:p14="http://schemas.microsoft.com/office/powerpoint/2010/main" val="3299942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9</a:t>
            </a:fld>
            <a:endParaRPr lang="en-US"/>
          </a:p>
        </p:txBody>
      </p:sp>
    </p:spTree>
    <p:extLst>
      <p:ext uri="{BB962C8B-B14F-4D97-AF65-F5344CB8AC3E}">
        <p14:creationId xmlns:p14="http://schemas.microsoft.com/office/powerpoint/2010/main" val="191194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10</a:t>
            </a:fld>
            <a:endParaRPr lang="en-US"/>
          </a:p>
        </p:txBody>
      </p:sp>
    </p:spTree>
    <p:extLst>
      <p:ext uri="{BB962C8B-B14F-4D97-AF65-F5344CB8AC3E}">
        <p14:creationId xmlns:p14="http://schemas.microsoft.com/office/powerpoint/2010/main" val="1742364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11</a:t>
            </a:fld>
            <a:endParaRPr lang="en-US"/>
          </a:p>
        </p:txBody>
      </p:sp>
    </p:spTree>
    <p:extLst>
      <p:ext uri="{BB962C8B-B14F-4D97-AF65-F5344CB8AC3E}">
        <p14:creationId xmlns:p14="http://schemas.microsoft.com/office/powerpoint/2010/main" val="3531977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12</a:t>
            </a:fld>
            <a:endParaRPr lang="en-US"/>
          </a:p>
        </p:txBody>
      </p:sp>
    </p:spTree>
    <p:extLst>
      <p:ext uri="{BB962C8B-B14F-4D97-AF65-F5344CB8AC3E}">
        <p14:creationId xmlns:p14="http://schemas.microsoft.com/office/powerpoint/2010/main" val="2439429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13</a:t>
            </a:fld>
            <a:endParaRPr lang="en-US"/>
          </a:p>
        </p:txBody>
      </p:sp>
    </p:spTree>
    <p:extLst>
      <p:ext uri="{BB962C8B-B14F-4D97-AF65-F5344CB8AC3E}">
        <p14:creationId xmlns:p14="http://schemas.microsoft.com/office/powerpoint/2010/main" val="495213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15</a:t>
            </a:fld>
            <a:endParaRPr lang="en-US"/>
          </a:p>
        </p:txBody>
      </p:sp>
    </p:spTree>
    <p:extLst>
      <p:ext uri="{BB962C8B-B14F-4D97-AF65-F5344CB8AC3E}">
        <p14:creationId xmlns:p14="http://schemas.microsoft.com/office/powerpoint/2010/main" val="703098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16</a:t>
            </a:fld>
            <a:endParaRPr lang="en-US"/>
          </a:p>
        </p:txBody>
      </p:sp>
    </p:spTree>
    <p:extLst>
      <p:ext uri="{BB962C8B-B14F-4D97-AF65-F5344CB8AC3E}">
        <p14:creationId xmlns:p14="http://schemas.microsoft.com/office/powerpoint/2010/main" val="3946659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SCHOOL BOARD POLICY 217 - General Dress Code Policy Requirements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Appropriate sizes - Garments must be of a length and fit that are suitable to the build and stature of the student.</a:t>
            </a:r>
          </a:p>
          <a:p>
            <a:pPr lvl="0"/>
            <a:r>
              <a:rPr lang="en-US" sz="1200" kern="1200" dirty="0">
                <a:solidFill>
                  <a:schemeClr val="tx1"/>
                </a:solidFill>
                <a:effectLst/>
                <a:latin typeface="+mn-lt"/>
                <a:ea typeface="+mn-ea"/>
                <a:cs typeface="+mn-cs"/>
              </a:rPr>
              <a:t>Upper garments – Upper garments must be long enough to clearly overlap the beltline or stay tucked in during the course of normal movement during the day.</a:t>
            </a:r>
          </a:p>
          <a:p>
            <a:pPr lvl="0"/>
            <a:r>
              <a:rPr lang="en-US" sz="1200" kern="1200" dirty="0">
                <a:solidFill>
                  <a:schemeClr val="tx1"/>
                </a:solidFill>
                <a:effectLst/>
                <a:latin typeface="+mn-lt"/>
                <a:ea typeface="+mn-ea"/>
                <a:cs typeface="+mn-cs"/>
              </a:rPr>
              <a:t>Lower garments – Lower garments with visible belt loops shall be worn with a belt that is properly fastened. Exceptions will be allowed for students in grades K – 5 and in individual cases based upon the discretion of the principal or designee. The waistband of pants, shorts or skirts must be worn and secured between the hips and the waist. Undergarments and the buttocks must remain entirely covered even while seated. Jumpers, skirts and shorts must be at least mid-thigh or below in length.</a:t>
            </a:r>
          </a:p>
          <a:p>
            <a:pPr lvl="0"/>
            <a:r>
              <a:rPr lang="en-US" sz="1200" kern="1200" dirty="0">
                <a:solidFill>
                  <a:schemeClr val="tx1"/>
                </a:solidFill>
                <a:effectLst/>
                <a:latin typeface="+mn-lt"/>
                <a:ea typeface="+mn-ea"/>
                <a:cs typeface="+mn-cs"/>
              </a:rPr>
              <a:t>Head - No hats, caps, visors, hoods, bandanas, sunglasses or other head gear may be worn on a school campus except with administrative permission (i.e. medical necessity, religious, school related events)</a:t>
            </a:r>
          </a:p>
          <a:p>
            <a:pPr lvl="0"/>
            <a:r>
              <a:rPr lang="en-US" sz="1200" kern="1200" dirty="0">
                <a:solidFill>
                  <a:schemeClr val="tx1"/>
                </a:solidFill>
                <a:effectLst/>
                <a:latin typeface="+mn-lt"/>
                <a:ea typeface="+mn-ea"/>
                <a:cs typeface="+mn-cs"/>
              </a:rPr>
              <a:t>Shoes/Footwear - All students shall wear shoes/footwear. Students must wear shoes that are safe and appropriate for the learning environment. Students must wear athletic shoes in all physical education classes. </a:t>
            </a:r>
          </a:p>
          <a:p>
            <a:pPr lvl="0"/>
            <a:r>
              <a:rPr lang="en-US" sz="1200" kern="1200" dirty="0">
                <a:solidFill>
                  <a:schemeClr val="tx1"/>
                </a:solidFill>
                <a:effectLst/>
                <a:latin typeface="+mn-lt"/>
                <a:ea typeface="+mn-ea"/>
                <a:cs typeface="+mn-cs"/>
              </a:rPr>
              <a:t>Outerwear – Coats, jackets, sweaters and other appropriate outer garments when necessary due to weather conditions. When outer garments with hood are worn, the hoods must be removed from the head while in school buildings. The outer garments must be of the appropriate size and shall not be overly baggy or violate any provisions of the dress code.</a:t>
            </a:r>
          </a:p>
          <a:p>
            <a:r>
              <a:rPr lang="en-US" sz="1200" b="1" kern="1200" dirty="0">
                <a:solidFill>
                  <a:schemeClr val="tx1"/>
                </a:solidFill>
                <a:effectLst/>
                <a:latin typeface="+mn-lt"/>
                <a:ea typeface="+mn-ea"/>
                <a:cs typeface="+mn-cs"/>
              </a:rPr>
              <a:t>Unacceptable Attire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student may not wear clothing (including bandanas), jewelry (including body piercing jewelry), buttons, haircuts, tattoos, or other attire or marking which are offensive, suggestive, disruptive or indecent, such as:</a:t>
            </a:r>
          </a:p>
          <a:p>
            <a:pPr lvl="0"/>
            <a:r>
              <a:rPr lang="en-US" sz="1200" kern="1200" dirty="0">
                <a:solidFill>
                  <a:schemeClr val="tx1"/>
                </a:solidFill>
                <a:effectLst/>
                <a:latin typeface="+mn-lt"/>
                <a:ea typeface="+mn-ea"/>
                <a:cs typeface="+mn-cs"/>
              </a:rPr>
              <a:t>Clothing associated with gangs. </a:t>
            </a:r>
          </a:p>
          <a:p>
            <a:pPr lvl="0"/>
            <a:r>
              <a:rPr lang="en-US" sz="1200" kern="1200" dirty="0">
                <a:solidFill>
                  <a:schemeClr val="tx1"/>
                </a:solidFill>
                <a:effectLst/>
                <a:latin typeface="+mn-lt"/>
                <a:ea typeface="+mn-ea"/>
                <a:cs typeface="+mn-cs"/>
              </a:rPr>
              <a:t>Clothing encouraging or promoting the use of tobacco, drugs, alcohol or violence.</a:t>
            </a:r>
          </a:p>
          <a:p>
            <a:pPr lvl="0"/>
            <a:r>
              <a:rPr lang="en-US" sz="1200" kern="1200" dirty="0">
                <a:solidFill>
                  <a:schemeClr val="tx1"/>
                </a:solidFill>
                <a:effectLst/>
                <a:latin typeface="+mn-lt"/>
                <a:ea typeface="+mn-ea"/>
                <a:cs typeface="+mn-cs"/>
              </a:rPr>
              <a:t>Clothing associated with the discrimination on the basis of age, color, handicap, national origin, marital status, race, religion or sex.</a:t>
            </a:r>
          </a:p>
          <a:p>
            <a:pPr lvl="0"/>
            <a:r>
              <a:rPr lang="en-US" sz="1200" kern="1200" dirty="0">
                <a:solidFill>
                  <a:schemeClr val="tx1"/>
                </a:solidFill>
                <a:effectLst/>
                <a:latin typeface="+mn-lt"/>
                <a:ea typeface="+mn-ea"/>
                <a:cs typeface="+mn-cs"/>
              </a:rPr>
              <a:t>Clothing exposing the torso or upper thighs, such as see-through garments, mini-skirts or mini-dresses, halters, backless shirts or dresses, tube tops or tank tops without over-blouses or shirts, spaghetti strap garments without over-blouses, bare midriff outfits, or shirts or blouses tied at the midriff.</a:t>
            </a:r>
          </a:p>
          <a:p>
            <a:pPr lvl="0"/>
            <a:r>
              <a:rPr lang="en-US" sz="1200" kern="1200" dirty="0">
                <a:solidFill>
                  <a:schemeClr val="tx1"/>
                </a:solidFill>
                <a:effectLst/>
                <a:latin typeface="+mn-lt"/>
                <a:ea typeface="+mn-ea"/>
                <a:cs typeface="+mn-cs"/>
              </a:rPr>
              <a:t>Clothing not properly fastened or with tears.</a:t>
            </a:r>
          </a:p>
          <a:p>
            <a:pPr lvl="0"/>
            <a:r>
              <a:rPr lang="en-US" sz="1200" kern="1200" dirty="0">
                <a:solidFill>
                  <a:schemeClr val="tx1"/>
                </a:solidFill>
                <a:effectLst/>
                <a:latin typeface="+mn-lt"/>
                <a:ea typeface="+mn-ea"/>
                <a:cs typeface="+mn-cs"/>
              </a:rPr>
              <a:t>Clothing or outer garments traditionally designed as undergarments, such as boxer shorts, underwear, tights, hosiery and sleepwear.</a:t>
            </a:r>
          </a:p>
          <a:p>
            <a:pPr lvl="0"/>
            <a:r>
              <a:rPr lang="en-US" sz="1200" kern="1200" dirty="0">
                <a:solidFill>
                  <a:schemeClr val="tx1"/>
                </a:solidFill>
                <a:effectLst/>
                <a:latin typeface="+mn-lt"/>
                <a:ea typeface="+mn-ea"/>
                <a:cs typeface="+mn-cs"/>
              </a:rPr>
              <a:t>Clothing or footwear that is construed by the principal, or designee, as hazardous or dangerous to the health or safety of the student or others or which might reasonably lead the principal or designee to forecast substantial disruption of, or material interference with school activities.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hlinkClick r:id="rId3"/>
              </a:rPr>
              <a:t>Policy 217</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19</a:t>
            </a:fld>
            <a:endParaRPr lang="en-US"/>
          </a:p>
        </p:txBody>
      </p:sp>
    </p:spTree>
    <p:extLst>
      <p:ext uri="{BB962C8B-B14F-4D97-AF65-F5344CB8AC3E}">
        <p14:creationId xmlns:p14="http://schemas.microsoft.com/office/powerpoint/2010/main" val="3786405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2BB9F-1152-432C-A2BA-D6DE5A05FE4A}" type="slidenum">
              <a:rPr lang="en-US" smtClean="0"/>
              <a:t>23</a:t>
            </a:fld>
            <a:endParaRPr lang="en-US"/>
          </a:p>
        </p:txBody>
      </p:sp>
    </p:spTree>
    <p:extLst>
      <p:ext uri="{BB962C8B-B14F-4D97-AF65-F5344CB8AC3E}">
        <p14:creationId xmlns:p14="http://schemas.microsoft.com/office/powerpoint/2010/main" val="3068826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9E818-6A67-67D4-73C2-A8D71C6836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12AC1E-3B34-4490-802E-39061842A5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9D8BEE-0224-7972-80D1-220E5E974B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B85071-2C71-96C1-6060-A2D18604323D}"/>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596911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HS_MASTER">
    <p:bg>
      <p:bgPr>
        <a:solidFill>
          <a:srgbClr val="F7F7F7"/>
        </a:solidFill>
        <a:effectLst/>
      </p:bgPr>
    </p:bg>
    <p:spTree>
      <p:nvGrpSpPr>
        <p:cNvPr id="1" name=""/>
        <p:cNvGrpSpPr/>
        <p:nvPr/>
      </p:nvGrpSpPr>
      <p:grpSpPr>
        <a:xfrm>
          <a:off x="0" y="0"/>
          <a:ext cx="0" cy="0"/>
          <a:chOff x="0" y="0"/>
          <a:chExt cx="0" cy="0"/>
        </a:xfrm>
      </p:grpSpPr>
      <p:sp>
        <p:nvSpPr>
          <p:cNvPr id="2" name="Shape 0"/>
          <p:cNvSpPr/>
          <p:nvPr/>
        </p:nvSpPr>
        <p:spPr>
          <a:xfrm>
            <a:off x="411480" y="6565392"/>
            <a:ext cx="11384280" cy="0"/>
          </a:xfrm>
          <a:prstGeom prst="line">
            <a:avLst/>
          </a:prstGeom>
          <a:noFill/>
          <a:ln w="12700">
            <a:solidFill>
              <a:srgbClr val="F58220"/>
            </a:solidFill>
            <a:prstDash val="solid"/>
          </a:ln>
        </p:spPr>
        <p:txBody>
          <a:bodyPr/>
          <a:lstStyle/>
          <a:p>
            <a:endParaRPr lang="en-US"/>
          </a:p>
        </p:txBody>
      </p:sp>
      <p:sp>
        <p:nvSpPr>
          <p:cNvPr id="3" name="Text 1"/>
          <p:cNvSpPr/>
          <p:nvPr/>
        </p:nvSpPr>
        <p:spPr>
          <a:xfrm>
            <a:off x="502920" y="6629400"/>
            <a:ext cx="7498080" cy="164592"/>
          </a:xfrm>
          <a:prstGeom prst="rect">
            <a:avLst/>
          </a:prstGeom>
          <a:noFill/>
          <a:ln/>
        </p:spPr>
        <p:txBody>
          <a:bodyPr wrap="square" lIns="0" tIns="0" rIns="0" bIns="0" rtlCol="0" anchor="ctr"/>
          <a:lstStyle/>
          <a:p>
            <a:pPr marL="0" indent="0">
              <a:buNone/>
            </a:pPr>
            <a:r>
              <a:rPr lang="en-US" sz="650">
                <a:solidFill>
                  <a:srgbClr val="6B7280"/>
                </a:solidFill>
                <a:latin typeface="Aptos" pitchFamily="34" charset="0"/>
                <a:ea typeface="Aptos" pitchFamily="34" charset="-122"/>
                <a:cs typeface="Aptos" pitchFamily="34" charset="-120"/>
              </a:rPr>
              <a:t>University High School • Freshman Parent Night</a:t>
            </a:r>
            <a:endParaRPr lang="en-US" sz="650"/>
          </a:p>
        </p:txBody>
      </p:sp>
      <p:sp>
        <p:nvSpPr>
          <p:cNvPr id="4" name="Text 2"/>
          <p:cNvSpPr/>
          <p:nvPr/>
        </p:nvSpPr>
        <p:spPr>
          <a:xfrm>
            <a:off x="8229600" y="6629400"/>
            <a:ext cx="3474720" cy="164592"/>
          </a:xfrm>
          <a:prstGeom prst="rect">
            <a:avLst/>
          </a:prstGeom>
          <a:noFill/>
          <a:ln/>
        </p:spPr>
        <p:txBody>
          <a:bodyPr wrap="square" lIns="0" tIns="0" rIns="0" bIns="0" rtlCol="0" anchor="ctr"/>
          <a:lstStyle/>
          <a:p>
            <a:pPr marL="0" indent="0" algn="r">
              <a:buNone/>
            </a:pPr>
            <a:r>
              <a:rPr lang="en-US" sz="650">
                <a:solidFill>
                  <a:srgbClr val="6B7280"/>
                </a:solidFill>
                <a:latin typeface="Aptos" pitchFamily="34" charset="0"/>
                <a:ea typeface="Aptos" pitchFamily="34" charset="-122"/>
                <a:cs typeface="Aptos" pitchFamily="34" charset="-120"/>
              </a:rPr>
              <a:t>Transition • Foundation • Partnership</a:t>
            </a:r>
            <a:endParaRPr lang="en-US" sz="650"/>
          </a:p>
        </p:txBody>
      </p:sp>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272C"/>
        </a:solidFill>
        <a:effectLst/>
      </p:bgPr>
    </p:bg>
    <p:spTree>
      <p:nvGrpSpPr>
        <p:cNvPr id="1" name=""/>
        <p:cNvGrpSpPr/>
        <p:nvPr/>
      </p:nvGrpSpPr>
      <p:grpSpPr>
        <a:xfrm>
          <a:off x="0" y="0"/>
          <a:ext cx="0" cy="0"/>
          <a:chOff x="0" y="0"/>
          <a:chExt cx="0" cy="0"/>
        </a:xfrm>
      </p:grpSpPr>
      <p:pic>
        <p:nvPicPr>
          <p:cNvPr id="2" name="Image 0" descr="/mnt/data/8948309608.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62000"/>
            </a:srgbClr>
          </a:solidFill>
          <a:ln w="12700">
            <a:solidFill>
              <a:srgbClr val="000000">
                <a:alpha val="0"/>
              </a:srgbClr>
            </a:solidFill>
            <a:prstDash val="solid"/>
          </a:ln>
        </p:spPr>
        <p:txBody>
          <a:bodyPr/>
          <a:lstStyle/>
          <a:p>
            <a:endParaRPr lang="en-US"/>
          </a:p>
        </p:txBody>
      </p:sp>
      <p:sp>
        <p:nvSpPr>
          <p:cNvPr id="4" name="Shape 1"/>
          <p:cNvSpPr/>
          <p:nvPr/>
        </p:nvSpPr>
        <p:spPr>
          <a:xfrm>
            <a:off x="0" y="0"/>
            <a:ext cx="12191695" cy="6858000"/>
          </a:xfrm>
          <a:prstGeom prst="rect">
            <a:avLst/>
          </a:prstGeom>
          <a:solidFill>
            <a:srgbClr val="F58220">
              <a:alpha val="17000"/>
            </a:srgbClr>
          </a:solidFill>
          <a:ln w="12700">
            <a:solidFill>
              <a:srgbClr val="F58220">
                <a:alpha val="0"/>
              </a:srgbClr>
            </a:solidFill>
            <a:prstDash val="solid"/>
          </a:ln>
        </p:spPr>
        <p:txBody>
          <a:bodyPr/>
          <a:lstStyle/>
          <a:p>
            <a:endParaRPr lang="en-US"/>
          </a:p>
        </p:txBody>
      </p:sp>
      <p:sp>
        <p:nvSpPr>
          <p:cNvPr id="5" name="Shape 2"/>
          <p:cNvSpPr/>
          <p:nvPr/>
        </p:nvSpPr>
        <p:spPr>
          <a:xfrm>
            <a:off x="594360" y="914400"/>
            <a:ext cx="6680200" cy="4551680"/>
          </a:xfrm>
          <a:prstGeom prst="roundRect">
            <a:avLst>
              <a:gd name="adj" fmla="val 4615"/>
            </a:avLst>
          </a:prstGeom>
          <a:solidFill>
            <a:srgbClr val="111827">
              <a:alpha val="90000"/>
            </a:srgbClr>
          </a:solidFill>
          <a:ln w="12700">
            <a:solidFill>
              <a:srgbClr val="111827">
                <a:alpha val="0"/>
              </a:srgbClr>
            </a:solidFill>
            <a:prstDash val="solid"/>
          </a:ln>
        </p:spPr>
        <p:txBody>
          <a:bodyPr/>
          <a:lstStyle/>
          <a:p>
            <a:endParaRPr lang="en-US"/>
          </a:p>
        </p:txBody>
      </p:sp>
      <p:sp>
        <p:nvSpPr>
          <p:cNvPr id="6" name="Text 3"/>
          <p:cNvSpPr/>
          <p:nvPr/>
        </p:nvSpPr>
        <p:spPr>
          <a:xfrm>
            <a:off x="868680" y="1234440"/>
            <a:ext cx="5989320" cy="594360"/>
          </a:xfrm>
          <a:prstGeom prst="rect">
            <a:avLst/>
          </a:prstGeom>
          <a:noFill/>
          <a:ln/>
        </p:spPr>
        <p:txBody>
          <a:bodyPr wrap="square" lIns="0" tIns="0" rIns="0" bIns="0" rtlCol="0" anchor="ctr"/>
          <a:lstStyle/>
          <a:p>
            <a:pPr marL="0" indent="0">
              <a:buNone/>
            </a:pPr>
            <a:r>
              <a:rPr lang="en-US" sz="4400" b="1" dirty="0">
                <a:solidFill>
                  <a:srgbClr val="FFFFFF"/>
                </a:solidFill>
                <a:latin typeface="Aptos Display" pitchFamily="34" charset="0"/>
                <a:ea typeface="Aptos Display" pitchFamily="34" charset="-122"/>
                <a:cs typeface="Aptos Display" pitchFamily="34" charset="-120"/>
              </a:rPr>
              <a:t>Freshman Parent Night</a:t>
            </a:r>
            <a:endParaRPr lang="en-US" sz="4400" dirty="0"/>
          </a:p>
        </p:txBody>
      </p:sp>
      <p:sp>
        <p:nvSpPr>
          <p:cNvPr id="7" name="Text 4"/>
          <p:cNvSpPr/>
          <p:nvPr/>
        </p:nvSpPr>
        <p:spPr>
          <a:xfrm>
            <a:off x="896112" y="1938528"/>
            <a:ext cx="5623560" cy="530352"/>
          </a:xfrm>
          <a:prstGeom prst="rect">
            <a:avLst/>
          </a:prstGeom>
          <a:noFill/>
          <a:ln/>
        </p:spPr>
        <p:txBody>
          <a:bodyPr wrap="square" lIns="0" tIns="0" rIns="0" bIns="0" rtlCol="0" anchor="ctr"/>
          <a:lstStyle/>
          <a:p>
            <a:pPr marL="0" indent="0">
              <a:buNone/>
            </a:pPr>
            <a:r>
              <a:rPr lang="en-US" sz="2000" dirty="0">
                <a:solidFill>
                  <a:srgbClr val="FFE6D2"/>
                </a:solidFill>
              </a:rPr>
              <a:t>Helping families and students move confidently from middle school to high school</a:t>
            </a:r>
            <a:endParaRPr lang="en-US" sz="2000" dirty="0"/>
          </a:p>
        </p:txBody>
      </p:sp>
      <p:sp>
        <p:nvSpPr>
          <p:cNvPr id="9" name="Shape 6"/>
          <p:cNvSpPr/>
          <p:nvPr/>
        </p:nvSpPr>
        <p:spPr>
          <a:xfrm>
            <a:off x="868680" y="3789680"/>
            <a:ext cx="4343400" cy="732028"/>
          </a:xfrm>
          <a:prstGeom prst="roundRect">
            <a:avLst>
              <a:gd name="adj" fmla="val 24242"/>
            </a:avLst>
          </a:prstGeom>
          <a:solidFill>
            <a:srgbClr val="F58220"/>
          </a:solidFill>
          <a:ln w="12700">
            <a:solidFill>
              <a:srgbClr val="F58220"/>
            </a:solidFill>
            <a:prstDash val="solid"/>
          </a:ln>
          <a:effectLst>
            <a:outerShdw blurRad="12700" dist="12700" dir="2700000" algn="bl" rotWithShape="0">
              <a:srgbClr val="000000">
                <a:alpha val="14000"/>
              </a:srgbClr>
            </a:outerShdw>
          </a:effectLst>
        </p:spPr>
        <p:txBody>
          <a:bodyPr/>
          <a:lstStyle/>
          <a:p>
            <a:endParaRPr lang="en-US"/>
          </a:p>
        </p:txBody>
      </p:sp>
      <p:sp>
        <p:nvSpPr>
          <p:cNvPr id="11" name="Text 8"/>
          <p:cNvSpPr/>
          <p:nvPr/>
        </p:nvSpPr>
        <p:spPr>
          <a:xfrm>
            <a:off x="9692640" y="6089904"/>
            <a:ext cx="1783080" cy="228600"/>
          </a:xfrm>
          <a:prstGeom prst="rect">
            <a:avLst/>
          </a:prstGeom>
          <a:noFill/>
          <a:ln/>
        </p:spPr>
        <p:txBody>
          <a:bodyPr wrap="square" lIns="0" tIns="0" rIns="0" bIns="0" rtlCol="0" anchor="ctr"/>
          <a:lstStyle/>
          <a:p>
            <a:pPr marL="0" indent="0" algn="r">
              <a:buNone/>
            </a:pPr>
            <a:r>
              <a:rPr lang="en-US" sz="1000" b="1" dirty="0">
                <a:solidFill>
                  <a:srgbClr val="FFFFFF"/>
                </a:solidFill>
              </a:rPr>
              <a:t>TITANS</a:t>
            </a:r>
            <a:endParaRPr lang="en-US" sz="1000" dirty="0"/>
          </a:p>
        </p:txBody>
      </p:sp>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1</a:t>
            </a:fld>
            <a:endParaRPr lang="en-US"/>
          </a:p>
        </p:txBody>
      </p:sp>
      <p:sp>
        <p:nvSpPr>
          <p:cNvPr id="8" name="Text 5"/>
          <p:cNvSpPr/>
          <p:nvPr/>
        </p:nvSpPr>
        <p:spPr>
          <a:xfrm>
            <a:off x="896112" y="4005073"/>
            <a:ext cx="4315968" cy="256032"/>
          </a:xfrm>
          <a:prstGeom prst="rect">
            <a:avLst/>
          </a:prstGeom>
          <a:noFill/>
          <a:ln/>
        </p:spPr>
        <p:txBody>
          <a:bodyPr wrap="square" lIns="0" tIns="0" rIns="0" bIns="0" rtlCol="0" anchor="ctr"/>
          <a:lstStyle/>
          <a:p>
            <a:pPr marL="0" indent="0" algn="ctr">
              <a:buNone/>
            </a:pPr>
            <a:r>
              <a:rPr lang="en-US" sz="1400" dirty="0">
                <a:solidFill>
                  <a:srgbClr val="FFFFFF"/>
                </a:solidFill>
              </a:rPr>
              <a:t>University High School • Auditorium • July 27,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7F7"/>
        </a:solidFill>
        <a:effectLst/>
      </p:bgPr>
    </p:bg>
    <p:spTree>
      <p:nvGrpSpPr>
        <p:cNvPr id="1" name=""/>
        <p:cNvGrpSpPr/>
        <p:nvPr/>
      </p:nvGrpSpPr>
      <p:grpSpPr>
        <a:xfrm>
          <a:off x="0" y="0"/>
          <a:ext cx="0" cy="0"/>
          <a:chOff x="0" y="0"/>
          <a:chExt cx="0" cy="0"/>
        </a:xfrm>
      </p:grpSpPr>
      <p:sp>
        <p:nvSpPr>
          <p:cNvPr id="2" name="Text 0"/>
          <p:cNvSpPr/>
          <p:nvPr/>
        </p:nvSpPr>
        <p:spPr>
          <a:xfrm>
            <a:off x="502920" y="320040"/>
            <a:ext cx="10607040" cy="384048"/>
          </a:xfrm>
          <a:prstGeom prst="rect">
            <a:avLst/>
          </a:prstGeom>
          <a:noFill/>
          <a:ln/>
        </p:spPr>
        <p:txBody>
          <a:bodyPr wrap="square" lIns="0" tIns="0" rIns="0" bIns="0" rtlCol="0" anchor="ctr"/>
          <a:lstStyle/>
          <a:p>
            <a:pPr marL="0" indent="0">
              <a:buNone/>
            </a:pPr>
            <a:r>
              <a:rPr lang="en-US" sz="3600" b="1" dirty="0">
                <a:solidFill>
                  <a:srgbClr val="24272C"/>
                </a:solidFill>
                <a:latin typeface="Aptos Display" pitchFamily="34" charset="0"/>
                <a:ea typeface="Aptos Display" pitchFamily="34" charset="-122"/>
                <a:cs typeface="Aptos Display" pitchFamily="34" charset="-120"/>
              </a:rPr>
              <a:t>Tonight’s Purpose</a:t>
            </a:r>
            <a:endParaRPr lang="en-US" sz="3600" dirty="0"/>
          </a:p>
        </p:txBody>
      </p:sp>
      <p:sp>
        <p:nvSpPr>
          <p:cNvPr id="3" name="Text 1"/>
          <p:cNvSpPr/>
          <p:nvPr/>
        </p:nvSpPr>
        <p:spPr>
          <a:xfrm>
            <a:off x="521208" y="758952"/>
            <a:ext cx="9326880" cy="237744"/>
          </a:xfrm>
          <a:prstGeom prst="rect">
            <a:avLst/>
          </a:prstGeom>
          <a:noFill/>
          <a:ln/>
        </p:spPr>
        <p:txBody>
          <a:bodyPr wrap="square" lIns="0" tIns="0" rIns="0" bIns="0" rtlCol="0" anchor="ctr"/>
          <a:lstStyle/>
          <a:p>
            <a:pPr marL="0" indent="0">
              <a:buNone/>
            </a:pPr>
            <a:r>
              <a:rPr lang="en-US" sz="1600" dirty="0">
                <a:solidFill>
                  <a:srgbClr val="6B7280"/>
                </a:solidFill>
              </a:rPr>
              <a:t>A shared roadmap for a strong start to ninth grade.</a:t>
            </a:r>
            <a:endParaRPr lang="en-US" sz="1600" dirty="0"/>
          </a:p>
        </p:txBody>
      </p:sp>
      <p:sp>
        <p:nvSpPr>
          <p:cNvPr id="4" name="Shape 2"/>
          <p:cNvSpPr/>
          <p:nvPr/>
        </p:nvSpPr>
        <p:spPr>
          <a:xfrm>
            <a:off x="502920" y="1051560"/>
            <a:ext cx="11201400" cy="0"/>
          </a:xfrm>
          <a:prstGeom prst="line">
            <a:avLst/>
          </a:prstGeom>
          <a:noFill/>
          <a:ln w="17780">
            <a:solidFill>
              <a:srgbClr val="F58220"/>
            </a:solidFill>
            <a:prstDash val="solid"/>
          </a:ln>
        </p:spPr>
        <p:txBody>
          <a:bodyPr/>
          <a:lstStyle/>
          <a:p>
            <a:endParaRPr lang="en-US"/>
          </a:p>
        </p:txBody>
      </p:sp>
      <p:pic>
        <p:nvPicPr>
          <p:cNvPr id="5" name="Image 0" descr="/mnt/data/d41aed93f7.png"/>
          <p:cNvPicPr>
            <a:picLocks noChangeAspect="1"/>
          </p:cNvPicPr>
          <p:nvPr/>
        </p:nvPicPr>
        <p:blipFill>
          <a:blip r:embed="rId3"/>
          <a:srcRect l="15723" r="15723"/>
          <a:stretch/>
        </p:blipFill>
        <p:spPr>
          <a:xfrm>
            <a:off x="502920" y="1325880"/>
            <a:ext cx="4983480" cy="4846320"/>
          </a:xfrm>
          <a:prstGeom prst="rect">
            <a:avLst/>
          </a:prstGeom>
        </p:spPr>
      </p:pic>
      <p:sp>
        <p:nvSpPr>
          <p:cNvPr id="6" name="Shape 3"/>
          <p:cNvSpPr/>
          <p:nvPr/>
        </p:nvSpPr>
        <p:spPr>
          <a:xfrm>
            <a:off x="502920" y="1325880"/>
            <a:ext cx="4983480" cy="4846320"/>
          </a:xfrm>
          <a:prstGeom prst="rect">
            <a:avLst/>
          </a:prstGeom>
          <a:solidFill>
            <a:srgbClr val="000000">
              <a:alpha val="12000"/>
            </a:srgbClr>
          </a:solidFill>
          <a:ln w="12700">
            <a:solidFill>
              <a:srgbClr val="000000">
                <a:alpha val="0"/>
              </a:srgbClr>
            </a:solidFill>
            <a:prstDash val="solid"/>
          </a:ln>
        </p:spPr>
        <p:txBody>
          <a:bodyPr/>
          <a:lstStyle/>
          <a:p>
            <a:endParaRPr lang="en-US"/>
          </a:p>
        </p:txBody>
      </p:sp>
      <p:sp>
        <p:nvSpPr>
          <p:cNvPr id="7" name="Shape 4"/>
          <p:cNvSpPr/>
          <p:nvPr/>
        </p:nvSpPr>
        <p:spPr>
          <a:xfrm>
            <a:off x="5806440" y="1463040"/>
            <a:ext cx="5806440" cy="804672"/>
          </a:xfrm>
          <a:prstGeom prst="roundRect">
            <a:avLst>
              <a:gd name="adj" fmla="val 13636"/>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8" name="Shape 5"/>
          <p:cNvSpPr/>
          <p:nvPr/>
        </p:nvSpPr>
        <p:spPr>
          <a:xfrm>
            <a:off x="6016752" y="1627632"/>
            <a:ext cx="475488" cy="475488"/>
          </a:xfrm>
          <a:prstGeom prst="ellipse">
            <a:avLst/>
          </a:prstGeom>
          <a:solidFill>
            <a:srgbClr val="F58220"/>
          </a:solidFill>
          <a:ln w="12700">
            <a:solidFill>
              <a:srgbClr val="F58220"/>
            </a:solidFill>
            <a:prstDash val="solid"/>
          </a:ln>
        </p:spPr>
        <p:txBody>
          <a:bodyPr/>
          <a:lstStyle/>
          <a:p>
            <a:endParaRPr lang="en-US"/>
          </a:p>
        </p:txBody>
      </p:sp>
      <p:sp>
        <p:nvSpPr>
          <p:cNvPr id="9" name="Text 6"/>
          <p:cNvSpPr/>
          <p:nvPr/>
        </p:nvSpPr>
        <p:spPr>
          <a:xfrm>
            <a:off x="6016752" y="1737360"/>
            <a:ext cx="475488" cy="182880"/>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10" name="Text 7"/>
          <p:cNvSpPr/>
          <p:nvPr/>
        </p:nvSpPr>
        <p:spPr>
          <a:xfrm>
            <a:off x="6629400" y="1591056"/>
            <a:ext cx="4389120" cy="256032"/>
          </a:xfrm>
          <a:prstGeom prst="rect">
            <a:avLst/>
          </a:prstGeom>
          <a:noFill/>
          <a:ln/>
        </p:spPr>
        <p:txBody>
          <a:bodyPr wrap="square" lIns="0" tIns="0" rIns="0" bIns="0" rtlCol="0" anchor="ctr"/>
          <a:lstStyle/>
          <a:p>
            <a:pPr marL="0" indent="0">
              <a:buNone/>
            </a:pPr>
            <a:r>
              <a:rPr lang="en-US" sz="1450" b="1" dirty="0">
                <a:solidFill>
                  <a:srgbClr val="24272C"/>
                </a:solidFill>
              </a:rPr>
              <a:t>Know the tools</a:t>
            </a:r>
            <a:endParaRPr lang="en-US" sz="1450" dirty="0"/>
          </a:p>
        </p:txBody>
      </p:sp>
      <p:sp>
        <p:nvSpPr>
          <p:cNvPr id="11" name="Text 8"/>
          <p:cNvSpPr/>
          <p:nvPr/>
        </p:nvSpPr>
        <p:spPr>
          <a:xfrm>
            <a:off x="6629400" y="1883664"/>
            <a:ext cx="4480560" cy="201168"/>
          </a:xfrm>
          <a:prstGeom prst="rect">
            <a:avLst/>
          </a:prstGeom>
          <a:noFill/>
          <a:ln/>
        </p:spPr>
        <p:txBody>
          <a:bodyPr wrap="square" lIns="0" tIns="0" rIns="0" bIns="0" rtlCol="0" anchor="ctr"/>
          <a:lstStyle/>
          <a:p>
            <a:pPr marL="0" indent="0">
              <a:buNone/>
            </a:pPr>
            <a:r>
              <a:rPr lang="en-US" sz="950" dirty="0">
                <a:solidFill>
                  <a:srgbClr val="6B7280"/>
                </a:solidFill>
              </a:rPr>
              <a:t>Parent Portal, communication, and where to find updates.</a:t>
            </a:r>
            <a:endParaRPr lang="en-US" sz="950" dirty="0"/>
          </a:p>
        </p:txBody>
      </p:sp>
      <p:sp>
        <p:nvSpPr>
          <p:cNvPr id="12" name="Shape 9"/>
          <p:cNvSpPr/>
          <p:nvPr/>
        </p:nvSpPr>
        <p:spPr>
          <a:xfrm>
            <a:off x="5806440" y="2560320"/>
            <a:ext cx="5806440" cy="804672"/>
          </a:xfrm>
          <a:prstGeom prst="roundRect">
            <a:avLst>
              <a:gd name="adj" fmla="val 13636"/>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3" name="Shape 10"/>
          <p:cNvSpPr/>
          <p:nvPr/>
        </p:nvSpPr>
        <p:spPr>
          <a:xfrm>
            <a:off x="6016752" y="2724912"/>
            <a:ext cx="475488" cy="475488"/>
          </a:xfrm>
          <a:prstGeom prst="ellipse">
            <a:avLst/>
          </a:prstGeom>
          <a:solidFill>
            <a:srgbClr val="24272C"/>
          </a:solidFill>
          <a:ln w="12700">
            <a:solidFill>
              <a:srgbClr val="24272C"/>
            </a:solidFill>
            <a:prstDash val="solid"/>
          </a:ln>
        </p:spPr>
        <p:txBody>
          <a:bodyPr/>
          <a:lstStyle/>
          <a:p>
            <a:endParaRPr lang="en-US"/>
          </a:p>
        </p:txBody>
      </p:sp>
      <p:sp>
        <p:nvSpPr>
          <p:cNvPr id="14" name="Text 11"/>
          <p:cNvSpPr/>
          <p:nvPr/>
        </p:nvSpPr>
        <p:spPr>
          <a:xfrm>
            <a:off x="6016752" y="2834640"/>
            <a:ext cx="475488" cy="182880"/>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5" name="Text 12"/>
          <p:cNvSpPr/>
          <p:nvPr/>
        </p:nvSpPr>
        <p:spPr>
          <a:xfrm>
            <a:off x="6629400" y="2688336"/>
            <a:ext cx="4389120" cy="256032"/>
          </a:xfrm>
          <a:prstGeom prst="rect">
            <a:avLst/>
          </a:prstGeom>
          <a:noFill/>
          <a:ln/>
        </p:spPr>
        <p:txBody>
          <a:bodyPr wrap="square" lIns="0" tIns="0" rIns="0" bIns="0" rtlCol="0" anchor="ctr"/>
          <a:lstStyle/>
          <a:p>
            <a:pPr marL="0" indent="0">
              <a:buNone/>
            </a:pPr>
            <a:r>
              <a:rPr lang="en-US" sz="1450" b="1" dirty="0">
                <a:solidFill>
                  <a:srgbClr val="24272C"/>
                </a:solidFill>
              </a:rPr>
              <a:t>Understand expectations</a:t>
            </a:r>
            <a:endParaRPr lang="en-US" sz="1450" dirty="0"/>
          </a:p>
        </p:txBody>
      </p:sp>
      <p:sp>
        <p:nvSpPr>
          <p:cNvPr id="16" name="Text 13"/>
          <p:cNvSpPr/>
          <p:nvPr/>
        </p:nvSpPr>
        <p:spPr>
          <a:xfrm>
            <a:off x="6629400" y="2980944"/>
            <a:ext cx="4480560" cy="201168"/>
          </a:xfrm>
          <a:prstGeom prst="rect">
            <a:avLst/>
          </a:prstGeom>
          <a:noFill/>
          <a:ln/>
        </p:spPr>
        <p:txBody>
          <a:bodyPr wrap="square" lIns="0" tIns="0" rIns="0" bIns="0" rtlCol="0" anchor="ctr"/>
          <a:lstStyle/>
          <a:p>
            <a:pPr marL="0" indent="0">
              <a:buNone/>
            </a:pPr>
            <a:r>
              <a:rPr lang="en-US" sz="950" dirty="0">
                <a:solidFill>
                  <a:srgbClr val="6B7280"/>
                </a:solidFill>
              </a:rPr>
              <a:t>Attendance, dress code, ID badges, and student conduct.</a:t>
            </a:r>
            <a:endParaRPr lang="en-US" sz="950" dirty="0"/>
          </a:p>
        </p:txBody>
      </p:sp>
      <p:sp>
        <p:nvSpPr>
          <p:cNvPr id="17" name="Shape 14"/>
          <p:cNvSpPr/>
          <p:nvPr/>
        </p:nvSpPr>
        <p:spPr>
          <a:xfrm>
            <a:off x="5806440" y="3657600"/>
            <a:ext cx="5806440" cy="804672"/>
          </a:xfrm>
          <a:prstGeom prst="roundRect">
            <a:avLst>
              <a:gd name="adj" fmla="val 13636"/>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8" name="Shape 15"/>
          <p:cNvSpPr/>
          <p:nvPr/>
        </p:nvSpPr>
        <p:spPr>
          <a:xfrm>
            <a:off x="6016752" y="3822192"/>
            <a:ext cx="475488" cy="475488"/>
          </a:xfrm>
          <a:prstGeom prst="ellipse">
            <a:avLst/>
          </a:prstGeom>
          <a:solidFill>
            <a:srgbClr val="F58220"/>
          </a:solidFill>
          <a:ln w="12700">
            <a:solidFill>
              <a:srgbClr val="F58220"/>
            </a:solidFill>
            <a:prstDash val="solid"/>
          </a:ln>
        </p:spPr>
        <p:txBody>
          <a:bodyPr/>
          <a:lstStyle/>
          <a:p>
            <a:endParaRPr lang="en-US"/>
          </a:p>
        </p:txBody>
      </p:sp>
      <p:sp>
        <p:nvSpPr>
          <p:cNvPr id="19" name="Text 16"/>
          <p:cNvSpPr/>
          <p:nvPr/>
        </p:nvSpPr>
        <p:spPr>
          <a:xfrm>
            <a:off x="6016752" y="3931920"/>
            <a:ext cx="475488" cy="182880"/>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20" name="Text 17"/>
          <p:cNvSpPr/>
          <p:nvPr/>
        </p:nvSpPr>
        <p:spPr>
          <a:xfrm>
            <a:off x="6629400" y="3785616"/>
            <a:ext cx="4389120" cy="256032"/>
          </a:xfrm>
          <a:prstGeom prst="rect">
            <a:avLst/>
          </a:prstGeom>
          <a:noFill/>
          <a:ln/>
        </p:spPr>
        <p:txBody>
          <a:bodyPr wrap="square" lIns="0" tIns="0" rIns="0" bIns="0" rtlCol="0" anchor="ctr"/>
          <a:lstStyle/>
          <a:p>
            <a:pPr marL="0" indent="0">
              <a:buNone/>
            </a:pPr>
            <a:r>
              <a:rPr lang="en-US" sz="1450" b="1" dirty="0">
                <a:solidFill>
                  <a:srgbClr val="24272C"/>
                </a:solidFill>
              </a:rPr>
              <a:t>Protect the foundation</a:t>
            </a:r>
            <a:endParaRPr lang="en-US" sz="1450" dirty="0"/>
          </a:p>
        </p:txBody>
      </p:sp>
      <p:sp>
        <p:nvSpPr>
          <p:cNvPr id="21" name="Text 18"/>
          <p:cNvSpPr/>
          <p:nvPr/>
        </p:nvSpPr>
        <p:spPr>
          <a:xfrm>
            <a:off x="6629400" y="4078224"/>
            <a:ext cx="4480560" cy="201168"/>
          </a:xfrm>
          <a:prstGeom prst="rect">
            <a:avLst/>
          </a:prstGeom>
          <a:noFill/>
          <a:ln/>
        </p:spPr>
        <p:txBody>
          <a:bodyPr wrap="square" lIns="0" tIns="0" rIns="0" bIns="0" rtlCol="0" anchor="ctr"/>
          <a:lstStyle/>
          <a:p>
            <a:pPr marL="0" indent="0">
              <a:buNone/>
            </a:pPr>
            <a:r>
              <a:rPr lang="en-US" sz="950" dirty="0">
                <a:solidFill>
                  <a:srgbClr val="6B7280"/>
                </a:solidFill>
              </a:rPr>
              <a:t>Credits, GPA, testing, and privileges begin now.</a:t>
            </a:r>
            <a:endParaRPr lang="en-US" sz="950" dirty="0"/>
          </a:p>
        </p:txBody>
      </p:sp>
      <p:sp>
        <p:nvSpPr>
          <p:cNvPr id="22" name="Shape 19"/>
          <p:cNvSpPr/>
          <p:nvPr/>
        </p:nvSpPr>
        <p:spPr>
          <a:xfrm>
            <a:off x="5806440" y="4754880"/>
            <a:ext cx="5806440" cy="804672"/>
          </a:xfrm>
          <a:prstGeom prst="roundRect">
            <a:avLst>
              <a:gd name="adj" fmla="val 13636"/>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23" name="Shape 20"/>
          <p:cNvSpPr/>
          <p:nvPr/>
        </p:nvSpPr>
        <p:spPr>
          <a:xfrm>
            <a:off x="6016752" y="4919472"/>
            <a:ext cx="475488" cy="475488"/>
          </a:xfrm>
          <a:prstGeom prst="ellipse">
            <a:avLst/>
          </a:prstGeom>
          <a:solidFill>
            <a:srgbClr val="24272C"/>
          </a:solidFill>
          <a:ln w="12700">
            <a:solidFill>
              <a:srgbClr val="24272C"/>
            </a:solidFill>
            <a:prstDash val="solid"/>
          </a:ln>
        </p:spPr>
        <p:txBody>
          <a:bodyPr/>
          <a:lstStyle/>
          <a:p>
            <a:endParaRPr lang="en-US"/>
          </a:p>
        </p:txBody>
      </p:sp>
      <p:sp>
        <p:nvSpPr>
          <p:cNvPr id="24" name="Text 21"/>
          <p:cNvSpPr/>
          <p:nvPr/>
        </p:nvSpPr>
        <p:spPr>
          <a:xfrm>
            <a:off x="6016752" y="5029200"/>
            <a:ext cx="475488" cy="182880"/>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5" name="Text 22"/>
          <p:cNvSpPr/>
          <p:nvPr/>
        </p:nvSpPr>
        <p:spPr>
          <a:xfrm>
            <a:off x="6629400" y="4882896"/>
            <a:ext cx="4389120" cy="256032"/>
          </a:xfrm>
          <a:prstGeom prst="rect">
            <a:avLst/>
          </a:prstGeom>
          <a:noFill/>
          <a:ln/>
        </p:spPr>
        <p:txBody>
          <a:bodyPr wrap="square" lIns="0" tIns="0" rIns="0" bIns="0" rtlCol="0" anchor="ctr"/>
          <a:lstStyle/>
          <a:p>
            <a:pPr marL="0" indent="0">
              <a:buNone/>
            </a:pPr>
            <a:r>
              <a:rPr lang="en-US" sz="1450" b="1" dirty="0">
                <a:solidFill>
                  <a:srgbClr val="24272C"/>
                </a:solidFill>
              </a:rPr>
              <a:t>Partner early</a:t>
            </a:r>
            <a:endParaRPr lang="en-US" sz="1450" dirty="0"/>
          </a:p>
        </p:txBody>
      </p:sp>
      <p:sp>
        <p:nvSpPr>
          <p:cNvPr id="26" name="Text 23"/>
          <p:cNvSpPr/>
          <p:nvPr/>
        </p:nvSpPr>
        <p:spPr>
          <a:xfrm>
            <a:off x="6629400" y="5175504"/>
            <a:ext cx="4480560" cy="201168"/>
          </a:xfrm>
          <a:prstGeom prst="rect">
            <a:avLst/>
          </a:prstGeom>
          <a:noFill/>
          <a:ln/>
        </p:spPr>
        <p:txBody>
          <a:bodyPr wrap="square" lIns="0" tIns="0" rIns="0" bIns="0" rtlCol="0" anchor="ctr"/>
          <a:lstStyle/>
          <a:p>
            <a:pPr marL="0" indent="0">
              <a:buNone/>
            </a:pPr>
            <a:r>
              <a:rPr lang="en-US" sz="950" dirty="0">
                <a:solidFill>
                  <a:srgbClr val="6B7280"/>
                </a:solidFill>
              </a:rPr>
              <a:t>Ask for support before small concerns become big barriers.</a:t>
            </a:r>
            <a:endParaRPr lang="en-US" sz="950" dirty="0"/>
          </a:p>
        </p:txBody>
      </p:sp>
      <p:sp>
        <p:nvSpPr>
          <p:cNvPr id="27"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7F7"/>
        </a:solidFill>
        <a:effectLst/>
      </p:bgPr>
    </p:bg>
    <p:spTree>
      <p:nvGrpSpPr>
        <p:cNvPr id="1" name=""/>
        <p:cNvGrpSpPr/>
        <p:nvPr/>
      </p:nvGrpSpPr>
      <p:grpSpPr>
        <a:xfrm>
          <a:off x="0" y="0"/>
          <a:ext cx="0" cy="0"/>
          <a:chOff x="0" y="0"/>
          <a:chExt cx="0" cy="0"/>
        </a:xfrm>
      </p:grpSpPr>
      <p:sp>
        <p:nvSpPr>
          <p:cNvPr id="2" name="Text 0"/>
          <p:cNvSpPr/>
          <p:nvPr/>
        </p:nvSpPr>
        <p:spPr>
          <a:xfrm>
            <a:off x="502920" y="320040"/>
            <a:ext cx="10607040" cy="384048"/>
          </a:xfrm>
          <a:prstGeom prst="rect">
            <a:avLst/>
          </a:prstGeom>
          <a:noFill/>
          <a:ln/>
        </p:spPr>
        <p:txBody>
          <a:bodyPr wrap="square" lIns="0" tIns="0" rIns="0" bIns="0" rtlCol="0" anchor="ctr"/>
          <a:lstStyle/>
          <a:p>
            <a:pPr marL="0" indent="0">
              <a:buNone/>
            </a:pPr>
            <a:r>
              <a:rPr lang="en-US" sz="3600" b="1" dirty="0">
                <a:solidFill>
                  <a:srgbClr val="24272C"/>
                </a:solidFill>
                <a:latin typeface="Aptos Display" pitchFamily="34" charset="0"/>
                <a:ea typeface="Aptos Display" pitchFamily="34" charset="-122"/>
                <a:cs typeface="Aptos Display" pitchFamily="34" charset="-120"/>
              </a:rPr>
              <a:t>Parent Portal: Your Family Dashboard</a:t>
            </a:r>
            <a:endParaRPr lang="en-US" sz="3600" dirty="0"/>
          </a:p>
        </p:txBody>
      </p:sp>
      <p:sp>
        <p:nvSpPr>
          <p:cNvPr id="3" name="Text 1"/>
          <p:cNvSpPr/>
          <p:nvPr/>
        </p:nvSpPr>
        <p:spPr>
          <a:xfrm>
            <a:off x="521208" y="758952"/>
            <a:ext cx="9326880" cy="237744"/>
          </a:xfrm>
          <a:prstGeom prst="rect">
            <a:avLst/>
          </a:prstGeom>
          <a:noFill/>
          <a:ln/>
        </p:spPr>
        <p:txBody>
          <a:bodyPr wrap="square" lIns="0" tIns="0" rIns="0" bIns="0" rtlCol="0" anchor="ctr"/>
          <a:lstStyle/>
          <a:p>
            <a:pPr marL="0" indent="0">
              <a:buNone/>
            </a:pPr>
            <a:r>
              <a:rPr lang="en-US" sz="1600" dirty="0">
                <a:solidFill>
                  <a:srgbClr val="6B7280"/>
                </a:solidFill>
              </a:rPr>
              <a:t>A daily/weekly habit that helps families spot trends early.</a:t>
            </a:r>
            <a:endParaRPr lang="en-US" sz="1600" dirty="0"/>
          </a:p>
        </p:txBody>
      </p:sp>
      <p:sp>
        <p:nvSpPr>
          <p:cNvPr id="4" name="Shape 2"/>
          <p:cNvSpPr/>
          <p:nvPr/>
        </p:nvSpPr>
        <p:spPr>
          <a:xfrm>
            <a:off x="502920" y="1051560"/>
            <a:ext cx="11201400" cy="0"/>
          </a:xfrm>
          <a:prstGeom prst="line">
            <a:avLst/>
          </a:prstGeom>
          <a:noFill/>
          <a:ln w="17780">
            <a:solidFill>
              <a:srgbClr val="F58220"/>
            </a:solidFill>
            <a:prstDash val="solid"/>
          </a:ln>
        </p:spPr>
        <p:txBody>
          <a:bodyPr/>
          <a:lstStyle/>
          <a:p>
            <a:endParaRPr lang="en-US"/>
          </a:p>
        </p:txBody>
      </p:sp>
      <p:pic>
        <p:nvPicPr>
          <p:cNvPr id="5" name="Image 0" descr="/mnt/data/a7185a2f5e.png"/>
          <p:cNvPicPr>
            <a:picLocks noChangeAspect="1"/>
          </p:cNvPicPr>
          <p:nvPr/>
        </p:nvPicPr>
        <p:blipFill>
          <a:blip r:embed="rId3"/>
          <a:srcRect l="11994" r="11994"/>
          <a:stretch/>
        </p:blipFill>
        <p:spPr>
          <a:xfrm>
            <a:off x="502920" y="1325880"/>
            <a:ext cx="5577840" cy="4892040"/>
          </a:xfrm>
          <a:prstGeom prst="rect">
            <a:avLst/>
          </a:prstGeom>
        </p:spPr>
      </p:pic>
      <p:sp>
        <p:nvSpPr>
          <p:cNvPr id="6" name="Shape 3"/>
          <p:cNvSpPr/>
          <p:nvPr/>
        </p:nvSpPr>
        <p:spPr>
          <a:xfrm>
            <a:off x="6446520" y="1353312"/>
            <a:ext cx="5212080" cy="4800600"/>
          </a:xfrm>
          <a:prstGeom prst="roundRect">
            <a:avLst>
              <a:gd name="adj" fmla="val 2286"/>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7" name="Text 4"/>
          <p:cNvSpPr/>
          <p:nvPr/>
        </p:nvSpPr>
        <p:spPr>
          <a:xfrm>
            <a:off x="6720840" y="1600200"/>
            <a:ext cx="4297680" cy="320040"/>
          </a:xfrm>
          <a:prstGeom prst="rect">
            <a:avLst/>
          </a:prstGeom>
          <a:noFill/>
          <a:ln/>
        </p:spPr>
        <p:txBody>
          <a:bodyPr wrap="square" lIns="0" tIns="0" rIns="0" bIns="0" rtlCol="0" anchor="ctr"/>
          <a:lstStyle/>
          <a:p>
            <a:pPr marL="0" indent="0">
              <a:buNone/>
            </a:pPr>
            <a:r>
              <a:rPr lang="en-US" sz="2400" b="1" dirty="0">
                <a:solidFill>
                  <a:srgbClr val="24272C"/>
                </a:solidFill>
              </a:rPr>
              <a:t>Use it to monitor:</a:t>
            </a:r>
            <a:endParaRPr lang="en-US" sz="2400" dirty="0"/>
          </a:p>
        </p:txBody>
      </p:sp>
      <p:sp>
        <p:nvSpPr>
          <p:cNvPr id="8" name="Text 5"/>
          <p:cNvSpPr/>
          <p:nvPr/>
        </p:nvSpPr>
        <p:spPr>
          <a:xfrm>
            <a:off x="6766560" y="2084832"/>
            <a:ext cx="4480560" cy="1874520"/>
          </a:xfrm>
          <a:prstGeom prst="rect">
            <a:avLst/>
          </a:prstGeom>
          <a:noFill/>
          <a:ln/>
        </p:spPr>
        <p:txBody>
          <a:bodyPr wrap="square" lIns="635" tIns="635" rIns="635" bIns="635" rtlCol="0" anchor="t">
            <a:normAutofit fontScale="92500" lnSpcReduction="10000"/>
          </a:bodyPr>
          <a:lstStyle/>
          <a:p>
            <a:r>
              <a:rPr lang="en-US" dirty="0">
                <a:solidFill>
                  <a:srgbClr val="24272C"/>
                </a:solidFill>
              </a:rPr>
              <a:t>• Grades and missing assignments</a:t>
            </a:r>
            <a:endParaRPr lang="en-US" dirty="0">
              <a:solidFill>
                <a:srgbClr val="000000"/>
              </a:solidFill>
            </a:endParaRPr>
          </a:p>
          <a:p>
            <a:pPr marL="0" indent="0">
              <a:buNone/>
            </a:pPr>
            <a:r>
              <a:rPr lang="en-US" dirty="0">
                <a:solidFill>
                  <a:srgbClr val="24272C"/>
                </a:solidFill>
              </a:rPr>
              <a:t>• Attendance and tardies</a:t>
            </a:r>
            <a:endParaRPr lang="en-US" dirty="0"/>
          </a:p>
          <a:p>
            <a:pPr marL="0" indent="0">
              <a:buNone/>
            </a:pPr>
            <a:r>
              <a:rPr lang="en-US" dirty="0">
                <a:solidFill>
                  <a:srgbClr val="24272C"/>
                </a:solidFill>
              </a:rPr>
              <a:t>• Assessments and announcements</a:t>
            </a:r>
            <a:endParaRPr lang="en-US" dirty="0"/>
          </a:p>
          <a:p>
            <a:pPr marL="0" indent="0">
              <a:buNone/>
            </a:pPr>
            <a:r>
              <a:rPr lang="en-US" dirty="0">
                <a:solidFill>
                  <a:srgbClr val="24272C"/>
                </a:solidFill>
              </a:rPr>
              <a:t>• Discipline referral information</a:t>
            </a:r>
            <a:endParaRPr lang="en-US" dirty="0"/>
          </a:p>
          <a:p>
            <a:pPr marL="0" indent="0">
              <a:buNone/>
            </a:pPr>
            <a:r>
              <a:rPr lang="en-US" dirty="0">
                <a:solidFill>
                  <a:srgbClr val="24272C"/>
                </a:solidFill>
              </a:rPr>
              <a:t>• Forms, fees, applications, and school items</a:t>
            </a:r>
          </a:p>
          <a:p>
            <a:pPr marL="0" indent="0">
              <a:buNone/>
            </a:pPr>
            <a:endParaRPr lang="en-US" dirty="0">
              <a:solidFill>
                <a:srgbClr val="24272C"/>
              </a:solidFill>
            </a:endParaRPr>
          </a:p>
          <a:p>
            <a:r>
              <a:rPr lang="en-US" sz="2400" dirty="0"/>
              <a:t>https://www.vcsedu.org/portals</a:t>
            </a:r>
          </a:p>
        </p:txBody>
      </p:sp>
      <p:sp>
        <p:nvSpPr>
          <p:cNvPr id="9" name="Shape 6"/>
          <p:cNvSpPr/>
          <p:nvPr/>
        </p:nvSpPr>
        <p:spPr>
          <a:xfrm>
            <a:off x="6766560" y="4343400"/>
            <a:ext cx="4480560" cy="1234440"/>
          </a:xfrm>
          <a:prstGeom prst="roundRect">
            <a:avLst>
              <a:gd name="adj" fmla="val 8889"/>
            </a:avLst>
          </a:prstGeom>
          <a:solidFill>
            <a:srgbClr val="FFF7ED"/>
          </a:solidFill>
          <a:ln w="12700">
            <a:solidFill>
              <a:srgbClr val="FED7AA"/>
            </a:solidFill>
            <a:prstDash val="solid"/>
          </a:ln>
        </p:spPr>
        <p:txBody>
          <a:bodyPr/>
          <a:lstStyle/>
          <a:p>
            <a:endParaRPr lang="en-US"/>
          </a:p>
        </p:txBody>
      </p:sp>
      <p:sp>
        <p:nvSpPr>
          <p:cNvPr id="10" name="Text 7"/>
          <p:cNvSpPr/>
          <p:nvPr/>
        </p:nvSpPr>
        <p:spPr>
          <a:xfrm>
            <a:off x="6995160" y="4553712"/>
            <a:ext cx="4023360" cy="219456"/>
          </a:xfrm>
          <a:prstGeom prst="rect">
            <a:avLst/>
          </a:prstGeom>
          <a:noFill/>
          <a:ln/>
        </p:spPr>
        <p:txBody>
          <a:bodyPr wrap="square" lIns="0" tIns="0" rIns="0" bIns="0" rtlCol="0" anchor="ctr"/>
          <a:lstStyle/>
          <a:p>
            <a:pPr marL="0" indent="0">
              <a:buNone/>
            </a:pPr>
            <a:r>
              <a:rPr lang="en-US" sz="1350" b="1" dirty="0">
                <a:solidFill>
                  <a:srgbClr val="F58220"/>
                </a:solidFill>
              </a:rPr>
              <a:t>Parent Portal Tip</a:t>
            </a:r>
            <a:endParaRPr lang="en-US" sz="1350" dirty="0"/>
          </a:p>
        </p:txBody>
      </p:sp>
      <p:sp>
        <p:nvSpPr>
          <p:cNvPr id="11" name="Text 8"/>
          <p:cNvSpPr/>
          <p:nvPr/>
        </p:nvSpPr>
        <p:spPr>
          <a:xfrm>
            <a:off x="6995160" y="4864608"/>
            <a:ext cx="3840480" cy="411480"/>
          </a:xfrm>
          <a:prstGeom prst="rect">
            <a:avLst/>
          </a:prstGeom>
          <a:noFill/>
          <a:ln/>
        </p:spPr>
        <p:txBody>
          <a:bodyPr wrap="square" lIns="0" tIns="0" rIns="0" bIns="0" rtlCol="0" anchor="ctr"/>
          <a:lstStyle/>
          <a:p>
            <a:pPr marL="0" indent="0">
              <a:buNone/>
            </a:pPr>
            <a:r>
              <a:rPr lang="en-US" sz="1120" dirty="0">
                <a:solidFill>
                  <a:srgbClr val="24272C"/>
                </a:solidFill>
              </a:rPr>
              <a:t>Set a consistent check-in rhythm with your student—look for patterns, not just one grade.</a:t>
            </a:r>
            <a:endParaRPr lang="en-US" sz="1120" dirty="0"/>
          </a:p>
        </p:txBody>
      </p:sp>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D98F0A-871C-EAFA-0C33-D5F0C62623E5}"/>
              </a:ext>
            </a:extLst>
          </p:cNvPr>
          <p:cNvPicPr>
            <a:picLocks noChangeAspect="1"/>
          </p:cNvPicPr>
          <p:nvPr/>
        </p:nvPicPr>
        <p:blipFill>
          <a:blip r:embed="rId3"/>
          <a:stretch>
            <a:fillRect/>
          </a:stretch>
        </p:blipFill>
        <p:spPr>
          <a:xfrm>
            <a:off x="0" y="218469"/>
            <a:ext cx="12192000" cy="6421061"/>
          </a:xfrm>
          <a:prstGeom prst="rect">
            <a:avLst/>
          </a:prstGeom>
        </p:spPr>
      </p:pic>
    </p:spTree>
    <p:extLst>
      <p:ext uri="{BB962C8B-B14F-4D97-AF65-F5344CB8AC3E}">
        <p14:creationId xmlns:p14="http://schemas.microsoft.com/office/powerpoint/2010/main" val="3357745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1EBD63-BDD2-536A-5EE8-A02CBCE6796E}"/>
              </a:ext>
            </a:extLst>
          </p:cNvPr>
          <p:cNvPicPr>
            <a:picLocks noChangeAspect="1"/>
          </p:cNvPicPr>
          <p:nvPr/>
        </p:nvPicPr>
        <p:blipFill>
          <a:blip r:embed="rId3"/>
          <a:stretch>
            <a:fillRect/>
          </a:stretch>
        </p:blipFill>
        <p:spPr>
          <a:xfrm>
            <a:off x="218922" y="0"/>
            <a:ext cx="11754156" cy="6858000"/>
          </a:xfrm>
          <a:prstGeom prst="rect">
            <a:avLst/>
          </a:prstGeom>
        </p:spPr>
      </p:pic>
    </p:spTree>
    <p:extLst>
      <p:ext uri="{BB962C8B-B14F-4D97-AF65-F5344CB8AC3E}">
        <p14:creationId xmlns:p14="http://schemas.microsoft.com/office/powerpoint/2010/main" val="3135818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B88221-DB2B-7077-8F21-2A96622DD64A}"/>
              </a:ext>
            </a:extLst>
          </p:cNvPr>
          <p:cNvPicPr>
            <a:picLocks noChangeAspect="1"/>
          </p:cNvPicPr>
          <p:nvPr/>
        </p:nvPicPr>
        <p:blipFill>
          <a:blip r:embed="rId3"/>
          <a:stretch>
            <a:fillRect/>
          </a:stretch>
        </p:blipFill>
        <p:spPr>
          <a:xfrm>
            <a:off x="318281" y="1137918"/>
            <a:ext cx="11555438" cy="4582164"/>
          </a:xfrm>
          <a:prstGeom prst="rect">
            <a:avLst/>
          </a:prstGeom>
        </p:spPr>
      </p:pic>
    </p:spTree>
    <p:extLst>
      <p:ext uri="{BB962C8B-B14F-4D97-AF65-F5344CB8AC3E}">
        <p14:creationId xmlns:p14="http://schemas.microsoft.com/office/powerpoint/2010/main" val="2306642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BCE2C4-D564-36D7-991C-15973F5AC140}"/>
              </a:ext>
            </a:extLst>
          </p:cNvPr>
          <p:cNvPicPr>
            <a:picLocks noChangeAspect="1"/>
          </p:cNvPicPr>
          <p:nvPr/>
        </p:nvPicPr>
        <p:blipFill>
          <a:blip r:embed="rId3"/>
          <a:stretch>
            <a:fillRect/>
          </a:stretch>
        </p:blipFill>
        <p:spPr>
          <a:xfrm>
            <a:off x="2077969" y="0"/>
            <a:ext cx="8036062" cy="6858000"/>
          </a:xfrm>
          <a:prstGeom prst="rect">
            <a:avLst/>
          </a:prstGeom>
        </p:spPr>
      </p:pic>
    </p:spTree>
    <p:extLst>
      <p:ext uri="{BB962C8B-B14F-4D97-AF65-F5344CB8AC3E}">
        <p14:creationId xmlns:p14="http://schemas.microsoft.com/office/powerpoint/2010/main" val="499754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04A754B0-6341-3593-3A71-13D9D1DFE0F3}"/>
              </a:ext>
            </a:extLst>
          </p:cNvPr>
          <p:cNvPicPr>
            <a:picLocks noChangeAspect="1"/>
          </p:cNvPicPr>
          <p:nvPr/>
        </p:nvPicPr>
        <p:blipFill>
          <a:blip r:embed="rId3"/>
          <a:stretch>
            <a:fillRect/>
          </a:stretch>
        </p:blipFill>
        <p:spPr>
          <a:xfrm>
            <a:off x="3355187" y="96293"/>
            <a:ext cx="3374514" cy="6649290"/>
          </a:xfrm>
          <a:prstGeom prst="rect">
            <a:avLst/>
          </a:prstGeom>
        </p:spPr>
      </p:pic>
      <p:grpSp>
        <p:nvGrpSpPr>
          <p:cNvPr id="10" name="Group 9">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1"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207398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976E9077-C62C-FCC3-C52B-ADBDF708CC64}"/>
              </a:ext>
            </a:extLst>
          </p:cNvPr>
          <p:cNvPicPr>
            <a:picLocks noChangeAspect="1"/>
          </p:cNvPicPr>
          <p:nvPr/>
        </p:nvPicPr>
        <p:blipFill>
          <a:blip r:embed="rId3"/>
          <a:stretch>
            <a:fillRect/>
          </a:stretch>
        </p:blipFill>
        <p:spPr>
          <a:xfrm>
            <a:off x="3312215" y="101637"/>
            <a:ext cx="3460457" cy="6654726"/>
          </a:xfrm>
          <a:prstGeom prst="rect">
            <a:avLst/>
          </a:prstGeom>
        </p:spPr>
      </p:pic>
      <p:grpSp>
        <p:nvGrpSpPr>
          <p:cNvPr id="10" name="Group 9">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1"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4" name="TextBox 3">
            <a:extLst>
              <a:ext uri="{FF2B5EF4-FFF2-40B4-BE49-F238E27FC236}">
                <a16:creationId xmlns:a16="http://schemas.microsoft.com/office/drawing/2014/main" id="{A0EF0839-F048-3CAC-0F6D-9F2D7C60BBF1}"/>
              </a:ext>
            </a:extLst>
          </p:cNvPr>
          <p:cNvSpPr txBox="1"/>
          <p:nvPr/>
        </p:nvSpPr>
        <p:spPr>
          <a:xfrm>
            <a:off x="3793958" y="1644316"/>
            <a:ext cx="1624163" cy="369332"/>
          </a:xfrm>
          <a:prstGeom prst="rect">
            <a:avLst/>
          </a:prstGeom>
          <a:noFill/>
        </p:spPr>
        <p:txBody>
          <a:bodyPr wrap="none" rtlCol="0">
            <a:spAutoFit/>
          </a:bodyPr>
          <a:lstStyle/>
          <a:p>
            <a:r>
              <a:rPr lang="en-US" dirty="0"/>
              <a:t>Student Name</a:t>
            </a:r>
          </a:p>
        </p:txBody>
      </p:sp>
      <p:pic>
        <p:nvPicPr>
          <p:cNvPr id="6" name="Picture 5">
            <a:extLst>
              <a:ext uri="{FF2B5EF4-FFF2-40B4-BE49-F238E27FC236}">
                <a16:creationId xmlns:a16="http://schemas.microsoft.com/office/drawing/2014/main" id="{7B952C52-4216-C80A-1D19-523C56BF0FBF}"/>
              </a:ext>
            </a:extLst>
          </p:cNvPr>
          <p:cNvPicPr>
            <a:picLocks noChangeAspect="1"/>
          </p:cNvPicPr>
          <p:nvPr/>
        </p:nvPicPr>
        <p:blipFill>
          <a:blip r:embed="rId4"/>
          <a:stretch>
            <a:fillRect/>
          </a:stretch>
        </p:blipFill>
        <p:spPr>
          <a:xfrm>
            <a:off x="3752525" y="3460303"/>
            <a:ext cx="1707028" cy="487722"/>
          </a:xfrm>
          <a:prstGeom prst="rect">
            <a:avLst/>
          </a:prstGeom>
        </p:spPr>
      </p:pic>
    </p:spTree>
    <p:extLst>
      <p:ext uri="{BB962C8B-B14F-4D97-AF65-F5344CB8AC3E}">
        <p14:creationId xmlns:p14="http://schemas.microsoft.com/office/powerpoint/2010/main" val="3517592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965E2ADF-5B77-12E2-CBE5-CD22D5B2D512}"/>
              </a:ext>
            </a:extLst>
          </p:cNvPr>
          <p:cNvPicPr>
            <a:picLocks noChangeAspect="1"/>
          </p:cNvPicPr>
          <p:nvPr/>
        </p:nvPicPr>
        <p:blipFill>
          <a:blip r:embed="rId3"/>
          <a:stretch>
            <a:fillRect/>
          </a:stretch>
        </p:blipFill>
        <p:spPr>
          <a:xfrm>
            <a:off x="3359555" y="71120"/>
            <a:ext cx="3365777" cy="6567372"/>
          </a:xfrm>
          <a:prstGeom prst="rect">
            <a:avLst/>
          </a:prstGeom>
        </p:spPr>
      </p:pic>
      <p:grpSp>
        <p:nvGrpSpPr>
          <p:cNvPr id="10" name="Group 9">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1"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9620087B-6525-C3B4-EECA-4B6B849B3E7C}"/>
              </a:ext>
            </a:extLst>
          </p:cNvPr>
          <p:cNvPicPr>
            <a:picLocks noChangeAspect="1"/>
          </p:cNvPicPr>
          <p:nvPr/>
        </p:nvPicPr>
        <p:blipFill>
          <a:blip r:embed="rId4"/>
          <a:stretch>
            <a:fillRect/>
          </a:stretch>
        </p:blipFill>
        <p:spPr>
          <a:xfrm>
            <a:off x="3670359" y="1411145"/>
            <a:ext cx="1707028" cy="487722"/>
          </a:xfrm>
          <a:prstGeom prst="rect">
            <a:avLst/>
          </a:prstGeom>
        </p:spPr>
      </p:pic>
    </p:spTree>
    <p:extLst>
      <p:ext uri="{BB962C8B-B14F-4D97-AF65-F5344CB8AC3E}">
        <p14:creationId xmlns:p14="http://schemas.microsoft.com/office/powerpoint/2010/main" val="753570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199244FC-CA9F-23AF-3F2F-4F33986C5693}"/>
              </a:ext>
            </a:extLst>
          </p:cNvPr>
          <p:cNvPicPr>
            <a:picLocks noChangeAspect="1"/>
          </p:cNvPicPr>
          <p:nvPr/>
        </p:nvPicPr>
        <p:blipFill>
          <a:blip r:embed="rId3"/>
          <a:stretch>
            <a:fillRect/>
          </a:stretch>
        </p:blipFill>
        <p:spPr>
          <a:xfrm>
            <a:off x="3296336" y="88765"/>
            <a:ext cx="3490544" cy="6680469"/>
          </a:xfrm>
          <a:prstGeom prst="rect">
            <a:avLst/>
          </a:prstGeom>
        </p:spPr>
      </p:pic>
      <p:grpSp>
        <p:nvGrpSpPr>
          <p:cNvPr id="10" name="Group 9">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1"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132998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B8831B8A-FD86-E600-88A8-FF1B553D80E5}"/>
              </a:ext>
            </a:extLst>
          </p:cNvPr>
          <p:cNvPicPr>
            <a:picLocks noChangeAspect="1"/>
          </p:cNvPicPr>
          <p:nvPr/>
        </p:nvPicPr>
        <p:blipFill>
          <a:blip r:embed="rId3"/>
          <a:stretch>
            <a:fillRect/>
          </a:stretch>
        </p:blipFill>
        <p:spPr>
          <a:xfrm>
            <a:off x="3322447" y="86132"/>
            <a:ext cx="3444113" cy="6623295"/>
          </a:xfrm>
          <a:prstGeom prst="rect">
            <a:avLst/>
          </a:prstGeom>
        </p:spPr>
      </p:pic>
      <p:grpSp>
        <p:nvGrpSpPr>
          <p:cNvPr id="10" name="Group 9">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1"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4" name="TextBox 3">
            <a:extLst>
              <a:ext uri="{FF2B5EF4-FFF2-40B4-BE49-F238E27FC236}">
                <a16:creationId xmlns:a16="http://schemas.microsoft.com/office/drawing/2014/main" id="{DB79174B-C648-ED44-7E40-F452785F08F9}"/>
              </a:ext>
            </a:extLst>
          </p:cNvPr>
          <p:cNvSpPr txBox="1"/>
          <p:nvPr/>
        </p:nvSpPr>
        <p:spPr>
          <a:xfrm>
            <a:off x="3801979" y="4122821"/>
            <a:ext cx="1624163" cy="369332"/>
          </a:xfrm>
          <a:prstGeom prst="rect">
            <a:avLst/>
          </a:prstGeom>
          <a:noFill/>
        </p:spPr>
        <p:txBody>
          <a:bodyPr wrap="none" rtlCol="0">
            <a:spAutoFit/>
          </a:bodyPr>
          <a:lstStyle/>
          <a:p>
            <a:r>
              <a:rPr lang="en-US" dirty="0"/>
              <a:t>Student Name</a:t>
            </a:r>
          </a:p>
        </p:txBody>
      </p:sp>
      <p:pic>
        <p:nvPicPr>
          <p:cNvPr id="6" name="Picture 5">
            <a:extLst>
              <a:ext uri="{FF2B5EF4-FFF2-40B4-BE49-F238E27FC236}">
                <a16:creationId xmlns:a16="http://schemas.microsoft.com/office/drawing/2014/main" id="{42571013-C765-A0D3-AD91-533CAD31DB75}"/>
              </a:ext>
            </a:extLst>
          </p:cNvPr>
          <p:cNvPicPr>
            <a:picLocks noChangeAspect="1"/>
          </p:cNvPicPr>
          <p:nvPr/>
        </p:nvPicPr>
        <p:blipFill>
          <a:blip r:embed="rId4"/>
          <a:stretch>
            <a:fillRect/>
          </a:stretch>
        </p:blipFill>
        <p:spPr>
          <a:xfrm>
            <a:off x="3801979" y="5880213"/>
            <a:ext cx="1707028" cy="487722"/>
          </a:xfrm>
          <a:prstGeom prst="rect">
            <a:avLst/>
          </a:prstGeom>
        </p:spPr>
      </p:pic>
    </p:spTree>
    <p:extLst>
      <p:ext uri="{BB962C8B-B14F-4D97-AF65-F5344CB8AC3E}">
        <p14:creationId xmlns:p14="http://schemas.microsoft.com/office/powerpoint/2010/main" val="880630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DAAB828-02C8-4111-AC14-FF5ACEDDF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8797955" cy="6858000"/>
          </a:xfrm>
          <a:custGeom>
            <a:avLst/>
            <a:gdLst>
              <a:gd name="connsiteX0" fmla="*/ 1951386 w 8751613"/>
              <a:gd name="connsiteY0" fmla="*/ 0 h 6858000"/>
              <a:gd name="connsiteX1" fmla="*/ 6808636 w 8751613"/>
              <a:gd name="connsiteY1" fmla="*/ 0 h 6858000"/>
              <a:gd name="connsiteX2" fmla="*/ 6972292 w 8751613"/>
              <a:gd name="connsiteY2" fmla="*/ 272824 h 6858000"/>
              <a:gd name="connsiteX3" fmla="*/ 8684358 w 8751613"/>
              <a:gd name="connsiteY3" fmla="*/ 3126935 h 6858000"/>
              <a:gd name="connsiteX4" fmla="*/ 8684358 w 8751613"/>
              <a:gd name="connsiteY4" fmla="*/ 3731065 h 6858000"/>
              <a:gd name="connsiteX5" fmla="*/ 6813619 w 8751613"/>
              <a:gd name="connsiteY5" fmla="*/ 6849692 h 6858000"/>
              <a:gd name="connsiteX6" fmla="*/ 6808636 w 8751613"/>
              <a:gd name="connsiteY6" fmla="*/ 6858000 h 6858000"/>
              <a:gd name="connsiteX7" fmla="*/ 1951386 w 8751613"/>
              <a:gd name="connsiteY7" fmla="*/ 6858000 h 6858000"/>
              <a:gd name="connsiteX8" fmla="*/ 1787729 w 8751613"/>
              <a:gd name="connsiteY8" fmla="*/ 6585176 h 6858000"/>
              <a:gd name="connsiteX9" fmla="*/ 75663 w 8751613"/>
              <a:gd name="connsiteY9" fmla="*/ 3731065 h 6858000"/>
              <a:gd name="connsiteX10" fmla="*/ 75663 w 8751613"/>
              <a:gd name="connsiteY10" fmla="*/ 3126935 h 6858000"/>
              <a:gd name="connsiteX11" fmla="*/ 1946402 w 8751613"/>
              <a:gd name="connsiteY11" fmla="*/ 83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51613" h="6858000">
                <a:moveTo>
                  <a:pt x="1951386" y="0"/>
                </a:moveTo>
                <a:lnTo>
                  <a:pt x="6808636" y="0"/>
                </a:lnTo>
                <a:lnTo>
                  <a:pt x="6972292" y="272824"/>
                </a:lnTo>
                <a:cubicBezTo>
                  <a:pt x="8684358" y="3126935"/>
                  <a:pt x="8684358" y="3126935"/>
                  <a:pt x="8684358" y="3126935"/>
                </a:cubicBezTo>
                <a:cubicBezTo>
                  <a:pt x="8774032" y="3299544"/>
                  <a:pt x="8774032" y="3558457"/>
                  <a:pt x="8684358" y="3731065"/>
                </a:cubicBezTo>
                <a:cubicBezTo>
                  <a:pt x="7154297" y="6281764"/>
                  <a:pt x="6867411" y="6760019"/>
                  <a:pt x="6813619" y="6849692"/>
                </a:cubicBezTo>
                <a:lnTo>
                  <a:pt x="6808636" y="6858000"/>
                </a:lnTo>
                <a:lnTo>
                  <a:pt x="1951386" y="6858000"/>
                </a:lnTo>
                <a:lnTo>
                  <a:pt x="1787729" y="6585176"/>
                </a:lnTo>
                <a:cubicBezTo>
                  <a:pt x="75663" y="3731065"/>
                  <a:pt x="75663" y="3731065"/>
                  <a:pt x="75663" y="3731065"/>
                </a:cubicBezTo>
                <a:cubicBezTo>
                  <a:pt x="-25220" y="3558457"/>
                  <a:pt x="-25220" y="3299544"/>
                  <a:pt x="75663" y="3126935"/>
                </a:cubicBezTo>
                <a:cubicBezTo>
                  <a:pt x="1605724" y="576237"/>
                  <a:pt x="1892611" y="97981"/>
                  <a:pt x="1946402" y="830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31528999-D015-145F-929D-CEF751392CE1}"/>
              </a:ext>
            </a:extLst>
          </p:cNvPr>
          <p:cNvPicPr>
            <a:picLocks noChangeAspect="1"/>
          </p:cNvPicPr>
          <p:nvPr/>
        </p:nvPicPr>
        <p:blipFill>
          <a:blip r:embed="rId3"/>
          <a:stretch>
            <a:fillRect/>
          </a:stretch>
        </p:blipFill>
        <p:spPr>
          <a:xfrm>
            <a:off x="3360267" y="86132"/>
            <a:ext cx="3364354" cy="6629271"/>
          </a:xfrm>
          <a:prstGeom prst="rect">
            <a:avLst/>
          </a:prstGeom>
        </p:spPr>
      </p:pic>
      <p:grpSp>
        <p:nvGrpSpPr>
          <p:cNvPr id="10" name="Group 9">
            <a:extLst>
              <a:ext uri="{FF2B5EF4-FFF2-40B4-BE49-F238E27FC236}">
                <a16:creationId xmlns:a16="http://schemas.microsoft.com/office/drawing/2014/main" id="{C32D4553-E775-4F16-9A6F-FED8D166A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00124"/>
            <a:chExt cx="1562267" cy="1172973"/>
          </a:xfrm>
        </p:grpSpPr>
        <p:sp>
          <p:nvSpPr>
            <p:cNvPr id="11" name="Freeform 5">
              <a:extLst>
                <a:ext uri="{FF2B5EF4-FFF2-40B4-BE49-F238E27FC236}">
                  <a16:creationId xmlns:a16="http://schemas.microsoft.com/office/drawing/2014/main" id="{50F864A1-23CF-4954-887F-3C4458622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2" name="Freeform 5">
              <a:extLst>
                <a:ext uri="{FF2B5EF4-FFF2-40B4-BE49-F238E27FC236}">
                  <a16:creationId xmlns:a16="http://schemas.microsoft.com/office/drawing/2014/main" id="{8D313E8C-7457-407E-BDA5-EACA44D382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06619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
    <p:bg>
      <p:bgPr>
        <a:solidFill>
          <a:srgbClr val="F7F7F7"/>
        </a:solidFill>
        <a:effectLst/>
      </p:bgPr>
    </p:bg>
    <p:spTree>
      <p:nvGrpSpPr>
        <p:cNvPr id="1" name=""/>
        <p:cNvGrpSpPr/>
        <p:nvPr/>
      </p:nvGrpSpPr>
      <p:grpSpPr>
        <a:xfrm>
          <a:off x="0" y="0"/>
          <a:ext cx="0" cy="0"/>
          <a:chOff x="0" y="0"/>
          <a:chExt cx="0" cy="0"/>
        </a:xfrm>
      </p:grpSpPr>
      <p:sp>
        <p:nvSpPr>
          <p:cNvPr id="2" name="Text 0"/>
          <p:cNvSpPr/>
          <p:nvPr/>
        </p:nvSpPr>
        <p:spPr>
          <a:xfrm>
            <a:off x="502920" y="320040"/>
            <a:ext cx="10607040" cy="384048"/>
          </a:xfrm>
          <a:prstGeom prst="rect">
            <a:avLst/>
          </a:prstGeom>
          <a:noFill/>
          <a:ln/>
        </p:spPr>
        <p:txBody>
          <a:bodyPr wrap="square" lIns="0" tIns="0" rIns="0" bIns="0" rtlCol="0" anchor="ctr"/>
          <a:lstStyle/>
          <a:p>
            <a:pPr marL="0" indent="0">
              <a:buNone/>
            </a:pPr>
            <a:r>
              <a:rPr lang="en-US" sz="2400" b="1" dirty="0">
                <a:solidFill>
                  <a:srgbClr val="24272C"/>
                </a:solidFill>
                <a:latin typeface="Aptos Display" pitchFamily="34" charset="0"/>
                <a:ea typeface="Aptos Display" pitchFamily="34" charset="-122"/>
                <a:cs typeface="Aptos Display" pitchFamily="34" charset="-120"/>
              </a:rPr>
              <a:t>Freshman Year Sets the Foundation</a:t>
            </a:r>
            <a:endParaRPr lang="en-US" sz="2400" dirty="0"/>
          </a:p>
        </p:txBody>
      </p:sp>
      <p:sp>
        <p:nvSpPr>
          <p:cNvPr id="3" name="Text 1"/>
          <p:cNvSpPr/>
          <p:nvPr/>
        </p:nvSpPr>
        <p:spPr>
          <a:xfrm>
            <a:off x="521208" y="758952"/>
            <a:ext cx="9326880" cy="237744"/>
          </a:xfrm>
          <a:prstGeom prst="rect">
            <a:avLst/>
          </a:prstGeom>
          <a:noFill/>
          <a:ln/>
        </p:spPr>
        <p:txBody>
          <a:bodyPr wrap="square" lIns="0" tIns="0" rIns="0" bIns="0" rtlCol="0" anchor="ctr"/>
          <a:lstStyle/>
          <a:p>
            <a:pPr marL="0" indent="0">
              <a:buNone/>
            </a:pPr>
            <a:r>
              <a:rPr lang="en-US" sz="950" dirty="0">
                <a:solidFill>
                  <a:srgbClr val="6B7280"/>
                </a:solidFill>
              </a:rPr>
              <a:t>Credits, GPA, and testing begin building the graduation pathway now.</a:t>
            </a:r>
            <a:endParaRPr lang="en-US" sz="950" dirty="0"/>
          </a:p>
        </p:txBody>
      </p:sp>
      <p:sp>
        <p:nvSpPr>
          <p:cNvPr id="4" name="Shape 2"/>
          <p:cNvSpPr/>
          <p:nvPr/>
        </p:nvSpPr>
        <p:spPr>
          <a:xfrm>
            <a:off x="502920" y="1051560"/>
            <a:ext cx="11201400" cy="0"/>
          </a:xfrm>
          <a:prstGeom prst="line">
            <a:avLst/>
          </a:prstGeom>
          <a:noFill/>
          <a:ln w="17780">
            <a:solidFill>
              <a:srgbClr val="F58220"/>
            </a:solidFill>
            <a:prstDash val="solid"/>
          </a:ln>
        </p:spPr>
        <p:txBody>
          <a:bodyPr/>
          <a:lstStyle/>
          <a:p>
            <a:endParaRPr lang="en-US"/>
          </a:p>
        </p:txBody>
      </p:sp>
      <p:pic>
        <p:nvPicPr>
          <p:cNvPr id="5" name="Image 0" descr="/mnt/data/3909454ea2.png"/>
          <p:cNvPicPr>
            <a:picLocks noChangeAspect="1"/>
          </p:cNvPicPr>
          <p:nvPr/>
        </p:nvPicPr>
        <p:blipFill>
          <a:blip r:embed="rId3"/>
          <a:stretch>
            <a:fillRect/>
          </a:stretch>
        </p:blipFill>
        <p:spPr>
          <a:xfrm>
            <a:off x="502920" y="1943100"/>
            <a:ext cx="5212080" cy="3474720"/>
          </a:xfrm>
          <a:prstGeom prst="rect">
            <a:avLst/>
          </a:prstGeom>
        </p:spPr>
      </p:pic>
      <p:sp>
        <p:nvSpPr>
          <p:cNvPr id="6" name="Shape 3"/>
          <p:cNvSpPr/>
          <p:nvPr/>
        </p:nvSpPr>
        <p:spPr>
          <a:xfrm>
            <a:off x="5989320" y="1417320"/>
            <a:ext cx="2606040" cy="1737360"/>
          </a:xfrm>
          <a:prstGeom prst="roundRect">
            <a:avLst>
              <a:gd name="adj" fmla="val 6316"/>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7" name="Shape 4"/>
          <p:cNvSpPr/>
          <p:nvPr/>
        </p:nvSpPr>
        <p:spPr>
          <a:xfrm>
            <a:off x="5989320" y="1417320"/>
            <a:ext cx="2606040" cy="164592"/>
          </a:xfrm>
          <a:prstGeom prst="rect">
            <a:avLst/>
          </a:prstGeom>
          <a:solidFill>
            <a:srgbClr val="F58220"/>
          </a:solidFill>
          <a:ln w="12700">
            <a:solidFill>
              <a:srgbClr val="F58220"/>
            </a:solidFill>
            <a:prstDash val="solid"/>
          </a:ln>
        </p:spPr>
        <p:txBody>
          <a:bodyPr/>
          <a:lstStyle/>
          <a:p>
            <a:endParaRPr lang="en-US"/>
          </a:p>
        </p:txBody>
      </p:sp>
      <p:sp>
        <p:nvSpPr>
          <p:cNvPr id="8" name="Text 5"/>
          <p:cNvSpPr/>
          <p:nvPr/>
        </p:nvSpPr>
        <p:spPr>
          <a:xfrm>
            <a:off x="6172200" y="1764792"/>
            <a:ext cx="2194560" cy="274320"/>
          </a:xfrm>
          <a:prstGeom prst="rect">
            <a:avLst/>
          </a:prstGeom>
          <a:noFill/>
          <a:ln/>
        </p:spPr>
        <p:txBody>
          <a:bodyPr wrap="square" lIns="0" tIns="0" rIns="0" bIns="0" rtlCol="0" anchor="ctr"/>
          <a:lstStyle/>
          <a:p>
            <a:pPr marL="0" indent="0">
              <a:buNone/>
            </a:pPr>
            <a:r>
              <a:rPr lang="en-US" sz="1600" b="1" dirty="0">
                <a:solidFill>
                  <a:srgbClr val="24272C"/>
                </a:solidFill>
              </a:rPr>
              <a:t>Credits</a:t>
            </a:r>
            <a:endParaRPr lang="en-US" sz="1600" dirty="0"/>
          </a:p>
        </p:txBody>
      </p:sp>
      <p:sp>
        <p:nvSpPr>
          <p:cNvPr id="9" name="Text 6"/>
          <p:cNvSpPr/>
          <p:nvPr/>
        </p:nvSpPr>
        <p:spPr>
          <a:xfrm>
            <a:off x="6185916" y="2132584"/>
            <a:ext cx="2212848" cy="813816"/>
          </a:xfrm>
          <a:prstGeom prst="rect">
            <a:avLst/>
          </a:prstGeom>
          <a:noFill/>
          <a:ln/>
        </p:spPr>
        <p:txBody>
          <a:bodyPr wrap="square" lIns="254" tIns="254" rIns="254" bIns="254" rtlCol="0" anchor="ctr">
            <a:normAutofit/>
          </a:bodyPr>
          <a:lstStyle/>
          <a:p>
            <a:pPr marL="0" indent="0">
              <a:buNone/>
            </a:pPr>
            <a:r>
              <a:rPr lang="en-US" sz="1050" dirty="0">
                <a:solidFill>
                  <a:srgbClr val="6B7280"/>
                </a:solidFill>
              </a:rPr>
              <a:t>Students need 24 credits to graduate High School. Students should earn 6+ credits each year to stay on track. This means passing all scheduled classes with at least a D.  </a:t>
            </a:r>
            <a:endParaRPr lang="en-US" sz="1050" dirty="0"/>
          </a:p>
        </p:txBody>
      </p:sp>
      <p:sp>
        <p:nvSpPr>
          <p:cNvPr id="10" name="Shape 7"/>
          <p:cNvSpPr/>
          <p:nvPr/>
        </p:nvSpPr>
        <p:spPr>
          <a:xfrm>
            <a:off x="8869680" y="1417320"/>
            <a:ext cx="2606040" cy="1737360"/>
          </a:xfrm>
          <a:prstGeom prst="roundRect">
            <a:avLst>
              <a:gd name="adj" fmla="val 6316"/>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1" name="Shape 8"/>
          <p:cNvSpPr/>
          <p:nvPr/>
        </p:nvSpPr>
        <p:spPr>
          <a:xfrm>
            <a:off x="8869680" y="1417320"/>
            <a:ext cx="2606040" cy="164592"/>
          </a:xfrm>
          <a:prstGeom prst="rect">
            <a:avLst/>
          </a:prstGeom>
          <a:solidFill>
            <a:srgbClr val="24272C"/>
          </a:solidFill>
          <a:ln w="12700">
            <a:solidFill>
              <a:srgbClr val="24272C"/>
            </a:solidFill>
            <a:prstDash val="solid"/>
          </a:ln>
        </p:spPr>
        <p:txBody>
          <a:bodyPr/>
          <a:lstStyle/>
          <a:p>
            <a:endParaRPr lang="en-US"/>
          </a:p>
        </p:txBody>
      </p:sp>
      <p:sp>
        <p:nvSpPr>
          <p:cNvPr id="12" name="Text 9"/>
          <p:cNvSpPr/>
          <p:nvPr/>
        </p:nvSpPr>
        <p:spPr>
          <a:xfrm>
            <a:off x="9052560" y="1764792"/>
            <a:ext cx="2194560" cy="274320"/>
          </a:xfrm>
          <a:prstGeom prst="rect">
            <a:avLst/>
          </a:prstGeom>
          <a:noFill/>
          <a:ln/>
        </p:spPr>
        <p:txBody>
          <a:bodyPr wrap="square" lIns="0" tIns="0" rIns="0" bIns="0" rtlCol="0" anchor="ctr"/>
          <a:lstStyle/>
          <a:p>
            <a:pPr marL="0" indent="0">
              <a:buNone/>
            </a:pPr>
            <a:r>
              <a:rPr lang="en-US" sz="1600" b="1" dirty="0">
                <a:solidFill>
                  <a:srgbClr val="24272C"/>
                </a:solidFill>
              </a:rPr>
              <a:t>GPA</a:t>
            </a:r>
            <a:endParaRPr lang="en-US" sz="1600" dirty="0"/>
          </a:p>
        </p:txBody>
      </p:sp>
      <p:sp>
        <p:nvSpPr>
          <p:cNvPr id="13" name="Text 10"/>
          <p:cNvSpPr/>
          <p:nvPr/>
        </p:nvSpPr>
        <p:spPr>
          <a:xfrm>
            <a:off x="9066276" y="2048257"/>
            <a:ext cx="2212848" cy="987552"/>
          </a:xfrm>
          <a:prstGeom prst="rect">
            <a:avLst/>
          </a:prstGeom>
          <a:noFill/>
          <a:ln/>
        </p:spPr>
        <p:txBody>
          <a:bodyPr wrap="square" lIns="254" tIns="254" rIns="254" bIns="254" rtlCol="0" anchor="ctr">
            <a:normAutofit/>
          </a:bodyPr>
          <a:lstStyle/>
          <a:p>
            <a:pPr marL="0" indent="0">
              <a:buNone/>
            </a:pPr>
            <a:r>
              <a:rPr lang="en-US" sz="1050" dirty="0">
                <a:solidFill>
                  <a:srgbClr val="6B7280"/>
                </a:solidFill>
              </a:rPr>
              <a:t>Every course contributes to the cumulative GPA; a 2.0 cumulative GPA is required to graduate High School. Earning a C or better in all scheduled classes will keep students on track. </a:t>
            </a:r>
            <a:endParaRPr lang="en-US" sz="1050" dirty="0"/>
          </a:p>
        </p:txBody>
      </p:sp>
      <p:sp>
        <p:nvSpPr>
          <p:cNvPr id="14" name="Shape 11"/>
          <p:cNvSpPr/>
          <p:nvPr/>
        </p:nvSpPr>
        <p:spPr>
          <a:xfrm>
            <a:off x="5989320" y="3566160"/>
            <a:ext cx="2606040" cy="1737360"/>
          </a:xfrm>
          <a:prstGeom prst="roundRect">
            <a:avLst>
              <a:gd name="adj" fmla="val 6316"/>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5" name="Shape 12"/>
          <p:cNvSpPr/>
          <p:nvPr/>
        </p:nvSpPr>
        <p:spPr>
          <a:xfrm>
            <a:off x="5989320" y="3566160"/>
            <a:ext cx="2606040" cy="164592"/>
          </a:xfrm>
          <a:prstGeom prst="rect">
            <a:avLst/>
          </a:prstGeom>
          <a:solidFill>
            <a:srgbClr val="F58220"/>
          </a:solidFill>
          <a:ln w="12700">
            <a:solidFill>
              <a:srgbClr val="F58220"/>
            </a:solidFill>
            <a:prstDash val="solid"/>
          </a:ln>
        </p:spPr>
        <p:txBody>
          <a:bodyPr/>
          <a:lstStyle/>
          <a:p>
            <a:endParaRPr lang="en-US"/>
          </a:p>
        </p:txBody>
      </p:sp>
      <p:sp>
        <p:nvSpPr>
          <p:cNvPr id="16" name="Text 13"/>
          <p:cNvSpPr/>
          <p:nvPr/>
        </p:nvSpPr>
        <p:spPr>
          <a:xfrm>
            <a:off x="6172200" y="3913632"/>
            <a:ext cx="2194560" cy="274320"/>
          </a:xfrm>
          <a:prstGeom prst="rect">
            <a:avLst/>
          </a:prstGeom>
          <a:noFill/>
          <a:ln/>
        </p:spPr>
        <p:txBody>
          <a:bodyPr wrap="square" lIns="0" tIns="0" rIns="0" bIns="0" rtlCol="0" anchor="ctr"/>
          <a:lstStyle/>
          <a:p>
            <a:pPr marL="0" indent="0">
              <a:buNone/>
            </a:pPr>
            <a:r>
              <a:rPr lang="en-US" sz="1600" b="1" dirty="0">
                <a:solidFill>
                  <a:srgbClr val="24272C"/>
                </a:solidFill>
              </a:rPr>
              <a:t>Testing</a:t>
            </a:r>
            <a:endParaRPr lang="en-US" sz="1600" dirty="0"/>
          </a:p>
        </p:txBody>
      </p:sp>
      <p:sp>
        <p:nvSpPr>
          <p:cNvPr id="17" name="Text 14"/>
          <p:cNvSpPr/>
          <p:nvPr/>
        </p:nvSpPr>
        <p:spPr>
          <a:xfrm>
            <a:off x="6172200" y="4187953"/>
            <a:ext cx="2212848" cy="996696"/>
          </a:xfrm>
          <a:prstGeom prst="rect">
            <a:avLst/>
          </a:prstGeom>
          <a:noFill/>
          <a:ln/>
        </p:spPr>
        <p:txBody>
          <a:bodyPr wrap="square" lIns="254" tIns="254" rIns="254" bIns="254" rtlCol="0" anchor="ctr">
            <a:normAutofit fontScale="85000" lnSpcReduction="10000"/>
          </a:bodyPr>
          <a:lstStyle/>
          <a:p>
            <a:pPr marL="0" indent="0">
              <a:buNone/>
            </a:pPr>
            <a:r>
              <a:rPr lang="en-US" sz="1050" dirty="0">
                <a:solidFill>
                  <a:srgbClr val="6B7280"/>
                </a:solidFill>
              </a:rPr>
              <a:t>Several courses require an EOC (end of course exam). Algebra 1, Geometry, Biology, and US History. </a:t>
            </a:r>
          </a:p>
          <a:p>
            <a:pPr marL="0" indent="0">
              <a:buNone/>
            </a:pPr>
            <a:r>
              <a:rPr lang="en-US" sz="1050" dirty="0">
                <a:solidFill>
                  <a:srgbClr val="6B7280"/>
                </a:solidFill>
              </a:rPr>
              <a:t>9</a:t>
            </a:r>
            <a:r>
              <a:rPr lang="en-US" sz="1050" baseline="30000" dirty="0">
                <a:solidFill>
                  <a:srgbClr val="6B7280"/>
                </a:solidFill>
              </a:rPr>
              <a:t>th</a:t>
            </a:r>
            <a:r>
              <a:rPr lang="en-US" sz="1050" dirty="0">
                <a:solidFill>
                  <a:srgbClr val="6B7280"/>
                </a:solidFill>
              </a:rPr>
              <a:t> &amp; 10</a:t>
            </a:r>
            <a:r>
              <a:rPr lang="en-US" sz="1050" baseline="30000" dirty="0">
                <a:solidFill>
                  <a:srgbClr val="6B7280"/>
                </a:solidFill>
              </a:rPr>
              <a:t>th</a:t>
            </a:r>
            <a:r>
              <a:rPr lang="en-US" sz="1050" dirty="0">
                <a:solidFill>
                  <a:srgbClr val="6B7280"/>
                </a:solidFill>
              </a:rPr>
              <a:t> grade ELA students take the Progress Monitoring exams 3 times within the school year. </a:t>
            </a:r>
          </a:p>
          <a:p>
            <a:pPr marL="0" indent="0">
              <a:buNone/>
            </a:pPr>
            <a:r>
              <a:rPr lang="en-US" sz="1050" dirty="0">
                <a:solidFill>
                  <a:srgbClr val="6B7280"/>
                </a:solidFill>
              </a:rPr>
              <a:t>Students must pass the 10</a:t>
            </a:r>
            <a:r>
              <a:rPr lang="en-US" sz="1050" baseline="30000" dirty="0">
                <a:solidFill>
                  <a:srgbClr val="6B7280"/>
                </a:solidFill>
              </a:rPr>
              <a:t>th</a:t>
            </a:r>
            <a:r>
              <a:rPr lang="en-US" sz="1050" dirty="0">
                <a:solidFill>
                  <a:srgbClr val="6B7280"/>
                </a:solidFill>
              </a:rPr>
              <a:t> grade PM3 and Algebra 1 exam to graduate High School.</a:t>
            </a:r>
            <a:endParaRPr lang="en-US" sz="1050" dirty="0"/>
          </a:p>
        </p:txBody>
      </p:sp>
      <p:sp>
        <p:nvSpPr>
          <p:cNvPr id="18" name="Shape 15"/>
          <p:cNvSpPr/>
          <p:nvPr/>
        </p:nvSpPr>
        <p:spPr>
          <a:xfrm>
            <a:off x="8869680" y="3566160"/>
            <a:ext cx="2606040" cy="1737360"/>
          </a:xfrm>
          <a:prstGeom prst="roundRect">
            <a:avLst>
              <a:gd name="adj" fmla="val 6316"/>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9" name="Shape 16"/>
          <p:cNvSpPr/>
          <p:nvPr/>
        </p:nvSpPr>
        <p:spPr>
          <a:xfrm>
            <a:off x="8869680" y="3566160"/>
            <a:ext cx="2606040" cy="164592"/>
          </a:xfrm>
          <a:prstGeom prst="rect">
            <a:avLst/>
          </a:prstGeom>
          <a:solidFill>
            <a:srgbClr val="24272C"/>
          </a:solidFill>
          <a:ln w="12700">
            <a:solidFill>
              <a:srgbClr val="24272C"/>
            </a:solidFill>
            <a:prstDash val="solid"/>
          </a:ln>
        </p:spPr>
        <p:txBody>
          <a:bodyPr/>
          <a:lstStyle/>
          <a:p>
            <a:endParaRPr lang="en-US"/>
          </a:p>
        </p:txBody>
      </p:sp>
      <p:sp>
        <p:nvSpPr>
          <p:cNvPr id="20" name="Text 17"/>
          <p:cNvSpPr/>
          <p:nvPr/>
        </p:nvSpPr>
        <p:spPr>
          <a:xfrm>
            <a:off x="9052560" y="3913632"/>
            <a:ext cx="2194560" cy="274320"/>
          </a:xfrm>
          <a:prstGeom prst="rect">
            <a:avLst/>
          </a:prstGeom>
          <a:noFill/>
          <a:ln/>
        </p:spPr>
        <p:txBody>
          <a:bodyPr wrap="square" lIns="0" tIns="0" rIns="0" bIns="0" rtlCol="0" anchor="ctr"/>
          <a:lstStyle/>
          <a:p>
            <a:pPr marL="0" indent="0">
              <a:buNone/>
            </a:pPr>
            <a:r>
              <a:rPr lang="en-US" sz="1600" b="1" dirty="0">
                <a:solidFill>
                  <a:srgbClr val="24272C"/>
                </a:solidFill>
              </a:rPr>
              <a:t>Privileges</a:t>
            </a:r>
            <a:endParaRPr lang="en-US" sz="1600" dirty="0"/>
          </a:p>
        </p:txBody>
      </p:sp>
      <p:sp>
        <p:nvSpPr>
          <p:cNvPr id="21" name="Text 18"/>
          <p:cNvSpPr/>
          <p:nvPr/>
        </p:nvSpPr>
        <p:spPr>
          <a:xfrm>
            <a:off x="9052560" y="4315968"/>
            <a:ext cx="2212848" cy="658368"/>
          </a:xfrm>
          <a:prstGeom prst="rect">
            <a:avLst/>
          </a:prstGeom>
          <a:noFill/>
          <a:ln/>
        </p:spPr>
        <p:txBody>
          <a:bodyPr wrap="square" lIns="254" tIns="254" rIns="254" bIns="254" rtlCol="0" anchor="ctr">
            <a:normAutofit/>
          </a:bodyPr>
          <a:lstStyle/>
          <a:p>
            <a:pPr marL="0" indent="0">
              <a:buNone/>
            </a:pPr>
            <a:r>
              <a:rPr lang="en-US" sz="1050" dirty="0">
                <a:solidFill>
                  <a:srgbClr val="6B7280"/>
                </a:solidFill>
              </a:rPr>
              <a:t>UHS offers several privileges for students who maintain a 2.0 GPA and has good attendance, such as: parking, lunch out, and pep rallies. </a:t>
            </a:r>
            <a:endParaRPr lang="en-US" sz="1050" dirty="0"/>
          </a:p>
        </p:txBody>
      </p:sp>
      <p:sp>
        <p:nvSpPr>
          <p:cNvPr id="22" name="Text 19"/>
          <p:cNvSpPr/>
          <p:nvPr/>
        </p:nvSpPr>
        <p:spPr>
          <a:xfrm>
            <a:off x="6035040" y="5715000"/>
            <a:ext cx="5440680" cy="320040"/>
          </a:xfrm>
          <a:prstGeom prst="rect">
            <a:avLst/>
          </a:prstGeom>
          <a:noFill/>
          <a:ln/>
        </p:spPr>
        <p:txBody>
          <a:bodyPr wrap="square" lIns="0" tIns="0" rIns="0" bIns="0" rtlCol="0" anchor="ctr"/>
          <a:lstStyle/>
          <a:p>
            <a:pPr marL="0" indent="0" algn="ctr">
              <a:buNone/>
            </a:pPr>
            <a:r>
              <a:rPr lang="en-US" sz="1250" b="1" dirty="0">
                <a:solidFill>
                  <a:srgbClr val="F58220"/>
                </a:solidFill>
              </a:rPr>
              <a:t>The goal is not perfection—it is consistent progress and early problem-solving.</a:t>
            </a:r>
            <a:endParaRPr lang="en-US" sz="1250" dirty="0"/>
          </a:p>
        </p:txBody>
      </p:sp>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5" name="Picture 34">
            <a:extLst>
              <a:ext uri="{FF2B5EF4-FFF2-40B4-BE49-F238E27FC236}">
                <a16:creationId xmlns:a16="http://schemas.microsoft.com/office/drawing/2014/main" id="{A9260443-9A83-AC3F-EEAD-073D5E584686}"/>
              </a:ext>
            </a:extLst>
          </p:cNvPr>
          <p:cNvPicPr>
            <a:picLocks noChangeAspect="1"/>
          </p:cNvPicPr>
          <p:nvPr/>
        </p:nvPicPr>
        <p:blipFill>
          <a:blip r:embed="rId3"/>
          <a:srcRect b="461"/>
          <a:stretch>
            <a:fillRect/>
          </a:stretch>
        </p:blipFill>
        <p:spPr>
          <a:xfrm>
            <a:off x="20" y="1282"/>
            <a:ext cx="12191980" cy="6856718"/>
          </a:xfrm>
          <a:prstGeom prst="rect">
            <a:avLst/>
          </a:prstGeom>
        </p:spPr>
      </p:pic>
    </p:spTree>
    <p:extLst>
      <p:ext uri="{BB962C8B-B14F-4D97-AF65-F5344CB8AC3E}">
        <p14:creationId xmlns:p14="http://schemas.microsoft.com/office/powerpoint/2010/main" val="1584203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 name="BG"/>
          <p:cNvSpPr/>
          <p:nvPr/>
        </p:nvSpPr>
        <p:spPr>
          <a:xfrm>
            <a:off x="0" y="0"/>
            <a:ext cx="12192000" cy="6858000"/>
          </a:xfrm>
          <a:prstGeom prst="rect">
            <a:avLst/>
          </a:prstGeom>
          <a:solidFill>
            <a:srgbClr val="FFFFFF"/>
          </a:solidFill>
          <a:ln>
            <a:noFill/>
          </a:ln>
        </p:spPr>
        <p:txBody>
          <a:bodyPr/>
          <a:lstStyle/>
          <a:p>
            <a:endParaRPr lang="en-US"/>
          </a:p>
        </p:txBody>
      </p:sp>
      <p:sp>
        <p:nvSpPr>
          <p:cNvPr id="102" name="TitleBar"/>
          <p:cNvSpPr/>
          <p:nvPr/>
        </p:nvSpPr>
        <p:spPr>
          <a:xfrm>
            <a:off x="0" y="0"/>
            <a:ext cx="12192000" cy="760000"/>
          </a:xfrm>
          <a:prstGeom prst="rect">
            <a:avLst/>
          </a:prstGeom>
          <a:solidFill>
            <a:srgbClr val="4D4D4D"/>
          </a:solidFill>
          <a:ln>
            <a:noFill/>
          </a:ln>
        </p:spPr>
        <p:txBody>
          <a:bodyPr/>
          <a:lstStyle/>
          <a:p>
            <a:endParaRPr lang="en-US"/>
          </a:p>
        </p:txBody>
      </p:sp>
      <p:sp>
        <p:nvSpPr>
          <p:cNvPr id="103" name="OrangeRule"/>
          <p:cNvSpPr/>
          <p:nvPr/>
        </p:nvSpPr>
        <p:spPr>
          <a:xfrm>
            <a:off x="0" y="760000"/>
            <a:ext cx="12192000" cy="46000"/>
          </a:xfrm>
          <a:prstGeom prst="rect">
            <a:avLst/>
          </a:prstGeom>
          <a:solidFill>
            <a:srgbClr val="F26A00"/>
          </a:solidFill>
          <a:ln>
            <a:noFill/>
          </a:ln>
        </p:spPr>
        <p:txBody>
          <a:bodyPr/>
          <a:lstStyle/>
          <a:p>
            <a:endParaRPr lang="en-US"/>
          </a:p>
        </p:txBody>
      </p:sp>
      <p:sp>
        <p:nvSpPr>
          <p:cNvPr id="104" name="Title"/>
          <p:cNvSpPr txBox="1"/>
          <p:nvPr/>
        </p:nvSpPr>
        <p:spPr>
          <a:xfrm>
            <a:off x="400000" y="120000"/>
            <a:ext cx="9000000" cy="520000"/>
          </a:xfrm>
          <a:prstGeom prst="rect">
            <a:avLst/>
          </a:prstGeom>
          <a:noFill/>
        </p:spPr>
        <p:txBody>
          <a:bodyPr wrap="square" lIns="0" tIns="0" rIns="0" bIns="0" anchor="ctr">
            <a:normAutofit/>
          </a:bodyPr>
          <a:lstStyle/>
          <a:p>
            <a:r>
              <a:rPr lang="en-US" sz="2400" b="1">
                <a:solidFill>
                  <a:srgbClr val="FFFFFF"/>
                </a:solidFill>
              </a:rPr>
              <a:t>A Sample Freshman Year Schedule</a:t>
            </a:r>
          </a:p>
        </p:txBody>
      </p:sp>
      <p:sp>
        <p:nvSpPr>
          <p:cNvPr id="105" name="Subtitle"/>
          <p:cNvSpPr txBox="1"/>
          <p:nvPr/>
        </p:nvSpPr>
        <p:spPr>
          <a:xfrm>
            <a:off x="405000" y="540000"/>
            <a:ext cx="7000000" cy="180000"/>
          </a:xfrm>
          <a:prstGeom prst="rect">
            <a:avLst/>
          </a:prstGeom>
          <a:noFill/>
        </p:spPr>
        <p:txBody>
          <a:bodyPr wrap="square" lIns="0" tIns="0" rIns="0" bIns="0" anchor="t">
            <a:normAutofit/>
          </a:bodyPr>
          <a:lstStyle/>
          <a:p>
            <a:r>
              <a:rPr lang="en-US" sz="900" b="0">
                <a:solidFill>
                  <a:srgbClr val="D9D9D9"/>
                </a:solidFill>
              </a:rPr>
              <a:t>Sample Grade 9 schedule for planning purposes</a:t>
            </a:r>
          </a:p>
        </p:txBody>
      </p:sp>
      <p:sp>
        <p:nvSpPr>
          <p:cNvPr id="106" name="Badge"/>
          <p:cNvSpPr/>
          <p:nvPr/>
        </p:nvSpPr>
        <p:spPr>
          <a:xfrm>
            <a:off x="10560000" y="150000"/>
            <a:ext cx="1230000" cy="380000"/>
          </a:xfrm>
          <a:prstGeom prst="roundRect">
            <a:avLst/>
          </a:prstGeom>
          <a:solidFill>
            <a:srgbClr val="F26A00"/>
          </a:solidFill>
          <a:ln>
            <a:noFill/>
          </a:ln>
        </p:spPr>
        <p:txBody>
          <a:bodyPr/>
          <a:lstStyle/>
          <a:p>
            <a:endParaRPr lang="en-US"/>
          </a:p>
        </p:txBody>
      </p:sp>
      <p:sp>
        <p:nvSpPr>
          <p:cNvPr id="107" name="BadgeText"/>
          <p:cNvSpPr txBox="1"/>
          <p:nvPr/>
        </p:nvSpPr>
        <p:spPr>
          <a:xfrm>
            <a:off x="10560000" y="150000"/>
            <a:ext cx="1230000" cy="380000"/>
          </a:xfrm>
          <a:prstGeom prst="rect">
            <a:avLst/>
          </a:prstGeom>
          <a:noFill/>
        </p:spPr>
        <p:txBody>
          <a:bodyPr wrap="square" lIns="0" tIns="0" rIns="0" bIns="0" anchor="ctr">
            <a:normAutofit/>
          </a:bodyPr>
          <a:lstStyle/>
          <a:p>
            <a:pPr algn="ctr"/>
            <a:r>
              <a:rPr lang="en-US" sz="1050" b="1">
                <a:solidFill>
                  <a:srgbClr val="FFFFFF"/>
                </a:solidFill>
              </a:rPr>
              <a:t>GRADE 9</a:t>
            </a:r>
          </a:p>
        </p:txBody>
      </p:sp>
      <p:sp>
        <p:nvSpPr>
          <p:cNvPr id="108" name="Period 1 body"/>
          <p:cNvSpPr/>
          <p:nvPr/>
        </p:nvSpPr>
        <p:spPr>
          <a:xfrm>
            <a:off x="400000" y="1000000"/>
            <a:ext cx="2713000" cy="1950000"/>
          </a:xfrm>
          <a:prstGeom prst="roundRect">
            <a:avLst/>
          </a:prstGeom>
          <a:solidFill>
            <a:srgbClr val="F5F6F7"/>
          </a:solidFill>
          <a:ln>
            <a:noFill/>
          </a:ln>
        </p:spPr>
        <p:txBody>
          <a:bodyPr/>
          <a:lstStyle/>
          <a:p>
            <a:endParaRPr lang="en-US"/>
          </a:p>
        </p:txBody>
      </p:sp>
      <p:sp>
        <p:nvSpPr>
          <p:cNvPr id="109" name="Period 1 hdr"/>
          <p:cNvSpPr/>
          <p:nvPr/>
        </p:nvSpPr>
        <p:spPr>
          <a:xfrm>
            <a:off x="400000" y="1000000"/>
            <a:ext cx="2713000" cy="360000"/>
          </a:xfrm>
          <a:prstGeom prst="rect">
            <a:avLst/>
          </a:prstGeom>
          <a:solidFill>
            <a:srgbClr val="4D4D4D"/>
          </a:solidFill>
          <a:ln>
            <a:noFill/>
          </a:ln>
        </p:spPr>
        <p:txBody>
          <a:bodyPr/>
          <a:lstStyle/>
          <a:p>
            <a:endParaRPr lang="en-US"/>
          </a:p>
        </p:txBody>
      </p:sp>
      <p:sp>
        <p:nvSpPr>
          <p:cNvPr id="110" name="Period 1 hdrtxt"/>
          <p:cNvSpPr txBox="1"/>
          <p:nvPr/>
        </p:nvSpPr>
        <p:spPr>
          <a:xfrm>
            <a:off x="540000" y="1000000"/>
            <a:ext cx="2513000" cy="360000"/>
          </a:xfrm>
          <a:prstGeom prst="rect">
            <a:avLst/>
          </a:prstGeom>
          <a:noFill/>
        </p:spPr>
        <p:txBody>
          <a:bodyPr wrap="square" lIns="0" tIns="0" rIns="0" bIns="0" anchor="ctr">
            <a:normAutofit/>
          </a:bodyPr>
          <a:lstStyle/>
          <a:p>
            <a:r>
              <a:rPr lang="en-US" sz="1050" b="1">
                <a:solidFill>
                  <a:srgbClr val="FFFFFF"/>
                </a:solidFill>
              </a:rPr>
              <a:t>Period 1  +</a:t>
            </a:r>
          </a:p>
        </p:txBody>
      </p:sp>
      <p:sp>
        <p:nvSpPr>
          <p:cNvPr id="111" name="Period 1 txt"/>
          <p:cNvSpPr txBox="1"/>
          <p:nvPr/>
        </p:nvSpPr>
        <p:spPr>
          <a:xfrm>
            <a:off x="550000" y="1480000"/>
            <a:ext cx="2413000" cy="1390000"/>
          </a:xfrm>
          <a:prstGeom prst="rect">
            <a:avLst/>
          </a:prstGeom>
          <a:noFill/>
        </p:spPr>
        <p:txBody>
          <a:bodyPr wrap="square" lIns="0" tIns="0" rIns="0" bIns="0" anchor="t">
            <a:normAutofit/>
          </a:bodyPr>
          <a:lstStyle/>
          <a:p>
            <a:pPr>
              <a:spcAft>
                <a:spcPts val="200"/>
              </a:spcAft>
            </a:pPr>
            <a:r>
              <a:rPr lang="en-US" sz="1500" b="1">
                <a:solidFill>
                  <a:srgbClr val="262626"/>
                </a:solidFill>
              </a:rPr>
              <a:t>English 1</a:t>
            </a:r>
          </a:p>
          <a:p>
            <a:r>
              <a:rPr lang="en-US" sz="950" b="0">
                <a:solidFill>
                  <a:srgbClr val="595959"/>
                </a:solidFill>
              </a:rPr>
              <a:t>Reading, writing &amp; literature foundations for high school</a:t>
            </a:r>
          </a:p>
        </p:txBody>
      </p:sp>
      <p:sp>
        <p:nvSpPr>
          <p:cNvPr id="112" name="Period 2 body"/>
          <p:cNvSpPr/>
          <p:nvPr/>
        </p:nvSpPr>
        <p:spPr>
          <a:xfrm>
            <a:off x="3293000" y="1000000"/>
            <a:ext cx="2713000" cy="1950000"/>
          </a:xfrm>
          <a:prstGeom prst="roundRect">
            <a:avLst/>
          </a:prstGeom>
          <a:solidFill>
            <a:srgbClr val="F5F6F7"/>
          </a:solidFill>
          <a:ln>
            <a:noFill/>
          </a:ln>
        </p:spPr>
        <p:txBody>
          <a:bodyPr/>
          <a:lstStyle/>
          <a:p>
            <a:endParaRPr lang="en-US"/>
          </a:p>
        </p:txBody>
      </p:sp>
      <p:sp>
        <p:nvSpPr>
          <p:cNvPr id="113" name="Period 2 hdr"/>
          <p:cNvSpPr/>
          <p:nvPr/>
        </p:nvSpPr>
        <p:spPr>
          <a:xfrm>
            <a:off x="3293000" y="1000000"/>
            <a:ext cx="2713000" cy="360000"/>
          </a:xfrm>
          <a:prstGeom prst="rect">
            <a:avLst/>
          </a:prstGeom>
          <a:solidFill>
            <a:srgbClr val="4D4D4D"/>
          </a:solidFill>
          <a:ln>
            <a:noFill/>
          </a:ln>
        </p:spPr>
        <p:txBody>
          <a:bodyPr/>
          <a:lstStyle/>
          <a:p>
            <a:endParaRPr lang="en-US"/>
          </a:p>
        </p:txBody>
      </p:sp>
      <p:sp>
        <p:nvSpPr>
          <p:cNvPr id="114" name="Period 2 hdrtxt"/>
          <p:cNvSpPr txBox="1"/>
          <p:nvPr/>
        </p:nvSpPr>
        <p:spPr>
          <a:xfrm>
            <a:off x="3433000" y="1000000"/>
            <a:ext cx="2513000" cy="360000"/>
          </a:xfrm>
          <a:prstGeom prst="rect">
            <a:avLst/>
          </a:prstGeom>
          <a:noFill/>
        </p:spPr>
        <p:txBody>
          <a:bodyPr wrap="square" lIns="0" tIns="0" rIns="0" bIns="0" anchor="ctr">
            <a:normAutofit/>
          </a:bodyPr>
          <a:lstStyle/>
          <a:p>
            <a:r>
              <a:rPr lang="en-US" sz="1050" b="1">
                <a:solidFill>
                  <a:srgbClr val="FFFFFF"/>
                </a:solidFill>
              </a:rPr>
              <a:t>Period 2  +</a:t>
            </a:r>
          </a:p>
        </p:txBody>
      </p:sp>
      <p:sp>
        <p:nvSpPr>
          <p:cNvPr id="115" name="Period 2 txt"/>
          <p:cNvSpPr txBox="1"/>
          <p:nvPr/>
        </p:nvSpPr>
        <p:spPr>
          <a:xfrm>
            <a:off x="3443000" y="1480000"/>
            <a:ext cx="2413000" cy="1390000"/>
          </a:xfrm>
          <a:prstGeom prst="rect">
            <a:avLst/>
          </a:prstGeom>
          <a:noFill/>
        </p:spPr>
        <p:txBody>
          <a:bodyPr wrap="square" lIns="0" tIns="0" rIns="0" bIns="0" anchor="t">
            <a:normAutofit/>
          </a:bodyPr>
          <a:lstStyle/>
          <a:p>
            <a:pPr>
              <a:spcAft>
                <a:spcPts val="200"/>
              </a:spcAft>
            </a:pPr>
            <a:r>
              <a:rPr lang="en-US" sz="1500" b="1">
                <a:solidFill>
                  <a:srgbClr val="262626"/>
                </a:solidFill>
              </a:rPr>
              <a:t>Algebra I</a:t>
            </a:r>
          </a:p>
          <a:p>
            <a:r>
              <a:rPr lang="en-US" sz="950" b="0">
                <a:solidFill>
                  <a:srgbClr val="595959"/>
                </a:solidFill>
              </a:rPr>
              <a:t>Algebra I EOC counts 30% of grade</a:t>
            </a:r>
          </a:p>
        </p:txBody>
      </p:sp>
      <p:sp>
        <p:nvSpPr>
          <p:cNvPr id="116" name="Period 3 body"/>
          <p:cNvSpPr/>
          <p:nvPr/>
        </p:nvSpPr>
        <p:spPr>
          <a:xfrm>
            <a:off x="6186000" y="1000000"/>
            <a:ext cx="2713000" cy="1950000"/>
          </a:xfrm>
          <a:prstGeom prst="roundRect">
            <a:avLst/>
          </a:prstGeom>
          <a:solidFill>
            <a:srgbClr val="F5F6F7"/>
          </a:solidFill>
          <a:ln>
            <a:noFill/>
          </a:ln>
        </p:spPr>
        <p:txBody>
          <a:bodyPr/>
          <a:lstStyle/>
          <a:p>
            <a:endParaRPr lang="en-US"/>
          </a:p>
        </p:txBody>
      </p:sp>
      <p:sp>
        <p:nvSpPr>
          <p:cNvPr id="117" name="Period 3 hdr"/>
          <p:cNvSpPr/>
          <p:nvPr/>
        </p:nvSpPr>
        <p:spPr>
          <a:xfrm>
            <a:off x="6186000" y="1000000"/>
            <a:ext cx="2713000" cy="360000"/>
          </a:xfrm>
          <a:prstGeom prst="rect">
            <a:avLst/>
          </a:prstGeom>
          <a:solidFill>
            <a:srgbClr val="4D4D4D"/>
          </a:solidFill>
          <a:ln>
            <a:noFill/>
          </a:ln>
        </p:spPr>
        <p:txBody>
          <a:bodyPr/>
          <a:lstStyle/>
          <a:p>
            <a:endParaRPr lang="en-US"/>
          </a:p>
        </p:txBody>
      </p:sp>
      <p:sp>
        <p:nvSpPr>
          <p:cNvPr id="118" name="Period 3 hdrtxt"/>
          <p:cNvSpPr txBox="1"/>
          <p:nvPr/>
        </p:nvSpPr>
        <p:spPr>
          <a:xfrm>
            <a:off x="6326000" y="1000000"/>
            <a:ext cx="2513000" cy="360000"/>
          </a:xfrm>
          <a:prstGeom prst="rect">
            <a:avLst/>
          </a:prstGeom>
          <a:noFill/>
        </p:spPr>
        <p:txBody>
          <a:bodyPr wrap="square" lIns="0" tIns="0" rIns="0" bIns="0" anchor="ctr">
            <a:normAutofit/>
          </a:bodyPr>
          <a:lstStyle/>
          <a:p>
            <a:r>
              <a:rPr lang="en-US" sz="1050" b="1">
                <a:solidFill>
                  <a:srgbClr val="FFFFFF"/>
                </a:solidFill>
              </a:rPr>
              <a:t>Period 3  +</a:t>
            </a:r>
          </a:p>
        </p:txBody>
      </p:sp>
      <p:sp>
        <p:nvSpPr>
          <p:cNvPr id="119" name="Period 3 txt"/>
          <p:cNvSpPr txBox="1"/>
          <p:nvPr/>
        </p:nvSpPr>
        <p:spPr>
          <a:xfrm>
            <a:off x="6336000" y="1480000"/>
            <a:ext cx="2413000" cy="1390000"/>
          </a:xfrm>
          <a:prstGeom prst="rect">
            <a:avLst/>
          </a:prstGeom>
          <a:noFill/>
        </p:spPr>
        <p:txBody>
          <a:bodyPr wrap="square" lIns="0" tIns="0" rIns="0" bIns="0" anchor="t">
            <a:normAutofit/>
          </a:bodyPr>
          <a:lstStyle/>
          <a:p>
            <a:pPr>
              <a:spcAft>
                <a:spcPts val="200"/>
              </a:spcAft>
            </a:pPr>
            <a:r>
              <a:rPr lang="en-US" sz="1500" b="1">
                <a:solidFill>
                  <a:srgbClr val="262626"/>
                </a:solidFill>
              </a:rPr>
              <a:t>Biology</a:t>
            </a:r>
          </a:p>
          <a:p>
            <a:r>
              <a:rPr lang="en-US" sz="950" b="0">
                <a:solidFill>
                  <a:srgbClr val="595959"/>
                </a:solidFill>
              </a:rPr>
              <a:t>Biology EOC counts 30% of grade</a:t>
            </a:r>
          </a:p>
        </p:txBody>
      </p:sp>
      <p:sp>
        <p:nvSpPr>
          <p:cNvPr id="120" name="Period 4 body"/>
          <p:cNvSpPr/>
          <p:nvPr/>
        </p:nvSpPr>
        <p:spPr>
          <a:xfrm>
            <a:off x="9079000" y="1000000"/>
            <a:ext cx="2713000" cy="1950000"/>
          </a:xfrm>
          <a:prstGeom prst="roundRect">
            <a:avLst/>
          </a:prstGeom>
          <a:solidFill>
            <a:srgbClr val="F5F6F7"/>
          </a:solidFill>
          <a:ln>
            <a:noFill/>
          </a:ln>
        </p:spPr>
        <p:txBody>
          <a:bodyPr/>
          <a:lstStyle/>
          <a:p>
            <a:endParaRPr lang="en-US"/>
          </a:p>
        </p:txBody>
      </p:sp>
      <p:sp>
        <p:nvSpPr>
          <p:cNvPr id="121" name="Period 4 hdr"/>
          <p:cNvSpPr/>
          <p:nvPr/>
        </p:nvSpPr>
        <p:spPr>
          <a:xfrm>
            <a:off x="9079000" y="1000000"/>
            <a:ext cx="2713000" cy="360000"/>
          </a:xfrm>
          <a:prstGeom prst="rect">
            <a:avLst/>
          </a:prstGeom>
          <a:solidFill>
            <a:srgbClr val="4D4D4D"/>
          </a:solidFill>
          <a:ln>
            <a:noFill/>
          </a:ln>
        </p:spPr>
        <p:txBody>
          <a:bodyPr/>
          <a:lstStyle/>
          <a:p>
            <a:endParaRPr lang="en-US"/>
          </a:p>
        </p:txBody>
      </p:sp>
      <p:sp>
        <p:nvSpPr>
          <p:cNvPr id="122" name="Period 4 hdrtxt"/>
          <p:cNvSpPr txBox="1"/>
          <p:nvPr/>
        </p:nvSpPr>
        <p:spPr>
          <a:xfrm>
            <a:off x="9219000" y="1000000"/>
            <a:ext cx="2513000" cy="360000"/>
          </a:xfrm>
          <a:prstGeom prst="rect">
            <a:avLst/>
          </a:prstGeom>
          <a:noFill/>
        </p:spPr>
        <p:txBody>
          <a:bodyPr wrap="square" lIns="0" tIns="0" rIns="0" bIns="0" anchor="ctr">
            <a:normAutofit/>
          </a:bodyPr>
          <a:lstStyle/>
          <a:p>
            <a:r>
              <a:rPr lang="en-US" sz="1050" b="1">
                <a:solidFill>
                  <a:srgbClr val="FFFFFF"/>
                </a:solidFill>
              </a:rPr>
              <a:t>Period 4  +</a:t>
            </a:r>
          </a:p>
        </p:txBody>
      </p:sp>
      <p:sp>
        <p:nvSpPr>
          <p:cNvPr id="123" name="Period 4 txt"/>
          <p:cNvSpPr txBox="1"/>
          <p:nvPr/>
        </p:nvSpPr>
        <p:spPr>
          <a:xfrm>
            <a:off x="9229000" y="1480000"/>
            <a:ext cx="2413000" cy="1390000"/>
          </a:xfrm>
          <a:prstGeom prst="rect">
            <a:avLst/>
          </a:prstGeom>
          <a:noFill/>
        </p:spPr>
        <p:txBody>
          <a:bodyPr wrap="square" lIns="0" tIns="0" rIns="0" bIns="0" anchor="t">
            <a:normAutofit/>
          </a:bodyPr>
          <a:lstStyle/>
          <a:p>
            <a:pPr>
              <a:spcAft>
                <a:spcPts val="200"/>
              </a:spcAft>
            </a:pPr>
            <a:r>
              <a:rPr lang="en-US" sz="1200" b="1">
                <a:solidFill>
                  <a:srgbClr val="262626"/>
                </a:solidFill>
              </a:rPr>
              <a:t>Financial Literacy</a:t>
            </a:r>
          </a:p>
          <a:p>
            <a:pPr>
              <a:spcAft>
                <a:spcPts val="400"/>
              </a:spcAft>
            </a:pPr>
            <a:r>
              <a:rPr lang="en-US" sz="850" b="0">
                <a:solidFill>
                  <a:srgbClr val="595959"/>
                </a:solidFill>
              </a:rPr>
              <a:t>Personal money skills • 0.5-credit semester requirement</a:t>
            </a:r>
          </a:p>
          <a:p>
            <a:pPr>
              <a:spcAft>
                <a:spcPts val="200"/>
              </a:spcAft>
            </a:pPr>
            <a:r>
              <a:rPr lang="en-US" sz="1200" b="1">
                <a:solidFill>
                  <a:srgbClr val="262626"/>
                </a:solidFill>
              </a:rPr>
              <a:t>Physical Education</a:t>
            </a:r>
          </a:p>
          <a:p>
            <a:pPr>
              <a:spcAft>
                <a:spcPts val="400"/>
              </a:spcAft>
            </a:pPr>
            <a:r>
              <a:rPr lang="en-US" sz="850" b="0">
                <a:solidFill>
                  <a:srgbClr val="595959"/>
                </a:solidFill>
              </a:rPr>
              <a:t>Personal Fitness / PE • 0.5-credit semester requirement</a:t>
            </a:r>
          </a:p>
        </p:txBody>
      </p:sp>
      <p:sp>
        <p:nvSpPr>
          <p:cNvPr id="124" name="Period 5 body"/>
          <p:cNvSpPr/>
          <p:nvPr/>
        </p:nvSpPr>
        <p:spPr>
          <a:xfrm>
            <a:off x="400000" y="3150000"/>
            <a:ext cx="2713000" cy="1950000"/>
          </a:xfrm>
          <a:prstGeom prst="roundRect">
            <a:avLst/>
          </a:prstGeom>
          <a:solidFill>
            <a:srgbClr val="F5F6F7"/>
          </a:solidFill>
          <a:ln>
            <a:noFill/>
          </a:ln>
        </p:spPr>
        <p:txBody>
          <a:bodyPr/>
          <a:lstStyle/>
          <a:p>
            <a:endParaRPr lang="en-US"/>
          </a:p>
        </p:txBody>
      </p:sp>
      <p:sp>
        <p:nvSpPr>
          <p:cNvPr id="125" name="Period 5 hdr"/>
          <p:cNvSpPr/>
          <p:nvPr/>
        </p:nvSpPr>
        <p:spPr>
          <a:xfrm>
            <a:off x="400000" y="3150000"/>
            <a:ext cx="2713000" cy="360000"/>
          </a:xfrm>
          <a:prstGeom prst="rect">
            <a:avLst/>
          </a:prstGeom>
          <a:solidFill>
            <a:srgbClr val="F26A00"/>
          </a:solidFill>
          <a:ln>
            <a:noFill/>
          </a:ln>
        </p:spPr>
        <p:txBody>
          <a:bodyPr/>
          <a:lstStyle/>
          <a:p>
            <a:endParaRPr lang="en-US"/>
          </a:p>
        </p:txBody>
      </p:sp>
      <p:sp>
        <p:nvSpPr>
          <p:cNvPr id="126" name="Period 5 hdrtxt"/>
          <p:cNvSpPr txBox="1"/>
          <p:nvPr/>
        </p:nvSpPr>
        <p:spPr>
          <a:xfrm>
            <a:off x="540000" y="3150000"/>
            <a:ext cx="2513000" cy="360000"/>
          </a:xfrm>
          <a:prstGeom prst="rect">
            <a:avLst/>
          </a:prstGeom>
          <a:noFill/>
        </p:spPr>
        <p:txBody>
          <a:bodyPr wrap="square" lIns="0" tIns="0" rIns="0" bIns="0" anchor="ctr">
            <a:normAutofit/>
          </a:bodyPr>
          <a:lstStyle/>
          <a:p>
            <a:r>
              <a:rPr lang="en-US" sz="1050" b="1" dirty="0">
                <a:solidFill>
                  <a:srgbClr val="FFFFFF"/>
                </a:solidFill>
              </a:rPr>
              <a:t>Lunch</a:t>
            </a:r>
          </a:p>
        </p:txBody>
      </p:sp>
      <p:sp>
        <p:nvSpPr>
          <p:cNvPr id="127" name="Period 5 txt"/>
          <p:cNvSpPr txBox="1"/>
          <p:nvPr/>
        </p:nvSpPr>
        <p:spPr>
          <a:xfrm>
            <a:off x="550000" y="3630000"/>
            <a:ext cx="2413000" cy="1390000"/>
          </a:xfrm>
          <a:prstGeom prst="rect">
            <a:avLst/>
          </a:prstGeom>
          <a:noFill/>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300" b="1" i="0" u="none" strike="noStrike" kern="1200" cap="none" spc="0" normalizeH="0" baseline="0" noProof="0" dirty="0">
                <a:ln>
                  <a:noFill/>
                </a:ln>
                <a:solidFill>
                  <a:srgbClr val="262626"/>
                </a:solidFill>
                <a:effectLst/>
                <a:uLnTx/>
                <a:uFillTx/>
                <a:latin typeface="Aptos"/>
                <a:ea typeface="+mn-ea"/>
                <a:cs typeface="+mn-cs"/>
              </a:rPr>
              <a:t>Follows Period 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95959"/>
                </a:solidFill>
                <a:effectLst/>
                <a:uLnTx/>
                <a:uFillTx/>
                <a:latin typeface="Aptos"/>
                <a:ea typeface="+mn-ea"/>
                <a:cs typeface="+mn-cs"/>
              </a:rPr>
              <a:t>12:06pm – 12:48pm. Students may not be checked out once lunch begins.</a:t>
            </a:r>
          </a:p>
          <a:p>
            <a:pPr>
              <a:spcAft>
                <a:spcPts val="200"/>
              </a:spcAft>
            </a:pPr>
            <a:endParaRPr lang="en-US" sz="1500" b="1" dirty="0">
              <a:solidFill>
                <a:srgbClr val="262626"/>
              </a:solidFill>
            </a:endParaRPr>
          </a:p>
        </p:txBody>
      </p:sp>
      <p:sp>
        <p:nvSpPr>
          <p:cNvPr id="128" name="Period 6 body"/>
          <p:cNvSpPr/>
          <p:nvPr/>
        </p:nvSpPr>
        <p:spPr>
          <a:xfrm>
            <a:off x="3293000" y="3150000"/>
            <a:ext cx="2713000" cy="1950000"/>
          </a:xfrm>
          <a:prstGeom prst="roundRect">
            <a:avLst/>
          </a:prstGeom>
          <a:solidFill>
            <a:srgbClr val="F5F6F7"/>
          </a:solidFill>
          <a:ln>
            <a:noFill/>
          </a:ln>
        </p:spPr>
        <p:txBody>
          <a:bodyPr/>
          <a:lstStyle/>
          <a:p>
            <a:endParaRPr lang="en-US"/>
          </a:p>
        </p:txBody>
      </p:sp>
      <p:sp>
        <p:nvSpPr>
          <p:cNvPr id="129" name="Period 6 hdr"/>
          <p:cNvSpPr/>
          <p:nvPr/>
        </p:nvSpPr>
        <p:spPr>
          <a:xfrm>
            <a:off x="3293000" y="3150000"/>
            <a:ext cx="2713000" cy="360000"/>
          </a:xfrm>
          <a:prstGeom prst="rect">
            <a:avLst/>
          </a:prstGeom>
          <a:solidFill>
            <a:srgbClr val="F26A00"/>
          </a:solidFill>
          <a:ln>
            <a:noFill/>
          </a:ln>
        </p:spPr>
        <p:txBody>
          <a:bodyPr/>
          <a:lstStyle/>
          <a:p>
            <a:endParaRPr lang="en-US"/>
          </a:p>
        </p:txBody>
      </p:sp>
      <p:sp>
        <p:nvSpPr>
          <p:cNvPr id="130" name="Period 6 hdrtxt"/>
          <p:cNvSpPr txBox="1"/>
          <p:nvPr/>
        </p:nvSpPr>
        <p:spPr>
          <a:xfrm>
            <a:off x="3433000" y="3150000"/>
            <a:ext cx="2513000" cy="360000"/>
          </a:xfrm>
          <a:prstGeom prst="rect">
            <a:avLst/>
          </a:prstGeom>
          <a:noFill/>
        </p:spPr>
        <p:txBody>
          <a:bodyPr wrap="square" lIns="0" tIns="0" rIns="0" bIns="0" anchor="ctr">
            <a:normAutofit/>
          </a:bodyPr>
          <a:lstStyle/>
          <a:p>
            <a:r>
              <a:rPr lang="en-US" sz="1050" b="1" dirty="0">
                <a:solidFill>
                  <a:srgbClr val="FFFFFF"/>
                </a:solidFill>
              </a:rPr>
              <a:t>Period 5  +</a:t>
            </a:r>
          </a:p>
        </p:txBody>
      </p:sp>
      <p:sp>
        <p:nvSpPr>
          <p:cNvPr id="131" name="Period 6 txt"/>
          <p:cNvSpPr txBox="1"/>
          <p:nvPr/>
        </p:nvSpPr>
        <p:spPr>
          <a:xfrm>
            <a:off x="3443000" y="3630000"/>
            <a:ext cx="2413000" cy="1390000"/>
          </a:xfrm>
          <a:prstGeom prst="rect">
            <a:avLst/>
          </a:prstGeom>
          <a:noFill/>
        </p:spPr>
        <p:txBody>
          <a:bodyPr wrap="square" lIns="0" tIns="0" rIns="0" bIns="0" anchor="t">
            <a:normAutofit/>
          </a:bodyPr>
          <a:lstStyle/>
          <a:p>
            <a:pPr>
              <a:spcAft>
                <a:spcPts val="200"/>
              </a:spcAft>
            </a:pPr>
            <a:r>
              <a:rPr lang="en-US" sz="1500" b="1">
                <a:solidFill>
                  <a:srgbClr val="262626"/>
                </a:solidFill>
              </a:rPr>
              <a:t>Elective</a:t>
            </a:r>
          </a:p>
          <a:p>
            <a:r>
              <a:rPr lang="en-US" sz="950" b="0">
                <a:solidFill>
                  <a:srgbClr val="595959"/>
                </a:solidFill>
              </a:rPr>
              <a:t>May include a CTE course, Fine/Performing Art, or World Language</a:t>
            </a:r>
          </a:p>
        </p:txBody>
      </p:sp>
      <p:sp>
        <p:nvSpPr>
          <p:cNvPr id="132" name="Period 7 body"/>
          <p:cNvSpPr/>
          <p:nvPr/>
        </p:nvSpPr>
        <p:spPr>
          <a:xfrm>
            <a:off x="6186000" y="3150000"/>
            <a:ext cx="2713000" cy="1950000"/>
          </a:xfrm>
          <a:prstGeom prst="roundRect">
            <a:avLst/>
          </a:prstGeom>
          <a:solidFill>
            <a:srgbClr val="F5F6F7"/>
          </a:solidFill>
          <a:ln>
            <a:noFill/>
          </a:ln>
        </p:spPr>
        <p:txBody>
          <a:bodyPr/>
          <a:lstStyle/>
          <a:p>
            <a:endParaRPr lang="en-US"/>
          </a:p>
        </p:txBody>
      </p:sp>
      <p:sp>
        <p:nvSpPr>
          <p:cNvPr id="133" name="Period 7 hdr"/>
          <p:cNvSpPr/>
          <p:nvPr/>
        </p:nvSpPr>
        <p:spPr>
          <a:xfrm>
            <a:off x="6186000" y="3150000"/>
            <a:ext cx="2713000" cy="360000"/>
          </a:xfrm>
          <a:prstGeom prst="rect">
            <a:avLst/>
          </a:prstGeom>
          <a:solidFill>
            <a:srgbClr val="F26A00"/>
          </a:solidFill>
          <a:ln>
            <a:noFill/>
          </a:ln>
        </p:spPr>
        <p:txBody>
          <a:bodyPr/>
          <a:lstStyle/>
          <a:p>
            <a:endParaRPr lang="en-US"/>
          </a:p>
        </p:txBody>
      </p:sp>
      <p:sp>
        <p:nvSpPr>
          <p:cNvPr id="134" name="Period 7 hdrtxt"/>
          <p:cNvSpPr txBox="1"/>
          <p:nvPr/>
        </p:nvSpPr>
        <p:spPr>
          <a:xfrm>
            <a:off x="6326000" y="3150000"/>
            <a:ext cx="2513000" cy="360000"/>
          </a:xfrm>
          <a:prstGeom prst="rect">
            <a:avLst/>
          </a:prstGeom>
          <a:noFill/>
        </p:spPr>
        <p:txBody>
          <a:bodyPr wrap="square" lIns="0" tIns="0" rIns="0" bIns="0" anchor="ctr">
            <a:normAutofit/>
          </a:bodyPr>
          <a:lstStyle/>
          <a:p>
            <a:r>
              <a:rPr lang="en-US" sz="1050" b="1" dirty="0">
                <a:solidFill>
                  <a:srgbClr val="FFFFFF"/>
                </a:solidFill>
              </a:rPr>
              <a:t>Period 6  + </a:t>
            </a:r>
          </a:p>
        </p:txBody>
      </p:sp>
      <p:sp>
        <p:nvSpPr>
          <p:cNvPr id="135" name="Period 7 txt"/>
          <p:cNvSpPr txBox="1"/>
          <p:nvPr/>
        </p:nvSpPr>
        <p:spPr>
          <a:xfrm>
            <a:off x="6336000" y="3630000"/>
            <a:ext cx="2413000" cy="1390000"/>
          </a:xfrm>
          <a:prstGeom prst="rect">
            <a:avLst/>
          </a:prstGeom>
          <a:noFill/>
        </p:spPr>
        <p:txBody>
          <a:bodyPr wrap="square" lIns="0" tIns="0" rIns="0" bIns="0" anchor="t">
            <a:normAutofit/>
          </a:bodyPr>
          <a:lstStyle/>
          <a:p>
            <a:pPr>
              <a:spcAft>
                <a:spcPts val="200"/>
              </a:spcAft>
            </a:pPr>
            <a:r>
              <a:rPr lang="en-US" sz="1500" b="1" dirty="0">
                <a:solidFill>
                  <a:srgbClr val="262626"/>
                </a:solidFill>
              </a:rPr>
              <a:t>Elective</a:t>
            </a:r>
          </a:p>
          <a:p>
            <a:r>
              <a:rPr lang="en-US" sz="950" b="0" dirty="0">
                <a:solidFill>
                  <a:srgbClr val="595959"/>
                </a:solidFill>
              </a:rPr>
              <a:t>May include a CTE course, Fine/Performing Art, or World Language</a:t>
            </a:r>
          </a:p>
        </p:txBody>
      </p:sp>
      <p:sp>
        <p:nvSpPr>
          <p:cNvPr id="136" name="Lunch body"/>
          <p:cNvSpPr/>
          <p:nvPr/>
        </p:nvSpPr>
        <p:spPr>
          <a:xfrm>
            <a:off x="9079000" y="3150000"/>
            <a:ext cx="2713000" cy="1950000"/>
          </a:xfrm>
          <a:prstGeom prst="roundRect">
            <a:avLst/>
          </a:prstGeom>
          <a:solidFill>
            <a:srgbClr val="F5F6F7"/>
          </a:solidFill>
          <a:ln>
            <a:noFill/>
          </a:ln>
        </p:spPr>
        <p:txBody>
          <a:bodyPr/>
          <a:lstStyle/>
          <a:p>
            <a:endParaRPr lang="en-US"/>
          </a:p>
        </p:txBody>
      </p:sp>
      <p:sp>
        <p:nvSpPr>
          <p:cNvPr id="137" name="Lunch hdr"/>
          <p:cNvSpPr/>
          <p:nvPr/>
        </p:nvSpPr>
        <p:spPr>
          <a:xfrm>
            <a:off x="9079000" y="3150000"/>
            <a:ext cx="2713000" cy="360000"/>
          </a:xfrm>
          <a:prstGeom prst="rect">
            <a:avLst/>
          </a:prstGeom>
          <a:solidFill>
            <a:srgbClr val="F26A00"/>
          </a:solidFill>
          <a:ln>
            <a:noFill/>
          </a:ln>
        </p:spPr>
        <p:txBody>
          <a:bodyPr/>
          <a:lstStyle/>
          <a:p>
            <a:endParaRPr lang="en-US"/>
          </a:p>
        </p:txBody>
      </p:sp>
      <p:sp>
        <p:nvSpPr>
          <p:cNvPr id="138" name="Lunch hdrtxt"/>
          <p:cNvSpPr txBox="1"/>
          <p:nvPr/>
        </p:nvSpPr>
        <p:spPr>
          <a:xfrm>
            <a:off x="9219000" y="3150000"/>
            <a:ext cx="2513000" cy="360000"/>
          </a:xfrm>
          <a:prstGeom prst="rect">
            <a:avLst/>
          </a:prstGeom>
          <a:noFill/>
        </p:spPr>
        <p:txBody>
          <a:bodyPr wrap="square" lIns="0" tIns="0" rIns="0" bIns="0" anchor="ctr">
            <a:normAutofit/>
          </a:bodyPr>
          <a:lstStyle/>
          <a:p>
            <a:r>
              <a:rPr lang="en-US" sz="1050" b="1" dirty="0">
                <a:solidFill>
                  <a:srgbClr val="FFFFFF"/>
                </a:solidFill>
              </a:rPr>
              <a:t>Period 7  +</a:t>
            </a:r>
          </a:p>
        </p:txBody>
      </p:sp>
      <p:sp>
        <p:nvSpPr>
          <p:cNvPr id="139" name="Lunch txt"/>
          <p:cNvSpPr txBox="1"/>
          <p:nvPr/>
        </p:nvSpPr>
        <p:spPr>
          <a:xfrm>
            <a:off x="9229000" y="3630000"/>
            <a:ext cx="2413000" cy="1390000"/>
          </a:xfrm>
          <a:prstGeom prst="rect">
            <a:avLst/>
          </a:prstGeom>
          <a:noFill/>
        </p:spPr>
        <p:txBody>
          <a:bodyPr wrap="square" lIns="0" tIns="0" rIns="0" bIns="0" anchor="t">
            <a:norm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500" b="1" i="0" u="none" strike="noStrike" kern="1200" cap="none" spc="0" normalizeH="0" baseline="0" noProof="0" dirty="0">
                <a:ln>
                  <a:noFill/>
                </a:ln>
                <a:solidFill>
                  <a:srgbClr val="262626"/>
                </a:solidFill>
                <a:effectLst/>
                <a:uLnTx/>
                <a:uFillTx/>
                <a:latin typeface="Aptos"/>
                <a:ea typeface="+mn-ea"/>
                <a:cs typeface="+mn-cs"/>
              </a:rPr>
              <a:t>Elective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595959"/>
                </a:solidFill>
                <a:effectLst/>
                <a:uLnTx/>
                <a:uFillTx/>
                <a:latin typeface="Aptos"/>
                <a:ea typeface="+mn-ea"/>
                <a:cs typeface="+mn-cs"/>
              </a:rPr>
              <a:t>May include a CTE course, Fine/Performing Art, or World Language</a:t>
            </a:r>
          </a:p>
        </p:txBody>
      </p:sp>
      <p:sp>
        <p:nvSpPr>
          <p:cNvPr id="140" name="GradNote"/>
          <p:cNvSpPr txBox="1"/>
          <p:nvPr/>
        </p:nvSpPr>
        <p:spPr>
          <a:xfrm>
            <a:off x="1000000" y="5320000"/>
            <a:ext cx="10192000" cy="300000"/>
          </a:xfrm>
          <a:prstGeom prst="rect">
            <a:avLst/>
          </a:prstGeom>
          <a:noFill/>
        </p:spPr>
        <p:txBody>
          <a:bodyPr wrap="square" lIns="0" tIns="0" rIns="0" bIns="0" anchor="ctr">
            <a:normAutofit/>
          </a:bodyPr>
          <a:lstStyle/>
          <a:p>
            <a:pPr algn="ctr"/>
            <a:r>
              <a:rPr lang="en-US" sz="1050" b="0" dirty="0">
                <a:solidFill>
                  <a:srgbClr val="404040"/>
                </a:solidFill>
              </a:rPr>
              <a:t>Students should end the year with 6 High School credits and at least a 2.0 GPA to stay on track for graduation.</a:t>
            </a:r>
          </a:p>
        </p:txBody>
      </p:sp>
      <p:sp>
        <p:nvSpPr>
          <p:cNvPr id="141" name="Footer"/>
          <p:cNvSpPr/>
          <p:nvPr/>
        </p:nvSpPr>
        <p:spPr>
          <a:xfrm>
            <a:off x="0" y="6360000"/>
            <a:ext cx="12192000" cy="498000"/>
          </a:xfrm>
          <a:prstGeom prst="rect">
            <a:avLst/>
          </a:prstGeom>
          <a:solidFill>
            <a:srgbClr val="4D4D4D"/>
          </a:solidFill>
          <a:ln>
            <a:noFill/>
          </a:ln>
        </p:spPr>
        <p:txBody>
          <a:bodyPr/>
          <a:lstStyle/>
          <a:p>
            <a:endParaRPr lang="en-US"/>
          </a:p>
        </p:txBody>
      </p:sp>
      <p:sp>
        <p:nvSpPr>
          <p:cNvPr id="142" name="FooterText"/>
          <p:cNvSpPr txBox="1"/>
          <p:nvPr/>
        </p:nvSpPr>
        <p:spPr>
          <a:xfrm>
            <a:off x="400000" y="6360000"/>
            <a:ext cx="11392000" cy="498000"/>
          </a:xfrm>
          <a:prstGeom prst="rect">
            <a:avLst/>
          </a:prstGeom>
          <a:noFill/>
        </p:spPr>
        <p:txBody>
          <a:bodyPr wrap="square" lIns="0" tIns="0" rIns="0" bIns="0" anchor="ctr">
            <a:normAutofit/>
          </a:bodyPr>
          <a:lstStyle/>
          <a:p>
            <a:pPr algn="ctr"/>
            <a:r>
              <a:rPr lang="en-US" sz="900" b="0">
                <a:solidFill>
                  <a:srgbClr val="FFFFFF"/>
                </a:solidFill>
              </a:rPr>
              <a:t>Sample Grade 9 schedule for planning purposes • Aligns to Florida 24-credit standard diploma requirements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7F7F7"/>
        </a:solidFill>
        <a:effectLst/>
      </p:bgPr>
    </p:bg>
    <p:spTree>
      <p:nvGrpSpPr>
        <p:cNvPr id="1" name=""/>
        <p:cNvGrpSpPr/>
        <p:nvPr/>
      </p:nvGrpSpPr>
      <p:grpSpPr>
        <a:xfrm>
          <a:off x="0" y="0"/>
          <a:ext cx="0" cy="0"/>
          <a:chOff x="0" y="0"/>
          <a:chExt cx="0" cy="0"/>
        </a:xfrm>
      </p:grpSpPr>
      <p:sp>
        <p:nvSpPr>
          <p:cNvPr id="2" name="Text 0"/>
          <p:cNvSpPr/>
          <p:nvPr/>
        </p:nvSpPr>
        <p:spPr>
          <a:xfrm>
            <a:off x="502920" y="320040"/>
            <a:ext cx="10607040" cy="384048"/>
          </a:xfrm>
          <a:prstGeom prst="rect">
            <a:avLst/>
          </a:prstGeom>
          <a:noFill/>
          <a:ln/>
        </p:spPr>
        <p:txBody>
          <a:bodyPr wrap="square" lIns="0" tIns="0" rIns="0" bIns="0" rtlCol="0" anchor="ctr"/>
          <a:lstStyle/>
          <a:p>
            <a:pPr marL="0" indent="0">
              <a:buNone/>
            </a:pPr>
            <a:r>
              <a:rPr lang="en-US" sz="2400" b="1" dirty="0">
                <a:solidFill>
                  <a:srgbClr val="24272C"/>
                </a:solidFill>
                <a:latin typeface="Aptos Display" pitchFamily="34" charset="0"/>
                <a:ea typeface="Aptos Display" pitchFamily="34" charset="-122"/>
                <a:cs typeface="Aptos Display" pitchFamily="34" charset="-120"/>
              </a:rPr>
              <a:t>What to Watch in 9th Grade</a:t>
            </a:r>
            <a:endParaRPr lang="en-US" sz="2400" dirty="0"/>
          </a:p>
        </p:txBody>
      </p:sp>
      <p:sp>
        <p:nvSpPr>
          <p:cNvPr id="3" name="Text 1"/>
          <p:cNvSpPr/>
          <p:nvPr/>
        </p:nvSpPr>
        <p:spPr>
          <a:xfrm>
            <a:off x="521208" y="758952"/>
            <a:ext cx="9326880" cy="237744"/>
          </a:xfrm>
          <a:prstGeom prst="rect">
            <a:avLst/>
          </a:prstGeom>
          <a:noFill/>
          <a:ln/>
        </p:spPr>
        <p:txBody>
          <a:bodyPr wrap="square" lIns="0" tIns="0" rIns="0" bIns="0" rtlCol="0" anchor="ctr"/>
          <a:lstStyle/>
          <a:p>
            <a:pPr marL="0" indent="0">
              <a:buNone/>
            </a:pPr>
            <a:r>
              <a:rPr lang="en-US" sz="950" dirty="0">
                <a:solidFill>
                  <a:srgbClr val="6B7280"/>
                </a:solidFill>
              </a:rPr>
              <a:t>Simple checkpoints help prevent surprises.</a:t>
            </a:r>
            <a:endParaRPr lang="en-US" sz="950" dirty="0"/>
          </a:p>
        </p:txBody>
      </p:sp>
      <p:sp>
        <p:nvSpPr>
          <p:cNvPr id="4" name="Shape 2"/>
          <p:cNvSpPr/>
          <p:nvPr/>
        </p:nvSpPr>
        <p:spPr>
          <a:xfrm>
            <a:off x="502920" y="1051560"/>
            <a:ext cx="11201400" cy="0"/>
          </a:xfrm>
          <a:prstGeom prst="line">
            <a:avLst/>
          </a:prstGeom>
          <a:noFill/>
          <a:ln w="17780">
            <a:solidFill>
              <a:srgbClr val="F58220"/>
            </a:solidFill>
            <a:prstDash val="solid"/>
          </a:ln>
        </p:spPr>
        <p:txBody>
          <a:bodyPr/>
          <a:lstStyle/>
          <a:p>
            <a:endParaRPr lang="en-US"/>
          </a:p>
        </p:txBody>
      </p:sp>
      <p:sp>
        <p:nvSpPr>
          <p:cNvPr id="5" name="Shape 3"/>
          <p:cNvSpPr/>
          <p:nvPr/>
        </p:nvSpPr>
        <p:spPr>
          <a:xfrm>
            <a:off x="777240" y="1874520"/>
            <a:ext cx="2423160" cy="1051560"/>
          </a:xfrm>
          <a:prstGeom prst="chevron">
            <a:avLst/>
          </a:prstGeom>
          <a:solidFill>
            <a:srgbClr val="F58220"/>
          </a:solidFill>
          <a:ln w="12700">
            <a:solidFill>
              <a:srgbClr val="F58220"/>
            </a:solidFill>
            <a:prstDash val="solid"/>
          </a:ln>
        </p:spPr>
        <p:txBody>
          <a:bodyPr/>
          <a:lstStyle/>
          <a:p>
            <a:endParaRPr lang="en-US"/>
          </a:p>
        </p:txBody>
      </p:sp>
      <p:sp>
        <p:nvSpPr>
          <p:cNvPr id="6" name="Text 4"/>
          <p:cNvSpPr/>
          <p:nvPr/>
        </p:nvSpPr>
        <p:spPr>
          <a:xfrm>
            <a:off x="960120" y="2103120"/>
            <a:ext cx="1874520" cy="201168"/>
          </a:xfrm>
          <a:prstGeom prst="rect">
            <a:avLst/>
          </a:prstGeom>
          <a:noFill/>
          <a:ln/>
        </p:spPr>
        <p:txBody>
          <a:bodyPr wrap="square" lIns="0" tIns="0" rIns="0" bIns="0" rtlCol="0" anchor="ctr"/>
          <a:lstStyle/>
          <a:p>
            <a:pPr marL="0" indent="0" algn="ctr">
              <a:buNone/>
            </a:pPr>
            <a:r>
              <a:rPr lang="en-US" sz="1300" b="1" dirty="0">
                <a:solidFill>
                  <a:srgbClr val="FFFFFF"/>
                </a:solidFill>
              </a:rPr>
              <a:t>Week 1–2</a:t>
            </a:r>
            <a:endParaRPr lang="en-US" sz="1300" dirty="0"/>
          </a:p>
        </p:txBody>
      </p:sp>
      <p:sp>
        <p:nvSpPr>
          <p:cNvPr id="7" name="Shape 5"/>
          <p:cNvSpPr/>
          <p:nvPr/>
        </p:nvSpPr>
        <p:spPr>
          <a:xfrm>
            <a:off x="731520" y="3154680"/>
            <a:ext cx="2514600" cy="1508760"/>
          </a:xfrm>
          <a:prstGeom prst="roundRect">
            <a:avLst>
              <a:gd name="adj" fmla="val 7273"/>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8" name="Text 6"/>
          <p:cNvSpPr/>
          <p:nvPr/>
        </p:nvSpPr>
        <p:spPr>
          <a:xfrm>
            <a:off x="914400" y="3502152"/>
            <a:ext cx="2121408" cy="566928"/>
          </a:xfrm>
          <a:prstGeom prst="rect">
            <a:avLst/>
          </a:prstGeom>
          <a:noFill/>
          <a:ln/>
        </p:spPr>
        <p:txBody>
          <a:bodyPr wrap="square" lIns="254" tIns="254" rIns="254" bIns="254" rtlCol="0" anchor="ctr">
            <a:normAutofit/>
          </a:bodyPr>
          <a:lstStyle/>
          <a:p>
            <a:pPr marL="0" indent="0" algn="ctr">
              <a:buNone/>
            </a:pPr>
            <a:r>
              <a:rPr lang="en-US" sz="1050" dirty="0">
                <a:solidFill>
                  <a:srgbClr val="24272C"/>
                </a:solidFill>
              </a:rPr>
              <a:t>Portal access, schedule, routines, ID badge</a:t>
            </a:r>
            <a:endParaRPr lang="en-US" sz="1050" dirty="0"/>
          </a:p>
        </p:txBody>
      </p:sp>
      <p:sp>
        <p:nvSpPr>
          <p:cNvPr id="9" name="Shape 7"/>
          <p:cNvSpPr/>
          <p:nvPr/>
        </p:nvSpPr>
        <p:spPr>
          <a:xfrm>
            <a:off x="3630168" y="1874520"/>
            <a:ext cx="2423160" cy="1051560"/>
          </a:xfrm>
          <a:prstGeom prst="chevron">
            <a:avLst/>
          </a:prstGeom>
          <a:solidFill>
            <a:srgbClr val="24272C"/>
          </a:solidFill>
          <a:ln w="12700">
            <a:solidFill>
              <a:srgbClr val="24272C"/>
            </a:solidFill>
            <a:prstDash val="solid"/>
          </a:ln>
        </p:spPr>
        <p:txBody>
          <a:bodyPr/>
          <a:lstStyle/>
          <a:p>
            <a:endParaRPr lang="en-US"/>
          </a:p>
        </p:txBody>
      </p:sp>
      <p:sp>
        <p:nvSpPr>
          <p:cNvPr id="10" name="Text 8"/>
          <p:cNvSpPr/>
          <p:nvPr/>
        </p:nvSpPr>
        <p:spPr>
          <a:xfrm>
            <a:off x="3813048" y="2103120"/>
            <a:ext cx="1874520" cy="201168"/>
          </a:xfrm>
          <a:prstGeom prst="rect">
            <a:avLst/>
          </a:prstGeom>
          <a:noFill/>
          <a:ln/>
        </p:spPr>
        <p:txBody>
          <a:bodyPr wrap="square" lIns="0" tIns="0" rIns="0" bIns="0" rtlCol="0" anchor="ctr"/>
          <a:lstStyle/>
          <a:p>
            <a:pPr marL="0" indent="0" algn="ctr">
              <a:buNone/>
            </a:pPr>
            <a:r>
              <a:rPr lang="en-US" sz="1300" b="1" dirty="0">
                <a:solidFill>
                  <a:srgbClr val="FFFFFF"/>
                </a:solidFill>
              </a:rPr>
              <a:t>Monthly</a:t>
            </a:r>
            <a:endParaRPr lang="en-US" sz="1300" dirty="0"/>
          </a:p>
        </p:txBody>
      </p:sp>
      <p:sp>
        <p:nvSpPr>
          <p:cNvPr id="11" name="Shape 9"/>
          <p:cNvSpPr/>
          <p:nvPr/>
        </p:nvSpPr>
        <p:spPr>
          <a:xfrm>
            <a:off x="3584448" y="3154680"/>
            <a:ext cx="2514600" cy="1508760"/>
          </a:xfrm>
          <a:prstGeom prst="roundRect">
            <a:avLst>
              <a:gd name="adj" fmla="val 7273"/>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2" name="Text 10"/>
          <p:cNvSpPr/>
          <p:nvPr/>
        </p:nvSpPr>
        <p:spPr>
          <a:xfrm>
            <a:off x="3767328" y="3502152"/>
            <a:ext cx="2121408" cy="566928"/>
          </a:xfrm>
          <a:prstGeom prst="rect">
            <a:avLst/>
          </a:prstGeom>
          <a:noFill/>
          <a:ln/>
        </p:spPr>
        <p:txBody>
          <a:bodyPr wrap="square" lIns="254" tIns="254" rIns="254" bIns="254" rtlCol="0" anchor="ctr">
            <a:normAutofit/>
          </a:bodyPr>
          <a:lstStyle/>
          <a:p>
            <a:pPr marL="0" indent="0" algn="ctr">
              <a:buNone/>
            </a:pPr>
            <a:r>
              <a:rPr lang="en-US" sz="1050" dirty="0">
                <a:solidFill>
                  <a:srgbClr val="24272C"/>
                </a:solidFill>
              </a:rPr>
              <a:t>Attendance trends, missing work, grades</a:t>
            </a:r>
            <a:endParaRPr lang="en-US" sz="1050" dirty="0"/>
          </a:p>
        </p:txBody>
      </p:sp>
      <p:sp>
        <p:nvSpPr>
          <p:cNvPr id="13" name="Shape 11"/>
          <p:cNvSpPr/>
          <p:nvPr/>
        </p:nvSpPr>
        <p:spPr>
          <a:xfrm>
            <a:off x="6483096" y="1874520"/>
            <a:ext cx="2423160" cy="1051560"/>
          </a:xfrm>
          <a:prstGeom prst="chevron">
            <a:avLst/>
          </a:prstGeom>
          <a:solidFill>
            <a:srgbClr val="F58220"/>
          </a:solidFill>
          <a:ln w="12700">
            <a:solidFill>
              <a:srgbClr val="F58220"/>
            </a:solidFill>
            <a:prstDash val="solid"/>
          </a:ln>
        </p:spPr>
        <p:txBody>
          <a:bodyPr/>
          <a:lstStyle/>
          <a:p>
            <a:endParaRPr lang="en-US"/>
          </a:p>
        </p:txBody>
      </p:sp>
      <p:sp>
        <p:nvSpPr>
          <p:cNvPr id="14" name="Text 12"/>
          <p:cNvSpPr/>
          <p:nvPr/>
        </p:nvSpPr>
        <p:spPr>
          <a:xfrm>
            <a:off x="6665976" y="2103120"/>
            <a:ext cx="1874520" cy="201168"/>
          </a:xfrm>
          <a:prstGeom prst="rect">
            <a:avLst/>
          </a:prstGeom>
          <a:noFill/>
          <a:ln/>
        </p:spPr>
        <p:txBody>
          <a:bodyPr wrap="square" lIns="0" tIns="0" rIns="0" bIns="0" rtlCol="0" anchor="ctr"/>
          <a:lstStyle/>
          <a:p>
            <a:pPr marL="0" indent="0" algn="ctr">
              <a:buNone/>
            </a:pPr>
            <a:r>
              <a:rPr lang="en-US" sz="1300" b="1" dirty="0">
                <a:solidFill>
                  <a:srgbClr val="FFFFFF"/>
                </a:solidFill>
              </a:rPr>
              <a:t>Each Quarter</a:t>
            </a:r>
            <a:endParaRPr lang="en-US" sz="1300" dirty="0"/>
          </a:p>
        </p:txBody>
      </p:sp>
      <p:sp>
        <p:nvSpPr>
          <p:cNvPr id="15" name="Shape 13"/>
          <p:cNvSpPr/>
          <p:nvPr/>
        </p:nvSpPr>
        <p:spPr>
          <a:xfrm>
            <a:off x="6437376" y="3154680"/>
            <a:ext cx="2514600" cy="1508760"/>
          </a:xfrm>
          <a:prstGeom prst="roundRect">
            <a:avLst>
              <a:gd name="adj" fmla="val 7273"/>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6" name="Text 14"/>
          <p:cNvSpPr/>
          <p:nvPr/>
        </p:nvSpPr>
        <p:spPr>
          <a:xfrm>
            <a:off x="6620256" y="3502152"/>
            <a:ext cx="2121408" cy="566928"/>
          </a:xfrm>
          <a:prstGeom prst="rect">
            <a:avLst/>
          </a:prstGeom>
          <a:noFill/>
          <a:ln/>
        </p:spPr>
        <p:txBody>
          <a:bodyPr wrap="square" lIns="254" tIns="254" rIns="254" bIns="254" rtlCol="0" anchor="ctr">
            <a:normAutofit/>
          </a:bodyPr>
          <a:lstStyle/>
          <a:p>
            <a:pPr marL="0" indent="0" algn="ctr">
              <a:buNone/>
            </a:pPr>
            <a:r>
              <a:rPr lang="en-US" sz="1050" dirty="0">
                <a:solidFill>
                  <a:srgbClr val="24272C"/>
                </a:solidFill>
              </a:rPr>
              <a:t>Credits earned, GPA impact, interventions</a:t>
            </a:r>
            <a:endParaRPr lang="en-US" sz="1050" dirty="0"/>
          </a:p>
        </p:txBody>
      </p:sp>
      <p:sp>
        <p:nvSpPr>
          <p:cNvPr id="17" name="Shape 15"/>
          <p:cNvSpPr/>
          <p:nvPr/>
        </p:nvSpPr>
        <p:spPr>
          <a:xfrm>
            <a:off x="9336024" y="1874520"/>
            <a:ext cx="2423160" cy="1051560"/>
          </a:xfrm>
          <a:prstGeom prst="chevron">
            <a:avLst/>
          </a:prstGeom>
          <a:solidFill>
            <a:srgbClr val="24272C"/>
          </a:solidFill>
          <a:ln w="12700">
            <a:solidFill>
              <a:srgbClr val="24272C"/>
            </a:solidFill>
            <a:prstDash val="solid"/>
          </a:ln>
        </p:spPr>
        <p:txBody>
          <a:bodyPr/>
          <a:lstStyle/>
          <a:p>
            <a:endParaRPr lang="en-US"/>
          </a:p>
        </p:txBody>
      </p:sp>
      <p:sp>
        <p:nvSpPr>
          <p:cNvPr id="18" name="Text 16"/>
          <p:cNvSpPr/>
          <p:nvPr/>
        </p:nvSpPr>
        <p:spPr>
          <a:xfrm>
            <a:off x="9518904" y="2103120"/>
            <a:ext cx="1874520" cy="201168"/>
          </a:xfrm>
          <a:prstGeom prst="rect">
            <a:avLst/>
          </a:prstGeom>
          <a:noFill/>
          <a:ln/>
        </p:spPr>
        <p:txBody>
          <a:bodyPr wrap="square" lIns="0" tIns="0" rIns="0" bIns="0" rtlCol="0" anchor="ctr"/>
          <a:lstStyle/>
          <a:p>
            <a:pPr marL="0" indent="0" algn="ctr">
              <a:buNone/>
            </a:pPr>
            <a:r>
              <a:rPr lang="en-US" sz="1300" b="1" dirty="0">
                <a:solidFill>
                  <a:srgbClr val="FFFFFF"/>
                </a:solidFill>
              </a:rPr>
              <a:t>Testing Windows</a:t>
            </a:r>
            <a:endParaRPr lang="en-US" sz="1300" dirty="0"/>
          </a:p>
        </p:txBody>
      </p:sp>
      <p:sp>
        <p:nvSpPr>
          <p:cNvPr id="19" name="Shape 17"/>
          <p:cNvSpPr/>
          <p:nvPr/>
        </p:nvSpPr>
        <p:spPr>
          <a:xfrm>
            <a:off x="9290304" y="3154680"/>
            <a:ext cx="2514600" cy="1508760"/>
          </a:xfrm>
          <a:prstGeom prst="roundRect">
            <a:avLst>
              <a:gd name="adj" fmla="val 7273"/>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20" name="Text 18"/>
          <p:cNvSpPr/>
          <p:nvPr/>
        </p:nvSpPr>
        <p:spPr>
          <a:xfrm>
            <a:off x="9473184" y="3502152"/>
            <a:ext cx="2121408" cy="566928"/>
          </a:xfrm>
          <a:prstGeom prst="rect">
            <a:avLst/>
          </a:prstGeom>
          <a:noFill/>
          <a:ln/>
        </p:spPr>
        <p:txBody>
          <a:bodyPr wrap="square" lIns="254" tIns="254" rIns="254" bIns="254" rtlCol="0" anchor="ctr">
            <a:normAutofit/>
          </a:bodyPr>
          <a:lstStyle/>
          <a:p>
            <a:pPr marL="0" indent="0" algn="ctr">
              <a:buNone/>
            </a:pPr>
            <a:r>
              <a:rPr lang="en-US" sz="1050" dirty="0">
                <a:solidFill>
                  <a:srgbClr val="24272C"/>
                </a:solidFill>
              </a:rPr>
              <a:t>Preparation, attendance, device expectations</a:t>
            </a:r>
            <a:endParaRPr lang="en-US" sz="1050" dirty="0"/>
          </a:p>
        </p:txBody>
      </p:sp>
      <p:sp>
        <p:nvSpPr>
          <p:cNvPr id="21" name="Shape 19"/>
          <p:cNvSpPr/>
          <p:nvPr/>
        </p:nvSpPr>
        <p:spPr>
          <a:xfrm>
            <a:off x="960120" y="2395728"/>
            <a:ext cx="9601200" cy="0"/>
          </a:xfrm>
          <a:prstGeom prst="line">
            <a:avLst/>
          </a:prstGeom>
          <a:noFill/>
          <a:ln w="19050">
            <a:solidFill>
              <a:srgbClr val="D1D5DB"/>
            </a:solidFill>
            <a:prstDash val="solid"/>
            <a:headEnd type="none"/>
            <a:tailEnd type="triangle"/>
          </a:ln>
        </p:spPr>
        <p:txBody>
          <a:bodyPr/>
          <a:lstStyle/>
          <a:p>
            <a:endParaRPr lang="en-US"/>
          </a:p>
        </p:txBody>
      </p:sp>
      <p:sp>
        <p:nvSpPr>
          <p:cNvPr id="22" name="Shape 20"/>
          <p:cNvSpPr/>
          <p:nvPr/>
        </p:nvSpPr>
        <p:spPr>
          <a:xfrm>
            <a:off x="914400" y="5349240"/>
            <a:ext cx="10332720" cy="594360"/>
          </a:xfrm>
          <a:prstGeom prst="roundRect">
            <a:avLst>
              <a:gd name="adj" fmla="val 18462"/>
            </a:avLst>
          </a:prstGeom>
          <a:solidFill>
            <a:srgbClr val="FFF7ED"/>
          </a:solidFill>
          <a:ln w="12700">
            <a:solidFill>
              <a:srgbClr val="FED7AA"/>
            </a:solidFill>
            <a:prstDash val="solid"/>
          </a:ln>
        </p:spPr>
        <p:txBody>
          <a:bodyPr/>
          <a:lstStyle/>
          <a:p>
            <a:endParaRPr lang="en-US"/>
          </a:p>
        </p:txBody>
      </p:sp>
      <p:sp>
        <p:nvSpPr>
          <p:cNvPr id="23" name="Text 21"/>
          <p:cNvSpPr/>
          <p:nvPr/>
        </p:nvSpPr>
        <p:spPr>
          <a:xfrm>
            <a:off x="1097280" y="5550408"/>
            <a:ext cx="9875520" cy="182880"/>
          </a:xfrm>
          <a:prstGeom prst="rect">
            <a:avLst/>
          </a:prstGeom>
          <a:noFill/>
          <a:ln/>
        </p:spPr>
        <p:txBody>
          <a:bodyPr wrap="square" lIns="0" tIns="0" rIns="0" bIns="0" rtlCol="0" anchor="ctr"/>
          <a:lstStyle/>
          <a:p>
            <a:pPr marL="0" indent="0" algn="ctr">
              <a:buNone/>
            </a:pPr>
            <a:r>
              <a:rPr lang="en-US" sz="1260" b="1" dirty="0">
                <a:solidFill>
                  <a:srgbClr val="24272C"/>
                </a:solidFill>
              </a:rPr>
              <a:t>Family conversation starter: “What can we fix this week before it becomes a quarter problem?”</a:t>
            </a:r>
            <a:endParaRPr lang="en-US" sz="1260" dirty="0"/>
          </a:p>
        </p:txBody>
      </p:sp>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7F7F7"/>
        </a:solidFill>
        <a:effectLst/>
      </p:bgPr>
    </p:bg>
    <p:spTree>
      <p:nvGrpSpPr>
        <p:cNvPr id="1" name=""/>
        <p:cNvGrpSpPr/>
        <p:nvPr/>
      </p:nvGrpSpPr>
      <p:grpSpPr>
        <a:xfrm>
          <a:off x="0" y="0"/>
          <a:ext cx="0" cy="0"/>
          <a:chOff x="0" y="0"/>
          <a:chExt cx="0" cy="0"/>
        </a:xfrm>
      </p:grpSpPr>
      <p:sp>
        <p:nvSpPr>
          <p:cNvPr id="2" name="Text 0"/>
          <p:cNvSpPr/>
          <p:nvPr/>
        </p:nvSpPr>
        <p:spPr>
          <a:xfrm>
            <a:off x="502920" y="320040"/>
            <a:ext cx="10607040" cy="384048"/>
          </a:xfrm>
          <a:prstGeom prst="rect">
            <a:avLst/>
          </a:prstGeom>
          <a:noFill/>
          <a:ln/>
        </p:spPr>
        <p:txBody>
          <a:bodyPr wrap="square" lIns="0" tIns="0" rIns="0" bIns="0" rtlCol="0" anchor="ctr"/>
          <a:lstStyle/>
          <a:p>
            <a:pPr marL="0" indent="0">
              <a:buNone/>
            </a:pPr>
            <a:r>
              <a:rPr lang="en-US" sz="2400" b="1" dirty="0">
                <a:solidFill>
                  <a:srgbClr val="24272C"/>
                </a:solidFill>
                <a:latin typeface="Aptos Display" pitchFamily="34" charset="0"/>
                <a:ea typeface="Aptos Display" pitchFamily="34" charset="-122"/>
                <a:cs typeface="Aptos Display" pitchFamily="34" charset="-120"/>
              </a:rPr>
              <a:t>Attendance Policy: Showing Up Matters</a:t>
            </a:r>
            <a:endParaRPr lang="en-US" sz="2400" dirty="0"/>
          </a:p>
        </p:txBody>
      </p:sp>
      <p:sp>
        <p:nvSpPr>
          <p:cNvPr id="3" name="Text 1"/>
          <p:cNvSpPr/>
          <p:nvPr/>
        </p:nvSpPr>
        <p:spPr>
          <a:xfrm>
            <a:off x="521208" y="758952"/>
            <a:ext cx="9326880" cy="237744"/>
          </a:xfrm>
          <a:prstGeom prst="rect">
            <a:avLst/>
          </a:prstGeom>
          <a:noFill/>
          <a:ln/>
        </p:spPr>
        <p:txBody>
          <a:bodyPr wrap="square" lIns="0" tIns="0" rIns="0" bIns="0" rtlCol="0" anchor="ctr"/>
          <a:lstStyle/>
          <a:p>
            <a:pPr marL="0" indent="0">
              <a:buNone/>
            </a:pPr>
            <a:r>
              <a:rPr lang="en-US" sz="950" dirty="0">
                <a:solidFill>
                  <a:srgbClr val="6B7280"/>
                </a:solidFill>
              </a:rPr>
              <a:t>Attendance, attachment, and achievement are connected.</a:t>
            </a:r>
            <a:endParaRPr lang="en-US" sz="950" dirty="0"/>
          </a:p>
        </p:txBody>
      </p:sp>
      <p:sp>
        <p:nvSpPr>
          <p:cNvPr id="4" name="Shape 2"/>
          <p:cNvSpPr/>
          <p:nvPr/>
        </p:nvSpPr>
        <p:spPr>
          <a:xfrm>
            <a:off x="502920" y="1051560"/>
            <a:ext cx="11201400" cy="0"/>
          </a:xfrm>
          <a:prstGeom prst="line">
            <a:avLst/>
          </a:prstGeom>
          <a:noFill/>
          <a:ln w="17780">
            <a:solidFill>
              <a:srgbClr val="F58220"/>
            </a:solidFill>
            <a:prstDash val="solid"/>
          </a:ln>
        </p:spPr>
        <p:txBody>
          <a:bodyPr/>
          <a:lstStyle/>
          <a:p>
            <a:endParaRPr lang="en-US"/>
          </a:p>
        </p:txBody>
      </p:sp>
      <p:pic>
        <p:nvPicPr>
          <p:cNvPr id="5" name="Image 0" descr="/mnt/data/c5160a902c.png"/>
          <p:cNvPicPr>
            <a:picLocks noChangeAspect="1"/>
          </p:cNvPicPr>
          <p:nvPr/>
        </p:nvPicPr>
        <p:blipFill>
          <a:blip r:embed="rId3"/>
          <a:srcRect l="15397" r="15397"/>
          <a:stretch/>
        </p:blipFill>
        <p:spPr>
          <a:xfrm>
            <a:off x="502920" y="1325880"/>
            <a:ext cx="4983480" cy="4800600"/>
          </a:xfrm>
          <a:prstGeom prst="rect">
            <a:avLst/>
          </a:prstGeom>
        </p:spPr>
      </p:pic>
      <p:sp>
        <p:nvSpPr>
          <p:cNvPr id="6" name="Shape 3"/>
          <p:cNvSpPr/>
          <p:nvPr/>
        </p:nvSpPr>
        <p:spPr>
          <a:xfrm>
            <a:off x="5852160" y="1325880"/>
            <a:ext cx="5623560" cy="4800600"/>
          </a:xfrm>
          <a:prstGeom prst="roundRect">
            <a:avLst>
              <a:gd name="adj" fmla="val 2286"/>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7" name="Text 4"/>
          <p:cNvSpPr/>
          <p:nvPr/>
        </p:nvSpPr>
        <p:spPr>
          <a:xfrm>
            <a:off x="6172200" y="1618488"/>
            <a:ext cx="4846320" cy="274320"/>
          </a:xfrm>
          <a:prstGeom prst="rect">
            <a:avLst/>
          </a:prstGeom>
          <a:noFill/>
          <a:ln/>
        </p:spPr>
        <p:txBody>
          <a:bodyPr wrap="square" lIns="0" tIns="0" rIns="0" bIns="0" rtlCol="0" anchor="ctr"/>
          <a:lstStyle/>
          <a:p>
            <a:pPr marL="0" indent="0">
              <a:buNone/>
            </a:pPr>
            <a:r>
              <a:rPr lang="en-US" sz="2800" b="1" dirty="0">
                <a:solidFill>
                  <a:srgbClr val="24272C"/>
                </a:solidFill>
              </a:rPr>
              <a:t>Core expectations</a:t>
            </a:r>
            <a:endParaRPr lang="en-US" sz="2800" dirty="0"/>
          </a:p>
        </p:txBody>
      </p:sp>
      <p:sp>
        <p:nvSpPr>
          <p:cNvPr id="8" name="Text 5"/>
          <p:cNvSpPr/>
          <p:nvPr/>
        </p:nvSpPr>
        <p:spPr>
          <a:xfrm>
            <a:off x="6199632" y="2029968"/>
            <a:ext cx="4617720" cy="2240280"/>
          </a:xfrm>
          <a:prstGeom prst="rect">
            <a:avLst/>
          </a:prstGeom>
          <a:noFill/>
          <a:ln/>
        </p:spPr>
        <p:txBody>
          <a:bodyPr wrap="square" lIns="635" tIns="635" rIns="635" bIns="635" rtlCol="0" anchor="t">
            <a:normAutofit fontScale="92500" lnSpcReduction="10000"/>
          </a:bodyPr>
          <a:lstStyle/>
          <a:p>
            <a:pPr marL="0" indent="0">
              <a:buNone/>
            </a:pPr>
            <a:r>
              <a:rPr lang="en-US" sz="1600" dirty="0">
                <a:solidFill>
                  <a:srgbClr val="24272C"/>
                </a:solidFill>
              </a:rPr>
              <a:t>• Be present and on time every day.</a:t>
            </a:r>
          </a:p>
          <a:p>
            <a:pPr marL="0" indent="0">
              <a:buNone/>
            </a:pPr>
            <a:r>
              <a:rPr lang="en-US" sz="1600" dirty="0">
                <a:solidFill>
                  <a:srgbClr val="24272C"/>
                </a:solidFill>
              </a:rPr>
              <a:t>• Parents/guardians should report and explain absences promptly to our attendance clerk, Kelsie </a:t>
            </a:r>
            <a:r>
              <a:rPr lang="en-US" sz="1600" dirty="0" err="1">
                <a:solidFill>
                  <a:srgbClr val="24272C"/>
                </a:solidFill>
              </a:rPr>
              <a:t>Selkgregg</a:t>
            </a:r>
            <a:r>
              <a:rPr lang="en-US" sz="1600" dirty="0">
                <a:solidFill>
                  <a:srgbClr val="24272C"/>
                </a:solidFill>
              </a:rPr>
              <a:t>.</a:t>
            </a:r>
            <a:endParaRPr lang="en-US" sz="1600" dirty="0"/>
          </a:p>
          <a:p>
            <a:pPr marL="0" indent="0">
              <a:buNone/>
            </a:pPr>
            <a:r>
              <a:rPr lang="en-US" sz="1600" dirty="0">
                <a:solidFill>
                  <a:srgbClr val="24272C"/>
                </a:solidFill>
              </a:rPr>
              <a:t>• Written documentation helps the school code attendance accurately.</a:t>
            </a:r>
            <a:endParaRPr lang="en-US" sz="1600" dirty="0"/>
          </a:p>
          <a:p>
            <a:pPr marL="0" indent="0">
              <a:buNone/>
            </a:pPr>
            <a:r>
              <a:rPr lang="en-US" sz="1600" dirty="0">
                <a:solidFill>
                  <a:srgbClr val="24272C"/>
                </a:solidFill>
              </a:rPr>
              <a:t>• After 15 total absences, doctor verification is required to excuse additional illness-related absences under district policy.</a:t>
            </a:r>
            <a:endParaRPr lang="en-US" sz="1600" dirty="0"/>
          </a:p>
          <a:p>
            <a:pPr marL="0" indent="0">
              <a:buNone/>
            </a:pPr>
            <a:r>
              <a:rPr lang="en-US" sz="1600" dirty="0">
                <a:solidFill>
                  <a:srgbClr val="24272C"/>
                </a:solidFill>
              </a:rPr>
              <a:t>• Attendance issues can affect academics and privileges.</a:t>
            </a:r>
            <a:endParaRPr lang="en-US" sz="1600" dirty="0"/>
          </a:p>
        </p:txBody>
      </p:sp>
      <p:sp>
        <p:nvSpPr>
          <p:cNvPr id="9" name="Shape 6"/>
          <p:cNvSpPr/>
          <p:nvPr/>
        </p:nvSpPr>
        <p:spPr>
          <a:xfrm>
            <a:off x="6217920" y="4800600"/>
            <a:ext cx="4572000" cy="713232"/>
          </a:xfrm>
          <a:prstGeom prst="roundRect">
            <a:avLst>
              <a:gd name="adj" fmla="val 12821"/>
            </a:avLst>
          </a:prstGeom>
          <a:solidFill>
            <a:srgbClr val="FFF7ED"/>
          </a:solidFill>
          <a:ln w="12700">
            <a:solidFill>
              <a:srgbClr val="FED7AA"/>
            </a:solidFill>
            <a:prstDash val="solid"/>
          </a:ln>
        </p:spPr>
        <p:txBody>
          <a:bodyPr/>
          <a:lstStyle/>
          <a:p>
            <a:endParaRPr lang="en-US"/>
          </a:p>
        </p:txBody>
      </p:sp>
      <p:sp>
        <p:nvSpPr>
          <p:cNvPr id="10" name="Text 7"/>
          <p:cNvSpPr/>
          <p:nvPr/>
        </p:nvSpPr>
        <p:spPr>
          <a:xfrm>
            <a:off x="6473952" y="4924925"/>
            <a:ext cx="4069080" cy="481263"/>
          </a:xfrm>
          <a:prstGeom prst="rect">
            <a:avLst/>
          </a:prstGeom>
          <a:noFill/>
          <a:ln/>
        </p:spPr>
        <p:txBody>
          <a:bodyPr wrap="square" lIns="0" tIns="0" rIns="0" bIns="0" rtlCol="0" anchor="ctr"/>
          <a:lstStyle/>
          <a:p>
            <a:pPr marL="0" indent="0" algn="ctr">
              <a:buNone/>
            </a:pPr>
            <a:r>
              <a:rPr lang="en-US" sz="1140" b="1" dirty="0">
                <a:solidFill>
                  <a:srgbClr val="F58220"/>
                </a:solidFill>
              </a:rPr>
              <a:t>Reach out to your student’s guidance counselor if attendance concerns begin.</a:t>
            </a:r>
            <a:endParaRPr lang="en-US" sz="1140" dirty="0"/>
          </a:p>
        </p:txBody>
      </p:sp>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Rectangle 27">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612047CA-F83F-A398-28B5-8089A9C01587}"/>
              </a:ext>
            </a:extLst>
          </p:cNvPr>
          <p:cNvPicPr>
            <a:picLocks noChangeAspect="1"/>
          </p:cNvPicPr>
          <p:nvPr/>
        </p:nvPicPr>
        <p:blipFill>
          <a:blip r:embed="rId3"/>
          <a:stretch>
            <a:fillRect/>
          </a:stretch>
        </p:blipFill>
        <p:spPr>
          <a:xfrm>
            <a:off x="1500981" y="776797"/>
            <a:ext cx="3421126" cy="5125283"/>
          </a:xfrm>
          <a:prstGeom prst="rect">
            <a:avLst/>
          </a:prstGeom>
        </p:spPr>
      </p:pic>
      <p:cxnSp>
        <p:nvCxnSpPr>
          <p:cNvPr id="30" name="Straight Connector 29">
            <a:extLst>
              <a:ext uri="{FF2B5EF4-FFF2-40B4-BE49-F238E27FC236}">
                <a16:creationId xmlns:a16="http://schemas.microsoft.com/office/drawing/2014/main" id="{02E9B2EE-76CA-47F3-9977-3F2FCB7FD2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739239"/>
            <a:ext cx="0" cy="32004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EF22B95-59F4-560F-CC96-CF116C684DD6}"/>
              </a:ext>
            </a:extLst>
          </p:cNvPr>
          <p:cNvPicPr>
            <a:picLocks noChangeAspect="1"/>
          </p:cNvPicPr>
          <p:nvPr/>
        </p:nvPicPr>
        <p:blipFill>
          <a:blip r:embed="rId4"/>
          <a:stretch>
            <a:fillRect/>
          </a:stretch>
        </p:blipFill>
        <p:spPr>
          <a:xfrm>
            <a:off x="6935189" y="2907804"/>
            <a:ext cx="3755831" cy="1884458"/>
          </a:xfrm>
          <a:prstGeom prst="rect">
            <a:avLst/>
          </a:prstGeom>
        </p:spPr>
      </p:pic>
      <p:sp>
        <p:nvSpPr>
          <p:cNvPr id="9" name="Text 0">
            <a:extLst>
              <a:ext uri="{FF2B5EF4-FFF2-40B4-BE49-F238E27FC236}">
                <a16:creationId xmlns:a16="http://schemas.microsoft.com/office/drawing/2014/main" id="{6B659AAB-98B9-0C12-07C5-36D07B0C4AF1}"/>
              </a:ext>
            </a:extLst>
          </p:cNvPr>
          <p:cNvSpPr/>
          <p:nvPr/>
        </p:nvSpPr>
        <p:spPr>
          <a:xfrm>
            <a:off x="6355000" y="2049051"/>
            <a:ext cx="4729176" cy="384048"/>
          </a:xfrm>
          <a:prstGeom prst="rect">
            <a:avLst/>
          </a:prstGeom>
          <a:noFill/>
          <a:ln/>
        </p:spPr>
        <p:txBody>
          <a:bodyPr wrap="square" lIns="0" tIns="0" rIns="0" bIns="0" rtlCol="0" anchor="ctr"/>
          <a:lstStyle/>
          <a:p>
            <a:pPr marL="0" indent="0" algn="ctr">
              <a:buNone/>
            </a:pPr>
            <a:r>
              <a:rPr lang="en-US" sz="2400" b="1" dirty="0">
                <a:solidFill>
                  <a:srgbClr val="24272C"/>
                </a:solidFill>
                <a:latin typeface="Aptos Display" pitchFamily="34" charset="0"/>
                <a:ea typeface="Aptos Display" pitchFamily="34" charset="-122"/>
                <a:cs typeface="Aptos Display" pitchFamily="34" charset="-120"/>
              </a:rPr>
              <a:t>Dress Code: </a:t>
            </a:r>
          </a:p>
          <a:p>
            <a:pPr marL="0" indent="0" algn="ctr">
              <a:buNone/>
            </a:pPr>
            <a:r>
              <a:rPr lang="en-US" sz="2400" b="1" dirty="0">
                <a:solidFill>
                  <a:srgbClr val="24272C"/>
                </a:solidFill>
                <a:latin typeface="Aptos Display" pitchFamily="34" charset="0"/>
                <a:ea typeface="Aptos Display" pitchFamily="34" charset="-122"/>
                <a:cs typeface="Aptos Display" pitchFamily="34" charset="-120"/>
              </a:rPr>
              <a:t>Ready for the Learning Environment</a:t>
            </a:r>
            <a:endParaRPr lang="en-US" sz="2400" dirty="0"/>
          </a:p>
        </p:txBody>
      </p:sp>
    </p:spTree>
    <p:extLst>
      <p:ext uri="{BB962C8B-B14F-4D97-AF65-F5344CB8AC3E}">
        <p14:creationId xmlns:p14="http://schemas.microsoft.com/office/powerpoint/2010/main" val="3465672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8">
    <p:bg>
      <p:bgPr>
        <a:solidFill>
          <a:srgbClr val="F7F7F7"/>
        </a:solidFill>
        <a:effectLst/>
      </p:bgPr>
    </p:bg>
    <p:spTree>
      <p:nvGrpSpPr>
        <p:cNvPr id="1" name=""/>
        <p:cNvGrpSpPr/>
        <p:nvPr/>
      </p:nvGrpSpPr>
      <p:grpSpPr>
        <a:xfrm>
          <a:off x="0" y="0"/>
          <a:ext cx="0" cy="0"/>
          <a:chOff x="0" y="0"/>
          <a:chExt cx="0" cy="0"/>
        </a:xfrm>
      </p:grpSpPr>
      <p:sp>
        <p:nvSpPr>
          <p:cNvPr id="2" name="Text 0"/>
          <p:cNvSpPr/>
          <p:nvPr/>
        </p:nvSpPr>
        <p:spPr>
          <a:xfrm>
            <a:off x="502920" y="320040"/>
            <a:ext cx="10607040" cy="384048"/>
          </a:xfrm>
          <a:prstGeom prst="rect">
            <a:avLst/>
          </a:prstGeom>
          <a:noFill/>
          <a:ln/>
        </p:spPr>
        <p:txBody>
          <a:bodyPr wrap="square" lIns="0" tIns="0" rIns="0" bIns="0" rtlCol="0" anchor="ctr"/>
          <a:lstStyle/>
          <a:p>
            <a:pPr marL="0" indent="0">
              <a:buNone/>
            </a:pPr>
            <a:r>
              <a:rPr lang="en-US" sz="2400" b="1" dirty="0">
                <a:solidFill>
                  <a:srgbClr val="24272C"/>
                </a:solidFill>
                <a:latin typeface="Aptos Display" pitchFamily="34" charset="0"/>
                <a:ea typeface="Aptos Display" pitchFamily="34" charset="-122"/>
                <a:cs typeface="Aptos Display" pitchFamily="34" charset="-120"/>
              </a:rPr>
              <a:t>ID Requirement: Campus Safety Is Shared</a:t>
            </a:r>
            <a:endParaRPr lang="en-US" sz="2400" dirty="0"/>
          </a:p>
        </p:txBody>
      </p:sp>
      <p:sp>
        <p:nvSpPr>
          <p:cNvPr id="3" name="Text 1"/>
          <p:cNvSpPr/>
          <p:nvPr/>
        </p:nvSpPr>
        <p:spPr>
          <a:xfrm>
            <a:off x="521208" y="758952"/>
            <a:ext cx="9326880" cy="237744"/>
          </a:xfrm>
          <a:prstGeom prst="rect">
            <a:avLst/>
          </a:prstGeom>
          <a:noFill/>
          <a:ln/>
        </p:spPr>
        <p:txBody>
          <a:bodyPr wrap="square" lIns="0" tIns="0" rIns="0" bIns="0" rtlCol="0" anchor="ctr"/>
          <a:lstStyle/>
          <a:p>
            <a:pPr marL="0" indent="0">
              <a:buNone/>
            </a:pPr>
            <a:r>
              <a:rPr lang="en-US" sz="950" dirty="0">
                <a:solidFill>
                  <a:srgbClr val="6B7280"/>
                </a:solidFill>
              </a:rPr>
              <a:t>Visible IDs help staff quickly recognize students and visitors.</a:t>
            </a:r>
            <a:endParaRPr lang="en-US" sz="950" dirty="0"/>
          </a:p>
        </p:txBody>
      </p:sp>
      <p:sp>
        <p:nvSpPr>
          <p:cNvPr id="4" name="Shape 2"/>
          <p:cNvSpPr/>
          <p:nvPr/>
        </p:nvSpPr>
        <p:spPr>
          <a:xfrm>
            <a:off x="502920" y="1051560"/>
            <a:ext cx="11201400" cy="0"/>
          </a:xfrm>
          <a:prstGeom prst="line">
            <a:avLst/>
          </a:prstGeom>
          <a:noFill/>
          <a:ln w="17780">
            <a:solidFill>
              <a:srgbClr val="F58220"/>
            </a:solidFill>
            <a:prstDash val="solid"/>
          </a:ln>
        </p:spPr>
        <p:txBody>
          <a:bodyPr/>
          <a:lstStyle/>
          <a:p>
            <a:endParaRPr lang="en-US"/>
          </a:p>
        </p:txBody>
      </p:sp>
      <p:sp>
        <p:nvSpPr>
          <p:cNvPr id="5" name="Shape 3"/>
          <p:cNvSpPr/>
          <p:nvPr/>
        </p:nvSpPr>
        <p:spPr>
          <a:xfrm>
            <a:off x="685800" y="1417320"/>
            <a:ext cx="4983480" cy="1554480"/>
          </a:xfrm>
          <a:prstGeom prst="roundRect">
            <a:avLst>
              <a:gd name="adj" fmla="val 7059"/>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6" name="Shape 4"/>
          <p:cNvSpPr/>
          <p:nvPr/>
        </p:nvSpPr>
        <p:spPr>
          <a:xfrm>
            <a:off x="914400" y="1828800"/>
            <a:ext cx="475488" cy="475488"/>
          </a:xfrm>
          <a:prstGeom prst="ellipse">
            <a:avLst/>
          </a:prstGeom>
          <a:solidFill>
            <a:srgbClr val="F58220"/>
          </a:solidFill>
          <a:ln w="12700">
            <a:solidFill>
              <a:srgbClr val="F58220"/>
            </a:solidFill>
            <a:prstDash val="solid"/>
          </a:ln>
        </p:spPr>
        <p:txBody>
          <a:bodyPr/>
          <a:lstStyle/>
          <a:p>
            <a:endParaRPr lang="en-US"/>
          </a:p>
        </p:txBody>
      </p:sp>
      <p:sp>
        <p:nvSpPr>
          <p:cNvPr id="7" name="Text 5"/>
          <p:cNvSpPr/>
          <p:nvPr/>
        </p:nvSpPr>
        <p:spPr>
          <a:xfrm>
            <a:off x="914400" y="1938528"/>
            <a:ext cx="475488" cy="182880"/>
          </a:xfrm>
          <a:prstGeom prst="rect">
            <a:avLst/>
          </a:prstGeom>
          <a:noFill/>
          <a:ln/>
        </p:spPr>
        <p:txBody>
          <a:bodyPr wrap="square" lIns="0" tIns="0" rIns="0" bIns="0" rtlCol="0" anchor="ctr"/>
          <a:lstStyle/>
          <a:p>
            <a:pPr marL="0" indent="0" algn="ctr">
              <a:buNone/>
            </a:pPr>
            <a:r>
              <a:rPr lang="en-US" sz="1300" b="1" dirty="0">
                <a:solidFill>
                  <a:srgbClr val="FFFFFF"/>
                </a:solidFill>
              </a:rPr>
              <a:t>ID</a:t>
            </a:r>
            <a:endParaRPr lang="en-US" sz="1300" dirty="0"/>
          </a:p>
        </p:txBody>
      </p:sp>
      <p:sp>
        <p:nvSpPr>
          <p:cNvPr id="8" name="Text 6"/>
          <p:cNvSpPr/>
          <p:nvPr/>
        </p:nvSpPr>
        <p:spPr>
          <a:xfrm>
            <a:off x="1554480" y="1737360"/>
            <a:ext cx="3749040" cy="228600"/>
          </a:xfrm>
          <a:prstGeom prst="rect">
            <a:avLst/>
          </a:prstGeom>
          <a:noFill/>
          <a:ln/>
        </p:spPr>
        <p:txBody>
          <a:bodyPr wrap="square" lIns="0" tIns="0" rIns="0" bIns="0" rtlCol="0" anchor="ctr"/>
          <a:lstStyle/>
          <a:p>
            <a:pPr marL="0" indent="0">
              <a:buNone/>
            </a:pPr>
            <a:r>
              <a:rPr lang="en-US" sz="1500" b="1" dirty="0">
                <a:solidFill>
                  <a:srgbClr val="24272C"/>
                </a:solidFill>
              </a:rPr>
              <a:t>Visible at all times</a:t>
            </a:r>
            <a:endParaRPr lang="en-US" sz="1500" dirty="0"/>
          </a:p>
        </p:txBody>
      </p:sp>
      <p:sp>
        <p:nvSpPr>
          <p:cNvPr id="9" name="Text 7"/>
          <p:cNvSpPr/>
          <p:nvPr/>
        </p:nvSpPr>
        <p:spPr>
          <a:xfrm>
            <a:off x="1554480" y="2084832"/>
            <a:ext cx="3657600" cy="681228"/>
          </a:xfrm>
          <a:prstGeom prst="rect">
            <a:avLst/>
          </a:prstGeom>
          <a:noFill/>
          <a:ln/>
        </p:spPr>
        <p:txBody>
          <a:bodyPr wrap="square" lIns="254" tIns="254" rIns="254" bIns="254" rtlCol="0" anchor="ctr">
            <a:normAutofit/>
          </a:bodyPr>
          <a:lstStyle/>
          <a:p>
            <a:pPr marL="0" indent="0">
              <a:buNone/>
            </a:pPr>
            <a:r>
              <a:rPr lang="en-US" sz="1020" dirty="0">
                <a:solidFill>
                  <a:srgbClr val="6B7280"/>
                </a:solidFill>
              </a:rPr>
              <a:t>ALL UHS students are issued a school ID badge and must visibly display it while on campus.</a:t>
            </a:r>
          </a:p>
          <a:p>
            <a:pPr marL="0" indent="0">
              <a:buNone/>
            </a:pPr>
            <a:r>
              <a:rPr lang="en-US" sz="1020" dirty="0">
                <a:solidFill>
                  <a:srgbClr val="6B7280"/>
                </a:solidFill>
              </a:rPr>
              <a:t>If a student loses or forgets their ID, they will be required to purchase a new one for $5 before entering campus. </a:t>
            </a:r>
            <a:endParaRPr lang="en-US" sz="1020" dirty="0"/>
          </a:p>
        </p:txBody>
      </p:sp>
      <p:sp>
        <p:nvSpPr>
          <p:cNvPr id="10" name="Shape 8"/>
          <p:cNvSpPr/>
          <p:nvPr/>
        </p:nvSpPr>
        <p:spPr>
          <a:xfrm>
            <a:off x="6217920" y="1417320"/>
            <a:ext cx="4983480" cy="1554480"/>
          </a:xfrm>
          <a:prstGeom prst="roundRect">
            <a:avLst>
              <a:gd name="adj" fmla="val 7059"/>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1" name="Shape 9"/>
          <p:cNvSpPr/>
          <p:nvPr/>
        </p:nvSpPr>
        <p:spPr>
          <a:xfrm>
            <a:off x="6446520" y="1828800"/>
            <a:ext cx="475488" cy="475488"/>
          </a:xfrm>
          <a:prstGeom prst="ellipse">
            <a:avLst/>
          </a:prstGeom>
          <a:solidFill>
            <a:srgbClr val="24272C"/>
          </a:solidFill>
          <a:ln w="12700">
            <a:solidFill>
              <a:srgbClr val="24272C"/>
            </a:solidFill>
            <a:prstDash val="solid"/>
          </a:ln>
        </p:spPr>
        <p:txBody>
          <a:bodyPr/>
          <a:lstStyle/>
          <a:p>
            <a:endParaRPr lang="en-US"/>
          </a:p>
        </p:txBody>
      </p:sp>
      <p:sp>
        <p:nvSpPr>
          <p:cNvPr id="12" name="Text 10"/>
          <p:cNvSpPr/>
          <p:nvPr/>
        </p:nvSpPr>
        <p:spPr>
          <a:xfrm>
            <a:off x="6446520" y="1938528"/>
            <a:ext cx="475488" cy="182880"/>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13" name="Text 11"/>
          <p:cNvSpPr/>
          <p:nvPr/>
        </p:nvSpPr>
        <p:spPr>
          <a:xfrm>
            <a:off x="7086600" y="1737360"/>
            <a:ext cx="3749040" cy="228600"/>
          </a:xfrm>
          <a:prstGeom prst="rect">
            <a:avLst/>
          </a:prstGeom>
          <a:noFill/>
          <a:ln/>
        </p:spPr>
        <p:txBody>
          <a:bodyPr wrap="square" lIns="0" tIns="0" rIns="0" bIns="0" rtlCol="0" anchor="ctr"/>
          <a:lstStyle/>
          <a:p>
            <a:pPr marL="0" indent="0">
              <a:buNone/>
            </a:pPr>
            <a:r>
              <a:rPr lang="en-US" sz="1500" b="1" dirty="0">
                <a:solidFill>
                  <a:srgbClr val="24272C"/>
                </a:solidFill>
              </a:rPr>
              <a:t>Safety culture</a:t>
            </a:r>
            <a:endParaRPr lang="en-US" sz="1500" dirty="0"/>
          </a:p>
        </p:txBody>
      </p:sp>
      <p:sp>
        <p:nvSpPr>
          <p:cNvPr id="14" name="Text 12"/>
          <p:cNvSpPr/>
          <p:nvPr/>
        </p:nvSpPr>
        <p:spPr>
          <a:xfrm>
            <a:off x="7086600" y="1970532"/>
            <a:ext cx="3657600" cy="795528"/>
          </a:xfrm>
          <a:prstGeom prst="rect">
            <a:avLst/>
          </a:prstGeom>
          <a:noFill/>
          <a:ln/>
        </p:spPr>
        <p:txBody>
          <a:bodyPr wrap="square" lIns="254" tIns="254" rIns="254" bIns="254" rtlCol="0" anchor="ctr">
            <a:normAutofit/>
          </a:bodyPr>
          <a:lstStyle/>
          <a:p>
            <a:pPr marL="0" indent="0">
              <a:buNone/>
            </a:pPr>
            <a:r>
              <a:rPr lang="en-US" sz="1020" dirty="0">
                <a:solidFill>
                  <a:srgbClr val="6B7280"/>
                </a:solidFill>
              </a:rPr>
              <a:t>Everyone plays a role: report concerns to administration quickly, avoid spreading rumors.</a:t>
            </a:r>
          </a:p>
          <a:p>
            <a:pPr marL="0" indent="0">
              <a:buNone/>
            </a:pPr>
            <a:r>
              <a:rPr lang="en-US" sz="1020" dirty="0">
                <a:solidFill>
                  <a:srgbClr val="6B7280"/>
                </a:solidFill>
              </a:rPr>
              <a:t>Never open an exterior door. Use appropriate points of entry/exit during the school day. </a:t>
            </a:r>
            <a:endParaRPr lang="en-US" sz="1020" dirty="0"/>
          </a:p>
        </p:txBody>
      </p:sp>
      <p:sp>
        <p:nvSpPr>
          <p:cNvPr id="15" name="Shape 13"/>
          <p:cNvSpPr/>
          <p:nvPr/>
        </p:nvSpPr>
        <p:spPr>
          <a:xfrm>
            <a:off x="685800" y="3566160"/>
            <a:ext cx="4983480" cy="1554480"/>
          </a:xfrm>
          <a:prstGeom prst="roundRect">
            <a:avLst>
              <a:gd name="adj" fmla="val 7059"/>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6" name="Shape 14"/>
          <p:cNvSpPr/>
          <p:nvPr/>
        </p:nvSpPr>
        <p:spPr>
          <a:xfrm>
            <a:off x="914400" y="3977640"/>
            <a:ext cx="475488" cy="475488"/>
          </a:xfrm>
          <a:prstGeom prst="ellipse">
            <a:avLst/>
          </a:prstGeom>
          <a:solidFill>
            <a:srgbClr val="F58220"/>
          </a:solidFill>
          <a:ln w="12700">
            <a:solidFill>
              <a:srgbClr val="F58220"/>
            </a:solidFill>
            <a:prstDash val="solid"/>
          </a:ln>
        </p:spPr>
        <p:txBody>
          <a:bodyPr/>
          <a:lstStyle/>
          <a:p>
            <a:endParaRPr lang="en-US"/>
          </a:p>
        </p:txBody>
      </p:sp>
      <p:sp>
        <p:nvSpPr>
          <p:cNvPr id="17" name="Text 15"/>
          <p:cNvSpPr/>
          <p:nvPr/>
        </p:nvSpPr>
        <p:spPr>
          <a:xfrm>
            <a:off x="914400" y="4087368"/>
            <a:ext cx="475488" cy="182880"/>
          </a:xfrm>
          <a:prstGeom prst="rect">
            <a:avLst/>
          </a:prstGeom>
          <a:noFill/>
          <a:ln/>
        </p:spPr>
        <p:txBody>
          <a:bodyPr wrap="square" lIns="0" tIns="0" rIns="0" bIns="0" rtlCol="0" anchor="ctr"/>
          <a:lstStyle/>
          <a:p>
            <a:pPr marL="0" indent="0" algn="ctr">
              <a:buNone/>
            </a:pPr>
            <a:r>
              <a:rPr lang="en-US" sz="1300" b="1" dirty="0">
                <a:solidFill>
                  <a:srgbClr val="FFFFFF"/>
                </a:solidFill>
              </a:rPr>
              <a:t>B</a:t>
            </a:r>
            <a:endParaRPr lang="en-US" sz="1300" dirty="0"/>
          </a:p>
        </p:txBody>
      </p:sp>
      <p:sp>
        <p:nvSpPr>
          <p:cNvPr id="18" name="Text 16"/>
          <p:cNvSpPr/>
          <p:nvPr/>
        </p:nvSpPr>
        <p:spPr>
          <a:xfrm>
            <a:off x="1554480" y="3886200"/>
            <a:ext cx="3749040" cy="228600"/>
          </a:xfrm>
          <a:prstGeom prst="rect">
            <a:avLst/>
          </a:prstGeom>
          <a:noFill/>
          <a:ln/>
        </p:spPr>
        <p:txBody>
          <a:bodyPr wrap="square" lIns="0" tIns="0" rIns="0" bIns="0" rtlCol="0" anchor="ctr"/>
          <a:lstStyle/>
          <a:p>
            <a:pPr marL="0" indent="0">
              <a:buNone/>
            </a:pPr>
            <a:r>
              <a:rPr lang="en-US" sz="1500" b="1" dirty="0">
                <a:solidFill>
                  <a:srgbClr val="24272C"/>
                </a:solidFill>
              </a:rPr>
              <a:t>Bags and events</a:t>
            </a:r>
            <a:endParaRPr lang="en-US" sz="1500" dirty="0"/>
          </a:p>
        </p:txBody>
      </p:sp>
      <p:sp>
        <p:nvSpPr>
          <p:cNvPr id="19" name="Text 17"/>
          <p:cNvSpPr/>
          <p:nvPr/>
        </p:nvSpPr>
        <p:spPr>
          <a:xfrm>
            <a:off x="1554480" y="4233672"/>
            <a:ext cx="3657600" cy="502920"/>
          </a:xfrm>
          <a:prstGeom prst="rect">
            <a:avLst/>
          </a:prstGeom>
          <a:noFill/>
          <a:ln/>
        </p:spPr>
        <p:txBody>
          <a:bodyPr wrap="square" lIns="254" tIns="254" rIns="254" bIns="254" rtlCol="0" anchor="ctr">
            <a:normAutofit/>
          </a:bodyPr>
          <a:lstStyle/>
          <a:p>
            <a:pPr marL="0" indent="0">
              <a:buNone/>
            </a:pPr>
            <a:r>
              <a:rPr lang="en-US" sz="1020" dirty="0">
                <a:solidFill>
                  <a:srgbClr val="6B7280"/>
                </a:solidFill>
              </a:rPr>
              <a:t>Any person on a VCS campus may be subject to search, including all backpacks and bags.</a:t>
            </a:r>
            <a:endParaRPr lang="en-US" sz="1020" dirty="0"/>
          </a:p>
        </p:txBody>
      </p:sp>
      <p:sp>
        <p:nvSpPr>
          <p:cNvPr id="20" name="Shape 18"/>
          <p:cNvSpPr/>
          <p:nvPr/>
        </p:nvSpPr>
        <p:spPr>
          <a:xfrm>
            <a:off x="6217920" y="3566160"/>
            <a:ext cx="4983480" cy="1554480"/>
          </a:xfrm>
          <a:prstGeom prst="roundRect">
            <a:avLst>
              <a:gd name="adj" fmla="val 7059"/>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21" name="Shape 19"/>
          <p:cNvSpPr/>
          <p:nvPr/>
        </p:nvSpPr>
        <p:spPr>
          <a:xfrm>
            <a:off x="6446520" y="3977640"/>
            <a:ext cx="475488" cy="475488"/>
          </a:xfrm>
          <a:prstGeom prst="ellipse">
            <a:avLst/>
          </a:prstGeom>
          <a:solidFill>
            <a:srgbClr val="24272C"/>
          </a:solidFill>
          <a:ln w="12700">
            <a:solidFill>
              <a:srgbClr val="24272C"/>
            </a:solidFill>
            <a:prstDash val="solid"/>
          </a:ln>
        </p:spPr>
        <p:txBody>
          <a:bodyPr/>
          <a:lstStyle/>
          <a:p>
            <a:endParaRPr lang="en-US"/>
          </a:p>
        </p:txBody>
      </p:sp>
      <p:sp>
        <p:nvSpPr>
          <p:cNvPr id="22" name="Text 20"/>
          <p:cNvSpPr/>
          <p:nvPr/>
        </p:nvSpPr>
        <p:spPr>
          <a:xfrm>
            <a:off x="6446520" y="4087368"/>
            <a:ext cx="475488" cy="182880"/>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23" name="Text 21"/>
          <p:cNvSpPr/>
          <p:nvPr/>
        </p:nvSpPr>
        <p:spPr>
          <a:xfrm>
            <a:off x="7086600" y="3886200"/>
            <a:ext cx="3749040" cy="228600"/>
          </a:xfrm>
          <a:prstGeom prst="rect">
            <a:avLst/>
          </a:prstGeom>
          <a:noFill/>
          <a:ln/>
        </p:spPr>
        <p:txBody>
          <a:bodyPr wrap="square" lIns="0" tIns="0" rIns="0" bIns="0" rtlCol="0" anchor="ctr"/>
          <a:lstStyle/>
          <a:p>
            <a:pPr marL="0" indent="0">
              <a:buNone/>
            </a:pPr>
            <a:r>
              <a:rPr lang="en-US" sz="1500" b="1" dirty="0">
                <a:solidFill>
                  <a:srgbClr val="24272C"/>
                </a:solidFill>
              </a:rPr>
              <a:t>Earbuds away</a:t>
            </a:r>
            <a:endParaRPr lang="en-US" sz="1500" dirty="0"/>
          </a:p>
        </p:txBody>
      </p:sp>
      <p:sp>
        <p:nvSpPr>
          <p:cNvPr id="24" name="Text 22"/>
          <p:cNvSpPr/>
          <p:nvPr/>
        </p:nvSpPr>
        <p:spPr>
          <a:xfrm>
            <a:off x="7086600" y="4233672"/>
            <a:ext cx="3657600" cy="502920"/>
          </a:xfrm>
          <a:prstGeom prst="rect">
            <a:avLst/>
          </a:prstGeom>
          <a:noFill/>
          <a:ln/>
        </p:spPr>
        <p:txBody>
          <a:bodyPr wrap="square" lIns="254" tIns="254" rIns="254" bIns="254" rtlCol="0" anchor="ctr">
            <a:normAutofit/>
          </a:bodyPr>
          <a:lstStyle/>
          <a:p>
            <a:pPr marL="0" indent="0">
              <a:buNone/>
            </a:pPr>
            <a:r>
              <a:rPr lang="en-US" sz="1020" dirty="0">
                <a:solidFill>
                  <a:srgbClr val="6B7280"/>
                </a:solidFill>
              </a:rPr>
              <a:t>Earbuds should be put away during the instructional day so students can hear key announcements and safety instructions.</a:t>
            </a:r>
            <a:endParaRPr lang="en-US" sz="1020" dirty="0"/>
          </a:p>
        </p:txBody>
      </p:sp>
      <p:sp>
        <p:nvSpPr>
          <p:cNvPr id="25" name="Shape 23"/>
          <p:cNvSpPr/>
          <p:nvPr/>
        </p:nvSpPr>
        <p:spPr>
          <a:xfrm>
            <a:off x="1051560" y="5596128"/>
            <a:ext cx="10058400" cy="502920"/>
          </a:xfrm>
          <a:prstGeom prst="roundRect">
            <a:avLst>
              <a:gd name="adj" fmla="val 18182"/>
            </a:avLst>
          </a:prstGeom>
          <a:solidFill>
            <a:srgbClr val="24272C"/>
          </a:solidFill>
          <a:ln w="12700">
            <a:solidFill>
              <a:srgbClr val="24272C"/>
            </a:solidFill>
            <a:prstDash val="solid"/>
          </a:ln>
        </p:spPr>
        <p:txBody>
          <a:bodyPr/>
          <a:lstStyle/>
          <a:p>
            <a:endParaRPr lang="en-US"/>
          </a:p>
        </p:txBody>
      </p:sp>
      <p:sp>
        <p:nvSpPr>
          <p:cNvPr id="26" name="Text 24"/>
          <p:cNvSpPr/>
          <p:nvPr/>
        </p:nvSpPr>
        <p:spPr>
          <a:xfrm>
            <a:off x="1234440" y="5769864"/>
            <a:ext cx="9692640" cy="164592"/>
          </a:xfrm>
          <a:prstGeom prst="rect">
            <a:avLst/>
          </a:prstGeom>
          <a:noFill/>
          <a:ln/>
        </p:spPr>
        <p:txBody>
          <a:bodyPr wrap="square" lIns="0" tIns="0" rIns="0" bIns="0" rtlCol="0" anchor="ctr"/>
          <a:lstStyle/>
          <a:p>
            <a:pPr marL="0" indent="0" algn="ctr">
              <a:buNone/>
            </a:pPr>
            <a:r>
              <a:rPr lang="en-US" sz="1250" b="1" dirty="0">
                <a:solidFill>
                  <a:srgbClr val="FFFFFF"/>
                </a:solidFill>
              </a:rPr>
              <a:t>“If you see it, don’t spread it. Report it.”</a:t>
            </a:r>
            <a:endParaRPr lang="en-US" sz="1250" dirty="0"/>
          </a:p>
        </p:txBody>
      </p:sp>
      <p:sp>
        <p:nvSpPr>
          <p:cNvPr id="27"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9">
    <p:bg>
      <p:bgPr>
        <a:solidFill>
          <a:srgbClr val="F7F7F7"/>
        </a:solidFill>
        <a:effectLst/>
      </p:bgPr>
    </p:bg>
    <p:spTree>
      <p:nvGrpSpPr>
        <p:cNvPr id="1" name=""/>
        <p:cNvGrpSpPr/>
        <p:nvPr/>
      </p:nvGrpSpPr>
      <p:grpSpPr>
        <a:xfrm>
          <a:off x="0" y="0"/>
          <a:ext cx="0" cy="0"/>
          <a:chOff x="0" y="0"/>
          <a:chExt cx="0" cy="0"/>
        </a:xfrm>
      </p:grpSpPr>
      <p:sp>
        <p:nvSpPr>
          <p:cNvPr id="2" name="Text 0"/>
          <p:cNvSpPr/>
          <p:nvPr/>
        </p:nvSpPr>
        <p:spPr>
          <a:xfrm>
            <a:off x="502920" y="320040"/>
            <a:ext cx="10607040" cy="384048"/>
          </a:xfrm>
          <a:prstGeom prst="rect">
            <a:avLst/>
          </a:prstGeom>
          <a:noFill/>
          <a:ln/>
        </p:spPr>
        <p:txBody>
          <a:bodyPr wrap="square" lIns="0" tIns="0" rIns="0" bIns="0" rtlCol="0" anchor="ctr"/>
          <a:lstStyle/>
          <a:p>
            <a:pPr marL="0" indent="0">
              <a:buNone/>
            </a:pPr>
            <a:r>
              <a:rPr lang="en-US" sz="2400" b="1" dirty="0">
                <a:solidFill>
                  <a:srgbClr val="24272C"/>
                </a:solidFill>
                <a:latin typeface="Aptos Display" pitchFamily="34" charset="0"/>
                <a:ea typeface="Aptos Display" pitchFamily="34" charset="-122"/>
                <a:cs typeface="Aptos Display" pitchFamily="34" charset="-120"/>
              </a:rPr>
              <a:t>Discipline Policy: Fair, Progressive, and Supportive</a:t>
            </a:r>
            <a:endParaRPr lang="en-US" sz="2400" dirty="0"/>
          </a:p>
        </p:txBody>
      </p:sp>
      <p:sp>
        <p:nvSpPr>
          <p:cNvPr id="3" name="Text 1"/>
          <p:cNvSpPr/>
          <p:nvPr/>
        </p:nvSpPr>
        <p:spPr>
          <a:xfrm>
            <a:off x="521208" y="758952"/>
            <a:ext cx="9326880" cy="237744"/>
          </a:xfrm>
          <a:prstGeom prst="rect">
            <a:avLst/>
          </a:prstGeom>
          <a:noFill/>
          <a:ln/>
        </p:spPr>
        <p:txBody>
          <a:bodyPr wrap="square" lIns="0" tIns="0" rIns="0" bIns="0" rtlCol="0" anchor="ctr"/>
          <a:lstStyle/>
          <a:p>
            <a:pPr marL="0" indent="0">
              <a:buNone/>
            </a:pPr>
            <a:r>
              <a:rPr lang="en-US" sz="950" dirty="0">
                <a:solidFill>
                  <a:srgbClr val="6B7280"/>
                </a:solidFill>
              </a:rPr>
              <a:t>The goal is correction, safety, and keeping students connected to learning.</a:t>
            </a:r>
            <a:endParaRPr lang="en-US" sz="950" dirty="0"/>
          </a:p>
        </p:txBody>
      </p:sp>
      <p:sp>
        <p:nvSpPr>
          <p:cNvPr id="4" name="Shape 2"/>
          <p:cNvSpPr/>
          <p:nvPr/>
        </p:nvSpPr>
        <p:spPr>
          <a:xfrm>
            <a:off x="502920" y="1051560"/>
            <a:ext cx="11201400" cy="0"/>
          </a:xfrm>
          <a:prstGeom prst="line">
            <a:avLst/>
          </a:prstGeom>
          <a:noFill/>
          <a:ln w="17780">
            <a:solidFill>
              <a:srgbClr val="F58220"/>
            </a:solidFill>
            <a:prstDash val="solid"/>
          </a:ln>
        </p:spPr>
        <p:txBody>
          <a:bodyPr/>
          <a:lstStyle/>
          <a:p>
            <a:endParaRPr lang="en-US"/>
          </a:p>
        </p:txBody>
      </p:sp>
      <p:sp>
        <p:nvSpPr>
          <p:cNvPr id="5" name="Shape 3"/>
          <p:cNvSpPr/>
          <p:nvPr/>
        </p:nvSpPr>
        <p:spPr>
          <a:xfrm>
            <a:off x="777240" y="1417320"/>
            <a:ext cx="2057400" cy="713232"/>
          </a:xfrm>
          <a:prstGeom prst="roundRect">
            <a:avLst>
              <a:gd name="adj" fmla="val 15385"/>
            </a:avLst>
          </a:prstGeom>
          <a:solidFill>
            <a:srgbClr val="F58220"/>
          </a:solidFill>
          <a:ln w="12700">
            <a:solidFill>
              <a:srgbClr val="F58220"/>
            </a:solidFill>
            <a:prstDash val="solid"/>
          </a:ln>
          <a:effectLst>
            <a:outerShdw blurRad="12700" dist="12700" dir="2700000" algn="bl" rotWithShape="0">
              <a:srgbClr val="000000">
                <a:alpha val="12000"/>
              </a:srgbClr>
            </a:outerShdw>
          </a:effectLst>
        </p:spPr>
        <p:txBody>
          <a:bodyPr/>
          <a:lstStyle/>
          <a:p>
            <a:endParaRPr lang="en-US"/>
          </a:p>
        </p:txBody>
      </p:sp>
      <p:sp>
        <p:nvSpPr>
          <p:cNvPr id="6" name="Text 4"/>
          <p:cNvSpPr/>
          <p:nvPr/>
        </p:nvSpPr>
        <p:spPr>
          <a:xfrm>
            <a:off x="969264" y="1563624"/>
            <a:ext cx="1645920" cy="164592"/>
          </a:xfrm>
          <a:prstGeom prst="rect">
            <a:avLst/>
          </a:prstGeom>
          <a:noFill/>
          <a:ln/>
        </p:spPr>
        <p:txBody>
          <a:bodyPr wrap="square" lIns="0" tIns="0" rIns="0" bIns="0" rtlCol="0" anchor="ctr"/>
          <a:lstStyle/>
          <a:p>
            <a:pPr marL="0" indent="0" algn="ctr">
              <a:buNone/>
            </a:pPr>
            <a:r>
              <a:rPr lang="en-US" sz="1300" b="1" dirty="0">
                <a:solidFill>
                  <a:srgbClr val="FFFFFF"/>
                </a:solidFill>
              </a:rPr>
              <a:t>Level I</a:t>
            </a:r>
            <a:endParaRPr lang="en-US" sz="1300" dirty="0"/>
          </a:p>
        </p:txBody>
      </p:sp>
      <p:sp>
        <p:nvSpPr>
          <p:cNvPr id="7" name="Text 5"/>
          <p:cNvSpPr/>
          <p:nvPr/>
        </p:nvSpPr>
        <p:spPr>
          <a:xfrm>
            <a:off x="969264" y="1801368"/>
            <a:ext cx="1645920" cy="128016"/>
          </a:xfrm>
          <a:prstGeom prst="rect">
            <a:avLst/>
          </a:prstGeom>
          <a:noFill/>
          <a:ln/>
        </p:spPr>
        <p:txBody>
          <a:bodyPr wrap="square" lIns="0" tIns="0" rIns="0" bIns="0" rtlCol="0" anchor="ctr"/>
          <a:lstStyle/>
          <a:p>
            <a:pPr marL="0" indent="0" algn="ctr">
              <a:buNone/>
            </a:pPr>
            <a:r>
              <a:rPr lang="en-US" sz="850" dirty="0">
                <a:solidFill>
                  <a:srgbClr val="FFFFFF"/>
                </a:solidFill>
              </a:rPr>
              <a:t>Minor</a:t>
            </a:r>
            <a:endParaRPr lang="en-US" sz="850" dirty="0"/>
          </a:p>
        </p:txBody>
      </p:sp>
      <p:sp>
        <p:nvSpPr>
          <p:cNvPr id="8" name="Shape 6"/>
          <p:cNvSpPr/>
          <p:nvPr/>
        </p:nvSpPr>
        <p:spPr>
          <a:xfrm>
            <a:off x="3063240" y="1380744"/>
            <a:ext cx="8092440" cy="786384"/>
          </a:xfrm>
          <a:prstGeom prst="roundRect">
            <a:avLst>
              <a:gd name="adj" fmla="val 13953"/>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9" name="Text 7"/>
          <p:cNvSpPr/>
          <p:nvPr/>
        </p:nvSpPr>
        <p:spPr>
          <a:xfrm>
            <a:off x="3337560" y="1572768"/>
            <a:ext cx="7498080" cy="310896"/>
          </a:xfrm>
          <a:prstGeom prst="rect">
            <a:avLst/>
          </a:prstGeom>
          <a:noFill/>
          <a:ln/>
        </p:spPr>
        <p:txBody>
          <a:bodyPr wrap="square" lIns="254" tIns="254" rIns="254" bIns="254" rtlCol="0" anchor="ctr">
            <a:normAutofit/>
          </a:bodyPr>
          <a:lstStyle/>
          <a:p>
            <a:pPr marL="0" indent="0">
              <a:buNone/>
            </a:pPr>
            <a:r>
              <a:rPr lang="en-US" sz="1120" dirty="0">
                <a:solidFill>
                  <a:srgbClr val="24272C"/>
                </a:solidFill>
              </a:rPr>
              <a:t>Examples include class/school rule violation, minor disruption, dress code violation, tardiness.</a:t>
            </a:r>
            <a:endParaRPr lang="en-US" sz="1120" dirty="0"/>
          </a:p>
        </p:txBody>
      </p:sp>
      <p:sp>
        <p:nvSpPr>
          <p:cNvPr id="10" name="Shape 8"/>
          <p:cNvSpPr/>
          <p:nvPr/>
        </p:nvSpPr>
        <p:spPr>
          <a:xfrm>
            <a:off x="777240" y="2496312"/>
            <a:ext cx="2057400" cy="713232"/>
          </a:xfrm>
          <a:prstGeom prst="roundRect">
            <a:avLst>
              <a:gd name="adj" fmla="val 15385"/>
            </a:avLst>
          </a:prstGeom>
          <a:solidFill>
            <a:srgbClr val="F59E0B"/>
          </a:solidFill>
          <a:ln w="12700">
            <a:solidFill>
              <a:srgbClr val="F59E0B"/>
            </a:solidFill>
            <a:prstDash val="solid"/>
          </a:ln>
          <a:effectLst>
            <a:outerShdw blurRad="12700" dist="12700" dir="2700000" algn="bl" rotWithShape="0">
              <a:srgbClr val="000000">
                <a:alpha val="12000"/>
              </a:srgbClr>
            </a:outerShdw>
          </a:effectLst>
        </p:spPr>
        <p:txBody>
          <a:bodyPr/>
          <a:lstStyle/>
          <a:p>
            <a:endParaRPr lang="en-US"/>
          </a:p>
        </p:txBody>
      </p:sp>
      <p:sp>
        <p:nvSpPr>
          <p:cNvPr id="11" name="Text 9"/>
          <p:cNvSpPr/>
          <p:nvPr/>
        </p:nvSpPr>
        <p:spPr>
          <a:xfrm>
            <a:off x="969264" y="2642616"/>
            <a:ext cx="1645920" cy="164592"/>
          </a:xfrm>
          <a:prstGeom prst="rect">
            <a:avLst/>
          </a:prstGeom>
          <a:noFill/>
          <a:ln/>
        </p:spPr>
        <p:txBody>
          <a:bodyPr wrap="square" lIns="0" tIns="0" rIns="0" bIns="0" rtlCol="0" anchor="ctr"/>
          <a:lstStyle/>
          <a:p>
            <a:pPr marL="0" indent="0" algn="ctr">
              <a:buNone/>
            </a:pPr>
            <a:r>
              <a:rPr lang="en-US" sz="1300" b="1" dirty="0">
                <a:solidFill>
                  <a:srgbClr val="FFFFFF"/>
                </a:solidFill>
              </a:rPr>
              <a:t>Level II</a:t>
            </a:r>
            <a:endParaRPr lang="en-US" sz="1300" dirty="0"/>
          </a:p>
        </p:txBody>
      </p:sp>
      <p:sp>
        <p:nvSpPr>
          <p:cNvPr id="12" name="Text 10"/>
          <p:cNvSpPr/>
          <p:nvPr/>
        </p:nvSpPr>
        <p:spPr>
          <a:xfrm>
            <a:off x="969264" y="2880360"/>
            <a:ext cx="1645920" cy="128016"/>
          </a:xfrm>
          <a:prstGeom prst="rect">
            <a:avLst/>
          </a:prstGeom>
          <a:noFill/>
          <a:ln/>
        </p:spPr>
        <p:txBody>
          <a:bodyPr wrap="square" lIns="0" tIns="0" rIns="0" bIns="0" rtlCol="0" anchor="ctr"/>
          <a:lstStyle/>
          <a:p>
            <a:pPr marL="0" indent="0" algn="ctr">
              <a:buNone/>
            </a:pPr>
            <a:r>
              <a:rPr lang="en-US" sz="850" dirty="0">
                <a:solidFill>
                  <a:srgbClr val="FFFFFF"/>
                </a:solidFill>
              </a:rPr>
              <a:t>Intermediate</a:t>
            </a:r>
            <a:endParaRPr lang="en-US" sz="850" dirty="0"/>
          </a:p>
        </p:txBody>
      </p:sp>
      <p:sp>
        <p:nvSpPr>
          <p:cNvPr id="13" name="Shape 11"/>
          <p:cNvSpPr/>
          <p:nvPr/>
        </p:nvSpPr>
        <p:spPr>
          <a:xfrm>
            <a:off x="3063240" y="2459736"/>
            <a:ext cx="8092440" cy="786384"/>
          </a:xfrm>
          <a:prstGeom prst="roundRect">
            <a:avLst>
              <a:gd name="adj" fmla="val 13953"/>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4" name="Text 12"/>
          <p:cNvSpPr/>
          <p:nvPr/>
        </p:nvSpPr>
        <p:spPr>
          <a:xfrm>
            <a:off x="3337560" y="2651760"/>
            <a:ext cx="7498080" cy="310896"/>
          </a:xfrm>
          <a:prstGeom prst="rect">
            <a:avLst/>
          </a:prstGeom>
          <a:noFill/>
          <a:ln/>
        </p:spPr>
        <p:txBody>
          <a:bodyPr wrap="square" lIns="254" tIns="254" rIns="254" bIns="254" rtlCol="0" anchor="ctr">
            <a:normAutofit/>
          </a:bodyPr>
          <a:lstStyle/>
          <a:p>
            <a:pPr marL="0" indent="0">
              <a:buNone/>
            </a:pPr>
            <a:r>
              <a:rPr lang="en-US" sz="1120" dirty="0">
                <a:solidFill>
                  <a:srgbClr val="24272C"/>
                </a:solidFill>
              </a:rPr>
              <a:t>More significant or repeated Level 1 behaviors that require a stronger school response.</a:t>
            </a:r>
            <a:endParaRPr lang="en-US" sz="1120" dirty="0"/>
          </a:p>
        </p:txBody>
      </p:sp>
      <p:sp>
        <p:nvSpPr>
          <p:cNvPr id="15" name="Shape 13"/>
          <p:cNvSpPr/>
          <p:nvPr/>
        </p:nvSpPr>
        <p:spPr>
          <a:xfrm>
            <a:off x="777240" y="3575304"/>
            <a:ext cx="2057400" cy="713232"/>
          </a:xfrm>
          <a:prstGeom prst="roundRect">
            <a:avLst>
              <a:gd name="adj" fmla="val 15385"/>
            </a:avLst>
          </a:prstGeom>
          <a:solidFill>
            <a:srgbClr val="8B5CF6"/>
          </a:solidFill>
          <a:ln w="12700">
            <a:solidFill>
              <a:srgbClr val="8B5CF6"/>
            </a:solidFill>
            <a:prstDash val="solid"/>
          </a:ln>
          <a:effectLst>
            <a:outerShdw blurRad="12700" dist="12700" dir="2700000" algn="bl" rotWithShape="0">
              <a:srgbClr val="000000">
                <a:alpha val="12000"/>
              </a:srgbClr>
            </a:outerShdw>
          </a:effectLst>
        </p:spPr>
        <p:txBody>
          <a:bodyPr/>
          <a:lstStyle/>
          <a:p>
            <a:endParaRPr lang="en-US"/>
          </a:p>
        </p:txBody>
      </p:sp>
      <p:sp>
        <p:nvSpPr>
          <p:cNvPr id="16" name="Text 14"/>
          <p:cNvSpPr/>
          <p:nvPr/>
        </p:nvSpPr>
        <p:spPr>
          <a:xfrm>
            <a:off x="969264" y="3721608"/>
            <a:ext cx="1645920" cy="164592"/>
          </a:xfrm>
          <a:prstGeom prst="rect">
            <a:avLst/>
          </a:prstGeom>
          <a:noFill/>
          <a:ln/>
        </p:spPr>
        <p:txBody>
          <a:bodyPr wrap="square" lIns="0" tIns="0" rIns="0" bIns="0" rtlCol="0" anchor="ctr"/>
          <a:lstStyle/>
          <a:p>
            <a:pPr marL="0" indent="0" algn="ctr">
              <a:buNone/>
            </a:pPr>
            <a:r>
              <a:rPr lang="en-US" sz="1300" b="1" dirty="0">
                <a:solidFill>
                  <a:srgbClr val="FFFFFF"/>
                </a:solidFill>
              </a:rPr>
              <a:t>Level III</a:t>
            </a:r>
            <a:endParaRPr lang="en-US" sz="1300" dirty="0"/>
          </a:p>
        </p:txBody>
      </p:sp>
      <p:sp>
        <p:nvSpPr>
          <p:cNvPr id="17" name="Text 15"/>
          <p:cNvSpPr/>
          <p:nvPr/>
        </p:nvSpPr>
        <p:spPr>
          <a:xfrm>
            <a:off x="969264" y="3959352"/>
            <a:ext cx="1645920" cy="128016"/>
          </a:xfrm>
          <a:prstGeom prst="rect">
            <a:avLst/>
          </a:prstGeom>
          <a:noFill/>
          <a:ln/>
        </p:spPr>
        <p:txBody>
          <a:bodyPr wrap="square" lIns="0" tIns="0" rIns="0" bIns="0" rtlCol="0" anchor="ctr"/>
          <a:lstStyle/>
          <a:p>
            <a:pPr marL="0" indent="0" algn="ctr">
              <a:buNone/>
            </a:pPr>
            <a:r>
              <a:rPr lang="en-US" sz="850" dirty="0">
                <a:solidFill>
                  <a:srgbClr val="FFFFFF"/>
                </a:solidFill>
              </a:rPr>
              <a:t>Major I</a:t>
            </a:r>
            <a:endParaRPr lang="en-US" sz="850" dirty="0"/>
          </a:p>
        </p:txBody>
      </p:sp>
      <p:sp>
        <p:nvSpPr>
          <p:cNvPr id="18" name="Shape 16"/>
          <p:cNvSpPr/>
          <p:nvPr/>
        </p:nvSpPr>
        <p:spPr>
          <a:xfrm>
            <a:off x="3063240" y="3538728"/>
            <a:ext cx="8092440" cy="786384"/>
          </a:xfrm>
          <a:prstGeom prst="roundRect">
            <a:avLst>
              <a:gd name="adj" fmla="val 13953"/>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9" name="Text 17"/>
          <p:cNvSpPr/>
          <p:nvPr/>
        </p:nvSpPr>
        <p:spPr>
          <a:xfrm>
            <a:off x="3337560" y="3730752"/>
            <a:ext cx="7498080" cy="457200"/>
          </a:xfrm>
          <a:prstGeom prst="rect">
            <a:avLst/>
          </a:prstGeom>
          <a:noFill/>
          <a:ln/>
        </p:spPr>
        <p:txBody>
          <a:bodyPr wrap="square" lIns="254" tIns="254" rIns="254" bIns="254" rtlCol="0" anchor="ctr">
            <a:normAutofit/>
          </a:bodyPr>
          <a:lstStyle/>
          <a:p>
            <a:pPr marL="0" indent="0">
              <a:buNone/>
            </a:pPr>
            <a:r>
              <a:rPr lang="en-US" sz="1120" dirty="0">
                <a:solidFill>
                  <a:srgbClr val="24272C"/>
                </a:solidFill>
              </a:rPr>
              <a:t>Serious behaviors such as vaping, fighting, and major classroom disruptions or student code of conduct violations may involve suspension, restrictions, or district review.</a:t>
            </a:r>
            <a:endParaRPr lang="en-US" sz="1120" dirty="0"/>
          </a:p>
        </p:txBody>
      </p:sp>
      <p:sp>
        <p:nvSpPr>
          <p:cNvPr id="20" name="Shape 18"/>
          <p:cNvSpPr/>
          <p:nvPr/>
        </p:nvSpPr>
        <p:spPr>
          <a:xfrm>
            <a:off x="777240" y="4654296"/>
            <a:ext cx="2057400" cy="713232"/>
          </a:xfrm>
          <a:prstGeom prst="roundRect">
            <a:avLst>
              <a:gd name="adj" fmla="val 15385"/>
            </a:avLst>
          </a:prstGeom>
          <a:solidFill>
            <a:srgbClr val="DC2626"/>
          </a:solidFill>
          <a:ln w="12700">
            <a:solidFill>
              <a:srgbClr val="DC2626"/>
            </a:solidFill>
            <a:prstDash val="solid"/>
          </a:ln>
          <a:effectLst>
            <a:outerShdw blurRad="12700" dist="12700" dir="2700000" algn="bl" rotWithShape="0">
              <a:srgbClr val="000000">
                <a:alpha val="12000"/>
              </a:srgbClr>
            </a:outerShdw>
          </a:effectLst>
        </p:spPr>
        <p:txBody>
          <a:bodyPr/>
          <a:lstStyle/>
          <a:p>
            <a:endParaRPr lang="en-US"/>
          </a:p>
        </p:txBody>
      </p:sp>
      <p:sp>
        <p:nvSpPr>
          <p:cNvPr id="21" name="Text 19"/>
          <p:cNvSpPr/>
          <p:nvPr/>
        </p:nvSpPr>
        <p:spPr>
          <a:xfrm>
            <a:off x="969264" y="4800600"/>
            <a:ext cx="1645920" cy="164592"/>
          </a:xfrm>
          <a:prstGeom prst="rect">
            <a:avLst/>
          </a:prstGeom>
          <a:noFill/>
          <a:ln/>
        </p:spPr>
        <p:txBody>
          <a:bodyPr wrap="square" lIns="0" tIns="0" rIns="0" bIns="0" rtlCol="0" anchor="ctr"/>
          <a:lstStyle/>
          <a:p>
            <a:pPr marL="0" indent="0" algn="ctr">
              <a:buNone/>
            </a:pPr>
            <a:r>
              <a:rPr lang="en-US" sz="1300" b="1" dirty="0">
                <a:solidFill>
                  <a:srgbClr val="FFFFFF"/>
                </a:solidFill>
              </a:rPr>
              <a:t>Level IV</a:t>
            </a:r>
            <a:endParaRPr lang="en-US" sz="1300" dirty="0"/>
          </a:p>
        </p:txBody>
      </p:sp>
      <p:sp>
        <p:nvSpPr>
          <p:cNvPr id="22" name="Text 20"/>
          <p:cNvSpPr/>
          <p:nvPr/>
        </p:nvSpPr>
        <p:spPr>
          <a:xfrm>
            <a:off x="969264" y="5038344"/>
            <a:ext cx="1645920" cy="128016"/>
          </a:xfrm>
          <a:prstGeom prst="rect">
            <a:avLst/>
          </a:prstGeom>
          <a:noFill/>
          <a:ln/>
        </p:spPr>
        <p:txBody>
          <a:bodyPr wrap="square" lIns="0" tIns="0" rIns="0" bIns="0" rtlCol="0" anchor="ctr"/>
          <a:lstStyle/>
          <a:p>
            <a:pPr marL="0" indent="0" algn="ctr">
              <a:buNone/>
            </a:pPr>
            <a:r>
              <a:rPr lang="en-US" sz="850" dirty="0">
                <a:solidFill>
                  <a:srgbClr val="FFFFFF"/>
                </a:solidFill>
              </a:rPr>
              <a:t>Major II</a:t>
            </a:r>
            <a:endParaRPr lang="en-US" sz="850" dirty="0"/>
          </a:p>
        </p:txBody>
      </p:sp>
      <p:sp>
        <p:nvSpPr>
          <p:cNvPr id="23" name="Shape 21"/>
          <p:cNvSpPr/>
          <p:nvPr/>
        </p:nvSpPr>
        <p:spPr>
          <a:xfrm>
            <a:off x="3063240" y="4617720"/>
            <a:ext cx="8092440" cy="786384"/>
          </a:xfrm>
          <a:prstGeom prst="roundRect">
            <a:avLst>
              <a:gd name="adj" fmla="val 13953"/>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24" name="Text 22"/>
          <p:cNvSpPr/>
          <p:nvPr/>
        </p:nvSpPr>
        <p:spPr>
          <a:xfrm>
            <a:off x="3337560" y="4809744"/>
            <a:ext cx="7498080" cy="310896"/>
          </a:xfrm>
          <a:prstGeom prst="rect">
            <a:avLst/>
          </a:prstGeom>
          <a:noFill/>
          <a:ln/>
        </p:spPr>
        <p:txBody>
          <a:bodyPr wrap="square" lIns="254" tIns="254" rIns="254" bIns="254" rtlCol="0" anchor="ctr">
            <a:normAutofit lnSpcReduction="10000"/>
          </a:bodyPr>
          <a:lstStyle/>
          <a:p>
            <a:pPr marL="0" indent="0">
              <a:buNone/>
            </a:pPr>
            <a:r>
              <a:rPr lang="en-US" sz="1120" dirty="0">
                <a:solidFill>
                  <a:srgbClr val="24272C"/>
                </a:solidFill>
              </a:rPr>
              <a:t>Most serious offenses can lead to expulsion recommendation and other required actions, such as fighting and large campus disruptions.</a:t>
            </a:r>
            <a:endParaRPr lang="en-US" sz="1120" dirty="0"/>
          </a:p>
        </p:txBody>
      </p:sp>
      <p:sp>
        <p:nvSpPr>
          <p:cNvPr id="25" name="Shape 23"/>
          <p:cNvSpPr/>
          <p:nvPr/>
        </p:nvSpPr>
        <p:spPr>
          <a:xfrm>
            <a:off x="822960" y="5650992"/>
            <a:ext cx="10332720" cy="530352"/>
          </a:xfrm>
          <a:prstGeom prst="roundRect">
            <a:avLst>
              <a:gd name="adj" fmla="val 17241"/>
            </a:avLst>
          </a:prstGeom>
          <a:solidFill>
            <a:srgbClr val="FFF7ED"/>
          </a:solidFill>
          <a:ln w="12700">
            <a:solidFill>
              <a:srgbClr val="FED7AA"/>
            </a:solidFill>
            <a:prstDash val="solid"/>
          </a:ln>
        </p:spPr>
        <p:txBody>
          <a:bodyPr/>
          <a:lstStyle/>
          <a:p>
            <a:endParaRPr lang="en-US"/>
          </a:p>
        </p:txBody>
      </p:sp>
      <p:sp>
        <p:nvSpPr>
          <p:cNvPr id="26" name="Text 24"/>
          <p:cNvSpPr/>
          <p:nvPr/>
        </p:nvSpPr>
        <p:spPr>
          <a:xfrm>
            <a:off x="1051560" y="5833872"/>
            <a:ext cx="9875520" cy="164592"/>
          </a:xfrm>
          <a:prstGeom prst="rect">
            <a:avLst/>
          </a:prstGeom>
          <a:noFill/>
          <a:ln/>
        </p:spPr>
        <p:txBody>
          <a:bodyPr wrap="square" lIns="0" tIns="0" rIns="0" bIns="0" rtlCol="0" anchor="ctr"/>
          <a:lstStyle/>
          <a:p>
            <a:pPr marL="0" indent="0" algn="ctr">
              <a:buNone/>
            </a:pPr>
            <a:r>
              <a:rPr lang="en-US" sz="1220" b="1" dirty="0">
                <a:solidFill>
                  <a:srgbClr val="F58220"/>
                </a:solidFill>
              </a:rPr>
              <a:t>Parents are partners: early communication and problem-solving are part of the support system.</a:t>
            </a:r>
            <a:endParaRPr lang="en-US" sz="1220" dirty="0"/>
          </a:p>
        </p:txBody>
      </p:sp>
      <p:sp>
        <p:nvSpPr>
          <p:cNvPr id="27"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0">
    <p:bg>
      <p:bgPr>
        <a:solidFill>
          <a:srgbClr val="F7F7F7"/>
        </a:solidFill>
        <a:effectLst/>
      </p:bgPr>
    </p:bg>
    <p:spTree>
      <p:nvGrpSpPr>
        <p:cNvPr id="1" name=""/>
        <p:cNvGrpSpPr/>
        <p:nvPr/>
      </p:nvGrpSpPr>
      <p:grpSpPr>
        <a:xfrm>
          <a:off x="0" y="0"/>
          <a:ext cx="0" cy="0"/>
          <a:chOff x="0" y="0"/>
          <a:chExt cx="0" cy="0"/>
        </a:xfrm>
      </p:grpSpPr>
      <p:sp>
        <p:nvSpPr>
          <p:cNvPr id="2" name="Text 0"/>
          <p:cNvSpPr/>
          <p:nvPr/>
        </p:nvSpPr>
        <p:spPr>
          <a:xfrm>
            <a:off x="502920" y="320040"/>
            <a:ext cx="10607040" cy="384048"/>
          </a:xfrm>
          <a:prstGeom prst="rect">
            <a:avLst/>
          </a:prstGeom>
          <a:noFill/>
          <a:ln/>
        </p:spPr>
        <p:txBody>
          <a:bodyPr wrap="square" lIns="0" tIns="0" rIns="0" bIns="0" rtlCol="0" anchor="ctr"/>
          <a:lstStyle/>
          <a:p>
            <a:pPr marL="0" indent="0">
              <a:buNone/>
            </a:pPr>
            <a:r>
              <a:rPr lang="en-US" sz="2400" b="1" dirty="0">
                <a:solidFill>
                  <a:srgbClr val="24272C"/>
                </a:solidFill>
                <a:latin typeface="Aptos Display" pitchFamily="34" charset="0"/>
                <a:ea typeface="Aptos Display" pitchFamily="34" charset="-122"/>
                <a:cs typeface="Aptos Display" pitchFamily="34" charset="-120"/>
              </a:rPr>
              <a:t>Cell Phone Policy: Protecting Instructional Time</a:t>
            </a:r>
            <a:endParaRPr lang="en-US" sz="2400" dirty="0"/>
          </a:p>
        </p:txBody>
      </p:sp>
      <p:sp>
        <p:nvSpPr>
          <p:cNvPr id="3" name="Text 1"/>
          <p:cNvSpPr/>
          <p:nvPr/>
        </p:nvSpPr>
        <p:spPr>
          <a:xfrm>
            <a:off x="521208" y="758952"/>
            <a:ext cx="9326880" cy="237744"/>
          </a:xfrm>
          <a:prstGeom prst="rect">
            <a:avLst/>
          </a:prstGeom>
          <a:noFill/>
          <a:ln/>
        </p:spPr>
        <p:txBody>
          <a:bodyPr wrap="square" lIns="0" tIns="0" rIns="0" bIns="0" rtlCol="0" anchor="ctr"/>
          <a:lstStyle/>
          <a:p>
            <a:pPr marL="0" indent="0">
              <a:buNone/>
            </a:pPr>
            <a:r>
              <a:rPr lang="en-US" sz="950" dirty="0">
                <a:solidFill>
                  <a:srgbClr val="6B7280"/>
                </a:solidFill>
              </a:rPr>
              <a:t>The expectation is simple: phones away unless a teacher directs educational use.</a:t>
            </a:r>
            <a:endParaRPr lang="en-US" sz="950" dirty="0"/>
          </a:p>
        </p:txBody>
      </p:sp>
      <p:sp>
        <p:nvSpPr>
          <p:cNvPr id="4" name="Shape 2"/>
          <p:cNvSpPr/>
          <p:nvPr/>
        </p:nvSpPr>
        <p:spPr>
          <a:xfrm>
            <a:off x="502920" y="1051560"/>
            <a:ext cx="11201400" cy="0"/>
          </a:xfrm>
          <a:prstGeom prst="line">
            <a:avLst/>
          </a:prstGeom>
          <a:noFill/>
          <a:ln w="17780">
            <a:solidFill>
              <a:srgbClr val="F58220"/>
            </a:solidFill>
            <a:prstDash val="solid"/>
          </a:ln>
        </p:spPr>
        <p:txBody>
          <a:bodyPr/>
          <a:lstStyle/>
          <a:p>
            <a:endParaRPr lang="en-US"/>
          </a:p>
        </p:txBody>
      </p:sp>
      <p:pic>
        <p:nvPicPr>
          <p:cNvPr id="5" name="Image 0" descr="/mnt/data/c701d7ff33.png"/>
          <p:cNvPicPr>
            <a:picLocks noChangeAspect="1"/>
          </p:cNvPicPr>
          <p:nvPr/>
        </p:nvPicPr>
        <p:blipFill>
          <a:blip r:embed="rId3"/>
          <a:srcRect l="13810" r="13810"/>
          <a:stretch/>
        </p:blipFill>
        <p:spPr>
          <a:xfrm>
            <a:off x="502920" y="1325880"/>
            <a:ext cx="5212080" cy="4800600"/>
          </a:xfrm>
          <a:prstGeom prst="rect">
            <a:avLst/>
          </a:prstGeom>
        </p:spPr>
      </p:pic>
      <p:sp>
        <p:nvSpPr>
          <p:cNvPr id="6" name="Shape 3"/>
          <p:cNvSpPr/>
          <p:nvPr/>
        </p:nvSpPr>
        <p:spPr>
          <a:xfrm>
            <a:off x="5989320" y="1325880"/>
            <a:ext cx="5440680" cy="4800600"/>
          </a:xfrm>
          <a:prstGeom prst="roundRect">
            <a:avLst>
              <a:gd name="adj" fmla="val 2286"/>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7" name="Text 4"/>
          <p:cNvSpPr/>
          <p:nvPr/>
        </p:nvSpPr>
        <p:spPr>
          <a:xfrm>
            <a:off x="6309360" y="1664208"/>
            <a:ext cx="4800600" cy="274320"/>
          </a:xfrm>
          <a:prstGeom prst="rect">
            <a:avLst/>
          </a:prstGeom>
          <a:noFill/>
          <a:ln/>
        </p:spPr>
        <p:txBody>
          <a:bodyPr wrap="square" lIns="0" tIns="0" rIns="0" bIns="0" rtlCol="0" anchor="ctr"/>
          <a:lstStyle/>
          <a:p>
            <a:pPr marL="0" indent="0">
              <a:buNone/>
            </a:pPr>
            <a:r>
              <a:rPr lang="en-US" sz="2800" b="1" dirty="0">
                <a:solidFill>
                  <a:srgbClr val="24272C"/>
                </a:solidFill>
              </a:rPr>
              <a:t>During instructional time:</a:t>
            </a:r>
            <a:endParaRPr lang="en-US" sz="2800" dirty="0"/>
          </a:p>
        </p:txBody>
      </p:sp>
      <p:sp>
        <p:nvSpPr>
          <p:cNvPr id="8" name="Text 5"/>
          <p:cNvSpPr/>
          <p:nvPr/>
        </p:nvSpPr>
        <p:spPr>
          <a:xfrm>
            <a:off x="6355080" y="2084832"/>
            <a:ext cx="4572000" cy="2286000"/>
          </a:xfrm>
          <a:prstGeom prst="rect">
            <a:avLst/>
          </a:prstGeom>
          <a:noFill/>
          <a:ln/>
        </p:spPr>
        <p:txBody>
          <a:bodyPr wrap="square" lIns="635" tIns="635" rIns="635" bIns="635" rtlCol="0" anchor="t">
            <a:normAutofit/>
          </a:bodyPr>
          <a:lstStyle/>
          <a:p>
            <a:r>
              <a:rPr lang="en-US" sz="1400" dirty="0">
                <a:solidFill>
                  <a:srgbClr val="24272C"/>
                </a:solidFill>
              </a:rPr>
              <a:t>• Students may not use wireless communication devices during instructional time unless expressly directed by a teacher for educational purposes.</a:t>
            </a:r>
          </a:p>
          <a:p>
            <a:pPr marL="742950" lvl="1" indent="-285750">
              <a:buFont typeface="Arial" panose="020B0604020202020204" pitchFamily="34" charset="0"/>
              <a:buChar char="•"/>
            </a:pPr>
            <a:r>
              <a:rPr lang="en-US" sz="1400" dirty="0">
                <a:solidFill>
                  <a:srgbClr val="24272C"/>
                </a:solidFill>
              </a:rPr>
              <a:t>Florida House Bill 1105</a:t>
            </a:r>
            <a:endParaRPr lang="en-US" sz="1400" dirty="0">
              <a:solidFill>
                <a:srgbClr val="000000"/>
              </a:solidFill>
            </a:endParaRPr>
          </a:p>
          <a:p>
            <a:pPr marL="0" indent="0">
              <a:buNone/>
            </a:pPr>
            <a:r>
              <a:rPr lang="en-US" sz="1400" dirty="0">
                <a:solidFill>
                  <a:srgbClr val="24272C"/>
                </a:solidFill>
              </a:rPr>
              <a:t>• Applies to phones, smart watches, tablets, and earbuds.</a:t>
            </a:r>
            <a:endParaRPr lang="en-US" sz="1400" dirty="0"/>
          </a:p>
          <a:p>
            <a:pPr marL="0" indent="0">
              <a:buNone/>
            </a:pPr>
            <a:r>
              <a:rPr lang="en-US" sz="1400" dirty="0">
                <a:solidFill>
                  <a:srgbClr val="24272C"/>
                </a:solidFill>
              </a:rPr>
              <a:t>• Testing security expectations prohibit unauthorized devices and photos of test materials.</a:t>
            </a:r>
            <a:endParaRPr lang="en-US" sz="1400" dirty="0"/>
          </a:p>
          <a:p>
            <a:pPr marL="0" indent="0">
              <a:buNone/>
            </a:pPr>
            <a:r>
              <a:rPr lang="en-US" sz="1400" dirty="0">
                <a:solidFill>
                  <a:srgbClr val="24272C"/>
                </a:solidFill>
              </a:rPr>
              <a:t>• Violations are handled through the Code of Student Conduct.</a:t>
            </a:r>
          </a:p>
          <a:p>
            <a:pPr marL="0" indent="0">
              <a:buNone/>
            </a:pPr>
            <a:endParaRPr lang="en-US" sz="1400" dirty="0"/>
          </a:p>
        </p:txBody>
      </p:sp>
      <p:sp>
        <p:nvSpPr>
          <p:cNvPr id="9" name="Shape 6"/>
          <p:cNvSpPr/>
          <p:nvPr/>
        </p:nvSpPr>
        <p:spPr>
          <a:xfrm>
            <a:off x="6355080" y="5010912"/>
            <a:ext cx="4526280" cy="530352"/>
          </a:xfrm>
          <a:prstGeom prst="roundRect">
            <a:avLst>
              <a:gd name="adj" fmla="val 17241"/>
            </a:avLst>
          </a:prstGeom>
          <a:solidFill>
            <a:srgbClr val="24272C"/>
          </a:solidFill>
          <a:ln w="12700">
            <a:solidFill>
              <a:srgbClr val="24272C"/>
            </a:solidFill>
            <a:prstDash val="solid"/>
          </a:ln>
        </p:spPr>
        <p:txBody>
          <a:bodyPr/>
          <a:lstStyle/>
          <a:p>
            <a:endParaRPr lang="en-US"/>
          </a:p>
        </p:txBody>
      </p:sp>
      <p:sp>
        <p:nvSpPr>
          <p:cNvPr id="10" name="Text 7"/>
          <p:cNvSpPr/>
          <p:nvPr/>
        </p:nvSpPr>
        <p:spPr>
          <a:xfrm>
            <a:off x="6446520" y="5184648"/>
            <a:ext cx="4343400" cy="164592"/>
          </a:xfrm>
          <a:prstGeom prst="rect">
            <a:avLst/>
          </a:prstGeom>
          <a:noFill/>
          <a:ln/>
        </p:spPr>
        <p:txBody>
          <a:bodyPr wrap="square" lIns="0" tIns="0" rIns="0" bIns="0" rtlCol="0" anchor="ctr"/>
          <a:lstStyle/>
          <a:p>
            <a:pPr marL="0" indent="0" algn="ctr">
              <a:buNone/>
            </a:pPr>
            <a:r>
              <a:rPr lang="en-US" sz="1150" b="1" dirty="0">
                <a:solidFill>
                  <a:srgbClr val="FFFFFF"/>
                </a:solidFill>
              </a:rPr>
              <a:t>Family support: reinforce “away for learning.”</a:t>
            </a:r>
            <a:endParaRPr lang="en-US" sz="1150" dirty="0"/>
          </a:p>
        </p:txBody>
      </p:sp>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733500-B774-F176-7A2F-F9C7C2D98B32}"/>
              </a:ext>
            </a:extLst>
          </p:cNvPr>
          <p:cNvPicPr>
            <a:picLocks noChangeAspect="1"/>
          </p:cNvPicPr>
          <p:nvPr/>
        </p:nvPicPr>
        <p:blipFill>
          <a:blip r:embed="rId3"/>
          <a:stretch>
            <a:fillRect/>
          </a:stretch>
        </p:blipFill>
        <p:spPr>
          <a:xfrm>
            <a:off x="0" y="0"/>
            <a:ext cx="12192000" cy="6857999"/>
          </a:xfrm>
          <a:prstGeom prst="rect">
            <a:avLst/>
          </a:prstGeom>
        </p:spPr>
      </p:pic>
    </p:spTree>
    <p:extLst>
      <p:ext uri="{BB962C8B-B14F-4D97-AF65-F5344CB8AC3E}">
        <p14:creationId xmlns:p14="http://schemas.microsoft.com/office/powerpoint/2010/main" val="921344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65B9124F-4CDB-8797-17D2-EB5CC5321AB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8DE9F4F-569B-169D-B238-4113EDEF3643}"/>
              </a:ext>
            </a:extLst>
          </p:cNvPr>
          <p:cNvSpPr/>
          <p:nvPr/>
        </p:nvSpPr>
        <p:spPr>
          <a:xfrm>
            <a:off x="502920" y="320040"/>
            <a:ext cx="10607040" cy="384048"/>
          </a:xfrm>
          <a:prstGeom prst="rect">
            <a:avLst/>
          </a:prstGeom>
          <a:noFill/>
          <a:ln/>
        </p:spPr>
        <p:txBody>
          <a:bodyPr wrap="square" lIns="0" tIns="0" rIns="0" bIns="0" rtlCol="0" anchor="ctr"/>
          <a:lstStyle/>
          <a:p>
            <a:pPr marL="0" indent="0">
              <a:buNone/>
            </a:pPr>
            <a:r>
              <a:rPr lang="en-US" sz="2400" b="1" dirty="0">
                <a:solidFill>
                  <a:srgbClr val="24272C"/>
                </a:solidFill>
                <a:latin typeface="Aptos Display" pitchFamily="34" charset="0"/>
                <a:ea typeface="Aptos Display" pitchFamily="34" charset="-122"/>
                <a:cs typeface="Aptos Display" pitchFamily="34" charset="-120"/>
              </a:rPr>
              <a:t>How Families Can Support the Transition</a:t>
            </a:r>
            <a:endParaRPr lang="en-US" sz="2400" dirty="0"/>
          </a:p>
        </p:txBody>
      </p:sp>
      <p:sp>
        <p:nvSpPr>
          <p:cNvPr id="3" name="Text 1">
            <a:extLst>
              <a:ext uri="{FF2B5EF4-FFF2-40B4-BE49-F238E27FC236}">
                <a16:creationId xmlns:a16="http://schemas.microsoft.com/office/drawing/2014/main" id="{5F915CC5-0A8C-EACA-DBF7-B6AEFC993B28}"/>
              </a:ext>
            </a:extLst>
          </p:cNvPr>
          <p:cNvSpPr/>
          <p:nvPr/>
        </p:nvSpPr>
        <p:spPr>
          <a:xfrm>
            <a:off x="521208" y="758952"/>
            <a:ext cx="9326880" cy="237744"/>
          </a:xfrm>
          <a:prstGeom prst="rect">
            <a:avLst/>
          </a:prstGeom>
          <a:noFill/>
          <a:ln/>
        </p:spPr>
        <p:txBody>
          <a:bodyPr wrap="square" lIns="0" tIns="0" rIns="0" bIns="0" rtlCol="0" anchor="ctr"/>
          <a:lstStyle/>
          <a:p>
            <a:pPr marL="0" indent="0">
              <a:buNone/>
            </a:pPr>
            <a:r>
              <a:rPr lang="en-US" sz="950" dirty="0">
                <a:solidFill>
                  <a:srgbClr val="6B7280"/>
                </a:solidFill>
              </a:rPr>
              <a:t>Small routines at home make the high school transition smoother.</a:t>
            </a:r>
            <a:endParaRPr lang="en-US" sz="950" dirty="0"/>
          </a:p>
        </p:txBody>
      </p:sp>
      <p:sp>
        <p:nvSpPr>
          <p:cNvPr id="4" name="Shape 2">
            <a:extLst>
              <a:ext uri="{FF2B5EF4-FFF2-40B4-BE49-F238E27FC236}">
                <a16:creationId xmlns:a16="http://schemas.microsoft.com/office/drawing/2014/main" id="{CAFE019E-3322-0427-73FE-839F46638C12}"/>
              </a:ext>
            </a:extLst>
          </p:cNvPr>
          <p:cNvSpPr/>
          <p:nvPr/>
        </p:nvSpPr>
        <p:spPr>
          <a:xfrm>
            <a:off x="502920" y="1051560"/>
            <a:ext cx="11201400" cy="0"/>
          </a:xfrm>
          <a:prstGeom prst="line">
            <a:avLst/>
          </a:prstGeom>
          <a:noFill/>
          <a:ln w="17780">
            <a:solidFill>
              <a:srgbClr val="F58220"/>
            </a:solidFill>
            <a:prstDash val="solid"/>
          </a:ln>
        </p:spPr>
        <p:txBody>
          <a:bodyPr/>
          <a:lstStyle/>
          <a:p>
            <a:endParaRPr lang="en-US"/>
          </a:p>
        </p:txBody>
      </p:sp>
      <p:sp>
        <p:nvSpPr>
          <p:cNvPr id="5" name="Shape 3">
            <a:extLst>
              <a:ext uri="{FF2B5EF4-FFF2-40B4-BE49-F238E27FC236}">
                <a16:creationId xmlns:a16="http://schemas.microsoft.com/office/drawing/2014/main" id="{4B56699E-C169-97B0-BEC7-974FD5EC8139}"/>
              </a:ext>
            </a:extLst>
          </p:cNvPr>
          <p:cNvSpPr/>
          <p:nvPr/>
        </p:nvSpPr>
        <p:spPr>
          <a:xfrm>
            <a:off x="685800" y="1417320"/>
            <a:ext cx="3246120" cy="1481328"/>
          </a:xfrm>
          <a:prstGeom prst="roundRect">
            <a:avLst>
              <a:gd name="adj" fmla="val 7407"/>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6" name="Text 4">
            <a:extLst>
              <a:ext uri="{FF2B5EF4-FFF2-40B4-BE49-F238E27FC236}">
                <a16:creationId xmlns:a16="http://schemas.microsoft.com/office/drawing/2014/main" id="{B4C3255F-10D4-AE51-3F0E-21A2F885EC37}"/>
              </a:ext>
            </a:extLst>
          </p:cNvPr>
          <p:cNvSpPr/>
          <p:nvPr/>
        </p:nvSpPr>
        <p:spPr>
          <a:xfrm>
            <a:off x="886968" y="1645920"/>
            <a:ext cx="2788920" cy="228600"/>
          </a:xfrm>
          <a:prstGeom prst="rect">
            <a:avLst/>
          </a:prstGeom>
          <a:noFill/>
          <a:ln/>
        </p:spPr>
        <p:txBody>
          <a:bodyPr wrap="square" lIns="0" tIns="0" rIns="0" bIns="0" rtlCol="0" anchor="ctr"/>
          <a:lstStyle/>
          <a:p>
            <a:pPr marL="0" indent="0">
              <a:buNone/>
            </a:pPr>
            <a:r>
              <a:rPr lang="en-US" sz="1360" b="1" dirty="0">
                <a:solidFill>
                  <a:srgbClr val="24272C"/>
                </a:solidFill>
              </a:rPr>
              <a:t>Check Parent Portal together</a:t>
            </a:r>
            <a:endParaRPr lang="en-US" sz="1360" dirty="0"/>
          </a:p>
        </p:txBody>
      </p:sp>
      <p:sp>
        <p:nvSpPr>
          <p:cNvPr id="7" name="Text 5">
            <a:extLst>
              <a:ext uri="{FF2B5EF4-FFF2-40B4-BE49-F238E27FC236}">
                <a16:creationId xmlns:a16="http://schemas.microsoft.com/office/drawing/2014/main" id="{71DBDC6C-A70C-BCAF-AC7C-BDE1F4532632}"/>
              </a:ext>
            </a:extLst>
          </p:cNvPr>
          <p:cNvSpPr/>
          <p:nvPr/>
        </p:nvSpPr>
        <p:spPr>
          <a:xfrm>
            <a:off x="886968" y="2011680"/>
            <a:ext cx="2798064" cy="475488"/>
          </a:xfrm>
          <a:prstGeom prst="rect">
            <a:avLst/>
          </a:prstGeom>
          <a:noFill/>
          <a:ln/>
        </p:spPr>
        <p:txBody>
          <a:bodyPr wrap="square" lIns="254" tIns="254" rIns="254" bIns="254" rtlCol="0" anchor="ctr">
            <a:normAutofit/>
          </a:bodyPr>
          <a:lstStyle/>
          <a:p>
            <a:pPr marL="0" indent="0">
              <a:buNone/>
            </a:pPr>
            <a:r>
              <a:rPr lang="en-US" sz="970" dirty="0">
                <a:solidFill>
                  <a:srgbClr val="6B7280"/>
                </a:solidFill>
              </a:rPr>
              <a:t>Choose a weekly check-in time and focus on next steps.</a:t>
            </a:r>
            <a:endParaRPr lang="en-US" sz="970" dirty="0"/>
          </a:p>
        </p:txBody>
      </p:sp>
      <p:sp>
        <p:nvSpPr>
          <p:cNvPr id="8" name="Shape 6">
            <a:extLst>
              <a:ext uri="{FF2B5EF4-FFF2-40B4-BE49-F238E27FC236}">
                <a16:creationId xmlns:a16="http://schemas.microsoft.com/office/drawing/2014/main" id="{10B7AD6C-063A-FA60-8F6B-FFA483B77BFF}"/>
              </a:ext>
            </a:extLst>
          </p:cNvPr>
          <p:cNvSpPr/>
          <p:nvPr/>
        </p:nvSpPr>
        <p:spPr>
          <a:xfrm>
            <a:off x="4389120" y="1417320"/>
            <a:ext cx="3246120" cy="1481328"/>
          </a:xfrm>
          <a:prstGeom prst="roundRect">
            <a:avLst>
              <a:gd name="adj" fmla="val 7407"/>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9" name="Text 7">
            <a:extLst>
              <a:ext uri="{FF2B5EF4-FFF2-40B4-BE49-F238E27FC236}">
                <a16:creationId xmlns:a16="http://schemas.microsoft.com/office/drawing/2014/main" id="{391C0667-2F04-E3BB-2CC0-6E081121933C}"/>
              </a:ext>
            </a:extLst>
          </p:cNvPr>
          <p:cNvSpPr/>
          <p:nvPr/>
        </p:nvSpPr>
        <p:spPr>
          <a:xfrm>
            <a:off x="4590288" y="1645920"/>
            <a:ext cx="2788920" cy="228600"/>
          </a:xfrm>
          <a:prstGeom prst="rect">
            <a:avLst/>
          </a:prstGeom>
          <a:noFill/>
          <a:ln/>
        </p:spPr>
        <p:txBody>
          <a:bodyPr wrap="square" lIns="0" tIns="0" rIns="0" bIns="0" rtlCol="0" anchor="ctr"/>
          <a:lstStyle/>
          <a:p>
            <a:pPr marL="0" indent="0">
              <a:buNone/>
            </a:pPr>
            <a:r>
              <a:rPr lang="en-US" sz="1360" b="1" dirty="0">
                <a:solidFill>
                  <a:srgbClr val="24272C"/>
                </a:solidFill>
              </a:rPr>
              <a:t>Prioritize attendance</a:t>
            </a:r>
            <a:endParaRPr lang="en-US" sz="1360" dirty="0"/>
          </a:p>
        </p:txBody>
      </p:sp>
      <p:sp>
        <p:nvSpPr>
          <p:cNvPr id="10" name="Text 8">
            <a:extLst>
              <a:ext uri="{FF2B5EF4-FFF2-40B4-BE49-F238E27FC236}">
                <a16:creationId xmlns:a16="http://schemas.microsoft.com/office/drawing/2014/main" id="{F56E0B8D-2128-3080-761D-CD8886E346F4}"/>
              </a:ext>
            </a:extLst>
          </p:cNvPr>
          <p:cNvSpPr/>
          <p:nvPr/>
        </p:nvSpPr>
        <p:spPr>
          <a:xfrm>
            <a:off x="4590288" y="2011680"/>
            <a:ext cx="2798064" cy="475488"/>
          </a:xfrm>
          <a:prstGeom prst="rect">
            <a:avLst/>
          </a:prstGeom>
          <a:noFill/>
          <a:ln/>
        </p:spPr>
        <p:txBody>
          <a:bodyPr wrap="square" lIns="254" tIns="254" rIns="254" bIns="254" rtlCol="0" anchor="ctr">
            <a:normAutofit/>
          </a:bodyPr>
          <a:lstStyle/>
          <a:p>
            <a:pPr marL="0" indent="0">
              <a:buNone/>
            </a:pPr>
            <a:r>
              <a:rPr lang="en-US" sz="970" dirty="0">
                <a:solidFill>
                  <a:srgbClr val="6B7280"/>
                </a:solidFill>
              </a:rPr>
              <a:t>Plan appointments outside school when possible and communicate absences promptly.</a:t>
            </a:r>
            <a:endParaRPr lang="en-US" sz="970" dirty="0"/>
          </a:p>
        </p:txBody>
      </p:sp>
      <p:sp>
        <p:nvSpPr>
          <p:cNvPr id="11" name="Shape 9">
            <a:extLst>
              <a:ext uri="{FF2B5EF4-FFF2-40B4-BE49-F238E27FC236}">
                <a16:creationId xmlns:a16="http://schemas.microsoft.com/office/drawing/2014/main" id="{588BC553-70A6-4750-180B-82F4A4FFD02C}"/>
              </a:ext>
            </a:extLst>
          </p:cNvPr>
          <p:cNvSpPr/>
          <p:nvPr/>
        </p:nvSpPr>
        <p:spPr>
          <a:xfrm>
            <a:off x="8092440" y="1417320"/>
            <a:ext cx="3246120" cy="1481328"/>
          </a:xfrm>
          <a:prstGeom prst="roundRect">
            <a:avLst>
              <a:gd name="adj" fmla="val 7407"/>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2" name="Text 10">
            <a:extLst>
              <a:ext uri="{FF2B5EF4-FFF2-40B4-BE49-F238E27FC236}">
                <a16:creationId xmlns:a16="http://schemas.microsoft.com/office/drawing/2014/main" id="{A56B8988-B5EC-0B36-E81C-DEF37622D444}"/>
              </a:ext>
            </a:extLst>
          </p:cNvPr>
          <p:cNvSpPr/>
          <p:nvPr/>
        </p:nvSpPr>
        <p:spPr>
          <a:xfrm>
            <a:off x="8293608" y="1645920"/>
            <a:ext cx="2788920" cy="228600"/>
          </a:xfrm>
          <a:prstGeom prst="rect">
            <a:avLst/>
          </a:prstGeom>
          <a:noFill/>
          <a:ln/>
        </p:spPr>
        <p:txBody>
          <a:bodyPr wrap="square" lIns="0" tIns="0" rIns="0" bIns="0" rtlCol="0" anchor="ctr"/>
          <a:lstStyle/>
          <a:p>
            <a:pPr marL="0" indent="0">
              <a:buNone/>
            </a:pPr>
            <a:r>
              <a:rPr lang="en-US" sz="1360" b="1" dirty="0">
                <a:solidFill>
                  <a:srgbClr val="24272C"/>
                </a:solidFill>
              </a:rPr>
              <a:t>Build organization</a:t>
            </a:r>
            <a:endParaRPr lang="en-US" sz="1360" dirty="0"/>
          </a:p>
        </p:txBody>
      </p:sp>
      <p:sp>
        <p:nvSpPr>
          <p:cNvPr id="13" name="Text 11">
            <a:extLst>
              <a:ext uri="{FF2B5EF4-FFF2-40B4-BE49-F238E27FC236}">
                <a16:creationId xmlns:a16="http://schemas.microsoft.com/office/drawing/2014/main" id="{A7DA3AD1-D200-3C26-A0CB-B21A464DC1D6}"/>
              </a:ext>
            </a:extLst>
          </p:cNvPr>
          <p:cNvSpPr/>
          <p:nvPr/>
        </p:nvSpPr>
        <p:spPr>
          <a:xfrm>
            <a:off x="8293608" y="2011680"/>
            <a:ext cx="2798064" cy="475488"/>
          </a:xfrm>
          <a:prstGeom prst="rect">
            <a:avLst/>
          </a:prstGeom>
          <a:noFill/>
          <a:ln/>
        </p:spPr>
        <p:txBody>
          <a:bodyPr wrap="square" lIns="254" tIns="254" rIns="254" bIns="254" rtlCol="0" anchor="ctr">
            <a:normAutofit/>
          </a:bodyPr>
          <a:lstStyle/>
          <a:p>
            <a:pPr marL="0" indent="0">
              <a:buNone/>
            </a:pPr>
            <a:r>
              <a:rPr lang="en-US" sz="970" dirty="0">
                <a:solidFill>
                  <a:srgbClr val="6B7280"/>
                </a:solidFill>
              </a:rPr>
              <a:t>Use a planner, calendar, or phone reminders for assignments and events.</a:t>
            </a:r>
            <a:endParaRPr lang="en-US" sz="970" dirty="0"/>
          </a:p>
        </p:txBody>
      </p:sp>
      <p:sp>
        <p:nvSpPr>
          <p:cNvPr id="14" name="Shape 12">
            <a:extLst>
              <a:ext uri="{FF2B5EF4-FFF2-40B4-BE49-F238E27FC236}">
                <a16:creationId xmlns:a16="http://schemas.microsoft.com/office/drawing/2014/main" id="{A406CC1A-7CF2-28E3-73A5-7A37ED896753}"/>
              </a:ext>
            </a:extLst>
          </p:cNvPr>
          <p:cNvSpPr/>
          <p:nvPr/>
        </p:nvSpPr>
        <p:spPr>
          <a:xfrm>
            <a:off x="685800" y="3474720"/>
            <a:ext cx="3246120" cy="1481328"/>
          </a:xfrm>
          <a:prstGeom prst="roundRect">
            <a:avLst>
              <a:gd name="adj" fmla="val 7407"/>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5" name="Text 13">
            <a:extLst>
              <a:ext uri="{FF2B5EF4-FFF2-40B4-BE49-F238E27FC236}">
                <a16:creationId xmlns:a16="http://schemas.microsoft.com/office/drawing/2014/main" id="{518E942B-0C39-3B76-DBB7-CBF46654714F}"/>
              </a:ext>
            </a:extLst>
          </p:cNvPr>
          <p:cNvSpPr/>
          <p:nvPr/>
        </p:nvSpPr>
        <p:spPr>
          <a:xfrm>
            <a:off x="886968" y="3703320"/>
            <a:ext cx="2788920" cy="228600"/>
          </a:xfrm>
          <a:prstGeom prst="rect">
            <a:avLst/>
          </a:prstGeom>
          <a:noFill/>
          <a:ln/>
        </p:spPr>
        <p:txBody>
          <a:bodyPr wrap="square" lIns="0" tIns="0" rIns="0" bIns="0" rtlCol="0" anchor="ctr"/>
          <a:lstStyle/>
          <a:p>
            <a:pPr marL="0" indent="0">
              <a:buNone/>
            </a:pPr>
            <a:r>
              <a:rPr lang="en-US" sz="1360" b="1" dirty="0">
                <a:solidFill>
                  <a:srgbClr val="24272C"/>
                </a:solidFill>
              </a:rPr>
              <a:t>Practice professionalism</a:t>
            </a:r>
            <a:endParaRPr lang="en-US" sz="1360" dirty="0"/>
          </a:p>
        </p:txBody>
      </p:sp>
      <p:sp>
        <p:nvSpPr>
          <p:cNvPr id="16" name="Text 14">
            <a:extLst>
              <a:ext uri="{FF2B5EF4-FFF2-40B4-BE49-F238E27FC236}">
                <a16:creationId xmlns:a16="http://schemas.microsoft.com/office/drawing/2014/main" id="{E401D809-D7E1-63DA-6A09-CC1B2E746686}"/>
              </a:ext>
            </a:extLst>
          </p:cNvPr>
          <p:cNvSpPr/>
          <p:nvPr/>
        </p:nvSpPr>
        <p:spPr>
          <a:xfrm>
            <a:off x="886968" y="4069080"/>
            <a:ext cx="2798064" cy="475488"/>
          </a:xfrm>
          <a:prstGeom prst="rect">
            <a:avLst/>
          </a:prstGeom>
          <a:noFill/>
          <a:ln/>
        </p:spPr>
        <p:txBody>
          <a:bodyPr wrap="square" lIns="254" tIns="254" rIns="254" bIns="254" rtlCol="0" anchor="ctr">
            <a:normAutofit/>
          </a:bodyPr>
          <a:lstStyle/>
          <a:p>
            <a:pPr marL="0" indent="0">
              <a:buNone/>
            </a:pPr>
            <a:r>
              <a:rPr lang="en-US" sz="970" dirty="0">
                <a:solidFill>
                  <a:srgbClr val="6B7280"/>
                </a:solidFill>
              </a:rPr>
              <a:t>Dress code, visible ID, on-time arrival, respectful communication.</a:t>
            </a:r>
            <a:endParaRPr lang="en-US" sz="970" dirty="0"/>
          </a:p>
        </p:txBody>
      </p:sp>
      <p:sp>
        <p:nvSpPr>
          <p:cNvPr id="17" name="Shape 15">
            <a:extLst>
              <a:ext uri="{FF2B5EF4-FFF2-40B4-BE49-F238E27FC236}">
                <a16:creationId xmlns:a16="http://schemas.microsoft.com/office/drawing/2014/main" id="{0B206248-81FB-33C9-038D-241266E0CC33}"/>
              </a:ext>
            </a:extLst>
          </p:cNvPr>
          <p:cNvSpPr/>
          <p:nvPr/>
        </p:nvSpPr>
        <p:spPr>
          <a:xfrm>
            <a:off x="4389120" y="3474720"/>
            <a:ext cx="3246120" cy="1481328"/>
          </a:xfrm>
          <a:prstGeom prst="roundRect">
            <a:avLst>
              <a:gd name="adj" fmla="val 7407"/>
            </a:avLst>
          </a:prstGeom>
          <a:solidFill>
            <a:srgbClr val="FFFFFF"/>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18" name="Text 16">
            <a:extLst>
              <a:ext uri="{FF2B5EF4-FFF2-40B4-BE49-F238E27FC236}">
                <a16:creationId xmlns:a16="http://schemas.microsoft.com/office/drawing/2014/main" id="{C4503B7C-1DE7-6560-FB0F-2B8F7291E842}"/>
              </a:ext>
            </a:extLst>
          </p:cNvPr>
          <p:cNvSpPr/>
          <p:nvPr/>
        </p:nvSpPr>
        <p:spPr>
          <a:xfrm>
            <a:off x="4590288" y="3703320"/>
            <a:ext cx="2788920" cy="228600"/>
          </a:xfrm>
          <a:prstGeom prst="rect">
            <a:avLst/>
          </a:prstGeom>
          <a:noFill/>
          <a:ln/>
        </p:spPr>
        <p:txBody>
          <a:bodyPr wrap="square" lIns="0" tIns="0" rIns="0" bIns="0" rtlCol="0" anchor="ctr"/>
          <a:lstStyle/>
          <a:p>
            <a:pPr marL="0" indent="0">
              <a:buNone/>
            </a:pPr>
            <a:r>
              <a:rPr lang="en-US" sz="1360" b="1" dirty="0">
                <a:solidFill>
                  <a:srgbClr val="24272C"/>
                </a:solidFill>
              </a:rPr>
              <a:t>Protect focus</a:t>
            </a:r>
            <a:endParaRPr lang="en-US" sz="1360" dirty="0"/>
          </a:p>
        </p:txBody>
      </p:sp>
      <p:sp>
        <p:nvSpPr>
          <p:cNvPr id="19" name="Text 17">
            <a:extLst>
              <a:ext uri="{FF2B5EF4-FFF2-40B4-BE49-F238E27FC236}">
                <a16:creationId xmlns:a16="http://schemas.microsoft.com/office/drawing/2014/main" id="{F7286010-0313-B495-1A2A-F51284F97B63}"/>
              </a:ext>
            </a:extLst>
          </p:cNvPr>
          <p:cNvSpPr/>
          <p:nvPr/>
        </p:nvSpPr>
        <p:spPr>
          <a:xfrm>
            <a:off x="4590288" y="4069080"/>
            <a:ext cx="2798064" cy="475488"/>
          </a:xfrm>
          <a:prstGeom prst="rect">
            <a:avLst/>
          </a:prstGeom>
          <a:noFill/>
          <a:ln/>
        </p:spPr>
        <p:txBody>
          <a:bodyPr wrap="square" lIns="254" tIns="254" rIns="254" bIns="254" rtlCol="0" anchor="ctr">
            <a:normAutofit/>
          </a:bodyPr>
          <a:lstStyle/>
          <a:p>
            <a:pPr marL="0" indent="0">
              <a:buNone/>
            </a:pPr>
            <a:r>
              <a:rPr lang="en-US" sz="970" dirty="0">
                <a:solidFill>
                  <a:srgbClr val="6B7280"/>
                </a:solidFill>
              </a:rPr>
              <a:t>Set phone boundaries for studying and class time.</a:t>
            </a:r>
            <a:endParaRPr lang="en-US" sz="970" dirty="0"/>
          </a:p>
        </p:txBody>
      </p:sp>
      <p:sp>
        <p:nvSpPr>
          <p:cNvPr id="20" name="Shape 18">
            <a:extLst>
              <a:ext uri="{FF2B5EF4-FFF2-40B4-BE49-F238E27FC236}">
                <a16:creationId xmlns:a16="http://schemas.microsoft.com/office/drawing/2014/main" id="{FF568341-FD93-4F98-C5B3-0D43268B050E}"/>
              </a:ext>
            </a:extLst>
          </p:cNvPr>
          <p:cNvSpPr/>
          <p:nvPr/>
        </p:nvSpPr>
        <p:spPr>
          <a:xfrm>
            <a:off x="8092440" y="3474720"/>
            <a:ext cx="3246120" cy="1481328"/>
          </a:xfrm>
          <a:prstGeom prst="roundRect">
            <a:avLst>
              <a:gd name="adj" fmla="val 7407"/>
            </a:avLst>
          </a:prstGeom>
          <a:solidFill>
            <a:srgbClr val="FFF7ED"/>
          </a:solidFill>
          <a:ln w="12700">
            <a:solidFill>
              <a:srgbClr val="E5E7EB"/>
            </a:solidFill>
            <a:prstDash val="solid"/>
          </a:ln>
          <a:effectLst>
            <a:outerShdw blurRad="16510" dist="16510" dir="2700000" algn="bl" rotWithShape="0">
              <a:srgbClr val="000000">
                <a:alpha val="10000"/>
              </a:srgbClr>
            </a:outerShdw>
          </a:effectLst>
        </p:spPr>
        <p:txBody>
          <a:bodyPr/>
          <a:lstStyle/>
          <a:p>
            <a:endParaRPr lang="en-US"/>
          </a:p>
        </p:txBody>
      </p:sp>
      <p:sp>
        <p:nvSpPr>
          <p:cNvPr id="21" name="Text 19">
            <a:extLst>
              <a:ext uri="{FF2B5EF4-FFF2-40B4-BE49-F238E27FC236}">
                <a16:creationId xmlns:a16="http://schemas.microsoft.com/office/drawing/2014/main" id="{8565ABBD-69AC-21E6-88CD-C1B26030E421}"/>
              </a:ext>
            </a:extLst>
          </p:cNvPr>
          <p:cNvSpPr/>
          <p:nvPr/>
        </p:nvSpPr>
        <p:spPr>
          <a:xfrm>
            <a:off x="8293608" y="3703320"/>
            <a:ext cx="2788920" cy="228600"/>
          </a:xfrm>
          <a:prstGeom prst="rect">
            <a:avLst/>
          </a:prstGeom>
          <a:noFill/>
          <a:ln/>
        </p:spPr>
        <p:txBody>
          <a:bodyPr wrap="square" lIns="0" tIns="0" rIns="0" bIns="0" rtlCol="0" anchor="ctr"/>
          <a:lstStyle/>
          <a:p>
            <a:pPr marL="0" indent="0">
              <a:buNone/>
            </a:pPr>
            <a:r>
              <a:rPr lang="en-US" sz="1360" b="1" dirty="0">
                <a:solidFill>
                  <a:srgbClr val="24272C"/>
                </a:solidFill>
              </a:rPr>
              <a:t>Ask for help early &amp; Get involved</a:t>
            </a:r>
            <a:endParaRPr lang="en-US" sz="1360" dirty="0"/>
          </a:p>
        </p:txBody>
      </p:sp>
      <p:sp>
        <p:nvSpPr>
          <p:cNvPr id="22" name="Text 20">
            <a:extLst>
              <a:ext uri="{FF2B5EF4-FFF2-40B4-BE49-F238E27FC236}">
                <a16:creationId xmlns:a16="http://schemas.microsoft.com/office/drawing/2014/main" id="{F8B1C0A8-ECDD-1F39-CE0A-F34FF65463C7}"/>
              </a:ext>
            </a:extLst>
          </p:cNvPr>
          <p:cNvSpPr/>
          <p:nvPr/>
        </p:nvSpPr>
        <p:spPr>
          <a:xfrm>
            <a:off x="8293608" y="4069080"/>
            <a:ext cx="2798064" cy="621792"/>
          </a:xfrm>
          <a:prstGeom prst="rect">
            <a:avLst/>
          </a:prstGeom>
          <a:noFill/>
          <a:ln/>
        </p:spPr>
        <p:txBody>
          <a:bodyPr wrap="square" lIns="254" tIns="254" rIns="254" bIns="254" rtlCol="0" anchor="ctr">
            <a:normAutofit/>
          </a:bodyPr>
          <a:lstStyle/>
          <a:p>
            <a:pPr marL="0" indent="0">
              <a:buNone/>
            </a:pPr>
            <a:r>
              <a:rPr lang="en-US" sz="970" dirty="0">
                <a:solidFill>
                  <a:srgbClr val="6B7280"/>
                </a:solidFill>
              </a:rPr>
              <a:t>Contact teachers, counselors, or administrators before concerns grow.</a:t>
            </a:r>
          </a:p>
          <a:p>
            <a:pPr marL="0" indent="0">
              <a:buNone/>
            </a:pPr>
            <a:r>
              <a:rPr lang="en-US" sz="970" dirty="0">
                <a:solidFill>
                  <a:srgbClr val="6B7280"/>
                </a:solidFill>
              </a:rPr>
              <a:t>Join SAC to voice your thoughts and hear from administration.</a:t>
            </a:r>
            <a:endParaRPr lang="en-US" sz="970" dirty="0"/>
          </a:p>
        </p:txBody>
      </p:sp>
      <p:sp>
        <p:nvSpPr>
          <p:cNvPr id="23" name="Text 21">
            <a:extLst>
              <a:ext uri="{FF2B5EF4-FFF2-40B4-BE49-F238E27FC236}">
                <a16:creationId xmlns:a16="http://schemas.microsoft.com/office/drawing/2014/main" id="{D013AF89-0A55-610C-200C-DE7D0D705912}"/>
              </a:ext>
            </a:extLst>
          </p:cNvPr>
          <p:cNvSpPr/>
          <p:nvPr/>
        </p:nvSpPr>
        <p:spPr>
          <a:xfrm>
            <a:off x="1143000" y="5715000"/>
            <a:ext cx="9921240" cy="320040"/>
          </a:xfrm>
          <a:prstGeom prst="rect">
            <a:avLst/>
          </a:prstGeom>
          <a:noFill/>
          <a:ln/>
        </p:spPr>
        <p:txBody>
          <a:bodyPr wrap="square" lIns="0" tIns="0" rIns="0" bIns="0" rtlCol="0" anchor="ctr"/>
          <a:lstStyle/>
          <a:p>
            <a:pPr marL="0" indent="0" algn="ctr">
              <a:buNone/>
            </a:pPr>
            <a:r>
              <a:rPr lang="en-US" sz="1600" b="1" dirty="0">
                <a:solidFill>
                  <a:srgbClr val="F58220"/>
                </a:solidFill>
              </a:rPr>
              <a:t>The best time to ask for support is early.</a:t>
            </a:r>
            <a:endParaRPr lang="en-US" sz="1600" dirty="0"/>
          </a:p>
        </p:txBody>
      </p:sp>
      <p:sp>
        <p:nvSpPr>
          <p:cNvPr id="25" name="Slide Number Placeholder 0">
            <a:extLst>
              <a:ext uri="{FF2B5EF4-FFF2-40B4-BE49-F238E27FC236}">
                <a16:creationId xmlns:a16="http://schemas.microsoft.com/office/drawing/2014/main" id="{04262DA4-F220-053C-DA88-D01B2446160D}"/>
              </a:ext>
            </a:extLst>
          </p:cNvPr>
          <p:cNvSpPr>
            <a:spLocks noGrp="1"/>
          </p:cNvSpPr>
          <p:nvPr>
            <p:ph type="sldNum" sz="quarter" idx="4294967295"/>
          </p:nvPr>
        </p:nvSpPr>
        <p:spPr>
          <a:xfrm>
            <a:off x="11841480" y="6601968"/>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6B7280"/>
                </a:solidFill>
              </a:defRPr>
            </a:lvl1pPr>
          </a:lstStyle>
          <a:p>
            <a:pPr algn="l"/>
            <a:fld id="{F7021451-1387-4CA6-816F-3879F97B5CBC}" type="slidenum">
              <a:rPr lang="en-US" b="0"/>
              <a:t>24</a:t>
            </a:fld>
            <a:endParaRPr lang="en-US"/>
          </a:p>
        </p:txBody>
      </p:sp>
    </p:spTree>
    <p:extLst>
      <p:ext uri="{BB962C8B-B14F-4D97-AF65-F5344CB8AC3E}">
        <p14:creationId xmlns:p14="http://schemas.microsoft.com/office/powerpoint/2010/main" val="2928770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2">
    <p:bg>
      <p:bgPr>
        <a:solidFill>
          <a:srgbClr val="24272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24272C"/>
          </a:solidFill>
          <a:ln w="12700">
            <a:solidFill>
              <a:srgbClr val="24272C"/>
            </a:solidFill>
            <a:prstDash val="solid"/>
          </a:ln>
        </p:spPr>
        <p:txBody>
          <a:bodyPr/>
          <a:lstStyle/>
          <a:p>
            <a:endParaRPr lang="en-US"/>
          </a:p>
        </p:txBody>
      </p:sp>
      <p:sp>
        <p:nvSpPr>
          <p:cNvPr id="3" name="Text 1"/>
          <p:cNvSpPr/>
          <p:nvPr/>
        </p:nvSpPr>
        <p:spPr>
          <a:xfrm>
            <a:off x="731520" y="731520"/>
            <a:ext cx="10607040" cy="502920"/>
          </a:xfrm>
          <a:prstGeom prst="rect">
            <a:avLst/>
          </a:prstGeom>
          <a:noFill/>
          <a:ln/>
        </p:spPr>
        <p:txBody>
          <a:bodyPr wrap="square" lIns="0" tIns="0" rIns="0" bIns="0" rtlCol="0" anchor="ctr"/>
          <a:lstStyle/>
          <a:p>
            <a:pPr marL="0" indent="0" algn="ctr">
              <a:buNone/>
            </a:pPr>
            <a:r>
              <a:rPr lang="en-US" sz="3000" b="1" dirty="0">
                <a:solidFill>
                  <a:srgbClr val="FFFFFF"/>
                </a:solidFill>
                <a:latin typeface="Aptos Display" pitchFamily="34" charset="0"/>
                <a:ea typeface="Aptos Display" pitchFamily="34" charset="-122"/>
                <a:cs typeface="Aptos Display" pitchFamily="34" charset="-120"/>
              </a:rPr>
              <a:t>Welcome to the Titan Family</a:t>
            </a:r>
            <a:endParaRPr lang="en-US" sz="3000" dirty="0"/>
          </a:p>
        </p:txBody>
      </p:sp>
      <p:sp>
        <p:nvSpPr>
          <p:cNvPr id="4" name="Text 2"/>
          <p:cNvSpPr/>
          <p:nvPr/>
        </p:nvSpPr>
        <p:spPr>
          <a:xfrm>
            <a:off x="1234440" y="1463040"/>
            <a:ext cx="9692640" cy="320040"/>
          </a:xfrm>
          <a:prstGeom prst="rect">
            <a:avLst/>
          </a:prstGeom>
          <a:noFill/>
          <a:ln/>
        </p:spPr>
        <p:txBody>
          <a:bodyPr wrap="square" lIns="0" tIns="0" rIns="0" bIns="0" rtlCol="0" anchor="ctr"/>
          <a:lstStyle/>
          <a:p>
            <a:pPr marL="0" indent="0" algn="ctr">
              <a:buNone/>
            </a:pPr>
            <a:r>
              <a:rPr lang="en-US" sz="2000" dirty="0">
                <a:solidFill>
                  <a:srgbClr val="FFE6D2"/>
                </a:solidFill>
              </a:rPr>
              <a:t>Freshman year is the foundation. We are partners in helping every student start strong.</a:t>
            </a:r>
            <a:endParaRPr lang="en-US" sz="2000" dirty="0"/>
          </a:p>
        </p:txBody>
      </p:sp>
      <p:sp>
        <p:nvSpPr>
          <p:cNvPr id="5" name="Shape 3"/>
          <p:cNvSpPr/>
          <p:nvPr/>
        </p:nvSpPr>
        <p:spPr>
          <a:xfrm>
            <a:off x="960120" y="2788920"/>
            <a:ext cx="3063240" cy="1600200"/>
          </a:xfrm>
          <a:prstGeom prst="roundRect">
            <a:avLst>
              <a:gd name="adj" fmla="val 8000"/>
            </a:avLst>
          </a:prstGeom>
          <a:solidFill>
            <a:srgbClr val="374151"/>
          </a:solidFill>
          <a:ln w="12700">
            <a:solidFill>
              <a:srgbClr val="374151"/>
            </a:solidFill>
            <a:prstDash val="solid"/>
          </a:ln>
          <a:effectLst>
            <a:outerShdw blurRad="15240" dist="15240" dir="2700000" algn="bl" rotWithShape="0">
              <a:srgbClr val="000000">
                <a:alpha val="18000"/>
              </a:srgbClr>
            </a:outerShdw>
          </a:effectLst>
        </p:spPr>
        <p:txBody>
          <a:bodyPr/>
          <a:lstStyle/>
          <a:p>
            <a:endParaRPr lang="en-US"/>
          </a:p>
        </p:txBody>
      </p:sp>
      <p:sp>
        <p:nvSpPr>
          <p:cNvPr id="6" name="Text 4"/>
          <p:cNvSpPr/>
          <p:nvPr/>
        </p:nvSpPr>
        <p:spPr>
          <a:xfrm>
            <a:off x="1188720" y="3063240"/>
            <a:ext cx="2606040" cy="219456"/>
          </a:xfrm>
          <a:prstGeom prst="rect">
            <a:avLst/>
          </a:prstGeom>
          <a:noFill/>
          <a:ln/>
        </p:spPr>
        <p:txBody>
          <a:bodyPr wrap="square" lIns="0" tIns="0" rIns="0" bIns="0" rtlCol="0" anchor="ctr"/>
          <a:lstStyle/>
          <a:p>
            <a:pPr marL="0" indent="0" algn="ctr">
              <a:buNone/>
            </a:pPr>
            <a:r>
              <a:rPr lang="en-US" sz="1450" b="1" dirty="0">
                <a:solidFill>
                  <a:srgbClr val="FFFFFF"/>
                </a:solidFill>
              </a:rPr>
              <a:t>Parent Portal</a:t>
            </a:r>
            <a:endParaRPr lang="en-US" sz="1450" dirty="0"/>
          </a:p>
        </p:txBody>
      </p:sp>
      <p:sp>
        <p:nvSpPr>
          <p:cNvPr id="7" name="Text 5"/>
          <p:cNvSpPr/>
          <p:nvPr/>
        </p:nvSpPr>
        <p:spPr>
          <a:xfrm>
            <a:off x="1188720" y="3502152"/>
            <a:ext cx="2606040" cy="457200"/>
          </a:xfrm>
          <a:prstGeom prst="rect">
            <a:avLst/>
          </a:prstGeom>
          <a:noFill/>
          <a:ln/>
        </p:spPr>
        <p:txBody>
          <a:bodyPr wrap="square" lIns="254" tIns="254" rIns="254" bIns="254" rtlCol="0" anchor="ctr">
            <a:normAutofit/>
          </a:bodyPr>
          <a:lstStyle/>
          <a:p>
            <a:pPr marL="0" indent="0" algn="ctr">
              <a:buNone/>
            </a:pPr>
            <a:r>
              <a:rPr lang="en-US" sz="980" dirty="0">
                <a:solidFill>
                  <a:srgbClr val="FFFFFF"/>
                </a:solidFill>
              </a:rPr>
              <a:t>Check grades, attendance, forms, announcements, and support information.</a:t>
            </a:r>
            <a:endParaRPr lang="en-US" sz="980" dirty="0"/>
          </a:p>
        </p:txBody>
      </p:sp>
      <p:sp>
        <p:nvSpPr>
          <p:cNvPr id="8" name="Shape 6"/>
          <p:cNvSpPr/>
          <p:nvPr/>
        </p:nvSpPr>
        <p:spPr>
          <a:xfrm>
            <a:off x="4480560" y="2788920"/>
            <a:ext cx="3063240" cy="1600200"/>
          </a:xfrm>
          <a:prstGeom prst="roundRect">
            <a:avLst>
              <a:gd name="adj" fmla="val 8000"/>
            </a:avLst>
          </a:prstGeom>
          <a:solidFill>
            <a:srgbClr val="F58220"/>
          </a:solidFill>
          <a:ln w="12700">
            <a:solidFill>
              <a:srgbClr val="F58220"/>
            </a:solidFill>
            <a:prstDash val="solid"/>
          </a:ln>
          <a:effectLst>
            <a:outerShdw blurRad="15240" dist="15240" dir="2700000" algn="bl" rotWithShape="0">
              <a:srgbClr val="000000">
                <a:alpha val="18000"/>
              </a:srgbClr>
            </a:outerShdw>
          </a:effectLst>
        </p:spPr>
        <p:txBody>
          <a:bodyPr/>
          <a:lstStyle/>
          <a:p>
            <a:endParaRPr lang="en-US"/>
          </a:p>
        </p:txBody>
      </p:sp>
      <p:sp>
        <p:nvSpPr>
          <p:cNvPr id="9" name="Text 7"/>
          <p:cNvSpPr/>
          <p:nvPr/>
        </p:nvSpPr>
        <p:spPr>
          <a:xfrm>
            <a:off x="4709160" y="3063240"/>
            <a:ext cx="2606040" cy="219456"/>
          </a:xfrm>
          <a:prstGeom prst="rect">
            <a:avLst/>
          </a:prstGeom>
          <a:noFill/>
          <a:ln/>
        </p:spPr>
        <p:txBody>
          <a:bodyPr wrap="square" lIns="0" tIns="0" rIns="0" bIns="0" rtlCol="0" anchor="ctr"/>
          <a:lstStyle/>
          <a:p>
            <a:pPr marL="0" indent="0" algn="ctr">
              <a:buNone/>
            </a:pPr>
            <a:r>
              <a:rPr lang="en-US" sz="1450" b="1" dirty="0">
                <a:solidFill>
                  <a:srgbClr val="FFFFFF"/>
                </a:solidFill>
              </a:rPr>
              <a:t>Counselors &amp; Teachers</a:t>
            </a:r>
            <a:endParaRPr lang="en-US" sz="1450" dirty="0"/>
          </a:p>
        </p:txBody>
      </p:sp>
      <p:sp>
        <p:nvSpPr>
          <p:cNvPr id="10" name="Text 8"/>
          <p:cNvSpPr/>
          <p:nvPr/>
        </p:nvSpPr>
        <p:spPr>
          <a:xfrm>
            <a:off x="4709160" y="3502152"/>
            <a:ext cx="2606040" cy="457200"/>
          </a:xfrm>
          <a:prstGeom prst="rect">
            <a:avLst/>
          </a:prstGeom>
          <a:noFill/>
          <a:ln/>
        </p:spPr>
        <p:txBody>
          <a:bodyPr wrap="square" lIns="254" tIns="254" rIns="254" bIns="254" rtlCol="0" anchor="ctr">
            <a:normAutofit/>
          </a:bodyPr>
          <a:lstStyle/>
          <a:p>
            <a:pPr marL="0" indent="0" algn="ctr">
              <a:buNone/>
            </a:pPr>
            <a:r>
              <a:rPr lang="en-US" sz="980" dirty="0">
                <a:solidFill>
                  <a:srgbClr val="FFFFFF"/>
                </a:solidFill>
              </a:rPr>
              <a:t>Ask early when grades, credits, attendance, or coursework become a concern.</a:t>
            </a:r>
            <a:endParaRPr lang="en-US" sz="980" dirty="0"/>
          </a:p>
        </p:txBody>
      </p:sp>
      <p:sp>
        <p:nvSpPr>
          <p:cNvPr id="11" name="Shape 9"/>
          <p:cNvSpPr/>
          <p:nvPr/>
        </p:nvSpPr>
        <p:spPr>
          <a:xfrm>
            <a:off x="8001000" y="2788920"/>
            <a:ext cx="3063240" cy="1600200"/>
          </a:xfrm>
          <a:prstGeom prst="roundRect">
            <a:avLst>
              <a:gd name="adj" fmla="val 8000"/>
            </a:avLst>
          </a:prstGeom>
          <a:solidFill>
            <a:srgbClr val="374151"/>
          </a:solidFill>
          <a:ln w="12700">
            <a:solidFill>
              <a:srgbClr val="374151"/>
            </a:solidFill>
            <a:prstDash val="solid"/>
          </a:ln>
          <a:effectLst>
            <a:outerShdw blurRad="15240" dist="15240" dir="2700000" algn="bl" rotWithShape="0">
              <a:srgbClr val="000000">
                <a:alpha val="18000"/>
              </a:srgbClr>
            </a:outerShdw>
          </a:effectLst>
        </p:spPr>
        <p:txBody>
          <a:bodyPr/>
          <a:lstStyle/>
          <a:p>
            <a:endParaRPr lang="en-US"/>
          </a:p>
        </p:txBody>
      </p:sp>
      <p:sp>
        <p:nvSpPr>
          <p:cNvPr id="12" name="Text 10"/>
          <p:cNvSpPr/>
          <p:nvPr/>
        </p:nvSpPr>
        <p:spPr>
          <a:xfrm>
            <a:off x="8229600" y="3063240"/>
            <a:ext cx="2606040" cy="219456"/>
          </a:xfrm>
          <a:prstGeom prst="rect">
            <a:avLst/>
          </a:prstGeom>
          <a:noFill/>
          <a:ln/>
        </p:spPr>
        <p:txBody>
          <a:bodyPr wrap="square" lIns="0" tIns="0" rIns="0" bIns="0" rtlCol="0" anchor="ctr"/>
          <a:lstStyle/>
          <a:p>
            <a:pPr marL="0" indent="0" algn="ctr">
              <a:buNone/>
            </a:pPr>
            <a:r>
              <a:rPr lang="en-US" sz="1450" b="1" dirty="0">
                <a:solidFill>
                  <a:srgbClr val="FFFFFF"/>
                </a:solidFill>
              </a:rPr>
              <a:t>Administration</a:t>
            </a:r>
            <a:endParaRPr lang="en-US" sz="1450" dirty="0"/>
          </a:p>
        </p:txBody>
      </p:sp>
      <p:sp>
        <p:nvSpPr>
          <p:cNvPr id="13" name="Text 11"/>
          <p:cNvSpPr/>
          <p:nvPr/>
        </p:nvSpPr>
        <p:spPr>
          <a:xfrm>
            <a:off x="8229600" y="3502152"/>
            <a:ext cx="2606040" cy="457200"/>
          </a:xfrm>
          <a:prstGeom prst="rect">
            <a:avLst/>
          </a:prstGeom>
          <a:noFill/>
          <a:ln/>
        </p:spPr>
        <p:txBody>
          <a:bodyPr wrap="square" lIns="254" tIns="254" rIns="254" bIns="254" rtlCol="0" anchor="ctr">
            <a:normAutofit/>
          </a:bodyPr>
          <a:lstStyle/>
          <a:p>
            <a:pPr marL="0" indent="0" algn="ctr">
              <a:buNone/>
            </a:pPr>
            <a:r>
              <a:rPr lang="en-US" sz="980" dirty="0">
                <a:solidFill>
                  <a:srgbClr val="FFFFFF"/>
                </a:solidFill>
              </a:rPr>
              <a:t>Questions about conduct, IDs, dress code, or campus expectations.</a:t>
            </a:r>
            <a:endParaRPr lang="en-US" sz="980" dirty="0"/>
          </a:p>
        </p:txBody>
      </p:sp>
      <p:sp>
        <p:nvSpPr>
          <p:cNvPr id="15" name="Text 13"/>
          <p:cNvSpPr/>
          <p:nvPr/>
        </p:nvSpPr>
        <p:spPr>
          <a:xfrm>
            <a:off x="1280160" y="5687568"/>
            <a:ext cx="9601200" cy="228600"/>
          </a:xfrm>
          <a:prstGeom prst="rect">
            <a:avLst/>
          </a:prstGeom>
          <a:noFill/>
          <a:ln/>
        </p:spPr>
        <p:txBody>
          <a:bodyPr wrap="square" lIns="0" tIns="0" rIns="0" bIns="0" rtlCol="0" anchor="ctr"/>
          <a:lstStyle/>
          <a:p>
            <a:pPr marL="0" indent="0" algn="ctr">
              <a:buNone/>
            </a:pPr>
            <a:r>
              <a:rPr lang="en-US" sz="2000" dirty="0">
                <a:solidFill>
                  <a:srgbClr val="FFFFFF"/>
                </a:solidFill>
              </a:rPr>
              <a:t>Thank you for partnering with us as your student begins high school.</a:t>
            </a:r>
            <a:endParaRPr lang="en-US" sz="2000" dirty="0"/>
          </a:p>
        </p:txBody>
      </p:sp>
      <p:sp>
        <p:nvSpPr>
          <p:cNvPr id="25" name="Slide Number Placeholder 0"/>
          <p:cNvSpPr>
            <a:spLocks noGrp="1"/>
          </p:cNvSpPr>
          <p:nvPr>
            <p:ph type="sldNum" sz="quarter" idx="4294967295"/>
          </p:nvPr>
        </p:nvSpPr>
        <p:spPr>
          <a:xfrm>
            <a:off x="11841480" y="6601968"/>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6B7280"/>
                </a:solidFill>
              </a:defRPr>
            </a:lvl1pPr>
          </a:lstStyle>
          <a:p>
            <a:pPr algn="l"/>
            <a:fld id="{F7021451-1387-4CA6-816F-3879F97B5CBC}" type="slidenum">
              <a:rPr lang="en-US" b="0"/>
              <a:t>25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2311</TotalTime>
  <Words>1873</Words>
  <Application>Microsoft Office PowerPoint</Application>
  <PresentationFormat>Widescreen</PresentationFormat>
  <Paragraphs>220</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Freshman Parent Night</dc:title>
  <dc:subject>Freshman Parent Night</dc:subject>
  <dc:creator>Boone, Erin A.</dc:creator>
  <cp:lastModifiedBy>Boone, Erin A.</cp:lastModifiedBy>
  <cp:revision>9</cp:revision>
  <cp:lastPrinted>2026-07-27T19:06:12Z</cp:lastPrinted>
  <dcterms:created xsi:type="dcterms:W3CDTF">2026-07-06T17:41:26Z</dcterms:created>
  <dcterms:modified xsi:type="dcterms:W3CDTF">2026-07-28T13:58:35Z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3e620b2-9f80-49f8-a5fb-2ca435d46189_Enabled">
    <vt:lpwstr>true</vt:lpwstr>
  </property>
  <property fmtid="{D5CDD505-2E9C-101B-9397-08002B2CF9AE}" pid="3" name="MSIP_Label_c3e620b2-9f80-49f8-a5fb-2ca435d46189_SetDate">
    <vt:lpwstr>2026-07-06T17:41:26Z</vt:lpwstr>
  </property>
  <property fmtid="{D5CDD505-2E9C-101B-9397-08002B2CF9AE}" pid="4" name="MSIP_Label_c3e620b2-9f80-49f8-a5fb-2ca435d46189_Method">
    <vt:lpwstr>Standard</vt:lpwstr>
  </property>
  <property fmtid="{D5CDD505-2E9C-101B-9397-08002B2CF9AE}" pid="5" name="MSIP_Label_c3e620b2-9f80-49f8-a5fb-2ca435d46189_Name">
    <vt:lpwstr>Internal</vt:lpwstr>
  </property>
  <property fmtid="{D5CDD505-2E9C-101B-9397-08002B2CF9AE}" pid="6" name="MSIP_Label_c3e620b2-9f80-49f8-a5fb-2ca435d46189_SiteId">
    <vt:lpwstr>93e9784b-3507-40ff-bc01-59ea8a1a7b71</vt:lpwstr>
  </property>
  <property fmtid="{D5CDD505-2E9C-101B-9397-08002B2CF9AE}" pid="7" name="MSIP_Label_c3e620b2-9f80-49f8-a5fb-2ca435d46189_ActionId">
    <vt:lpwstr>1f9a50ad-67c6-4b5b-9e82-d5f3d32f47ea</vt:lpwstr>
  </property>
  <property fmtid="{D5CDD505-2E9C-101B-9397-08002B2CF9AE}" pid="8" name="MSIP_Label_c3e620b2-9f80-49f8-a5fb-2ca435d46189_ContentBits">
    <vt:lpwstr>0</vt:lpwstr>
  </property>
</Properties>
</file>