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 id="2147483684" r:id="rId4"/>
  </p:sldMasterIdLst>
  <p:notesMasterIdLst>
    <p:notesMasterId r:id="rId39"/>
  </p:notesMasterIdLst>
  <p:sldIdLst>
    <p:sldId id="256" r:id="rId5"/>
    <p:sldId id="257" r:id="rId6"/>
    <p:sldId id="258" r:id="rId7"/>
    <p:sldId id="259" r:id="rId8"/>
    <p:sldId id="260" r:id="rId9"/>
    <p:sldId id="262" r:id="rId10"/>
    <p:sldId id="265" r:id="rId11"/>
    <p:sldId id="263" r:id="rId12"/>
    <p:sldId id="266" r:id="rId13"/>
    <p:sldId id="267" r:id="rId14"/>
    <p:sldId id="268" r:id="rId15"/>
    <p:sldId id="270" r:id="rId16"/>
    <p:sldId id="271" r:id="rId17"/>
    <p:sldId id="269" r:id="rId18"/>
    <p:sldId id="272" r:id="rId19"/>
    <p:sldId id="274" r:id="rId20"/>
    <p:sldId id="273" r:id="rId21"/>
    <p:sldId id="279" r:id="rId22"/>
    <p:sldId id="278" r:id="rId23"/>
    <p:sldId id="277" r:id="rId24"/>
    <p:sldId id="283" r:id="rId25"/>
    <p:sldId id="282" r:id="rId26"/>
    <p:sldId id="275" r:id="rId27"/>
    <p:sldId id="281" r:id="rId28"/>
    <p:sldId id="280" r:id="rId29"/>
    <p:sldId id="284" r:id="rId30"/>
    <p:sldId id="286" r:id="rId31"/>
    <p:sldId id="287" r:id="rId32"/>
    <p:sldId id="288" r:id="rId33"/>
    <p:sldId id="289" r:id="rId34"/>
    <p:sldId id="290" r:id="rId35"/>
    <p:sldId id="291" r:id="rId36"/>
    <p:sldId id="292" r:id="rId37"/>
    <p:sldId id="293" r:id="rId38"/>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3" roundtripDataSignature="AMtx7miwKrbFH038IbWjyn7Fo3ot1fPVK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157" autoAdjust="0"/>
  </p:normalViewPr>
  <p:slideViewPr>
    <p:cSldViewPr snapToGrid="0">
      <p:cViewPr varScale="1">
        <p:scale>
          <a:sx n="56" d="100"/>
          <a:sy n="56" d="100"/>
        </p:scale>
        <p:origin x="976"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customschemas.google.com/relationships/presentationmetadata" Target="metadata"/><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s>
</file>

<file path=ppt/diagrams/_rels/data1.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EFF474-6031-42AB-ABA1-05FBF9284028}" type="doc">
      <dgm:prSet loTypeId="urn:microsoft.com/office/officeart/2009/layout/CirclePictureHierarchy" loCatId="hierarchy" qsTypeId="urn:microsoft.com/office/officeart/2005/8/quickstyle/simple1" qsCatId="simple" csTypeId="urn:microsoft.com/office/officeart/2005/8/colors/accent1_2" csCatId="accent1" phldr="1"/>
      <dgm:spPr/>
      <dgm:t>
        <a:bodyPr/>
        <a:lstStyle/>
        <a:p>
          <a:endParaRPr lang="en-US"/>
        </a:p>
      </dgm:t>
    </dgm:pt>
    <dgm:pt modelId="{64A6F9DF-093F-4095-9B17-B9CF5512097C}">
      <dgm:prSet phldrT="[Text]" phldr="0" custT="1"/>
      <dgm:spPr/>
      <dgm:t>
        <a:bodyPr/>
        <a:lstStyle/>
        <a:p>
          <a:r>
            <a:rPr lang="en-US" sz="1600" b="1" dirty="0">
              <a:latin typeface="Calibri" panose="020F0502020204030204" pitchFamily="34" charset="0"/>
              <a:ea typeface="Calibri" panose="020F0502020204030204" pitchFamily="34" charset="0"/>
              <a:cs typeface="Calibri" panose="020F0502020204030204" pitchFamily="34" charset="0"/>
            </a:rPr>
            <a:t>		Greg Goins- Executive Director of Purchasing</a:t>
          </a:r>
        </a:p>
      </dgm:t>
    </dgm:pt>
    <dgm:pt modelId="{8AB846D2-C31B-4DBB-B597-91AC79ABD254}" type="parTrans" cxnId="{D5A0742A-B57B-4609-874E-1B177E67A144}">
      <dgm:prSet/>
      <dgm:spPr/>
      <dgm:t>
        <a:bodyPr/>
        <a:lstStyle/>
        <a:p>
          <a:endParaRPr lang="en-US"/>
        </a:p>
      </dgm:t>
    </dgm:pt>
    <dgm:pt modelId="{424CD6BB-BAB2-4D87-96C0-B9DCCC662449}" type="sibTrans" cxnId="{D5A0742A-B57B-4609-874E-1B177E67A144}">
      <dgm:prSet/>
      <dgm:spPr/>
      <dgm:t>
        <a:bodyPr/>
        <a:lstStyle/>
        <a:p>
          <a:endParaRPr lang="en-US"/>
        </a:p>
      </dgm:t>
    </dgm:pt>
    <dgm:pt modelId="{3934A89D-852F-4579-B898-54B439B0E68D}">
      <dgm:prSet phldrT="[Text]" phldr="0" custT="1"/>
      <dgm:spPr/>
      <dgm:t>
        <a:bodyPr/>
        <a:lstStyle/>
        <a:p>
          <a:r>
            <a:rPr lang="en-US" sz="1600" b="1" dirty="0">
              <a:latin typeface="Calibri" panose="020F0502020204030204" pitchFamily="34" charset="0"/>
              <a:ea typeface="Calibri" panose="020F0502020204030204" pitchFamily="34" charset="0"/>
              <a:cs typeface="Calibri" panose="020F0502020204030204" pitchFamily="34" charset="0"/>
            </a:rPr>
            <a:t>Lynn Lewis- Purchasing Supervisor</a:t>
          </a:r>
        </a:p>
      </dgm:t>
    </dgm:pt>
    <dgm:pt modelId="{290C61F5-7203-4B4F-8018-28E53496F801}" type="parTrans" cxnId="{D9DB8D79-6DB5-4B73-8ECA-8DEB7C8F934D}">
      <dgm:prSet/>
      <dgm:spPr/>
      <dgm:t>
        <a:bodyPr/>
        <a:lstStyle/>
        <a:p>
          <a:endParaRPr lang="en-US"/>
        </a:p>
      </dgm:t>
    </dgm:pt>
    <dgm:pt modelId="{10F40346-B5A0-4C52-A197-90CF927075A1}" type="sibTrans" cxnId="{D9DB8D79-6DB5-4B73-8ECA-8DEB7C8F934D}">
      <dgm:prSet/>
      <dgm:spPr/>
      <dgm:t>
        <a:bodyPr/>
        <a:lstStyle/>
        <a:p>
          <a:endParaRPr lang="en-US"/>
        </a:p>
      </dgm:t>
    </dgm:pt>
    <dgm:pt modelId="{63AB0B15-2A47-42A9-88B2-7DFC0903A063}">
      <dgm:prSet phldrT="[Text]" phldr="0" custT="1"/>
      <dgm:spPr/>
      <dgm:t>
        <a:bodyPr/>
        <a:lstStyle/>
        <a:p>
          <a:r>
            <a:rPr lang="en-US" sz="1600" b="1" dirty="0">
              <a:latin typeface="Calibri" panose="020F0502020204030204" pitchFamily="34" charset="0"/>
              <a:ea typeface="Calibri" panose="020F0502020204030204" pitchFamily="34" charset="0"/>
              <a:cs typeface="Calibri" panose="020F0502020204030204" pitchFamily="34" charset="0"/>
            </a:rPr>
            <a:t>                             Kesha Gossett Purchasing Assistant</a:t>
          </a:r>
        </a:p>
      </dgm:t>
    </dgm:pt>
    <dgm:pt modelId="{08527344-402D-4E32-88AF-86C188AB316C}" type="parTrans" cxnId="{7EA64CA1-C4E6-4656-8780-BD30E544D65B}">
      <dgm:prSet/>
      <dgm:spPr/>
      <dgm:t>
        <a:bodyPr/>
        <a:lstStyle/>
        <a:p>
          <a:endParaRPr lang="en-US"/>
        </a:p>
      </dgm:t>
    </dgm:pt>
    <dgm:pt modelId="{026BD571-AB98-49EC-91EC-DAEA8172FF99}" type="sibTrans" cxnId="{7EA64CA1-C4E6-4656-8780-BD30E544D65B}">
      <dgm:prSet/>
      <dgm:spPr/>
      <dgm:t>
        <a:bodyPr/>
        <a:lstStyle/>
        <a:p>
          <a:endParaRPr lang="en-US"/>
        </a:p>
      </dgm:t>
    </dgm:pt>
    <dgm:pt modelId="{5776F3BD-636B-4853-97F3-4D8865184C33}">
      <dgm:prSet phldrT="[Text]" phldr="0" custT="1"/>
      <dgm:spPr/>
      <dgm:t>
        <a:bodyPr/>
        <a:lstStyle/>
        <a:p>
          <a:r>
            <a:rPr lang="en-US" sz="1600" b="1" dirty="0">
              <a:latin typeface="Calibri" panose="020F0502020204030204" pitchFamily="34" charset="0"/>
              <a:ea typeface="Calibri" panose="020F0502020204030204" pitchFamily="34" charset="0"/>
              <a:cs typeface="Calibri" panose="020F0502020204030204" pitchFamily="34" charset="0"/>
            </a:rPr>
            <a:t>           Patty Nash Purchasing Assistant</a:t>
          </a:r>
        </a:p>
      </dgm:t>
    </dgm:pt>
    <dgm:pt modelId="{280E6D94-CF01-47D6-A1D2-9C6C984B827F}" type="parTrans" cxnId="{0AF2BF00-27B4-485F-8DE3-140D9A1CBB97}">
      <dgm:prSet/>
      <dgm:spPr/>
      <dgm:t>
        <a:bodyPr/>
        <a:lstStyle/>
        <a:p>
          <a:endParaRPr lang="en-US"/>
        </a:p>
      </dgm:t>
    </dgm:pt>
    <dgm:pt modelId="{C090B952-DD65-4C7D-A5E6-AB948AD0C1D1}" type="sibTrans" cxnId="{0AF2BF00-27B4-485F-8DE3-140D9A1CBB97}">
      <dgm:prSet/>
      <dgm:spPr/>
      <dgm:t>
        <a:bodyPr/>
        <a:lstStyle/>
        <a:p>
          <a:endParaRPr lang="en-US"/>
        </a:p>
      </dgm:t>
    </dgm:pt>
    <dgm:pt modelId="{00F9142C-BC59-49FA-9D35-0E9615605190}">
      <dgm:prSet phldrT="[Text]" phldr="0" custT="1"/>
      <dgm:spPr/>
      <dgm:t>
        <a:bodyPr/>
        <a:lstStyle/>
        <a:p>
          <a:r>
            <a:rPr lang="en-US" sz="1200" dirty="0">
              <a:latin typeface="Calibri" panose="020F0502020204030204" pitchFamily="34" charset="0"/>
              <a:ea typeface="Calibri" panose="020F0502020204030204" pitchFamily="34" charset="0"/>
              <a:cs typeface="Calibri" panose="020F0502020204030204" pitchFamily="34" charset="0"/>
            </a:rPr>
            <a:t> </a:t>
          </a:r>
        </a:p>
        <a:p>
          <a:endParaRPr lang="en-US" sz="1600" b="1" dirty="0">
            <a:latin typeface="Calibri" panose="020F0502020204030204" pitchFamily="34" charset="0"/>
            <a:ea typeface="Calibri" panose="020F0502020204030204" pitchFamily="34" charset="0"/>
            <a:cs typeface="Calibri" panose="020F0502020204030204" pitchFamily="34" charset="0"/>
          </a:endParaRPr>
        </a:p>
        <a:p>
          <a:endParaRPr lang="en-US" sz="1600" b="1" dirty="0">
            <a:latin typeface="Calibri" panose="020F0502020204030204" pitchFamily="34" charset="0"/>
            <a:ea typeface="Calibri" panose="020F0502020204030204" pitchFamily="34" charset="0"/>
            <a:cs typeface="Calibri" panose="020F0502020204030204" pitchFamily="34" charset="0"/>
          </a:endParaRPr>
        </a:p>
        <a:p>
          <a:endParaRPr lang="en-US" sz="1600" b="1" dirty="0">
            <a:latin typeface="Calibri" panose="020F0502020204030204" pitchFamily="34" charset="0"/>
            <a:ea typeface="Calibri" panose="020F0502020204030204" pitchFamily="34" charset="0"/>
            <a:cs typeface="Calibri" panose="020F0502020204030204" pitchFamily="34" charset="0"/>
          </a:endParaRPr>
        </a:p>
        <a:p>
          <a:r>
            <a:rPr lang="en-US" sz="1600" b="1" dirty="0">
              <a:latin typeface="Calibri" panose="020F0502020204030204" pitchFamily="34" charset="0"/>
              <a:ea typeface="Calibri" panose="020F0502020204030204" pitchFamily="34" charset="0"/>
              <a:cs typeface="Calibri" panose="020F0502020204030204" pitchFamily="34" charset="0"/>
            </a:rPr>
            <a:t>Tonya Tookes-Kay Purchasing Lead</a:t>
          </a:r>
        </a:p>
      </dgm:t>
    </dgm:pt>
    <dgm:pt modelId="{E36D0441-F15A-44A9-9406-BC141DA48FF2}" type="parTrans" cxnId="{40271E52-0CD9-4A76-A78C-38836117C229}">
      <dgm:prSet/>
      <dgm:spPr/>
      <dgm:t>
        <a:bodyPr/>
        <a:lstStyle/>
        <a:p>
          <a:endParaRPr lang="en-US"/>
        </a:p>
      </dgm:t>
    </dgm:pt>
    <dgm:pt modelId="{B521232F-8F1C-48E5-A652-9DCC8D279E12}" type="sibTrans" cxnId="{40271E52-0CD9-4A76-A78C-38836117C229}">
      <dgm:prSet/>
      <dgm:spPr/>
      <dgm:t>
        <a:bodyPr/>
        <a:lstStyle/>
        <a:p>
          <a:endParaRPr lang="en-US"/>
        </a:p>
      </dgm:t>
    </dgm:pt>
    <dgm:pt modelId="{A877BA6C-49EA-4F2E-A5B7-EAFCB778D825}" type="pres">
      <dgm:prSet presAssocID="{A3EFF474-6031-42AB-ABA1-05FBF9284028}" presName="hierChild1" presStyleCnt="0">
        <dgm:presLayoutVars>
          <dgm:chPref val="1"/>
          <dgm:dir/>
          <dgm:animOne val="branch"/>
          <dgm:animLvl val="lvl"/>
          <dgm:resizeHandles/>
        </dgm:presLayoutVars>
      </dgm:prSet>
      <dgm:spPr/>
    </dgm:pt>
    <dgm:pt modelId="{FE50C992-8A9C-4258-9D33-38E7337ED295}" type="pres">
      <dgm:prSet presAssocID="{64A6F9DF-093F-4095-9B17-B9CF5512097C}" presName="hierRoot1" presStyleCnt="0"/>
      <dgm:spPr/>
    </dgm:pt>
    <dgm:pt modelId="{8F0418D2-9E15-494B-B6D9-B66E6CFF2455}" type="pres">
      <dgm:prSet presAssocID="{64A6F9DF-093F-4095-9B17-B9CF5512097C}" presName="composite" presStyleCnt="0"/>
      <dgm:spPr/>
    </dgm:pt>
    <dgm:pt modelId="{79D7ECB4-2CFF-4914-BA5B-48519438C72D}" type="pres">
      <dgm:prSet presAssocID="{64A6F9DF-093F-4095-9B17-B9CF5512097C}" presName="image" presStyleLbl="node0" presStyleIdx="0" presStyleCnt="1" custLinFactNeighborX="-48512" custLinFactNeighborY="462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chool boy with solid fill"/>
        </a:ext>
      </dgm:extLst>
    </dgm:pt>
    <dgm:pt modelId="{F3B44034-E881-4E82-84C5-AB656767382A}" type="pres">
      <dgm:prSet presAssocID="{64A6F9DF-093F-4095-9B17-B9CF5512097C}" presName="text" presStyleLbl="revTx" presStyleIdx="0" presStyleCnt="5" custScaleX="449530" custScaleY="44137" custLinFactNeighborX="49339">
        <dgm:presLayoutVars>
          <dgm:chPref val="3"/>
        </dgm:presLayoutVars>
      </dgm:prSet>
      <dgm:spPr/>
    </dgm:pt>
    <dgm:pt modelId="{0C460566-06DA-4047-A1B8-68F294ACA93C}" type="pres">
      <dgm:prSet presAssocID="{64A6F9DF-093F-4095-9B17-B9CF5512097C}" presName="hierChild2" presStyleCnt="0"/>
      <dgm:spPr/>
    </dgm:pt>
    <dgm:pt modelId="{71407F6D-34B3-4825-86F3-8BDFF303E3C5}" type="pres">
      <dgm:prSet presAssocID="{290C61F5-7203-4B4F-8018-28E53496F801}" presName="Name10" presStyleLbl="parChTrans1D2" presStyleIdx="0" presStyleCnt="2"/>
      <dgm:spPr/>
    </dgm:pt>
    <dgm:pt modelId="{0659AA9B-90E7-4613-B1D8-2B801CC3A4A0}" type="pres">
      <dgm:prSet presAssocID="{3934A89D-852F-4579-B898-54B439B0E68D}" presName="hierRoot2" presStyleCnt="0"/>
      <dgm:spPr/>
    </dgm:pt>
    <dgm:pt modelId="{7BC8ACED-ACAD-40B0-8E0F-E5F65369BA3E}" type="pres">
      <dgm:prSet presAssocID="{3934A89D-852F-4579-B898-54B439B0E68D}" presName="composite2" presStyleCnt="0"/>
      <dgm:spPr/>
    </dgm:pt>
    <dgm:pt modelId="{41CC3307-885F-48A2-985C-344AFDD74596}" type="pres">
      <dgm:prSet presAssocID="{3934A89D-852F-4579-B898-54B439B0E68D}" presName="image2" presStyleLbl="node2" presStyleIdx="0" presStyleCnt="2" custLinFactX="-91823" custLinFactNeighborX="-100000" custLinFactNeighborY="-12110"/>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emale Profile with solid fill"/>
        </a:ext>
      </dgm:extLst>
    </dgm:pt>
    <dgm:pt modelId="{185473BA-80DB-4DD9-94E0-6EEA865EB3E1}" type="pres">
      <dgm:prSet presAssocID="{3934A89D-852F-4579-B898-54B439B0E68D}" presName="text2" presStyleLbl="revTx" presStyleIdx="1" presStyleCnt="5" custScaleX="207289" custScaleY="43656" custLinFactNeighborX="-68729" custLinFactNeighborY="1690">
        <dgm:presLayoutVars>
          <dgm:chPref val="3"/>
        </dgm:presLayoutVars>
      </dgm:prSet>
      <dgm:spPr/>
    </dgm:pt>
    <dgm:pt modelId="{BEB7C688-D1DE-4CDF-8C20-FB1E53EB69ED}" type="pres">
      <dgm:prSet presAssocID="{3934A89D-852F-4579-B898-54B439B0E68D}" presName="hierChild3" presStyleCnt="0"/>
      <dgm:spPr/>
    </dgm:pt>
    <dgm:pt modelId="{5E40D568-74FB-43EA-885F-61A672DCAD7A}" type="pres">
      <dgm:prSet presAssocID="{08527344-402D-4E32-88AF-86C188AB316C}" presName="Name17" presStyleLbl="parChTrans1D3" presStyleIdx="0" presStyleCnt="2"/>
      <dgm:spPr/>
    </dgm:pt>
    <dgm:pt modelId="{6098B57F-53CF-4EC2-9DFD-F3AD17A41A6B}" type="pres">
      <dgm:prSet presAssocID="{63AB0B15-2A47-42A9-88B2-7DFC0903A063}" presName="hierRoot3" presStyleCnt="0"/>
      <dgm:spPr/>
    </dgm:pt>
    <dgm:pt modelId="{73423D7D-A447-4558-BDA2-C905B0F21578}" type="pres">
      <dgm:prSet presAssocID="{63AB0B15-2A47-42A9-88B2-7DFC0903A063}" presName="composite3" presStyleCnt="0"/>
      <dgm:spPr/>
    </dgm:pt>
    <dgm:pt modelId="{DF761879-C06C-4CD4-A19B-0D94A5979F18}" type="pres">
      <dgm:prSet presAssocID="{63AB0B15-2A47-42A9-88B2-7DFC0903A063}" presName="image3" presStyleLbl="node3" presStyleIdx="0" presStyleCnt="2"/>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emale Profile with solid fill"/>
        </a:ext>
      </dgm:extLst>
    </dgm:pt>
    <dgm:pt modelId="{AE6A875E-C356-4E39-AC8C-D34F3641909D}" type="pres">
      <dgm:prSet presAssocID="{63AB0B15-2A47-42A9-88B2-7DFC0903A063}" presName="text3" presStyleLbl="revTx" presStyleIdx="2" presStyleCnt="5" custScaleX="294892">
        <dgm:presLayoutVars>
          <dgm:chPref val="3"/>
        </dgm:presLayoutVars>
      </dgm:prSet>
      <dgm:spPr/>
    </dgm:pt>
    <dgm:pt modelId="{32E4E272-AEEA-4883-9129-49FEDE487394}" type="pres">
      <dgm:prSet presAssocID="{63AB0B15-2A47-42A9-88B2-7DFC0903A063}" presName="hierChild4" presStyleCnt="0"/>
      <dgm:spPr/>
    </dgm:pt>
    <dgm:pt modelId="{C1CE2DA8-5CA3-44C2-920E-B4D40478B588}" type="pres">
      <dgm:prSet presAssocID="{280E6D94-CF01-47D6-A1D2-9C6C984B827F}" presName="Name17" presStyleLbl="parChTrans1D3" presStyleIdx="1" presStyleCnt="2"/>
      <dgm:spPr/>
    </dgm:pt>
    <dgm:pt modelId="{1DA0B2B5-F8C2-4463-9EAC-7DE8D4541C44}" type="pres">
      <dgm:prSet presAssocID="{5776F3BD-636B-4853-97F3-4D8865184C33}" presName="hierRoot3" presStyleCnt="0"/>
      <dgm:spPr/>
    </dgm:pt>
    <dgm:pt modelId="{F321493F-C62E-4AD6-B125-B8CD1FBE487B}" type="pres">
      <dgm:prSet presAssocID="{5776F3BD-636B-4853-97F3-4D8865184C33}" presName="composite3" presStyleCnt="0"/>
      <dgm:spPr/>
    </dgm:pt>
    <dgm:pt modelId="{50C5D8FD-F8D7-4518-A487-5941FB061C83}" type="pres">
      <dgm:prSet presAssocID="{5776F3BD-636B-4853-97F3-4D8865184C33}" presName="image3" presStyleLbl="node3" presStyleIdx="1" presStyleCnt="2" custLinFactX="-41541" custLinFactNeighborX="-100000" custLinFactNeighborY="-12026"/>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emale Profile with solid fill"/>
        </a:ext>
      </dgm:extLst>
    </dgm:pt>
    <dgm:pt modelId="{A0355A25-38A9-42F5-8300-BF5AD8946BBA}" type="pres">
      <dgm:prSet presAssocID="{5776F3BD-636B-4853-97F3-4D8865184C33}" presName="text3" presStyleLbl="revTx" presStyleIdx="3" presStyleCnt="5" custScaleX="371451">
        <dgm:presLayoutVars>
          <dgm:chPref val="3"/>
        </dgm:presLayoutVars>
      </dgm:prSet>
      <dgm:spPr/>
    </dgm:pt>
    <dgm:pt modelId="{2DE0FC1A-AACD-4DDE-B6FD-099F2CC7EE05}" type="pres">
      <dgm:prSet presAssocID="{5776F3BD-636B-4853-97F3-4D8865184C33}" presName="hierChild4" presStyleCnt="0"/>
      <dgm:spPr/>
    </dgm:pt>
    <dgm:pt modelId="{E3D0C3DC-B60C-4E51-947C-6AB019EC65B5}" type="pres">
      <dgm:prSet presAssocID="{E36D0441-F15A-44A9-9406-BC141DA48FF2}" presName="Name10" presStyleLbl="parChTrans1D2" presStyleIdx="1" presStyleCnt="2"/>
      <dgm:spPr/>
    </dgm:pt>
    <dgm:pt modelId="{8D793F7E-E66A-481D-921F-D8902BB4C9D9}" type="pres">
      <dgm:prSet presAssocID="{00F9142C-BC59-49FA-9D35-0E9615605190}" presName="hierRoot2" presStyleCnt="0"/>
      <dgm:spPr/>
    </dgm:pt>
    <dgm:pt modelId="{254D076D-7807-4AAA-9738-2B34E7FC03B9}" type="pres">
      <dgm:prSet presAssocID="{00F9142C-BC59-49FA-9D35-0E9615605190}" presName="composite2" presStyleCnt="0"/>
      <dgm:spPr/>
    </dgm:pt>
    <dgm:pt modelId="{EB8BDB88-A975-41C5-AAAC-97F51CA9C62C}" type="pres">
      <dgm:prSet presAssocID="{00F9142C-BC59-49FA-9D35-0E9615605190}" presName="image2" presStyleLbl="node2" presStyleIdx="1" presStyleCnt="2" custLinFactX="-67445" custLinFactNeighborX="-100000" custLinFactNeighborY="42849"/>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Female Profile with solid fill"/>
        </a:ext>
      </dgm:extLst>
    </dgm:pt>
    <dgm:pt modelId="{B6362957-278E-44EE-9ABA-8642EF8DF10D}" type="pres">
      <dgm:prSet presAssocID="{00F9142C-BC59-49FA-9D35-0E9615605190}" presName="text2" presStyleLbl="revTx" presStyleIdx="4" presStyleCnt="5" custScaleX="292233" custLinFactNeighborX="-23436" custLinFactNeighborY="-381">
        <dgm:presLayoutVars>
          <dgm:chPref val="3"/>
        </dgm:presLayoutVars>
      </dgm:prSet>
      <dgm:spPr/>
    </dgm:pt>
    <dgm:pt modelId="{FA978578-CE6D-4849-8DCA-11ED4A467498}" type="pres">
      <dgm:prSet presAssocID="{00F9142C-BC59-49FA-9D35-0E9615605190}" presName="hierChild3" presStyleCnt="0"/>
      <dgm:spPr/>
    </dgm:pt>
  </dgm:ptLst>
  <dgm:cxnLst>
    <dgm:cxn modelId="{0AF2BF00-27B4-485F-8DE3-140D9A1CBB97}" srcId="{3934A89D-852F-4579-B898-54B439B0E68D}" destId="{5776F3BD-636B-4853-97F3-4D8865184C33}" srcOrd="1" destOrd="0" parTransId="{280E6D94-CF01-47D6-A1D2-9C6C984B827F}" sibTransId="{C090B952-DD65-4C7D-A5E6-AB948AD0C1D1}"/>
    <dgm:cxn modelId="{60B0DC0A-53A9-454C-A694-AF26CB516143}" type="presOf" srcId="{08527344-402D-4E32-88AF-86C188AB316C}" destId="{5E40D568-74FB-43EA-885F-61A672DCAD7A}" srcOrd="0" destOrd="0" presId="urn:microsoft.com/office/officeart/2009/layout/CirclePictureHierarchy"/>
    <dgm:cxn modelId="{D5A0742A-B57B-4609-874E-1B177E67A144}" srcId="{A3EFF474-6031-42AB-ABA1-05FBF9284028}" destId="{64A6F9DF-093F-4095-9B17-B9CF5512097C}" srcOrd="0" destOrd="0" parTransId="{8AB846D2-C31B-4DBB-B597-91AC79ABD254}" sibTransId="{424CD6BB-BAB2-4D87-96C0-B9DCCC662449}"/>
    <dgm:cxn modelId="{EFCA1B2E-A40B-4CC7-ABB7-72441AB4381C}" type="presOf" srcId="{290C61F5-7203-4B4F-8018-28E53496F801}" destId="{71407F6D-34B3-4825-86F3-8BDFF303E3C5}" srcOrd="0" destOrd="0" presId="urn:microsoft.com/office/officeart/2009/layout/CirclePictureHierarchy"/>
    <dgm:cxn modelId="{1CCBFE3B-A629-44C3-95CA-0A1A7A3407F0}" type="presOf" srcId="{3934A89D-852F-4579-B898-54B439B0E68D}" destId="{185473BA-80DB-4DD9-94E0-6EEA865EB3E1}" srcOrd="0" destOrd="0" presId="urn:microsoft.com/office/officeart/2009/layout/CirclePictureHierarchy"/>
    <dgm:cxn modelId="{8E346967-34B0-42EB-B350-E8CC9FD3DC85}" type="presOf" srcId="{63AB0B15-2A47-42A9-88B2-7DFC0903A063}" destId="{AE6A875E-C356-4E39-AC8C-D34F3641909D}" srcOrd="0" destOrd="0" presId="urn:microsoft.com/office/officeart/2009/layout/CirclePictureHierarchy"/>
    <dgm:cxn modelId="{40271E52-0CD9-4A76-A78C-38836117C229}" srcId="{64A6F9DF-093F-4095-9B17-B9CF5512097C}" destId="{00F9142C-BC59-49FA-9D35-0E9615605190}" srcOrd="1" destOrd="0" parTransId="{E36D0441-F15A-44A9-9406-BC141DA48FF2}" sibTransId="{B521232F-8F1C-48E5-A652-9DCC8D279E12}"/>
    <dgm:cxn modelId="{FC3DCD52-1E1E-4EC9-91D5-C3296E7D95F4}" type="presOf" srcId="{00F9142C-BC59-49FA-9D35-0E9615605190}" destId="{B6362957-278E-44EE-9ABA-8642EF8DF10D}" srcOrd="0" destOrd="0" presId="urn:microsoft.com/office/officeart/2009/layout/CirclePictureHierarchy"/>
    <dgm:cxn modelId="{D9DB8D79-6DB5-4B73-8ECA-8DEB7C8F934D}" srcId="{64A6F9DF-093F-4095-9B17-B9CF5512097C}" destId="{3934A89D-852F-4579-B898-54B439B0E68D}" srcOrd="0" destOrd="0" parTransId="{290C61F5-7203-4B4F-8018-28E53496F801}" sibTransId="{10F40346-B5A0-4C52-A197-90CF927075A1}"/>
    <dgm:cxn modelId="{82B65D97-9C61-4148-97AA-CB427234B5ED}" type="presOf" srcId="{64A6F9DF-093F-4095-9B17-B9CF5512097C}" destId="{F3B44034-E881-4E82-84C5-AB656767382A}" srcOrd="0" destOrd="0" presId="urn:microsoft.com/office/officeart/2009/layout/CirclePictureHierarchy"/>
    <dgm:cxn modelId="{7EA64CA1-C4E6-4656-8780-BD30E544D65B}" srcId="{3934A89D-852F-4579-B898-54B439B0E68D}" destId="{63AB0B15-2A47-42A9-88B2-7DFC0903A063}" srcOrd="0" destOrd="0" parTransId="{08527344-402D-4E32-88AF-86C188AB316C}" sibTransId="{026BD571-AB98-49EC-91EC-DAEA8172FF99}"/>
    <dgm:cxn modelId="{D95569AA-D653-473F-B3E1-80BCDEF4CFEC}" type="presOf" srcId="{A3EFF474-6031-42AB-ABA1-05FBF9284028}" destId="{A877BA6C-49EA-4F2E-A5B7-EAFCB778D825}" srcOrd="0" destOrd="0" presId="urn:microsoft.com/office/officeart/2009/layout/CirclePictureHierarchy"/>
    <dgm:cxn modelId="{19BFCFB7-7E23-481B-B884-8242EDE934C5}" type="presOf" srcId="{5776F3BD-636B-4853-97F3-4D8865184C33}" destId="{A0355A25-38A9-42F5-8300-BF5AD8946BBA}" srcOrd="0" destOrd="0" presId="urn:microsoft.com/office/officeart/2009/layout/CirclePictureHierarchy"/>
    <dgm:cxn modelId="{467400C2-6C04-45E4-9EB9-F185C9295162}" type="presOf" srcId="{E36D0441-F15A-44A9-9406-BC141DA48FF2}" destId="{E3D0C3DC-B60C-4E51-947C-6AB019EC65B5}" srcOrd="0" destOrd="0" presId="urn:microsoft.com/office/officeart/2009/layout/CirclePictureHierarchy"/>
    <dgm:cxn modelId="{48A65DE3-3D6F-4DF9-BF52-2EB1EE4C4352}" type="presOf" srcId="{280E6D94-CF01-47D6-A1D2-9C6C984B827F}" destId="{C1CE2DA8-5CA3-44C2-920E-B4D40478B588}" srcOrd="0" destOrd="0" presId="urn:microsoft.com/office/officeart/2009/layout/CirclePictureHierarchy"/>
    <dgm:cxn modelId="{4ECB6B61-7D76-48F7-BF86-BE63E05B21F9}" type="presParOf" srcId="{A877BA6C-49EA-4F2E-A5B7-EAFCB778D825}" destId="{FE50C992-8A9C-4258-9D33-38E7337ED295}" srcOrd="0" destOrd="0" presId="urn:microsoft.com/office/officeart/2009/layout/CirclePictureHierarchy"/>
    <dgm:cxn modelId="{0C2CF4CB-ED5A-4089-9E9D-4C39ECFC29E5}" type="presParOf" srcId="{FE50C992-8A9C-4258-9D33-38E7337ED295}" destId="{8F0418D2-9E15-494B-B6D9-B66E6CFF2455}" srcOrd="0" destOrd="0" presId="urn:microsoft.com/office/officeart/2009/layout/CirclePictureHierarchy"/>
    <dgm:cxn modelId="{6C65EFDC-E274-4F91-B26D-6CB6DA044D92}" type="presParOf" srcId="{8F0418D2-9E15-494B-B6D9-B66E6CFF2455}" destId="{79D7ECB4-2CFF-4914-BA5B-48519438C72D}" srcOrd="0" destOrd="0" presId="urn:microsoft.com/office/officeart/2009/layout/CirclePictureHierarchy"/>
    <dgm:cxn modelId="{9BFFE2AA-7F44-4ADD-B77D-B58EF84C00AF}" type="presParOf" srcId="{8F0418D2-9E15-494B-B6D9-B66E6CFF2455}" destId="{F3B44034-E881-4E82-84C5-AB656767382A}" srcOrd="1" destOrd="0" presId="urn:microsoft.com/office/officeart/2009/layout/CirclePictureHierarchy"/>
    <dgm:cxn modelId="{D1C6DF78-109F-44CD-8AB3-680639751886}" type="presParOf" srcId="{FE50C992-8A9C-4258-9D33-38E7337ED295}" destId="{0C460566-06DA-4047-A1B8-68F294ACA93C}" srcOrd="1" destOrd="0" presId="urn:microsoft.com/office/officeart/2009/layout/CirclePictureHierarchy"/>
    <dgm:cxn modelId="{9821843D-5504-4810-8635-7C8BCB2CF505}" type="presParOf" srcId="{0C460566-06DA-4047-A1B8-68F294ACA93C}" destId="{71407F6D-34B3-4825-86F3-8BDFF303E3C5}" srcOrd="0" destOrd="0" presId="urn:microsoft.com/office/officeart/2009/layout/CirclePictureHierarchy"/>
    <dgm:cxn modelId="{A2EC44BF-FC27-497D-AF34-3D6515C7252E}" type="presParOf" srcId="{0C460566-06DA-4047-A1B8-68F294ACA93C}" destId="{0659AA9B-90E7-4613-B1D8-2B801CC3A4A0}" srcOrd="1" destOrd="0" presId="urn:microsoft.com/office/officeart/2009/layout/CirclePictureHierarchy"/>
    <dgm:cxn modelId="{51A5C851-7A7D-4FA4-906A-30B8C3EF3B0B}" type="presParOf" srcId="{0659AA9B-90E7-4613-B1D8-2B801CC3A4A0}" destId="{7BC8ACED-ACAD-40B0-8E0F-E5F65369BA3E}" srcOrd="0" destOrd="0" presId="urn:microsoft.com/office/officeart/2009/layout/CirclePictureHierarchy"/>
    <dgm:cxn modelId="{57E53379-7988-430F-B178-377488D741EE}" type="presParOf" srcId="{7BC8ACED-ACAD-40B0-8E0F-E5F65369BA3E}" destId="{41CC3307-885F-48A2-985C-344AFDD74596}" srcOrd="0" destOrd="0" presId="urn:microsoft.com/office/officeart/2009/layout/CirclePictureHierarchy"/>
    <dgm:cxn modelId="{310F82F0-B166-45BC-AD7F-72B61C8BA3ED}" type="presParOf" srcId="{7BC8ACED-ACAD-40B0-8E0F-E5F65369BA3E}" destId="{185473BA-80DB-4DD9-94E0-6EEA865EB3E1}" srcOrd="1" destOrd="0" presId="urn:microsoft.com/office/officeart/2009/layout/CirclePictureHierarchy"/>
    <dgm:cxn modelId="{6C0669AC-CEC7-414B-B632-3265C383B77E}" type="presParOf" srcId="{0659AA9B-90E7-4613-B1D8-2B801CC3A4A0}" destId="{BEB7C688-D1DE-4CDF-8C20-FB1E53EB69ED}" srcOrd="1" destOrd="0" presId="urn:microsoft.com/office/officeart/2009/layout/CirclePictureHierarchy"/>
    <dgm:cxn modelId="{E45BF80F-0239-4C4E-B1BA-E5CBA83510CB}" type="presParOf" srcId="{BEB7C688-D1DE-4CDF-8C20-FB1E53EB69ED}" destId="{5E40D568-74FB-43EA-885F-61A672DCAD7A}" srcOrd="0" destOrd="0" presId="urn:microsoft.com/office/officeart/2009/layout/CirclePictureHierarchy"/>
    <dgm:cxn modelId="{EED1A7E9-CAC9-43B5-8B4E-FD5A494A3CDC}" type="presParOf" srcId="{BEB7C688-D1DE-4CDF-8C20-FB1E53EB69ED}" destId="{6098B57F-53CF-4EC2-9DFD-F3AD17A41A6B}" srcOrd="1" destOrd="0" presId="urn:microsoft.com/office/officeart/2009/layout/CirclePictureHierarchy"/>
    <dgm:cxn modelId="{38A38CA2-94B3-4FEF-BB1F-7096599810B9}" type="presParOf" srcId="{6098B57F-53CF-4EC2-9DFD-F3AD17A41A6B}" destId="{73423D7D-A447-4558-BDA2-C905B0F21578}" srcOrd="0" destOrd="0" presId="urn:microsoft.com/office/officeart/2009/layout/CirclePictureHierarchy"/>
    <dgm:cxn modelId="{E604EAE5-AC01-4068-B152-ADEFF52E8602}" type="presParOf" srcId="{73423D7D-A447-4558-BDA2-C905B0F21578}" destId="{DF761879-C06C-4CD4-A19B-0D94A5979F18}" srcOrd="0" destOrd="0" presId="urn:microsoft.com/office/officeart/2009/layout/CirclePictureHierarchy"/>
    <dgm:cxn modelId="{9DF2E6B2-1CE3-40C3-9A5E-0CBD63E88986}" type="presParOf" srcId="{73423D7D-A447-4558-BDA2-C905B0F21578}" destId="{AE6A875E-C356-4E39-AC8C-D34F3641909D}" srcOrd="1" destOrd="0" presId="urn:microsoft.com/office/officeart/2009/layout/CirclePictureHierarchy"/>
    <dgm:cxn modelId="{C1B87E67-3831-48AA-9CE0-EBD685DA6017}" type="presParOf" srcId="{6098B57F-53CF-4EC2-9DFD-F3AD17A41A6B}" destId="{32E4E272-AEEA-4883-9129-49FEDE487394}" srcOrd="1" destOrd="0" presId="urn:microsoft.com/office/officeart/2009/layout/CirclePictureHierarchy"/>
    <dgm:cxn modelId="{95FFFE91-0E4B-4B4C-8BF6-9EAF46A91D26}" type="presParOf" srcId="{BEB7C688-D1DE-4CDF-8C20-FB1E53EB69ED}" destId="{C1CE2DA8-5CA3-44C2-920E-B4D40478B588}" srcOrd="2" destOrd="0" presId="urn:microsoft.com/office/officeart/2009/layout/CirclePictureHierarchy"/>
    <dgm:cxn modelId="{DB194152-38E3-4A76-8F56-66AD5E0CBE70}" type="presParOf" srcId="{BEB7C688-D1DE-4CDF-8C20-FB1E53EB69ED}" destId="{1DA0B2B5-F8C2-4463-9EAC-7DE8D4541C44}" srcOrd="3" destOrd="0" presId="urn:microsoft.com/office/officeart/2009/layout/CirclePictureHierarchy"/>
    <dgm:cxn modelId="{B78D899B-0650-4CAF-AA70-C548294C7122}" type="presParOf" srcId="{1DA0B2B5-F8C2-4463-9EAC-7DE8D4541C44}" destId="{F321493F-C62E-4AD6-B125-B8CD1FBE487B}" srcOrd="0" destOrd="0" presId="urn:microsoft.com/office/officeart/2009/layout/CirclePictureHierarchy"/>
    <dgm:cxn modelId="{145E9A07-5E52-48C8-B527-F237F4846648}" type="presParOf" srcId="{F321493F-C62E-4AD6-B125-B8CD1FBE487B}" destId="{50C5D8FD-F8D7-4518-A487-5941FB061C83}" srcOrd="0" destOrd="0" presId="urn:microsoft.com/office/officeart/2009/layout/CirclePictureHierarchy"/>
    <dgm:cxn modelId="{EFBD580C-179F-4F16-A560-1F41CE4323C1}" type="presParOf" srcId="{F321493F-C62E-4AD6-B125-B8CD1FBE487B}" destId="{A0355A25-38A9-42F5-8300-BF5AD8946BBA}" srcOrd="1" destOrd="0" presId="urn:microsoft.com/office/officeart/2009/layout/CirclePictureHierarchy"/>
    <dgm:cxn modelId="{C110534F-2172-4F63-AD48-8DB31051D1E3}" type="presParOf" srcId="{1DA0B2B5-F8C2-4463-9EAC-7DE8D4541C44}" destId="{2DE0FC1A-AACD-4DDE-B6FD-099F2CC7EE05}" srcOrd="1" destOrd="0" presId="urn:microsoft.com/office/officeart/2009/layout/CirclePictureHierarchy"/>
    <dgm:cxn modelId="{03AA8223-AA41-4D1C-BF34-06E7728B401D}" type="presParOf" srcId="{0C460566-06DA-4047-A1B8-68F294ACA93C}" destId="{E3D0C3DC-B60C-4E51-947C-6AB019EC65B5}" srcOrd="2" destOrd="0" presId="urn:microsoft.com/office/officeart/2009/layout/CirclePictureHierarchy"/>
    <dgm:cxn modelId="{FD994A93-FD43-42FE-946C-11B83EF8A86B}" type="presParOf" srcId="{0C460566-06DA-4047-A1B8-68F294ACA93C}" destId="{8D793F7E-E66A-481D-921F-D8902BB4C9D9}" srcOrd="3" destOrd="0" presId="urn:microsoft.com/office/officeart/2009/layout/CirclePictureHierarchy"/>
    <dgm:cxn modelId="{4DCACEFC-D4B0-46C0-B0CE-F78CF6CD6D99}" type="presParOf" srcId="{8D793F7E-E66A-481D-921F-D8902BB4C9D9}" destId="{254D076D-7807-4AAA-9738-2B34E7FC03B9}" srcOrd="0" destOrd="0" presId="urn:microsoft.com/office/officeart/2009/layout/CirclePictureHierarchy"/>
    <dgm:cxn modelId="{ECE25DCA-BF70-498D-B2EB-F32C202704C9}" type="presParOf" srcId="{254D076D-7807-4AAA-9738-2B34E7FC03B9}" destId="{EB8BDB88-A975-41C5-AAAC-97F51CA9C62C}" srcOrd="0" destOrd="0" presId="urn:microsoft.com/office/officeart/2009/layout/CirclePictureHierarchy"/>
    <dgm:cxn modelId="{8BCBE694-0F57-4621-A99D-573880A9024A}" type="presParOf" srcId="{254D076D-7807-4AAA-9738-2B34E7FC03B9}" destId="{B6362957-278E-44EE-9ABA-8642EF8DF10D}" srcOrd="1" destOrd="0" presId="urn:microsoft.com/office/officeart/2009/layout/CirclePictureHierarchy"/>
    <dgm:cxn modelId="{724BD41C-86BF-4572-B2B3-210FBD498F7E}" type="presParOf" srcId="{8D793F7E-E66A-481D-921F-D8902BB4C9D9}" destId="{FA978578-CE6D-4849-8DCA-11ED4A467498}" srcOrd="1" destOrd="0" presId="urn:microsoft.com/office/officeart/2009/layout/CirclePictureHierarchy"/>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D0C3DC-B60C-4E51-947C-6AB019EC65B5}">
      <dsp:nvSpPr>
        <dsp:cNvPr id="0" name=""/>
        <dsp:cNvSpPr/>
      </dsp:nvSpPr>
      <dsp:spPr>
        <a:xfrm>
          <a:off x="5876924" y="1281462"/>
          <a:ext cx="605414" cy="717885"/>
        </a:xfrm>
        <a:custGeom>
          <a:avLst/>
          <a:gdLst/>
          <a:ahLst/>
          <a:cxnLst/>
          <a:rect l="0" t="0" r="0" b="0"/>
          <a:pathLst>
            <a:path>
              <a:moveTo>
                <a:pt x="0" y="0"/>
              </a:moveTo>
              <a:lnTo>
                <a:pt x="0" y="557008"/>
              </a:lnTo>
              <a:lnTo>
                <a:pt x="605414" y="557008"/>
              </a:lnTo>
              <a:lnTo>
                <a:pt x="605414" y="7178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1CE2DA8-5CA3-44C2-920E-B4D40478B588}">
      <dsp:nvSpPr>
        <dsp:cNvPr id="0" name=""/>
        <dsp:cNvSpPr/>
      </dsp:nvSpPr>
      <dsp:spPr>
        <a:xfrm>
          <a:off x="2116592" y="2460519"/>
          <a:ext cx="2823028" cy="325191"/>
        </a:xfrm>
        <a:custGeom>
          <a:avLst/>
          <a:gdLst/>
          <a:ahLst/>
          <a:cxnLst/>
          <a:rect l="0" t="0" r="0" b="0"/>
          <a:pathLst>
            <a:path>
              <a:moveTo>
                <a:pt x="0" y="0"/>
              </a:moveTo>
              <a:lnTo>
                <a:pt x="0" y="164315"/>
              </a:lnTo>
              <a:lnTo>
                <a:pt x="2823028" y="164315"/>
              </a:lnTo>
              <a:lnTo>
                <a:pt x="2823028" y="32519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40D568-74FB-43EA-885F-61A672DCAD7A}">
      <dsp:nvSpPr>
        <dsp:cNvPr id="0" name=""/>
        <dsp:cNvSpPr/>
      </dsp:nvSpPr>
      <dsp:spPr>
        <a:xfrm>
          <a:off x="993990" y="2460519"/>
          <a:ext cx="1122602" cy="449012"/>
        </a:xfrm>
        <a:custGeom>
          <a:avLst/>
          <a:gdLst/>
          <a:ahLst/>
          <a:cxnLst/>
          <a:rect l="0" t="0" r="0" b="0"/>
          <a:pathLst>
            <a:path>
              <a:moveTo>
                <a:pt x="1122602" y="0"/>
              </a:moveTo>
              <a:lnTo>
                <a:pt x="1122602" y="288136"/>
              </a:lnTo>
              <a:lnTo>
                <a:pt x="0" y="288136"/>
              </a:lnTo>
              <a:lnTo>
                <a:pt x="0" y="44901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407F6D-34B3-4825-86F3-8BDFF303E3C5}">
      <dsp:nvSpPr>
        <dsp:cNvPr id="0" name=""/>
        <dsp:cNvSpPr/>
      </dsp:nvSpPr>
      <dsp:spPr>
        <a:xfrm>
          <a:off x="2116592" y="1281462"/>
          <a:ext cx="3760331" cy="149447"/>
        </a:xfrm>
        <a:custGeom>
          <a:avLst/>
          <a:gdLst/>
          <a:ahLst/>
          <a:cxnLst/>
          <a:rect l="0" t="0" r="0" b="0"/>
          <a:pathLst>
            <a:path>
              <a:moveTo>
                <a:pt x="3760331" y="0"/>
              </a:moveTo>
              <a:lnTo>
                <a:pt x="0" y="0"/>
              </a:lnTo>
              <a:lnTo>
                <a:pt x="0" y="1494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D7ECB4-2CFF-4914-BA5B-48519438C72D}">
      <dsp:nvSpPr>
        <dsp:cNvPr id="0" name=""/>
        <dsp:cNvSpPr/>
      </dsp:nvSpPr>
      <dsp:spPr>
        <a:xfrm>
          <a:off x="5362119" y="251852"/>
          <a:ext cx="1029609" cy="1029609"/>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B44034-E881-4E82-84C5-AB656767382A}">
      <dsp:nvSpPr>
        <dsp:cNvPr id="0" name=""/>
        <dsp:cNvSpPr/>
      </dsp:nvSpPr>
      <dsp:spPr>
        <a:xfrm>
          <a:off x="4811243" y="489244"/>
          <a:ext cx="6942606" cy="4544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Calibri" panose="020F0502020204030204" pitchFamily="34" charset="0"/>
              <a:ea typeface="Calibri" panose="020F0502020204030204" pitchFamily="34" charset="0"/>
              <a:cs typeface="Calibri" panose="020F0502020204030204" pitchFamily="34" charset="0"/>
            </a:rPr>
            <a:t>		Greg Goins- Executive Director of Purchasing</a:t>
          </a:r>
        </a:p>
      </dsp:txBody>
      <dsp:txXfrm>
        <a:off x="4811243" y="489244"/>
        <a:ext cx="6942606" cy="454438"/>
      </dsp:txXfrm>
    </dsp:sp>
    <dsp:sp modelId="{41CC3307-885F-48A2-985C-344AFDD74596}">
      <dsp:nvSpPr>
        <dsp:cNvPr id="0" name=""/>
        <dsp:cNvSpPr/>
      </dsp:nvSpPr>
      <dsp:spPr>
        <a:xfrm>
          <a:off x="1601787" y="1430909"/>
          <a:ext cx="1029609" cy="102960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5473BA-80DB-4DD9-94E0-6EEA865EB3E1}">
      <dsp:nvSpPr>
        <dsp:cNvPr id="0" name=""/>
        <dsp:cNvSpPr/>
      </dsp:nvSpPr>
      <dsp:spPr>
        <a:xfrm>
          <a:off x="2716471" y="1860483"/>
          <a:ext cx="3201401" cy="449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Calibri" panose="020F0502020204030204" pitchFamily="34" charset="0"/>
              <a:ea typeface="Calibri" panose="020F0502020204030204" pitchFamily="34" charset="0"/>
              <a:cs typeface="Calibri" panose="020F0502020204030204" pitchFamily="34" charset="0"/>
            </a:rPr>
            <a:t>Lynn Lewis- Purchasing Supervisor</a:t>
          </a:r>
        </a:p>
      </dsp:txBody>
      <dsp:txXfrm>
        <a:off x="2716471" y="1860483"/>
        <a:ext cx="3201401" cy="449486"/>
      </dsp:txXfrm>
    </dsp:sp>
    <dsp:sp modelId="{DF761879-C06C-4CD4-A19B-0D94A5979F18}">
      <dsp:nvSpPr>
        <dsp:cNvPr id="0" name=""/>
        <dsp:cNvSpPr/>
      </dsp:nvSpPr>
      <dsp:spPr>
        <a:xfrm>
          <a:off x="479185" y="2909532"/>
          <a:ext cx="1029609" cy="102960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6A875E-C356-4E39-AC8C-D34F3641909D}">
      <dsp:nvSpPr>
        <dsp:cNvPr id="0" name=""/>
        <dsp:cNvSpPr/>
      </dsp:nvSpPr>
      <dsp:spPr>
        <a:xfrm>
          <a:off x="3824" y="2906958"/>
          <a:ext cx="4554355" cy="1029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Calibri" panose="020F0502020204030204" pitchFamily="34" charset="0"/>
              <a:ea typeface="Calibri" panose="020F0502020204030204" pitchFamily="34" charset="0"/>
              <a:cs typeface="Calibri" panose="020F0502020204030204" pitchFamily="34" charset="0"/>
            </a:rPr>
            <a:t>                             Kesha Gossett Purchasing Assistant</a:t>
          </a:r>
        </a:p>
      </dsp:txBody>
      <dsp:txXfrm>
        <a:off x="3824" y="2906958"/>
        <a:ext cx="4554355" cy="1029609"/>
      </dsp:txXfrm>
    </dsp:sp>
    <dsp:sp modelId="{50C5D8FD-F8D7-4518-A487-5941FB061C83}">
      <dsp:nvSpPr>
        <dsp:cNvPr id="0" name=""/>
        <dsp:cNvSpPr/>
      </dsp:nvSpPr>
      <dsp:spPr>
        <a:xfrm>
          <a:off x="4424816" y="2785711"/>
          <a:ext cx="1029609" cy="102960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0355A25-38A9-42F5-8300-BF5AD8946BBA}">
      <dsp:nvSpPr>
        <dsp:cNvPr id="0" name=""/>
        <dsp:cNvSpPr/>
      </dsp:nvSpPr>
      <dsp:spPr>
        <a:xfrm>
          <a:off x="4815582" y="2906958"/>
          <a:ext cx="5736743" cy="1029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Calibri" panose="020F0502020204030204" pitchFamily="34" charset="0"/>
              <a:ea typeface="Calibri" panose="020F0502020204030204" pitchFamily="34" charset="0"/>
              <a:cs typeface="Calibri" panose="020F0502020204030204" pitchFamily="34" charset="0"/>
            </a:rPr>
            <a:t>           Patty Nash Purchasing Assistant</a:t>
          </a:r>
        </a:p>
      </dsp:txBody>
      <dsp:txXfrm>
        <a:off x="4815582" y="2906958"/>
        <a:ext cx="5736743" cy="1029609"/>
      </dsp:txXfrm>
    </dsp:sp>
    <dsp:sp modelId="{EB8BDB88-A975-41C5-AAAC-97F51CA9C62C}">
      <dsp:nvSpPr>
        <dsp:cNvPr id="0" name=""/>
        <dsp:cNvSpPr/>
      </dsp:nvSpPr>
      <dsp:spPr>
        <a:xfrm>
          <a:off x="5967533" y="1999347"/>
          <a:ext cx="1029609" cy="1029609"/>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362957-278E-44EE-9ABA-8642EF8DF10D}">
      <dsp:nvSpPr>
        <dsp:cNvPr id="0" name=""/>
        <dsp:cNvSpPr/>
      </dsp:nvSpPr>
      <dsp:spPr>
        <a:xfrm>
          <a:off x="6874787" y="1551672"/>
          <a:ext cx="4513289" cy="1029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latin typeface="Calibri" panose="020F0502020204030204" pitchFamily="34" charset="0"/>
              <a:ea typeface="Calibri" panose="020F0502020204030204" pitchFamily="34" charset="0"/>
              <a:cs typeface="Calibri" panose="020F0502020204030204" pitchFamily="34" charset="0"/>
            </a:rPr>
            <a:t> </a:t>
          </a:r>
        </a:p>
        <a:p>
          <a:pPr marL="0" lvl="0" indent="0" algn="l" defTabSz="533400">
            <a:lnSpc>
              <a:spcPct val="90000"/>
            </a:lnSpc>
            <a:spcBef>
              <a:spcPct val="0"/>
            </a:spcBef>
            <a:spcAft>
              <a:spcPct val="35000"/>
            </a:spcAft>
            <a:buNone/>
          </a:pPr>
          <a:endParaRPr lang="en-US" sz="1600" b="1" kern="1200" dirty="0">
            <a:latin typeface="Calibri" panose="020F0502020204030204" pitchFamily="34" charset="0"/>
            <a:ea typeface="Calibri" panose="020F0502020204030204" pitchFamily="34" charset="0"/>
            <a:cs typeface="Calibri" panose="020F0502020204030204" pitchFamily="34" charset="0"/>
          </a:endParaRPr>
        </a:p>
        <a:p>
          <a:pPr marL="0" lvl="0" indent="0" algn="l" defTabSz="533400">
            <a:lnSpc>
              <a:spcPct val="90000"/>
            </a:lnSpc>
            <a:spcBef>
              <a:spcPct val="0"/>
            </a:spcBef>
            <a:spcAft>
              <a:spcPct val="35000"/>
            </a:spcAft>
            <a:buNone/>
          </a:pPr>
          <a:endParaRPr lang="en-US" sz="1600" b="1" kern="1200" dirty="0">
            <a:latin typeface="Calibri" panose="020F0502020204030204" pitchFamily="34" charset="0"/>
            <a:ea typeface="Calibri" panose="020F0502020204030204" pitchFamily="34" charset="0"/>
            <a:cs typeface="Calibri" panose="020F0502020204030204" pitchFamily="34" charset="0"/>
          </a:endParaRPr>
        </a:p>
        <a:p>
          <a:pPr marL="0" lvl="0" indent="0" algn="l" defTabSz="533400">
            <a:lnSpc>
              <a:spcPct val="90000"/>
            </a:lnSpc>
            <a:spcBef>
              <a:spcPct val="0"/>
            </a:spcBef>
            <a:spcAft>
              <a:spcPct val="35000"/>
            </a:spcAft>
            <a:buNone/>
          </a:pPr>
          <a:endParaRPr lang="en-US" sz="1600" b="1" kern="1200" dirty="0">
            <a:latin typeface="Calibri" panose="020F0502020204030204" pitchFamily="34" charset="0"/>
            <a:ea typeface="Calibri" panose="020F0502020204030204" pitchFamily="34" charset="0"/>
            <a:cs typeface="Calibri" panose="020F0502020204030204" pitchFamily="34" charset="0"/>
          </a:endParaRPr>
        </a:p>
        <a:p>
          <a:pPr marL="0" lvl="0" indent="0" algn="l" defTabSz="533400">
            <a:lnSpc>
              <a:spcPct val="90000"/>
            </a:lnSpc>
            <a:spcBef>
              <a:spcPct val="0"/>
            </a:spcBef>
            <a:spcAft>
              <a:spcPct val="35000"/>
            </a:spcAft>
            <a:buNone/>
          </a:pPr>
          <a:r>
            <a:rPr lang="en-US" sz="1600" b="1" kern="1200" dirty="0">
              <a:latin typeface="Calibri" panose="020F0502020204030204" pitchFamily="34" charset="0"/>
              <a:ea typeface="Calibri" panose="020F0502020204030204" pitchFamily="34" charset="0"/>
              <a:cs typeface="Calibri" panose="020F0502020204030204" pitchFamily="34" charset="0"/>
            </a:rPr>
            <a:t>Tonya Tookes-Kay Purchasing Lead</a:t>
          </a:r>
        </a:p>
      </dsp:txBody>
      <dsp:txXfrm>
        <a:off x="6874787" y="1551672"/>
        <a:ext cx="4513289" cy="1029609"/>
      </dsp:txXfrm>
    </dsp:sp>
  </dsp:spTree>
</dsp:drawing>
</file>

<file path=ppt/diagrams/layout1.xml><?xml version="1.0" encoding="utf-8"?>
<dgm:layoutDef xmlns:dgm="http://schemas.openxmlformats.org/drawingml/2006/diagram" xmlns:a="http://schemas.openxmlformats.org/drawingml/2006/main" uniqueId="urn:microsoft.com/office/officeart/2009/layout/CirclePictureHierarchy">
  <dgm:title val=""/>
  <dgm:desc val=""/>
  <dgm:catLst>
    <dgm:cat type="hierarchy" pri="1750"/>
    <dgm:cat type="picture" pri="23000"/>
    <dgm:cat type="pictureconvert" pri="2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5"/>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h" for="ch" forName="image" refType="h" fact="0.8"/>
              <dgm:constr type="w" for="ch" forName="image" refType="h" refFor="ch" refForName="image"/>
              <dgm:constr type="t" for="ch" forName="image" refType="h" fact="0.1"/>
              <dgm:constr type="l" for="ch" forName="image"/>
              <dgm:constr type="w" for="ch" forName="text" refType="w" fact="0.6"/>
              <dgm:constr type="h" for="ch" forName="text" refType="h" fact="0.8"/>
              <dgm:constr type="t" for="ch" forName="text" refType="w" fact="0.04"/>
              <dgm:constr type="l" for="ch" forName="text" refType="w" fact="0.4"/>
            </dgm:constrLst>
            <dgm:ruleLst/>
            <dgm:layoutNode name="image" styleLbl="node0">
              <dgm:alg type="sp"/>
              <dgm:shape xmlns:r="http://schemas.openxmlformats.org/officeDocument/2006/relationships" type="ellipse" r:blip="" blipPhldr="1">
                <dgm:adjLst/>
              </dgm:shape>
              <dgm:presOf/>
              <dgm:constrLst/>
              <dgm:ruleLst/>
            </dgm:layoutNode>
            <dgm:layoutNode name="text"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image"/>
                    <dgm:param type="dstNode" val="image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h" for="ch" forName="image2" refType="h" fact="0.8"/>
                      <dgm:constr type="w" for="ch" forName="image2" refType="h" refFor="ch" refForName="image2"/>
                      <dgm:constr type="t" for="ch" forName="image2" refType="h" fact="0.1"/>
                      <dgm:constr type="l" for="ch" forName="image2"/>
                      <dgm:constr type="w" for="ch" forName="text2" refType="w" fact="0.6"/>
                      <dgm:constr type="h" for="ch" forName="text2" refType="h" fact="0.8"/>
                      <dgm:constr type="t" for="ch" forName="text2" refType="w" fact="0.04"/>
                      <dgm:constr type="l" for="ch" forName="text2" refType="w" fact="0.4"/>
                    </dgm:constrLst>
                    <dgm:ruleLst/>
                    <dgm:layoutNode name="image2">
                      <dgm:alg type="sp"/>
                      <dgm:shape xmlns:r="http://schemas.openxmlformats.org/officeDocument/2006/relationships" type="ellipse" r:blip="" blipPhldr="1">
                        <dgm:adjLst/>
                      </dgm:shape>
                      <dgm:presOf/>
                      <dgm:constrLst/>
                      <dgm:ruleLst/>
                    </dgm:layoutNode>
                    <dgm:layoutNode name="text2"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image2"/>
                            <dgm:param type="dstNode" val="image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h" for="ch" forName="image3" refType="h" fact="0.8"/>
                              <dgm:constr type="w" for="ch" forName="image3" refType="h" refFor="ch" refForName="image3"/>
                              <dgm:constr type="t" for="ch" forName="image3" refType="h" fact="0.1"/>
                              <dgm:constr type="l" for="ch" forName="image3"/>
                              <dgm:constr type="w" for="ch" forName="text3" refType="w" fact="0.6"/>
                              <dgm:constr type="h" for="ch" forName="text3" refType="h" fact="0.8"/>
                              <dgm:constr type="t" for="ch" forName="text3" refType="w" fact="0.04"/>
                              <dgm:constr type="l" for="ch" forName="text3" refType="w" fact="0.4"/>
                            </dgm:constrLst>
                            <dgm:ruleLst/>
                            <dgm:layoutNode name="image3">
                              <dgm:alg type="sp"/>
                              <dgm:shape xmlns:r="http://schemas.openxmlformats.org/officeDocument/2006/relationships" type="ellipse" r:blip="" blipPhldr="1">
                                <dgm:adjLst/>
                              </dgm:shape>
                              <dgm:presOf/>
                              <dgm:constrLst/>
                              <dgm:ruleLst/>
                            </dgm:layoutNode>
                            <dgm:layoutNode name="text3"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image3"/>
                                        <dgm:param type="dstNode" val="image4"/>
                                      </dgm:alg>
                                    </dgm:if>
                                    <dgm:else name="Name26">
                                      <dgm:alg type="conn">
                                        <dgm:param type="dim" val="1D"/>
                                        <dgm:param type="endSty" val="noArr"/>
                                        <dgm:param type="connRout" val="bend"/>
                                        <dgm:param type="bendPt" val="end"/>
                                        <dgm:param type="begPts" val="bCtr"/>
                                        <dgm:param type="endPts" val="tCtr"/>
                                        <dgm:param type="srcNode" val="image4"/>
                                        <dgm:param type="dstNode" val="image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h" for="ch" forName="image4" refType="h" fact="0.8"/>
                                      <dgm:constr type="w" for="ch" forName="image4" refType="h" refFor="ch" refForName="image4"/>
                                      <dgm:constr type="t" for="ch" forName="image4" refType="h" fact="0.1"/>
                                      <dgm:constr type="l" for="ch" forName="image4"/>
                                      <dgm:constr type="w" for="ch" forName="text4" refType="w" fact="0.6"/>
                                      <dgm:constr type="h" for="ch" forName="text4" refType="h" fact="0.8"/>
                                      <dgm:constr type="t" for="ch" forName="text4" refType="w" fact="0.04"/>
                                      <dgm:constr type="l" for="ch" forName="text4" refType="w" fact="0.4"/>
                                    </dgm:constrLst>
                                    <dgm:ruleLst/>
                                    <dgm:layoutNode name="image4">
                                      <dgm:alg type="sp"/>
                                      <dgm:shape xmlns:r="http://schemas.openxmlformats.org/officeDocument/2006/relationships" type="ellipse" r:blip="" blipPhldr="1">
                                        <dgm:adjLst/>
                                      </dgm:shape>
                                      <dgm:presOf/>
                                      <dgm:constrLst/>
                                      <dgm:ruleLst/>
                                    </dgm:layoutNode>
                                    <dgm:layoutNode name="text4" styleLbl="revTx">
                                      <dgm:varLst>
                                        <dgm:chPref val="3"/>
                                      </dgm:varLst>
                                      <dgm:alg type="tx">
                                        <dgm:param type="parTxLTRAlign" val="l"/>
                                        <dgm:param type="parTxRTLAlign" val="r"/>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6725"/>
          </a:xfrm>
          <a:prstGeom prst="rect">
            <a:avLst/>
          </a:prstGeom>
          <a:noFill/>
          <a:ln>
            <a:noFill/>
          </a:ln>
        </p:spPr>
        <p:txBody>
          <a:bodyPr spcFirstLastPara="1" wrap="square" lIns="93175" tIns="46575" rIns="93175" bIns="46575" anchor="t"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337" y="0"/>
            <a:ext cx="3038475" cy="466725"/>
          </a:xfrm>
          <a:prstGeom prst="rect">
            <a:avLst/>
          </a:prstGeom>
          <a:noFill/>
          <a:ln>
            <a:noFill/>
          </a:ln>
        </p:spPr>
        <p:txBody>
          <a:bodyPr spcFirstLastPara="1" wrap="square" lIns="93175" tIns="46575" rIns="93175" bIns="46575"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1675" y="4473575"/>
            <a:ext cx="5607050" cy="3660775"/>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829675"/>
            <a:ext cx="3038475" cy="466725"/>
          </a:xfrm>
          <a:prstGeom prst="rect">
            <a:avLst/>
          </a:prstGeom>
          <a:noFill/>
          <a:ln>
            <a:noFill/>
          </a:ln>
        </p:spPr>
        <p:txBody>
          <a:bodyPr spcFirstLastPara="1" wrap="square" lIns="93175" tIns="46575" rIns="93175" bIns="46575" anchor="b" anchorCtr="0">
            <a:noAutofit/>
          </a:bodyPr>
          <a:lstStyle>
            <a:lvl1pPr marR="0" lvl="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337" y="8829675"/>
            <a:ext cx="3038475" cy="466725"/>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notes"/>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11" name="Google Shape;31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2:notes"/>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17" name="Google Shape;31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3:notes"/>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23" name="Google Shape;32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4:notes"/>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29" name="Google Shape;329;p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5:notes"/>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35" name="Google Shape;335;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7:notes"/>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D13E2298-833B-2590-E8F6-A0520BFED82D}"/>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3FC19366-E086-B0C6-C4F4-90CF4B2B96A9}"/>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16E2B4D2-25F6-BCEB-39C8-A6172D9956B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6010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8:notes"/>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51" name="Google Shape;351;p8: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7948EC42-BD89-5ABC-67B5-DD7EA306EBFD}"/>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0E0AEF5D-A119-C0BE-6A33-31DFB97206B7}"/>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E299BCF4-AD8F-90D9-2E28-169398590D2D}"/>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5347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056D1C47-8469-D143-4078-D13A26BA4600}"/>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821B1B64-2258-4E6B-867A-4F5F8821BB7E}"/>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1F2EE4E3-7C15-6F9C-D472-7324A39D0E67}"/>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2780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3823DB6F-C22A-5960-235B-997145B3D5ED}"/>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7D1E806F-992A-7B4A-3553-2B15CCC7CA82}"/>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43F28146-837C-9A52-3831-52B3333F5829}"/>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3423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45B93BFC-A3A6-E581-2FDA-3366C798A23F}"/>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782CA6B6-418B-5B46-48F8-0483D1605CC1}"/>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02F19988-DACE-0EDC-DD13-13150EEE1E1B}"/>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4201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945CEE9D-7DBD-83E3-98BC-47ED7599886F}"/>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0BE3EE2D-5B2C-3A26-B718-5E8D4904A6EE}"/>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A1949DA3-BF44-87FF-C89B-E8A43A32FD00}"/>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358981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15E97FA0-AC0E-2C1F-AD21-01280E5A4452}"/>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086B8F9F-A7D5-7D4D-784B-B0A0BA0211EC}"/>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27EB7966-9D53-A479-2E7A-459930C29E02}"/>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9593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68533FA0-535F-AD8D-41C1-AA1420D601EE}"/>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81064DCE-FDC0-4ED8-A9EA-9227653344DE}"/>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24ED1DBC-C964-C814-C376-1D51446543E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03522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97186EE0-2710-50E5-BDDD-BD4892FFB1AB}"/>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D4B22262-61EE-7693-2CD4-E41EE8F6F570}"/>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8BBC985D-9699-D5E3-C622-4BF940BA6981}"/>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94095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8CD1C7FB-7CCB-C078-9962-F1C85FBAEC84}"/>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9958CB40-8B63-2FA9-2725-409C779FC420}"/>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B66302AE-0B70-47F6-878A-FE369CA43EE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3863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97DD74BC-7246-A00F-90B8-F1525615C7C7}"/>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813E28C9-0D8F-C276-A1C8-84D37323282E}"/>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345" name="Google Shape;345;p7:notes">
            <a:extLst>
              <a:ext uri="{FF2B5EF4-FFF2-40B4-BE49-F238E27FC236}">
                <a16:creationId xmlns:a16="http://schemas.microsoft.com/office/drawing/2014/main" id="{57AA369C-D3BF-310D-161D-6FC37D8BE967}"/>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51505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FF27F4CD-D6F4-27EA-A451-D79B36F50F45}"/>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B98D9A40-AADE-A185-91AD-DACB653DB5CC}"/>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9CEC330F-6B34-EB19-F3D8-4219C76DD13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3335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0A11DD68-355A-C589-4934-4392CDA6EC3D}"/>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34ABFA16-46B9-DA40-0A95-FE483ED5CEEE}"/>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D033DCA4-61AC-D808-4031-ADEB5CBE0417}"/>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45255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A210CAA7-BD2B-7FD5-A156-0865B1B88773}"/>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5DC9A70E-96C7-739D-96E4-1739D7A10A4D}"/>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952FE5D0-721E-9AF2-8ECC-3B6D36A2BF93}"/>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2183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E6419A3E-50FE-D3D3-1D84-A91122A471F6}"/>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3F1CA767-52B3-921D-26D6-59C1E60471AF}"/>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CC3D73D5-99B1-6EE1-36CC-54BCF731E76E}"/>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64509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AAC4A212-F5A6-2555-5C43-DF612EAD2510}"/>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D4E2F7FE-CD68-8188-C3E4-9F809A9E166C}"/>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C3A33046-94D6-D309-1B9D-FD525DA8342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87693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D8B85860-69C3-6E2A-1CBA-148A0475D1D0}"/>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9880BC3F-16D4-BDE7-D5E9-77D5D04DB009}"/>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4653F0F2-04AC-DA9B-980B-89A495AB54D9}"/>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48732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6346ECCE-9BF9-46B0-CD1B-EE00BCB9B5CD}"/>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71AC5336-2D59-6847-04AE-077E59F798DD}"/>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60B3CDB5-1877-23AB-FCBA-34BB287E6998}"/>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495768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81188629-A386-5AB9-7A40-CA95B8C8F7BD}"/>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22A64115-8AFF-5A2F-5408-6C18F20009EA}"/>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10D9C0C0-82F9-079C-78BF-811B78D085AC}"/>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1649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5EDB5B2C-F5DF-7EA6-B263-D64CD5243309}"/>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2D3E8EBA-2BD8-0265-7ECA-D22AA020B304}"/>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26A5CE53-593B-FDBE-16A2-4B1BB02E6865}"/>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92595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08D61A6E-8F13-B9B3-C038-2B246E59D1DD}"/>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F97C08B1-1333-F4D8-C7EC-4D03285CA1AA}"/>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ACE7FDB7-7081-EC1C-D634-081BFF370732}"/>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618706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2E461D24-7C91-94EC-7D9A-0E98D180E1E2}"/>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3329BFDD-A4D2-F5DD-666A-40DFD96A4189}"/>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C2C88E6F-B87B-2443-9C11-0C984EDC268E}"/>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44470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873CA6E3-3468-AE2E-A431-50FB4025ED85}"/>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8CA57C6A-4EDC-F79D-1F50-0EDD6046E62F}"/>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F64BAD07-7208-4AA3-BA63-4E33E55854C3}"/>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8167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FA7526B2-1CF0-250C-F4B6-71BBF43742F8}"/>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F23D7624-35A7-3D75-7FCA-4C85D589A2E7}"/>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4EC3A0B2-F36C-35C2-1959-BB4C61403E76}"/>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870289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2ED7E4A8-C7F6-06DC-A107-0240B621F02C}"/>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E629EBA1-0E25-551F-EA13-4B16681F53C5}"/>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7CBC8E44-CD26-831E-AEA0-923BA6911A28}"/>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267718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EA1A8CEF-E79C-3AF6-5BF7-49B404F30EC9}"/>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54C6C6AB-DA6F-C8FF-6185-F9677C0A7804}"/>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5B7B629C-C735-DB70-8389-1E13122AED4A}"/>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303042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a:extLst>
            <a:ext uri="{FF2B5EF4-FFF2-40B4-BE49-F238E27FC236}">
              <a16:creationId xmlns:a16="http://schemas.microsoft.com/office/drawing/2014/main" id="{602BA26D-B121-23E3-520E-0E19E389CEFB}"/>
            </a:ext>
          </a:extLst>
        </p:cNvPr>
        <p:cNvGrpSpPr/>
        <p:nvPr/>
      </p:nvGrpSpPr>
      <p:grpSpPr>
        <a:xfrm>
          <a:off x="0" y="0"/>
          <a:ext cx="0" cy="0"/>
          <a:chOff x="0" y="0"/>
          <a:chExt cx="0" cy="0"/>
        </a:xfrm>
      </p:grpSpPr>
      <p:sp>
        <p:nvSpPr>
          <p:cNvPr id="344" name="Google Shape;344;p7:notes">
            <a:extLst>
              <a:ext uri="{FF2B5EF4-FFF2-40B4-BE49-F238E27FC236}">
                <a16:creationId xmlns:a16="http://schemas.microsoft.com/office/drawing/2014/main" id="{4E7CEC88-DB35-6885-A268-B44BE1F1C190}"/>
              </a:ext>
            </a:extLst>
          </p:cNvPr>
          <p:cNvSpPr txBox="1">
            <a:spLocks noGrp="1"/>
          </p:cNvSpPr>
          <p:nvPr>
            <p:ph type="body" idx="1"/>
          </p:nvPr>
        </p:nvSpPr>
        <p:spPr>
          <a:xfrm>
            <a:off x="701675" y="4473575"/>
            <a:ext cx="5607050" cy="3660775"/>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45" name="Google Shape;345;p7:notes">
            <a:extLst>
              <a:ext uri="{FF2B5EF4-FFF2-40B4-BE49-F238E27FC236}">
                <a16:creationId xmlns:a16="http://schemas.microsoft.com/office/drawing/2014/main" id="{F2970D76-B215-AEAD-C4E2-7C95CDC6A638}"/>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43509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1"/>
          <p:cNvSpPr txBox="1">
            <a:spLocks noGrp="1"/>
          </p:cNvSpPr>
          <p:nvPr>
            <p:ph type="ctrTitle"/>
          </p:nvPr>
        </p:nvSpPr>
        <p:spPr>
          <a:xfrm>
            <a:off x="3581399" y="2669059"/>
            <a:ext cx="7098957" cy="1755304"/>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7" name="Google Shape;17;p11"/>
          <p:cNvSpPr txBox="1">
            <a:spLocks noGrp="1"/>
          </p:cNvSpPr>
          <p:nvPr>
            <p:ph type="subTitle" idx="1"/>
          </p:nvPr>
        </p:nvSpPr>
        <p:spPr>
          <a:xfrm>
            <a:off x="1458097" y="4658498"/>
            <a:ext cx="9222260" cy="151370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rot="5400000">
            <a:off x="8328647" y="3151810"/>
            <a:ext cx="3421406"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3" name="Google Shape;23;p18"/>
          <p:cNvSpPr txBox="1">
            <a:spLocks noGrp="1"/>
          </p:cNvSpPr>
          <p:nvPr>
            <p:ph type="body" idx="1"/>
          </p:nvPr>
        </p:nvSpPr>
        <p:spPr>
          <a:xfrm rot="5400000">
            <a:off x="2994647" y="599110"/>
            <a:ext cx="3421406"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7"/>
        <p:cNvGrpSpPr/>
        <p:nvPr/>
      </p:nvGrpSpPr>
      <p:grpSpPr>
        <a:xfrm>
          <a:off x="0" y="0"/>
          <a:ext cx="0" cy="0"/>
          <a:chOff x="0" y="0"/>
          <a:chExt cx="0" cy="0"/>
        </a:xfrm>
      </p:grpSpPr>
      <p:sp>
        <p:nvSpPr>
          <p:cNvPr id="28" name="Google Shape;28;p19"/>
          <p:cNvSpPr txBox="1">
            <a:spLocks noGrp="1"/>
          </p:cNvSpPr>
          <p:nvPr>
            <p:ph type="title"/>
          </p:nvPr>
        </p:nvSpPr>
        <p:spPr>
          <a:xfrm>
            <a:off x="3581400" y="2527300"/>
            <a:ext cx="7920037"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9" name="Google Shape;29;p19"/>
          <p:cNvSpPr txBox="1">
            <a:spLocks noGrp="1"/>
          </p:cNvSpPr>
          <p:nvPr>
            <p:ph type="body" idx="1"/>
          </p:nvPr>
        </p:nvSpPr>
        <p:spPr>
          <a:xfrm rot="5400000">
            <a:off x="5175249" y="-173037"/>
            <a:ext cx="2136775"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3581400" y="2609850"/>
            <a:ext cx="7772400" cy="91182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5" name="Google Shape;35;p20"/>
          <p:cNvSpPr>
            <a:spLocks noGrp="1"/>
          </p:cNvSpPr>
          <p:nvPr>
            <p:ph type="pic" idx="2"/>
          </p:nvPr>
        </p:nvSpPr>
        <p:spPr>
          <a:xfrm>
            <a:off x="5183188" y="3657600"/>
            <a:ext cx="6172200" cy="2203450"/>
          </a:xfrm>
          <a:prstGeom prst="rect">
            <a:avLst/>
          </a:prstGeom>
          <a:noFill/>
          <a:ln>
            <a:noFill/>
          </a:ln>
        </p:spPr>
      </p:sp>
      <p:sp>
        <p:nvSpPr>
          <p:cNvPr id="36" name="Google Shape;36;p20"/>
          <p:cNvSpPr txBox="1">
            <a:spLocks noGrp="1"/>
          </p:cNvSpPr>
          <p:nvPr>
            <p:ph type="body" idx="1"/>
          </p:nvPr>
        </p:nvSpPr>
        <p:spPr>
          <a:xfrm>
            <a:off x="839788" y="3657600"/>
            <a:ext cx="3932237" cy="22113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7" name="Google Shape;3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0"/>
        <p:cNvGrpSpPr/>
        <p:nvPr/>
      </p:nvGrpSpPr>
      <p:grpSpPr>
        <a:xfrm>
          <a:off x="0" y="0"/>
          <a:ext cx="0" cy="0"/>
          <a:chOff x="0" y="0"/>
          <a:chExt cx="0" cy="0"/>
        </a:xfrm>
      </p:grpSpPr>
      <p:sp>
        <p:nvSpPr>
          <p:cNvPr id="41" name="Google Shape;41;p21"/>
          <p:cNvSpPr txBox="1">
            <a:spLocks noGrp="1"/>
          </p:cNvSpPr>
          <p:nvPr>
            <p:ph type="title"/>
          </p:nvPr>
        </p:nvSpPr>
        <p:spPr>
          <a:xfrm>
            <a:off x="3581400" y="2637948"/>
            <a:ext cx="3932237" cy="9986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42" name="Google Shape;42;p21"/>
          <p:cNvSpPr txBox="1">
            <a:spLocks noGrp="1"/>
          </p:cNvSpPr>
          <p:nvPr>
            <p:ph type="body" idx="1"/>
          </p:nvPr>
        </p:nvSpPr>
        <p:spPr>
          <a:xfrm>
            <a:off x="5181600" y="3750276"/>
            <a:ext cx="6172200" cy="2378674"/>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3" name="Google Shape;43;p21"/>
          <p:cNvSpPr txBox="1">
            <a:spLocks noGrp="1"/>
          </p:cNvSpPr>
          <p:nvPr>
            <p:ph type="body" idx="2"/>
          </p:nvPr>
        </p:nvSpPr>
        <p:spPr>
          <a:xfrm>
            <a:off x="838200" y="3750276"/>
            <a:ext cx="3932237" cy="2378675"/>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44" name="Google Shape;44;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7"/>
        <p:cNvGrpSpPr/>
        <p:nvPr/>
      </p:nvGrpSpPr>
      <p:grpSpPr>
        <a:xfrm>
          <a:off x="0" y="0"/>
          <a:ext cx="0" cy="0"/>
          <a:chOff x="0" y="0"/>
          <a:chExt cx="0" cy="0"/>
        </a:xfrm>
      </p:grpSpPr>
      <p:sp>
        <p:nvSpPr>
          <p:cNvPr id="48" name="Google Shape;4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23"/>
          <p:cNvSpPr txBox="1">
            <a:spLocks noGrp="1"/>
          </p:cNvSpPr>
          <p:nvPr>
            <p:ph type="title"/>
          </p:nvPr>
        </p:nvSpPr>
        <p:spPr>
          <a:xfrm>
            <a:off x="3581400" y="2527300"/>
            <a:ext cx="7920037"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3" name="Google Shape;53;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6"/>
        <p:cNvGrpSpPr/>
        <p:nvPr/>
      </p:nvGrpSpPr>
      <p:grpSpPr>
        <a:xfrm>
          <a:off x="0" y="0"/>
          <a:ext cx="0" cy="0"/>
          <a:chOff x="0" y="0"/>
          <a:chExt cx="0" cy="0"/>
        </a:xfrm>
      </p:grpSpPr>
      <p:sp>
        <p:nvSpPr>
          <p:cNvPr id="57" name="Google Shape;57;p24"/>
          <p:cNvSpPr txBox="1">
            <a:spLocks noGrp="1"/>
          </p:cNvSpPr>
          <p:nvPr>
            <p:ph type="title"/>
          </p:nvPr>
        </p:nvSpPr>
        <p:spPr>
          <a:xfrm>
            <a:off x="3581400" y="3150973"/>
            <a:ext cx="7772400" cy="611789"/>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58" name="Google Shape;58;p24"/>
          <p:cNvSpPr txBox="1">
            <a:spLocks noGrp="1"/>
          </p:cNvSpPr>
          <p:nvPr>
            <p:ph type="body" idx="1"/>
          </p:nvPr>
        </p:nvSpPr>
        <p:spPr>
          <a:xfrm>
            <a:off x="3581400" y="2490017"/>
            <a:ext cx="3770870" cy="56506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9" name="Google Shape;59;p24"/>
          <p:cNvSpPr txBox="1">
            <a:spLocks noGrp="1"/>
          </p:cNvSpPr>
          <p:nvPr>
            <p:ph type="body" idx="2"/>
          </p:nvPr>
        </p:nvSpPr>
        <p:spPr>
          <a:xfrm>
            <a:off x="839788" y="3929449"/>
            <a:ext cx="5157787" cy="2260214"/>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24"/>
          <p:cNvSpPr txBox="1">
            <a:spLocks noGrp="1"/>
          </p:cNvSpPr>
          <p:nvPr>
            <p:ph type="body" idx="3"/>
          </p:nvPr>
        </p:nvSpPr>
        <p:spPr>
          <a:xfrm>
            <a:off x="7467600" y="2490017"/>
            <a:ext cx="3886200" cy="565064"/>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61" name="Google Shape;61;p24"/>
          <p:cNvSpPr txBox="1">
            <a:spLocks noGrp="1"/>
          </p:cNvSpPr>
          <p:nvPr>
            <p:ph type="body" idx="4"/>
          </p:nvPr>
        </p:nvSpPr>
        <p:spPr>
          <a:xfrm>
            <a:off x="6172200" y="3929449"/>
            <a:ext cx="5183188" cy="2260214"/>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5"/>
        <p:cNvGrpSpPr/>
        <p:nvPr/>
      </p:nvGrpSpPr>
      <p:grpSpPr>
        <a:xfrm>
          <a:off x="0" y="0"/>
          <a:ext cx="0" cy="0"/>
          <a:chOff x="0" y="0"/>
          <a:chExt cx="0" cy="0"/>
        </a:xfrm>
      </p:grpSpPr>
      <p:sp>
        <p:nvSpPr>
          <p:cNvPr id="66" name="Google Shape;66;p25"/>
          <p:cNvSpPr txBox="1">
            <a:spLocks noGrp="1"/>
          </p:cNvSpPr>
          <p:nvPr>
            <p:ph type="title"/>
          </p:nvPr>
        </p:nvSpPr>
        <p:spPr>
          <a:xfrm>
            <a:off x="3581400" y="2527300"/>
            <a:ext cx="7920037"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67" name="Google Shape;67;p25"/>
          <p:cNvSpPr txBox="1">
            <a:spLocks noGrp="1"/>
          </p:cNvSpPr>
          <p:nvPr>
            <p:ph type="body" idx="1"/>
          </p:nvPr>
        </p:nvSpPr>
        <p:spPr>
          <a:xfrm>
            <a:off x="838200" y="4032507"/>
            <a:ext cx="5181600" cy="214445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25"/>
          <p:cNvSpPr txBox="1">
            <a:spLocks noGrp="1"/>
          </p:cNvSpPr>
          <p:nvPr>
            <p:ph type="body" idx="2"/>
          </p:nvPr>
        </p:nvSpPr>
        <p:spPr>
          <a:xfrm>
            <a:off x="6172200" y="4032507"/>
            <a:ext cx="5181600" cy="214445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26"/>
          <p:cNvSpPr txBox="1">
            <a:spLocks noGrp="1"/>
          </p:cNvSpPr>
          <p:nvPr>
            <p:ph type="title"/>
          </p:nvPr>
        </p:nvSpPr>
        <p:spPr>
          <a:xfrm>
            <a:off x="3581400" y="2594919"/>
            <a:ext cx="7766050" cy="19675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74" name="Google Shape;74;p26"/>
          <p:cNvSpPr txBox="1">
            <a:spLocks noGrp="1"/>
          </p:cNvSpPr>
          <p:nvPr>
            <p:ph type="body" idx="1"/>
          </p:nvPr>
        </p:nvSpPr>
        <p:spPr>
          <a:xfrm>
            <a:off x="831850" y="4670854"/>
            <a:ext cx="10515600" cy="1418796"/>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5" name="Google Shape;7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8"/>
        <p:cNvGrpSpPr/>
        <p:nvPr/>
      </p:nvGrpSpPr>
      <p:grpSpPr>
        <a:xfrm>
          <a:off x="0" y="0"/>
          <a:ext cx="0" cy="0"/>
          <a:chOff x="0" y="0"/>
          <a:chExt cx="0" cy="0"/>
        </a:xfrm>
      </p:grpSpPr>
      <p:sp>
        <p:nvSpPr>
          <p:cNvPr id="79" name="Google Shape;79;p27"/>
          <p:cNvSpPr txBox="1">
            <a:spLocks noGrp="1"/>
          </p:cNvSpPr>
          <p:nvPr>
            <p:ph type="title"/>
          </p:nvPr>
        </p:nvSpPr>
        <p:spPr>
          <a:xfrm>
            <a:off x="3581400" y="2527300"/>
            <a:ext cx="7920037"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80" name="Google Shape;80;p27"/>
          <p:cNvSpPr txBox="1">
            <a:spLocks noGrp="1"/>
          </p:cNvSpPr>
          <p:nvPr>
            <p:ph type="body" idx="1"/>
          </p:nvPr>
        </p:nvSpPr>
        <p:spPr>
          <a:xfrm>
            <a:off x="985837" y="4016375"/>
            <a:ext cx="10515600" cy="2136775"/>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92" name="Google Shape;92;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6"/>
        <p:cNvGrpSpPr/>
        <p:nvPr/>
      </p:nvGrpSpPr>
      <p:grpSpPr>
        <a:xfrm>
          <a:off x="0" y="0"/>
          <a:ext cx="0" cy="0"/>
          <a:chOff x="0" y="0"/>
          <a:chExt cx="0" cy="0"/>
        </a:xfrm>
      </p:grpSpPr>
      <p:sp>
        <p:nvSpPr>
          <p:cNvPr id="97" name="Google Shape;97;p4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98" name="Google Shape;98;p4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2"/>
        <p:cNvGrpSpPr/>
        <p:nvPr/>
      </p:nvGrpSpPr>
      <p:grpSpPr>
        <a:xfrm>
          <a:off x="0" y="0"/>
          <a:ext cx="0" cy="0"/>
          <a:chOff x="0" y="0"/>
          <a:chExt cx="0" cy="0"/>
        </a:xfrm>
      </p:grpSpPr>
      <p:sp>
        <p:nvSpPr>
          <p:cNvPr id="103" name="Google Shape;103;p49"/>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04" name="Google Shape;104;p49"/>
          <p:cNvSpPr txBox="1">
            <a:spLocks noGrp="1"/>
          </p:cNvSpPr>
          <p:nvPr>
            <p:ph type="body" idx="1"/>
          </p:nvPr>
        </p:nvSpPr>
        <p:spPr>
          <a:xfrm rot="5400000">
            <a:off x="3920332" y="-1256507"/>
            <a:ext cx="4351337"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8"/>
        <p:cNvGrpSpPr/>
        <p:nvPr/>
      </p:nvGrpSpPr>
      <p:grpSpPr>
        <a:xfrm>
          <a:off x="0" y="0"/>
          <a:ext cx="0" cy="0"/>
          <a:chOff x="0" y="0"/>
          <a:chExt cx="0" cy="0"/>
        </a:xfrm>
      </p:grpSpPr>
      <p:sp>
        <p:nvSpPr>
          <p:cNvPr id="109" name="Google Shape;109;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10" name="Google Shape;110;p50"/>
          <p:cNvSpPr>
            <a:spLocks noGrp="1"/>
          </p:cNvSpPr>
          <p:nvPr>
            <p:ph type="pic" idx="2"/>
          </p:nvPr>
        </p:nvSpPr>
        <p:spPr>
          <a:xfrm>
            <a:off x="5183188" y="987425"/>
            <a:ext cx="6172200" cy="4873625"/>
          </a:xfrm>
          <a:prstGeom prst="rect">
            <a:avLst/>
          </a:prstGeom>
          <a:noFill/>
          <a:ln>
            <a:noFill/>
          </a:ln>
        </p:spPr>
      </p:sp>
      <p:sp>
        <p:nvSpPr>
          <p:cNvPr id="111" name="Google Shape;111;p5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5"/>
        <p:cNvGrpSpPr/>
        <p:nvPr/>
      </p:nvGrpSpPr>
      <p:grpSpPr>
        <a:xfrm>
          <a:off x="0" y="0"/>
          <a:ext cx="0" cy="0"/>
          <a:chOff x="0" y="0"/>
          <a:chExt cx="0" cy="0"/>
        </a:xfrm>
      </p:grpSpPr>
      <p:sp>
        <p:nvSpPr>
          <p:cNvPr id="116" name="Google Shape;116;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17" name="Google Shape;117;p5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18" name="Google Shape;118;p5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9" name="Google Shape;119;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2"/>
        <p:cNvGrpSpPr/>
        <p:nvPr/>
      </p:nvGrpSpPr>
      <p:grpSpPr>
        <a:xfrm>
          <a:off x="0" y="0"/>
          <a:ext cx="0" cy="0"/>
          <a:chOff x="0" y="0"/>
          <a:chExt cx="0" cy="0"/>
        </a:xfrm>
      </p:grpSpPr>
      <p:sp>
        <p:nvSpPr>
          <p:cNvPr id="123" name="Google Shape;123;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6"/>
        <p:cNvGrpSpPr/>
        <p:nvPr/>
      </p:nvGrpSpPr>
      <p:grpSpPr>
        <a:xfrm>
          <a:off x="0" y="0"/>
          <a:ext cx="0" cy="0"/>
          <a:chOff x="0" y="0"/>
          <a:chExt cx="0" cy="0"/>
        </a:xfrm>
      </p:grpSpPr>
      <p:sp>
        <p:nvSpPr>
          <p:cNvPr id="127" name="Google Shape;127;p5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28" name="Google Shape;128;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31"/>
        <p:cNvGrpSpPr/>
        <p:nvPr/>
      </p:nvGrpSpPr>
      <p:grpSpPr>
        <a:xfrm>
          <a:off x="0" y="0"/>
          <a:ext cx="0" cy="0"/>
          <a:chOff x="0" y="0"/>
          <a:chExt cx="0" cy="0"/>
        </a:xfrm>
      </p:grpSpPr>
      <p:sp>
        <p:nvSpPr>
          <p:cNvPr id="132" name="Google Shape;132;p5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33" name="Google Shape;133;p5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4" name="Google Shape;134;p5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5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6" name="Google Shape;136;p5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7" name="Google Shape;137;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0"/>
        <p:cNvGrpSpPr/>
        <p:nvPr/>
      </p:nvGrpSpPr>
      <p:grpSpPr>
        <a:xfrm>
          <a:off x="0" y="0"/>
          <a:ext cx="0" cy="0"/>
          <a:chOff x="0" y="0"/>
          <a:chExt cx="0" cy="0"/>
        </a:xfrm>
      </p:grpSpPr>
      <p:sp>
        <p:nvSpPr>
          <p:cNvPr id="141" name="Google Shape;141;p5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42" name="Google Shape;142;p5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5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4" name="Google Shape;144;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7"/>
        <p:cNvGrpSpPr/>
        <p:nvPr/>
      </p:nvGrpSpPr>
      <p:grpSpPr>
        <a:xfrm>
          <a:off x="0" y="0"/>
          <a:ext cx="0" cy="0"/>
          <a:chOff x="0" y="0"/>
          <a:chExt cx="0" cy="0"/>
        </a:xfrm>
      </p:grpSpPr>
      <p:sp>
        <p:nvSpPr>
          <p:cNvPr id="148" name="Google Shape;148;p5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49" name="Google Shape;149;p5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50" name="Google Shape;150;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2" name="Google Shape;152;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3"/>
        <p:cNvGrpSpPr/>
        <p:nvPr/>
      </p:nvGrpSpPr>
      <p:grpSpPr>
        <a:xfrm>
          <a:off x="0" y="0"/>
          <a:ext cx="0" cy="0"/>
          <a:chOff x="0" y="0"/>
          <a:chExt cx="0" cy="0"/>
        </a:xfrm>
      </p:grpSpPr>
      <p:sp>
        <p:nvSpPr>
          <p:cNvPr id="154" name="Google Shape;154;p57"/>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5" name="Google Shape;155;p57"/>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7" name="Google Shape;157;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8" name="Google Shape;158;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5"/>
        <p:cNvGrpSpPr/>
        <p:nvPr/>
      </p:nvGrpSpPr>
      <p:grpSpPr>
        <a:xfrm>
          <a:off x="0" y="0"/>
          <a:ext cx="0" cy="0"/>
          <a:chOff x="0" y="0"/>
          <a:chExt cx="0" cy="0"/>
        </a:xfrm>
      </p:grpSpPr>
      <p:sp>
        <p:nvSpPr>
          <p:cNvPr id="166" name="Google Shape;166;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67" name="Google Shape;167;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8" name="Google Shape;168;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71"/>
        <p:cNvGrpSpPr/>
        <p:nvPr/>
      </p:nvGrpSpPr>
      <p:grpSpPr>
        <a:xfrm>
          <a:off x="0" y="0"/>
          <a:ext cx="0" cy="0"/>
          <a:chOff x="0" y="0"/>
          <a:chExt cx="0" cy="0"/>
        </a:xfrm>
      </p:grpSpPr>
      <p:sp>
        <p:nvSpPr>
          <p:cNvPr id="172" name="Google Shape;172;p38"/>
          <p:cNvSpPr txBox="1">
            <a:spLocks noGrp="1"/>
          </p:cNvSpPr>
          <p:nvPr>
            <p:ph type="title"/>
          </p:nvPr>
        </p:nvSpPr>
        <p:spPr>
          <a:xfrm rot="5400000">
            <a:off x="7463674" y="2286837"/>
            <a:ext cx="5151352"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73" name="Google Shape;173;p38"/>
          <p:cNvSpPr txBox="1">
            <a:spLocks noGrp="1"/>
          </p:cNvSpPr>
          <p:nvPr>
            <p:ph type="body" idx="1"/>
          </p:nvPr>
        </p:nvSpPr>
        <p:spPr>
          <a:xfrm rot="5400000">
            <a:off x="2129674" y="-265863"/>
            <a:ext cx="5151352"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4" name="Google Shape;174;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5" name="Google Shape;175;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6" name="Google Shape;176;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77"/>
        <p:cNvGrpSpPr/>
        <p:nvPr/>
      </p:nvGrpSpPr>
      <p:grpSpPr>
        <a:xfrm>
          <a:off x="0" y="0"/>
          <a:ext cx="0" cy="0"/>
          <a:chOff x="0" y="0"/>
          <a:chExt cx="0" cy="0"/>
        </a:xfrm>
      </p:grpSpPr>
      <p:sp>
        <p:nvSpPr>
          <p:cNvPr id="178" name="Google Shape;178;p39"/>
          <p:cNvSpPr txBox="1">
            <a:spLocks noGrp="1"/>
          </p:cNvSpPr>
          <p:nvPr>
            <p:ph type="title"/>
          </p:nvPr>
        </p:nvSpPr>
        <p:spPr>
          <a:xfrm>
            <a:off x="838200" y="884237"/>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79" name="Google Shape;179;p39"/>
          <p:cNvSpPr txBox="1">
            <a:spLocks noGrp="1"/>
          </p:cNvSpPr>
          <p:nvPr>
            <p:ph type="body" idx="1"/>
          </p:nvPr>
        </p:nvSpPr>
        <p:spPr>
          <a:xfrm rot="5400000">
            <a:off x="4199732" y="-977107"/>
            <a:ext cx="3792537"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0" name="Google Shape;180;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2" name="Google Shape;182;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3"/>
        <p:cNvGrpSpPr/>
        <p:nvPr/>
      </p:nvGrpSpPr>
      <p:grpSpPr>
        <a:xfrm>
          <a:off x="0" y="0"/>
          <a:ext cx="0" cy="0"/>
          <a:chOff x="0" y="0"/>
          <a:chExt cx="0" cy="0"/>
        </a:xfrm>
      </p:grpSpPr>
      <p:sp>
        <p:nvSpPr>
          <p:cNvPr id="184" name="Google Shape;184;p40"/>
          <p:cNvSpPr txBox="1">
            <a:spLocks noGrp="1"/>
          </p:cNvSpPr>
          <p:nvPr>
            <p:ph type="title"/>
          </p:nvPr>
        </p:nvSpPr>
        <p:spPr>
          <a:xfrm>
            <a:off x="839788" y="987424"/>
            <a:ext cx="3932237" cy="10699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85" name="Google Shape;185;p40"/>
          <p:cNvSpPr>
            <a:spLocks noGrp="1"/>
          </p:cNvSpPr>
          <p:nvPr>
            <p:ph type="pic" idx="2"/>
          </p:nvPr>
        </p:nvSpPr>
        <p:spPr>
          <a:xfrm>
            <a:off x="5183188" y="987425"/>
            <a:ext cx="6172200" cy="4873625"/>
          </a:xfrm>
          <a:prstGeom prst="rect">
            <a:avLst/>
          </a:prstGeom>
          <a:noFill/>
          <a:ln>
            <a:noFill/>
          </a:ln>
        </p:spPr>
      </p:sp>
      <p:sp>
        <p:nvSpPr>
          <p:cNvPr id="186" name="Google Shape;186;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7" name="Google Shape;187;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8" name="Google Shape;188;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9" name="Google Shape;18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90"/>
        <p:cNvGrpSpPr/>
        <p:nvPr/>
      </p:nvGrpSpPr>
      <p:grpSpPr>
        <a:xfrm>
          <a:off x="0" y="0"/>
          <a:ext cx="0" cy="0"/>
          <a:chOff x="0" y="0"/>
          <a:chExt cx="0" cy="0"/>
        </a:xfrm>
      </p:grpSpPr>
      <p:sp>
        <p:nvSpPr>
          <p:cNvPr id="191" name="Google Shape;191;p41"/>
          <p:cNvSpPr txBox="1">
            <a:spLocks noGrp="1"/>
          </p:cNvSpPr>
          <p:nvPr>
            <p:ph type="title"/>
          </p:nvPr>
        </p:nvSpPr>
        <p:spPr>
          <a:xfrm>
            <a:off x="839788" y="987424"/>
            <a:ext cx="3932237" cy="106997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92" name="Google Shape;192;p4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93" name="Google Shape;193;p4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94" name="Google Shape;194;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7"/>
        <p:cNvGrpSpPr/>
        <p:nvPr/>
      </p:nvGrpSpPr>
      <p:grpSpPr>
        <a:xfrm>
          <a:off x="0" y="0"/>
          <a:ext cx="0" cy="0"/>
          <a:chOff x="0" y="0"/>
          <a:chExt cx="0" cy="0"/>
        </a:xfrm>
      </p:grpSpPr>
      <p:sp>
        <p:nvSpPr>
          <p:cNvPr id="198" name="Google Shape;198;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01"/>
        <p:cNvGrpSpPr/>
        <p:nvPr/>
      </p:nvGrpSpPr>
      <p:grpSpPr>
        <a:xfrm>
          <a:off x="0" y="0"/>
          <a:ext cx="0" cy="0"/>
          <a:chOff x="0" y="0"/>
          <a:chExt cx="0" cy="0"/>
        </a:xfrm>
      </p:grpSpPr>
      <p:sp>
        <p:nvSpPr>
          <p:cNvPr id="202" name="Google Shape;202;p43"/>
          <p:cNvSpPr txBox="1">
            <a:spLocks noGrp="1"/>
          </p:cNvSpPr>
          <p:nvPr>
            <p:ph type="title"/>
          </p:nvPr>
        </p:nvSpPr>
        <p:spPr>
          <a:xfrm>
            <a:off x="838200" y="884237"/>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03" name="Google Shape;203;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4" name="Google Shape;204;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5" name="Google Shape;205;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06"/>
        <p:cNvGrpSpPr/>
        <p:nvPr/>
      </p:nvGrpSpPr>
      <p:grpSpPr>
        <a:xfrm>
          <a:off x="0" y="0"/>
          <a:ext cx="0" cy="0"/>
          <a:chOff x="0" y="0"/>
          <a:chExt cx="0" cy="0"/>
        </a:xfrm>
      </p:grpSpPr>
      <p:sp>
        <p:nvSpPr>
          <p:cNvPr id="207" name="Google Shape;207;p44"/>
          <p:cNvSpPr txBox="1">
            <a:spLocks noGrp="1"/>
          </p:cNvSpPr>
          <p:nvPr>
            <p:ph type="title"/>
          </p:nvPr>
        </p:nvSpPr>
        <p:spPr>
          <a:xfrm>
            <a:off x="839788" y="877330"/>
            <a:ext cx="10515600" cy="813358"/>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08" name="Google Shape;208;p4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09" name="Google Shape;209;p4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0" name="Google Shape;210;p4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1" name="Google Shape;211;p4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2" name="Google Shape;212;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15"/>
        <p:cNvGrpSpPr/>
        <p:nvPr/>
      </p:nvGrpSpPr>
      <p:grpSpPr>
        <a:xfrm>
          <a:off x="0" y="0"/>
          <a:ext cx="0" cy="0"/>
          <a:chOff x="0" y="0"/>
          <a:chExt cx="0" cy="0"/>
        </a:xfrm>
      </p:grpSpPr>
      <p:sp>
        <p:nvSpPr>
          <p:cNvPr id="216" name="Google Shape;216;p45"/>
          <p:cNvSpPr txBox="1">
            <a:spLocks noGrp="1"/>
          </p:cNvSpPr>
          <p:nvPr>
            <p:ph type="title"/>
          </p:nvPr>
        </p:nvSpPr>
        <p:spPr>
          <a:xfrm>
            <a:off x="838200" y="884237"/>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17" name="Google Shape;217;p4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4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9" name="Google Shape;219;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0" name="Google Shape;220;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2"/>
        <p:cNvGrpSpPr/>
        <p:nvPr/>
      </p:nvGrpSpPr>
      <p:grpSpPr>
        <a:xfrm>
          <a:off x="0" y="0"/>
          <a:ext cx="0" cy="0"/>
          <a:chOff x="0" y="0"/>
          <a:chExt cx="0" cy="0"/>
        </a:xfrm>
      </p:grpSpPr>
      <p:sp>
        <p:nvSpPr>
          <p:cNvPr id="223" name="Google Shape;223;p4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24" name="Google Shape;224;p4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25" name="Google Shape;225;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7" name="Google Shape;227;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8"/>
        <p:cNvGrpSpPr/>
        <p:nvPr/>
      </p:nvGrpSpPr>
      <p:grpSpPr>
        <a:xfrm>
          <a:off x="0" y="0"/>
          <a:ext cx="0" cy="0"/>
          <a:chOff x="0" y="0"/>
          <a:chExt cx="0" cy="0"/>
        </a:xfrm>
      </p:grpSpPr>
      <p:sp>
        <p:nvSpPr>
          <p:cNvPr id="229" name="Google Shape;229;p47"/>
          <p:cNvSpPr txBox="1">
            <a:spLocks noGrp="1"/>
          </p:cNvSpPr>
          <p:nvPr>
            <p:ph type="title"/>
          </p:nvPr>
        </p:nvSpPr>
        <p:spPr>
          <a:xfrm>
            <a:off x="838200" y="884237"/>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30" name="Google Shape;230;p47"/>
          <p:cNvSpPr txBox="1">
            <a:spLocks noGrp="1"/>
          </p:cNvSpPr>
          <p:nvPr>
            <p:ph type="body" idx="1"/>
          </p:nvPr>
        </p:nvSpPr>
        <p:spPr>
          <a:xfrm>
            <a:off x="838200" y="2384425"/>
            <a:ext cx="10515600" cy="3792537"/>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1" name="Google Shape;231;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3" name="Google Shape;233;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40"/>
        <p:cNvGrpSpPr/>
        <p:nvPr/>
      </p:nvGrpSpPr>
      <p:grpSpPr>
        <a:xfrm>
          <a:off x="0" y="0"/>
          <a:ext cx="0" cy="0"/>
          <a:chOff x="0" y="0"/>
          <a:chExt cx="0" cy="0"/>
        </a:xfrm>
      </p:grpSpPr>
      <p:sp>
        <p:nvSpPr>
          <p:cNvPr id="241" name="Google Shape;241;p17"/>
          <p:cNvSpPr txBox="1">
            <a:spLocks noGrp="1"/>
          </p:cNvSpPr>
          <p:nvPr>
            <p:ph type="title"/>
          </p:nvPr>
        </p:nvSpPr>
        <p:spPr>
          <a:xfrm>
            <a:off x="838200" y="1214351"/>
            <a:ext cx="10515600" cy="812157"/>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42" name="Google Shape;242;p17"/>
          <p:cNvSpPr txBox="1">
            <a:spLocks noGrp="1"/>
          </p:cNvSpPr>
          <p:nvPr>
            <p:ph type="body" idx="1"/>
          </p:nvPr>
        </p:nvSpPr>
        <p:spPr>
          <a:xfrm>
            <a:off x="838200" y="2205895"/>
            <a:ext cx="5181600" cy="397106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17"/>
          <p:cNvSpPr txBox="1">
            <a:spLocks noGrp="1"/>
          </p:cNvSpPr>
          <p:nvPr>
            <p:ph type="body" idx="2"/>
          </p:nvPr>
        </p:nvSpPr>
        <p:spPr>
          <a:xfrm>
            <a:off x="6172200" y="2205895"/>
            <a:ext cx="5181600" cy="397106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6" name="Google Shape;246;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47"/>
        <p:cNvGrpSpPr/>
        <p:nvPr/>
      </p:nvGrpSpPr>
      <p:grpSpPr>
        <a:xfrm>
          <a:off x="0" y="0"/>
          <a:ext cx="0" cy="0"/>
          <a:chOff x="0" y="0"/>
          <a:chExt cx="0" cy="0"/>
        </a:xfrm>
      </p:grpSpPr>
      <p:sp>
        <p:nvSpPr>
          <p:cNvPr id="248" name="Google Shape;248;p28"/>
          <p:cNvSpPr txBox="1">
            <a:spLocks noGrp="1"/>
          </p:cNvSpPr>
          <p:nvPr>
            <p:ph type="title"/>
          </p:nvPr>
        </p:nvSpPr>
        <p:spPr>
          <a:xfrm rot="5400000">
            <a:off x="7624311" y="2447474"/>
            <a:ext cx="483007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49" name="Google Shape;249;p28"/>
          <p:cNvSpPr txBox="1">
            <a:spLocks noGrp="1"/>
          </p:cNvSpPr>
          <p:nvPr>
            <p:ph type="body" idx="1"/>
          </p:nvPr>
        </p:nvSpPr>
        <p:spPr>
          <a:xfrm rot="5400000">
            <a:off x="2290312" y="-105226"/>
            <a:ext cx="4830077"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0" name="Google Shape;250;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1" name="Google Shape;251;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2" name="Google Shape;252;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53"/>
        <p:cNvGrpSpPr/>
        <p:nvPr/>
      </p:nvGrpSpPr>
      <p:grpSpPr>
        <a:xfrm>
          <a:off x="0" y="0"/>
          <a:ext cx="0" cy="0"/>
          <a:chOff x="0" y="0"/>
          <a:chExt cx="0" cy="0"/>
        </a:xfrm>
      </p:grpSpPr>
      <p:sp>
        <p:nvSpPr>
          <p:cNvPr id="254" name="Google Shape;254;p29"/>
          <p:cNvSpPr txBox="1">
            <a:spLocks noGrp="1"/>
          </p:cNvSpPr>
          <p:nvPr>
            <p:ph type="title"/>
          </p:nvPr>
        </p:nvSpPr>
        <p:spPr>
          <a:xfrm>
            <a:off x="838200" y="1214437"/>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55" name="Google Shape;255;p29"/>
          <p:cNvSpPr txBox="1">
            <a:spLocks noGrp="1"/>
          </p:cNvSpPr>
          <p:nvPr>
            <p:ph type="body" idx="1"/>
          </p:nvPr>
        </p:nvSpPr>
        <p:spPr>
          <a:xfrm rot="5400000">
            <a:off x="4261644" y="-915194"/>
            <a:ext cx="3668712"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6" name="Google Shape;256;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7" name="Google Shape;257;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8" name="Google Shape;258;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59"/>
        <p:cNvGrpSpPr/>
        <p:nvPr/>
      </p:nvGrpSpPr>
      <p:grpSpPr>
        <a:xfrm>
          <a:off x="0" y="0"/>
          <a:ext cx="0" cy="0"/>
          <a:chOff x="0" y="0"/>
          <a:chExt cx="0" cy="0"/>
        </a:xfrm>
      </p:grpSpPr>
      <p:sp>
        <p:nvSpPr>
          <p:cNvPr id="260" name="Google Shape;260;p30"/>
          <p:cNvSpPr txBox="1">
            <a:spLocks noGrp="1"/>
          </p:cNvSpPr>
          <p:nvPr>
            <p:ph type="title"/>
          </p:nvPr>
        </p:nvSpPr>
        <p:spPr>
          <a:xfrm>
            <a:off x="838200" y="1381595"/>
            <a:ext cx="3932237" cy="113918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61" name="Google Shape;261;p30"/>
          <p:cNvSpPr>
            <a:spLocks noGrp="1"/>
          </p:cNvSpPr>
          <p:nvPr>
            <p:ph type="pic" idx="2"/>
          </p:nvPr>
        </p:nvSpPr>
        <p:spPr>
          <a:xfrm>
            <a:off x="5183188" y="1381595"/>
            <a:ext cx="6172200" cy="4479455"/>
          </a:xfrm>
          <a:prstGeom prst="rect">
            <a:avLst/>
          </a:prstGeom>
          <a:noFill/>
          <a:ln>
            <a:noFill/>
          </a:ln>
        </p:spPr>
      </p:sp>
      <p:sp>
        <p:nvSpPr>
          <p:cNvPr id="262" name="Google Shape;262;p30"/>
          <p:cNvSpPr txBox="1">
            <a:spLocks noGrp="1"/>
          </p:cNvSpPr>
          <p:nvPr>
            <p:ph type="body" idx="1"/>
          </p:nvPr>
        </p:nvSpPr>
        <p:spPr>
          <a:xfrm>
            <a:off x="839788" y="2669058"/>
            <a:ext cx="3932237" cy="3199929"/>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63" name="Google Shape;263;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4" name="Google Shape;264;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66"/>
        <p:cNvGrpSpPr/>
        <p:nvPr/>
      </p:nvGrpSpPr>
      <p:grpSpPr>
        <a:xfrm>
          <a:off x="0" y="0"/>
          <a:ext cx="0" cy="0"/>
          <a:chOff x="0" y="0"/>
          <a:chExt cx="0" cy="0"/>
        </a:xfrm>
      </p:grpSpPr>
      <p:sp>
        <p:nvSpPr>
          <p:cNvPr id="267" name="Google Shape;267;p31"/>
          <p:cNvSpPr txBox="1">
            <a:spLocks noGrp="1"/>
          </p:cNvSpPr>
          <p:nvPr>
            <p:ph type="title"/>
          </p:nvPr>
        </p:nvSpPr>
        <p:spPr>
          <a:xfrm>
            <a:off x="838200" y="1427204"/>
            <a:ext cx="3932237" cy="1254212"/>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32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68" name="Google Shape;268;p31"/>
          <p:cNvSpPr txBox="1">
            <a:spLocks noGrp="1"/>
          </p:cNvSpPr>
          <p:nvPr>
            <p:ph type="body" idx="1"/>
          </p:nvPr>
        </p:nvSpPr>
        <p:spPr>
          <a:xfrm>
            <a:off x="5183188" y="1427204"/>
            <a:ext cx="6172200" cy="4433846"/>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69" name="Google Shape;269;p31"/>
          <p:cNvSpPr txBox="1">
            <a:spLocks noGrp="1"/>
          </p:cNvSpPr>
          <p:nvPr>
            <p:ph type="body" idx="2"/>
          </p:nvPr>
        </p:nvSpPr>
        <p:spPr>
          <a:xfrm>
            <a:off x="839788" y="2842054"/>
            <a:ext cx="3932237" cy="3026933"/>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70" name="Google Shape;27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2" name="Google Shape;27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3"/>
        <p:cNvGrpSpPr/>
        <p:nvPr/>
      </p:nvGrpSpPr>
      <p:grpSpPr>
        <a:xfrm>
          <a:off x="0" y="0"/>
          <a:ext cx="0" cy="0"/>
          <a:chOff x="0" y="0"/>
          <a:chExt cx="0" cy="0"/>
        </a:xfrm>
      </p:grpSpPr>
      <p:sp>
        <p:nvSpPr>
          <p:cNvPr id="274" name="Google Shape;274;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6" name="Google Shape;276;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7"/>
        <p:cNvGrpSpPr/>
        <p:nvPr/>
      </p:nvGrpSpPr>
      <p:grpSpPr>
        <a:xfrm>
          <a:off x="0" y="0"/>
          <a:ext cx="0" cy="0"/>
          <a:chOff x="0" y="0"/>
          <a:chExt cx="0" cy="0"/>
        </a:xfrm>
      </p:grpSpPr>
      <p:sp>
        <p:nvSpPr>
          <p:cNvPr id="278" name="Google Shape;278;p33"/>
          <p:cNvSpPr txBox="1">
            <a:spLocks noGrp="1"/>
          </p:cNvSpPr>
          <p:nvPr>
            <p:ph type="title"/>
          </p:nvPr>
        </p:nvSpPr>
        <p:spPr>
          <a:xfrm>
            <a:off x="838200" y="1214437"/>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79" name="Google Shape;279;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1" name="Google Shape;281;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82"/>
        <p:cNvGrpSpPr/>
        <p:nvPr/>
      </p:nvGrpSpPr>
      <p:grpSpPr>
        <a:xfrm>
          <a:off x="0" y="0"/>
          <a:ext cx="0" cy="0"/>
          <a:chOff x="0" y="0"/>
          <a:chExt cx="0" cy="0"/>
        </a:xfrm>
      </p:grpSpPr>
      <p:sp>
        <p:nvSpPr>
          <p:cNvPr id="283" name="Google Shape;283;p34"/>
          <p:cNvSpPr txBox="1">
            <a:spLocks noGrp="1"/>
          </p:cNvSpPr>
          <p:nvPr>
            <p:ph type="title"/>
          </p:nvPr>
        </p:nvSpPr>
        <p:spPr>
          <a:xfrm>
            <a:off x="838200" y="1328953"/>
            <a:ext cx="10515600" cy="100943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84" name="Google Shape;284;p34"/>
          <p:cNvSpPr txBox="1">
            <a:spLocks noGrp="1"/>
          </p:cNvSpPr>
          <p:nvPr>
            <p:ph type="body" idx="1"/>
          </p:nvPr>
        </p:nvSpPr>
        <p:spPr>
          <a:xfrm>
            <a:off x="839788" y="2505075"/>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5" name="Google Shape;285;p34"/>
          <p:cNvSpPr txBox="1">
            <a:spLocks noGrp="1"/>
          </p:cNvSpPr>
          <p:nvPr>
            <p:ph type="body" idx="2"/>
          </p:nvPr>
        </p:nvSpPr>
        <p:spPr>
          <a:xfrm>
            <a:off x="839788" y="3472249"/>
            <a:ext cx="5157787" cy="2717414"/>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6" name="Google Shape;286;p34"/>
          <p:cNvSpPr txBox="1">
            <a:spLocks noGrp="1"/>
          </p:cNvSpPr>
          <p:nvPr>
            <p:ph type="body" idx="3"/>
          </p:nvPr>
        </p:nvSpPr>
        <p:spPr>
          <a:xfrm>
            <a:off x="6172200" y="24933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7" name="Google Shape;287;p34"/>
          <p:cNvSpPr txBox="1">
            <a:spLocks noGrp="1"/>
          </p:cNvSpPr>
          <p:nvPr>
            <p:ph type="body" idx="4"/>
          </p:nvPr>
        </p:nvSpPr>
        <p:spPr>
          <a:xfrm>
            <a:off x="6172200" y="3472249"/>
            <a:ext cx="5183188" cy="2717414"/>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8" name="Google Shape;288;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9" name="Google Shape;289;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1"/>
        <p:cNvGrpSpPr/>
        <p:nvPr/>
      </p:nvGrpSpPr>
      <p:grpSpPr>
        <a:xfrm>
          <a:off x="0" y="0"/>
          <a:ext cx="0" cy="0"/>
          <a:chOff x="0" y="0"/>
          <a:chExt cx="0" cy="0"/>
        </a:xfrm>
      </p:grpSpPr>
      <p:sp>
        <p:nvSpPr>
          <p:cNvPr id="292" name="Google Shape;292;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93" name="Google Shape;293;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94" name="Google Shape;294;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6" name="Google Shape;29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7"/>
        <p:cNvGrpSpPr/>
        <p:nvPr/>
      </p:nvGrpSpPr>
      <p:grpSpPr>
        <a:xfrm>
          <a:off x="0" y="0"/>
          <a:ext cx="0" cy="0"/>
          <a:chOff x="0" y="0"/>
          <a:chExt cx="0" cy="0"/>
        </a:xfrm>
      </p:grpSpPr>
      <p:sp>
        <p:nvSpPr>
          <p:cNvPr id="298" name="Google Shape;298;p36"/>
          <p:cNvSpPr txBox="1">
            <a:spLocks noGrp="1"/>
          </p:cNvSpPr>
          <p:nvPr>
            <p:ph type="title"/>
          </p:nvPr>
        </p:nvSpPr>
        <p:spPr>
          <a:xfrm>
            <a:off x="838200" y="1214437"/>
            <a:ext cx="10515600" cy="1325562"/>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SzPts val="1400"/>
              <a:buNone/>
              <a:defRPr/>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299" name="Google Shape;299;p36"/>
          <p:cNvSpPr txBox="1">
            <a:spLocks noGrp="1"/>
          </p:cNvSpPr>
          <p:nvPr>
            <p:ph type="body" idx="1"/>
          </p:nvPr>
        </p:nvSpPr>
        <p:spPr>
          <a:xfrm>
            <a:off x="838200" y="2508250"/>
            <a:ext cx="10515600" cy="3668712"/>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0" name="Google Shape;30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1" name="Google Shape;30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03"/>
        <p:cNvGrpSpPr/>
        <p:nvPr/>
      </p:nvGrpSpPr>
      <p:grpSpPr>
        <a:xfrm>
          <a:off x="0" y="0"/>
          <a:ext cx="0" cy="0"/>
          <a:chOff x="0" y="0"/>
          <a:chExt cx="0" cy="0"/>
        </a:xfrm>
      </p:grpSpPr>
      <p:sp>
        <p:nvSpPr>
          <p:cNvPr id="304" name="Google Shape;304;p37"/>
          <p:cNvSpPr txBox="1">
            <a:spLocks noGrp="1"/>
          </p:cNvSpPr>
          <p:nvPr>
            <p:ph type="ctrTitle"/>
          </p:nvPr>
        </p:nvSpPr>
        <p:spPr>
          <a:xfrm>
            <a:off x="1524000" y="1493065"/>
            <a:ext cx="9144000" cy="19174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305" name="Google Shape;305;p3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06" name="Google Shape;306;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200">
                <a:solidFill>
                  <a:srgbClr val="89898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7" name="Google Shape;307;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8" name="Google Shape;30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1pPr>
            <a:lvl2pPr marL="0" marR="0" lvl="1"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2pPr>
            <a:lvl3pPr marL="0" marR="0" lvl="2"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3pPr>
            <a:lvl4pPr marL="0" marR="0" lvl="3"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4pPr>
            <a:lvl5pPr marL="0" marR="0" lvl="4"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5pPr>
            <a:lvl6pPr marL="0" marR="0" lvl="5"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6pPr>
            <a:lvl7pPr marL="0" marR="0" lvl="6"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7pPr>
            <a:lvl8pPr marL="0" marR="0" lvl="7"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8pPr>
            <a:lvl9pPr marL="0" marR="0" lvl="8" indent="0" algn="r">
              <a:lnSpc>
                <a:spcPct val="100000"/>
              </a:lnSpc>
              <a:spcBef>
                <a:spcPts val="0"/>
              </a:spcBef>
              <a:spcAft>
                <a:spcPts val="0"/>
              </a:spcAft>
              <a:buClr>
                <a:srgbClr val="898989"/>
              </a:buClr>
              <a:buSzPts val="1200"/>
              <a:buFont typeface="Calibri"/>
              <a:buNone/>
              <a:defRPr sz="1200" b="0" i="0" u="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3581400" y="2527300"/>
            <a:ext cx="7920037"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0"/>
          <p:cNvSpPr txBox="1">
            <a:spLocks noGrp="1"/>
          </p:cNvSpPr>
          <p:nvPr>
            <p:ph type="body" idx="1"/>
          </p:nvPr>
        </p:nvSpPr>
        <p:spPr>
          <a:xfrm>
            <a:off x="985837" y="4016375"/>
            <a:ext cx="10515600" cy="2136775"/>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84"/>
        <p:cNvGrpSpPr/>
        <p:nvPr/>
      </p:nvGrpSpPr>
      <p:grpSpPr>
        <a:xfrm>
          <a:off x="0" y="0"/>
          <a:ext cx="0" cy="0"/>
          <a:chOff x="0" y="0"/>
          <a:chExt cx="0" cy="0"/>
        </a:xfrm>
      </p:grpSpPr>
      <p:sp>
        <p:nvSpPr>
          <p:cNvPr id="85" name="Google Shape;85;p1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86" name="Google Shape;86;p12"/>
          <p:cNvSpPr txBox="1">
            <a:spLocks noGrp="1"/>
          </p:cNvSpPr>
          <p:nvPr>
            <p:ph type="body" idx="1"/>
          </p:nvPr>
        </p:nvSpPr>
        <p:spPr>
          <a:xfrm>
            <a:off x="838200" y="1825625"/>
            <a:ext cx="10515600" cy="43513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159"/>
        <p:cNvGrpSpPr/>
        <p:nvPr/>
      </p:nvGrpSpPr>
      <p:grpSpPr>
        <a:xfrm>
          <a:off x="0" y="0"/>
          <a:ext cx="0" cy="0"/>
          <a:chOff x="0" y="0"/>
          <a:chExt cx="0" cy="0"/>
        </a:xfrm>
      </p:grpSpPr>
      <p:sp>
        <p:nvSpPr>
          <p:cNvPr id="160" name="Google Shape;160;p14"/>
          <p:cNvSpPr txBox="1">
            <a:spLocks noGrp="1"/>
          </p:cNvSpPr>
          <p:nvPr>
            <p:ph type="title"/>
          </p:nvPr>
        </p:nvSpPr>
        <p:spPr>
          <a:xfrm>
            <a:off x="838200" y="884237"/>
            <a:ext cx="105156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61" name="Google Shape;161;p14"/>
          <p:cNvSpPr txBox="1">
            <a:spLocks noGrp="1"/>
          </p:cNvSpPr>
          <p:nvPr>
            <p:ph type="body" idx="1"/>
          </p:nvPr>
        </p:nvSpPr>
        <p:spPr>
          <a:xfrm>
            <a:off x="838200" y="2384425"/>
            <a:ext cx="10515600" cy="37925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2" name="Google Shape;16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4" name="Google Shape;16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16"/>
          <p:cNvSpPr txBox="1">
            <a:spLocks noGrp="1"/>
          </p:cNvSpPr>
          <p:nvPr>
            <p:ph type="title"/>
          </p:nvPr>
        </p:nvSpPr>
        <p:spPr>
          <a:xfrm>
            <a:off x="838200" y="1214437"/>
            <a:ext cx="10515600" cy="1325562"/>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l" rtl="0">
              <a:lnSpc>
                <a:spcPct val="90000"/>
              </a:lnSpc>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236" name="Google Shape;236;p16"/>
          <p:cNvSpPr txBox="1">
            <a:spLocks noGrp="1"/>
          </p:cNvSpPr>
          <p:nvPr>
            <p:ph type="body" idx="1"/>
          </p:nvPr>
        </p:nvSpPr>
        <p:spPr>
          <a:xfrm>
            <a:off x="838200" y="2508250"/>
            <a:ext cx="10515600" cy="366871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8" name="Google Shape;2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9" name="Google Shape;2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8.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11.png"/><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3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7.xml"/><Relationship Id="rId5" Type="http://schemas.openxmlformats.org/officeDocument/2006/relationships/image" Target="../media/image20.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7.xml"/><Relationship Id="rId5" Type="http://schemas.openxmlformats.org/officeDocument/2006/relationships/image" Target="../media/image22.jp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hyperlink" Target="http://www.henryk12.bonfirehub.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hyperlink" Target="https://www.henry.k12.ga.us/Page/151639"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7.xml"/><Relationship Id="rId5" Type="http://schemas.openxmlformats.org/officeDocument/2006/relationships/image" Target="../media/image24.jpe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17.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17.xml"/><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7.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17.xml"/><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17.xml"/><Relationship Id="rId5" Type="http://schemas.openxmlformats.org/officeDocument/2006/relationships/image" Target="../media/image40.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17.xml"/><Relationship Id="rId5" Type="http://schemas.openxmlformats.org/officeDocument/2006/relationships/image" Target="../media/image41.pn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17.xml"/><Relationship Id="rId5" Type="http://schemas.openxmlformats.org/officeDocument/2006/relationships/image" Target="../media/image43.pn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8" Type="http://schemas.openxmlformats.org/officeDocument/2006/relationships/hyperlink" Target="https://sos.ga.gov/index.php/corporations/first_stop_business_guide" TargetMode="External"/><Relationship Id="rId3" Type="http://schemas.openxmlformats.org/officeDocument/2006/relationships/image" Target="../media/image13.png"/><Relationship Id="rId7" Type="http://schemas.openxmlformats.org/officeDocument/2006/relationships/hyperlink" Target="https://secure.sos.state.ga.us/mylicense/Login.aspx?process=app" TargetMode="External"/><Relationship Id="rId2" Type="http://schemas.openxmlformats.org/officeDocument/2006/relationships/notesSlide" Target="../notesSlides/notesSlide33.xml"/><Relationship Id="rId1" Type="http://schemas.openxmlformats.org/officeDocument/2006/relationships/slideLayout" Target="../slideLayouts/slideLayout17.xml"/><Relationship Id="rId6" Type="http://schemas.openxmlformats.org/officeDocument/2006/relationships/hyperlink" Target="https://doas.ga.gov/state-purchasing/team-georgia-marketplace/tgm-resources-for-suppliers" TargetMode="External"/><Relationship Id="rId5" Type="http://schemas.openxmlformats.org/officeDocument/2006/relationships/hyperlink" Target="https://henryk12.bonfirehub.com/portal/?tab=login" TargetMode="External"/><Relationship Id="rId10" Type="http://schemas.openxmlformats.org/officeDocument/2006/relationships/hyperlink" Target="https://law.justia.com/codes/georgia/2020/title-13/chapter-10/article-3/" TargetMode="External"/><Relationship Id="rId4" Type="http://schemas.openxmlformats.org/officeDocument/2006/relationships/hyperlink" Target="mailto:vendorregistration@henry.k12.ga.us" TargetMode="External"/><Relationship Id="rId9" Type="http://schemas.openxmlformats.org/officeDocument/2006/relationships/hyperlink" Target="https://www.e-verify.gov/"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mailto:Patricia.Nash@henry.k12.ga.us" TargetMode="External"/><Relationship Id="rId3" Type="http://schemas.openxmlformats.org/officeDocument/2006/relationships/image" Target="../media/image13.png"/><Relationship Id="rId7" Type="http://schemas.openxmlformats.org/officeDocument/2006/relationships/hyperlink" Target="mailto:Kesha.Gossett@henry.k12.ga.us" TargetMode="External"/><Relationship Id="rId2" Type="http://schemas.openxmlformats.org/officeDocument/2006/relationships/notesSlide" Target="../notesSlides/notesSlide34.xml"/><Relationship Id="rId1" Type="http://schemas.openxmlformats.org/officeDocument/2006/relationships/slideLayout" Target="../slideLayouts/slideLayout17.xml"/><Relationship Id="rId6" Type="http://schemas.openxmlformats.org/officeDocument/2006/relationships/hyperlink" Target="mailto:Tonya.tookeskay@henry.k12.ga.us-" TargetMode="External"/><Relationship Id="rId5" Type="http://schemas.openxmlformats.org/officeDocument/2006/relationships/hyperlink" Target="mailto:Lynn.Lewis@henry.k12.ga.us-" TargetMode="External"/><Relationship Id="rId4" Type="http://schemas.openxmlformats.org/officeDocument/2006/relationships/hyperlink" Target="mailto:Robert.Goins@henry.k12.ga.us-" TargetMode="External"/><Relationship Id="rId9" Type="http://schemas.openxmlformats.org/officeDocument/2006/relationships/hyperlink" Target="mailto:Purchasing@henry.k12.ga.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2"/>
        <p:cNvGrpSpPr/>
        <p:nvPr/>
      </p:nvGrpSpPr>
      <p:grpSpPr>
        <a:xfrm>
          <a:off x="0" y="0"/>
          <a:ext cx="0" cy="0"/>
          <a:chOff x="0" y="0"/>
          <a:chExt cx="0" cy="0"/>
        </a:xfrm>
      </p:grpSpPr>
      <p:sp>
        <p:nvSpPr>
          <p:cNvPr id="2" name="Google Shape;239;p1">
            <a:extLst>
              <a:ext uri="{FF2B5EF4-FFF2-40B4-BE49-F238E27FC236}">
                <a16:creationId xmlns:a16="http://schemas.microsoft.com/office/drawing/2014/main" id="{0A1AB098-9E52-C099-6B52-7B702C1F937A}"/>
              </a:ext>
            </a:extLst>
          </p:cNvPr>
          <p:cNvSpPr txBox="1">
            <a:spLocks noGrp="1"/>
          </p:cNvSpPr>
          <p:nvPr>
            <p:ph type="ctrTitle"/>
          </p:nvPr>
        </p:nvSpPr>
        <p:spPr>
          <a:xfrm>
            <a:off x="2381250" y="1464470"/>
            <a:ext cx="7099300" cy="2890838"/>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SzPts val="1400"/>
              <a:buNone/>
            </a:pPr>
            <a:br>
              <a:rPr lang="en-US" sz="5400" b="1" dirty="0">
                <a:solidFill>
                  <a:srgbClr val="002060"/>
                </a:solidFill>
                <a:latin typeface="Calibri"/>
                <a:ea typeface="Calibri"/>
                <a:cs typeface="Calibri"/>
                <a:sym typeface="Calibri"/>
              </a:rPr>
            </a:br>
            <a:br>
              <a:rPr lang="en-US" sz="5400" b="1" dirty="0">
                <a:solidFill>
                  <a:srgbClr val="002060"/>
                </a:solidFill>
                <a:latin typeface="Calibri"/>
                <a:ea typeface="Calibri"/>
                <a:cs typeface="Calibri"/>
                <a:sym typeface="Calibri"/>
              </a:rPr>
            </a:br>
            <a:br>
              <a:rPr lang="en-US" sz="5400" b="1" dirty="0">
                <a:solidFill>
                  <a:srgbClr val="002060"/>
                </a:solidFill>
                <a:latin typeface="Calibri"/>
                <a:ea typeface="Calibri"/>
                <a:cs typeface="Calibri"/>
                <a:sym typeface="Calibri"/>
              </a:rPr>
            </a:br>
            <a:br>
              <a:rPr lang="en-US" sz="5400" b="1" dirty="0">
                <a:solidFill>
                  <a:srgbClr val="002060"/>
                </a:solidFill>
                <a:latin typeface="Calibri"/>
                <a:ea typeface="Calibri"/>
                <a:cs typeface="Calibri"/>
                <a:sym typeface="Calibri"/>
              </a:rPr>
            </a:br>
            <a:r>
              <a:rPr lang="en-US" sz="5400" b="1" dirty="0">
                <a:solidFill>
                  <a:srgbClr val="002060"/>
                </a:solidFill>
                <a:latin typeface="Calibri"/>
                <a:ea typeface="Calibri"/>
                <a:cs typeface="Calibri"/>
                <a:sym typeface="Calibri"/>
              </a:rPr>
              <a:t>How To Do Business</a:t>
            </a:r>
            <a:br>
              <a:rPr lang="en-US" sz="5400" b="1" dirty="0">
                <a:solidFill>
                  <a:srgbClr val="002060"/>
                </a:solidFill>
                <a:latin typeface="Calibri"/>
                <a:ea typeface="Calibri"/>
                <a:cs typeface="Calibri"/>
                <a:sym typeface="Calibri"/>
              </a:rPr>
            </a:br>
            <a:r>
              <a:rPr lang="en-US" sz="5400" b="1" dirty="0">
                <a:solidFill>
                  <a:srgbClr val="002060"/>
                </a:solidFill>
                <a:latin typeface="Calibri"/>
                <a:ea typeface="Calibri"/>
                <a:cs typeface="Calibri"/>
                <a:sym typeface="Calibri"/>
              </a:rPr>
              <a:t>Seminar </a:t>
            </a:r>
            <a:br>
              <a:rPr lang="en-US" sz="5400" b="1" dirty="0">
                <a:solidFill>
                  <a:srgbClr val="002060"/>
                </a:solidFill>
                <a:latin typeface="Calibri"/>
                <a:ea typeface="Calibri"/>
                <a:cs typeface="Calibri"/>
                <a:sym typeface="Calibri"/>
              </a:rPr>
            </a:br>
            <a:r>
              <a:rPr lang="en-US" sz="5400" b="1" dirty="0">
                <a:solidFill>
                  <a:srgbClr val="002060"/>
                </a:solidFill>
                <a:latin typeface="Calibri"/>
                <a:ea typeface="Calibri"/>
                <a:cs typeface="Calibri"/>
                <a:sym typeface="Calibri"/>
              </a:rPr>
              <a:t>Friday, July 24, 2026</a:t>
            </a:r>
            <a:endParaRPr dirty="0"/>
          </a:p>
        </p:txBody>
      </p:sp>
      <p:sp>
        <p:nvSpPr>
          <p:cNvPr id="3" name="Google Shape;240;p1">
            <a:extLst>
              <a:ext uri="{FF2B5EF4-FFF2-40B4-BE49-F238E27FC236}">
                <a16:creationId xmlns:a16="http://schemas.microsoft.com/office/drawing/2014/main" id="{9D5D561B-8EC7-1509-2498-BC37F1F012C3}"/>
              </a:ext>
            </a:extLst>
          </p:cNvPr>
          <p:cNvSpPr txBox="1">
            <a:spLocks noGrp="1"/>
          </p:cNvSpPr>
          <p:nvPr>
            <p:ph type="subTitle" idx="1"/>
          </p:nvPr>
        </p:nvSpPr>
        <p:spPr>
          <a:xfrm>
            <a:off x="1457325" y="4657725"/>
            <a:ext cx="9223375" cy="151447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2060"/>
              </a:buClr>
              <a:buSzPts val="2800"/>
              <a:buNone/>
            </a:pPr>
            <a:r>
              <a:rPr lang="en-US" sz="2800" b="1" dirty="0">
                <a:solidFill>
                  <a:srgbClr val="002060"/>
                </a:solidFill>
                <a:latin typeface="Calibri"/>
                <a:ea typeface="Calibri"/>
                <a:cs typeface="Calibri"/>
                <a:sym typeface="Calibri"/>
              </a:rPr>
              <a:t>Presented by: Business and Financial Services Division</a:t>
            </a:r>
            <a:endParaRPr dirty="0"/>
          </a:p>
          <a:p>
            <a:pPr marL="1371600" lvl="3" indent="0" algn="ctr" rtl="0">
              <a:lnSpc>
                <a:spcPct val="100000"/>
              </a:lnSpc>
              <a:spcBef>
                <a:spcPts val="0"/>
              </a:spcBef>
              <a:spcAft>
                <a:spcPts val="0"/>
              </a:spcAft>
              <a:buClr>
                <a:srgbClr val="002060"/>
              </a:buClr>
              <a:buSzPts val="2800"/>
              <a:buNone/>
            </a:pPr>
            <a:r>
              <a:rPr lang="en-US" sz="2800" b="1" dirty="0">
                <a:solidFill>
                  <a:srgbClr val="002060"/>
                </a:solidFill>
                <a:latin typeface="Calibri"/>
                <a:ea typeface="Calibri"/>
                <a:cs typeface="Calibri"/>
                <a:sym typeface="Calibri"/>
              </a:rPr>
              <a:t>     Purchasing Department</a:t>
            </a:r>
            <a:endParaRPr sz="2800" dirty="0">
              <a:solidFill>
                <a:srgbClr val="002060"/>
              </a:solidFill>
              <a:latin typeface="Calibri"/>
              <a:ea typeface="Calibri"/>
              <a:cs typeface="Calibri"/>
              <a:sym typeface="Calibri"/>
            </a:endParaRPr>
          </a:p>
          <a:p>
            <a:pPr marL="0" lvl="0" indent="0" algn="ctr" rtl="0">
              <a:lnSpc>
                <a:spcPct val="90000"/>
              </a:lnSpc>
              <a:spcBef>
                <a:spcPts val="1000"/>
              </a:spcBef>
              <a:spcAft>
                <a:spcPts val="0"/>
              </a:spcAft>
              <a:buClr>
                <a:schemeClr val="dk1"/>
              </a:buClr>
              <a:buSzPts val="2400"/>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8"/>
        <p:cNvGrpSpPr/>
        <p:nvPr/>
      </p:nvGrpSpPr>
      <p:grpSpPr>
        <a:xfrm>
          <a:off x="0" y="0"/>
          <a:ext cx="0" cy="0"/>
          <a:chOff x="0" y="0"/>
          <a:chExt cx="0" cy="0"/>
        </a:xfrm>
      </p:grpSpPr>
      <p:sp>
        <p:nvSpPr>
          <p:cNvPr id="3" name="Google Shape;247;p2">
            <a:extLst>
              <a:ext uri="{FF2B5EF4-FFF2-40B4-BE49-F238E27FC236}">
                <a16:creationId xmlns:a16="http://schemas.microsoft.com/office/drawing/2014/main" id="{10FE8B55-2B9E-5C20-023F-D74AA80F375C}"/>
              </a:ext>
            </a:extLst>
          </p:cNvPr>
          <p:cNvSpPr txBox="1">
            <a:spLocks noGrp="1"/>
          </p:cNvSpPr>
          <p:nvPr>
            <p:ph type="ctrTitle"/>
          </p:nvPr>
        </p:nvSpPr>
        <p:spPr>
          <a:xfrm>
            <a:off x="1209675" y="1214437"/>
            <a:ext cx="9144000" cy="23876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Agenda</a:t>
            </a:r>
            <a:endParaRPr sz="1400" b="0" i="0" u="none" strike="noStrike" cap="none" dirty="0">
              <a:solidFill>
                <a:srgbClr val="000000"/>
              </a:solidFill>
              <a:latin typeface="Arial"/>
              <a:ea typeface="Arial"/>
              <a:cs typeface="Arial"/>
              <a:sym typeface="Arial"/>
            </a:endParaRPr>
          </a:p>
        </p:txBody>
      </p:sp>
      <p:sp>
        <p:nvSpPr>
          <p:cNvPr id="5" name="Google Shape;246;p2">
            <a:extLst>
              <a:ext uri="{FF2B5EF4-FFF2-40B4-BE49-F238E27FC236}">
                <a16:creationId xmlns:a16="http://schemas.microsoft.com/office/drawing/2014/main" id="{26CCD0AA-8AA9-12C6-7ADB-AB0801DAE5F7}"/>
              </a:ext>
            </a:extLst>
          </p:cNvPr>
          <p:cNvSpPr txBox="1">
            <a:spLocks noGrp="1"/>
          </p:cNvSpPr>
          <p:nvPr>
            <p:ph type="subTitle" idx="1"/>
          </p:nvPr>
        </p:nvSpPr>
        <p:spPr>
          <a:xfrm>
            <a:off x="1400175" y="1943099"/>
            <a:ext cx="9144000" cy="4200525"/>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600"/>
              <a:buFont typeface="Arial"/>
              <a:buNone/>
            </a:pPr>
            <a:endParaRPr sz="600" b="0" i="0" u="none" strike="noStrike" cap="none" dirty="0">
              <a:solidFill>
                <a:srgbClr val="FF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2060"/>
              </a:buClr>
              <a:buSzPts val="2800"/>
              <a:buFont typeface="Arial"/>
              <a:buChar char="•"/>
            </a:pPr>
            <a:r>
              <a:rPr lang="en-US" sz="2800" b="0" i="0" u="none" strike="noStrike" cap="none" dirty="0">
                <a:solidFill>
                  <a:srgbClr val="002060"/>
                </a:solidFill>
                <a:latin typeface="Calibri"/>
                <a:ea typeface="Calibri"/>
                <a:cs typeface="Calibri"/>
                <a:sym typeface="Calibri"/>
              </a:rPr>
              <a:t>Welcome and Opening Remarks</a:t>
            </a:r>
            <a:endParaRPr sz="1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2060"/>
              </a:buClr>
              <a:buSzPts val="2800"/>
              <a:buFont typeface="Arial"/>
              <a:buChar char="•"/>
            </a:pPr>
            <a:r>
              <a:rPr lang="en-US" sz="2800" b="0" i="0" u="none" strike="noStrike" cap="none" dirty="0">
                <a:solidFill>
                  <a:srgbClr val="002060"/>
                </a:solidFill>
                <a:latin typeface="Calibri"/>
                <a:ea typeface="Calibri"/>
                <a:cs typeface="Calibri"/>
                <a:sym typeface="Calibri"/>
              </a:rPr>
              <a:t>About Henry County Schools (HCS)</a:t>
            </a:r>
            <a:endParaRPr sz="1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2060"/>
              </a:buClr>
              <a:buSzPts val="2800"/>
              <a:buFont typeface="Arial"/>
              <a:buChar char="•"/>
            </a:pPr>
            <a:r>
              <a:rPr lang="en-US" sz="2800" b="0" i="0" u="none" strike="noStrike" cap="none" dirty="0">
                <a:solidFill>
                  <a:srgbClr val="002060"/>
                </a:solidFill>
                <a:latin typeface="Calibri"/>
                <a:ea typeface="Calibri"/>
                <a:cs typeface="Calibri"/>
                <a:sym typeface="Calibri"/>
              </a:rPr>
              <a:t>Board Purchasing Policy: DJE</a:t>
            </a:r>
            <a:endParaRPr sz="1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2060"/>
              </a:buClr>
              <a:buSzPts val="2800"/>
              <a:buFont typeface="Arial"/>
              <a:buChar char="•"/>
            </a:pPr>
            <a:r>
              <a:rPr lang="en-US" sz="2800" b="0" i="0" u="none" strike="noStrike" cap="none" dirty="0">
                <a:solidFill>
                  <a:srgbClr val="002060"/>
                </a:solidFill>
                <a:latin typeface="Calibri"/>
                <a:ea typeface="Calibri"/>
                <a:cs typeface="Calibri"/>
                <a:sym typeface="Calibri"/>
              </a:rPr>
              <a:t>Purchasing Ethics and Process </a:t>
            </a:r>
            <a:endParaRPr sz="1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2060"/>
              </a:buClr>
              <a:buSzPts val="2800"/>
              <a:buFont typeface="Arial"/>
              <a:buChar char="•"/>
            </a:pPr>
            <a:r>
              <a:rPr lang="en-US" sz="2800" b="0" i="0" u="none" strike="noStrike" cap="none" dirty="0">
                <a:solidFill>
                  <a:srgbClr val="002060"/>
                </a:solidFill>
                <a:latin typeface="Calibri"/>
                <a:ea typeface="Calibri"/>
                <a:cs typeface="Calibri"/>
                <a:sym typeface="Calibri"/>
              </a:rPr>
              <a:t>Vendor Registration and supporting documentation </a:t>
            </a:r>
            <a:endParaRPr sz="1400" b="0" i="0" u="none" strike="noStrike" cap="none" dirty="0">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rgbClr val="002060"/>
              </a:buClr>
              <a:buSzPts val="2800"/>
              <a:buFont typeface="Arial"/>
              <a:buChar char="•"/>
            </a:pPr>
            <a:r>
              <a:rPr lang="en-US" sz="2800" b="0" i="0" u="none" strike="noStrike" cap="none" dirty="0">
                <a:solidFill>
                  <a:srgbClr val="002060"/>
                </a:solidFill>
                <a:latin typeface="Calibri"/>
                <a:ea typeface="Calibri"/>
                <a:cs typeface="Calibri"/>
                <a:sym typeface="Calibri"/>
              </a:rPr>
              <a:t>Current/Future Opportunities </a:t>
            </a:r>
          </a:p>
          <a:p>
            <a:pPr marL="457200" marR="0" lvl="0" indent="-457200" algn="l" rtl="0">
              <a:lnSpc>
                <a:spcPct val="100000"/>
              </a:lnSpc>
              <a:spcBef>
                <a:spcPts val="0"/>
              </a:spcBef>
              <a:spcAft>
                <a:spcPts val="0"/>
              </a:spcAft>
              <a:buClr>
                <a:srgbClr val="002060"/>
              </a:buClr>
              <a:buSzPts val="2800"/>
              <a:buFont typeface="Arial"/>
              <a:buChar char="•"/>
            </a:pPr>
            <a:r>
              <a:rPr lang="en-US" sz="2800" b="0" i="0" u="none" strike="noStrike" cap="none" dirty="0">
                <a:solidFill>
                  <a:srgbClr val="002060"/>
                </a:solidFill>
                <a:latin typeface="Calibri"/>
                <a:ea typeface="Calibri"/>
                <a:cs typeface="Calibri"/>
                <a:sym typeface="Calibri"/>
              </a:rPr>
              <a:t>Key Take-aways</a:t>
            </a:r>
          </a:p>
          <a:p>
            <a:pPr marL="457200" indent="-457200" algn="l">
              <a:buClr>
                <a:srgbClr val="002060"/>
              </a:buClr>
              <a:buSzPts val="2800"/>
              <a:buFont typeface="Arial"/>
              <a:buChar char="•"/>
            </a:pPr>
            <a:r>
              <a:rPr lang="en-US" sz="2800" dirty="0">
                <a:solidFill>
                  <a:srgbClr val="002060"/>
                </a:solidFill>
                <a:latin typeface="Calibri"/>
                <a:ea typeface="Calibri"/>
                <a:cs typeface="Calibri"/>
                <a:sym typeface="Calibri"/>
              </a:rPr>
              <a:t>Resource Page</a:t>
            </a:r>
            <a:endParaRPr lang="en-US" dirty="0"/>
          </a:p>
          <a:p>
            <a:pPr marL="457200" marR="0" lvl="0" indent="-457200" algn="l" rtl="0">
              <a:lnSpc>
                <a:spcPct val="100000"/>
              </a:lnSpc>
              <a:spcBef>
                <a:spcPts val="0"/>
              </a:spcBef>
              <a:spcAft>
                <a:spcPts val="0"/>
              </a:spcAft>
              <a:buClr>
                <a:srgbClr val="002060"/>
              </a:buClr>
              <a:buSzPts val="2800"/>
              <a:buFont typeface="Arial"/>
              <a:buChar char="•"/>
            </a:pPr>
            <a:r>
              <a:rPr lang="en-US" sz="2800" b="0" i="0" u="none" strike="noStrike" cap="none" dirty="0">
                <a:solidFill>
                  <a:srgbClr val="002060"/>
                </a:solidFill>
                <a:latin typeface="Calibri"/>
                <a:ea typeface="Calibri"/>
                <a:cs typeface="Calibri"/>
                <a:sym typeface="Calibri"/>
              </a:rPr>
              <a:t>Questions and Answers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4"/>
        <p:cNvGrpSpPr/>
        <p:nvPr/>
      </p:nvGrpSpPr>
      <p:grpSpPr>
        <a:xfrm>
          <a:off x="0" y="0"/>
          <a:ext cx="0" cy="0"/>
          <a:chOff x="0" y="0"/>
          <a:chExt cx="0" cy="0"/>
        </a:xfrm>
      </p:grpSpPr>
      <p:pic>
        <p:nvPicPr>
          <p:cNvPr id="3" name="Picture 2">
            <a:extLst>
              <a:ext uri="{FF2B5EF4-FFF2-40B4-BE49-F238E27FC236}">
                <a16:creationId xmlns:a16="http://schemas.microsoft.com/office/drawing/2014/main" id="{E18345EA-C0E4-DC15-B5E5-810FC831A019}"/>
              </a:ext>
            </a:extLst>
          </p:cNvPr>
          <p:cNvPicPr>
            <a:picLocks noChangeAspect="1"/>
          </p:cNvPicPr>
          <p:nvPr/>
        </p:nvPicPr>
        <p:blipFill>
          <a:blip r:embed="rId4"/>
          <a:stretch>
            <a:fillRect/>
          </a:stretch>
        </p:blipFill>
        <p:spPr>
          <a:xfrm>
            <a:off x="443329" y="884695"/>
            <a:ext cx="8317547" cy="3354744"/>
          </a:xfrm>
          <a:prstGeom prst="rect">
            <a:avLst/>
          </a:prstGeom>
        </p:spPr>
      </p:pic>
      <p:sp>
        <p:nvSpPr>
          <p:cNvPr id="5" name="Google Shape;253;p103">
            <a:extLst>
              <a:ext uri="{FF2B5EF4-FFF2-40B4-BE49-F238E27FC236}">
                <a16:creationId xmlns:a16="http://schemas.microsoft.com/office/drawing/2014/main" id="{202EDE6E-99B7-F72F-53E9-49C6337AEE4D}"/>
              </a:ext>
            </a:extLst>
          </p:cNvPr>
          <p:cNvSpPr txBox="1"/>
          <p:nvPr/>
        </p:nvSpPr>
        <p:spPr>
          <a:xfrm>
            <a:off x="8456921" y="791080"/>
            <a:ext cx="35775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District 1 – Dr. Pam Nutt</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District 2 – Annette Edwards</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District 3 – </a:t>
            </a:r>
            <a:r>
              <a:rPr lang="en-US" sz="1200" dirty="0">
                <a:latin typeface="Calibri" panose="020F0502020204030204" pitchFamily="34" charset="0"/>
                <a:ea typeface="Calibri" panose="020F0502020204030204" pitchFamily="34" charset="0"/>
                <a:cs typeface="Calibri" panose="020F0502020204030204" pitchFamily="34" charset="0"/>
              </a:rPr>
              <a:t>Jennifer Carter</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District 4 – Sophe Pope, Board Chair</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District 5 – Mackenzie McDaniel, Vice Chair</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1400"/>
              <a:buFont typeface="Arial"/>
              <a:buNone/>
            </a:pPr>
            <a:r>
              <a:rPr lang="en-US"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Superintendent – Dr. John Pace III</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7" name="Google Shape;254;p103">
            <a:extLst>
              <a:ext uri="{FF2B5EF4-FFF2-40B4-BE49-F238E27FC236}">
                <a16:creationId xmlns:a16="http://schemas.microsoft.com/office/drawing/2014/main" id="{B5BF3A23-D35B-FC29-9352-C355AD0E399E}"/>
              </a:ext>
            </a:extLst>
          </p:cNvPr>
          <p:cNvSpPr txBox="1"/>
          <p:nvPr/>
        </p:nvSpPr>
        <p:spPr>
          <a:xfrm>
            <a:off x="1151506" y="4449116"/>
            <a:ext cx="7099917"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The Henry County Board of Education is composed of five members.  Board members are elected by the citizens of Henry County to a four-year term of service. </a:t>
            </a:r>
            <a:endParaRPr sz="14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0"/>
        <p:cNvGrpSpPr/>
        <p:nvPr/>
      </p:nvGrpSpPr>
      <p:grpSpPr>
        <a:xfrm>
          <a:off x="0" y="0"/>
          <a:ext cx="0" cy="0"/>
          <a:chOff x="0" y="0"/>
          <a:chExt cx="0" cy="0"/>
        </a:xfrm>
      </p:grpSpPr>
      <p:pic>
        <p:nvPicPr>
          <p:cNvPr id="3" name="Google Shape;265;p4" descr="Graphical user interface, text, application&#10;&#10;Description automatically generated">
            <a:extLst>
              <a:ext uri="{FF2B5EF4-FFF2-40B4-BE49-F238E27FC236}">
                <a16:creationId xmlns:a16="http://schemas.microsoft.com/office/drawing/2014/main" id="{98CD1AB0-95D4-404D-8B35-2D037C52F4E1}"/>
              </a:ext>
            </a:extLst>
          </p:cNvPr>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2" name="TextBox 1">
            <a:extLst>
              <a:ext uri="{FF2B5EF4-FFF2-40B4-BE49-F238E27FC236}">
                <a16:creationId xmlns:a16="http://schemas.microsoft.com/office/drawing/2014/main" id="{B8503954-61A7-EA8A-4E28-A202C68E8368}"/>
              </a:ext>
            </a:extLst>
          </p:cNvPr>
          <p:cNvSpPr txBox="1"/>
          <p:nvPr/>
        </p:nvSpPr>
        <p:spPr>
          <a:xfrm>
            <a:off x="7669530" y="5909310"/>
            <a:ext cx="3783330" cy="822960"/>
          </a:xfrm>
          <a:prstGeom prst="rect">
            <a:avLst/>
          </a:prstGeom>
          <a:solidFill>
            <a:schemeClr val="bg1"/>
          </a:solidFill>
        </p:spPr>
        <p:txBody>
          <a:bodyPr wrap="square" rtlCol="0">
            <a:spAutoFit/>
          </a:bodyPr>
          <a:lstStyle/>
          <a:p>
            <a:endParaRPr lang="en-US" dirty="0"/>
          </a:p>
        </p:txBody>
      </p:sp>
      <p:pic>
        <p:nvPicPr>
          <p:cNvPr id="5" name="Picture 4">
            <a:extLst>
              <a:ext uri="{FF2B5EF4-FFF2-40B4-BE49-F238E27FC236}">
                <a16:creationId xmlns:a16="http://schemas.microsoft.com/office/drawing/2014/main" id="{B5D5FCA7-6049-70A1-EEE9-31BC3A58B7C2}"/>
              </a:ext>
            </a:extLst>
          </p:cNvPr>
          <p:cNvPicPr>
            <a:picLocks noChangeAspect="1"/>
          </p:cNvPicPr>
          <p:nvPr/>
        </p:nvPicPr>
        <p:blipFill>
          <a:blip r:embed="rId5"/>
          <a:stretch>
            <a:fillRect/>
          </a:stretch>
        </p:blipFill>
        <p:spPr>
          <a:xfrm>
            <a:off x="8026983" y="5909310"/>
            <a:ext cx="3432607" cy="8229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6"/>
        <p:cNvGrpSpPr/>
        <p:nvPr/>
      </p:nvGrpSpPr>
      <p:grpSpPr>
        <a:xfrm>
          <a:off x="0" y="0"/>
          <a:ext cx="0" cy="0"/>
          <a:chOff x="0" y="0"/>
          <a:chExt cx="0" cy="0"/>
        </a:xfrm>
      </p:grpSpPr>
      <p:sp>
        <p:nvSpPr>
          <p:cNvPr id="2" name="Google Shape;271;g1e49e07b8b5_0_0">
            <a:extLst>
              <a:ext uri="{FF2B5EF4-FFF2-40B4-BE49-F238E27FC236}">
                <a16:creationId xmlns:a16="http://schemas.microsoft.com/office/drawing/2014/main" id="{302C0D88-711F-773D-3611-C190648B7636}"/>
              </a:ext>
            </a:extLst>
          </p:cNvPr>
          <p:cNvSpPr txBox="1">
            <a:spLocks noGrp="1"/>
          </p:cNvSpPr>
          <p:nvPr>
            <p:ph type="title"/>
          </p:nvPr>
        </p:nvSpPr>
        <p:spPr>
          <a:xfrm>
            <a:off x="838200" y="852401"/>
            <a:ext cx="10515600" cy="8121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1400"/>
              <a:buNone/>
            </a:pPr>
            <a:r>
              <a:rPr lang="en-US" dirty="0"/>
              <a:t>Purchasing Value Statement</a:t>
            </a:r>
            <a:endParaRPr dirty="0"/>
          </a:p>
        </p:txBody>
      </p:sp>
      <p:sp>
        <p:nvSpPr>
          <p:cNvPr id="3" name="Google Shape;272;g1e49e07b8b5_0_0">
            <a:extLst>
              <a:ext uri="{FF2B5EF4-FFF2-40B4-BE49-F238E27FC236}">
                <a16:creationId xmlns:a16="http://schemas.microsoft.com/office/drawing/2014/main" id="{9AAA52CA-B35C-360B-0EE6-350EE0CE2B01}"/>
              </a:ext>
            </a:extLst>
          </p:cNvPr>
          <p:cNvSpPr txBox="1">
            <a:spLocks noGrp="1"/>
          </p:cNvSpPr>
          <p:nvPr>
            <p:ph type="body" idx="1"/>
          </p:nvPr>
        </p:nvSpPr>
        <p:spPr>
          <a:xfrm>
            <a:off x="838200" y="2205900"/>
            <a:ext cx="10840500" cy="3971100"/>
          </a:xfrm>
          <a:prstGeom prst="rect">
            <a:avLst/>
          </a:prstGeom>
          <a:noFill/>
          <a:ln>
            <a:noFill/>
          </a:ln>
        </p:spPr>
        <p:txBody>
          <a:bodyPr spcFirstLastPara="1" wrap="square" lIns="91425" tIns="45700" rIns="91425" bIns="45700" anchor="t" anchorCtr="0">
            <a:noAutofit/>
          </a:bodyPr>
          <a:lstStyle/>
          <a:p>
            <a:pPr marL="0" lvl="0" indent="0" algn="just" rtl="0">
              <a:lnSpc>
                <a:spcPct val="115000"/>
              </a:lnSpc>
              <a:spcBef>
                <a:spcPts val="1200"/>
              </a:spcBef>
              <a:spcAft>
                <a:spcPts val="0"/>
              </a:spcAft>
              <a:buClr>
                <a:schemeClr val="dk1"/>
              </a:buClr>
              <a:buSzPts val="1100"/>
              <a:buFont typeface="Arial"/>
              <a:buNone/>
            </a:pPr>
            <a:r>
              <a:rPr lang="en-US" sz="3000" dirty="0"/>
              <a:t>The purchasing department assists the school system with the provision of goods and services that support the staff and contribute to the success of every student. The purchases are made through processes that align with district policy, core beliefs and the foundational values of integrity, competition, fairness, transparency, stewardship, professionalism, and legal and regulatory compliance.</a:t>
            </a:r>
            <a:endParaRPr sz="3000" dirty="0"/>
          </a:p>
          <a:p>
            <a:pPr marL="0" lvl="0" indent="0" algn="l" rtl="0">
              <a:lnSpc>
                <a:spcPct val="90000"/>
              </a:lnSpc>
              <a:spcBef>
                <a:spcPts val="1200"/>
              </a:spcBef>
              <a:spcAft>
                <a:spcPts val="0"/>
              </a:spcAft>
              <a:buSzPts val="1800"/>
              <a:buNone/>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p:cNvGrpSpPr/>
        <p:nvPr/>
      </p:nvGrpSpPr>
      <p:grpSpPr>
        <a:xfrm>
          <a:off x="0" y="0"/>
          <a:ext cx="0" cy="0"/>
          <a:chOff x="0" y="0"/>
          <a:chExt cx="0" cy="0"/>
        </a:xfrm>
      </p:grpSpPr>
      <p:sp>
        <p:nvSpPr>
          <p:cNvPr id="4" name="Google Shape;279;p7">
            <a:extLst>
              <a:ext uri="{FF2B5EF4-FFF2-40B4-BE49-F238E27FC236}">
                <a16:creationId xmlns:a16="http://schemas.microsoft.com/office/drawing/2014/main" id="{508E5766-FC33-CE97-6025-C589628985A7}"/>
              </a:ext>
            </a:extLst>
          </p:cNvPr>
          <p:cNvSpPr txBox="1">
            <a:spLocks noGrp="1"/>
          </p:cNvSpPr>
          <p:nvPr>
            <p:ph type="title"/>
          </p:nvPr>
        </p:nvSpPr>
        <p:spPr>
          <a:xfrm>
            <a:off x="3810000" y="827086"/>
            <a:ext cx="3619500" cy="53549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3200" b="1" i="0" u="none" strike="noStrike" cap="none">
                <a:solidFill>
                  <a:srgbClr val="002060"/>
                </a:solidFill>
                <a:latin typeface="Calibri"/>
                <a:ea typeface="Calibri"/>
                <a:cs typeface="Calibri"/>
                <a:sym typeface="Calibri"/>
              </a:rPr>
              <a:t>Purchasing Ethics</a:t>
            </a:r>
            <a:endParaRPr lang="en-US" sz="3200" b="0" i="0" u="none" strike="noStrike" cap="none" dirty="0">
              <a:solidFill>
                <a:srgbClr val="000000"/>
              </a:solidFill>
              <a:latin typeface="Arial"/>
              <a:ea typeface="Arial"/>
              <a:cs typeface="Arial"/>
              <a:sym typeface="Arial"/>
            </a:endParaRPr>
          </a:p>
        </p:txBody>
      </p:sp>
      <p:sp>
        <p:nvSpPr>
          <p:cNvPr id="6" name="Google Shape;278;p7">
            <a:extLst>
              <a:ext uri="{FF2B5EF4-FFF2-40B4-BE49-F238E27FC236}">
                <a16:creationId xmlns:a16="http://schemas.microsoft.com/office/drawing/2014/main" id="{767AA1D4-1674-1C03-D3A4-0F31565057F7}"/>
              </a:ext>
            </a:extLst>
          </p:cNvPr>
          <p:cNvSpPr txBox="1"/>
          <p:nvPr/>
        </p:nvSpPr>
        <p:spPr>
          <a:xfrm>
            <a:off x="1" y="1417977"/>
            <a:ext cx="12096750" cy="5220947"/>
          </a:xfrm>
          <a:prstGeom prst="rect">
            <a:avLst/>
          </a:prstGeom>
          <a:noFill/>
          <a:ln>
            <a:noFill/>
          </a:ln>
        </p:spPr>
        <p:txBody>
          <a:bodyPr spcFirstLastPara="1" wrap="square" lIns="91425" tIns="45700" rIns="91425" bIns="45700" anchor="ctr" anchorCtr="0">
            <a:noAutofit/>
          </a:bodyPr>
          <a:lstStyle/>
          <a:p>
            <a:pPr algn="l">
              <a:spcAft>
                <a:spcPts val="1500"/>
              </a:spcAft>
              <a:buNone/>
            </a:pPr>
            <a:endParaRPr lang="en-US" sz="800" b="1" i="0" u="none" strike="noStrike" cap="none"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a:endParaRPr>
          </a:p>
          <a:p>
            <a:pPr algn="just">
              <a:spcAft>
                <a:spcPts val="1500"/>
              </a:spcAft>
              <a:buNone/>
            </a:pPr>
            <a:r>
              <a:rPr lang="en-US" b="1" i="0" u="none" strike="noStrike" cap="none" dirty="0">
                <a:solidFill>
                  <a:srgbClr val="002060"/>
                </a:solidFill>
                <a:latin typeface="Calibri" panose="020F0502020204030204" pitchFamily="34" charset="0"/>
                <a:ea typeface="Calibri" panose="020F0502020204030204" pitchFamily="34" charset="0"/>
                <a:cs typeface="Calibri" panose="020F0502020204030204" pitchFamily="34" charset="0"/>
                <a:sym typeface="Calibri"/>
              </a:rPr>
              <a:t> - </a:t>
            </a: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We believe the following ethical principles should govern the behavior of everyone employed in a public sector procurement/ purchasing, or materials management role or department:</a:t>
            </a:r>
          </a:p>
          <a:p>
            <a:pPr algn="just">
              <a:spcAft>
                <a:spcPts val="1500"/>
              </a:spcAft>
              <a:buFont typeface="Arial" panose="020B0604020202020204" pitchFamily="34" charset="0"/>
              <a:buChar char="•"/>
            </a:pP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Seeks or accepts a position as head (or employee) only when fully in accord with the professional principles applicable thereto and when confident of possessing the qualifications to serve under those principles to the advantage of the employing organization.</a:t>
            </a:r>
          </a:p>
          <a:p>
            <a:pPr algn="just">
              <a:spcAft>
                <a:spcPts val="1500"/>
              </a:spcAft>
              <a:buFont typeface="Arial" panose="020B0604020202020204" pitchFamily="34" charset="0"/>
              <a:buChar char="•"/>
            </a:pP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Believes in the dignity and worth of the service rendered by the organization, and the societal responsibilities assumed as a trusted public servant.</a:t>
            </a:r>
          </a:p>
          <a:p>
            <a:pPr algn="just">
              <a:spcAft>
                <a:spcPts val="1500"/>
              </a:spcAft>
              <a:buFont typeface="Arial" panose="020B0604020202020204" pitchFamily="34" charset="0"/>
              <a:buChar char="•"/>
            </a:pP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Is governed by the highest ideals of honor and integrity in all public and personal relationships in order to merit the respect and inspire the confidence of the organization and the public being served.</a:t>
            </a:r>
          </a:p>
          <a:p>
            <a:pPr algn="just">
              <a:spcAft>
                <a:spcPts val="1500"/>
              </a:spcAft>
              <a:buFont typeface="Arial" panose="020B0604020202020204" pitchFamily="34" charset="0"/>
              <a:buChar char="•"/>
            </a:pP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Believes that personal aggrandizement or personal profit obtained through misuse of public or personal relationships is dishonest and not tolerable.</a:t>
            </a:r>
          </a:p>
          <a:p>
            <a:pPr algn="just">
              <a:spcAft>
                <a:spcPts val="1500"/>
              </a:spcAft>
              <a:buFont typeface="Arial" panose="020B0604020202020204" pitchFamily="34" charset="0"/>
              <a:buChar char="•"/>
            </a:pP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Identifies and eliminates participation of any individual in operational situations where a conflict of interest may be involved.</a:t>
            </a:r>
          </a:p>
          <a:p>
            <a:pPr algn="just">
              <a:spcAft>
                <a:spcPts val="1500"/>
              </a:spcAft>
              <a:buFont typeface="Arial" panose="020B0604020202020204" pitchFamily="34" charset="0"/>
              <a:buChar char="•"/>
            </a:pP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Believes that members of the Institute and its staff should at no time, or under any circumstances, accept directly or indirectly, gifts, gratuities, or other things of value from suppliers, which might influence or appear to influence purchasing decisions.</a:t>
            </a:r>
          </a:p>
          <a:p>
            <a:pPr algn="just">
              <a:spcAft>
                <a:spcPts val="1500"/>
              </a:spcAft>
              <a:buFont typeface="Arial" panose="020B0604020202020204" pitchFamily="34" charset="0"/>
              <a:buChar char="•"/>
            </a:pP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Keeps the governmental organization informed, through appropriate channels, on problems and progress of applicable operations by emphasizing the importance of the facts.</a:t>
            </a:r>
          </a:p>
          <a:p>
            <a:pPr algn="just">
              <a:spcAft>
                <a:spcPts val="1500"/>
              </a:spcAft>
              <a:buFont typeface="Arial" panose="020B0604020202020204" pitchFamily="34" charset="0"/>
              <a:buChar char="•"/>
            </a:pP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Resists encroachment on control of personnel in order to preserve integrity as a professional manager.</a:t>
            </a:r>
          </a:p>
          <a:p>
            <a:pPr algn="just">
              <a:spcAft>
                <a:spcPts val="1500"/>
              </a:spcAft>
              <a:buFont typeface="Arial" panose="020B0604020202020204" pitchFamily="34" charset="0"/>
              <a:buChar char="•"/>
            </a:pP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Handles all personnel matters on a merit basis, and in compliance with applicable laws prohibiting discrimination in employment on the basis of politics, religion, color, national origin, disability, gender, age, pregnancy and other protected characteristics.</a:t>
            </a:r>
          </a:p>
          <a:p>
            <a:pPr algn="just">
              <a:spcAft>
                <a:spcPts val="1500"/>
              </a:spcAft>
              <a:buFont typeface="Arial" panose="020B0604020202020204" pitchFamily="34" charset="0"/>
              <a:buChar char="•"/>
            </a:pPr>
            <a:r>
              <a:rPr lang="en-US" b="0" i="0" dirty="0">
                <a:solidFill>
                  <a:srgbClr val="373737"/>
                </a:solidFill>
                <a:effectLst/>
                <a:latin typeface="Calibri" panose="020F0502020204030204" pitchFamily="34" charset="0"/>
                <a:ea typeface="Calibri" panose="020F0502020204030204" pitchFamily="34" charset="0"/>
                <a:cs typeface="Calibri" panose="020F0502020204030204" pitchFamily="34" charset="0"/>
              </a:rPr>
              <a:t>Seeks or dispenses no personal favors. Handles each administrative problem objectively and empathetically, without discrimination.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DCA78CAC-68DE-5616-B9D7-F1F49AD716B9}"/>
            </a:ext>
          </a:extLst>
        </p:cNvPr>
        <p:cNvGrpSpPr/>
        <p:nvPr/>
      </p:nvGrpSpPr>
      <p:grpSpPr>
        <a:xfrm>
          <a:off x="0" y="0"/>
          <a:ext cx="0" cy="0"/>
          <a:chOff x="0" y="0"/>
          <a:chExt cx="0" cy="0"/>
        </a:xfrm>
      </p:grpSpPr>
      <p:sp>
        <p:nvSpPr>
          <p:cNvPr id="5" name="Google Shape;292;p5">
            <a:extLst>
              <a:ext uri="{FF2B5EF4-FFF2-40B4-BE49-F238E27FC236}">
                <a16:creationId xmlns:a16="http://schemas.microsoft.com/office/drawing/2014/main" id="{0CD1B89F-0A95-6C92-40DA-8A7C641D3ADF}"/>
              </a:ext>
            </a:extLst>
          </p:cNvPr>
          <p:cNvSpPr txBox="1">
            <a:spLocks noGrp="1"/>
          </p:cNvSpPr>
          <p:nvPr>
            <p:ph type="title"/>
          </p:nvPr>
        </p:nvSpPr>
        <p:spPr>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Business and Financial Services – Purchasing Team</a:t>
            </a:r>
            <a:endParaRPr sz="1400" b="0" i="0" u="none" strike="noStrike" cap="none" dirty="0">
              <a:solidFill>
                <a:srgbClr val="000000"/>
              </a:solidFill>
              <a:latin typeface="Arial"/>
              <a:ea typeface="Arial"/>
              <a:cs typeface="Arial"/>
              <a:sym typeface="Arial"/>
            </a:endParaRPr>
          </a:p>
        </p:txBody>
      </p:sp>
      <p:graphicFrame>
        <p:nvGraphicFramePr>
          <p:cNvPr id="12" name="Diagram 11">
            <a:extLst>
              <a:ext uri="{FF2B5EF4-FFF2-40B4-BE49-F238E27FC236}">
                <a16:creationId xmlns:a16="http://schemas.microsoft.com/office/drawing/2014/main" id="{6CB0AAA2-60FA-9473-3B81-43FC6C98F096}"/>
              </a:ext>
            </a:extLst>
          </p:cNvPr>
          <p:cNvGraphicFramePr/>
          <p:nvPr>
            <p:extLst>
              <p:ext uri="{D42A27DB-BD31-4B8C-83A1-F6EECF244321}">
                <p14:modId xmlns:p14="http://schemas.microsoft.com/office/powerpoint/2010/main" val="1905851854"/>
              </p:ext>
            </p:extLst>
          </p:nvPr>
        </p:nvGraphicFramePr>
        <p:xfrm>
          <a:off x="219075" y="2066925"/>
          <a:ext cx="11753850" cy="41433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50003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2"/>
        <p:cNvGrpSpPr/>
        <p:nvPr/>
      </p:nvGrpSpPr>
      <p:grpSpPr>
        <a:xfrm>
          <a:off x="0" y="0"/>
          <a:ext cx="0" cy="0"/>
          <a:chOff x="0" y="0"/>
          <a:chExt cx="0" cy="0"/>
        </a:xfrm>
      </p:grpSpPr>
      <p:sp>
        <p:nvSpPr>
          <p:cNvPr id="3" name="Google Shape;300;p6">
            <a:extLst>
              <a:ext uri="{FF2B5EF4-FFF2-40B4-BE49-F238E27FC236}">
                <a16:creationId xmlns:a16="http://schemas.microsoft.com/office/drawing/2014/main" id="{7C4D5606-E16B-5128-3BB2-30EA587D8914}"/>
              </a:ext>
            </a:extLst>
          </p:cNvPr>
          <p:cNvSpPr txBox="1">
            <a:spLocks noGrp="1"/>
          </p:cNvSpPr>
          <p:nvPr>
            <p:ph type="ctrTitle"/>
          </p:nvPr>
        </p:nvSpPr>
        <p:spPr>
          <a:xfrm>
            <a:off x="1238250" y="660401"/>
            <a:ext cx="8991600" cy="70169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HCS’s Board Policy DJE: Purchasing</a:t>
            </a:r>
            <a:endParaRPr sz="1400" b="0" i="0" u="none" strike="noStrike" cap="none" dirty="0">
              <a:solidFill>
                <a:srgbClr val="000000"/>
              </a:solidFill>
              <a:latin typeface="Arial"/>
              <a:ea typeface="Arial"/>
              <a:cs typeface="Arial"/>
              <a:sym typeface="Arial"/>
            </a:endParaRPr>
          </a:p>
        </p:txBody>
      </p:sp>
      <p:pic>
        <p:nvPicPr>
          <p:cNvPr id="5" name="Google Shape;302;p6" descr="Screen Clipping">
            <a:extLst>
              <a:ext uri="{FF2B5EF4-FFF2-40B4-BE49-F238E27FC236}">
                <a16:creationId xmlns:a16="http://schemas.microsoft.com/office/drawing/2014/main" id="{8F588C46-B717-7885-27A1-635B199AC1A0}"/>
              </a:ext>
            </a:extLst>
          </p:cNvPr>
          <p:cNvPicPr preferRelativeResize="0"/>
          <p:nvPr/>
        </p:nvPicPr>
        <p:blipFill rotWithShape="1">
          <a:blip r:embed="rId4">
            <a:alphaModFix/>
          </a:blip>
          <a:srcRect/>
          <a:stretch/>
        </p:blipFill>
        <p:spPr>
          <a:xfrm>
            <a:off x="280720" y="1805321"/>
            <a:ext cx="11488753" cy="2901283"/>
          </a:xfrm>
          <a:prstGeom prst="rect">
            <a:avLst/>
          </a:prstGeom>
          <a:noFill/>
          <a:ln>
            <a:noFill/>
          </a:ln>
        </p:spPr>
      </p:pic>
      <p:sp>
        <p:nvSpPr>
          <p:cNvPr id="7" name="Google Shape;301;p6">
            <a:extLst>
              <a:ext uri="{FF2B5EF4-FFF2-40B4-BE49-F238E27FC236}">
                <a16:creationId xmlns:a16="http://schemas.microsoft.com/office/drawing/2014/main" id="{BAC8F132-1313-FDAC-2A05-0E1259462D06}"/>
              </a:ext>
            </a:extLst>
          </p:cNvPr>
          <p:cNvSpPr txBox="1"/>
          <p:nvPr/>
        </p:nvSpPr>
        <p:spPr>
          <a:xfrm>
            <a:off x="1737449" y="4750879"/>
            <a:ext cx="194945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Calibri"/>
                <a:ea typeface="Calibri"/>
                <a:cs typeface="Calibri"/>
                <a:sym typeface="Calibri"/>
              </a:rPr>
              <a:t>Scroll down to:</a:t>
            </a:r>
            <a:endParaRPr sz="1400" b="0" i="0" u="none" strike="noStrike" cap="none" dirty="0">
              <a:solidFill>
                <a:srgbClr val="000000"/>
              </a:solidFill>
              <a:latin typeface="Arial"/>
              <a:ea typeface="Arial"/>
              <a:cs typeface="Arial"/>
              <a:sym typeface="Arial"/>
            </a:endParaRPr>
          </a:p>
        </p:txBody>
      </p:sp>
      <p:pic>
        <p:nvPicPr>
          <p:cNvPr id="9" name="Google Shape;303;p6" descr="Screen Clipping">
            <a:extLst>
              <a:ext uri="{FF2B5EF4-FFF2-40B4-BE49-F238E27FC236}">
                <a16:creationId xmlns:a16="http://schemas.microsoft.com/office/drawing/2014/main" id="{6AA5F3DD-58BF-AFF3-BD05-09A9590147AF}"/>
              </a:ext>
            </a:extLst>
          </p:cNvPr>
          <p:cNvPicPr preferRelativeResize="0"/>
          <p:nvPr/>
        </p:nvPicPr>
        <p:blipFill rotWithShape="1">
          <a:blip r:embed="rId5">
            <a:alphaModFix/>
          </a:blip>
          <a:srcRect/>
          <a:stretch/>
        </p:blipFill>
        <p:spPr>
          <a:xfrm>
            <a:off x="3363050" y="4780502"/>
            <a:ext cx="6046834" cy="147614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E368189F-5C44-C74D-E236-52B3CA19F581}"/>
            </a:ext>
          </a:extLst>
        </p:cNvPr>
        <p:cNvGrpSpPr/>
        <p:nvPr/>
      </p:nvGrpSpPr>
      <p:grpSpPr>
        <a:xfrm>
          <a:off x="0" y="0"/>
          <a:ext cx="0" cy="0"/>
          <a:chOff x="0" y="0"/>
          <a:chExt cx="0" cy="0"/>
        </a:xfrm>
      </p:grpSpPr>
      <p:sp>
        <p:nvSpPr>
          <p:cNvPr id="3" name="Google Shape;310;p8">
            <a:extLst>
              <a:ext uri="{FF2B5EF4-FFF2-40B4-BE49-F238E27FC236}">
                <a16:creationId xmlns:a16="http://schemas.microsoft.com/office/drawing/2014/main" id="{DCE2D196-1C59-4226-FD8F-86118BAB1E0B}"/>
              </a:ext>
            </a:extLst>
          </p:cNvPr>
          <p:cNvSpPr txBox="1"/>
          <p:nvPr/>
        </p:nvSpPr>
        <p:spPr>
          <a:xfrm>
            <a:off x="1495420" y="956850"/>
            <a:ext cx="9201000" cy="7020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Purchasing Methods  </a:t>
            </a:r>
            <a:endParaRPr sz="1400" b="0" i="0" u="none" strike="noStrike" cap="none" dirty="0">
              <a:solidFill>
                <a:srgbClr val="000000"/>
              </a:solidFill>
              <a:latin typeface="Arial"/>
              <a:ea typeface="Arial"/>
              <a:cs typeface="Arial"/>
              <a:sym typeface="Arial"/>
            </a:endParaRPr>
          </a:p>
        </p:txBody>
      </p:sp>
      <p:sp>
        <p:nvSpPr>
          <p:cNvPr id="6" name="Google Shape;309;p8">
            <a:extLst>
              <a:ext uri="{FF2B5EF4-FFF2-40B4-BE49-F238E27FC236}">
                <a16:creationId xmlns:a16="http://schemas.microsoft.com/office/drawing/2014/main" id="{D5BB367C-8D9A-2D55-7245-BEAEBAB196EB}"/>
              </a:ext>
            </a:extLst>
          </p:cNvPr>
          <p:cNvSpPr txBox="1"/>
          <p:nvPr/>
        </p:nvSpPr>
        <p:spPr>
          <a:xfrm>
            <a:off x="1304920" y="1658850"/>
            <a:ext cx="9955500" cy="43545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457200" marR="0" lvl="0" indent="-457200" algn="l" rtl="0">
              <a:lnSpc>
                <a:spcPct val="90000"/>
              </a:lnSpc>
              <a:spcBef>
                <a:spcPts val="0"/>
              </a:spcBef>
              <a:spcAft>
                <a:spcPts val="0"/>
              </a:spcAft>
              <a:buClr>
                <a:srgbClr val="002060"/>
              </a:buClr>
              <a:buSzPts val="2800"/>
              <a:buFont typeface="Noto Sans Symbols"/>
              <a:buChar char="✔"/>
            </a:pPr>
            <a:r>
              <a:rPr lang="en-US" sz="2800" b="0" i="0" u="none" strike="noStrike" cap="none" dirty="0">
                <a:solidFill>
                  <a:srgbClr val="002060"/>
                </a:solidFill>
                <a:latin typeface="Calibri"/>
                <a:ea typeface="Calibri"/>
                <a:cs typeface="Calibri"/>
                <a:sym typeface="Calibri"/>
              </a:rPr>
              <a:t>Purchase Order (Items, Descriptions, Quantities, Pricing, etc.)</a:t>
            </a:r>
            <a:endParaRPr sz="1400" b="0" i="0" u="none" strike="noStrike" cap="none" dirty="0">
              <a:solidFill>
                <a:srgbClr val="000000"/>
              </a:solidFill>
              <a:latin typeface="Arial"/>
              <a:ea typeface="Arial"/>
              <a:cs typeface="Arial"/>
              <a:sym typeface="Arial"/>
            </a:endParaRPr>
          </a:p>
          <a:p>
            <a:pPr marL="457200" marR="0" lvl="1" indent="0" algn="l" rtl="0">
              <a:lnSpc>
                <a:spcPct val="90000"/>
              </a:lnSpc>
              <a:spcBef>
                <a:spcPts val="0"/>
              </a:spcBef>
              <a:spcAft>
                <a:spcPts val="0"/>
              </a:spcAft>
              <a:buClr>
                <a:srgbClr val="000000"/>
              </a:buClr>
              <a:buSzPts val="2800"/>
              <a:buFont typeface="Arial"/>
              <a:buNone/>
            </a:pPr>
            <a:r>
              <a:rPr lang="en-US" sz="2800" b="0" i="0" u="none" strike="noStrike" cap="none" dirty="0">
                <a:solidFill>
                  <a:srgbClr val="002060"/>
                </a:solidFill>
                <a:latin typeface="Calibri"/>
                <a:ea typeface="Calibri"/>
                <a:cs typeface="Calibri"/>
                <a:sym typeface="Calibri"/>
              </a:rPr>
              <a:t>Most common method of purchasing goods </a:t>
            </a:r>
            <a:endParaRPr sz="1400" b="0" i="0" u="none" strike="noStrike" cap="none" dirty="0">
              <a:solidFill>
                <a:srgbClr val="000000"/>
              </a:solidFill>
              <a:latin typeface="Arial"/>
              <a:ea typeface="Arial"/>
              <a:cs typeface="Arial"/>
              <a:sym typeface="Arial"/>
            </a:endParaRPr>
          </a:p>
          <a:p>
            <a:pPr marL="457200" marR="0" lvl="1" indent="0" algn="l" rtl="0">
              <a:lnSpc>
                <a:spcPct val="9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a:p>
            <a:pPr marL="457200" marR="0" lvl="0" indent="-457200" algn="l" rtl="0">
              <a:lnSpc>
                <a:spcPct val="90000"/>
              </a:lnSpc>
              <a:spcBef>
                <a:spcPts val="0"/>
              </a:spcBef>
              <a:spcAft>
                <a:spcPts val="0"/>
              </a:spcAft>
              <a:buClr>
                <a:srgbClr val="002060"/>
              </a:buClr>
              <a:buSzPts val="2800"/>
              <a:buFont typeface="Noto Sans Symbols"/>
              <a:buChar char="✔"/>
            </a:pPr>
            <a:r>
              <a:rPr lang="en-US" sz="2800" b="0" i="0" u="none" strike="noStrike" cap="none" dirty="0">
                <a:solidFill>
                  <a:srgbClr val="002060"/>
                </a:solidFill>
                <a:latin typeface="Calibri"/>
                <a:ea typeface="Calibri"/>
                <a:cs typeface="Calibri"/>
                <a:sym typeface="Calibri"/>
              </a:rPr>
              <a:t>Awarded Service Contract (Services, Deliverables, Schedules, and Pricing, etc.)</a:t>
            </a:r>
            <a:endParaRPr sz="1400" b="0" i="0" u="none" strike="noStrike" cap="none" dirty="0">
              <a:solidFill>
                <a:srgbClr val="000000"/>
              </a:solidFill>
              <a:latin typeface="Arial"/>
              <a:ea typeface="Arial"/>
              <a:cs typeface="Arial"/>
              <a:sym typeface="Arial"/>
            </a:endParaRPr>
          </a:p>
          <a:p>
            <a:pPr marL="457200" marR="0" lvl="1" indent="0" algn="l" rtl="0">
              <a:lnSpc>
                <a:spcPct val="90000"/>
              </a:lnSpc>
              <a:spcBef>
                <a:spcPts val="0"/>
              </a:spcBef>
              <a:spcAft>
                <a:spcPts val="0"/>
              </a:spcAft>
              <a:buClr>
                <a:srgbClr val="000000"/>
              </a:buClr>
              <a:buSzPts val="2800"/>
              <a:buFont typeface="Arial"/>
              <a:buNone/>
            </a:pPr>
            <a:r>
              <a:rPr lang="en-US" sz="2800" b="0" i="0" u="none" strike="noStrike" cap="none" dirty="0">
                <a:solidFill>
                  <a:srgbClr val="002060"/>
                </a:solidFill>
                <a:latin typeface="Calibri"/>
                <a:ea typeface="Calibri"/>
                <a:cs typeface="Calibri"/>
                <a:sym typeface="Calibri"/>
              </a:rPr>
              <a:t>Most common method for purchasing services</a:t>
            </a:r>
            <a:endParaRPr sz="1400" b="0" i="0" u="none" strike="noStrike" cap="none" dirty="0">
              <a:solidFill>
                <a:srgbClr val="000000"/>
              </a:solidFill>
              <a:latin typeface="Arial"/>
              <a:ea typeface="Arial"/>
              <a:cs typeface="Arial"/>
              <a:sym typeface="Arial"/>
            </a:endParaRPr>
          </a:p>
          <a:p>
            <a:pPr marL="457200" marR="0" lvl="1" indent="0" algn="l" rtl="0">
              <a:lnSpc>
                <a:spcPct val="9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a:p>
            <a:pPr marL="457200" marR="0" lvl="0" indent="-457200" algn="l" rtl="0">
              <a:lnSpc>
                <a:spcPct val="100000"/>
              </a:lnSpc>
              <a:spcBef>
                <a:spcPts val="0"/>
              </a:spcBef>
              <a:spcAft>
                <a:spcPts val="0"/>
              </a:spcAft>
              <a:buClr>
                <a:srgbClr val="002060"/>
              </a:buClr>
              <a:buSzPts val="2800"/>
              <a:buFont typeface="Noto Sans Symbols"/>
              <a:buChar char="✔"/>
            </a:pPr>
            <a:r>
              <a:rPr lang="en-US" sz="2800" b="0" i="0" u="none" strike="noStrike" cap="none" dirty="0">
                <a:solidFill>
                  <a:srgbClr val="002060"/>
                </a:solidFill>
                <a:latin typeface="Calibri"/>
                <a:ea typeface="Calibri"/>
                <a:cs typeface="Calibri"/>
                <a:sym typeface="Calibri"/>
              </a:rPr>
              <a:t> Purchase Card (P-card) for small dollar purchases</a:t>
            </a:r>
            <a:endParaRPr sz="28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None/>
            </a:pPr>
            <a:endParaRPr sz="2800" dirty="0">
              <a:solidFill>
                <a:srgbClr val="002060"/>
              </a:solidFill>
              <a:latin typeface="Calibri"/>
              <a:ea typeface="Calibri"/>
              <a:cs typeface="Calibri"/>
              <a:sym typeface="Calibri"/>
            </a:endParaRPr>
          </a:p>
          <a:p>
            <a:pPr marL="457200" marR="0" lvl="0" indent="-457200" algn="l" rtl="0">
              <a:lnSpc>
                <a:spcPct val="100000"/>
              </a:lnSpc>
              <a:spcBef>
                <a:spcPts val="0"/>
              </a:spcBef>
              <a:spcAft>
                <a:spcPts val="0"/>
              </a:spcAft>
              <a:buClr>
                <a:srgbClr val="002060"/>
              </a:buClr>
              <a:buSzPts val="2800"/>
              <a:buFont typeface="Calibri"/>
              <a:buChar char="✔"/>
            </a:pPr>
            <a:r>
              <a:rPr lang="en-US" sz="2800" dirty="0">
                <a:solidFill>
                  <a:srgbClr val="002060"/>
                </a:solidFill>
                <a:latin typeface="Calibri"/>
                <a:ea typeface="Calibri"/>
                <a:cs typeface="Calibri"/>
                <a:sym typeface="Calibri"/>
              </a:rPr>
              <a:t>Utilization of cooperative agreements</a:t>
            </a:r>
            <a:endParaRPr sz="2800" dirty="0">
              <a:solidFill>
                <a:srgbClr val="002060"/>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p:txBody>
      </p:sp>
    </p:spTree>
    <p:extLst>
      <p:ext uri="{BB962C8B-B14F-4D97-AF65-F5344CB8AC3E}">
        <p14:creationId xmlns:p14="http://schemas.microsoft.com/office/powerpoint/2010/main" val="2398379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423C7272-A640-B59A-FCA8-89329529ABFD}"/>
            </a:ext>
          </a:extLst>
        </p:cNvPr>
        <p:cNvGrpSpPr/>
        <p:nvPr/>
      </p:nvGrpSpPr>
      <p:grpSpPr>
        <a:xfrm>
          <a:off x="0" y="0"/>
          <a:ext cx="0" cy="0"/>
          <a:chOff x="0" y="0"/>
          <a:chExt cx="0" cy="0"/>
        </a:xfrm>
      </p:grpSpPr>
      <p:sp>
        <p:nvSpPr>
          <p:cNvPr id="3" name="Google Shape;317;p9">
            <a:extLst>
              <a:ext uri="{FF2B5EF4-FFF2-40B4-BE49-F238E27FC236}">
                <a16:creationId xmlns:a16="http://schemas.microsoft.com/office/drawing/2014/main" id="{8C1F3B00-0479-B23E-30DD-80CB7E08ADFA}"/>
              </a:ext>
            </a:extLst>
          </p:cNvPr>
          <p:cNvSpPr txBox="1"/>
          <p:nvPr/>
        </p:nvSpPr>
        <p:spPr>
          <a:xfrm>
            <a:off x="1247770" y="789350"/>
            <a:ext cx="9201000" cy="7020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Purchasing - Solicitations  </a:t>
            </a:r>
            <a:endParaRPr sz="1400" b="0" i="0" u="none" strike="noStrike" cap="none" dirty="0">
              <a:solidFill>
                <a:srgbClr val="000000"/>
              </a:solidFill>
              <a:latin typeface="Arial"/>
              <a:ea typeface="Arial"/>
              <a:cs typeface="Arial"/>
              <a:sym typeface="Arial"/>
            </a:endParaRPr>
          </a:p>
        </p:txBody>
      </p:sp>
      <p:sp>
        <p:nvSpPr>
          <p:cNvPr id="5" name="Google Shape;316;p9">
            <a:extLst>
              <a:ext uri="{FF2B5EF4-FFF2-40B4-BE49-F238E27FC236}">
                <a16:creationId xmlns:a16="http://schemas.microsoft.com/office/drawing/2014/main" id="{C7B0A909-E280-45C0-580F-2FFE24A6EFA4}"/>
              </a:ext>
            </a:extLst>
          </p:cNvPr>
          <p:cNvSpPr txBox="1"/>
          <p:nvPr/>
        </p:nvSpPr>
        <p:spPr>
          <a:xfrm>
            <a:off x="1247770" y="1390225"/>
            <a:ext cx="9955500" cy="477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457200" marR="0" lvl="0" indent="-457200" algn="l" rtl="0">
              <a:lnSpc>
                <a:spcPct val="90000"/>
              </a:lnSpc>
              <a:spcBef>
                <a:spcPts val="0"/>
              </a:spcBef>
              <a:spcAft>
                <a:spcPts val="0"/>
              </a:spcAft>
              <a:buClr>
                <a:srgbClr val="002060"/>
              </a:buClr>
              <a:buSzPts val="2800"/>
              <a:buFont typeface="Noto Sans Symbols"/>
              <a:buChar char="✔"/>
            </a:pPr>
            <a:r>
              <a:rPr lang="en-US" sz="2800" b="1" i="0" u="none" strike="noStrike" cap="none" dirty="0">
                <a:solidFill>
                  <a:srgbClr val="002060"/>
                </a:solidFill>
                <a:latin typeface="Calibri"/>
                <a:ea typeface="Calibri"/>
                <a:cs typeface="Calibri"/>
                <a:sym typeface="Calibri"/>
              </a:rPr>
              <a:t>Informal Solicitation (Quotes):  </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2800"/>
              <a:buFont typeface="Arial"/>
              <a:buNone/>
            </a:pPr>
            <a:r>
              <a:rPr lang="en-US" sz="2800" b="1" i="0" u="none" strike="noStrike" cap="none" dirty="0">
                <a:solidFill>
                  <a:srgbClr val="002060"/>
                </a:solidFill>
                <a:latin typeface="Calibri"/>
                <a:ea typeface="Calibri"/>
                <a:cs typeface="Calibri"/>
                <a:sym typeface="Calibri"/>
              </a:rPr>
              <a:t>	</a:t>
            </a:r>
            <a:r>
              <a:rPr lang="en-US" sz="2800" b="0" i="0" u="none" strike="noStrike" cap="none" dirty="0">
                <a:solidFill>
                  <a:srgbClr val="002060"/>
                </a:solidFill>
                <a:latin typeface="Calibri"/>
                <a:ea typeface="Calibri"/>
                <a:cs typeface="Calibri"/>
                <a:sym typeface="Calibri"/>
              </a:rPr>
              <a:t>Purchases under $50,000 and not under contract are 	handled at the </a:t>
            </a:r>
            <a:r>
              <a:rPr lang="en-US" sz="2800" b="1" i="0" u="none" strike="noStrike" cap="none" dirty="0">
                <a:solidFill>
                  <a:srgbClr val="002060"/>
                </a:solidFill>
                <a:latin typeface="Calibri"/>
                <a:ea typeface="Calibri"/>
                <a:cs typeface="Calibri"/>
                <a:sym typeface="Calibri"/>
              </a:rPr>
              <a:t>school/department level </a:t>
            </a:r>
            <a:endParaRPr sz="1400" b="0" i="0" u="none" strike="noStrike" cap="none" dirty="0">
              <a:solidFill>
                <a:srgbClr val="000000"/>
              </a:solidFill>
              <a:latin typeface="Arial"/>
              <a:ea typeface="Arial"/>
              <a:cs typeface="Arial"/>
              <a:sym typeface="Arial"/>
            </a:endParaRPr>
          </a:p>
          <a:p>
            <a:pPr marL="457200" marR="0" lvl="1" indent="0" algn="l" rtl="0">
              <a:lnSpc>
                <a:spcPct val="90000"/>
              </a:lnSpc>
              <a:spcBef>
                <a:spcPts val="0"/>
              </a:spcBef>
              <a:spcAft>
                <a:spcPts val="0"/>
              </a:spcAft>
              <a:buClr>
                <a:srgbClr val="000000"/>
              </a:buClr>
              <a:buSzPts val="2800"/>
              <a:buFont typeface="Arial"/>
              <a:buNone/>
            </a:pPr>
            <a:r>
              <a:rPr lang="en-US" sz="2800" b="0" i="0" u="none" strike="noStrike" cap="none" dirty="0">
                <a:solidFill>
                  <a:srgbClr val="002060"/>
                </a:solidFill>
                <a:latin typeface="Calibri"/>
                <a:ea typeface="Calibri"/>
                <a:cs typeface="Calibri"/>
                <a:sym typeface="Calibri"/>
              </a:rPr>
              <a:t>	This process involves obtaining one or more quotes.</a:t>
            </a:r>
            <a:endParaRPr sz="1400" b="0" i="0" u="none" strike="noStrike" cap="none" dirty="0">
              <a:solidFill>
                <a:srgbClr val="000000"/>
              </a:solidFill>
              <a:latin typeface="Arial"/>
              <a:ea typeface="Arial"/>
              <a:cs typeface="Arial"/>
              <a:sym typeface="Arial"/>
            </a:endParaRPr>
          </a:p>
          <a:p>
            <a:pPr marL="457200" marR="0" lvl="1" indent="0" algn="l" rtl="0">
              <a:lnSpc>
                <a:spcPct val="9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a:p>
            <a:pPr marL="457200" marR="0" lvl="0" indent="-457200" algn="l" rtl="0">
              <a:lnSpc>
                <a:spcPct val="90000"/>
              </a:lnSpc>
              <a:spcBef>
                <a:spcPts val="0"/>
              </a:spcBef>
              <a:spcAft>
                <a:spcPts val="0"/>
              </a:spcAft>
              <a:buClr>
                <a:srgbClr val="002060"/>
              </a:buClr>
              <a:buSzPts val="2800"/>
              <a:buFont typeface="Noto Sans Symbols"/>
              <a:buChar char="✔"/>
            </a:pPr>
            <a:r>
              <a:rPr lang="en-US" sz="2800" b="1" i="0" u="none" strike="noStrike" cap="none" dirty="0">
                <a:solidFill>
                  <a:srgbClr val="002060"/>
                </a:solidFill>
                <a:latin typeface="Calibri"/>
                <a:ea typeface="Calibri"/>
                <a:cs typeface="Calibri"/>
                <a:sym typeface="Calibri"/>
              </a:rPr>
              <a:t>Formal Solicitation (Advertised to the Public):  </a:t>
            </a:r>
            <a:endParaRPr sz="1400" b="0" i="0" u="none" strike="noStrike" cap="none" dirty="0">
              <a:solidFill>
                <a:srgbClr val="000000"/>
              </a:solidFill>
              <a:latin typeface="Arial"/>
              <a:ea typeface="Arial"/>
              <a:cs typeface="Arial"/>
              <a:sym typeface="Arial"/>
            </a:endParaRPr>
          </a:p>
          <a:p>
            <a:pPr marL="0" marR="0" lvl="0" indent="0" algn="l" rtl="0">
              <a:lnSpc>
                <a:spcPct val="90000"/>
              </a:lnSpc>
              <a:spcBef>
                <a:spcPts val="0"/>
              </a:spcBef>
              <a:spcAft>
                <a:spcPts val="0"/>
              </a:spcAft>
              <a:buClr>
                <a:srgbClr val="000000"/>
              </a:buClr>
              <a:buSzPts val="2800"/>
              <a:buFont typeface="Arial"/>
              <a:buNone/>
            </a:pPr>
            <a:r>
              <a:rPr lang="en-US" sz="2800" b="1" i="0" u="none" strike="noStrike" cap="none" dirty="0">
                <a:solidFill>
                  <a:srgbClr val="002060"/>
                </a:solidFill>
                <a:latin typeface="Calibri"/>
                <a:ea typeface="Calibri"/>
                <a:cs typeface="Calibri"/>
                <a:sym typeface="Calibri"/>
              </a:rPr>
              <a:t>	</a:t>
            </a:r>
            <a:r>
              <a:rPr lang="en-US" sz="2800" b="0" i="0" u="none" strike="noStrike" cap="none" dirty="0">
                <a:solidFill>
                  <a:srgbClr val="002060"/>
                </a:solidFill>
                <a:latin typeface="Calibri"/>
                <a:ea typeface="Calibri"/>
                <a:cs typeface="Calibri"/>
                <a:sym typeface="Calibri"/>
              </a:rPr>
              <a:t>Purchasing $50,000 and above and not under contract are 	handled by the </a:t>
            </a:r>
            <a:r>
              <a:rPr lang="en-US" sz="2800" b="1" i="0" u="none" strike="noStrike" cap="none" dirty="0">
                <a:solidFill>
                  <a:srgbClr val="002060"/>
                </a:solidFill>
                <a:latin typeface="Calibri"/>
                <a:ea typeface="Calibri"/>
                <a:cs typeface="Calibri"/>
                <a:sym typeface="Calibri"/>
              </a:rPr>
              <a:t>Purchasing Department</a:t>
            </a:r>
            <a:endParaRPr sz="1400" b="0" i="0" u="none" strike="noStrike" cap="none" dirty="0">
              <a:solidFill>
                <a:srgbClr val="000000"/>
              </a:solidFill>
              <a:latin typeface="Arial"/>
              <a:ea typeface="Arial"/>
              <a:cs typeface="Arial"/>
              <a:sym typeface="Arial"/>
            </a:endParaRPr>
          </a:p>
          <a:p>
            <a:pPr marL="914400" marR="0" lvl="2" indent="0" algn="l" rtl="0">
              <a:lnSpc>
                <a:spcPct val="90000"/>
              </a:lnSpc>
              <a:spcBef>
                <a:spcPts val="0"/>
              </a:spcBef>
              <a:spcAft>
                <a:spcPts val="0"/>
              </a:spcAft>
              <a:buClr>
                <a:srgbClr val="000000"/>
              </a:buClr>
              <a:buSzPts val="2800"/>
              <a:buFont typeface="Arial"/>
              <a:buNone/>
            </a:pPr>
            <a:endParaRPr sz="2800" dirty="0">
              <a:solidFill>
                <a:srgbClr val="002060"/>
              </a:solidFill>
              <a:latin typeface="Calibri"/>
              <a:ea typeface="Calibri"/>
              <a:cs typeface="Calibri"/>
              <a:sym typeface="Calibri"/>
            </a:endParaRPr>
          </a:p>
          <a:p>
            <a:pPr marL="914400" marR="0" lvl="2" indent="0" algn="l" rtl="0">
              <a:lnSpc>
                <a:spcPct val="90000"/>
              </a:lnSpc>
              <a:spcBef>
                <a:spcPts val="0"/>
              </a:spcBef>
              <a:spcAft>
                <a:spcPts val="0"/>
              </a:spcAft>
              <a:buClr>
                <a:srgbClr val="000000"/>
              </a:buClr>
              <a:buSzPts val="2800"/>
              <a:buFont typeface="Arial"/>
              <a:buNone/>
            </a:pPr>
            <a:r>
              <a:rPr lang="en-US" sz="2800" b="0" i="0" u="none" strike="noStrike" cap="none" dirty="0">
                <a:solidFill>
                  <a:srgbClr val="002060"/>
                </a:solidFill>
                <a:latin typeface="Calibri"/>
                <a:ea typeface="Calibri"/>
                <a:cs typeface="Calibri"/>
                <a:sym typeface="Calibri"/>
              </a:rPr>
              <a:t>Advertise via: HCS website, HCS’s solicitation platform (Euna Solutions </a:t>
            </a:r>
            <a:r>
              <a:rPr lang="en-US" sz="2400" b="0" i="0" u="none" strike="noStrike" cap="none" dirty="0">
                <a:solidFill>
                  <a:srgbClr val="002060"/>
                </a:solidFill>
                <a:latin typeface="Calibri"/>
                <a:ea typeface="Calibri"/>
                <a:cs typeface="Calibri"/>
                <a:sym typeface="Calibri"/>
              </a:rPr>
              <a:t>[formally Bonfire])</a:t>
            </a:r>
            <a:r>
              <a:rPr lang="en-US" sz="2800" b="0" i="0" u="none" strike="noStrike" cap="none" dirty="0">
                <a:solidFill>
                  <a:srgbClr val="002060"/>
                </a:solidFill>
                <a:latin typeface="Calibri"/>
                <a:ea typeface="Calibri"/>
                <a:cs typeface="Calibri"/>
                <a:sym typeface="Calibri"/>
              </a:rPr>
              <a:t>, and GPR when appropriate</a:t>
            </a:r>
            <a:endParaRPr sz="1400" b="0" i="0" u="none" strike="noStrike" cap="none" dirty="0">
              <a:solidFill>
                <a:srgbClr val="000000"/>
              </a:solidFill>
              <a:latin typeface="Arial"/>
              <a:ea typeface="Arial"/>
              <a:cs typeface="Arial"/>
              <a:sym typeface="Arial"/>
            </a:endParaRPr>
          </a:p>
          <a:p>
            <a:pPr marL="457200" marR="0" lvl="1" indent="0" algn="l" rtl="0">
              <a:lnSpc>
                <a:spcPct val="9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r>
              <a:rPr lang="en-US" sz="2800" b="0" i="0" u="none" strike="noStrike" cap="none" dirty="0">
                <a:solidFill>
                  <a:srgbClr val="002060"/>
                </a:solidFill>
                <a:latin typeface="Calibri"/>
                <a:ea typeface="Calibri"/>
                <a:cs typeface="Calibri"/>
                <a:sym typeface="Calibri"/>
              </a:rPr>
              <a:t> </a:t>
            </a:r>
            <a:endParaRPr sz="2800" b="0" i="0" u="none" strike="noStrike" cap="none" dirty="0">
              <a:solidFill>
                <a:srgbClr val="002060"/>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p:txBody>
      </p:sp>
    </p:spTree>
    <p:extLst>
      <p:ext uri="{BB962C8B-B14F-4D97-AF65-F5344CB8AC3E}">
        <p14:creationId xmlns:p14="http://schemas.microsoft.com/office/powerpoint/2010/main" val="938700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12A1ED3B-2FA1-C4AD-1C88-44A5EFB3C422}"/>
            </a:ext>
          </a:extLst>
        </p:cNvPr>
        <p:cNvGrpSpPr/>
        <p:nvPr/>
      </p:nvGrpSpPr>
      <p:grpSpPr>
        <a:xfrm>
          <a:off x="0" y="0"/>
          <a:ext cx="0" cy="0"/>
          <a:chOff x="0" y="0"/>
          <a:chExt cx="0" cy="0"/>
        </a:xfrm>
      </p:grpSpPr>
      <p:sp>
        <p:nvSpPr>
          <p:cNvPr id="3" name="Google Shape;310;p8">
            <a:extLst>
              <a:ext uri="{FF2B5EF4-FFF2-40B4-BE49-F238E27FC236}">
                <a16:creationId xmlns:a16="http://schemas.microsoft.com/office/drawing/2014/main" id="{39FF893B-B2F6-4AD6-DA61-E4D16AA3D37B}"/>
              </a:ext>
            </a:extLst>
          </p:cNvPr>
          <p:cNvSpPr txBox="1"/>
          <p:nvPr/>
        </p:nvSpPr>
        <p:spPr>
          <a:xfrm>
            <a:off x="1303025" y="869444"/>
            <a:ext cx="9201000" cy="70200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Payment Methods Offered</a:t>
            </a:r>
            <a:endParaRPr sz="1400" b="0" i="0" u="none" strike="noStrike" cap="none" dirty="0">
              <a:solidFill>
                <a:srgbClr val="000000"/>
              </a:solidFill>
              <a:latin typeface="Arial"/>
              <a:ea typeface="Arial"/>
              <a:cs typeface="Arial"/>
              <a:sym typeface="Arial"/>
            </a:endParaRPr>
          </a:p>
        </p:txBody>
      </p:sp>
      <p:sp>
        <p:nvSpPr>
          <p:cNvPr id="5" name="Google Shape;309;p8">
            <a:extLst>
              <a:ext uri="{FF2B5EF4-FFF2-40B4-BE49-F238E27FC236}">
                <a16:creationId xmlns:a16="http://schemas.microsoft.com/office/drawing/2014/main" id="{BB3C653C-6665-12F8-D544-6091B2AD59E5}"/>
              </a:ext>
            </a:extLst>
          </p:cNvPr>
          <p:cNvSpPr txBox="1"/>
          <p:nvPr/>
        </p:nvSpPr>
        <p:spPr>
          <a:xfrm>
            <a:off x="1217300" y="1476193"/>
            <a:ext cx="9955500" cy="4953181"/>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800"/>
              <a:buFont typeface="Arial"/>
              <a:buNone/>
            </a:pPr>
            <a:endParaRPr sz="2800" b="1" i="0" u="none" strike="noStrike" cap="none" dirty="0">
              <a:solidFill>
                <a:srgbClr val="002060"/>
              </a:solidFill>
              <a:latin typeface="Calibri"/>
              <a:ea typeface="Calibri"/>
              <a:cs typeface="Calibri"/>
              <a:sym typeface="Calibri"/>
            </a:endParaRPr>
          </a:p>
          <a:p>
            <a:pPr marL="457200" marR="0" lvl="0" indent="-457200" algn="l" rtl="0">
              <a:lnSpc>
                <a:spcPct val="90000"/>
              </a:lnSpc>
              <a:spcBef>
                <a:spcPts val="0"/>
              </a:spcBef>
              <a:spcAft>
                <a:spcPts val="0"/>
              </a:spcAft>
              <a:buClr>
                <a:srgbClr val="002060"/>
              </a:buClr>
              <a:buSzPts val="2800"/>
              <a:buFont typeface="Noto Sans Symbols"/>
              <a:buChar char="✔"/>
            </a:pPr>
            <a:r>
              <a:rPr lang="en-US" sz="2800" b="0" i="0" u="none" strike="noStrike" cap="none" dirty="0">
                <a:solidFill>
                  <a:srgbClr val="002060"/>
                </a:solidFill>
                <a:latin typeface="Calibri"/>
                <a:ea typeface="Calibri"/>
                <a:cs typeface="Calibri"/>
                <a:sym typeface="Calibri"/>
              </a:rPr>
              <a:t>Check issued to supplier</a:t>
            </a:r>
            <a:endParaRPr sz="1400" b="0" i="0" u="none" strike="noStrike" cap="none" dirty="0">
              <a:solidFill>
                <a:srgbClr val="000000"/>
              </a:solidFill>
              <a:latin typeface="Arial"/>
              <a:ea typeface="Arial"/>
              <a:cs typeface="Arial"/>
              <a:sym typeface="Arial"/>
            </a:endParaRPr>
          </a:p>
          <a:p>
            <a:pPr marL="457200" marR="0" lvl="0" indent="-457200" algn="l" rtl="0">
              <a:lnSpc>
                <a:spcPct val="200000"/>
              </a:lnSpc>
              <a:spcBef>
                <a:spcPts val="0"/>
              </a:spcBef>
              <a:spcAft>
                <a:spcPts val="0"/>
              </a:spcAft>
              <a:buClr>
                <a:srgbClr val="002060"/>
              </a:buClr>
              <a:buSzPts val="2800"/>
              <a:buFont typeface="Noto Sans Symbols"/>
              <a:buChar char="✔"/>
            </a:pPr>
            <a:r>
              <a:rPr lang="en-US" sz="2800" b="0" i="0" u="none" strike="noStrike" cap="none" dirty="0">
                <a:solidFill>
                  <a:srgbClr val="002060"/>
                </a:solidFill>
                <a:latin typeface="Calibri"/>
                <a:ea typeface="Calibri"/>
                <a:cs typeface="Calibri"/>
                <a:sym typeface="Calibri"/>
              </a:rPr>
              <a:t>ACH payment to verified banking account</a:t>
            </a:r>
          </a:p>
          <a:p>
            <a:pPr marL="457200" marR="0" lvl="0" indent="-457200" algn="l" rtl="0">
              <a:lnSpc>
                <a:spcPct val="200000"/>
              </a:lnSpc>
              <a:spcBef>
                <a:spcPts val="0"/>
              </a:spcBef>
              <a:spcAft>
                <a:spcPts val="0"/>
              </a:spcAft>
              <a:buClr>
                <a:srgbClr val="002060"/>
              </a:buClr>
              <a:buSzPts val="2800"/>
              <a:buFont typeface="Noto Sans Symbols"/>
              <a:buChar char="✔"/>
            </a:pPr>
            <a:r>
              <a:rPr lang="en-US" sz="2800" dirty="0">
                <a:solidFill>
                  <a:srgbClr val="002060"/>
                </a:solidFill>
                <a:latin typeface="Calibri"/>
                <a:ea typeface="Calibri"/>
                <a:cs typeface="Calibri"/>
                <a:sym typeface="Calibri"/>
              </a:rPr>
              <a:t>Virtual/ Ghost Card payment to verified banking account</a:t>
            </a:r>
            <a:endParaRPr sz="1400" b="0" i="0" u="none" strike="noStrike" cap="none" dirty="0">
              <a:solidFill>
                <a:srgbClr val="000000"/>
              </a:solidFill>
              <a:latin typeface="Arial"/>
              <a:ea typeface="Arial"/>
              <a:cs typeface="Arial"/>
              <a:sym typeface="Arial"/>
            </a:endParaRPr>
          </a:p>
          <a:p>
            <a:pPr marL="457200" marR="0" lvl="1" indent="0" algn="l" rtl="0">
              <a:lnSpc>
                <a:spcPct val="9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a:p>
            <a:pPr marL="457200" marR="0" lvl="0" indent="-457200" algn="l" rtl="0">
              <a:lnSpc>
                <a:spcPct val="100000"/>
              </a:lnSpc>
              <a:spcBef>
                <a:spcPts val="0"/>
              </a:spcBef>
              <a:spcAft>
                <a:spcPts val="0"/>
              </a:spcAft>
              <a:buClr>
                <a:srgbClr val="002060"/>
              </a:buClr>
              <a:buSzPts val="2800"/>
              <a:buFont typeface="Noto Sans Symbols"/>
              <a:buChar char="✔"/>
            </a:pPr>
            <a:r>
              <a:rPr lang="en-US" sz="2800" b="0" i="0" u="none" strike="noStrike" cap="none" dirty="0">
                <a:solidFill>
                  <a:srgbClr val="002060"/>
                </a:solidFill>
                <a:latin typeface="Calibri"/>
                <a:ea typeface="Calibri"/>
                <a:cs typeface="Calibri"/>
                <a:sym typeface="Calibri"/>
              </a:rPr>
              <a:t> Purchase Card (P-card) for small dollar purchases</a:t>
            </a:r>
          </a:p>
          <a:p>
            <a:pPr marR="0" lvl="0" algn="l" rtl="0">
              <a:lnSpc>
                <a:spcPct val="100000"/>
              </a:lnSpc>
              <a:spcBef>
                <a:spcPts val="0"/>
              </a:spcBef>
              <a:spcAft>
                <a:spcPts val="0"/>
              </a:spcAft>
              <a:buClr>
                <a:srgbClr val="002060"/>
              </a:buClr>
              <a:buSzPts val="2800"/>
            </a:pPr>
            <a:endParaRPr sz="2800" b="0" i="0" u="none" strike="noStrike" cap="none" dirty="0">
              <a:solidFill>
                <a:srgbClr val="002060"/>
              </a:solidFill>
              <a:latin typeface="Calibri"/>
              <a:ea typeface="Calibri"/>
              <a:cs typeface="Calibri"/>
              <a:sym typeface="Calibri"/>
            </a:endParaRPr>
          </a:p>
          <a:p>
            <a:pPr marL="457200" marR="0" lvl="0" indent="0" algn="l" rtl="0">
              <a:lnSpc>
                <a:spcPct val="100000"/>
              </a:lnSpc>
              <a:spcBef>
                <a:spcPts val="0"/>
              </a:spcBef>
              <a:spcAft>
                <a:spcPts val="0"/>
              </a:spcAft>
              <a:buNone/>
            </a:pPr>
            <a:r>
              <a:rPr lang="en-US" sz="2800" b="1" dirty="0">
                <a:solidFill>
                  <a:srgbClr val="002060"/>
                </a:solidFill>
                <a:latin typeface="Calibri"/>
                <a:ea typeface="Calibri"/>
                <a:cs typeface="Calibri"/>
                <a:sym typeface="Calibri"/>
              </a:rPr>
              <a:t>Log into your Euna (formally bonfire) account to select your preferred payment method</a:t>
            </a:r>
            <a:endParaRPr sz="2800" b="1" dirty="0">
              <a:solidFill>
                <a:srgbClr val="002060"/>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a:p>
            <a:pPr marL="457200" marR="0" lvl="1" indent="0" algn="l" rtl="0">
              <a:lnSpc>
                <a:spcPct val="100000"/>
              </a:lnSpc>
              <a:spcBef>
                <a:spcPts val="0"/>
              </a:spcBef>
              <a:spcAft>
                <a:spcPts val="0"/>
              </a:spcAft>
              <a:buClr>
                <a:srgbClr val="000000"/>
              </a:buClr>
              <a:buSzPts val="2800"/>
              <a:buFont typeface="Arial"/>
              <a:buNone/>
            </a:pPr>
            <a:endParaRPr sz="2800" b="0" i="0" u="none" strike="noStrike" cap="none" dirty="0">
              <a:solidFill>
                <a:srgbClr val="002060"/>
              </a:solidFill>
              <a:latin typeface="Calibri"/>
              <a:ea typeface="Calibri"/>
              <a:cs typeface="Calibri"/>
              <a:sym typeface="Calibri"/>
            </a:endParaRPr>
          </a:p>
        </p:txBody>
      </p:sp>
    </p:spTree>
    <p:extLst>
      <p:ext uri="{BB962C8B-B14F-4D97-AF65-F5344CB8AC3E}">
        <p14:creationId xmlns:p14="http://schemas.microsoft.com/office/powerpoint/2010/main" val="2190397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4749F09B-6871-06B6-30D5-AF67D5E392C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64A6EB-B0EE-2674-B6ED-3A96BDB08CF1}"/>
              </a:ext>
            </a:extLst>
          </p:cNvPr>
          <p:cNvPicPr>
            <a:picLocks noChangeAspect="1"/>
          </p:cNvPicPr>
          <p:nvPr/>
        </p:nvPicPr>
        <p:blipFill>
          <a:blip r:embed="rId4"/>
          <a:stretch>
            <a:fillRect/>
          </a:stretch>
        </p:blipFill>
        <p:spPr>
          <a:xfrm>
            <a:off x="0" y="779421"/>
            <a:ext cx="6885992" cy="5299157"/>
          </a:xfrm>
          <a:prstGeom prst="rect">
            <a:avLst/>
          </a:prstGeom>
        </p:spPr>
      </p:pic>
      <p:pic>
        <p:nvPicPr>
          <p:cNvPr id="5" name="Picture 4">
            <a:extLst>
              <a:ext uri="{FF2B5EF4-FFF2-40B4-BE49-F238E27FC236}">
                <a16:creationId xmlns:a16="http://schemas.microsoft.com/office/drawing/2014/main" id="{5F470100-913A-4AC3-5464-CA268DEE72C7}"/>
              </a:ext>
            </a:extLst>
          </p:cNvPr>
          <p:cNvPicPr>
            <a:picLocks noChangeAspect="1"/>
          </p:cNvPicPr>
          <p:nvPr/>
        </p:nvPicPr>
        <p:blipFill>
          <a:blip r:embed="rId5"/>
          <a:stretch>
            <a:fillRect/>
          </a:stretch>
        </p:blipFill>
        <p:spPr>
          <a:xfrm>
            <a:off x="6885994" y="779421"/>
            <a:ext cx="5306006" cy="5299157"/>
          </a:xfrm>
          <a:prstGeom prst="rect">
            <a:avLst/>
          </a:prstGeom>
        </p:spPr>
      </p:pic>
    </p:spTree>
    <p:extLst>
      <p:ext uri="{BB962C8B-B14F-4D97-AF65-F5344CB8AC3E}">
        <p14:creationId xmlns:p14="http://schemas.microsoft.com/office/powerpoint/2010/main" val="3694542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584CECA2-9BAD-273E-BC92-E305447EC99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B13FC0-A088-4230-4D13-247AA7539ECF}"/>
              </a:ext>
            </a:extLst>
          </p:cNvPr>
          <p:cNvPicPr>
            <a:picLocks noChangeAspect="1"/>
          </p:cNvPicPr>
          <p:nvPr/>
        </p:nvPicPr>
        <p:blipFill>
          <a:blip r:embed="rId4"/>
          <a:stretch>
            <a:fillRect/>
          </a:stretch>
        </p:blipFill>
        <p:spPr>
          <a:xfrm>
            <a:off x="0" y="809946"/>
            <a:ext cx="9612085" cy="6048054"/>
          </a:xfrm>
          <a:prstGeom prst="rect">
            <a:avLst/>
          </a:prstGeom>
        </p:spPr>
      </p:pic>
      <p:pic>
        <p:nvPicPr>
          <p:cNvPr id="5" name="Picture 4">
            <a:extLst>
              <a:ext uri="{FF2B5EF4-FFF2-40B4-BE49-F238E27FC236}">
                <a16:creationId xmlns:a16="http://schemas.microsoft.com/office/drawing/2014/main" id="{AAF32B6B-AB08-B01B-9188-979188648CE2}"/>
              </a:ext>
            </a:extLst>
          </p:cNvPr>
          <p:cNvPicPr>
            <a:picLocks noChangeAspect="1"/>
          </p:cNvPicPr>
          <p:nvPr/>
        </p:nvPicPr>
        <p:blipFill>
          <a:blip r:embed="rId5"/>
          <a:srcRect b="9674"/>
          <a:stretch>
            <a:fillRect/>
          </a:stretch>
        </p:blipFill>
        <p:spPr>
          <a:xfrm>
            <a:off x="7620000" y="809946"/>
            <a:ext cx="4572000" cy="6048054"/>
          </a:xfrm>
          <a:prstGeom prst="rect">
            <a:avLst/>
          </a:prstGeom>
        </p:spPr>
      </p:pic>
    </p:spTree>
    <p:extLst>
      <p:ext uri="{BB962C8B-B14F-4D97-AF65-F5344CB8AC3E}">
        <p14:creationId xmlns:p14="http://schemas.microsoft.com/office/powerpoint/2010/main" val="352568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55FDE843-F6A4-D34F-08C4-091A9BF607A1}"/>
            </a:ext>
          </a:extLst>
        </p:cNvPr>
        <p:cNvGrpSpPr/>
        <p:nvPr/>
      </p:nvGrpSpPr>
      <p:grpSpPr>
        <a:xfrm>
          <a:off x="0" y="0"/>
          <a:ext cx="0" cy="0"/>
          <a:chOff x="0" y="0"/>
          <a:chExt cx="0" cy="0"/>
        </a:xfrm>
      </p:grpSpPr>
      <p:sp>
        <p:nvSpPr>
          <p:cNvPr id="3" name="Google Shape;338;p12">
            <a:extLst>
              <a:ext uri="{FF2B5EF4-FFF2-40B4-BE49-F238E27FC236}">
                <a16:creationId xmlns:a16="http://schemas.microsoft.com/office/drawing/2014/main" id="{23161CD1-85D0-CBE7-D84B-A1062362ED86}"/>
              </a:ext>
            </a:extLst>
          </p:cNvPr>
          <p:cNvSpPr txBox="1"/>
          <p:nvPr/>
        </p:nvSpPr>
        <p:spPr>
          <a:xfrm>
            <a:off x="1084867" y="809625"/>
            <a:ext cx="9201149" cy="7017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Types of HCS’s Vendors </a:t>
            </a:r>
            <a:endParaRPr sz="1400" b="0" i="0" u="none" strike="noStrike" cap="none" dirty="0">
              <a:solidFill>
                <a:srgbClr val="000000"/>
              </a:solidFill>
              <a:latin typeface="Arial"/>
              <a:ea typeface="Arial"/>
              <a:cs typeface="Arial"/>
              <a:sym typeface="Arial"/>
            </a:endParaRPr>
          </a:p>
        </p:txBody>
      </p:sp>
      <p:sp>
        <p:nvSpPr>
          <p:cNvPr id="5" name="Google Shape;337;p12">
            <a:extLst>
              <a:ext uri="{FF2B5EF4-FFF2-40B4-BE49-F238E27FC236}">
                <a16:creationId xmlns:a16="http://schemas.microsoft.com/office/drawing/2014/main" id="{373FBD68-2600-8899-5F0B-B59BFF195A37}"/>
              </a:ext>
            </a:extLst>
          </p:cNvPr>
          <p:cNvSpPr txBox="1"/>
          <p:nvPr/>
        </p:nvSpPr>
        <p:spPr>
          <a:xfrm>
            <a:off x="1207769" y="1416475"/>
            <a:ext cx="8756725" cy="4631900"/>
          </a:xfrm>
          <a:prstGeom prst="rect">
            <a:avLst/>
          </a:prstGeom>
          <a:noFill/>
          <a:ln>
            <a:noFill/>
          </a:ln>
        </p:spPr>
        <p:txBody>
          <a:bodyPr spcFirstLastPara="1" wrap="square" lIns="91425" tIns="45700" rIns="91425" bIns="45700" anchor="ctr" anchorCtr="0">
            <a:noAutofit/>
          </a:bodyPr>
          <a:lstStyle/>
          <a:p>
            <a:pPr marL="914400" marR="0" lvl="1" indent="-457200" algn="l" rtl="0">
              <a:lnSpc>
                <a:spcPct val="100000"/>
              </a:lnSpc>
              <a:spcBef>
                <a:spcPts val="0"/>
              </a:spcBef>
              <a:spcAft>
                <a:spcPts val="0"/>
              </a:spcAft>
              <a:buClr>
                <a:srgbClr val="2A2964"/>
              </a:buClr>
              <a:buSzPts val="2800"/>
              <a:buFont typeface="Noto Sans Symbols"/>
              <a:buChar char="✔"/>
            </a:pPr>
            <a:r>
              <a:rPr lang="en-US" sz="2800" b="1" i="0" u="none" strike="noStrike" cap="none" dirty="0">
                <a:solidFill>
                  <a:srgbClr val="2A2964"/>
                </a:solidFill>
                <a:latin typeface="Calibri"/>
                <a:ea typeface="Calibri"/>
                <a:cs typeface="Calibri"/>
                <a:sym typeface="Calibri"/>
              </a:rPr>
              <a:t>Registered Vendors – have registered in HCS’s Vendor Registration Platform to receive solicitation notifications </a:t>
            </a:r>
            <a:endParaRPr sz="1400" b="0" i="0" u="none" strike="noStrike" cap="none" dirty="0">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800"/>
              <a:buFont typeface="Arial"/>
              <a:buNone/>
            </a:pPr>
            <a:endParaRPr sz="2800" b="1" i="0" u="none" strike="noStrike" cap="none" dirty="0">
              <a:solidFill>
                <a:srgbClr val="2A2964"/>
              </a:solidFill>
              <a:latin typeface="Calibri"/>
              <a:ea typeface="Calibri"/>
              <a:cs typeface="Calibri"/>
              <a:sym typeface="Calibri"/>
            </a:endParaRPr>
          </a:p>
          <a:p>
            <a:pPr marL="914400" marR="0" lvl="1" indent="-457200" algn="l" rtl="0">
              <a:lnSpc>
                <a:spcPct val="100000"/>
              </a:lnSpc>
              <a:spcBef>
                <a:spcPts val="0"/>
              </a:spcBef>
              <a:spcAft>
                <a:spcPts val="0"/>
              </a:spcAft>
              <a:buClr>
                <a:srgbClr val="2A2964"/>
              </a:buClr>
              <a:buSzPts val="2800"/>
              <a:buFont typeface="Noto Sans Symbols"/>
              <a:buChar char="✔"/>
            </a:pPr>
            <a:r>
              <a:rPr lang="en-US" sz="2800" b="1" i="0" u="none" strike="noStrike" cap="none" dirty="0">
                <a:solidFill>
                  <a:srgbClr val="2A2964"/>
                </a:solidFill>
                <a:latin typeface="Calibri"/>
                <a:ea typeface="Calibri"/>
                <a:cs typeface="Calibri"/>
                <a:sym typeface="Calibri"/>
              </a:rPr>
              <a:t>Awarded Vendors – have been selected to provide goods and/or services to HCS under a vendor agreement and/or purchase order, and will be assigned a vendor number post validation of required documentation </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566657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BF8D13B2-1664-EBEA-CE7D-1E03C7E83DA4}"/>
            </a:ext>
          </a:extLst>
        </p:cNvPr>
        <p:cNvGrpSpPr/>
        <p:nvPr/>
      </p:nvGrpSpPr>
      <p:grpSpPr>
        <a:xfrm>
          <a:off x="0" y="0"/>
          <a:ext cx="0" cy="0"/>
          <a:chOff x="0" y="0"/>
          <a:chExt cx="0" cy="0"/>
        </a:xfrm>
      </p:grpSpPr>
      <p:sp>
        <p:nvSpPr>
          <p:cNvPr id="3" name="Google Shape;343;p16">
            <a:extLst>
              <a:ext uri="{FF2B5EF4-FFF2-40B4-BE49-F238E27FC236}">
                <a16:creationId xmlns:a16="http://schemas.microsoft.com/office/drawing/2014/main" id="{C116355C-0167-71B8-2604-B02982C08E3C}"/>
              </a:ext>
            </a:extLst>
          </p:cNvPr>
          <p:cNvSpPr txBox="1"/>
          <p:nvPr/>
        </p:nvSpPr>
        <p:spPr>
          <a:xfrm>
            <a:off x="763120" y="783840"/>
            <a:ext cx="9493623"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4000" b="1" i="0" u="none" strike="noStrike" cap="none" dirty="0">
                <a:solidFill>
                  <a:srgbClr val="FFC000"/>
                </a:solidFill>
                <a:latin typeface="Calibri"/>
                <a:ea typeface="Calibri"/>
                <a:cs typeface="Calibri"/>
                <a:sym typeface="Calibri"/>
              </a:rPr>
              <a:t>Access</a:t>
            </a:r>
            <a:r>
              <a:rPr lang="en-US" sz="4000" b="1" i="0" u="none" strike="noStrike" cap="none" dirty="0">
                <a:solidFill>
                  <a:srgbClr val="002060"/>
                </a:solidFill>
                <a:latin typeface="Calibri"/>
                <a:ea typeface="Calibri"/>
                <a:cs typeface="Calibri"/>
                <a:sym typeface="Calibri"/>
              </a:rPr>
              <a:t>HCS</a:t>
            </a:r>
            <a:r>
              <a:rPr lang="en-US" sz="4000" b="1" i="0" u="none" strike="noStrike" cap="none" dirty="0">
                <a:solidFill>
                  <a:srgbClr val="000000"/>
                </a:solidFill>
                <a:latin typeface="Calibri"/>
                <a:ea typeface="Calibri"/>
                <a:cs typeface="Calibri"/>
                <a:sym typeface="Calibri"/>
              </a:rPr>
              <a:t> Vendor Registration Reminders</a:t>
            </a:r>
            <a:endParaRPr sz="1400" b="0" i="0" u="none" strike="noStrike" cap="none" dirty="0">
              <a:solidFill>
                <a:srgbClr val="000000"/>
              </a:solidFill>
              <a:latin typeface="Arial"/>
              <a:ea typeface="Arial"/>
              <a:cs typeface="Arial"/>
              <a:sym typeface="Arial"/>
            </a:endParaRPr>
          </a:p>
        </p:txBody>
      </p:sp>
      <p:sp>
        <p:nvSpPr>
          <p:cNvPr id="5" name="Google Shape;344;p16">
            <a:extLst>
              <a:ext uri="{FF2B5EF4-FFF2-40B4-BE49-F238E27FC236}">
                <a16:creationId xmlns:a16="http://schemas.microsoft.com/office/drawing/2014/main" id="{1415F576-4123-AE20-D760-5183A9B0CBE3}"/>
              </a:ext>
            </a:extLst>
          </p:cNvPr>
          <p:cNvSpPr txBox="1"/>
          <p:nvPr/>
        </p:nvSpPr>
        <p:spPr>
          <a:xfrm>
            <a:off x="591675" y="1377425"/>
            <a:ext cx="11223900" cy="5278328"/>
          </a:xfrm>
          <a:prstGeom prst="rect">
            <a:avLst/>
          </a:prstGeom>
          <a:noFill/>
          <a:ln>
            <a:noFill/>
          </a:ln>
        </p:spPr>
        <p:txBody>
          <a:bodyPr spcFirstLastPara="1" wrap="square" lIns="91425" tIns="45700" rIns="91425" bIns="45700" anchor="t" anchorCtr="0">
            <a:spAutoFit/>
          </a:bodyPr>
          <a:lstStyle/>
          <a:p>
            <a:pPr marL="342900" marR="0" lvl="0" indent="-374650" algn="l" rtl="0">
              <a:lnSpc>
                <a:spcPct val="100000"/>
              </a:lnSpc>
              <a:spcBef>
                <a:spcPts val="0"/>
              </a:spcBef>
              <a:spcAft>
                <a:spcPts val="0"/>
              </a:spcAft>
              <a:buClr>
                <a:srgbClr val="000000"/>
              </a:buClr>
              <a:buSzPts val="1800"/>
              <a:buFont typeface="Calibri"/>
              <a:buAutoNum type="arabicPeriod"/>
            </a:pPr>
            <a:r>
              <a:rPr lang="en-US" sz="1800" i="0" u="none" strike="noStrike" cap="none" dirty="0">
                <a:solidFill>
                  <a:srgbClr val="000000"/>
                </a:solidFill>
                <a:latin typeface="Calibri"/>
                <a:ea typeface="Calibri"/>
                <a:cs typeface="Calibri"/>
                <a:sym typeface="Calibri"/>
              </a:rPr>
              <a:t>All vendors must have a completed registration in the Henry County Schools Vendor Registration platform to be set-up in AccessHCS. This ensures the school system can (1) legally do business with the vendor and (2) meet tax and Transparency in Government Act reporting requirements. </a:t>
            </a:r>
            <a:br>
              <a:rPr lang="en-US" sz="1800" i="0" u="none" strike="noStrike" cap="none" dirty="0">
                <a:solidFill>
                  <a:srgbClr val="000000"/>
                </a:solidFill>
                <a:latin typeface="Calibri"/>
                <a:ea typeface="Calibri"/>
                <a:cs typeface="Calibri"/>
                <a:sym typeface="Calibri"/>
              </a:rPr>
            </a:br>
            <a:endParaRPr sz="1800" i="0" u="none" strike="noStrike" cap="none" dirty="0">
              <a:solidFill>
                <a:srgbClr val="000000"/>
              </a:solidFill>
              <a:latin typeface="Calibri"/>
              <a:ea typeface="Calibri"/>
              <a:cs typeface="Calibri"/>
              <a:sym typeface="Calibri"/>
            </a:endParaRPr>
          </a:p>
          <a:p>
            <a:pPr marL="342900" marR="0" lvl="0" indent="-374650" algn="l" rtl="0">
              <a:lnSpc>
                <a:spcPct val="100000"/>
              </a:lnSpc>
              <a:spcBef>
                <a:spcPts val="0"/>
              </a:spcBef>
              <a:spcAft>
                <a:spcPts val="0"/>
              </a:spcAft>
              <a:buClr>
                <a:srgbClr val="000000"/>
              </a:buClr>
              <a:buSzPts val="1800"/>
              <a:buFont typeface="Calibri"/>
              <a:buAutoNum type="arabicPeriod"/>
            </a:pPr>
            <a:r>
              <a:rPr lang="en-US" sz="1800" i="0" u="sng" strike="noStrike" cap="none" dirty="0">
                <a:solidFill>
                  <a:srgbClr val="000000"/>
                </a:solidFill>
                <a:latin typeface="Calibri"/>
                <a:ea typeface="Calibri"/>
                <a:cs typeface="Calibri"/>
                <a:sym typeface="Calibri"/>
              </a:rPr>
              <a:t>Business transactions should not be conducted </a:t>
            </a:r>
            <a:r>
              <a:rPr lang="en-US" sz="1800" i="0" u="none" strike="noStrike" cap="none" dirty="0">
                <a:solidFill>
                  <a:srgbClr val="000000"/>
                </a:solidFill>
                <a:latin typeface="Calibri"/>
                <a:ea typeface="Calibri"/>
                <a:cs typeface="Calibri"/>
                <a:sym typeface="Calibri"/>
              </a:rPr>
              <a:t>without a completed vendor registration and assigned vendor number. Schools and departments should review if the desired vendor has a profile in AccessHCS in advance of needing to conduct business.</a:t>
            </a:r>
            <a:br>
              <a:rPr lang="en-US" sz="1800" i="0" u="none" strike="noStrike" cap="none" dirty="0">
                <a:solidFill>
                  <a:srgbClr val="000000"/>
                </a:solidFill>
                <a:latin typeface="Calibri"/>
                <a:ea typeface="Calibri"/>
                <a:cs typeface="Calibri"/>
                <a:sym typeface="Calibri"/>
              </a:rPr>
            </a:br>
            <a:endParaRPr sz="1800" i="0" u="none" strike="noStrike" cap="none" dirty="0">
              <a:solidFill>
                <a:srgbClr val="000000"/>
              </a:solidFill>
              <a:latin typeface="Calibri"/>
              <a:ea typeface="Calibri"/>
              <a:cs typeface="Calibri"/>
              <a:sym typeface="Calibri"/>
            </a:endParaRPr>
          </a:p>
          <a:p>
            <a:pPr marL="342900" marR="0" lvl="0" indent="-374650" algn="l" rtl="0">
              <a:lnSpc>
                <a:spcPct val="100000"/>
              </a:lnSpc>
              <a:spcBef>
                <a:spcPts val="0"/>
              </a:spcBef>
              <a:spcAft>
                <a:spcPts val="0"/>
              </a:spcAft>
              <a:buClr>
                <a:srgbClr val="000000"/>
              </a:buClr>
              <a:buSzPts val="1800"/>
              <a:buFont typeface="Calibri"/>
              <a:buAutoNum type="arabicPeriod" startAt="3"/>
            </a:pPr>
            <a:r>
              <a:rPr lang="en-US" sz="1800" i="0" u="none" strike="noStrike" cap="none" dirty="0">
                <a:solidFill>
                  <a:srgbClr val="000000"/>
                </a:solidFill>
                <a:latin typeface="Calibri"/>
                <a:ea typeface="Calibri"/>
                <a:cs typeface="Calibri"/>
                <a:sym typeface="Calibri"/>
              </a:rPr>
              <a:t>For most suppliers to have an AccessHCS profile, the vendor is required to complete an online vendor registration via HCS Vendor Registration platform at </a:t>
            </a:r>
            <a:r>
              <a:rPr lang="en-US" sz="1800" i="0" u="sng" strike="noStrike" cap="none" dirty="0">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www.henryk12.bonfirehub.com</a:t>
            </a:r>
            <a:r>
              <a:rPr lang="en-US" sz="1800" i="0" u="none" strike="noStrike" cap="none" dirty="0">
                <a:solidFill>
                  <a:srgbClr val="000000"/>
                </a:solidFill>
                <a:latin typeface="Calibri"/>
                <a:ea typeface="Calibri"/>
                <a:cs typeface="Calibri"/>
                <a:sym typeface="Calibri"/>
              </a:rPr>
              <a:t>. The HCS end-user </a:t>
            </a:r>
            <a:r>
              <a:rPr lang="en-US" sz="1800" i="1" u="none" strike="noStrike" cap="none" dirty="0">
                <a:solidFill>
                  <a:srgbClr val="000000"/>
                </a:solidFill>
                <a:latin typeface="Calibri"/>
                <a:ea typeface="Calibri"/>
                <a:cs typeface="Calibri"/>
                <a:sym typeface="Calibri"/>
              </a:rPr>
              <a:t>(i.e. Bookkeeper, Teacher, Athletic Director, Band Director, or other district staff)</a:t>
            </a:r>
            <a:r>
              <a:rPr lang="en-US" sz="1800" i="0" u="none" strike="noStrike" cap="none" dirty="0">
                <a:solidFill>
                  <a:srgbClr val="000000"/>
                </a:solidFill>
                <a:latin typeface="Calibri"/>
                <a:ea typeface="Calibri"/>
                <a:cs typeface="Calibri"/>
                <a:sym typeface="Calibri"/>
              </a:rPr>
              <a:t> desiring to do business with the vendor is responsible for the initial outreach to the vendor. Please contact Purchasing if you are unsure if you registered your business in bonfire and do not have a record of a supplier number.</a:t>
            </a:r>
          </a:p>
          <a:p>
            <a:pPr marL="342900" marR="0" lvl="0" indent="-374650" algn="l" rtl="0">
              <a:lnSpc>
                <a:spcPct val="100000"/>
              </a:lnSpc>
              <a:spcBef>
                <a:spcPts val="0"/>
              </a:spcBef>
              <a:spcAft>
                <a:spcPts val="0"/>
              </a:spcAft>
              <a:buClr>
                <a:srgbClr val="000000"/>
              </a:buClr>
              <a:buSzPts val="1800"/>
              <a:buFont typeface="Calibri"/>
              <a:buAutoNum type="arabicPeriod" startAt="3"/>
            </a:pPr>
            <a:endParaRPr lang="en-US" sz="1800" i="0" u="none" strike="noStrike" cap="none" dirty="0">
              <a:solidFill>
                <a:srgbClr val="000000"/>
              </a:solidFill>
              <a:latin typeface="Calibri"/>
              <a:ea typeface="Calibri"/>
              <a:cs typeface="Calibri"/>
              <a:sym typeface="Calibri"/>
            </a:endParaRPr>
          </a:p>
          <a:p>
            <a:pPr marL="342900" marR="0" lvl="0" indent="-374650" algn="l" rtl="0">
              <a:lnSpc>
                <a:spcPct val="100000"/>
              </a:lnSpc>
              <a:spcBef>
                <a:spcPts val="0"/>
              </a:spcBef>
              <a:spcAft>
                <a:spcPts val="0"/>
              </a:spcAft>
              <a:buClr>
                <a:srgbClr val="000000"/>
              </a:buClr>
              <a:buSzPts val="1800"/>
              <a:buFont typeface="Calibri"/>
              <a:buAutoNum type="arabicPeriod" startAt="3"/>
            </a:pPr>
            <a:r>
              <a:rPr lang="en-US" sz="1800" dirty="0">
                <a:latin typeface="Calibri"/>
                <a:ea typeface="Calibri"/>
                <a:cs typeface="Calibri"/>
                <a:sym typeface="Calibri"/>
              </a:rPr>
              <a:t>Henry County Schools strongly encourages you not to engage in any services or provide goods without a purchase order and a supplier number to prevent delayed payments.</a:t>
            </a:r>
            <a:endParaRPr lang="en-US" sz="1800" i="0" u="none" strike="noStrike" cap="none" dirty="0">
              <a:solidFill>
                <a:srgbClr val="000000"/>
              </a:solidFill>
              <a:latin typeface="Calibri"/>
              <a:ea typeface="Calibri"/>
              <a:cs typeface="Calibri"/>
              <a:sym typeface="Calibri"/>
            </a:endParaRPr>
          </a:p>
          <a:p>
            <a:pPr marR="0" lvl="0" algn="l" rtl="0">
              <a:lnSpc>
                <a:spcPct val="100000"/>
              </a:lnSpc>
              <a:spcBef>
                <a:spcPts val="0"/>
              </a:spcBef>
              <a:spcAft>
                <a:spcPts val="0"/>
              </a:spcAft>
              <a:buClr>
                <a:srgbClr val="000000"/>
              </a:buClr>
              <a:buSzPts val="1800"/>
            </a:pPr>
            <a:br>
              <a:rPr lang="en-US" sz="1800" i="0" u="none" strike="noStrike" cap="none" dirty="0">
                <a:solidFill>
                  <a:srgbClr val="000000"/>
                </a:solidFill>
                <a:latin typeface="Calibri"/>
                <a:ea typeface="Calibri"/>
                <a:cs typeface="Calibri"/>
                <a:sym typeface="Calibri"/>
              </a:rPr>
            </a:br>
            <a:endParaRPr sz="1800" i="0" u="none" strike="noStrike" cap="none" dirty="0">
              <a:solidFill>
                <a:srgbClr val="000000"/>
              </a:solidFill>
              <a:latin typeface="Calibri"/>
              <a:ea typeface="Calibri"/>
              <a:cs typeface="Calibri"/>
              <a:sym typeface="Calibri"/>
            </a:endParaRPr>
          </a:p>
          <a:p>
            <a:pPr marL="457200" marR="0" lvl="0" indent="0" algn="l" rtl="0">
              <a:lnSpc>
                <a:spcPct val="100000"/>
              </a:lnSpc>
              <a:spcBef>
                <a:spcPts val="0"/>
              </a:spcBef>
              <a:spcAft>
                <a:spcPts val="0"/>
              </a:spcAft>
              <a:buNone/>
            </a:pPr>
            <a:endParaRPr sz="1300" b="0" i="0" u="none" strike="noStrike" cap="none" dirty="0">
              <a:solidFill>
                <a:srgbClr val="000000"/>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810693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82544ACA-9995-33AC-DE09-B640CF48D10E}"/>
            </a:ext>
          </a:extLst>
        </p:cNvPr>
        <p:cNvGrpSpPr/>
        <p:nvPr/>
      </p:nvGrpSpPr>
      <p:grpSpPr>
        <a:xfrm>
          <a:off x="0" y="0"/>
          <a:ext cx="0" cy="0"/>
          <a:chOff x="0" y="0"/>
          <a:chExt cx="0" cy="0"/>
        </a:xfrm>
      </p:grpSpPr>
      <p:sp>
        <p:nvSpPr>
          <p:cNvPr id="3" name="Google Shape;351;g32a1745d453_0_21">
            <a:extLst>
              <a:ext uri="{FF2B5EF4-FFF2-40B4-BE49-F238E27FC236}">
                <a16:creationId xmlns:a16="http://schemas.microsoft.com/office/drawing/2014/main" id="{03BAB0FE-7582-954C-D63C-BC73E3D592D1}"/>
              </a:ext>
            </a:extLst>
          </p:cNvPr>
          <p:cNvSpPr txBox="1"/>
          <p:nvPr/>
        </p:nvSpPr>
        <p:spPr>
          <a:xfrm>
            <a:off x="0" y="749943"/>
            <a:ext cx="120171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4000" b="1" dirty="0">
                <a:solidFill>
                  <a:schemeClr val="accent4"/>
                </a:solidFill>
                <a:latin typeface="Calibri"/>
                <a:ea typeface="Calibri"/>
                <a:cs typeface="Calibri"/>
                <a:sym typeface="Calibri"/>
              </a:rPr>
              <a:t>Access</a:t>
            </a:r>
            <a:r>
              <a:rPr lang="en-US" sz="4000" b="1" dirty="0">
                <a:solidFill>
                  <a:srgbClr val="002060"/>
                </a:solidFill>
                <a:latin typeface="Calibri"/>
                <a:ea typeface="Calibri"/>
                <a:cs typeface="Calibri"/>
                <a:sym typeface="Calibri"/>
              </a:rPr>
              <a:t>HCS</a:t>
            </a:r>
            <a:r>
              <a:rPr lang="en-US" sz="4000" b="1" dirty="0">
                <a:solidFill>
                  <a:schemeClr val="dk1"/>
                </a:solidFill>
                <a:latin typeface="Calibri"/>
                <a:ea typeface="Calibri"/>
                <a:cs typeface="Calibri"/>
                <a:sym typeface="Calibri"/>
              </a:rPr>
              <a:t> Vendor Registration Reminders</a:t>
            </a:r>
            <a:endParaRPr dirty="0"/>
          </a:p>
        </p:txBody>
      </p:sp>
      <p:sp>
        <p:nvSpPr>
          <p:cNvPr id="5" name="TextBox 4">
            <a:extLst>
              <a:ext uri="{FF2B5EF4-FFF2-40B4-BE49-F238E27FC236}">
                <a16:creationId xmlns:a16="http://schemas.microsoft.com/office/drawing/2014/main" id="{7B896F0B-76F6-DD2E-D980-A0EF805AFAE3}"/>
              </a:ext>
            </a:extLst>
          </p:cNvPr>
          <p:cNvSpPr txBox="1"/>
          <p:nvPr/>
        </p:nvSpPr>
        <p:spPr>
          <a:xfrm>
            <a:off x="115077" y="1613118"/>
            <a:ext cx="11786945" cy="3631763"/>
          </a:xfrm>
          <a:prstGeom prst="rect">
            <a:avLst/>
          </a:prstGeom>
          <a:noFill/>
        </p:spPr>
        <p:txBody>
          <a:bodyPr wrap="square" rtlCol="0">
            <a:spAutoFit/>
          </a:bodyPr>
          <a:lstStyle/>
          <a:p>
            <a:pPr marL="342900" indent="-342900">
              <a:buFont typeface="+mj-lt"/>
              <a:buAutoNum type="arabicPeriod" startAt="5"/>
            </a:pPr>
            <a:r>
              <a:rPr lang="en-US" sz="1800" dirty="0">
                <a:latin typeface="Calibri" panose="020F0502020204030204" pitchFamily="34" charset="0"/>
                <a:ea typeface="Calibri" panose="020F0502020204030204" pitchFamily="34" charset="0"/>
                <a:cs typeface="Calibri" panose="020F0502020204030204" pitchFamily="34" charset="0"/>
              </a:rPr>
              <a:t>All food vendors (food trucks; caters) will need to provide a “Food Service” permit to serve food in Henry County Schools {If you are serving food onsite}.</a:t>
            </a:r>
          </a:p>
          <a:p>
            <a:pPr marL="342900" indent="-342900">
              <a:buFont typeface="+mj-lt"/>
              <a:buAutoNum type="arabicPeriod" startAt="5"/>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mj-lt"/>
              <a:buAutoNum type="arabicPeriod" startAt="5"/>
            </a:pPr>
            <a:r>
              <a:rPr lang="en-US" sz="1800" dirty="0">
                <a:latin typeface="Calibri" panose="020F0502020204030204" pitchFamily="34" charset="0"/>
                <a:ea typeface="Calibri" panose="020F0502020204030204" pitchFamily="34" charset="0"/>
                <a:cs typeface="Calibri" panose="020F0502020204030204" pitchFamily="34" charset="0"/>
              </a:rPr>
              <a:t>All Charter Buses and Inflatable Suppliers are required to meet qualifications from Risk Management in Human Resources and register in Euna (formerly bonfire) with all required documentation.</a:t>
            </a:r>
          </a:p>
          <a:p>
            <a:pPr marL="342900" indent="-342900">
              <a:buFont typeface="+mj-lt"/>
              <a:buAutoNum type="arabicPeriod" startAt="5"/>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mj-lt"/>
              <a:buAutoNum type="arabicPeriod" startAt="5"/>
            </a:pPr>
            <a:r>
              <a:rPr lang="en-US" sz="1800" dirty="0">
                <a:latin typeface="Calibri" panose="020F0502020204030204" pitchFamily="34" charset="0"/>
                <a:ea typeface="Calibri" panose="020F0502020204030204" pitchFamily="34" charset="0"/>
                <a:cs typeface="Calibri" panose="020F0502020204030204" pitchFamily="34" charset="0"/>
              </a:rPr>
              <a:t>Interested and potential vendors, reporting issues with HCS Vendor registration are highly encouraged to review the tutorial posted to the Henry County Schools District web page under the “How To Do Business” link located at the very bottom of the home-page: </a:t>
            </a:r>
            <a:r>
              <a:rPr lang="en-US" sz="1800" dirty="0">
                <a:latin typeface="Calibri" panose="020F0502020204030204" pitchFamily="34" charset="0"/>
                <a:ea typeface="Calibri" panose="020F0502020204030204" pitchFamily="34" charset="0"/>
                <a:cs typeface="Calibri" panose="020F0502020204030204" pitchFamily="34" charset="0"/>
                <a:hlinkClick r:id="rId4"/>
              </a:rPr>
              <a:t>https://www.henry.k12.ga.us/Page/151639</a:t>
            </a:r>
            <a:r>
              <a:rPr lang="en-US" sz="1800"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mj-lt"/>
              <a:buAutoNum type="arabicPeriod" startAt="5"/>
            </a:pPr>
            <a:endParaRPr lang="en-US" sz="1800"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mj-lt"/>
              <a:buAutoNum type="arabicPeriod" startAt="5"/>
            </a:pPr>
            <a:r>
              <a:rPr lang="en-US" sz="1800" dirty="0">
                <a:latin typeface="Calibri" panose="020F0502020204030204" pitchFamily="34" charset="0"/>
                <a:ea typeface="Calibri" panose="020F0502020204030204" pitchFamily="34" charset="0"/>
                <a:cs typeface="Calibri" panose="020F0502020204030204" pitchFamily="34" charset="0"/>
              </a:rPr>
              <a:t>Once the vendor registration has been completed, an email from the Vendor Registration Team will be issued with the assigned supplier number and other detailed information regarding Henry County Schools.</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5703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9780AEB0-775F-2969-715B-AE6287071762}"/>
            </a:ext>
          </a:extLst>
        </p:cNvPr>
        <p:cNvGrpSpPr/>
        <p:nvPr/>
      </p:nvGrpSpPr>
      <p:grpSpPr>
        <a:xfrm>
          <a:off x="0" y="0"/>
          <a:ext cx="0" cy="0"/>
          <a:chOff x="0" y="0"/>
          <a:chExt cx="0" cy="0"/>
        </a:xfrm>
      </p:grpSpPr>
      <p:pic>
        <p:nvPicPr>
          <p:cNvPr id="3" name="Google Shape;362;p27" descr="Graphical user interface, text, application, email&#10;&#10;Description automatically generated">
            <a:extLst>
              <a:ext uri="{FF2B5EF4-FFF2-40B4-BE49-F238E27FC236}">
                <a16:creationId xmlns:a16="http://schemas.microsoft.com/office/drawing/2014/main" id="{F395A0EF-8743-8CEE-69A7-7B5470A983AF}"/>
              </a:ext>
            </a:extLst>
          </p:cNvPr>
          <p:cNvPicPr preferRelativeResize="0"/>
          <p:nvPr/>
        </p:nvPicPr>
        <p:blipFill rotWithShape="1">
          <a:blip r:embed="rId4">
            <a:alphaModFix/>
          </a:blip>
          <a:srcRect/>
          <a:stretch/>
        </p:blipFill>
        <p:spPr>
          <a:xfrm>
            <a:off x="109724" y="871598"/>
            <a:ext cx="7322059" cy="5480958"/>
          </a:xfrm>
          <a:prstGeom prst="rect">
            <a:avLst/>
          </a:prstGeom>
          <a:noFill/>
          <a:ln>
            <a:noFill/>
          </a:ln>
        </p:spPr>
      </p:pic>
      <p:sp>
        <p:nvSpPr>
          <p:cNvPr id="4" name="TextBox 3">
            <a:extLst>
              <a:ext uri="{FF2B5EF4-FFF2-40B4-BE49-F238E27FC236}">
                <a16:creationId xmlns:a16="http://schemas.microsoft.com/office/drawing/2014/main" id="{23CBF349-CA0A-D93E-E3DA-562A18D4A47A}"/>
              </a:ext>
            </a:extLst>
          </p:cNvPr>
          <p:cNvSpPr txBox="1"/>
          <p:nvPr/>
        </p:nvSpPr>
        <p:spPr>
          <a:xfrm>
            <a:off x="7239000" y="1114425"/>
            <a:ext cx="4619625" cy="3539430"/>
          </a:xfrm>
          <a:prstGeom prst="rect">
            <a:avLst/>
          </a:prstGeom>
          <a:noFill/>
        </p:spPr>
        <p:txBody>
          <a:bodyPr wrap="square" rtlCol="0">
            <a:spAutoFit/>
          </a:bodyPr>
          <a:lstStyle/>
          <a:p>
            <a:pPr marL="285750" indent="-285750">
              <a:buFont typeface="Wingdings" panose="05000000000000000000" pitchFamily="2" charset="2"/>
              <a:buChar char="ü"/>
            </a:pPr>
            <a:r>
              <a:rPr lang="en-US" sz="1600" dirty="0">
                <a:latin typeface="Calibri" panose="020F0502020204030204" pitchFamily="34" charset="0"/>
                <a:ea typeface="Calibri" panose="020F0502020204030204" pitchFamily="34" charset="0"/>
                <a:cs typeface="Calibri" panose="020F0502020204030204" pitchFamily="34" charset="0"/>
              </a:rPr>
              <a:t>End of Year Emails were sent week of June 8</a:t>
            </a:r>
          </a:p>
          <a:p>
            <a:endParaRPr lang="en-US" sz="16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ü"/>
            </a:pPr>
            <a:r>
              <a:rPr lang="en-US" sz="1600" dirty="0">
                <a:latin typeface="Calibri" panose="020F0502020204030204" pitchFamily="34" charset="0"/>
                <a:ea typeface="Calibri" panose="020F0502020204030204" pitchFamily="34" charset="0"/>
                <a:cs typeface="Calibri" panose="020F0502020204030204" pitchFamily="34" charset="0"/>
              </a:rPr>
              <a:t>Please review your profile for missing documents</a:t>
            </a:r>
          </a:p>
          <a:p>
            <a:endParaRPr lang="en-US" sz="16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ü"/>
            </a:pPr>
            <a:r>
              <a:rPr lang="en-US" sz="1600" dirty="0">
                <a:latin typeface="Calibri" panose="020F0502020204030204" pitchFamily="34" charset="0"/>
                <a:ea typeface="Calibri" panose="020F0502020204030204" pitchFamily="34" charset="0"/>
                <a:cs typeface="Calibri" panose="020F0502020204030204" pitchFamily="34" charset="0"/>
              </a:rPr>
              <a:t>Please update your profile for expired documents</a:t>
            </a:r>
          </a:p>
          <a:p>
            <a:endParaRPr lang="en-US" sz="16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ü"/>
            </a:pPr>
            <a:r>
              <a:rPr lang="en-US" sz="1600" dirty="0">
                <a:latin typeface="Calibri" panose="020F0502020204030204" pitchFamily="34" charset="0"/>
                <a:ea typeface="Calibri" panose="020F0502020204030204" pitchFamily="34" charset="0"/>
                <a:cs typeface="Calibri" panose="020F0502020204030204" pitchFamily="34" charset="0"/>
              </a:rPr>
              <a:t>Please update your profile for business changes to phone numbers, email addresses, and contacts</a:t>
            </a:r>
          </a:p>
          <a:p>
            <a:endParaRPr lang="en-US" sz="16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ü"/>
            </a:pPr>
            <a:r>
              <a:rPr lang="en-US" sz="1600" dirty="0">
                <a:latin typeface="Calibri" panose="020F0502020204030204" pitchFamily="34" charset="0"/>
                <a:ea typeface="Calibri" panose="020F0502020204030204" pitchFamily="34" charset="0"/>
                <a:cs typeface="Calibri" panose="020F0502020204030204" pitchFamily="34" charset="0"/>
              </a:rPr>
              <a:t>Please update your payment profile we offer the following: ACH- Virtual/ Ghost Card- Check</a:t>
            </a:r>
          </a:p>
          <a:p>
            <a:pPr marL="285750" indent="-285750">
              <a:buFont typeface="Wingdings" panose="05000000000000000000" pitchFamily="2" charset="2"/>
              <a:buChar char="ü"/>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ü"/>
            </a:pPr>
            <a:endParaRPr lang="en-US" sz="1600"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Wingdings" panose="05000000000000000000" pitchFamily="2" charset="2"/>
              <a:buChar char="ü"/>
            </a:pPr>
            <a:endParaRPr lang="en-US" sz="1600"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Stamp - REMINDER Stock Illustration by ©ultrakreativ #11934652">
            <a:extLst>
              <a:ext uri="{FF2B5EF4-FFF2-40B4-BE49-F238E27FC236}">
                <a16:creationId xmlns:a16="http://schemas.microsoft.com/office/drawing/2014/main" id="{70A12226-0570-8105-3A77-B2BC4913E330}"/>
              </a:ext>
            </a:extLst>
          </p:cNvPr>
          <p:cNvPicPr>
            <a:picLocks noChangeAspect="1"/>
          </p:cNvPicPr>
          <p:nvPr/>
        </p:nvPicPr>
        <p:blipFill>
          <a:blip r:embed="rId5"/>
          <a:stretch>
            <a:fillRect/>
          </a:stretch>
        </p:blipFill>
        <p:spPr>
          <a:xfrm>
            <a:off x="7339013" y="3919499"/>
            <a:ext cx="3748088" cy="2938501"/>
          </a:xfrm>
          <a:prstGeom prst="rect">
            <a:avLst/>
          </a:prstGeom>
        </p:spPr>
      </p:pic>
    </p:spTree>
    <p:extLst>
      <p:ext uri="{BB962C8B-B14F-4D97-AF65-F5344CB8AC3E}">
        <p14:creationId xmlns:p14="http://schemas.microsoft.com/office/powerpoint/2010/main" val="16255013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364C4B3F-68D2-4A4E-FC76-6F738D32904E}"/>
            </a:ext>
          </a:extLst>
        </p:cNvPr>
        <p:cNvGrpSpPr/>
        <p:nvPr/>
      </p:nvGrpSpPr>
      <p:grpSpPr>
        <a:xfrm>
          <a:off x="0" y="0"/>
          <a:ext cx="0" cy="0"/>
          <a:chOff x="0" y="0"/>
          <a:chExt cx="0" cy="0"/>
        </a:xfrm>
      </p:grpSpPr>
      <p:sp>
        <p:nvSpPr>
          <p:cNvPr id="3" name="Google Shape;369;p13">
            <a:extLst>
              <a:ext uri="{FF2B5EF4-FFF2-40B4-BE49-F238E27FC236}">
                <a16:creationId xmlns:a16="http://schemas.microsoft.com/office/drawing/2014/main" id="{3A5EC4F1-D954-157D-9F39-15C3862809F1}"/>
              </a:ext>
            </a:extLst>
          </p:cNvPr>
          <p:cNvSpPr txBox="1"/>
          <p:nvPr/>
        </p:nvSpPr>
        <p:spPr>
          <a:xfrm>
            <a:off x="3350396" y="833430"/>
            <a:ext cx="5491207" cy="81249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2800" b="1" i="0" u="none" strike="noStrike" cap="none" dirty="0">
                <a:solidFill>
                  <a:srgbClr val="002060"/>
                </a:solidFill>
                <a:latin typeface="Calibri"/>
                <a:ea typeface="Calibri"/>
                <a:cs typeface="Calibri"/>
                <a:sym typeface="Calibri"/>
              </a:rPr>
              <a:t>HCS Vendor Registration Portal</a:t>
            </a:r>
            <a:endParaRPr lang="en-US" sz="2800" b="1" dirty="0">
              <a:solidFill>
                <a:srgbClr val="002060"/>
              </a:solidFill>
              <a:latin typeface="Calibri"/>
              <a:ea typeface="Calibri"/>
              <a:cs typeface="Calibri"/>
              <a:sym typeface="Calibri"/>
            </a:endParaRPr>
          </a:p>
          <a:p>
            <a:pPr marL="0" marR="0" lvl="0" indent="0" algn="ctr" rtl="0">
              <a:lnSpc>
                <a:spcPct val="90000"/>
              </a:lnSpc>
              <a:spcBef>
                <a:spcPts val="0"/>
              </a:spcBef>
              <a:spcAft>
                <a:spcPts val="0"/>
              </a:spcAft>
              <a:buClr>
                <a:srgbClr val="000000"/>
              </a:buClr>
              <a:buSzPts val="4400"/>
              <a:buFont typeface="Arial"/>
              <a:buNone/>
            </a:pPr>
            <a:r>
              <a:rPr lang="en-US" sz="2400" b="1" i="0" u="none" strike="noStrike" cap="none" dirty="0">
                <a:solidFill>
                  <a:srgbClr val="002060"/>
                </a:solidFill>
                <a:latin typeface="Calibri"/>
                <a:ea typeface="Calibri"/>
                <a:cs typeface="Calibri"/>
                <a:sym typeface="Calibri"/>
              </a:rPr>
              <a:t>powered by Euna (Bonfire)</a:t>
            </a:r>
            <a:endParaRPr sz="3200" b="1" i="0" u="none" strike="noStrike" cap="none" dirty="0">
              <a:solidFill>
                <a:srgbClr val="002060"/>
              </a:solidFill>
              <a:latin typeface="Calibri"/>
              <a:ea typeface="Calibri"/>
              <a:cs typeface="Calibri"/>
              <a:sym typeface="Calibri"/>
            </a:endParaRPr>
          </a:p>
        </p:txBody>
      </p:sp>
      <p:sp>
        <p:nvSpPr>
          <p:cNvPr id="9" name="Google Shape;373;p13">
            <a:extLst>
              <a:ext uri="{FF2B5EF4-FFF2-40B4-BE49-F238E27FC236}">
                <a16:creationId xmlns:a16="http://schemas.microsoft.com/office/drawing/2014/main" id="{FC59969F-1DCE-55B3-8476-CD5FC8E11FDE}"/>
              </a:ext>
            </a:extLst>
          </p:cNvPr>
          <p:cNvSpPr/>
          <p:nvPr/>
        </p:nvSpPr>
        <p:spPr>
          <a:xfrm>
            <a:off x="218805" y="2286817"/>
            <a:ext cx="2393766" cy="246217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b="1" i="0" u="none" strike="noStrike" cap="none" dirty="0">
                <a:solidFill>
                  <a:srgbClr val="202124"/>
                </a:solidFill>
                <a:latin typeface="Roboto"/>
                <a:ea typeface="Roboto"/>
                <a:cs typeface="Roboto"/>
                <a:sym typeface="Roboto"/>
              </a:rPr>
              <a:t>Note: </a:t>
            </a:r>
            <a:r>
              <a:rPr lang="en-US" dirty="0">
                <a:solidFill>
                  <a:srgbClr val="202124"/>
                </a:solidFill>
                <a:latin typeface="Roboto"/>
                <a:ea typeface="Roboto"/>
                <a:cs typeface="Roboto"/>
                <a:sym typeface="Roboto"/>
              </a:rPr>
              <a:t>To Register means creating an account by s</a:t>
            </a:r>
            <a:r>
              <a:rPr lang="en-US" i="0" u="none" strike="noStrike" cap="none" dirty="0">
                <a:solidFill>
                  <a:srgbClr val="202124"/>
                </a:solidFill>
                <a:latin typeface="Roboto"/>
                <a:ea typeface="Roboto"/>
                <a:cs typeface="Roboto"/>
                <a:sym typeface="Roboto"/>
              </a:rPr>
              <a:t>ubmitting an email address.  This launches a verification process for registration. Additional action is required by returning to your email and clicking the link that will bring you to this home screen to login</a:t>
            </a:r>
            <a:r>
              <a:rPr lang="en-US" dirty="0">
                <a:solidFill>
                  <a:srgbClr val="202124"/>
                </a:solidFill>
                <a:latin typeface="Roboto"/>
                <a:ea typeface="Roboto"/>
                <a:cs typeface="Roboto"/>
                <a:sym typeface="Roboto"/>
              </a:rPr>
              <a:t>.</a:t>
            </a:r>
            <a:endParaRPr i="0" u="none" strike="noStrike" cap="none" dirty="0">
              <a:solidFill>
                <a:schemeClr val="dk1"/>
              </a:solidFill>
              <a:latin typeface="Calibri"/>
              <a:ea typeface="Calibri"/>
              <a:cs typeface="Calibri"/>
              <a:sym typeface="Calibri"/>
            </a:endParaRPr>
          </a:p>
        </p:txBody>
      </p:sp>
      <p:sp>
        <p:nvSpPr>
          <p:cNvPr id="2" name="Text Box 2">
            <a:extLst>
              <a:ext uri="{FF2B5EF4-FFF2-40B4-BE49-F238E27FC236}">
                <a16:creationId xmlns:a16="http://schemas.microsoft.com/office/drawing/2014/main" id="{8335D684-47FB-6411-60E5-0F5A3B0BBF60}"/>
              </a:ext>
            </a:extLst>
          </p:cNvPr>
          <p:cNvSpPr txBox="1">
            <a:spLocks noChangeArrowheads="1"/>
          </p:cNvSpPr>
          <p:nvPr/>
        </p:nvSpPr>
        <p:spPr bwMode="auto">
          <a:xfrm>
            <a:off x="2965268" y="1974532"/>
            <a:ext cx="2676525" cy="812491"/>
          </a:xfrm>
          <a:prstGeom prst="rect">
            <a:avLst/>
          </a:prstGeom>
          <a:solidFill>
            <a:schemeClr val="accent2">
              <a:lumMod val="60000"/>
              <a:lumOff val="40000"/>
            </a:schemeClr>
          </a:solidFill>
          <a:ln w="9525">
            <a:noFill/>
            <a:miter lim="800000"/>
            <a:headEnd/>
            <a:tailEnd/>
          </a:ln>
        </p:spPr>
        <p:txBody>
          <a:bodyPr rot="0" vert="horz" wrap="square" lIns="91440" tIns="45720" rIns="91440" bIns="45720" anchor="t" anchorCtr="0">
            <a:noAutofit/>
          </a:bodyPr>
          <a:lstStyle/>
          <a:p>
            <a:pPr marL="0" marR="0">
              <a:lnSpc>
                <a:spcPct val="107000"/>
              </a:lnSpc>
              <a:spcAft>
                <a:spcPts val="800"/>
              </a:spcAft>
              <a:buNone/>
            </a:pPr>
            <a:r>
              <a:rPr lang="en-US" sz="300" b="1"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Aft>
                <a:spcPts val="800"/>
              </a:spcAft>
              <a:buNone/>
            </a:pPr>
            <a:r>
              <a:rPr lang="en-US" sz="1600" b="1"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rPr>
              <a:t>VENDOR REGISTRATION ACCOUNT CREATION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3C1A6A1-3377-E4ED-AECB-5952217B1A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65268" y="2829742"/>
            <a:ext cx="7904205" cy="3530078"/>
          </a:xfrm>
          <a:prstGeom prst="rect">
            <a:avLst/>
          </a:prstGeom>
          <a:ln>
            <a:solidFill>
              <a:srgbClr val="0070C0"/>
            </a:solidFill>
          </a:ln>
        </p:spPr>
      </p:pic>
      <p:sp>
        <p:nvSpPr>
          <p:cNvPr id="6" name="Oval 5">
            <a:extLst>
              <a:ext uri="{FF2B5EF4-FFF2-40B4-BE49-F238E27FC236}">
                <a16:creationId xmlns:a16="http://schemas.microsoft.com/office/drawing/2014/main" id="{4F24EE28-5C44-25C9-34B8-39148843C84D}"/>
              </a:ext>
            </a:extLst>
          </p:cNvPr>
          <p:cNvSpPr/>
          <p:nvPr/>
        </p:nvSpPr>
        <p:spPr>
          <a:xfrm>
            <a:off x="10383611" y="2860540"/>
            <a:ext cx="415925" cy="29654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Callout: Line 7">
            <a:extLst>
              <a:ext uri="{FF2B5EF4-FFF2-40B4-BE49-F238E27FC236}">
                <a16:creationId xmlns:a16="http://schemas.microsoft.com/office/drawing/2014/main" id="{FED7ABCF-C2E2-C29D-7274-F4436C3FE124}"/>
              </a:ext>
            </a:extLst>
          </p:cNvPr>
          <p:cNvSpPr/>
          <p:nvPr/>
        </p:nvSpPr>
        <p:spPr>
          <a:xfrm>
            <a:off x="10554788" y="1645920"/>
            <a:ext cx="1469028" cy="855210"/>
          </a:xfrm>
          <a:prstGeom prst="borderCallout1">
            <a:avLst>
              <a:gd name="adj1" fmla="val 101954"/>
              <a:gd name="adj2" fmla="val 48994"/>
              <a:gd name="adj3" fmla="val 146001"/>
              <a:gd name="adj4" fmla="val 10864"/>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Aft>
                <a:spcPts val="800"/>
              </a:spcAft>
              <a:buNone/>
            </a:pPr>
            <a:r>
              <a:rPr lang="en-US" sz="900" b="1" dirty="0">
                <a:solidFill>
                  <a:srgbClr val="0000CC"/>
                </a:solidFill>
                <a:effectLst/>
                <a:ea typeface="Calibri" panose="020F0502020204030204" pitchFamily="34" charset="0"/>
                <a:cs typeface="Times New Roman" panose="02020603050405020304" pitchFamily="18" charset="0"/>
              </a:rPr>
              <a:t>Click </a:t>
            </a:r>
            <a:r>
              <a:rPr lang="en-US" sz="900" b="1" u="sng" dirty="0">
                <a:solidFill>
                  <a:srgbClr val="0000CC"/>
                </a:solidFill>
                <a:effectLst/>
                <a:ea typeface="Calibri" panose="020F0502020204030204" pitchFamily="34" charset="0"/>
                <a:cs typeface="Times New Roman" panose="02020603050405020304" pitchFamily="18" charset="0"/>
              </a:rPr>
              <a:t>REGISTER</a:t>
            </a:r>
            <a:r>
              <a:rPr lang="en-US" sz="900" b="1" dirty="0">
                <a:solidFill>
                  <a:srgbClr val="0000CC"/>
                </a:solidFill>
                <a:effectLst/>
                <a:ea typeface="Calibri" panose="020F0502020204030204" pitchFamily="34" charset="0"/>
                <a:cs typeface="Times New Roman" panose="02020603050405020304" pitchFamily="18" charset="0"/>
              </a:rPr>
              <a:t> to begin vendor registration by creating an account.</a:t>
            </a:r>
            <a:endParaRPr lang="en-US" sz="1100" dirty="0">
              <a:effectLst/>
              <a:ea typeface="Calibri" panose="020F0502020204030204" pitchFamily="34" charset="0"/>
              <a:cs typeface="Times New Roman" panose="02020603050405020304" pitchFamily="18" charset="0"/>
            </a:endParaRPr>
          </a:p>
        </p:txBody>
      </p:sp>
      <p:sp>
        <p:nvSpPr>
          <p:cNvPr id="10" name="Callout: Line 9">
            <a:extLst>
              <a:ext uri="{FF2B5EF4-FFF2-40B4-BE49-F238E27FC236}">
                <a16:creationId xmlns:a16="http://schemas.microsoft.com/office/drawing/2014/main" id="{459F02DE-2A79-B674-AAD7-A57B518EC2C7}"/>
              </a:ext>
            </a:extLst>
          </p:cNvPr>
          <p:cNvSpPr/>
          <p:nvPr/>
        </p:nvSpPr>
        <p:spPr>
          <a:xfrm>
            <a:off x="8692517" y="1826207"/>
            <a:ext cx="1365883" cy="674923"/>
          </a:xfrm>
          <a:prstGeom prst="borderCallout1">
            <a:avLst>
              <a:gd name="adj1" fmla="val 99853"/>
              <a:gd name="adj2" fmla="val 31647"/>
              <a:gd name="adj3" fmla="val 100503"/>
              <a:gd name="adj4" fmla="val 1426"/>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Aft>
                <a:spcPts val="800"/>
              </a:spcAft>
              <a:buNone/>
            </a:pPr>
            <a:r>
              <a:rPr lang="en-US" sz="900" b="1">
                <a:solidFill>
                  <a:srgbClr val="0000CC"/>
                </a:solidFill>
                <a:effectLst/>
                <a:ea typeface="Calibri" panose="020F0502020204030204" pitchFamily="34" charset="0"/>
                <a:cs typeface="Times New Roman" panose="02020603050405020304" pitchFamily="18" charset="0"/>
              </a:rPr>
              <a:t>Click </a:t>
            </a:r>
            <a:r>
              <a:rPr lang="en-US" sz="900" b="1" u="sng">
                <a:solidFill>
                  <a:srgbClr val="0000CC"/>
                </a:solidFill>
                <a:effectLst/>
                <a:ea typeface="Calibri" panose="020F0502020204030204" pitchFamily="34" charset="0"/>
                <a:cs typeface="Times New Roman" panose="02020603050405020304" pitchFamily="18" charset="0"/>
              </a:rPr>
              <a:t>LOG IN</a:t>
            </a:r>
            <a:r>
              <a:rPr lang="en-US" sz="900" b="1">
                <a:solidFill>
                  <a:srgbClr val="0000CC"/>
                </a:solidFill>
                <a:effectLst/>
                <a:ea typeface="Calibri" panose="020F0502020204030204" pitchFamily="34" charset="0"/>
                <a:cs typeface="Times New Roman" panose="02020603050405020304" pitchFamily="18" charset="0"/>
              </a:rPr>
              <a:t> to update your profile. Enter Username/Psswd.</a:t>
            </a:r>
            <a:endParaRPr lang="en-US" sz="1100">
              <a:effectLst/>
              <a:ea typeface="Calibri" panose="020F0502020204030204" pitchFamily="34" charset="0"/>
              <a:cs typeface="Times New Roman" panose="02020603050405020304" pitchFamily="18" charset="0"/>
            </a:endParaRPr>
          </a:p>
        </p:txBody>
      </p:sp>
      <p:cxnSp>
        <p:nvCxnSpPr>
          <p:cNvPr id="12" name="Straight Arrow Connector 11">
            <a:extLst>
              <a:ext uri="{FF2B5EF4-FFF2-40B4-BE49-F238E27FC236}">
                <a16:creationId xmlns:a16="http://schemas.microsoft.com/office/drawing/2014/main" id="{5DC78CB6-8FA3-A8F2-CA7F-63CA6389E39C}"/>
              </a:ext>
            </a:extLst>
          </p:cNvPr>
          <p:cNvCxnSpPr>
            <a:cxnSpLocks/>
          </p:cNvCxnSpPr>
          <p:nvPr/>
        </p:nvCxnSpPr>
        <p:spPr>
          <a:xfrm>
            <a:off x="9507124" y="2501130"/>
            <a:ext cx="415925" cy="410210"/>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0685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1ABAE189-4081-3C0C-EDF3-C4BD037C5420}"/>
            </a:ext>
          </a:extLst>
        </p:cNvPr>
        <p:cNvGrpSpPr/>
        <p:nvPr/>
      </p:nvGrpSpPr>
      <p:grpSpPr>
        <a:xfrm>
          <a:off x="0" y="0"/>
          <a:ext cx="0" cy="0"/>
          <a:chOff x="0" y="0"/>
          <a:chExt cx="0" cy="0"/>
        </a:xfrm>
      </p:grpSpPr>
      <p:sp>
        <p:nvSpPr>
          <p:cNvPr id="9" name="Google Shape;383;p14">
            <a:extLst>
              <a:ext uri="{FF2B5EF4-FFF2-40B4-BE49-F238E27FC236}">
                <a16:creationId xmlns:a16="http://schemas.microsoft.com/office/drawing/2014/main" id="{6DCE11CC-90DF-51D5-5C89-071361960FEC}"/>
              </a:ext>
            </a:extLst>
          </p:cNvPr>
          <p:cNvSpPr txBox="1"/>
          <p:nvPr/>
        </p:nvSpPr>
        <p:spPr>
          <a:xfrm>
            <a:off x="3205527" y="6121577"/>
            <a:ext cx="6163354"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Calibri"/>
                <a:ea typeface="Calibri"/>
                <a:cs typeface="Calibri"/>
                <a:sym typeface="Calibri"/>
              </a:rPr>
              <a:t>Enter Commodity Codes to receive solicitation  notifications:</a:t>
            </a:r>
            <a:endParaRPr sz="1400" b="0" i="0" u="none" strike="noStrike" cap="none" dirty="0">
              <a:solidFill>
                <a:srgbClr val="000000"/>
              </a:solidFill>
              <a:latin typeface="Arial"/>
              <a:ea typeface="Arial"/>
              <a:cs typeface="Arial"/>
              <a:sym typeface="Arial"/>
            </a:endParaRPr>
          </a:p>
        </p:txBody>
      </p:sp>
      <p:sp>
        <p:nvSpPr>
          <p:cNvPr id="2" name="Google Shape;369;p13">
            <a:extLst>
              <a:ext uri="{FF2B5EF4-FFF2-40B4-BE49-F238E27FC236}">
                <a16:creationId xmlns:a16="http://schemas.microsoft.com/office/drawing/2014/main" id="{BFF6156C-F3B0-BE10-336B-2B3FA9BA8A6E}"/>
              </a:ext>
            </a:extLst>
          </p:cNvPr>
          <p:cNvSpPr txBox="1"/>
          <p:nvPr/>
        </p:nvSpPr>
        <p:spPr>
          <a:xfrm>
            <a:off x="3350396" y="833430"/>
            <a:ext cx="5491207" cy="81249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2800" b="1" i="0" u="none" strike="noStrike" cap="none" dirty="0">
                <a:solidFill>
                  <a:srgbClr val="002060"/>
                </a:solidFill>
                <a:latin typeface="Calibri"/>
                <a:ea typeface="Calibri"/>
                <a:cs typeface="Calibri"/>
                <a:sym typeface="Calibri"/>
              </a:rPr>
              <a:t>HCS Vendor Registration Portal</a:t>
            </a:r>
            <a:endParaRPr lang="en-US" sz="2800" b="1" dirty="0">
              <a:solidFill>
                <a:srgbClr val="002060"/>
              </a:solidFill>
              <a:latin typeface="Calibri"/>
              <a:ea typeface="Calibri"/>
              <a:cs typeface="Calibri"/>
              <a:sym typeface="Calibri"/>
            </a:endParaRPr>
          </a:p>
          <a:p>
            <a:pPr marL="0" marR="0" lvl="0" indent="0" algn="ctr" rtl="0">
              <a:lnSpc>
                <a:spcPct val="90000"/>
              </a:lnSpc>
              <a:spcBef>
                <a:spcPts val="0"/>
              </a:spcBef>
              <a:spcAft>
                <a:spcPts val="0"/>
              </a:spcAft>
              <a:buClr>
                <a:srgbClr val="000000"/>
              </a:buClr>
              <a:buSzPts val="4400"/>
              <a:buFont typeface="Arial"/>
              <a:buNone/>
            </a:pPr>
            <a:r>
              <a:rPr lang="en-US" sz="2400" b="1" i="0" u="none" strike="noStrike" cap="none" dirty="0">
                <a:solidFill>
                  <a:srgbClr val="002060"/>
                </a:solidFill>
                <a:latin typeface="Calibri"/>
                <a:ea typeface="Calibri"/>
                <a:cs typeface="Calibri"/>
                <a:sym typeface="Calibri"/>
              </a:rPr>
              <a:t>powered by Euna (Bonfire)</a:t>
            </a:r>
            <a:endParaRPr sz="3200" b="1" i="0" u="none" strike="noStrike" cap="none" dirty="0">
              <a:solidFill>
                <a:srgbClr val="002060"/>
              </a:solidFill>
              <a:latin typeface="Calibri"/>
              <a:ea typeface="Calibri"/>
              <a:cs typeface="Calibri"/>
              <a:sym typeface="Calibri"/>
            </a:endParaRPr>
          </a:p>
        </p:txBody>
      </p:sp>
      <p:pic>
        <p:nvPicPr>
          <p:cNvPr id="4" name="Picture 3" descr="Image 1 of 1">
            <a:extLst>
              <a:ext uri="{FF2B5EF4-FFF2-40B4-BE49-F238E27FC236}">
                <a16:creationId xmlns:a16="http://schemas.microsoft.com/office/drawing/2014/main" id="{E91EC263-EC37-1B09-992F-F846E7B7D9C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81760" y="1956977"/>
            <a:ext cx="5036321" cy="3847813"/>
          </a:xfrm>
          <a:prstGeom prst="rect">
            <a:avLst/>
          </a:prstGeom>
          <a:noFill/>
          <a:ln>
            <a:noFill/>
          </a:ln>
        </p:spPr>
      </p:pic>
      <p:sp>
        <p:nvSpPr>
          <p:cNvPr id="5" name="Text Box 2">
            <a:extLst>
              <a:ext uri="{FF2B5EF4-FFF2-40B4-BE49-F238E27FC236}">
                <a16:creationId xmlns:a16="http://schemas.microsoft.com/office/drawing/2014/main" id="{3AE46D8A-3DF7-F902-585D-FFF983942457}"/>
              </a:ext>
            </a:extLst>
          </p:cNvPr>
          <p:cNvSpPr txBox="1">
            <a:spLocks noChangeArrowheads="1"/>
          </p:cNvSpPr>
          <p:nvPr/>
        </p:nvSpPr>
        <p:spPr bwMode="auto">
          <a:xfrm>
            <a:off x="5771060" y="1692530"/>
            <a:ext cx="4483100" cy="733425"/>
          </a:xfrm>
          <a:prstGeom prst="rect">
            <a:avLst/>
          </a:prstGeom>
          <a:solidFill>
            <a:schemeClr val="accent2">
              <a:lumMod val="60000"/>
              <a:lumOff val="40000"/>
            </a:schemeClr>
          </a:solidFill>
          <a:ln w="9525">
            <a:noFill/>
            <a:miter lim="800000"/>
            <a:headEnd/>
            <a:tailEnd/>
          </a:ln>
        </p:spPr>
        <p:txBody>
          <a:bodyPr rot="0" vert="horz" wrap="square" lIns="91440" tIns="45720" rIns="91440" bIns="45720" anchor="t" anchorCtr="0">
            <a:noAutofit/>
          </a:bodyPr>
          <a:lstStyle/>
          <a:p>
            <a:pPr marL="0" marR="0" algn="ctr">
              <a:spcAft>
                <a:spcPts val="800"/>
              </a:spcAft>
              <a:buNone/>
            </a:pPr>
            <a:r>
              <a:rPr lang="en-US" sz="2200" b="1"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rPr>
              <a:t>Log In Screen</a:t>
            </a:r>
          </a:p>
          <a:p>
            <a:pPr marL="0" marR="0" algn="ctr">
              <a:spcAft>
                <a:spcPts val="800"/>
              </a:spcAft>
              <a:buNone/>
            </a:pPr>
            <a:r>
              <a:rPr lang="en-US" sz="1600" b="1"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rPr>
              <a:t>(after confirming email and account is created)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E697CC45-42F7-D4CA-980F-C827EC58D8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2965" y="2427860"/>
            <a:ext cx="6137275" cy="3376930"/>
          </a:xfrm>
          <a:prstGeom prst="rect">
            <a:avLst/>
          </a:prstGeom>
          <a:ln>
            <a:solidFill>
              <a:srgbClr val="0070C0"/>
            </a:solidFill>
          </a:ln>
        </p:spPr>
      </p:pic>
    </p:spTree>
    <p:extLst>
      <p:ext uri="{BB962C8B-B14F-4D97-AF65-F5344CB8AC3E}">
        <p14:creationId xmlns:p14="http://schemas.microsoft.com/office/powerpoint/2010/main" val="21082074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ADB2D180-1F3A-D671-3521-6C3498EF84E7}"/>
            </a:ext>
          </a:extLst>
        </p:cNvPr>
        <p:cNvGrpSpPr/>
        <p:nvPr/>
      </p:nvGrpSpPr>
      <p:grpSpPr>
        <a:xfrm>
          <a:off x="0" y="0"/>
          <a:ext cx="0" cy="0"/>
          <a:chOff x="0" y="0"/>
          <a:chExt cx="0" cy="0"/>
        </a:xfrm>
      </p:grpSpPr>
      <p:sp>
        <p:nvSpPr>
          <p:cNvPr id="3" name="Text Box 2">
            <a:extLst>
              <a:ext uri="{FF2B5EF4-FFF2-40B4-BE49-F238E27FC236}">
                <a16:creationId xmlns:a16="http://schemas.microsoft.com/office/drawing/2014/main" id="{4DB3237D-104E-4BFE-7CC1-812E44456F77}"/>
              </a:ext>
            </a:extLst>
          </p:cNvPr>
          <p:cNvSpPr txBox="1">
            <a:spLocks noChangeArrowheads="1"/>
          </p:cNvSpPr>
          <p:nvPr/>
        </p:nvSpPr>
        <p:spPr bwMode="auto">
          <a:xfrm>
            <a:off x="365761" y="1329365"/>
            <a:ext cx="3984171" cy="812489"/>
          </a:xfrm>
          <a:prstGeom prst="rect">
            <a:avLst/>
          </a:prstGeom>
          <a:solidFill>
            <a:schemeClr val="accent2">
              <a:lumMod val="60000"/>
              <a:lumOff val="40000"/>
            </a:schemeClr>
          </a:solidFill>
          <a:ln w="9525">
            <a:noFill/>
            <a:miter lim="800000"/>
            <a:headEnd/>
            <a:tailEnd/>
          </a:ln>
        </p:spPr>
        <p:txBody>
          <a:bodyPr rot="0" vert="horz" wrap="square" lIns="91440" tIns="45720" rIns="91440" bIns="45720" anchor="t" anchorCtr="0">
            <a:noAutofit/>
          </a:bodyPr>
          <a:lstStyle/>
          <a:p>
            <a:pPr marL="0" marR="0" algn="ctr">
              <a:lnSpc>
                <a:spcPct val="107000"/>
              </a:lnSpc>
              <a:spcAft>
                <a:spcPts val="800"/>
              </a:spcAft>
              <a:buNone/>
            </a:pPr>
            <a:r>
              <a:rPr lang="en-US" sz="2000" b="1"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rPr>
              <a:t>Complete information (all fields with a </a:t>
            </a:r>
            <a:r>
              <a:rPr lang="en-US" sz="20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red*</a:t>
            </a:r>
            <a:r>
              <a:rPr lang="en-US" sz="2000" b="1"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rPr>
              <a:t>)</a:t>
            </a:r>
            <a:r>
              <a:rPr lang="en-US" sz="2000" b="1"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rPr>
              <a:t> for vendor record…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Google Shape;369;p13">
            <a:extLst>
              <a:ext uri="{FF2B5EF4-FFF2-40B4-BE49-F238E27FC236}">
                <a16:creationId xmlns:a16="http://schemas.microsoft.com/office/drawing/2014/main" id="{1B26E1ED-4259-0896-F711-887DED858AD1}"/>
              </a:ext>
            </a:extLst>
          </p:cNvPr>
          <p:cNvSpPr txBox="1"/>
          <p:nvPr/>
        </p:nvSpPr>
        <p:spPr>
          <a:xfrm>
            <a:off x="3350396" y="794241"/>
            <a:ext cx="5491207" cy="67399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2800" b="1" i="0" u="none" strike="noStrike" cap="none" dirty="0">
                <a:solidFill>
                  <a:srgbClr val="002060"/>
                </a:solidFill>
                <a:latin typeface="Calibri"/>
                <a:ea typeface="Calibri"/>
                <a:cs typeface="Calibri"/>
                <a:sym typeface="Calibri"/>
              </a:rPr>
              <a:t>HCS Vendor Registration Portal</a:t>
            </a:r>
            <a:endParaRPr lang="en-US" sz="2800" b="1" dirty="0">
              <a:solidFill>
                <a:srgbClr val="002060"/>
              </a:solidFill>
              <a:latin typeface="Calibri"/>
              <a:ea typeface="Calibri"/>
              <a:cs typeface="Calibri"/>
              <a:sym typeface="Calibri"/>
            </a:endParaRPr>
          </a:p>
          <a:p>
            <a:pPr marL="0" marR="0" lvl="0" indent="0" algn="ctr" rtl="0">
              <a:lnSpc>
                <a:spcPct val="90000"/>
              </a:lnSpc>
              <a:spcBef>
                <a:spcPts val="0"/>
              </a:spcBef>
              <a:spcAft>
                <a:spcPts val="0"/>
              </a:spcAft>
              <a:buClr>
                <a:srgbClr val="000000"/>
              </a:buClr>
              <a:buSzPts val="4400"/>
              <a:buFont typeface="Arial"/>
              <a:buNone/>
            </a:pPr>
            <a:r>
              <a:rPr lang="en-US" b="1" i="0" u="none" strike="noStrike" cap="none" dirty="0">
                <a:solidFill>
                  <a:srgbClr val="002060"/>
                </a:solidFill>
                <a:latin typeface="Calibri"/>
                <a:ea typeface="Calibri"/>
                <a:cs typeface="Calibri"/>
                <a:sym typeface="Calibri"/>
              </a:rPr>
              <a:t>powered by Euna (Bonfire)</a:t>
            </a:r>
            <a:endParaRPr b="1" i="0" u="none" strike="noStrike" cap="none" dirty="0">
              <a:solidFill>
                <a:srgbClr val="002060"/>
              </a:solidFill>
              <a:latin typeface="Calibri"/>
              <a:ea typeface="Calibri"/>
              <a:cs typeface="Calibri"/>
              <a:sym typeface="Calibri"/>
            </a:endParaRPr>
          </a:p>
        </p:txBody>
      </p:sp>
      <p:pic>
        <p:nvPicPr>
          <p:cNvPr id="2" name="Picture 1" descr="Image 1 of 1">
            <a:extLst>
              <a:ext uri="{FF2B5EF4-FFF2-40B4-BE49-F238E27FC236}">
                <a16:creationId xmlns:a16="http://schemas.microsoft.com/office/drawing/2014/main" id="{BC5C2B0E-70C8-C7A5-610C-987364D2EF1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5761" y="2141854"/>
            <a:ext cx="6962502" cy="4555629"/>
          </a:xfrm>
          <a:prstGeom prst="rect">
            <a:avLst/>
          </a:prstGeom>
          <a:noFill/>
          <a:ln w="12700">
            <a:solidFill>
              <a:srgbClr val="0070C0"/>
            </a:solidFill>
          </a:ln>
        </p:spPr>
      </p:pic>
      <p:pic>
        <p:nvPicPr>
          <p:cNvPr id="5" name="Picture 4" descr="Image 1 of 1">
            <a:extLst>
              <a:ext uri="{FF2B5EF4-FFF2-40B4-BE49-F238E27FC236}">
                <a16:creationId xmlns:a16="http://schemas.microsoft.com/office/drawing/2014/main" id="{C0884984-B1B1-8776-6160-5C96E4094A3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13565" y="1735609"/>
            <a:ext cx="6389861" cy="4571192"/>
          </a:xfrm>
          <a:prstGeom prst="rect">
            <a:avLst/>
          </a:prstGeom>
          <a:noFill/>
          <a:ln>
            <a:solidFill>
              <a:srgbClr val="0070C0"/>
            </a:solidFill>
          </a:ln>
        </p:spPr>
      </p:pic>
    </p:spTree>
    <p:extLst>
      <p:ext uri="{BB962C8B-B14F-4D97-AF65-F5344CB8AC3E}">
        <p14:creationId xmlns:p14="http://schemas.microsoft.com/office/powerpoint/2010/main" val="2223650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7E295220-FE74-11B3-ABB3-6EA144C541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B9765CB-4F5D-689C-C3B9-331948BA478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760"/>
          <a:stretch>
            <a:fillRect/>
          </a:stretch>
        </p:blipFill>
        <p:spPr bwMode="auto">
          <a:xfrm>
            <a:off x="809638" y="2209050"/>
            <a:ext cx="7145641" cy="4530083"/>
          </a:xfrm>
          <a:prstGeom prst="rect">
            <a:avLst/>
          </a:prstGeom>
          <a:ln>
            <a:solidFill>
              <a:srgbClr val="0070C0"/>
            </a:solidFill>
          </a:ln>
          <a:extLst>
            <a:ext uri="{53640926-AAD7-44D8-BBD7-CCE9431645EC}">
              <a14:shadowObscured xmlns:a14="http://schemas.microsoft.com/office/drawing/2010/main"/>
            </a:ext>
          </a:extLst>
        </p:spPr>
      </p:pic>
      <p:sp>
        <p:nvSpPr>
          <p:cNvPr id="2" name="Text Box 2">
            <a:extLst>
              <a:ext uri="{FF2B5EF4-FFF2-40B4-BE49-F238E27FC236}">
                <a16:creationId xmlns:a16="http://schemas.microsoft.com/office/drawing/2014/main" id="{8E3D7EE2-61C3-C27B-BF36-06229784EF5B}"/>
              </a:ext>
            </a:extLst>
          </p:cNvPr>
          <p:cNvSpPr txBox="1">
            <a:spLocks noChangeArrowheads="1"/>
          </p:cNvSpPr>
          <p:nvPr/>
        </p:nvSpPr>
        <p:spPr bwMode="auto">
          <a:xfrm>
            <a:off x="809638" y="1760609"/>
            <a:ext cx="4451350" cy="823595"/>
          </a:xfrm>
          <a:prstGeom prst="rect">
            <a:avLst/>
          </a:prstGeom>
          <a:solidFill>
            <a:schemeClr val="accent2">
              <a:lumMod val="60000"/>
              <a:lumOff val="40000"/>
            </a:schemeClr>
          </a:solidFill>
          <a:ln w="9525">
            <a:noFill/>
            <a:miter lim="800000"/>
            <a:headEnd/>
            <a:tailEnd/>
          </a:ln>
        </p:spPr>
        <p:txBody>
          <a:bodyPr rot="0" vert="horz" wrap="square" lIns="91440" tIns="45720" rIns="91440" bIns="45720" anchor="t" anchorCtr="0">
            <a:noAutofit/>
          </a:bodyPr>
          <a:lstStyle/>
          <a:p>
            <a:pPr marL="0" marR="0">
              <a:lnSpc>
                <a:spcPct val="107000"/>
              </a:lnSpc>
              <a:spcAft>
                <a:spcPts val="800"/>
              </a:spcAft>
              <a:buNone/>
            </a:pPr>
            <a:r>
              <a:rPr lang="en-US" sz="1600" b="1"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rPr>
              <a:t>DOCUMENTATION: </a:t>
            </a:r>
            <a:r>
              <a:rPr lang="en-US" sz="1400" b="1" dirty="0">
                <a:solidFill>
                  <a:srgbClr val="0000CC"/>
                </a:solidFill>
                <a:effectLst/>
                <a:latin typeface="Calibri" panose="020F0502020204030204" pitchFamily="34" charset="0"/>
                <a:ea typeface="Calibri" panose="020F0502020204030204" pitchFamily="34" charset="0"/>
                <a:cs typeface="Times New Roman" panose="02020603050405020304" pitchFamily="18" charset="0"/>
              </a:rPr>
              <a:t>Click  arrow next to Username; then Settings, Profile and Documents…see screen below to upload documents. (i.e. IRS-W9 tax id)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llout: Line 5">
            <a:extLst>
              <a:ext uri="{FF2B5EF4-FFF2-40B4-BE49-F238E27FC236}">
                <a16:creationId xmlns:a16="http://schemas.microsoft.com/office/drawing/2014/main" id="{A392A37D-ABDB-53DB-6DDD-01920287EDE8}"/>
              </a:ext>
            </a:extLst>
          </p:cNvPr>
          <p:cNvSpPr/>
          <p:nvPr/>
        </p:nvSpPr>
        <p:spPr>
          <a:xfrm>
            <a:off x="7955279" y="4511839"/>
            <a:ext cx="1010285" cy="436880"/>
          </a:xfrm>
          <a:prstGeom prst="borderCallout1">
            <a:avLst>
              <a:gd name="adj1" fmla="val 56305"/>
              <a:gd name="adj2" fmla="val -81"/>
              <a:gd name="adj3" fmla="val 3320"/>
              <a:gd name="adj4" fmla="val -43842"/>
            </a:avLst>
          </a:prstGeom>
          <a:noFill/>
          <a:ln w="190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90000"/>
              </a:lnSpc>
              <a:spcAft>
                <a:spcPts val="800"/>
              </a:spcAft>
              <a:buNone/>
            </a:pPr>
            <a:r>
              <a:rPr lang="en-US" sz="800">
                <a:solidFill>
                  <a:srgbClr val="0000CC"/>
                </a:solidFill>
                <a:effectLst/>
                <a:ea typeface="Calibri" panose="020F0502020204030204" pitchFamily="34" charset="0"/>
                <a:cs typeface="Times New Roman" panose="02020603050405020304" pitchFamily="18" charset="0"/>
              </a:rPr>
              <a:t>To upload completed/signed template form</a:t>
            </a:r>
            <a:endParaRPr lang="en-US" sz="1100">
              <a:effectLst/>
              <a:ea typeface="Calibri" panose="020F0502020204030204" pitchFamily="34" charset="0"/>
              <a:cs typeface="Times New Roman" panose="02020603050405020304" pitchFamily="18" charset="0"/>
            </a:endParaRPr>
          </a:p>
        </p:txBody>
      </p:sp>
      <p:sp>
        <p:nvSpPr>
          <p:cNvPr id="7" name="Oval 6">
            <a:extLst>
              <a:ext uri="{FF2B5EF4-FFF2-40B4-BE49-F238E27FC236}">
                <a16:creationId xmlns:a16="http://schemas.microsoft.com/office/drawing/2014/main" id="{067C6D00-D498-3FCD-9499-18BCB44A85E3}"/>
              </a:ext>
            </a:extLst>
          </p:cNvPr>
          <p:cNvSpPr/>
          <p:nvPr/>
        </p:nvSpPr>
        <p:spPr>
          <a:xfrm>
            <a:off x="3055756" y="3931532"/>
            <a:ext cx="589280" cy="34226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Google Shape;369;p13">
            <a:extLst>
              <a:ext uri="{FF2B5EF4-FFF2-40B4-BE49-F238E27FC236}">
                <a16:creationId xmlns:a16="http://schemas.microsoft.com/office/drawing/2014/main" id="{FD4F8FB6-8562-5E56-6C54-112F74BA50D3}"/>
              </a:ext>
            </a:extLst>
          </p:cNvPr>
          <p:cNvSpPr txBox="1"/>
          <p:nvPr/>
        </p:nvSpPr>
        <p:spPr>
          <a:xfrm>
            <a:off x="3350396" y="794241"/>
            <a:ext cx="5491207" cy="67399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2800" b="1" i="0" u="none" strike="noStrike" cap="none" dirty="0">
                <a:solidFill>
                  <a:srgbClr val="002060"/>
                </a:solidFill>
                <a:latin typeface="Calibri"/>
                <a:ea typeface="Calibri"/>
                <a:cs typeface="Calibri"/>
                <a:sym typeface="Calibri"/>
              </a:rPr>
              <a:t>HCS Vendor Registration Portal</a:t>
            </a:r>
            <a:endParaRPr lang="en-US" sz="2800" b="1" dirty="0">
              <a:solidFill>
                <a:srgbClr val="002060"/>
              </a:solidFill>
              <a:latin typeface="Calibri"/>
              <a:ea typeface="Calibri"/>
              <a:cs typeface="Calibri"/>
              <a:sym typeface="Calibri"/>
            </a:endParaRPr>
          </a:p>
          <a:p>
            <a:pPr marL="0" marR="0" lvl="0" indent="0" algn="ctr" rtl="0">
              <a:lnSpc>
                <a:spcPct val="90000"/>
              </a:lnSpc>
              <a:spcBef>
                <a:spcPts val="0"/>
              </a:spcBef>
              <a:spcAft>
                <a:spcPts val="0"/>
              </a:spcAft>
              <a:buClr>
                <a:srgbClr val="000000"/>
              </a:buClr>
              <a:buSzPts val="4400"/>
              <a:buFont typeface="Arial"/>
              <a:buNone/>
            </a:pPr>
            <a:r>
              <a:rPr lang="en-US" b="1" i="0" u="none" strike="noStrike" cap="none" dirty="0">
                <a:solidFill>
                  <a:srgbClr val="002060"/>
                </a:solidFill>
                <a:latin typeface="Calibri"/>
                <a:ea typeface="Calibri"/>
                <a:cs typeface="Calibri"/>
                <a:sym typeface="Calibri"/>
              </a:rPr>
              <a:t>powered by Euna (Bonfire)</a:t>
            </a:r>
            <a:endParaRPr b="1" i="0" u="none" strike="noStrike" cap="none" dirty="0">
              <a:solidFill>
                <a:srgbClr val="002060"/>
              </a:solidFill>
              <a:latin typeface="Calibri"/>
              <a:ea typeface="Calibri"/>
              <a:cs typeface="Calibri"/>
              <a:sym typeface="Calibri"/>
            </a:endParaRPr>
          </a:p>
        </p:txBody>
      </p:sp>
      <p:sp>
        <p:nvSpPr>
          <p:cNvPr id="9" name="Callout: Line 8">
            <a:extLst>
              <a:ext uri="{FF2B5EF4-FFF2-40B4-BE49-F238E27FC236}">
                <a16:creationId xmlns:a16="http://schemas.microsoft.com/office/drawing/2014/main" id="{7584699D-887B-3A3B-BD3A-85CCC2BA1CAB}"/>
              </a:ext>
            </a:extLst>
          </p:cNvPr>
          <p:cNvSpPr/>
          <p:nvPr/>
        </p:nvSpPr>
        <p:spPr>
          <a:xfrm>
            <a:off x="8224519" y="1545636"/>
            <a:ext cx="1590675" cy="703580"/>
          </a:xfrm>
          <a:prstGeom prst="borderCallout1">
            <a:avLst>
              <a:gd name="adj1" fmla="val 99853"/>
              <a:gd name="adj2" fmla="val 31647"/>
              <a:gd name="adj3" fmla="val 100503"/>
              <a:gd name="adj4" fmla="val 1426"/>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107000"/>
              </a:lnSpc>
              <a:spcAft>
                <a:spcPts val="800"/>
              </a:spcAft>
              <a:buNone/>
            </a:pPr>
            <a:r>
              <a:rPr lang="en-US" sz="900" b="1" u="sng">
                <a:solidFill>
                  <a:srgbClr val="0000CC"/>
                </a:solidFill>
                <a:effectLst/>
                <a:ea typeface="Calibri" panose="020F0502020204030204" pitchFamily="34" charset="0"/>
                <a:cs typeface="Times New Roman" panose="02020603050405020304" pitchFamily="18" charset="0"/>
              </a:rPr>
              <a:t>TO DOWNLOAD oe UPLOAD A DOCUMENT:</a:t>
            </a:r>
            <a:endParaRPr lang="en-US" sz="1100">
              <a:effectLst/>
              <a:ea typeface="Calibri" panose="020F0502020204030204" pitchFamily="34" charset="0"/>
              <a:cs typeface="Times New Roman" panose="02020603050405020304" pitchFamily="18" charset="0"/>
            </a:endParaRPr>
          </a:p>
          <a:p>
            <a:pPr marL="0" marR="0">
              <a:lnSpc>
                <a:spcPct val="107000"/>
              </a:lnSpc>
              <a:spcAft>
                <a:spcPts val="800"/>
              </a:spcAft>
              <a:buNone/>
            </a:pPr>
            <a:r>
              <a:rPr lang="en-US" sz="900" b="1">
                <a:solidFill>
                  <a:srgbClr val="0000CC"/>
                </a:solidFill>
                <a:effectLst/>
                <a:ea typeface="Calibri" panose="020F0502020204030204" pitchFamily="34" charset="0"/>
                <a:cs typeface="Times New Roman" panose="02020603050405020304" pitchFamily="18" charset="0"/>
              </a:rPr>
              <a:t>After logging in Click the small arrow for </a:t>
            </a:r>
            <a:r>
              <a:rPr lang="en-US" sz="900" b="1" i="1" u="sng">
                <a:solidFill>
                  <a:srgbClr val="FF0000"/>
                </a:solidFill>
                <a:effectLst/>
                <a:ea typeface="Calibri" panose="020F0502020204030204" pitchFamily="34" charset="0"/>
                <a:cs typeface="Times New Roman" panose="02020603050405020304" pitchFamily="18" charset="0"/>
              </a:rPr>
              <a:t>Settings</a:t>
            </a:r>
            <a:r>
              <a:rPr lang="en-US" sz="900" b="1">
                <a:solidFill>
                  <a:srgbClr val="0000CC"/>
                </a:solidFill>
                <a:effectLst/>
                <a:ea typeface="Calibri" panose="020F0502020204030204" pitchFamily="34" charset="0"/>
                <a:cs typeface="Times New Roman" panose="02020603050405020304" pitchFamily="18" charset="0"/>
              </a:rPr>
              <a:t>.</a:t>
            </a:r>
            <a:endParaRPr lang="en-US" sz="1100">
              <a:effectLst/>
              <a:ea typeface="Calibri" panose="020F0502020204030204" pitchFamily="34" charset="0"/>
              <a:cs typeface="Times New Roman" panose="02020603050405020304" pitchFamily="18" charset="0"/>
            </a:endParaRPr>
          </a:p>
        </p:txBody>
      </p:sp>
      <p:sp>
        <p:nvSpPr>
          <p:cNvPr id="10" name="Callout: Line 9">
            <a:extLst>
              <a:ext uri="{FF2B5EF4-FFF2-40B4-BE49-F238E27FC236}">
                <a16:creationId xmlns:a16="http://schemas.microsoft.com/office/drawing/2014/main" id="{EBD56CA8-8CA9-F9B6-9A32-601154F12F0E}"/>
              </a:ext>
            </a:extLst>
          </p:cNvPr>
          <p:cNvSpPr/>
          <p:nvPr/>
        </p:nvSpPr>
        <p:spPr>
          <a:xfrm>
            <a:off x="7170800" y="3771020"/>
            <a:ext cx="1289621" cy="445452"/>
          </a:xfrm>
          <a:prstGeom prst="borderCallout1">
            <a:avLst>
              <a:gd name="adj1" fmla="val 53838"/>
              <a:gd name="adj2" fmla="val 546"/>
              <a:gd name="adj3" fmla="val 129766"/>
              <a:gd name="adj4" fmla="val -23398"/>
            </a:avLst>
          </a:prstGeom>
          <a:noFill/>
          <a:ln w="19050">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nSpc>
                <a:spcPct val="90000"/>
              </a:lnSpc>
              <a:spcAft>
                <a:spcPts val="800"/>
              </a:spcAft>
              <a:buNone/>
            </a:pPr>
            <a:r>
              <a:rPr lang="en-US" sz="900">
                <a:solidFill>
                  <a:srgbClr val="0000CC"/>
                </a:solidFill>
                <a:effectLst/>
                <a:ea typeface="Calibri" panose="020F0502020204030204" pitchFamily="34" charset="0"/>
                <a:cs typeface="Times New Roman" panose="02020603050405020304" pitchFamily="18" charset="0"/>
              </a:rPr>
              <a:t>To download blank template form</a:t>
            </a:r>
            <a:endParaRPr lang="en-US" sz="1100">
              <a:effectLst/>
              <a:ea typeface="Calibri" panose="020F0502020204030204" pitchFamily="34" charset="0"/>
              <a:cs typeface="Times New Roman" panose="02020603050405020304" pitchFamily="18" charset="0"/>
            </a:endParaRPr>
          </a:p>
        </p:txBody>
      </p:sp>
      <p:cxnSp>
        <p:nvCxnSpPr>
          <p:cNvPr id="11" name="Straight Arrow Connector 10">
            <a:extLst>
              <a:ext uri="{FF2B5EF4-FFF2-40B4-BE49-F238E27FC236}">
                <a16:creationId xmlns:a16="http://schemas.microsoft.com/office/drawing/2014/main" id="{8F92A37B-276A-D379-D2B1-38E55978B5D6}"/>
              </a:ext>
            </a:extLst>
          </p:cNvPr>
          <p:cNvCxnSpPr/>
          <p:nvPr/>
        </p:nvCxnSpPr>
        <p:spPr>
          <a:xfrm flipH="1">
            <a:off x="7752714" y="2236482"/>
            <a:ext cx="471805" cy="407670"/>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132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F2CF2759-C6D0-CFCA-0692-E37FE1E7ADD9}"/>
            </a:ext>
          </a:extLst>
        </p:cNvPr>
        <p:cNvGrpSpPr/>
        <p:nvPr/>
      </p:nvGrpSpPr>
      <p:grpSpPr>
        <a:xfrm>
          <a:off x="0" y="0"/>
          <a:ext cx="0" cy="0"/>
          <a:chOff x="0" y="0"/>
          <a:chExt cx="0" cy="0"/>
        </a:xfrm>
      </p:grpSpPr>
      <p:sp>
        <p:nvSpPr>
          <p:cNvPr id="3" name="Google Shape;410;p17">
            <a:extLst>
              <a:ext uri="{FF2B5EF4-FFF2-40B4-BE49-F238E27FC236}">
                <a16:creationId xmlns:a16="http://schemas.microsoft.com/office/drawing/2014/main" id="{97AD4155-C0E0-E8F6-A2AF-4993C2E67E61}"/>
              </a:ext>
            </a:extLst>
          </p:cNvPr>
          <p:cNvSpPr txBox="1"/>
          <p:nvPr/>
        </p:nvSpPr>
        <p:spPr>
          <a:xfrm>
            <a:off x="426410" y="784052"/>
            <a:ext cx="11034442" cy="1311088"/>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Registered Vendors: Minimum Required Documents</a:t>
            </a:r>
            <a:endParaRPr sz="1400" b="0" i="0" u="none" strike="noStrike" cap="none" dirty="0">
              <a:solidFill>
                <a:srgbClr val="000000"/>
              </a:solidFill>
              <a:latin typeface="Arial"/>
              <a:ea typeface="Arial"/>
              <a:cs typeface="Arial"/>
              <a:sym typeface="Arial"/>
            </a:endParaRPr>
          </a:p>
        </p:txBody>
      </p:sp>
      <p:pic>
        <p:nvPicPr>
          <p:cNvPr id="5" name="Google Shape;412;p17" descr="Screen Clipping">
            <a:extLst>
              <a:ext uri="{FF2B5EF4-FFF2-40B4-BE49-F238E27FC236}">
                <a16:creationId xmlns:a16="http://schemas.microsoft.com/office/drawing/2014/main" id="{B96A1EE3-DC09-43EC-824C-B56612F0016C}"/>
              </a:ext>
            </a:extLst>
          </p:cNvPr>
          <p:cNvPicPr preferRelativeResize="0"/>
          <p:nvPr/>
        </p:nvPicPr>
        <p:blipFill rotWithShape="1">
          <a:blip r:embed="rId4">
            <a:alphaModFix/>
          </a:blip>
          <a:srcRect/>
          <a:stretch/>
        </p:blipFill>
        <p:spPr>
          <a:xfrm>
            <a:off x="731148" y="1994002"/>
            <a:ext cx="5059488" cy="4559198"/>
          </a:xfrm>
          <a:prstGeom prst="rect">
            <a:avLst/>
          </a:prstGeom>
          <a:noFill/>
          <a:ln>
            <a:noFill/>
          </a:ln>
        </p:spPr>
      </p:pic>
      <p:pic>
        <p:nvPicPr>
          <p:cNvPr id="7" name="Google Shape;411;p17" descr="Screen Clipping">
            <a:extLst>
              <a:ext uri="{FF2B5EF4-FFF2-40B4-BE49-F238E27FC236}">
                <a16:creationId xmlns:a16="http://schemas.microsoft.com/office/drawing/2014/main" id="{5CA8D595-3828-E95E-DCA3-96569F3F41E8}"/>
              </a:ext>
            </a:extLst>
          </p:cNvPr>
          <p:cNvPicPr preferRelativeResize="0"/>
          <p:nvPr/>
        </p:nvPicPr>
        <p:blipFill rotWithShape="1">
          <a:blip r:embed="rId5">
            <a:alphaModFix/>
          </a:blip>
          <a:srcRect/>
          <a:stretch/>
        </p:blipFill>
        <p:spPr>
          <a:xfrm>
            <a:off x="6061230" y="1994002"/>
            <a:ext cx="5704360" cy="4692548"/>
          </a:xfrm>
          <a:prstGeom prst="rect">
            <a:avLst/>
          </a:prstGeom>
          <a:noFill/>
          <a:ln>
            <a:noFill/>
          </a:ln>
        </p:spPr>
      </p:pic>
    </p:spTree>
    <p:extLst>
      <p:ext uri="{BB962C8B-B14F-4D97-AF65-F5344CB8AC3E}">
        <p14:creationId xmlns:p14="http://schemas.microsoft.com/office/powerpoint/2010/main" val="684139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7E53E330-FBC9-7939-B763-F1A9E304613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7C2FFED-B5DA-6C86-A10A-8B5FDEA11813}"/>
              </a:ext>
            </a:extLst>
          </p:cNvPr>
          <p:cNvPicPr>
            <a:picLocks noChangeAspect="1"/>
          </p:cNvPicPr>
          <p:nvPr/>
        </p:nvPicPr>
        <p:blipFill>
          <a:blip r:embed="rId4"/>
          <a:srcRect t="5530"/>
          <a:stretch>
            <a:fillRect/>
          </a:stretch>
        </p:blipFill>
        <p:spPr>
          <a:xfrm>
            <a:off x="2392272" y="1502228"/>
            <a:ext cx="6257924" cy="5355771"/>
          </a:xfrm>
          <a:prstGeom prst="rect">
            <a:avLst/>
          </a:prstGeom>
        </p:spPr>
      </p:pic>
      <p:sp>
        <p:nvSpPr>
          <p:cNvPr id="6" name="Title 1">
            <a:extLst>
              <a:ext uri="{FF2B5EF4-FFF2-40B4-BE49-F238E27FC236}">
                <a16:creationId xmlns:a16="http://schemas.microsoft.com/office/drawing/2014/main" id="{DC9C0EBA-945E-E932-15F7-E2978B482074}"/>
              </a:ext>
            </a:extLst>
          </p:cNvPr>
          <p:cNvSpPr txBox="1">
            <a:spLocks/>
          </p:cNvSpPr>
          <p:nvPr/>
        </p:nvSpPr>
        <p:spPr>
          <a:xfrm>
            <a:off x="943947" y="800612"/>
            <a:ext cx="10304106" cy="506879"/>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800" b="1" dirty="0"/>
              <a:t>Henry County School Vendor Registration Confirmation</a:t>
            </a:r>
          </a:p>
        </p:txBody>
      </p:sp>
    </p:spTree>
    <p:extLst>
      <p:ext uri="{BB962C8B-B14F-4D97-AF65-F5344CB8AC3E}">
        <p14:creationId xmlns:p14="http://schemas.microsoft.com/office/powerpoint/2010/main" val="18487750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1DCE5E8B-82BA-04F8-8352-0799AF6F002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1B202CC-D9AA-6420-6A3F-FA914E6A1C31}"/>
              </a:ext>
            </a:extLst>
          </p:cNvPr>
          <p:cNvSpPr txBox="1"/>
          <p:nvPr/>
        </p:nvSpPr>
        <p:spPr>
          <a:xfrm>
            <a:off x="4791075" y="2798862"/>
            <a:ext cx="6096000" cy="307777"/>
          </a:xfrm>
          <a:prstGeom prst="rect">
            <a:avLst/>
          </a:prstGeom>
          <a:noFill/>
        </p:spPr>
        <p:txBody>
          <a:bodyPr wrap="square">
            <a:spAutoFit/>
          </a:bodyPr>
          <a:lstStyle/>
          <a:p>
            <a:endParaRPr lang="en-US" dirty="0"/>
          </a:p>
        </p:txBody>
      </p:sp>
      <p:pic>
        <p:nvPicPr>
          <p:cNvPr id="6" name="Picture 5">
            <a:extLst>
              <a:ext uri="{FF2B5EF4-FFF2-40B4-BE49-F238E27FC236}">
                <a16:creationId xmlns:a16="http://schemas.microsoft.com/office/drawing/2014/main" id="{DFCC663B-11BA-A37F-EA0B-F545C9136538}"/>
              </a:ext>
            </a:extLst>
          </p:cNvPr>
          <p:cNvPicPr>
            <a:picLocks noChangeAspect="1"/>
          </p:cNvPicPr>
          <p:nvPr/>
        </p:nvPicPr>
        <p:blipFill>
          <a:blip r:embed="rId4"/>
          <a:srcRect r="4200"/>
          <a:stretch>
            <a:fillRect/>
          </a:stretch>
        </p:blipFill>
        <p:spPr>
          <a:xfrm>
            <a:off x="0" y="742851"/>
            <a:ext cx="5514600" cy="3962499"/>
          </a:xfrm>
          <a:prstGeom prst="rect">
            <a:avLst/>
          </a:prstGeom>
        </p:spPr>
      </p:pic>
      <p:pic>
        <p:nvPicPr>
          <p:cNvPr id="8" name="Google Shape;420;p15" descr="A picture containing graphical user interface&#10;&#10;Description automatically generated">
            <a:extLst>
              <a:ext uri="{FF2B5EF4-FFF2-40B4-BE49-F238E27FC236}">
                <a16:creationId xmlns:a16="http://schemas.microsoft.com/office/drawing/2014/main" id="{AE51FE73-922E-67F0-2A4A-AB053502A11C}"/>
              </a:ext>
            </a:extLst>
          </p:cNvPr>
          <p:cNvPicPr preferRelativeResize="0"/>
          <p:nvPr/>
        </p:nvPicPr>
        <p:blipFill rotWithShape="1">
          <a:blip r:embed="rId5">
            <a:alphaModFix/>
          </a:blip>
          <a:srcRect/>
          <a:stretch/>
        </p:blipFill>
        <p:spPr>
          <a:xfrm>
            <a:off x="5514600" y="742851"/>
            <a:ext cx="6677400" cy="6115149"/>
          </a:xfrm>
          <a:prstGeom prst="rect">
            <a:avLst/>
          </a:prstGeom>
          <a:noFill/>
          <a:ln>
            <a:noFill/>
          </a:ln>
        </p:spPr>
      </p:pic>
      <p:sp>
        <p:nvSpPr>
          <p:cNvPr id="10" name="TextBox 9">
            <a:extLst>
              <a:ext uri="{FF2B5EF4-FFF2-40B4-BE49-F238E27FC236}">
                <a16:creationId xmlns:a16="http://schemas.microsoft.com/office/drawing/2014/main" id="{3C355630-0004-FDFF-5567-17AD2C0D927D}"/>
              </a:ext>
            </a:extLst>
          </p:cNvPr>
          <p:cNvSpPr txBox="1"/>
          <p:nvPr/>
        </p:nvSpPr>
        <p:spPr>
          <a:xfrm>
            <a:off x="0" y="4958834"/>
            <a:ext cx="6096000" cy="646331"/>
          </a:xfrm>
          <a:prstGeom prst="rect">
            <a:avLst/>
          </a:prstGeom>
          <a:noFill/>
        </p:spPr>
        <p:txBody>
          <a:bodyPr wrap="square">
            <a:spAutoFit/>
          </a:bodyPr>
          <a:lstStyle/>
          <a:p>
            <a:r>
              <a:rPr lang="en-US" sz="1800" b="1" u="none" strike="noStrike" dirty="0">
                <a:effectLst/>
                <a:latin typeface="Calibri" panose="020F0502020204030204" pitchFamily="34" charset="0"/>
                <a:ea typeface="Calibri" panose="020F0502020204030204" pitchFamily="34" charset="0"/>
                <a:cs typeface="Calibri" panose="020F0502020204030204" pitchFamily="34" charset="0"/>
              </a:rPr>
              <a:t>Commodity codes are </a:t>
            </a:r>
            <a:r>
              <a:rPr lang="en-US" sz="1800" b="1" dirty="0">
                <a:latin typeface="Calibri" panose="020F0502020204030204" pitchFamily="34" charset="0"/>
                <a:ea typeface="Calibri" panose="020F0502020204030204" pitchFamily="34" charset="0"/>
                <a:cs typeface="Calibri" panose="020F0502020204030204" pitchFamily="34" charset="0"/>
              </a:rPr>
              <a:t>standardized numerical systems used to classify goods and services.</a:t>
            </a:r>
          </a:p>
        </p:txBody>
      </p:sp>
    </p:spTree>
    <p:extLst>
      <p:ext uri="{BB962C8B-B14F-4D97-AF65-F5344CB8AC3E}">
        <p14:creationId xmlns:p14="http://schemas.microsoft.com/office/powerpoint/2010/main" val="942509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EC5987EF-26E7-4713-8507-10B10D56A36E}"/>
            </a:ext>
          </a:extLst>
        </p:cNvPr>
        <p:cNvGrpSpPr/>
        <p:nvPr/>
      </p:nvGrpSpPr>
      <p:grpSpPr>
        <a:xfrm>
          <a:off x="0" y="0"/>
          <a:ext cx="0" cy="0"/>
          <a:chOff x="0" y="0"/>
          <a:chExt cx="0" cy="0"/>
        </a:xfrm>
      </p:grpSpPr>
      <p:sp>
        <p:nvSpPr>
          <p:cNvPr id="3" name="Google Shape;426;p18">
            <a:extLst>
              <a:ext uri="{FF2B5EF4-FFF2-40B4-BE49-F238E27FC236}">
                <a16:creationId xmlns:a16="http://schemas.microsoft.com/office/drawing/2014/main" id="{F04DA73C-F256-E092-F405-42E292923184}"/>
              </a:ext>
            </a:extLst>
          </p:cNvPr>
          <p:cNvSpPr txBox="1"/>
          <p:nvPr/>
        </p:nvSpPr>
        <p:spPr>
          <a:xfrm>
            <a:off x="360766" y="880031"/>
            <a:ext cx="11031794" cy="7017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Georgia E-Verify Law</a:t>
            </a:r>
            <a:endParaRPr sz="1400" b="0" i="0" u="none" strike="noStrike" cap="none" dirty="0">
              <a:solidFill>
                <a:srgbClr val="000000"/>
              </a:solidFill>
              <a:latin typeface="Arial"/>
              <a:ea typeface="Arial"/>
              <a:cs typeface="Arial"/>
              <a:sym typeface="Arial"/>
            </a:endParaRPr>
          </a:p>
        </p:txBody>
      </p:sp>
      <p:pic>
        <p:nvPicPr>
          <p:cNvPr id="5" name="Google Shape;428;p18">
            <a:extLst>
              <a:ext uri="{FF2B5EF4-FFF2-40B4-BE49-F238E27FC236}">
                <a16:creationId xmlns:a16="http://schemas.microsoft.com/office/drawing/2014/main" id="{A0FF01CA-9AD5-EA5B-FA61-DB1C3189C7AB}"/>
              </a:ext>
            </a:extLst>
          </p:cNvPr>
          <p:cNvPicPr preferRelativeResize="0"/>
          <p:nvPr/>
        </p:nvPicPr>
        <p:blipFill rotWithShape="1">
          <a:blip r:embed="rId4">
            <a:alphaModFix/>
          </a:blip>
          <a:srcRect/>
          <a:stretch/>
        </p:blipFill>
        <p:spPr>
          <a:xfrm>
            <a:off x="218946" y="1862218"/>
            <a:ext cx="11754107" cy="2523963"/>
          </a:xfrm>
          <a:prstGeom prst="rect">
            <a:avLst/>
          </a:prstGeom>
          <a:noFill/>
          <a:ln>
            <a:noFill/>
          </a:ln>
        </p:spPr>
      </p:pic>
      <p:sp>
        <p:nvSpPr>
          <p:cNvPr id="7" name="Google Shape;427;p18">
            <a:extLst>
              <a:ext uri="{FF2B5EF4-FFF2-40B4-BE49-F238E27FC236}">
                <a16:creationId xmlns:a16="http://schemas.microsoft.com/office/drawing/2014/main" id="{673DAB73-AE3C-3CC4-1E37-720AA76C37B8}"/>
              </a:ext>
            </a:extLst>
          </p:cNvPr>
          <p:cNvSpPr/>
          <p:nvPr/>
        </p:nvSpPr>
        <p:spPr>
          <a:xfrm>
            <a:off x="2598532" y="5095262"/>
            <a:ext cx="5758563"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dirty="0">
                <a:solidFill>
                  <a:srgbClr val="000000"/>
                </a:solidFill>
                <a:latin typeface="Calibri"/>
                <a:ea typeface="Calibri"/>
                <a:cs typeface="Calibri"/>
                <a:sym typeface="Calibri"/>
              </a:rPr>
              <a:t>Excerpt from Georgia’s Department of Audit Guidance on E-Verify</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888982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7BDF2DE4-4A57-A1E4-468A-8A052F0EC71F}"/>
            </a:ext>
          </a:extLst>
        </p:cNvPr>
        <p:cNvGrpSpPr/>
        <p:nvPr/>
      </p:nvGrpSpPr>
      <p:grpSpPr>
        <a:xfrm>
          <a:off x="0" y="0"/>
          <a:ext cx="0" cy="0"/>
          <a:chOff x="0" y="0"/>
          <a:chExt cx="0" cy="0"/>
        </a:xfrm>
      </p:grpSpPr>
      <p:sp>
        <p:nvSpPr>
          <p:cNvPr id="3" name="Google Shape;434;p19">
            <a:extLst>
              <a:ext uri="{FF2B5EF4-FFF2-40B4-BE49-F238E27FC236}">
                <a16:creationId xmlns:a16="http://schemas.microsoft.com/office/drawing/2014/main" id="{1C6F2A79-14EE-813D-59A3-1DB9B01EED8B}"/>
              </a:ext>
            </a:extLst>
          </p:cNvPr>
          <p:cNvSpPr txBox="1"/>
          <p:nvPr/>
        </p:nvSpPr>
        <p:spPr>
          <a:xfrm>
            <a:off x="408391" y="775256"/>
            <a:ext cx="11031794" cy="7017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Georgia E-Verify Law: Requirements</a:t>
            </a:r>
            <a:endParaRPr sz="1400" b="0" i="0" u="none" strike="noStrike" cap="none" dirty="0">
              <a:solidFill>
                <a:srgbClr val="000000"/>
              </a:solidFill>
              <a:latin typeface="Arial"/>
              <a:ea typeface="Arial"/>
              <a:cs typeface="Arial"/>
              <a:sym typeface="Arial"/>
            </a:endParaRPr>
          </a:p>
        </p:txBody>
      </p:sp>
      <p:pic>
        <p:nvPicPr>
          <p:cNvPr id="5" name="Google Shape;435;p19" descr="Screen Clipping">
            <a:extLst>
              <a:ext uri="{FF2B5EF4-FFF2-40B4-BE49-F238E27FC236}">
                <a16:creationId xmlns:a16="http://schemas.microsoft.com/office/drawing/2014/main" id="{5D0BEF7F-D6E3-F65E-9C88-E2F5834D19D8}"/>
              </a:ext>
            </a:extLst>
          </p:cNvPr>
          <p:cNvPicPr preferRelativeResize="0"/>
          <p:nvPr/>
        </p:nvPicPr>
        <p:blipFill rotWithShape="1">
          <a:blip r:embed="rId4">
            <a:alphaModFix/>
          </a:blip>
          <a:srcRect/>
          <a:stretch/>
        </p:blipFill>
        <p:spPr>
          <a:xfrm>
            <a:off x="62191" y="1635851"/>
            <a:ext cx="12129809" cy="4741816"/>
          </a:xfrm>
          <a:prstGeom prst="rect">
            <a:avLst/>
          </a:prstGeom>
          <a:noFill/>
          <a:ln>
            <a:noFill/>
          </a:ln>
        </p:spPr>
      </p:pic>
    </p:spTree>
    <p:extLst>
      <p:ext uri="{BB962C8B-B14F-4D97-AF65-F5344CB8AC3E}">
        <p14:creationId xmlns:p14="http://schemas.microsoft.com/office/powerpoint/2010/main" val="1137073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B5DE656A-82EC-D23C-CEB7-745F6AF533EB}"/>
            </a:ext>
          </a:extLst>
        </p:cNvPr>
        <p:cNvGrpSpPr/>
        <p:nvPr/>
      </p:nvGrpSpPr>
      <p:grpSpPr>
        <a:xfrm>
          <a:off x="0" y="0"/>
          <a:ext cx="0" cy="0"/>
          <a:chOff x="0" y="0"/>
          <a:chExt cx="0" cy="0"/>
        </a:xfrm>
      </p:grpSpPr>
      <p:sp>
        <p:nvSpPr>
          <p:cNvPr id="3" name="Google Shape;450;p21">
            <a:extLst>
              <a:ext uri="{FF2B5EF4-FFF2-40B4-BE49-F238E27FC236}">
                <a16:creationId xmlns:a16="http://schemas.microsoft.com/office/drawing/2014/main" id="{4CC15FA5-AADC-2FF5-0A2D-469838F7EDE6}"/>
              </a:ext>
            </a:extLst>
          </p:cNvPr>
          <p:cNvSpPr txBox="1"/>
          <p:nvPr/>
        </p:nvSpPr>
        <p:spPr>
          <a:xfrm>
            <a:off x="316631" y="899607"/>
            <a:ext cx="1134999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000"/>
              <a:buFont typeface="Arial"/>
              <a:buNone/>
            </a:pPr>
            <a:r>
              <a:rPr lang="en-US" sz="4000" b="1" i="0" u="none" strike="noStrike" cap="none" dirty="0">
                <a:solidFill>
                  <a:srgbClr val="002060"/>
                </a:solidFill>
                <a:latin typeface="Calibri"/>
                <a:ea typeface="Calibri"/>
                <a:cs typeface="Calibri"/>
                <a:sym typeface="Calibri"/>
              </a:rPr>
              <a:t>Georgia Procurement Registry – Vendors</a:t>
            </a:r>
            <a:endParaRPr sz="1400" b="0" i="0" u="none" strike="noStrike" cap="none" dirty="0">
              <a:solidFill>
                <a:srgbClr val="000000"/>
              </a:solidFill>
              <a:latin typeface="Arial"/>
              <a:ea typeface="Arial"/>
              <a:cs typeface="Arial"/>
              <a:sym typeface="Arial"/>
            </a:endParaRPr>
          </a:p>
        </p:txBody>
      </p:sp>
      <p:pic>
        <p:nvPicPr>
          <p:cNvPr id="5" name="Google Shape;451;p21" descr="Screen Clipping">
            <a:extLst>
              <a:ext uri="{FF2B5EF4-FFF2-40B4-BE49-F238E27FC236}">
                <a16:creationId xmlns:a16="http://schemas.microsoft.com/office/drawing/2014/main" id="{D2639E1C-ADB9-CAF0-6760-B5F75772C6B3}"/>
              </a:ext>
            </a:extLst>
          </p:cNvPr>
          <p:cNvPicPr preferRelativeResize="0"/>
          <p:nvPr/>
        </p:nvPicPr>
        <p:blipFill rotWithShape="1">
          <a:blip r:embed="rId4">
            <a:alphaModFix/>
          </a:blip>
          <a:srcRect/>
          <a:stretch/>
        </p:blipFill>
        <p:spPr>
          <a:xfrm>
            <a:off x="1207261" y="1545938"/>
            <a:ext cx="9145276" cy="533474"/>
          </a:xfrm>
          <a:prstGeom prst="rect">
            <a:avLst/>
          </a:prstGeom>
          <a:noFill/>
          <a:ln>
            <a:noFill/>
          </a:ln>
        </p:spPr>
      </p:pic>
      <p:pic>
        <p:nvPicPr>
          <p:cNvPr id="7" name="Google Shape;452;p21" descr="Graphical user interface, text, application, email&#10;&#10;Description automatically generated">
            <a:extLst>
              <a:ext uri="{FF2B5EF4-FFF2-40B4-BE49-F238E27FC236}">
                <a16:creationId xmlns:a16="http://schemas.microsoft.com/office/drawing/2014/main" id="{31808DF8-6B8B-7524-BF0F-816DB9FBC094}"/>
              </a:ext>
            </a:extLst>
          </p:cNvPr>
          <p:cNvPicPr preferRelativeResize="0"/>
          <p:nvPr/>
        </p:nvPicPr>
        <p:blipFill rotWithShape="1">
          <a:blip r:embed="rId5">
            <a:alphaModFix/>
          </a:blip>
          <a:srcRect/>
          <a:stretch/>
        </p:blipFill>
        <p:spPr>
          <a:xfrm>
            <a:off x="1221139" y="2175548"/>
            <a:ext cx="7791632" cy="4682452"/>
          </a:xfrm>
          <a:prstGeom prst="rect">
            <a:avLst/>
          </a:prstGeom>
          <a:noFill/>
          <a:ln>
            <a:noFill/>
          </a:ln>
        </p:spPr>
      </p:pic>
    </p:spTree>
    <p:extLst>
      <p:ext uri="{BB962C8B-B14F-4D97-AF65-F5344CB8AC3E}">
        <p14:creationId xmlns:p14="http://schemas.microsoft.com/office/powerpoint/2010/main" val="3751467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62B9C16C-489A-16F1-6EC9-624AAA6EACB4}"/>
            </a:ext>
          </a:extLst>
        </p:cNvPr>
        <p:cNvGrpSpPr/>
        <p:nvPr/>
      </p:nvGrpSpPr>
      <p:grpSpPr>
        <a:xfrm>
          <a:off x="0" y="0"/>
          <a:ext cx="0" cy="0"/>
          <a:chOff x="0" y="0"/>
          <a:chExt cx="0" cy="0"/>
        </a:xfrm>
      </p:grpSpPr>
      <p:sp>
        <p:nvSpPr>
          <p:cNvPr id="3" name="Google Shape;459;p22">
            <a:extLst>
              <a:ext uri="{FF2B5EF4-FFF2-40B4-BE49-F238E27FC236}">
                <a16:creationId xmlns:a16="http://schemas.microsoft.com/office/drawing/2014/main" id="{46826B30-3043-FB19-EC68-843503FC1B33}"/>
              </a:ext>
            </a:extLst>
          </p:cNvPr>
          <p:cNvSpPr txBox="1"/>
          <p:nvPr/>
        </p:nvSpPr>
        <p:spPr>
          <a:xfrm>
            <a:off x="308609" y="755592"/>
            <a:ext cx="11349990" cy="59089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3600" b="1" i="0" u="none" strike="noStrike" cap="none" dirty="0">
                <a:solidFill>
                  <a:srgbClr val="002060"/>
                </a:solidFill>
                <a:latin typeface="Calibri"/>
                <a:ea typeface="Calibri"/>
                <a:cs typeface="Calibri"/>
                <a:sym typeface="Calibri"/>
              </a:rPr>
              <a:t>Georgia Procurement Registry – Vendors</a:t>
            </a:r>
            <a:endParaRPr sz="3600" b="0" i="0" u="none" strike="noStrike" cap="none" dirty="0">
              <a:solidFill>
                <a:srgbClr val="000000"/>
              </a:solidFill>
              <a:latin typeface="Arial"/>
              <a:ea typeface="Arial"/>
              <a:cs typeface="Arial"/>
              <a:sym typeface="Arial"/>
            </a:endParaRPr>
          </a:p>
        </p:txBody>
      </p:sp>
      <p:pic>
        <p:nvPicPr>
          <p:cNvPr id="5" name="Google Shape;460;p22" descr="Screen Clipping">
            <a:extLst>
              <a:ext uri="{FF2B5EF4-FFF2-40B4-BE49-F238E27FC236}">
                <a16:creationId xmlns:a16="http://schemas.microsoft.com/office/drawing/2014/main" id="{EDCD61A0-C356-5ACF-CB03-B51E8FBF1F94}"/>
              </a:ext>
            </a:extLst>
          </p:cNvPr>
          <p:cNvPicPr preferRelativeResize="0"/>
          <p:nvPr/>
        </p:nvPicPr>
        <p:blipFill rotWithShape="1">
          <a:blip r:embed="rId4">
            <a:alphaModFix/>
          </a:blip>
          <a:srcRect/>
          <a:stretch/>
        </p:blipFill>
        <p:spPr>
          <a:xfrm>
            <a:off x="1140852" y="1358532"/>
            <a:ext cx="9145276" cy="533474"/>
          </a:xfrm>
          <a:prstGeom prst="rect">
            <a:avLst/>
          </a:prstGeom>
          <a:noFill/>
          <a:ln>
            <a:noFill/>
          </a:ln>
        </p:spPr>
      </p:pic>
      <p:sp>
        <p:nvSpPr>
          <p:cNvPr id="7" name="TextBox 6">
            <a:extLst>
              <a:ext uri="{FF2B5EF4-FFF2-40B4-BE49-F238E27FC236}">
                <a16:creationId xmlns:a16="http://schemas.microsoft.com/office/drawing/2014/main" id="{53F116F2-318A-F7FF-7498-6B4E9475FCD1}"/>
              </a:ext>
            </a:extLst>
          </p:cNvPr>
          <p:cNvSpPr txBox="1"/>
          <p:nvPr/>
        </p:nvSpPr>
        <p:spPr>
          <a:xfrm>
            <a:off x="185057" y="2058748"/>
            <a:ext cx="11821885" cy="523220"/>
          </a:xfrm>
          <a:prstGeom prst="rect">
            <a:avLst/>
          </a:prstGeom>
          <a:noFill/>
        </p:spPr>
        <p:txBody>
          <a:bodyPr wrap="square" rtlCol="0">
            <a:spAutoFit/>
          </a:bodyPr>
          <a:lstStyle/>
          <a:p>
            <a:r>
              <a:rPr lang="en-US" dirty="0">
                <a:latin typeface="Calibri" panose="020F0502020204030204" pitchFamily="34" charset="0"/>
                <a:ea typeface="Calibri" panose="020F0502020204030204" pitchFamily="34" charset="0"/>
                <a:cs typeface="Calibri" panose="020F0502020204030204" pitchFamily="34" charset="0"/>
              </a:rPr>
              <a:t>Find National Institute of Governmental Procurement (NIGP) Codes for the State of Georgia. To search, enter a keyword or phase (up to three words) in the box and click the search button.</a:t>
            </a:r>
          </a:p>
        </p:txBody>
      </p:sp>
      <p:pic>
        <p:nvPicPr>
          <p:cNvPr id="9" name="Picture 8">
            <a:extLst>
              <a:ext uri="{FF2B5EF4-FFF2-40B4-BE49-F238E27FC236}">
                <a16:creationId xmlns:a16="http://schemas.microsoft.com/office/drawing/2014/main" id="{396F3725-44C7-257E-C0DF-B74588DF0EE3}"/>
              </a:ext>
            </a:extLst>
          </p:cNvPr>
          <p:cNvPicPr>
            <a:picLocks noChangeAspect="1"/>
          </p:cNvPicPr>
          <p:nvPr/>
        </p:nvPicPr>
        <p:blipFill>
          <a:blip r:embed="rId5"/>
          <a:stretch>
            <a:fillRect/>
          </a:stretch>
        </p:blipFill>
        <p:spPr>
          <a:xfrm>
            <a:off x="895738" y="2581968"/>
            <a:ext cx="9216809" cy="4182726"/>
          </a:xfrm>
          <a:prstGeom prst="rect">
            <a:avLst/>
          </a:prstGeom>
        </p:spPr>
      </p:pic>
    </p:spTree>
    <p:extLst>
      <p:ext uri="{BB962C8B-B14F-4D97-AF65-F5344CB8AC3E}">
        <p14:creationId xmlns:p14="http://schemas.microsoft.com/office/powerpoint/2010/main" val="570281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4A0125D7-7FF2-6F99-95D8-F940B0503C5F}"/>
            </a:ext>
          </a:extLst>
        </p:cNvPr>
        <p:cNvGrpSpPr/>
        <p:nvPr/>
      </p:nvGrpSpPr>
      <p:grpSpPr>
        <a:xfrm>
          <a:off x="0" y="0"/>
          <a:ext cx="0" cy="0"/>
          <a:chOff x="0" y="0"/>
          <a:chExt cx="0" cy="0"/>
        </a:xfrm>
      </p:grpSpPr>
      <p:sp>
        <p:nvSpPr>
          <p:cNvPr id="3" name="Google Shape;468;p23">
            <a:extLst>
              <a:ext uri="{FF2B5EF4-FFF2-40B4-BE49-F238E27FC236}">
                <a16:creationId xmlns:a16="http://schemas.microsoft.com/office/drawing/2014/main" id="{29E52B1D-3710-53FE-EC73-D2DCB1499834}"/>
              </a:ext>
            </a:extLst>
          </p:cNvPr>
          <p:cNvSpPr txBox="1"/>
          <p:nvPr/>
        </p:nvSpPr>
        <p:spPr>
          <a:xfrm>
            <a:off x="261476" y="785653"/>
            <a:ext cx="11349990" cy="7017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Georgia Procurement Registry – Vendors</a:t>
            </a:r>
            <a:endParaRPr sz="1400" b="0" i="0" u="none" strike="noStrike" cap="none" dirty="0">
              <a:solidFill>
                <a:srgbClr val="000000"/>
              </a:solidFill>
              <a:latin typeface="Arial"/>
              <a:ea typeface="Arial"/>
              <a:cs typeface="Arial"/>
              <a:sym typeface="Arial"/>
            </a:endParaRPr>
          </a:p>
        </p:txBody>
      </p:sp>
      <p:pic>
        <p:nvPicPr>
          <p:cNvPr id="5" name="Google Shape;469;p23" descr="Screen Clipping">
            <a:extLst>
              <a:ext uri="{FF2B5EF4-FFF2-40B4-BE49-F238E27FC236}">
                <a16:creationId xmlns:a16="http://schemas.microsoft.com/office/drawing/2014/main" id="{575B94CA-C359-F9A5-9694-3182F83B5D72}"/>
              </a:ext>
            </a:extLst>
          </p:cNvPr>
          <p:cNvPicPr preferRelativeResize="0"/>
          <p:nvPr/>
        </p:nvPicPr>
        <p:blipFill rotWithShape="1">
          <a:blip r:embed="rId4">
            <a:alphaModFix/>
          </a:blip>
          <a:srcRect/>
          <a:stretch/>
        </p:blipFill>
        <p:spPr>
          <a:xfrm>
            <a:off x="1523362" y="1414065"/>
            <a:ext cx="9145276" cy="533474"/>
          </a:xfrm>
          <a:prstGeom prst="rect">
            <a:avLst/>
          </a:prstGeom>
          <a:noFill/>
          <a:ln>
            <a:noFill/>
          </a:ln>
        </p:spPr>
      </p:pic>
      <p:pic>
        <p:nvPicPr>
          <p:cNvPr id="7" name="Google Shape;470;p23" descr="Screen Clipping">
            <a:extLst>
              <a:ext uri="{FF2B5EF4-FFF2-40B4-BE49-F238E27FC236}">
                <a16:creationId xmlns:a16="http://schemas.microsoft.com/office/drawing/2014/main" id="{943D54DA-A490-47E5-61F0-672BBB4DE8C3}"/>
              </a:ext>
            </a:extLst>
          </p:cNvPr>
          <p:cNvPicPr preferRelativeResize="0"/>
          <p:nvPr/>
        </p:nvPicPr>
        <p:blipFill rotWithShape="1">
          <a:blip r:embed="rId5">
            <a:alphaModFix/>
          </a:blip>
          <a:srcRect/>
          <a:stretch/>
        </p:blipFill>
        <p:spPr>
          <a:xfrm>
            <a:off x="651613" y="2177569"/>
            <a:ext cx="10888774" cy="2502861"/>
          </a:xfrm>
          <a:prstGeom prst="rect">
            <a:avLst/>
          </a:prstGeom>
          <a:noFill/>
          <a:ln>
            <a:noFill/>
          </a:ln>
        </p:spPr>
      </p:pic>
    </p:spTree>
    <p:extLst>
      <p:ext uri="{BB962C8B-B14F-4D97-AF65-F5344CB8AC3E}">
        <p14:creationId xmlns:p14="http://schemas.microsoft.com/office/powerpoint/2010/main" val="14991119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7F4A34DB-D70F-CF5D-5CE8-C2F15293700C}"/>
            </a:ext>
          </a:extLst>
        </p:cNvPr>
        <p:cNvGrpSpPr/>
        <p:nvPr/>
      </p:nvGrpSpPr>
      <p:grpSpPr>
        <a:xfrm>
          <a:off x="0" y="0"/>
          <a:ext cx="0" cy="0"/>
          <a:chOff x="0" y="0"/>
          <a:chExt cx="0" cy="0"/>
        </a:xfrm>
      </p:grpSpPr>
      <p:pic>
        <p:nvPicPr>
          <p:cNvPr id="3" name="Google Shape;477;p24" descr="Screen Clipping">
            <a:extLst>
              <a:ext uri="{FF2B5EF4-FFF2-40B4-BE49-F238E27FC236}">
                <a16:creationId xmlns:a16="http://schemas.microsoft.com/office/drawing/2014/main" id="{C089C2FC-70E9-D165-095C-75DCAF61B994}"/>
              </a:ext>
            </a:extLst>
          </p:cNvPr>
          <p:cNvPicPr preferRelativeResize="0"/>
          <p:nvPr/>
        </p:nvPicPr>
        <p:blipFill rotWithShape="1">
          <a:blip r:embed="rId4">
            <a:alphaModFix/>
          </a:blip>
          <a:srcRect/>
          <a:stretch/>
        </p:blipFill>
        <p:spPr>
          <a:xfrm>
            <a:off x="4079965" y="821883"/>
            <a:ext cx="8112035" cy="4990011"/>
          </a:xfrm>
          <a:prstGeom prst="rect">
            <a:avLst/>
          </a:prstGeom>
          <a:noFill/>
          <a:ln>
            <a:noFill/>
          </a:ln>
        </p:spPr>
      </p:pic>
      <p:pic>
        <p:nvPicPr>
          <p:cNvPr id="5" name="Google Shape;478;p24" descr="Georgia Secretary of State">
            <a:extLst>
              <a:ext uri="{FF2B5EF4-FFF2-40B4-BE49-F238E27FC236}">
                <a16:creationId xmlns:a16="http://schemas.microsoft.com/office/drawing/2014/main" id="{209D9BC9-C077-8F3F-E099-48E1C358D806}"/>
              </a:ext>
            </a:extLst>
          </p:cNvPr>
          <p:cNvPicPr preferRelativeResize="0"/>
          <p:nvPr/>
        </p:nvPicPr>
        <p:blipFill rotWithShape="1">
          <a:blip r:embed="rId5">
            <a:alphaModFix/>
          </a:blip>
          <a:srcRect/>
          <a:stretch/>
        </p:blipFill>
        <p:spPr>
          <a:xfrm>
            <a:off x="761495" y="1080371"/>
            <a:ext cx="2575594" cy="2237863"/>
          </a:xfrm>
          <a:prstGeom prst="rect">
            <a:avLst/>
          </a:prstGeom>
          <a:noFill/>
          <a:ln>
            <a:noFill/>
          </a:ln>
        </p:spPr>
      </p:pic>
      <p:sp>
        <p:nvSpPr>
          <p:cNvPr id="7" name="Google Shape;476;p24">
            <a:extLst>
              <a:ext uri="{FF2B5EF4-FFF2-40B4-BE49-F238E27FC236}">
                <a16:creationId xmlns:a16="http://schemas.microsoft.com/office/drawing/2014/main" id="{67DB08E1-E44F-8470-B491-C3048842EC77}"/>
              </a:ext>
            </a:extLst>
          </p:cNvPr>
          <p:cNvSpPr txBox="1"/>
          <p:nvPr/>
        </p:nvSpPr>
        <p:spPr>
          <a:xfrm>
            <a:off x="158397" y="3727192"/>
            <a:ext cx="3921568" cy="178510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dirty="0">
                <a:solidFill>
                  <a:schemeClr val="dk1"/>
                </a:solidFill>
                <a:latin typeface="Calibri"/>
                <a:ea typeface="Calibri"/>
                <a:cs typeface="Calibri"/>
                <a:sym typeface="Calibri"/>
              </a:rPr>
              <a:t>Registration with the Secretary of State of Georgia</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69027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ED1D6813-8A8D-A713-A651-BF8449D11355}"/>
            </a:ext>
          </a:extLst>
        </p:cNvPr>
        <p:cNvGrpSpPr/>
        <p:nvPr/>
      </p:nvGrpSpPr>
      <p:grpSpPr>
        <a:xfrm>
          <a:off x="0" y="0"/>
          <a:ext cx="0" cy="0"/>
          <a:chOff x="0" y="0"/>
          <a:chExt cx="0" cy="0"/>
        </a:xfrm>
      </p:grpSpPr>
      <p:pic>
        <p:nvPicPr>
          <p:cNvPr id="3" name="Google Shape;484;p25">
            <a:extLst>
              <a:ext uri="{FF2B5EF4-FFF2-40B4-BE49-F238E27FC236}">
                <a16:creationId xmlns:a16="http://schemas.microsoft.com/office/drawing/2014/main" id="{233A230B-8A5C-52E5-83C0-494D04820C99}"/>
              </a:ext>
            </a:extLst>
          </p:cNvPr>
          <p:cNvPicPr preferRelativeResize="0"/>
          <p:nvPr/>
        </p:nvPicPr>
        <p:blipFill rotWithShape="1">
          <a:blip r:embed="rId4">
            <a:alphaModFix/>
          </a:blip>
          <a:srcRect l="32566" t="6967" r="34768" b="5635"/>
          <a:stretch/>
        </p:blipFill>
        <p:spPr>
          <a:xfrm>
            <a:off x="697832" y="902369"/>
            <a:ext cx="10984831" cy="5787189"/>
          </a:xfrm>
          <a:prstGeom prst="rect">
            <a:avLst/>
          </a:prstGeom>
          <a:noFill/>
          <a:ln>
            <a:noFill/>
          </a:ln>
        </p:spPr>
      </p:pic>
    </p:spTree>
    <p:extLst>
      <p:ext uri="{BB962C8B-B14F-4D97-AF65-F5344CB8AC3E}">
        <p14:creationId xmlns:p14="http://schemas.microsoft.com/office/powerpoint/2010/main" val="439852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7EF34791-3F3D-6C8E-725F-B3F6360D9CEC}"/>
            </a:ext>
          </a:extLst>
        </p:cNvPr>
        <p:cNvGrpSpPr/>
        <p:nvPr/>
      </p:nvGrpSpPr>
      <p:grpSpPr>
        <a:xfrm>
          <a:off x="0" y="0"/>
          <a:ext cx="0" cy="0"/>
          <a:chOff x="0" y="0"/>
          <a:chExt cx="0" cy="0"/>
        </a:xfrm>
      </p:grpSpPr>
      <p:sp>
        <p:nvSpPr>
          <p:cNvPr id="3" name="Google Shape;490;p28">
            <a:extLst>
              <a:ext uri="{FF2B5EF4-FFF2-40B4-BE49-F238E27FC236}">
                <a16:creationId xmlns:a16="http://schemas.microsoft.com/office/drawing/2014/main" id="{21B925C2-02EB-A621-5C89-74EEACAA049E}"/>
              </a:ext>
            </a:extLst>
          </p:cNvPr>
          <p:cNvSpPr txBox="1"/>
          <p:nvPr/>
        </p:nvSpPr>
        <p:spPr>
          <a:xfrm>
            <a:off x="1072966" y="779400"/>
            <a:ext cx="9201149" cy="7017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Take Aways</a:t>
            </a:r>
            <a:endParaRPr sz="1400" b="0" i="0" u="none" strike="noStrike" cap="none" dirty="0">
              <a:solidFill>
                <a:srgbClr val="000000"/>
              </a:solidFill>
              <a:latin typeface="Arial"/>
              <a:ea typeface="Arial"/>
              <a:cs typeface="Arial"/>
              <a:sym typeface="Arial"/>
            </a:endParaRPr>
          </a:p>
        </p:txBody>
      </p:sp>
      <p:sp>
        <p:nvSpPr>
          <p:cNvPr id="5" name="Google Shape;491;p28">
            <a:extLst>
              <a:ext uri="{FF2B5EF4-FFF2-40B4-BE49-F238E27FC236}">
                <a16:creationId xmlns:a16="http://schemas.microsoft.com/office/drawing/2014/main" id="{C48B80B9-292B-ABA7-E5C1-8BF483AF97BC}"/>
              </a:ext>
            </a:extLst>
          </p:cNvPr>
          <p:cNvSpPr txBox="1"/>
          <p:nvPr/>
        </p:nvSpPr>
        <p:spPr>
          <a:xfrm>
            <a:off x="1299210" y="1481131"/>
            <a:ext cx="10083600" cy="5262939"/>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Purchasing governed by HCS BOE Policy DJE</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Register in HCS’s Vendor Registration and GPR</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Include commodity codes</a:t>
            </a:r>
            <a:endParaRPr sz="1400" b="0" i="0" u="none" strike="noStrike" cap="none" dirty="0">
              <a:solidFill>
                <a:srgbClr val="000000"/>
              </a:solidFill>
              <a:latin typeface="Arial"/>
              <a:ea typeface="Arial"/>
              <a:cs typeface="Arial"/>
              <a:sym typeface="Arial"/>
            </a:endParaRPr>
          </a:p>
          <a:p>
            <a:pPr marL="457200" marR="0" lvl="1" indent="0" algn="l" rtl="0">
              <a:lnSpc>
                <a:spcPct val="100000"/>
              </a:lnSpc>
              <a:spcBef>
                <a:spcPts val="0"/>
              </a:spcBef>
              <a:spcAft>
                <a:spcPts val="0"/>
              </a:spcAft>
              <a:buClr>
                <a:srgbClr val="000000"/>
              </a:buClr>
              <a:buSzPts val="2400"/>
              <a:buFont typeface="Arial"/>
              <a:buNone/>
            </a:pPr>
            <a:endParaRPr sz="2400" b="1"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Purchasing Methods (official documents):</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Purchase Order, issued by Purchasing Department </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Awarded Service Contracts, fully executed by HCS</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Purchasing Card (P-card) for low dollar purchases  </a:t>
            </a:r>
            <a:endParaRPr sz="1400" b="0" i="0" u="none" strike="noStrike" cap="none" dirty="0">
              <a:solidFill>
                <a:srgbClr val="000000"/>
              </a:solidFill>
              <a:latin typeface="Arial"/>
              <a:ea typeface="Arial"/>
              <a:cs typeface="Arial"/>
              <a:sym typeface="Arial"/>
            </a:endParaRPr>
          </a:p>
          <a:p>
            <a:pPr marL="285750" marR="0" lvl="0" indent="-133350" algn="l" rtl="0">
              <a:lnSpc>
                <a:spcPct val="100000"/>
              </a:lnSpc>
              <a:spcBef>
                <a:spcPts val="0"/>
              </a:spcBef>
              <a:spcAft>
                <a:spcPts val="0"/>
              </a:spcAft>
              <a:buClr>
                <a:schemeClr val="dk1"/>
              </a:buClr>
              <a:buSzPts val="2400"/>
              <a:buFont typeface="Arial"/>
              <a:buNone/>
            </a:pPr>
            <a:endParaRPr sz="2400" b="1"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Purchasing Department (primary contact) for:</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Contract Management</a:t>
            </a:r>
          </a:p>
          <a:p>
            <a:pPr marL="742950" marR="0" lvl="1"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Formal Solicitations</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How To Do Business</a:t>
            </a:r>
            <a:endParaRPr sz="1400" b="0" i="0" u="none" strike="noStrike" cap="none" dirty="0">
              <a:solidFill>
                <a:srgbClr val="000000"/>
              </a:solidFill>
              <a:latin typeface="Arial"/>
              <a:ea typeface="Arial"/>
              <a:cs typeface="Arial"/>
              <a:sym typeface="Arial"/>
            </a:endParaRPr>
          </a:p>
          <a:p>
            <a:pPr marL="742950" marR="0" lvl="1" indent="-285750" algn="l" rtl="0">
              <a:lnSpc>
                <a:spcPct val="100000"/>
              </a:lnSpc>
              <a:spcBef>
                <a:spcPts val="0"/>
              </a:spcBef>
              <a:spcAft>
                <a:spcPts val="0"/>
              </a:spcAft>
              <a:buClr>
                <a:schemeClr val="dk1"/>
              </a:buClr>
              <a:buSzPts val="2400"/>
              <a:buFont typeface="Arial"/>
              <a:buChar char="•"/>
            </a:pPr>
            <a:r>
              <a:rPr lang="en-US" sz="2400" b="1" i="0" u="none" strike="noStrike" cap="none" dirty="0">
                <a:solidFill>
                  <a:schemeClr val="dk1"/>
                </a:solidFill>
                <a:latin typeface="Calibri"/>
                <a:ea typeface="Calibri"/>
                <a:cs typeface="Calibri"/>
                <a:sym typeface="Calibri"/>
              </a:rPr>
              <a:t>Vendor Registration</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2967495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FE1513FD-8218-10F6-1DF0-BAA559AF22D2}"/>
            </a:ext>
          </a:extLst>
        </p:cNvPr>
        <p:cNvGrpSpPr/>
        <p:nvPr/>
      </p:nvGrpSpPr>
      <p:grpSpPr>
        <a:xfrm>
          <a:off x="0" y="0"/>
          <a:ext cx="0" cy="0"/>
          <a:chOff x="0" y="0"/>
          <a:chExt cx="0" cy="0"/>
        </a:xfrm>
      </p:grpSpPr>
      <p:sp>
        <p:nvSpPr>
          <p:cNvPr id="3" name="Google Shape;497;p29">
            <a:extLst>
              <a:ext uri="{FF2B5EF4-FFF2-40B4-BE49-F238E27FC236}">
                <a16:creationId xmlns:a16="http://schemas.microsoft.com/office/drawing/2014/main" id="{E13E2F66-8A1B-9CB7-CBAC-71900048A334}"/>
              </a:ext>
            </a:extLst>
          </p:cNvPr>
          <p:cNvSpPr txBox="1"/>
          <p:nvPr/>
        </p:nvSpPr>
        <p:spPr>
          <a:xfrm>
            <a:off x="1495425" y="792723"/>
            <a:ext cx="9201149" cy="701731"/>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4400"/>
              <a:buFont typeface="Arial"/>
              <a:buNone/>
            </a:pPr>
            <a:r>
              <a:rPr lang="en-US" sz="4400" b="1" i="0" u="none" strike="noStrike" cap="none" dirty="0">
                <a:solidFill>
                  <a:srgbClr val="002060"/>
                </a:solidFill>
                <a:latin typeface="Calibri"/>
                <a:ea typeface="Calibri"/>
                <a:cs typeface="Calibri"/>
                <a:sym typeface="Calibri"/>
              </a:rPr>
              <a:t>Resource Page</a:t>
            </a:r>
            <a:endParaRPr sz="1400" b="0" i="0" u="none" strike="noStrike" cap="none" dirty="0">
              <a:solidFill>
                <a:srgbClr val="000000"/>
              </a:solidFill>
              <a:latin typeface="Arial"/>
              <a:ea typeface="Arial"/>
              <a:cs typeface="Arial"/>
              <a:sym typeface="Arial"/>
            </a:endParaRPr>
          </a:p>
        </p:txBody>
      </p:sp>
      <p:sp>
        <p:nvSpPr>
          <p:cNvPr id="5" name="Google Shape;498;p29">
            <a:extLst>
              <a:ext uri="{FF2B5EF4-FFF2-40B4-BE49-F238E27FC236}">
                <a16:creationId xmlns:a16="http://schemas.microsoft.com/office/drawing/2014/main" id="{55E9F159-CF15-8CED-ED6A-D7A0D20BF7B8}"/>
              </a:ext>
            </a:extLst>
          </p:cNvPr>
          <p:cNvSpPr txBox="1"/>
          <p:nvPr/>
        </p:nvSpPr>
        <p:spPr>
          <a:xfrm>
            <a:off x="160255" y="1390673"/>
            <a:ext cx="10196623" cy="563227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HCS Vendor Registration Help</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dirty="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vendorregistration@henry.k12.ga.us</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HCS Vendor Registration</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dirty="0">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https://henryk12.bonfirehub.com/portal/?tab=login</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Team Georgia Marketplace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dirty="0">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https://doas.ga.gov/state-purchasing/team-georgia-marketplace/tgm-resources-for-suppliers</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Secretary of State for Georgia</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dirty="0">
                <a:solidFill>
                  <a:schemeClr val="dk1"/>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https://secure.sos.state.ga.us/mylicense/Login.aspx?process=app</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State of Georgia Business Guide: </a:t>
            </a:r>
            <a:r>
              <a:rPr lang="en-US" sz="1800" b="0" i="0" u="sng" strike="noStrike" cap="none" dirty="0">
                <a:solidFill>
                  <a:schemeClr val="dk1"/>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https://sos.ga.gov/index.php/corporations/first_stop_business_guide</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E-Verify</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dirty="0">
                <a:solidFill>
                  <a:schemeClr val="dk1"/>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https://www.e-verify.gov/</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E-Verify GA laws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sng" strike="noStrike" cap="none" dirty="0">
                <a:solidFill>
                  <a:schemeClr val="dk1"/>
                </a:solidFill>
                <a:latin typeface="Calibri"/>
                <a:ea typeface="Calibri"/>
                <a:cs typeface="Calibri"/>
                <a:sym typeface="Calibri"/>
                <a:hlinkClick r:id="rId10">
                  <a:extLst>
                    <a:ext uri="{A12FA001-AC4F-418D-AE19-62706E023703}">
                      <ahyp:hlinkClr xmlns:ahyp="http://schemas.microsoft.com/office/drawing/2018/hyperlinkcolor" val="tx"/>
                    </a:ext>
                  </a:extLst>
                </a:hlinkClick>
              </a:rPr>
              <a:t>https://law.justia.com/codes/georgia/2020/title-13/chapter-10/article-3/</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002890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6">
          <a:extLst>
            <a:ext uri="{FF2B5EF4-FFF2-40B4-BE49-F238E27FC236}">
              <a16:creationId xmlns:a16="http://schemas.microsoft.com/office/drawing/2014/main" id="{536A416A-BE21-51CF-9569-D122AA3E37A8}"/>
            </a:ext>
          </a:extLst>
        </p:cNvPr>
        <p:cNvGrpSpPr/>
        <p:nvPr/>
      </p:nvGrpSpPr>
      <p:grpSpPr>
        <a:xfrm>
          <a:off x="0" y="0"/>
          <a:ext cx="0" cy="0"/>
          <a:chOff x="0" y="0"/>
          <a:chExt cx="0" cy="0"/>
        </a:xfrm>
      </p:grpSpPr>
      <p:sp>
        <p:nvSpPr>
          <p:cNvPr id="3" name="Google Shape;504;p31">
            <a:extLst>
              <a:ext uri="{FF2B5EF4-FFF2-40B4-BE49-F238E27FC236}">
                <a16:creationId xmlns:a16="http://schemas.microsoft.com/office/drawing/2014/main" id="{5A1B9818-C13C-33F3-16CB-5EC744CFF258}"/>
              </a:ext>
            </a:extLst>
          </p:cNvPr>
          <p:cNvSpPr txBox="1"/>
          <p:nvPr/>
        </p:nvSpPr>
        <p:spPr>
          <a:xfrm>
            <a:off x="1058511" y="895237"/>
            <a:ext cx="9201149" cy="701690"/>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Clr>
                <a:srgbClr val="000000"/>
              </a:buClr>
              <a:buSzPts val="6600"/>
              <a:buFont typeface="Arial"/>
              <a:buNone/>
            </a:pPr>
            <a:r>
              <a:rPr lang="en-US" sz="4400" b="1" i="0" u="none" strike="noStrike" cap="none" dirty="0">
                <a:solidFill>
                  <a:srgbClr val="002060"/>
                </a:solidFill>
                <a:latin typeface="Calibri"/>
                <a:ea typeface="Calibri"/>
                <a:cs typeface="Calibri"/>
                <a:sym typeface="Calibri"/>
              </a:rPr>
              <a:t>Questions</a:t>
            </a:r>
            <a:endParaRPr sz="4400" b="1" i="0" u="none" strike="noStrike" cap="none" dirty="0">
              <a:solidFill>
                <a:srgbClr val="002060"/>
              </a:solidFill>
              <a:latin typeface="Calibri"/>
              <a:ea typeface="Calibri"/>
              <a:cs typeface="Calibri"/>
              <a:sym typeface="Calibri"/>
            </a:endParaRPr>
          </a:p>
        </p:txBody>
      </p:sp>
      <p:sp>
        <p:nvSpPr>
          <p:cNvPr id="5" name="Google Shape;507;p31">
            <a:extLst>
              <a:ext uri="{FF2B5EF4-FFF2-40B4-BE49-F238E27FC236}">
                <a16:creationId xmlns:a16="http://schemas.microsoft.com/office/drawing/2014/main" id="{F19D1BFF-E584-5A2D-B7CC-6ABF607C366A}"/>
              </a:ext>
            </a:extLst>
          </p:cNvPr>
          <p:cNvSpPr/>
          <p:nvPr/>
        </p:nvSpPr>
        <p:spPr>
          <a:xfrm>
            <a:off x="298839" y="1596927"/>
            <a:ext cx="12483721" cy="1323399"/>
          </a:xfrm>
          <a:prstGeom prst="rect">
            <a:avLst/>
          </a:prstGeom>
          <a:noFill/>
          <a:ln>
            <a:noFill/>
          </a:ln>
        </p:spPr>
        <p:txBody>
          <a:bodyPr spcFirstLastPara="1" wrap="square" lIns="91425" tIns="45700" rIns="91425" bIns="45700" anchor="t" anchorCtr="0">
            <a:spAutoFit/>
          </a:bodyPr>
          <a:lstStyle/>
          <a:p>
            <a:pPr marL="1371600" lvl="3">
              <a:buSzPts val="3200"/>
            </a:pPr>
            <a:r>
              <a:rPr lang="en-US" sz="2400" b="1" i="0" u="sng" strike="noStrike" cap="none" dirty="0">
                <a:solidFill>
                  <a:srgbClr val="002060"/>
                </a:solidFill>
                <a:latin typeface="Calibri"/>
                <a:ea typeface="Calibri"/>
                <a:cs typeface="Calibri"/>
                <a:sym typeface="Calibri"/>
                <a:hlinkClick r:id="rId4"/>
              </a:rPr>
              <a:t>Robert.Goins@henry.k12.ga.us-</a:t>
            </a:r>
            <a:r>
              <a:rPr lang="en-US" sz="2400" b="1" i="0" u="sng" strike="noStrike" cap="none" dirty="0">
                <a:solidFill>
                  <a:srgbClr val="002060"/>
                </a:solidFill>
                <a:latin typeface="Calibri"/>
                <a:ea typeface="Calibri"/>
                <a:cs typeface="Calibri"/>
                <a:sym typeface="Calibri"/>
              </a:rPr>
              <a:t> </a:t>
            </a:r>
            <a:r>
              <a:rPr lang="en-US" sz="2400" b="1" i="0" u="none" strike="noStrike" cap="none" dirty="0">
                <a:solidFill>
                  <a:srgbClr val="002060"/>
                </a:solidFill>
                <a:latin typeface="Calibri"/>
                <a:ea typeface="Calibri"/>
                <a:cs typeface="Calibri"/>
                <a:sym typeface="Calibri"/>
              </a:rPr>
              <a:t>Executive Director of Purchasing</a:t>
            </a:r>
            <a:endParaRPr lang="en-US" sz="2400" b="0" i="0" u="none" strike="noStrike" cap="none" dirty="0">
              <a:solidFill>
                <a:srgbClr val="000000"/>
              </a:solidFill>
              <a:latin typeface="Calibri"/>
              <a:ea typeface="Calibri"/>
              <a:cs typeface="Calibri"/>
              <a:sym typeface="Calibri"/>
            </a:endParaRPr>
          </a:p>
          <a:p>
            <a:pPr marL="1371600" marR="0" lvl="3" indent="0" algn="l" rtl="0">
              <a:lnSpc>
                <a:spcPct val="100000"/>
              </a:lnSpc>
              <a:spcBef>
                <a:spcPts val="0"/>
              </a:spcBef>
              <a:spcAft>
                <a:spcPts val="0"/>
              </a:spcAft>
              <a:buClr>
                <a:srgbClr val="000000"/>
              </a:buClr>
              <a:buSzPts val="3200"/>
              <a:buFont typeface="Arial"/>
              <a:buNone/>
            </a:pPr>
            <a:r>
              <a:rPr lang="en-US" sz="2400" b="1" i="0" u="none" strike="noStrike" cap="none" dirty="0">
                <a:solidFill>
                  <a:srgbClr val="002060"/>
                </a:solidFill>
                <a:latin typeface="Calibri"/>
                <a:ea typeface="Calibri"/>
                <a:cs typeface="Calibri"/>
                <a:sym typeface="Calibri"/>
              </a:rPr>
              <a:t>Ext. 01154</a:t>
            </a:r>
            <a:endParaRPr sz="2400" b="0" i="0" u="none" strike="noStrike" cap="none" dirty="0">
              <a:solidFill>
                <a:srgbClr val="000000"/>
              </a:solidFill>
              <a:latin typeface="Calibri"/>
              <a:ea typeface="Calibri"/>
              <a:cs typeface="Calibri"/>
              <a:sym typeface="Calibri"/>
            </a:endParaRPr>
          </a:p>
          <a:p>
            <a:pPr marL="1371600" marR="0" lvl="3"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2060"/>
              </a:solidFill>
              <a:latin typeface="Calibri"/>
              <a:ea typeface="Calibri"/>
              <a:cs typeface="Calibri"/>
              <a:sym typeface="Calibri"/>
            </a:endParaRPr>
          </a:p>
        </p:txBody>
      </p:sp>
      <p:sp>
        <p:nvSpPr>
          <p:cNvPr id="7" name="Google Shape;508;p31">
            <a:extLst>
              <a:ext uri="{FF2B5EF4-FFF2-40B4-BE49-F238E27FC236}">
                <a16:creationId xmlns:a16="http://schemas.microsoft.com/office/drawing/2014/main" id="{C523FA4F-2131-D6D0-500F-DF589FED87E2}"/>
              </a:ext>
            </a:extLst>
          </p:cNvPr>
          <p:cNvSpPr/>
          <p:nvPr/>
        </p:nvSpPr>
        <p:spPr>
          <a:xfrm>
            <a:off x="298839" y="2369516"/>
            <a:ext cx="10637643" cy="830956"/>
          </a:xfrm>
          <a:prstGeom prst="rect">
            <a:avLst/>
          </a:prstGeom>
          <a:noFill/>
          <a:ln>
            <a:noFill/>
          </a:ln>
        </p:spPr>
        <p:txBody>
          <a:bodyPr spcFirstLastPara="1" wrap="square" lIns="91425" tIns="45700" rIns="91425" bIns="45700" anchor="t" anchorCtr="0">
            <a:spAutoFit/>
          </a:bodyPr>
          <a:lstStyle/>
          <a:p>
            <a:pPr marL="1371600" lvl="3">
              <a:buSzPts val="3200"/>
            </a:pPr>
            <a:r>
              <a:rPr lang="en-US" sz="2400" b="1" i="0" u="sng" strike="noStrike" cap="none" dirty="0">
                <a:solidFill>
                  <a:srgbClr val="002060"/>
                </a:solidFill>
                <a:latin typeface="Calibri"/>
                <a:ea typeface="Calibri"/>
                <a:cs typeface="Calibri"/>
                <a:sym typeface="Calibri"/>
                <a:hlinkClick r:id="rId5"/>
              </a:rPr>
              <a:t>Lynn.Lewis@henry.k12.ga.us-</a:t>
            </a:r>
            <a:r>
              <a:rPr lang="en-US" sz="2400" b="1" i="0" u="sng" strike="noStrike" cap="none" dirty="0">
                <a:solidFill>
                  <a:srgbClr val="002060"/>
                </a:solidFill>
                <a:latin typeface="Calibri"/>
                <a:ea typeface="Calibri"/>
                <a:cs typeface="Calibri"/>
                <a:sym typeface="Calibri"/>
              </a:rPr>
              <a:t> </a:t>
            </a:r>
            <a:r>
              <a:rPr lang="en-US" sz="2400" b="1" i="0" u="none" strike="noStrike" cap="none" dirty="0">
                <a:solidFill>
                  <a:srgbClr val="002060"/>
                </a:solidFill>
                <a:latin typeface="Calibri"/>
                <a:ea typeface="Calibri"/>
                <a:cs typeface="Calibri"/>
                <a:sym typeface="Calibri"/>
              </a:rPr>
              <a:t>Purchasing Supervisor</a:t>
            </a:r>
            <a:endParaRPr lang="en-US" sz="2400" b="0" i="0" u="none" strike="noStrike" cap="none" dirty="0">
              <a:solidFill>
                <a:srgbClr val="000000"/>
              </a:solidFill>
              <a:latin typeface="Calibri"/>
              <a:ea typeface="Calibri"/>
              <a:cs typeface="Calibri"/>
              <a:sym typeface="Calibri"/>
            </a:endParaRPr>
          </a:p>
          <a:p>
            <a:pPr marL="1371600" marR="0" lvl="3" indent="0" algn="l" rtl="0">
              <a:lnSpc>
                <a:spcPct val="100000"/>
              </a:lnSpc>
              <a:spcBef>
                <a:spcPts val="0"/>
              </a:spcBef>
              <a:spcAft>
                <a:spcPts val="0"/>
              </a:spcAft>
              <a:buClr>
                <a:srgbClr val="000000"/>
              </a:buClr>
              <a:buSzPts val="3200"/>
              <a:buFont typeface="Arial"/>
              <a:buNone/>
            </a:pPr>
            <a:r>
              <a:rPr lang="en-US" sz="2400" b="1" i="0" u="none" strike="noStrike" cap="none" dirty="0">
                <a:solidFill>
                  <a:srgbClr val="002060"/>
                </a:solidFill>
                <a:latin typeface="Calibri"/>
                <a:ea typeface="Calibri"/>
                <a:cs typeface="Calibri"/>
                <a:sym typeface="Calibri"/>
              </a:rPr>
              <a:t>Ext. 01156</a:t>
            </a:r>
            <a:endParaRPr sz="2400" b="0" i="0" u="none" strike="noStrike" cap="none" dirty="0">
              <a:solidFill>
                <a:srgbClr val="000000"/>
              </a:solidFill>
              <a:latin typeface="Calibri"/>
              <a:ea typeface="Calibri"/>
              <a:cs typeface="Calibri"/>
              <a:sym typeface="Calibri"/>
            </a:endParaRPr>
          </a:p>
        </p:txBody>
      </p:sp>
      <p:sp>
        <p:nvSpPr>
          <p:cNvPr id="9" name="Google Shape;510;p31">
            <a:extLst>
              <a:ext uri="{FF2B5EF4-FFF2-40B4-BE49-F238E27FC236}">
                <a16:creationId xmlns:a16="http://schemas.microsoft.com/office/drawing/2014/main" id="{26A57486-53B3-FFD0-B811-A9B171A92737}"/>
              </a:ext>
            </a:extLst>
          </p:cNvPr>
          <p:cNvSpPr txBox="1"/>
          <p:nvPr/>
        </p:nvSpPr>
        <p:spPr>
          <a:xfrm>
            <a:off x="1672821" y="3106719"/>
            <a:ext cx="8084414" cy="830956"/>
          </a:xfrm>
          <a:prstGeom prst="rect">
            <a:avLst/>
          </a:prstGeom>
          <a:noFill/>
          <a:ln>
            <a:noFill/>
          </a:ln>
        </p:spPr>
        <p:txBody>
          <a:bodyPr spcFirstLastPara="1" wrap="square" lIns="91425" tIns="45700" rIns="91425" bIns="45700" anchor="t" anchorCtr="0">
            <a:spAutoFit/>
          </a:bodyPr>
          <a:lstStyle/>
          <a:p>
            <a:pPr>
              <a:buSzPts val="2800"/>
            </a:pPr>
            <a:r>
              <a:rPr lang="en-US" sz="2400" b="1" i="0" u="sng" strike="noStrike" cap="none" dirty="0">
                <a:solidFill>
                  <a:srgbClr val="1F3864"/>
                </a:solidFill>
                <a:latin typeface="Calibri"/>
                <a:ea typeface="Calibri"/>
                <a:cs typeface="Calibri"/>
                <a:sym typeface="Calibri"/>
                <a:hlinkClick r:id="rId6"/>
              </a:rPr>
              <a:t>Tonya.tookeskay@henry.k12.ga.us-</a:t>
            </a:r>
            <a:r>
              <a:rPr lang="en-US" sz="2400" b="1" i="0" u="sng" strike="noStrike" cap="none" dirty="0">
                <a:solidFill>
                  <a:srgbClr val="1F3864"/>
                </a:solidFill>
                <a:latin typeface="Calibri"/>
                <a:ea typeface="Calibri"/>
                <a:cs typeface="Calibri"/>
                <a:sym typeface="Calibri"/>
              </a:rPr>
              <a:t> </a:t>
            </a:r>
            <a:r>
              <a:rPr lang="en-US" sz="2400" b="1" i="0" u="none" strike="noStrike" cap="none" dirty="0">
                <a:solidFill>
                  <a:srgbClr val="1F3864"/>
                </a:solidFill>
                <a:latin typeface="Calibri"/>
                <a:ea typeface="Calibri"/>
                <a:cs typeface="Calibri"/>
                <a:sym typeface="Calibri"/>
              </a:rPr>
              <a:t>Purchasing Lead</a:t>
            </a:r>
            <a:endParaRPr lang="en-US" sz="2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800"/>
              <a:buFont typeface="Arial"/>
              <a:buNone/>
            </a:pPr>
            <a:r>
              <a:rPr lang="en-US" sz="2400" b="1" i="0" u="none" strike="noStrike" cap="none" dirty="0">
                <a:solidFill>
                  <a:srgbClr val="1F3864"/>
                </a:solidFill>
                <a:latin typeface="Calibri"/>
                <a:ea typeface="Calibri"/>
                <a:cs typeface="Calibri"/>
                <a:sym typeface="Calibri"/>
              </a:rPr>
              <a:t>Ext. 01170</a:t>
            </a:r>
            <a:endParaRPr sz="2400" b="0" i="0" u="none" strike="noStrike" cap="none" dirty="0">
              <a:solidFill>
                <a:srgbClr val="000000"/>
              </a:solidFill>
              <a:latin typeface="Arial"/>
              <a:ea typeface="Arial"/>
              <a:cs typeface="Arial"/>
              <a:sym typeface="Arial"/>
            </a:endParaRPr>
          </a:p>
        </p:txBody>
      </p:sp>
      <p:sp>
        <p:nvSpPr>
          <p:cNvPr id="11" name="TextBox 10">
            <a:extLst>
              <a:ext uri="{FF2B5EF4-FFF2-40B4-BE49-F238E27FC236}">
                <a16:creationId xmlns:a16="http://schemas.microsoft.com/office/drawing/2014/main" id="{D3FCB5F7-A21C-4772-5965-0862796B17E8}"/>
              </a:ext>
            </a:extLst>
          </p:cNvPr>
          <p:cNvSpPr txBox="1"/>
          <p:nvPr/>
        </p:nvSpPr>
        <p:spPr>
          <a:xfrm>
            <a:off x="1672821" y="4768672"/>
            <a:ext cx="9002424" cy="830997"/>
          </a:xfrm>
          <a:prstGeom prst="rect">
            <a:avLst/>
          </a:prstGeom>
          <a:noFill/>
        </p:spPr>
        <p:txBody>
          <a:bodyPr wrap="square" rtlCol="0">
            <a:spAutoFit/>
          </a:bodyPr>
          <a:lstStyle/>
          <a:p>
            <a:r>
              <a:rPr lang="en-US" sz="24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hlinkClick r:id="rId7"/>
              </a:rPr>
              <a:t>Kesha.Gossett@henry.k12.ga.us</a:t>
            </a:r>
            <a:r>
              <a:rPr lang="en-US" sz="24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Purchasing Assistant</a:t>
            </a:r>
          </a:p>
          <a:p>
            <a:r>
              <a:rPr lang="en-US" sz="24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Ext. 01153</a:t>
            </a:r>
          </a:p>
        </p:txBody>
      </p:sp>
      <p:sp>
        <p:nvSpPr>
          <p:cNvPr id="13" name="TextBox 12">
            <a:extLst>
              <a:ext uri="{FF2B5EF4-FFF2-40B4-BE49-F238E27FC236}">
                <a16:creationId xmlns:a16="http://schemas.microsoft.com/office/drawing/2014/main" id="{4A4C0349-D0CC-D189-6E98-3EB04CC5B11C}"/>
              </a:ext>
            </a:extLst>
          </p:cNvPr>
          <p:cNvSpPr txBox="1"/>
          <p:nvPr/>
        </p:nvSpPr>
        <p:spPr>
          <a:xfrm>
            <a:off x="1672821" y="3937675"/>
            <a:ext cx="8642782" cy="830997"/>
          </a:xfrm>
          <a:prstGeom prst="rect">
            <a:avLst/>
          </a:prstGeom>
          <a:noFill/>
        </p:spPr>
        <p:txBody>
          <a:bodyPr wrap="square" rtlCol="0">
            <a:spAutoFit/>
          </a:bodyPr>
          <a:lstStyle/>
          <a:p>
            <a:r>
              <a:rPr lang="en-US" sz="24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hlinkClick r:id="rId8"/>
              </a:rPr>
              <a:t>Patricia.Nash@henry.k12.ga.us</a:t>
            </a:r>
            <a:r>
              <a:rPr lang="en-US" sz="24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 Purchasing Assistant</a:t>
            </a:r>
          </a:p>
          <a:p>
            <a:r>
              <a:rPr lang="en-US" sz="2400" b="1"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rPr>
              <a:t>Ext. 01155</a:t>
            </a:r>
          </a:p>
        </p:txBody>
      </p:sp>
      <p:sp>
        <p:nvSpPr>
          <p:cNvPr id="15" name="Google Shape;506;p31">
            <a:extLst>
              <a:ext uri="{FF2B5EF4-FFF2-40B4-BE49-F238E27FC236}">
                <a16:creationId xmlns:a16="http://schemas.microsoft.com/office/drawing/2014/main" id="{8C8DECB9-1B10-4A07-11FE-B8C2CD76C45A}"/>
              </a:ext>
            </a:extLst>
          </p:cNvPr>
          <p:cNvSpPr txBox="1"/>
          <p:nvPr/>
        </p:nvSpPr>
        <p:spPr>
          <a:xfrm>
            <a:off x="2251360" y="5628827"/>
            <a:ext cx="7079400" cy="12002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2400" b="1" i="0" u="none" strike="noStrike" cap="none" dirty="0">
                <a:solidFill>
                  <a:schemeClr val="accent1">
                    <a:lumMod val="50000"/>
                  </a:schemeClr>
                </a:solidFill>
                <a:latin typeface="Calibri"/>
                <a:ea typeface="Calibri"/>
                <a:cs typeface="Calibri"/>
                <a:sym typeface="Calibri"/>
              </a:rPr>
              <a:t>Contact Us</a:t>
            </a:r>
            <a:r>
              <a:rPr lang="en-US" sz="2400" b="1" i="0" u="none" strike="noStrike" cap="none" dirty="0">
                <a:solidFill>
                  <a:schemeClr val="dk1"/>
                </a:solidFill>
                <a:latin typeface="Calibri"/>
                <a:ea typeface="Calibri"/>
                <a:cs typeface="Calibri"/>
                <a:sym typeface="Calibri"/>
              </a:rPr>
              <a:t>: </a:t>
            </a:r>
            <a:r>
              <a:rPr lang="en-US" sz="2400" b="1" i="0" u="none" strike="noStrike" cap="none" dirty="0">
                <a:solidFill>
                  <a:srgbClr val="002060"/>
                </a:solidFill>
                <a:latin typeface="Calibri"/>
                <a:ea typeface="Calibri"/>
                <a:cs typeface="Calibri"/>
                <a:sym typeface="Calibri"/>
              </a:rPr>
              <a:t>Phone: 770-957-6601</a:t>
            </a:r>
          </a:p>
          <a:p>
            <a:pPr marL="0" marR="0" lvl="0" indent="0" algn="ctr" rtl="0">
              <a:lnSpc>
                <a:spcPct val="100000"/>
              </a:lnSpc>
              <a:spcBef>
                <a:spcPts val="0"/>
              </a:spcBef>
              <a:spcAft>
                <a:spcPts val="0"/>
              </a:spcAft>
              <a:buClr>
                <a:srgbClr val="000000"/>
              </a:buClr>
              <a:buSzPts val="3200"/>
              <a:buFont typeface="Arial"/>
              <a:buNone/>
            </a:pPr>
            <a:r>
              <a:rPr lang="en-US" sz="2400" b="1" i="0" u="none" strike="noStrike" cap="none"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sym typeface="Arial"/>
              </a:rPr>
              <a:t>Email: </a:t>
            </a:r>
            <a:r>
              <a:rPr lang="en-US" sz="2400" b="1" i="0" u="none" strike="noStrike" cap="none"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sym typeface="Arial"/>
                <a:hlinkClick r:id="rId9"/>
              </a:rPr>
              <a:t>Purchasing@henry.k12.ga.us</a:t>
            </a:r>
            <a:endParaRPr lang="en-US" sz="2400" b="1" i="0" u="none" strike="noStrike" cap="none"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3200"/>
              <a:buFont typeface="Arial"/>
              <a:buNone/>
            </a:pPr>
            <a:endParaRPr sz="2400" b="1" i="0" u="none" strike="noStrike" cap="none" dirty="0">
              <a:solidFill>
                <a:schemeClr val="accent1">
                  <a:lumMod val="50000"/>
                </a:schemeClr>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361144085"/>
      </p:ext>
    </p:extLst>
  </p:cSld>
  <p:clrMapOvr>
    <a:masterClrMapping/>
  </p:clrMapOvr>
</p:sld>
</file>

<file path=ppt/theme/theme1.xml><?xml version="1.0" encoding="utf-8"?>
<a:theme xmlns:a="http://schemas.openxmlformats.org/drawingml/2006/main" name="HCS Main Titl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HCS_Blank">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HCS_Secondary">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1618</TotalTime>
  <Words>1857</Words>
  <Application>Microsoft Office PowerPoint</Application>
  <PresentationFormat>Widescreen</PresentationFormat>
  <Paragraphs>198</Paragraphs>
  <Slides>34</Slides>
  <Notes>34</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34</vt:i4>
      </vt:variant>
    </vt:vector>
  </HeadingPairs>
  <TitlesOfParts>
    <vt:vector size="44" baseType="lpstr">
      <vt:lpstr>Arial</vt:lpstr>
      <vt:lpstr>Calibri</vt:lpstr>
      <vt:lpstr>Noto Sans Symbols</vt:lpstr>
      <vt:lpstr>Roboto</vt:lpstr>
      <vt:lpstr>Times New Roman</vt:lpstr>
      <vt:lpstr>Wingdings</vt:lpstr>
      <vt:lpstr>HCS Main Title</vt:lpstr>
      <vt:lpstr>Custom Design</vt:lpstr>
      <vt:lpstr>1_HCS_Blank</vt:lpstr>
      <vt:lpstr>HCS_Secondary</vt:lpstr>
      <vt:lpstr>    How To Do Business Seminar  Friday, July 24, 2026</vt:lpstr>
      <vt:lpstr>Agenda</vt:lpstr>
      <vt:lpstr>PowerPoint Presentation</vt:lpstr>
      <vt:lpstr>PowerPoint Presentation</vt:lpstr>
      <vt:lpstr>Purchasing Value Statement</vt:lpstr>
      <vt:lpstr>Purchasing Ethics</vt:lpstr>
      <vt:lpstr>Business and Financial Services – Purchasing Team</vt:lpstr>
      <vt:lpstr>HCS’s Board Policy DJE: Purchasing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Lewis, Lynn</cp:lastModifiedBy>
  <cp:revision>12</cp:revision>
  <dcterms:created xsi:type="dcterms:W3CDTF">2018-05-21T15:02:18Z</dcterms:created>
  <dcterms:modified xsi:type="dcterms:W3CDTF">2026-07-24T15:03:19Z</dcterms:modified>
</cp:coreProperties>
</file>