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3"/>
  </p:sldMasterIdLst>
  <p:notesMasterIdLst>
    <p:notesMasterId r:id="rId9"/>
  </p:notesMasterIdLst>
  <p:sldIdLst>
    <p:sldId id="256" r:id="rId4"/>
    <p:sldId id="257" r:id="rId5"/>
    <p:sldId id="258" r:id="rId6"/>
    <p:sldId id="259" r:id="rId7"/>
    <p:sldId id="260" r:id="rId8"/>
  </p:sldIdLst>
  <p:sldSz cx="12192000" cy="6858000"/>
  <p:notesSz cx="7772400" cy="10058400"/>
  <p:defaultTextStyle>
    <a:defPPr>
      <a:defRPr lang="en-GB"/>
    </a:defPPr>
    <a:lvl1pPr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900" y="10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CACEBA39-48CF-B502-4940-6FDCAC3EC880}"/>
              </a:ext>
            </a:extLst>
          </p:cNvPr>
          <p:cNvSpPr>
            <a:spLocks noGrp="1" noChangeArrowheads="1"/>
          </p:cNvSpPr>
          <p:nvPr>
            <p:ph type="sldImg"/>
          </p:nvPr>
        </p:nvSpPr>
        <p:spPr bwMode="auto">
          <a:xfrm>
            <a:off x="1371600" y="763588"/>
            <a:ext cx="5027613"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a:extLst>
              <a:ext uri="{FF2B5EF4-FFF2-40B4-BE49-F238E27FC236}">
                <a16:creationId xmlns:a16="http://schemas.microsoft.com/office/drawing/2014/main" id="{E732AA29-6092-0B32-1140-448B2BB2C78C}"/>
              </a:ext>
            </a:extLst>
          </p:cNvPr>
          <p:cNvSpPr>
            <a:spLocks noGrp="1" noChangeArrowheads="1"/>
          </p:cNvSpPr>
          <p:nvPr>
            <p:ph type="body"/>
          </p:nvPr>
        </p:nvSpPr>
        <p:spPr bwMode="auto">
          <a:xfrm>
            <a:off x="777875" y="4776788"/>
            <a:ext cx="6216650" cy="4524375"/>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2051" name="Rectangle 3">
            <a:extLst>
              <a:ext uri="{FF2B5EF4-FFF2-40B4-BE49-F238E27FC236}">
                <a16:creationId xmlns:a16="http://schemas.microsoft.com/office/drawing/2014/main" id="{D2CCDFC8-EC73-7A4C-68A2-F9CF58E10062}"/>
              </a:ext>
            </a:extLst>
          </p:cNvPr>
          <p:cNvSpPr>
            <a:spLocks noGrp="1" noChangeArrowheads="1"/>
          </p:cNvSpPr>
          <p:nvPr>
            <p:ph type="hdr"/>
          </p:nvPr>
        </p:nvSpPr>
        <p:spPr bwMode="auto">
          <a:xfrm>
            <a:off x="0" y="0"/>
            <a:ext cx="3371850" cy="50165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2052" name="Rectangle 4">
            <a:extLst>
              <a:ext uri="{FF2B5EF4-FFF2-40B4-BE49-F238E27FC236}">
                <a16:creationId xmlns:a16="http://schemas.microsoft.com/office/drawing/2014/main" id="{B70DFBC0-0149-429B-787E-ECDAA78B4C51}"/>
              </a:ext>
            </a:extLst>
          </p:cNvPr>
          <p:cNvSpPr>
            <a:spLocks noGrp="1" noChangeArrowheads="1"/>
          </p:cNvSpPr>
          <p:nvPr>
            <p:ph type="dt"/>
          </p:nvPr>
        </p:nvSpPr>
        <p:spPr bwMode="auto">
          <a:xfrm>
            <a:off x="4398963" y="0"/>
            <a:ext cx="3371850" cy="501650"/>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2053" name="Rectangle 5">
            <a:extLst>
              <a:ext uri="{FF2B5EF4-FFF2-40B4-BE49-F238E27FC236}">
                <a16:creationId xmlns:a16="http://schemas.microsoft.com/office/drawing/2014/main" id="{B722F768-F8B6-9E3D-5C5C-207EEF5032E4}"/>
              </a:ext>
            </a:extLst>
          </p:cNvPr>
          <p:cNvSpPr>
            <a:spLocks noGrp="1" noChangeArrowheads="1"/>
          </p:cNvSpPr>
          <p:nvPr>
            <p:ph type="ftr"/>
          </p:nvPr>
        </p:nvSpPr>
        <p:spPr bwMode="auto">
          <a:xfrm>
            <a:off x="0" y="9555163"/>
            <a:ext cx="3371850" cy="501650"/>
          </a:xfrm>
          <a:prstGeom prst="rect">
            <a:avLst/>
          </a:prstGeom>
          <a:noFill/>
          <a:ln>
            <a:noFill/>
          </a:ln>
          <a:effec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2054" name="Rectangle 6">
            <a:extLst>
              <a:ext uri="{FF2B5EF4-FFF2-40B4-BE49-F238E27FC236}">
                <a16:creationId xmlns:a16="http://schemas.microsoft.com/office/drawing/2014/main" id="{73136F09-0032-9DC4-B55A-E46159EAD0B5}"/>
              </a:ext>
            </a:extLst>
          </p:cNvPr>
          <p:cNvSpPr>
            <a:spLocks noGrp="1" noChangeArrowheads="1"/>
          </p:cNvSpPr>
          <p:nvPr>
            <p:ph type="sldNum"/>
          </p:nvPr>
        </p:nvSpPr>
        <p:spPr bwMode="auto">
          <a:xfrm>
            <a:off x="4398963" y="9555163"/>
            <a:ext cx="3371850" cy="501650"/>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Lucida Sans Unicode" panose="020B0602030504020204" pitchFamily="34" charset="0"/>
              </a:defRPr>
            </a:lvl1pPr>
          </a:lstStyle>
          <a:p>
            <a:pPr>
              <a:defRPr/>
            </a:pPr>
            <a:fld id="{85E36EAC-CFB3-432D-B522-01252174242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E128A01C-E132-6F3E-0E3F-A946C28838F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6690BEB8-6814-42CF-9D22-E40565E8AAEC}" type="slidenum">
              <a:rPr lang="en-US" altLang="en-US">
                <a:solidFill>
                  <a:srgbClr val="000000"/>
                </a:solidFill>
                <a:latin typeface="Times New Roman" panose="02020603050405020304" pitchFamily="18" charset="0"/>
              </a:rPr>
              <a:pPr>
                <a:lnSpc>
                  <a:spcPct val="95000"/>
                </a:lnSpc>
              </a:pPr>
              <a:t>1</a:t>
            </a:fld>
            <a:endParaRPr lang="en-US" altLang="en-US">
              <a:solidFill>
                <a:srgbClr val="000000"/>
              </a:solidFill>
              <a:latin typeface="Times New Roman" panose="02020603050405020304" pitchFamily="18" charset="0"/>
            </a:endParaRPr>
          </a:p>
        </p:txBody>
      </p:sp>
      <p:sp>
        <p:nvSpPr>
          <p:cNvPr id="16387" name="Rectangle 1">
            <a:extLst>
              <a:ext uri="{FF2B5EF4-FFF2-40B4-BE49-F238E27FC236}">
                <a16:creationId xmlns:a16="http://schemas.microsoft.com/office/drawing/2014/main" id="{F23CE8A2-BB4B-65A1-4B60-304827677D5E}"/>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a:extLst>
              <a:ext uri="{FF2B5EF4-FFF2-40B4-BE49-F238E27FC236}">
                <a16:creationId xmlns:a16="http://schemas.microsoft.com/office/drawing/2014/main" id="{E9B5CBFC-DFF7-F160-22B9-0D39165B0927}"/>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6">
            <a:extLst>
              <a:ext uri="{FF2B5EF4-FFF2-40B4-BE49-F238E27FC236}">
                <a16:creationId xmlns:a16="http://schemas.microsoft.com/office/drawing/2014/main" id="{A4A6C927-3AA7-CB56-2F20-BDFBA12DFED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E92E9AF-7AED-4D35-B0DB-9AF40AF3879A}" type="slidenum">
              <a:rPr lang="en-US" altLang="en-US">
                <a:solidFill>
                  <a:srgbClr val="000000"/>
                </a:solidFill>
                <a:latin typeface="Times New Roman" panose="02020603050405020304" pitchFamily="18" charset="0"/>
              </a:rPr>
              <a:pPr>
                <a:lnSpc>
                  <a:spcPct val="95000"/>
                </a:lnSpc>
              </a:pPr>
              <a:t>2</a:t>
            </a:fld>
            <a:endParaRPr lang="en-US" altLang="en-US">
              <a:solidFill>
                <a:srgbClr val="000000"/>
              </a:solidFill>
              <a:latin typeface="Times New Roman" panose="02020603050405020304" pitchFamily="18" charset="0"/>
            </a:endParaRPr>
          </a:p>
        </p:txBody>
      </p:sp>
      <p:sp>
        <p:nvSpPr>
          <p:cNvPr id="18435" name="Rectangle 1">
            <a:extLst>
              <a:ext uri="{FF2B5EF4-FFF2-40B4-BE49-F238E27FC236}">
                <a16:creationId xmlns:a16="http://schemas.microsoft.com/office/drawing/2014/main" id="{F14309E0-5499-C172-C609-4EE477A21CB7}"/>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Rectangle 2">
            <a:extLst>
              <a:ext uri="{FF2B5EF4-FFF2-40B4-BE49-F238E27FC236}">
                <a16:creationId xmlns:a16="http://schemas.microsoft.com/office/drawing/2014/main" id="{1AC6CEC2-7977-6EB1-0EEA-3DB4226452AE}"/>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a:extLst>
              <a:ext uri="{FF2B5EF4-FFF2-40B4-BE49-F238E27FC236}">
                <a16:creationId xmlns:a16="http://schemas.microsoft.com/office/drawing/2014/main" id="{69A60FE3-3482-940A-9951-255C981944F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4473B65-3897-4B66-BFE3-2673080DAF3D}" type="slidenum">
              <a:rPr lang="en-US" altLang="en-US">
                <a:solidFill>
                  <a:srgbClr val="000000"/>
                </a:solidFill>
                <a:latin typeface="Times New Roman" panose="02020603050405020304" pitchFamily="18" charset="0"/>
              </a:rPr>
              <a:pPr>
                <a:lnSpc>
                  <a:spcPct val="95000"/>
                </a:lnSpc>
              </a:pPr>
              <a:t>3</a:t>
            </a:fld>
            <a:endParaRPr lang="en-US" altLang="en-US">
              <a:solidFill>
                <a:srgbClr val="000000"/>
              </a:solidFill>
              <a:latin typeface="Times New Roman" panose="02020603050405020304" pitchFamily="18" charset="0"/>
            </a:endParaRPr>
          </a:p>
        </p:txBody>
      </p:sp>
      <p:sp>
        <p:nvSpPr>
          <p:cNvPr id="20483" name="Rectangle 1">
            <a:extLst>
              <a:ext uri="{FF2B5EF4-FFF2-40B4-BE49-F238E27FC236}">
                <a16:creationId xmlns:a16="http://schemas.microsoft.com/office/drawing/2014/main" id="{4FFD80CC-C646-47C6-5FF9-11EBBF02370B}"/>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a:extLst>
              <a:ext uri="{FF2B5EF4-FFF2-40B4-BE49-F238E27FC236}">
                <a16:creationId xmlns:a16="http://schemas.microsoft.com/office/drawing/2014/main" id="{D01EB8D1-E7F9-7FEE-78F4-91CACE61CDA0}"/>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6">
            <a:extLst>
              <a:ext uri="{FF2B5EF4-FFF2-40B4-BE49-F238E27FC236}">
                <a16:creationId xmlns:a16="http://schemas.microsoft.com/office/drawing/2014/main" id="{99CB0706-B9AB-CB5B-7CDE-BCA8DAA03B2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0E42F10-D7D5-4D45-BF9D-BB7159FF6C8D}" type="slidenum">
              <a:rPr lang="en-US" altLang="en-US">
                <a:solidFill>
                  <a:srgbClr val="000000"/>
                </a:solidFill>
                <a:latin typeface="Times New Roman" panose="02020603050405020304" pitchFamily="18" charset="0"/>
              </a:rPr>
              <a:pPr>
                <a:lnSpc>
                  <a:spcPct val="95000"/>
                </a:lnSpc>
              </a:pPr>
              <a:t>4</a:t>
            </a:fld>
            <a:endParaRPr lang="en-US" altLang="en-US">
              <a:solidFill>
                <a:srgbClr val="000000"/>
              </a:solidFill>
              <a:latin typeface="Times New Roman" panose="02020603050405020304" pitchFamily="18" charset="0"/>
            </a:endParaRPr>
          </a:p>
        </p:txBody>
      </p:sp>
      <p:sp>
        <p:nvSpPr>
          <p:cNvPr id="22531" name="Rectangle 1">
            <a:extLst>
              <a:ext uri="{FF2B5EF4-FFF2-40B4-BE49-F238E27FC236}">
                <a16:creationId xmlns:a16="http://schemas.microsoft.com/office/drawing/2014/main" id="{367759A4-D49C-F759-AFDA-8D60CFC5D79B}"/>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Rectangle 2">
            <a:extLst>
              <a:ext uri="{FF2B5EF4-FFF2-40B4-BE49-F238E27FC236}">
                <a16:creationId xmlns:a16="http://schemas.microsoft.com/office/drawing/2014/main" id="{E91460CF-1BE1-D5CC-F087-B33DBA892C37}"/>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6">
            <a:extLst>
              <a:ext uri="{FF2B5EF4-FFF2-40B4-BE49-F238E27FC236}">
                <a16:creationId xmlns:a16="http://schemas.microsoft.com/office/drawing/2014/main" id="{B67FA3C1-105A-10C6-FBAD-29B1B7DC902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79DA1CA6-79BC-4146-8683-02CBD615056B}" type="slidenum">
              <a:rPr lang="en-US" altLang="en-US">
                <a:solidFill>
                  <a:srgbClr val="000000"/>
                </a:solidFill>
                <a:latin typeface="Times New Roman" panose="02020603050405020304" pitchFamily="18" charset="0"/>
              </a:rPr>
              <a:pPr>
                <a:lnSpc>
                  <a:spcPct val="95000"/>
                </a:lnSpc>
              </a:pPr>
              <a:t>5</a:t>
            </a:fld>
            <a:endParaRPr lang="en-US" altLang="en-US">
              <a:solidFill>
                <a:srgbClr val="000000"/>
              </a:solidFill>
              <a:latin typeface="Times New Roman" panose="02020603050405020304" pitchFamily="18" charset="0"/>
            </a:endParaRPr>
          </a:p>
        </p:txBody>
      </p:sp>
      <p:sp>
        <p:nvSpPr>
          <p:cNvPr id="24579" name="Rectangle 1">
            <a:extLst>
              <a:ext uri="{FF2B5EF4-FFF2-40B4-BE49-F238E27FC236}">
                <a16:creationId xmlns:a16="http://schemas.microsoft.com/office/drawing/2014/main" id="{96E6ACDC-19D3-5ACC-06B7-5D00DCA25759}"/>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Rectangle 2">
            <a:extLst>
              <a:ext uri="{FF2B5EF4-FFF2-40B4-BE49-F238E27FC236}">
                <a16:creationId xmlns:a16="http://schemas.microsoft.com/office/drawing/2014/main" id="{1C97EDDB-FC63-A846-6DAB-3AEA091BA53D}"/>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149321-5333-B7E9-5A17-690B84E512B5}"/>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2EFA3521-9ABD-13D1-BAA8-F7A7DB8273E1}"/>
              </a:ext>
            </a:extLst>
          </p:cNvPr>
          <p:cNvSpPr>
            <a:spLocks noGrp="1"/>
          </p:cNvSpPr>
          <p:nvPr>
            <p:ph type="sldNum" idx="11"/>
          </p:nvPr>
        </p:nvSpPr>
        <p:spPr/>
        <p:txBody>
          <a:bodyPr/>
          <a:lstStyle>
            <a:lvl1pPr>
              <a:defRPr smtClean="0"/>
            </a:lvl1pPr>
          </a:lstStyle>
          <a:p>
            <a:pPr>
              <a:defRPr/>
            </a:pPr>
            <a:fld id="{645E3818-1BB3-4F6D-BCDA-1DE53E0A1BC7}" type="slidenum">
              <a:rPr lang="en-US" altLang="en-US"/>
              <a:pPr>
                <a:defRPr/>
              </a:pPr>
              <a:t>‹#›</a:t>
            </a:fld>
            <a:endParaRPr lang="en-US" altLang="en-US"/>
          </a:p>
        </p:txBody>
      </p:sp>
    </p:spTree>
    <p:extLst>
      <p:ext uri="{BB962C8B-B14F-4D97-AF65-F5344CB8AC3E}">
        <p14:creationId xmlns:p14="http://schemas.microsoft.com/office/powerpoint/2010/main" val="2686141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C5AD75-6642-7B45-5DC3-CB6562831184}"/>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EE4FCB54-55D4-5BAC-E25E-5A1E78E7593A}"/>
              </a:ext>
            </a:extLst>
          </p:cNvPr>
          <p:cNvSpPr>
            <a:spLocks noGrp="1"/>
          </p:cNvSpPr>
          <p:nvPr>
            <p:ph type="sldNum" idx="11"/>
          </p:nvPr>
        </p:nvSpPr>
        <p:spPr/>
        <p:txBody>
          <a:bodyPr/>
          <a:lstStyle>
            <a:lvl1pPr>
              <a:defRPr smtClean="0"/>
            </a:lvl1pPr>
          </a:lstStyle>
          <a:p>
            <a:pPr>
              <a:defRPr/>
            </a:pPr>
            <a:fld id="{F360C359-79B9-4CE3-9DDF-688B23CDB2D5}" type="slidenum">
              <a:rPr lang="en-US" altLang="en-US"/>
              <a:pPr>
                <a:defRPr/>
              </a:pPr>
              <a:t>‹#›</a:t>
            </a:fld>
            <a:endParaRPr lang="en-US" altLang="en-US"/>
          </a:p>
        </p:txBody>
      </p:sp>
    </p:spTree>
    <p:extLst>
      <p:ext uri="{BB962C8B-B14F-4D97-AF65-F5344CB8AC3E}">
        <p14:creationId xmlns:p14="http://schemas.microsoft.com/office/powerpoint/2010/main" val="2156969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7F7FA6C-0381-D9EE-7493-B983D9D2D570}"/>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C5B59A8D-B63D-4885-9F86-360705F7B98D}"/>
              </a:ext>
            </a:extLst>
          </p:cNvPr>
          <p:cNvSpPr>
            <a:spLocks noGrp="1"/>
          </p:cNvSpPr>
          <p:nvPr>
            <p:ph type="sldNum" idx="11"/>
          </p:nvPr>
        </p:nvSpPr>
        <p:spPr/>
        <p:txBody>
          <a:bodyPr/>
          <a:lstStyle>
            <a:lvl1pPr>
              <a:defRPr smtClean="0"/>
            </a:lvl1pPr>
          </a:lstStyle>
          <a:p>
            <a:pPr>
              <a:defRPr/>
            </a:pPr>
            <a:fld id="{C08FCE71-0693-42EA-B78C-207E94C9CF1B}" type="slidenum">
              <a:rPr lang="en-US" altLang="en-US"/>
              <a:pPr>
                <a:defRPr/>
              </a:pPr>
              <a:t>‹#›</a:t>
            </a:fld>
            <a:endParaRPr lang="en-US" altLang="en-US"/>
          </a:p>
        </p:txBody>
      </p:sp>
    </p:spTree>
    <p:extLst>
      <p:ext uri="{BB962C8B-B14F-4D97-AF65-F5344CB8AC3E}">
        <p14:creationId xmlns:p14="http://schemas.microsoft.com/office/powerpoint/2010/main" val="1840540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4086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604963"/>
            <a:ext cx="54102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634018-9CDB-0569-74FB-5D56CA91A474}"/>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50BB5352-9000-01B3-6A27-F128B1C204FE}"/>
              </a:ext>
            </a:extLst>
          </p:cNvPr>
          <p:cNvSpPr>
            <a:spLocks noGrp="1"/>
          </p:cNvSpPr>
          <p:nvPr>
            <p:ph type="sldNum" idx="11"/>
          </p:nvPr>
        </p:nvSpPr>
        <p:spPr/>
        <p:txBody>
          <a:bodyPr/>
          <a:lstStyle>
            <a:lvl1pPr>
              <a:defRPr smtClean="0"/>
            </a:lvl1pPr>
          </a:lstStyle>
          <a:p>
            <a:pPr>
              <a:defRPr/>
            </a:pPr>
            <a:fld id="{5127CECA-6F7F-44DB-ACFE-B25DAD60AB25}" type="slidenum">
              <a:rPr lang="en-US" altLang="en-US"/>
              <a:pPr>
                <a:defRPr/>
              </a:pPr>
              <a:t>‹#›</a:t>
            </a:fld>
            <a:endParaRPr lang="en-US" altLang="en-US"/>
          </a:p>
        </p:txBody>
      </p:sp>
    </p:spTree>
    <p:extLst>
      <p:ext uri="{BB962C8B-B14F-4D97-AF65-F5344CB8AC3E}">
        <p14:creationId xmlns:p14="http://schemas.microsoft.com/office/powerpoint/2010/main" val="1071389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6E9F32-E366-02DB-217A-B30CFAA4CE38}"/>
              </a:ext>
            </a:extLst>
          </p:cNvPr>
          <p:cNvSpPr>
            <a:spLocks noGrp="1"/>
          </p:cNvSpPr>
          <p:nvPr>
            <p:ph type="dt" idx="10"/>
          </p:nvPr>
        </p:nvSpPr>
        <p:spPr/>
        <p:txBody>
          <a:bodyPr/>
          <a:lstStyle>
            <a:lvl1pPr>
              <a:defRPr/>
            </a:lvl1pPr>
          </a:lstStyle>
          <a:p>
            <a:pPr>
              <a:defRPr/>
            </a:pPr>
            <a:r>
              <a:rPr lang="en-US" altLang="en-US"/>
              <a:t>10/8/24</a:t>
            </a:r>
          </a:p>
        </p:txBody>
      </p:sp>
      <p:sp>
        <p:nvSpPr>
          <p:cNvPr id="8" name="Slide Number Placeholder 7">
            <a:extLst>
              <a:ext uri="{FF2B5EF4-FFF2-40B4-BE49-F238E27FC236}">
                <a16:creationId xmlns:a16="http://schemas.microsoft.com/office/drawing/2014/main" id="{13A238D1-5889-0CEE-90A2-405CB9C64BB5}"/>
              </a:ext>
            </a:extLst>
          </p:cNvPr>
          <p:cNvSpPr>
            <a:spLocks noGrp="1"/>
          </p:cNvSpPr>
          <p:nvPr>
            <p:ph type="sldNum" idx="11"/>
          </p:nvPr>
        </p:nvSpPr>
        <p:spPr/>
        <p:txBody>
          <a:bodyPr/>
          <a:lstStyle>
            <a:lvl1pPr>
              <a:defRPr smtClean="0"/>
            </a:lvl1pPr>
          </a:lstStyle>
          <a:p>
            <a:pPr>
              <a:defRPr/>
            </a:pPr>
            <a:fld id="{7A7DF583-0D7F-4038-9C2C-BBDE31E68BFA}" type="slidenum">
              <a:rPr lang="en-US" altLang="en-US"/>
              <a:pPr>
                <a:defRPr/>
              </a:pPr>
              <a:t>‹#›</a:t>
            </a:fld>
            <a:endParaRPr lang="en-US" altLang="en-US"/>
          </a:p>
        </p:txBody>
      </p:sp>
    </p:spTree>
    <p:extLst>
      <p:ext uri="{BB962C8B-B14F-4D97-AF65-F5344CB8AC3E}">
        <p14:creationId xmlns:p14="http://schemas.microsoft.com/office/powerpoint/2010/main" val="2655445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AB1FEE-2740-FBFF-1369-934CD2538A20}"/>
              </a:ext>
            </a:extLst>
          </p:cNvPr>
          <p:cNvSpPr>
            <a:spLocks noGrp="1"/>
          </p:cNvSpPr>
          <p:nvPr>
            <p:ph type="dt" idx="10"/>
          </p:nvPr>
        </p:nvSpPr>
        <p:spPr/>
        <p:txBody>
          <a:bodyPr/>
          <a:lstStyle>
            <a:lvl1pPr>
              <a:defRPr/>
            </a:lvl1pPr>
          </a:lstStyle>
          <a:p>
            <a:pPr>
              <a:defRPr/>
            </a:pPr>
            <a:r>
              <a:rPr lang="en-US" altLang="en-US"/>
              <a:t>10/8/24</a:t>
            </a:r>
          </a:p>
        </p:txBody>
      </p:sp>
      <p:sp>
        <p:nvSpPr>
          <p:cNvPr id="4" name="Slide Number Placeholder 3">
            <a:extLst>
              <a:ext uri="{FF2B5EF4-FFF2-40B4-BE49-F238E27FC236}">
                <a16:creationId xmlns:a16="http://schemas.microsoft.com/office/drawing/2014/main" id="{64CC912E-683A-0145-FCD2-78F0D58A1650}"/>
              </a:ext>
            </a:extLst>
          </p:cNvPr>
          <p:cNvSpPr>
            <a:spLocks noGrp="1"/>
          </p:cNvSpPr>
          <p:nvPr>
            <p:ph type="sldNum" idx="11"/>
          </p:nvPr>
        </p:nvSpPr>
        <p:spPr/>
        <p:txBody>
          <a:bodyPr/>
          <a:lstStyle>
            <a:lvl1pPr>
              <a:defRPr smtClean="0"/>
            </a:lvl1pPr>
          </a:lstStyle>
          <a:p>
            <a:pPr>
              <a:defRPr/>
            </a:pPr>
            <a:fld id="{24A3AD3B-EC01-4867-AF1A-CF18CAE9607D}" type="slidenum">
              <a:rPr lang="en-US" altLang="en-US"/>
              <a:pPr>
                <a:defRPr/>
              </a:pPr>
              <a:t>‹#›</a:t>
            </a:fld>
            <a:endParaRPr lang="en-US" altLang="en-US"/>
          </a:p>
        </p:txBody>
      </p:sp>
    </p:spTree>
    <p:extLst>
      <p:ext uri="{BB962C8B-B14F-4D97-AF65-F5344CB8AC3E}">
        <p14:creationId xmlns:p14="http://schemas.microsoft.com/office/powerpoint/2010/main" val="213979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E425E4-3934-B408-E283-D4497C6F5911}"/>
              </a:ext>
            </a:extLst>
          </p:cNvPr>
          <p:cNvSpPr>
            <a:spLocks noGrp="1"/>
          </p:cNvSpPr>
          <p:nvPr>
            <p:ph type="dt" idx="10"/>
          </p:nvPr>
        </p:nvSpPr>
        <p:spPr/>
        <p:txBody>
          <a:bodyPr/>
          <a:lstStyle>
            <a:lvl1pPr>
              <a:defRPr/>
            </a:lvl1pPr>
          </a:lstStyle>
          <a:p>
            <a:pPr>
              <a:defRPr/>
            </a:pPr>
            <a:r>
              <a:rPr lang="en-US" altLang="en-US"/>
              <a:t>10/8/24</a:t>
            </a:r>
          </a:p>
        </p:txBody>
      </p:sp>
      <p:sp>
        <p:nvSpPr>
          <p:cNvPr id="3" name="Slide Number Placeholder 2">
            <a:extLst>
              <a:ext uri="{FF2B5EF4-FFF2-40B4-BE49-F238E27FC236}">
                <a16:creationId xmlns:a16="http://schemas.microsoft.com/office/drawing/2014/main" id="{A57D3776-E7B0-EBA7-A612-F6C1B17F5719}"/>
              </a:ext>
            </a:extLst>
          </p:cNvPr>
          <p:cNvSpPr>
            <a:spLocks noGrp="1"/>
          </p:cNvSpPr>
          <p:nvPr>
            <p:ph type="sldNum" idx="11"/>
          </p:nvPr>
        </p:nvSpPr>
        <p:spPr/>
        <p:txBody>
          <a:bodyPr/>
          <a:lstStyle>
            <a:lvl1pPr>
              <a:defRPr smtClean="0"/>
            </a:lvl1pPr>
          </a:lstStyle>
          <a:p>
            <a:pPr>
              <a:defRPr/>
            </a:pPr>
            <a:fld id="{DAC9DC20-8271-4476-ADEE-C4A48C0697CA}" type="slidenum">
              <a:rPr lang="en-US" altLang="en-US"/>
              <a:pPr>
                <a:defRPr/>
              </a:pPr>
              <a:t>‹#›</a:t>
            </a:fld>
            <a:endParaRPr lang="en-US" altLang="en-US"/>
          </a:p>
        </p:txBody>
      </p:sp>
    </p:spTree>
    <p:extLst>
      <p:ext uri="{BB962C8B-B14F-4D97-AF65-F5344CB8AC3E}">
        <p14:creationId xmlns:p14="http://schemas.microsoft.com/office/powerpoint/2010/main" val="3337048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3599F7-10C3-7ED0-0357-5A9512F6085E}"/>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ED7349F7-0495-67B7-71C2-9E1DD36C38C0}"/>
              </a:ext>
            </a:extLst>
          </p:cNvPr>
          <p:cNvSpPr>
            <a:spLocks noGrp="1"/>
          </p:cNvSpPr>
          <p:nvPr>
            <p:ph type="sldNum" idx="11"/>
          </p:nvPr>
        </p:nvSpPr>
        <p:spPr/>
        <p:txBody>
          <a:bodyPr/>
          <a:lstStyle>
            <a:lvl1pPr>
              <a:defRPr smtClean="0"/>
            </a:lvl1pPr>
          </a:lstStyle>
          <a:p>
            <a:pPr>
              <a:defRPr/>
            </a:pPr>
            <a:fld id="{AA69C934-902F-49AA-B1D7-5B0043F8BCF1}" type="slidenum">
              <a:rPr lang="en-US" altLang="en-US"/>
              <a:pPr>
                <a:defRPr/>
              </a:pPr>
              <a:t>‹#›</a:t>
            </a:fld>
            <a:endParaRPr lang="en-US" altLang="en-US"/>
          </a:p>
        </p:txBody>
      </p:sp>
    </p:spTree>
    <p:extLst>
      <p:ext uri="{BB962C8B-B14F-4D97-AF65-F5344CB8AC3E}">
        <p14:creationId xmlns:p14="http://schemas.microsoft.com/office/powerpoint/2010/main" val="3752789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61E285-1C8D-A8CA-86BA-C1719435D72F}"/>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35435DC7-099C-2137-1DA5-0926D73D6339}"/>
              </a:ext>
            </a:extLst>
          </p:cNvPr>
          <p:cNvSpPr>
            <a:spLocks noGrp="1"/>
          </p:cNvSpPr>
          <p:nvPr>
            <p:ph type="sldNum" idx="11"/>
          </p:nvPr>
        </p:nvSpPr>
        <p:spPr/>
        <p:txBody>
          <a:bodyPr/>
          <a:lstStyle>
            <a:lvl1pPr>
              <a:defRPr smtClean="0"/>
            </a:lvl1pPr>
          </a:lstStyle>
          <a:p>
            <a:pPr>
              <a:defRPr/>
            </a:pPr>
            <a:fld id="{8E684760-E601-4807-BA3B-6864511D07A9}" type="slidenum">
              <a:rPr lang="en-US" altLang="en-US"/>
              <a:pPr>
                <a:defRPr/>
              </a:pPr>
              <a:t>‹#›</a:t>
            </a:fld>
            <a:endParaRPr lang="en-US" altLang="en-US"/>
          </a:p>
        </p:txBody>
      </p:sp>
    </p:spTree>
    <p:extLst>
      <p:ext uri="{BB962C8B-B14F-4D97-AF65-F5344CB8AC3E}">
        <p14:creationId xmlns:p14="http://schemas.microsoft.com/office/powerpoint/2010/main" val="3992711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5C0CB4-E0D4-FA11-A8D9-1D103E929848}"/>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ED58F1B8-932B-202D-89F1-B1827C57359B}"/>
              </a:ext>
            </a:extLst>
          </p:cNvPr>
          <p:cNvSpPr>
            <a:spLocks noGrp="1"/>
          </p:cNvSpPr>
          <p:nvPr>
            <p:ph type="sldNum" idx="11"/>
          </p:nvPr>
        </p:nvSpPr>
        <p:spPr/>
        <p:txBody>
          <a:bodyPr/>
          <a:lstStyle>
            <a:lvl1pPr>
              <a:defRPr smtClean="0"/>
            </a:lvl1pPr>
          </a:lstStyle>
          <a:p>
            <a:pPr>
              <a:defRPr/>
            </a:pPr>
            <a:fld id="{F0037C57-2CCD-45C4-8DD2-2E6654323639}" type="slidenum">
              <a:rPr lang="en-US" altLang="en-US"/>
              <a:pPr>
                <a:defRPr/>
              </a:pPr>
              <a:t>‹#›</a:t>
            </a:fld>
            <a:endParaRPr lang="en-US" altLang="en-US"/>
          </a:p>
        </p:txBody>
      </p:sp>
    </p:spTree>
    <p:extLst>
      <p:ext uri="{BB962C8B-B14F-4D97-AF65-F5344CB8AC3E}">
        <p14:creationId xmlns:p14="http://schemas.microsoft.com/office/powerpoint/2010/main" val="350761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22363"/>
            <a:ext cx="2741613" cy="5006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22363"/>
            <a:ext cx="8077200" cy="5006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D41D64-C459-6237-2EF3-5E9B14E880CD}"/>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DF28743F-DBC5-31C4-DDE6-11561305D51F}"/>
              </a:ext>
            </a:extLst>
          </p:cNvPr>
          <p:cNvSpPr>
            <a:spLocks noGrp="1"/>
          </p:cNvSpPr>
          <p:nvPr>
            <p:ph type="sldNum" idx="11"/>
          </p:nvPr>
        </p:nvSpPr>
        <p:spPr/>
        <p:txBody>
          <a:bodyPr/>
          <a:lstStyle>
            <a:lvl1pPr>
              <a:defRPr smtClean="0"/>
            </a:lvl1pPr>
          </a:lstStyle>
          <a:p>
            <a:pPr>
              <a:defRPr/>
            </a:pPr>
            <a:fld id="{B37922C0-E84B-46DB-9035-6035F734E822}" type="slidenum">
              <a:rPr lang="en-US" altLang="en-US"/>
              <a:pPr>
                <a:defRPr/>
              </a:pPr>
              <a:t>‹#›</a:t>
            </a:fld>
            <a:endParaRPr lang="en-US" altLang="en-US"/>
          </a:p>
        </p:txBody>
      </p:sp>
    </p:spTree>
    <p:extLst>
      <p:ext uri="{BB962C8B-B14F-4D97-AF65-F5344CB8AC3E}">
        <p14:creationId xmlns:p14="http://schemas.microsoft.com/office/powerpoint/2010/main" val="3448289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0" y="1122363"/>
            <a:ext cx="9142413" cy="2386012"/>
          </a:xfrm>
        </p:spPr>
        <p:txBody>
          <a:bodyPr/>
          <a:lstStyle/>
          <a:p>
            <a:r>
              <a:rPr lang="en-US"/>
              <a:t>Click to edit Master title style</a:t>
            </a:r>
          </a:p>
        </p:txBody>
      </p:sp>
      <p:sp>
        <p:nvSpPr>
          <p:cNvPr id="3" name="Date Placeholder 2">
            <a:extLst>
              <a:ext uri="{FF2B5EF4-FFF2-40B4-BE49-F238E27FC236}">
                <a16:creationId xmlns:a16="http://schemas.microsoft.com/office/drawing/2014/main" id="{FB09AFA8-3180-5589-8C42-2BB18F3AF03C}"/>
              </a:ext>
            </a:extLst>
          </p:cNvPr>
          <p:cNvSpPr>
            <a:spLocks noGrp="1"/>
          </p:cNvSpPr>
          <p:nvPr>
            <p:ph type="dt" idx="10"/>
          </p:nvPr>
        </p:nvSpPr>
        <p:spPr/>
        <p:txBody>
          <a:bodyPr/>
          <a:lstStyle>
            <a:lvl1pPr>
              <a:defRPr/>
            </a:lvl1pPr>
          </a:lstStyle>
          <a:p>
            <a:pPr>
              <a:defRPr/>
            </a:pPr>
            <a:r>
              <a:rPr lang="en-US" altLang="en-US"/>
              <a:t>10/8/24</a:t>
            </a:r>
          </a:p>
        </p:txBody>
      </p:sp>
      <p:sp>
        <p:nvSpPr>
          <p:cNvPr id="4" name="Slide Number Placeholder 3">
            <a:extLst>
              <a:ext uri="{FF2B5EF4-FFF2-40B4-BE49-F238E27FC236}">
                <a16:creationId xmlns:a16="http://schemas.microsoft.com/office/drawing/2014/main" id="{10730C77-18A2-D042-7F3B-66B0AF411E8B}"/>
              </a:ext>
            </a:extLst>
          </p:cNvPr>
          <p:cNvSpPr>
            <a:spLocks noGrp="1"/>
          </p:cNvSpPr>
          <p:nvPr>
            <p:ph type="sldNum" idx="11"/>
          </p:nvPr>
        </p:nvSpPr>
        <p:spPr/>
        <p:txBody>
          <a:bodyPr/>
          <a:lstStyle>
            <a:lvl1pPr>
              <a:defRPr smtClean="0"/>
            </a:lvl1pPr>
          </a:lstStyle>
          <a:p>
            <a:pPr>
              <a:defRPr/>
            </a:pPr>
            <a:fld id="{1F99CE9B-F2A7-41F9-A779-B7B555EC5686}" type="slidenum">
              <a:rPr lang="en-US" altLang="en-US"/>
              <a:pPr>
                <a:defRPr/>
              </a:pPr>
              <a:t>‹#›</a:t>
            </a:fld>
            <a:endParaRPr lang="en-US" altLang="en-US"/>
          </a:p>
        </p:txBody>
      </p:sp>
    </p:spTree>
    <p:extLst>
      <p:ext uri="{BB962C8B-B14F-4D97-AF65-F5344CB8AC3E}">
        <p14:creationId xmlns:p14="http://schemas.microsoft.com/office/powerpoint/2010/main" val="2453174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A7209FC9-325F-6298-AF18-F166E037C607}"/>
              </a:ext>
            </a:extLst>
          </p:cNvPr>
          <p:cNvSpPr>
            <a:spLocks noGrp="1" noChangeArrowheads="1"/>
          </p:cNvSpPr>
          <p:nvPr>
            <p:ph type="title"/>
          </p:nvPr>
        </p:nvSpPr>
        <p:spPr bwMode="auto">
          <a:xfrm>
            <a:off x="1524000" y="1122363"/>
            <a:ext cx="9142413" cy="2386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b" anchorCtr="0" compatLnSpc="1">
            <a:prstTxWarp prst="textNoShape">
              <a:avLst/>
            </a:prstTxWarp>
          </a:bodyPr>
          <a:lstStyle/>
          <a:p>
            <a:pPr lvl="0"/>
            <a:r>
              <a:rPr lang="en-GB" altLang="en-US"/>
              <a:t>Click to edit the title text formatClick to edit Master title style</a:t>
            </a:r>
          </a:p>
        </p:txBody>
      </p:sp>
      <p:sp>
        <p:nvSpPr>
          <p:cNvPr id="2" name="Rectangle 2">
            <a:extLst>
              <a:ext uri="{FF2B5EF4-FFF2-40B4-BE49-F238E27FC236}">
                <a16:creationId xmlns:a16="http://schemas.microsoft.com/office/drawing/2014/main" id="{A948BE92-2FC4-E304-E528-7A3D7D4F016C}"/>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n-lt"/>
                <a:cs typeface="Lucida Sans Unicode" panose="020B0602030504020204" pitchFamily="34" charset="0"/>
              </a:defRPr>
            </a:lvl1pPr>
          </a:lstStyle>
          <a:p>
            <a:pPr>
              <a:defRPr/>
            </a:pPr>
            <a:r>
              <a:rPr lang="en-US" altLang="en-US"/>
              <a:t>10/8/24</a:t>
            </a:r>
          </a:p>
        </p:txBody>
      </p:sp>
      <p:sp>
        <p:nvSpPr>
          <p:cNvPr id="1028" name="Text Box 3">
            <a:extLst>
              <a:ext uri="{FF2B5EF4-FFF2-40B4-BE49-F238E27FC236}">
                <a16:creationId xmlns:a16="http://schemas.microsoft.com/office/drawing/2014/main" id="{237DD939-0B43-0B6C-CF87-0F764BA492B5}"/>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sp>
        <p:nvSpPr>
          <p:cNvPr id="3" name="Rectangle 4">
            <a:extLst>
              <a:ext uri="{FF2B5EF4-FFF2-40B4-BE49-F238E27FC236}">
                <a16:creationId xmlns:a16="http://schemas.microsoft.com/office/drawing/2014/main" id="{78513224-2F0F-B5DA-59F1-639A9E570C09}"/>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n-lt"/>
                <a:cs typeface="Lucida Sans Unicode" panose="020B0602030504020204" pitchFamily="34" charset="0"/>
              </a:defRPr>
            </a:lvl1pPr>
          </a:lstStyle>
          <a:p>
            <a:pPr>
              <a:defRPr/>
            </a:pPr>
            <a:fld id="{84DD01DC-F6BB-4FBE-B608-568065013CFA}" type="slidenum">
              <a:rPr lang="en-US" altLang="en-US"/>
              <a:pPr>
                <a:defRPr/>
              </a:pPr>
              <a:t>‹#›</a:t>
            </a:fld>
            <a:endParaRPr lang="en-US" altLang="en-US"/>
          </a:p>
        </p:txBody>
      </p:sp>
      <p:sp>
        <p:nvSpPr>
          <p:cNvPr id="1030" name="Rectangle 5">
            <a:extLst>
              <a:ext uri="{FF2B5EF4-FFF2-40B4-BE49-F238E27FC236}">
                <a16:creationId xmlns:a16="http://schemas.microsoft.com/office/drawing/2014/main" id="{D7DB0485-5954-3394-877A-21F5C306C072}"/>
              </a:ext>
            </a:extLst>
          </p:cNvPr>
          <p:cNvSpPr>
            <a:spLocks noGrp="1" noChangeArrowheads="1"/>
          </p:cNvSpPr>
          <p:nvPr>
            <p:ph type="body" idx="1"/>
          </p:nvPr>
        </p:nvSpPr>
        <p:spPr bwMode="auto">
          <a:xfrm>
            <a:off x="609600" y="1604963"/>
            <a:ext cx="109712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ftr="0"/>
  <p:txStyles>
    <p:titleStyle>
      <a:lvl1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2pPr>
      <a:lvl3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3pPr>
      <a:lvl4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4pPr>
      <a:lvl5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5pPr>
      <a:lvl6pPr marL="25146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92000"/>
        </a:lnSpc>
        <a:spcBef>
          <a:spcPct val="0"/>
        </a:spcBef>
        <a:spcAft>
          <a:spcPts val="1425"/>
        </a:spcAft>
        <a:buClr>
          <a:srgbClr val="000000"/>
        </a:buClr>
        <a:buSzPct val="100000"/>
        <a:buFont typeface="Times New Roman" panose="02020603050405020304" pitchFamily="18" charset="0"/>
        <a:defRPr sz="2800" kern="1200">
          <a:solidFill>
            <a:srgbClr val="000000"/>
          </a:solidFill>
          <a:latin typeface="+mn-lt"/>
          <a:ea typeface="+mn-ea"/>
          <a:cs typeface="+mn-cs"/>
        </a:defRPr>
      </a:lvl1pPr>
      <a:lvl2pPr marL="742950" indent="-285750" algn="l" defTabSz="457200" rtl="0" eaLnBrk="0" fontAlgn="base" hangingPunct="0">
        <a:lnSpc>
          <a:spcPct val="92000"/>
        </a:lnSpc>
        <a:spcBef>
          <a:spcPct val="0"/>
        </a:spcBef>
        <a:spcAft>
          <a:spcPts val="1138"/>
        </a:spcAft>
        <a:buClr>
          <a:srgbClr val="000000"/>
        </a:buClr>
        <a:buSzPct val="100000"/>
        <a:buFont typeface="Times New Roman" panose="02020603050405020304" pitchFamily="18" charset="0"/>
        <a:defRPr sz="2000" kern="1200">
          <a:solidFill>
            <a:srgbClr val="000000"/>
          </a:solidFill>
          <a:latin typeface="+mn-lt"/>
          <a:ea typeface="+mn-ea"/>
          <a:cs typeface="+mn-cs"/>
        </a:defRPr>
      </a:lvl2pPr>
      <a:lvl3pPr marL="1143000" indent="-228600" algn="l" defTabSz="457200" rtl="0" eaLnBrk="0" fontAlgn="base" hangingPunct="0">
        <a:lnSpc>
          <a:spcPct val="92000"/>
        </a:lnSpc>
        <a:spcBef>
          <a:spcPct val="0"/>
        </a:spcBef>
        <a:spcAft>
          <a:spcPts val="850"/>
        </a:spcAft>
        <a:buClr>
          <a:srgbClr val="000000"/>
        </a:buClr>
        <a:buSzPct val="100000"/>
        <a:buFont typeface="Times New Roman" panose="02020603050405020304" pitchFamily="18" charset="0"/>
        <a:defRPr kern="1200">
          <a:solidFill>
            <a:srgbClr val="000000"/>
          </a:solidFill>
          <a:latin typeface="+mn-lt"/>
          <a:ea typeface="+mn-ea"/>
          <a:cs typeface="+mn-cs"/>
        </a:defRPr>
      </a:lvl3pPr>
      <a:lvl4pPr marL="1600200" indent="-228600" algn="l" defTabSz="457200" rtl="0" eaLnBrk="0" fontAlgn="base" hangingPunct="0">
        <a:lnSpc>
          <a:spcPct val="92000"/>
        </a:lnSpc>
        <a:spcBef>
          <a:spcPct val="0"/>
        </a:spcBef>
        <a:spcAft>
          <a:spcPts val="575"/>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57200" rtl="0" eaLnBrk="0" fontAlgn="base" hangingPunct="0">
        <a:lnSpc>
          <a:spcPct val="92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2DD2319E-B85C-A8D3-CD8F-76F81B5EBC83}"/>
              </a:ext>
            </a:extLst>
          </p:cNvPr>
          <p:cNvSpPr>
            <a:spLocks noChangeArrowheads="1"/>
          </p:cNvSpPr>
          <p:nvPr/>
        </p:nvSpPr>
        <p:spPr bwMode="auto">
          <a:xfrm>
            <a:off x="1912938" y="369888"/>
            <a:ext cx="2463800" cy="1339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endParaRPr lang="en-US" altLang="en-US" b="1">
              <a:solidFill>
                <a:srgbClr val="000000"/>
              </a:solidFill>
              <a:latin typeface="Calibri" panose="020F0502020204030204" pitchFamily="34" charset="0"/>
              <a:cs typeface="Calibri" panose="020F0502020204030204" pitchFamily="34" charset="0"/>
            </a:endParaRPr>
          </a:p>
          <a:p>
            <a:pPr eaLnBrk="1" hangingPunct="1">
              <a:lnSpc>
                <a:spcPct val="100000"/>
              </a:lnSpc>
            </a:pPr>
            <a:endParaRPr lang="en-US" altLang="en-US" sz="3200" b="1">
              <a:solidFill>
                <a:srgbClr val="000000"/>
              </a:solidFill>
              <a:latin typeface="Calibri" panose="020F0502020204030204" pitchFamily="34" charset="0"/>
              <a:cs typeface="Calibri" panose="020F0502020204030204" pitchFamily="34" charset="0"/>
            </a:endParaRPr>
          </a:p>
          <a:p>
            <a:pPr eaLnBrk="1" hangingPunct="1">
              <a:lnSpc>
                <a:spcPct val="100000"/>
              </a:lnSpc>
            </a:pPr>
            <a:r>
              <a:rPr lang="en-US" altLang="en-US" sz="3200" b="1">
                <a:solidFill>
                  <a:srgbClr val="000000"/>
                </a:solidFill>
                <a:latin typeface="Calibri" panose="020F0502020204030204" pitchFamily="34" charset="0"/>
                <a:cs typeface="Calibri" panose="020F0502020204030204" pitchFamily="34" charset="0"/>
              </a:rPr>
              <a:t>Virtualization</a:t>
            </a:r>
          </a:p>
        </p:txBody>
      </p:sp>
      <p:sp>
        <p:nvSpPr>
          <p:cNvPr id="15363" name="Rectangle 2">
            <a:extLst>
              <a:ext uri="{FF2B5EF4-FFF2-40B4-BE49-F238E27FC236}">
                <a16:creationId xmlns:a16="http://schemas.microsoft.com/office/drawing/2014/main" id="{CECB4D95-9B41-1396-F6EC-DFE8A36193BC}"/>
              </a:ext>
            </a:extLst>
          </p:cNvPr>
          <p:cNvSpPr>
            <a:spLocks noChangeArrowheads="1"/>
          </p:cNvSpPr>
          <p:nvPr/>
        </p:nvSpPr>
        <p:spPr bwMode="auto">
          <a:xfrm>
            <a:off x="3633788" y="1828800"/>
            <a:ext cx="3979862" cy="2651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marL="285750" indent="-284163">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Calibri" panose="020F0502020204030204" pitchFamily="34" charset="0"/>
              </a:rPr>
              <a:t>What will we learn?</a:t>
            </a:r>
          </a:p>
          <a:p>
            <a:pPr eaLnBrk="1" hangingPunct="1">
              <a:lnSpc>
                <a:spcPct val="100000"/>
              </a:lnSpc>
            </a:pPr>
            <a:endParaRPr lang="en-US" altLang="en-US" sz="2400">
              <a:solidFill>
                <a:srgbClr val="000000"/>
              </a:solidFill>
              <a:latin typeface="Calibri" panose="020F0502020204030204" pitchFamily="34" charset="0"/>
            </a:endParaRPr>
          </a:p>
          <a:p>
            <a:pPr eaLnBrk="1" hangingPunct="1">
              <a:lnSpc>
                <a:spcPct val="100000"/>
              </a:lnSpc>
              <a:buSzPct val="45000"/>
              <a:buFont typeface="Arial" panose="020B0604020202020204" pitchFamily="34" charset="0"/>
              <a:buChar char="•"/>
            </a:pPr>
            <a:r>
              <a:rPr lang="en-US" altLang="en-US" sz="2400">
                <a:solidFill>
                  <a:srgbClr val="000000"/>
                </a:solidFill>
                <a:latin typeface="Calibri" panose="020F0502020204030204" pitchFamily="34" charset="0"/>
              </a:rPr>
              <a:t>What is it?</a:t>
            </a:r>
          </a:p>
          <a:p>
            <a:pPr eaLnBrk="1" hangingPunct="1">
              <a:lnSpc>
                <a:spcPct val="100000"/>
              </a:lnSpc>
              <a:buSzPct val="45000"/>
              <a:buFont typeface="Arial" panose="020B0604020202020204" pitchFamily="34" charset="0"/>
              <a:buChar char="•"/>
            </a:pPr>
            <a:r>
              <a:rPr lang="en-US" altLang="en-US" sz="2400">
                <a:solidFill>
                  <a:srgbClr val="000000"/>
                </a:solidFill>
                <a:latin typeface="Calibri" panose="020F0502020204030204" pitchFamily="34" charset="0"/>
              </a:rPr>
              <a:t>How does it work?</a:t>
            </a:r>
          </a:p>
          <a:p>
            <a:pPr eaLnBrk="1" hangingPunct="1">
              <a:lnSpc>
                <a:spcPct val="100000"/>
              </a:lnSpc>
              <a:buSzPct val="45000"/>
              <a:buFont typeface="Arial" panose="020B0604020202020204" pitchFamily="34" charset="0"/>
              <a:buChar char="•"/>
            </a:pPr>
            <a:r>
              <a:rPr lang="en-US" altLang="en-US" sz="2400">
                <a:solidFill>
                  <a:srgbClr val="000000"/>
                </a:solidFill>
                <a:latin typeface="Calibri" panose="020F0502020204030204" pitchFamily="34" charset="0"/>
              </a:rPr>
              <a:t>What are the requirements?</a:t>
            </a:r>
          </a:p>
          <a:p>
            <a:pPr eaLnBrk="1" hangingPunct="1">
              <a:lnSpc>
                <a:spcPct val="100000"/>
              </a:lnSpc>
              <a:buSzPct val="45000"/>
              <a:buFont typeface="Arial" panose="020B0604020202020204" pitchFamily="34" charset="0"/>
              <a:buChar char="•"/>
            </a:pPr>
            <a:r>
              <a:rPr lang="en-US" altLang="en-US" sz="2400">
                <a:solidFill>
                  <a:srgbClr val="000000"/>
                </a:solidFill>
                <a:latin typeface="Calibri" panose="020F0502020204030204" pitchFamily="34" charset="0"/>
              </a:rPr>
              <a:t>Pros and Cons</a:t>
            </a:r>
          </a:p>
          <a:p>
            <a:pPr eaLnBrk="1" hangingPunct="1">
              <a:lnSpc>
                <a:spcPct val="100000"/>
              </a:lnSpc>
              <a:buSzPct val="45000"/>
              <a:buFont typeface="Arial" panose="020B0604020202020204" pitchFamily="34" charset="0"/>
              <a:buChar char="•"/>
            </a:pPr>
            <a:r>
              <a:rPr lang="en-US" altLang="en-US" sz="2400">
                <a:solidFill>
                  <a:srgbClr val="000000"/>
                </a:solidFill>
                <a:latin typeface="Calibri" panose="020F0502020204030204" pitchFamily="34" charset="0"/>
              </a:rPr>
              <a:t>Types and terms</a:t>
            </a:r>
          </a:p>
        </p:txBody>
      </p:sp>
      <p:sp>
        <p:nvSpPr>
          <p:cNvPr id="15364" name="Rectangle 3">
            <a:extLst>
              <a:ext uri="{FF2B5EF4-FFF2-40B4-BE49-F238E27FC236}">
                <a16:creationId xmlns:a16="http://schemas.microsoft.com/office/drawing/2014/main" id="{E55D426E-8B79-1491-C8CE-C5B4AA4D43EC}"/>
              </a:ext>
            </a:extLst>
          </p:cNvPr>
          <p:cNvSpPr>
            <a:spLocks noChangeArrowheads="1"/>
          </p:cNvSpPr>
          <p:nvPr/>
        </p:nvSpPr>
        <p:spPr bwMode="auto">
          <a:xfrm>
            <a:off x="8255000" y="292100"/>
            <a:ext cx="27463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Section 509 of your Task list</a:t>
            </a:r>
          </a:p>
        </p:txBody>
      </p:sp>
      <p:graphicFrame>
        <p:nvGraphicFramePr>
          <p:cNvPr id="15365" name="Object 4">
            <a:extLst>
              <a:ext uri="{FF2B5EF4-FFF2-40B4-BE49-F238E27FC236}">
                <a16:creationId xmlns:a16="http://schemas.microsoft.com/office/drawing/2014/main" id="{3C0D611B-238C-F652-4B60-1698FCAF7A46}"/>
              </a:ext>
            </a:extLst>
          </p:cNvPr>
          <p:cNvGraphicFramePr>
            <a:graphicFrameLocks noChangeAspect="1"/>
          </p:cNvGraphicFramePr>
          <p:nvPr/>
        </p:nvGraphicFramePr>
        <p:xfrm>
          <a:off x="-1463675" y="-346075"/>
          <a:ext cx="6119813" cy="1077913"/>
        </p:xfrm>
        <a:graphic>
          <a:graphicData uri="http://schemas.openxmlformats.org/presentationml/2006/ole">
            <mc:AlternateContent xmlns:mc="http://schemas.openxmlformats.org/markup-compatibility/2006">
              <mc:Choice xmlns:v="urn:schemas-microsoft-com:vml" Requires="v">
                <p:oleObj r:id="rId3" imgW="6115320" imgH="1076760" progId="">
                  <p:embed/>
                </p:oleObj>
              </mc:Choice>
              <mc:Fallback>
                <p:oleObj r:id="rId3" imgW="6115320" imgH="107676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3675" y="-346075"/>
                        <a:ext cx="6119813" cy="10779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6" name="TextBox 1">
            <a:extLst>
              <a:ext uri="{FF2B5EF4-FFF2-40B4-BE49-F238E27FC236}">
                <a16:creationId xmlns:a16="http://schemas.microsoft.com/office/drawing/2014/main" id="{881F9B02-EA48-1324-2199-7976E7C3F333}"/>
              </a:ext>
            </a:extLst>
          </p:cNvPr>
          <p:cNvSpPr txBox="1">
            <a:spLocks noChangeArrowheads="1"/>
          </p:cNvSpPr>
          <p:nvPr/>
        </p:nvSpPr>
        <p:spPr bwMode="auto">
          <a:xfrm>
            <a:off x="304800" y="2590800"/>
            <a:ext cx="28956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a:t>Virtualization Review</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909E8617-5DBA-72A1-DBF0-1E38FB2CD00B}"/>
              </a:ext>
            </a:extLst>
          </p:cNvPr>
          <p:cNvSpPr>
            <a:spLocks noChangeArrowheads="1"/>
          </p:cNvSpPr>
          <p:nvPr/>
        </p:nvSpPr>
        <p:spPr bwMode="auto">
          <a:xfrm>
            <a:off x="430213" y="561975"/>
            <a:ext cx="11201400" cy="493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algn="ctr" eaLnBrk="1" hangingPunct="1">
              <a:lnSpc>
                <a:spcPct val="100000"/>
              </a:lnSpc>
            </a:pPr>
            <a:r>
              <a:rPr lang="en-US" altLang="en-US" sz="2400" b="1">
                <a:solidFill>
                  <a:srgbClr val="000000"/>
                </a:solidFill>
                <a:latin typeface="Calibri" panose="020F0502020204030204" pitchFamily="34" charset="0"/>
              </a:rPr>
              <a:t>What is it?</a:t>
            </a:r>
          </a:p>
          <a:p>
            <a:pPr eaLnBrk="1" hangingPunct="1">
              <a:lnSpc>
                <a:spcPct val="100000"/>
              </a:lnSpc>
            </a:pPr>
            <a:r>
              <a:rPr lang="en-US" altLang="en-US">
                <a:solidFill>
                  <a:srgbClr val="000000"/>
                </a:solidFill>
                <a:latin typeface="Calibri" panose="020F0502020204030204" pitchFamily="34" charset="0"/>
              </a:rPr>
              <a:t>Virtualization involves the use of a special software that creates an environment in which you can setup virtual computer systems that act like physical computers. These virtual systems are called </a:t>
            </a:r>
            <a:r>
              <a:rPr lang="en-US" altLang="en-US" b="1">
                <a:solidFill>
                  <a:srgbClr val="000000"/>
                </a:solidFill>
                <a:latin typeface="Calibri" panose="020F0502020204030204" pitchFamily="34" charset="0"/>
              </a:rPr>
              <a:t>VM (virtual machines) </a:t>
            </a:r>
            <a:r>
              <a:rPr lang="en-US" altLang="en-US">
                <a:solidFill>
                  <a:srgbClr val="000000"/>
                </a:solidFill>
                <a:latin typeface="Calibri" panose="020F0502020204030204" pitchFamily="34" charset="0"/>
              </a:rPr>
              <a:t>and the software that creates and manages the environments are called</a:t>
            </a:r>
            <a:r>
              <a:rPr lang="en-US" altLang="en-US" b="1">
                <a:solidFill>
                  <a:srgbClr val="000000"/>
                </a:solidFill>
                <a:latin typeface="Calibri" panose="020F0502020204030204" pitchFamily="34" charset="0"/>
              </a:rPr>
              <a:t> hypervisors. </a:t>
            </a:r>
          </a:p>
          <a:p>
            <a:pPr eaLnBrk="1" hangingPunct="1">
              <a:lnSpc>
                <a:spcPct val="100000"/>
              </a:lnSpc>
            </a:pPr>
            <a:endParaRPr lang="en-US" altLang="en-US" b="1">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There a number of popular hypervisors being used today including: VMware (Workstation, ESX), Hyper-V (Microsoft), VirtualBox (Oracle), XEN (open source), and others.</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a:solidFill>
                <a:srgbClr val="000000"/>
              </a:solidFill>
              <a:latin typeface="Calibri" panose="020F0502020204030204" pitchFamily="34" charset="0"/>
            </a:endParaRPr>
          </a:p>
          <a:p>
            <a:pPr algn="ctr" eaLnBrk="1" hangingPunct="1">
              <a:lnSpc>
                <a:spcPct val="100000"/>
              </a:lnSpc>
            </a:pPr>
            <a:r>
              <a:rPr lang="en-US" altLang="en-US" sz="2400" b="1">
                <a:solidFill>
                  <a:srgbClr val="000000"/>
                </a:solidFill>
                <a:latin typeface="Calibri" panose="020F0502020204030204" pitchFamily="34" charset="0"/>
              </a:rPr>
              <a:t>How does it work?</a:t>
            </a:r>
          </a:p>
          <a:p>
            <a:pPr eaLnBrk="1" hangingPunct="1">
              <a:lnSpc>
                <a:spcPct val="100000"/>
              </a:lnSpc>
            </a:pPr>
            <a:r>
              <a:rPr lang="en-US" altLang="en-US">
                <a:solidFill>
                  <a:srgbClr val="000000"/>
                </a:solidFill>
                <a:latin typeface="Calibri" panose="020F0502020204030204" pitchFamily="34" charset="0"/>
              </a:rPr>
              <a:t>The hypervisor software works with your operating system and hardware (</a:t>
            </a:r>
            <a:r>
              <a:rPr lang="en-US" altLang="en-US" sz="1400">
                <a:solidFill>
                  <a:srgbClr val="000000"/>
                </a:solidFill>
                <a:latin typeface="Calibri" panose="020F0502020204030204" pitchFamily="34" charset="0"/>
              </a:rPr>
              <a:t>CPU, RAM, drives, video, network cards, etc.</a:t>
            </a:r>
            <a:r>
              <a:rPr lang="en-US" altLang="en-US">
                <a:solidFill>
                  <a:srgbClr val="000000"/>
                </a:solidFill>
                <a:latin typeface="Calibri" panose="020F0502020204030204" pitchFamily="34" charset="0"/>
              </a:rPr>
              <a:t>) and is used to create and manage your VMs. When you create a VM, you choose options/settings such as the amount of RAM and storage space to give it, what devices on the host computer it can use, networking options, etc. You must install an operating system in your virtual machine and any software you will need, just like on a real computer.</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The VM will run just like a real computer, people connecting to it (via the network), would have no idea that it is not an actual, physical computer.</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93DC9165-F33D-8D0C-1766-6BD623950A8C}"/>
              </a:ext>
            </a:extLst>
          </p:cNvPr>
          <p:cNvSpPr>
            <a:spLocks noChangeArrowheads="1"/>
          </p:cNvSpPr>
          <p:nvPr/>
        </p:nvSpPr>
        <p:spPr bwMode="auto">
          <a:xfrm>
            <a:off x="906463" y="712788"/>
            <a:ext cx="11166475" cy="3473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Calibri" panose="020F0502020204030204" pitchFamily="34" charset="0"/>
              </a:rPr>
              <a:t>Virtualization Types</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Full virtualization </a:t>
            </a:r>
            <a:r>
              <a:rPr lang="en-US" altLang="en-US">
                <a:solidFill>
                  <a:srgbClr val="000000"/>
                </a:solidFill>
                <a:latin typeface="Calibri" panose="020F0502020204030204" pitchFamily="34" charset="0"/>
              </a:rPr>
              <a:t>means that your VM is not using any real hardware. The hypervisor is creating virtual hardware for the VM to use. For instance, it will use a file on the host system that will act as a </a:t>
            </a:r>
            <a:r>
              <a:rPr lang="en-US" altLang="en-US" b="1">
                <a:solidFill>
                  <a:srgbClr val="000000"/>
                </a:solidFill>
                <a:latin typeface="Calibri" panose="020F0502020204030204" pitchFamily="34" charset="0"/>
              </a:rPr>
              <a:t>virtual hard disk (VHD)</a:t>
            </a:r>
            <a:r>
              <a:rPr lang="en-US" altLang="en-US">
                <a:solidFill>
                  <a:srgbClr val="000000"/>
                </a:solidFill>
                <a:latin typeface="Calibri" panose="020F0502020204030204" pitchFamily="34" charset="0"/>
              </a:rPr>
              <a:t>; you VM treats it like a real hard drive/does not know the difference.</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Partial virtualization </a:t>
            </a:r>
            <a:r>
              <a:rPr lang="en-US" altLang="en-US">
                <a:solidFill>
                  <a:srgbClr val="000000"/>
                </a:solidFill>
                <a:latin typeface="Calibri" panose="020F0502020204030204" pitchFamily="34" charset="0"/>
              </a:rPr>
              <a:t>means that some of the components that the VM uses are virtual and others are real. For instance, you could assign a real hard drive for the VM to use but it is also using a virtual CPU and network card.</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Para-virtualization</a:t>
            </a:r>
            <a:r>
              <a:rPr lang="en-US" altLang="en-US">
                <a:solidFill>
                  <a:srgbClr val="000000"/>
                </a:solidFill>
                <a:latin typeface="Calibri" panose="020F0502020204030204" pitchFamily="34" charset="0"/>
              </a:rPr>
              <a:t> means that VM is using real hardware instead of virtual. It is possible to assign a VM its own CPU, RAM, drives, network card, etc. This would be done on a server, where you have multiple CPUs, network cards, drives, etc.</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92D284BC-0105-CB82-CAE9-6B0EEC2DABDE}"/>
              </a:ext>
            </a:extLst>
          </p:cNvPr>
          <p:cNvSpPr>
            <a:spLocks noChangeArrowheads="1"/>
          </p:cNvSpPr>
          <p:nvPr/>
        </p:nvSpPr>
        <p:spPr bwMode="auto">
          <a:xfrm>
            <a:off x="522288" y="322263"/>
            <a:ext cx="1958975"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Calibri" panose="020F0502020204030204" pitchFamily="34" charset="0"/>
              </a:rPr>
              <a:t>Pros and Cons</a:t>
            </a:r>
          </a:p>
        </p:txBody>
      </p:sp>
      <p:sp>
        <p:nvSpPr>
          <p:cNvPr id="21507" name="Rectangle 2">
            <a:extLst>
              <a:ext uri="{FF2B5EF4-FFF2-40B4-BE49-F238E27FC236}">
                <a16:creationId xmlns:a16="http://schemas.microsoft.com/office/drawing/2014/main" id="{14E8CBC2-CD29-6B61-AB3D-CAE3CDA9624E}"/>
              </a:ext>
            </a:extLst>
          </p:cNvPr>
          <p:cNvSpPr>
            <a:spLocks noChangeArrowheads="1"/>
          </p:cNvSpPr>
          <p:nvPr/>
        </p:nvSpPr>
        <p:spPr bwMode="auto">
          <a:xfrm>
            <a:off x="263525" y="1169988"/>
            <a:ext cx="11842750" cy="4814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9pPr>
          </a:lstStyle>
          <a:p>
            <a:pPr algn="ctr" eaLnBrk="1" hangingPunct="1">
              <a:lnSpc>
                <a:spcPct val="100000"/>
              </a:lnSpc>
            </a:pPr>
            <a:r>
              <a:rPr lang="en-US" altLang="en-US" sz="2000" b="1" i="1">
                <a:solidFill>
                  <a:srgbClr val="000000"/>
                </a:solidFill>
                <a:latin typeface="Calibri" panose="020F0502020204030204" pitchFamily="34" charset="0"/>
              </a:rPr>
              <a:t>The Good</a:t>
            </a:r>
          </a:p>
          <a:p>
            <a:pPr eaLnBrk="1" hangingPunct="1">
              <a:lnSpc>
                <a:spcPct val="100000"/>
              </a:lnSpc>
            </a:pPr>
            <a:r>
              <a:rPr lang="en-US" altLang="en-US" u="sng">
                <a:solidFill>
                  <a:srgbClr val="000000"/>
                </a:solidFill>
                <a:latin typeface="Calibri" panose="020F0502020204030204" pitchFamily="34" charset="0"/>
              </a:rPr>
              <a:t>Running virtual machines is a lot cheaper </a:t>
            </a:r>
            <a:r>
              <a:rPr lang="en-US" altLang="en-US">
                <a:solidFill>
                  <a:srgbClr val="000000"/>
                </a:solidFill>
                <a:latin typeface="Calibri" panose="020F0502020204030204" pitchFamily="34" charset="0"/>
              </a:rPr>
              <a:t>than having separate physical computers. A single physical computer can run multiple virtual machines simultaneously.</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u="sng">
                <a:solidFill>
                  <a:srgbClr val="000000"/>
                </a:solidFill>
                <a:latin typeface="Calibri" panose="020F0502020204030204" pitchFamily="34" charset="0"/>
              </a:rPr>
              <a:t>Virtual machines are easier to manage and maintain</a:t>
            </a:r>
            <a:r>
              <a:rPr lang="en-US" altLang="en-US">
                <a:solidFill>
                  <a:srgbClr val="000000"/>
                </a:solidFill>
                <a:latin typeface="Calibri" panose="020F0502020204030204" pitchFamily="34" charset="0"/>
              </a:rPr>
              <a:t>. You can simply add more resources to a VM using the hypervisor. Virtual components do not wear out and die like in a physical computer. It is easier/quicker to recover/bring a system back online than a real system.</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You can copy/clone a real computer into VM.</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You can use a VM to test system changes/updates before implementing them on a real system.</a:t>
            </a:r>
          </a:p>
          <a:p>
            <a:pPr eaLnBrk="1" hangingPunct="1">
              <a:lnSpc>
                <a:spcPct val="100000"/>
              </a:lnSpc>
            </a:pPr>
            <a:endParaRPr lang="en-US" altLang="en-US">
              <a:solidFill>
                <a:srgbClr val="000000"/>
              </a:solidFill>
              <a:latin typeface="Calibri" panose="020F0502020204030204" pitchFamily="34" charset="0"/>
            </a:endParaRPr>
          </a:p>
          <a:p>
            <a:pPr algn="ctr" eaLnBrk="1" hangingPunct="1">
              <a:lnSpc>
                <a:spcPct val="100000"/>
              </a:lnSpc>
            </a:pPr>
            <a:r>
              <a:rPr lang="en-US" altLang="en-US" sz="2000" b="1" i="1">
                <a:solidFill>
                  <a:srgbClr val="000000"/>
                </a:solidFill>
                <a:latin typeface="Calibri" panose="020F0502020204030204" pitchFamily="34" charset="0"/>
              </a:rPr>
              <a:t>The Bad</a:t>
            </a:r>
          </a:p>
          <a:p>
            <a:pPr eaLnBrk="1" hangingPunct="1">
              <a:lnSpc>
                <a:spcPct val="100000"/>
              </a:lnSpc>
            </a:pPr>
            <a:r>
              <a:rPr lang="en-US" altLang="en-US">
                <a:solidFill>
                  <a:srgbClr val="000000"/>
                </a:solidFill>
                <a:latin typeface="Calibri" panose="020F0502020204030204" pitchFamily="34" charset="0"/>
              </a:rPr>
              <a:t>Some power hungry applications </a:t>
            </a:r>
            <a:r>
              <a:rPr lang="en-US" altLang="en-US" sz="1600">
                <a:solidFill>
                  <a:srgbClr val="000000"/>
                </a:solidFill>
                <a:latin typeface="Calibri" panose="020F0502020204030204" pitchFamily="34" charset="0"/>
              </a:rPr>
              <a:t>(high end games, computer aided drafting, video editing, etc.) may run too slow inside of a VM.</a:t>
            </a:r>
          </a:p>
          <a:p>
            <a:pPr eaLnBrk="1" hangingPunct="1">
              <a:lnSpc>
                <a:spcPct val="100000"/>
              </a:lnSpc>
            </a:pPr>
            <a:r>
              <a:rPr lang="en-US" altLang="en-US">
                <a:solidFill>
                  <a:srgbClr val="000000"/>
                </a:solidFill>
                <a:latin typeface="Calibri" panose="020F0502020204030204" pitchFamily="34" charset="0"/>
              </a:rPr>
              <a:t>A real computer has to host the VMs. If your physical machine goes down, all of the virtual systems that it was running, go down with it.</a:t>
            </a:r>
          </a:p>
          <a:p>
            <a:pPr eaLnBrk="1" hangingPunct="1">
              <a:lnSpc>
                <a:spcPct val="100000"/>
              </a:lnSpc>
            </a:pPr>
            <a:r>
              <a:rPr lang="en-US" altLang="en-US">
                <a:solidFill>
                  <a:srgbClr val="000000"/>
                </a:solidFill>
                <a:latin typeface="Calibri" panose="020F0502020204030204" pitchFamily="34" charset="0"/>
              </a:rPr>
              <a:t>It can be more difficult to set up and initially expensive to setup virtual servers/systems.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F6FDB29B-882C-7450-DCDD-A88A927F44F2}"/>
              </a:ext>
            </a:extLst>
          </p:cNvPr>
          <p:cNvSpPr>
            <a:spLocks noChangeArrowheads="1"/>
          </p:cNvSpPr>
          <p:nvPr/>
        </p:nvSpPr>
        <p:spPr bwMode="auto">
          <a:xfrm>
            <a:off x="581025" y="501650"/>
            <a:ext cx="11007725" cy="447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What hardware is best for virtualization?</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Memory </a:t>
            </a:r>
            <a:r>
              <a:rPr lang="en-US" altLang="en-US">
                <a:solidFill>
                  <a:srgbClr val="000000"/>
                </a:solidFill>
                <a:latin typeface="Calibri" panose="020F0502020204030204" pitchFamily="34" charset="0"/>
              </a:rPr>
              <a:t>is one of the most important factors for running VMs. You need enough memory to comfortably run your host operating system and also the operating systems in each of your VMs. People said it was overkill for me to put 32GB or RAM in my laptop but they did not realize I would be using it to run multiple VMs simultaneously. If I am using 8GB for a virtual server and 8GB for a virtual client PC, I still have 16GB for my host OS.</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Your </a:t>
            </a:r>
            <a:r>
              <a:rPr lang="en-US" altLang="en-US" b="1">
                <a:solidFill>
                  <a:srgbClr val="000000"/>
                </a:solidFill>
                <a:latin typeface="Calibri" panose="020F0502020204030204" pitchFamily="34" charset="0"/>
              </a:rPr>
              <a:t>CPU</a:t>
            </a:r>
            <a:r>
              <a:rPr lang="en-US" altLang="en-US">
                <a:solidFill>
                  <a:srgbClr val="000000"/>
                </a:solidFill>
                <a:latin typeface="Calibri" panose="020F0502020204030204" pitchFamily="34" charset="0"/>
              </a:rPr>
              <a:t> should be optimized for virtualization. Choose a CPU with AMD-V or Intel-VT extensions. A speedy CPU with multiple cores is best. You can assign a number of cores for each VM to use. Multiple CPUs is an even better option.</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You computer </a:t>
            </a:r>
            <a:r>
              <a:rPr lang="en-US" altLang="en-US" b="1">
                <a:solidFill>
                  <a:srgbClr val="000000"/>
                </a:solidFill>
                <a:latin typeface="Calibri" panose="020F0502020204030204" pitchFamily="34" charset="0"/>
              </a:rPr>
              <a:t>hard drive </a:t>
            </a:r>
            <a:r>
              <a:rPr lang="en-US" altLang="en-US">
                <a:solidFill>
                  <a:srgbClr val="000000"/>
                </a:solidFill>
                <a:latin typeface="Calibri" panose="020F0502020204030204" pitchFamily="34" charset="0"/>
              </a:rPr>
              <a:t>is another consideration. Each of you VMs will require a certain amount of hard drive space for their VHDs. For instance, Windows 10 has a 20GB minimum hard drive requirement. A quick hard drive with lots of space would be great but is really not as important as RAM.</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B220422F1E8047B6C57C06D478A4BB" ma:contentTypeVersion="3" ma:contentTypeDescription="Create a new document." ma:contentTypeScope="" ma:versionID="f099501d5e7c4553599c80fdf6c83af8">
  <xsd:schema xmlns:xsd="http://www.w3.org/2001/XMLSchema" xmlns:xs="http://www.w3.org/2001/XMLSchema" xmlns:p="http://schemas.microsoft.com/office/2006/metadata/properties" xmlns:ns2="9e5e5962-5af0-4352-a61f-2d8801c0007c" targetNamespace="http://schemas.microsoft.com/office/2006/metadata/properties" ma:root="true" ma:fieldsID="8bdb53ace272f7cc90b30b9e6f87f9f1" ns2:_="">
    <xsd:import namespace="9e5e5962-5af0-4352-a61f-2d8801c0007c"/>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5e5962-5af0-4352-a61f-2d8801c000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644B5C-97A9-41D7-810A-34C3E7B6C3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5e5962-5af0-4352-a61f-2d8801c000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A15BF4-24A7-4338-B589-D39A1EF21F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819</Words>
  <Application>Microsoft Office PowerPoint</Application>
  <PresentationFormat>Widescreen</PresentationFormat>
  <Paragraphs>57</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Zulick, Dan</cp:lastModifiedBy>
  <cp:revision>2</cp:revision>
  <cp:lastPrinted>1601-01-01T00:00:00Z</cp:lastPrinted>
  <dcterms:created xsi:type="dcterms:W3CDTF">1601-01-01T00:00:00Z</dcterms:created>
  <dcterms:modified xsi:type="dcterms:W3CDTF">2026-07-16T16:50:37Z</dcterms:modified>
</cp:coreProperties>
</file>