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3"/>
    <p:sldMasterId id="2147483649"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92000" cy="6858000"/>
  <p:notesSz cx="7772400" cy="10058400"/>
  <p:defaultTextStyle>
    <a:defPPr>
      <a:defRPr lang="en-GB"/>
    </a:defPPr>
    <a:lvl1pPr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612" y="8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1.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668B4108-C00A-E71D-0085-C60BBBD9680B}"/>
              </a:ext>
            </a:extLst>
          </p:cNvPr>
          <p:cNvSpPr>
            <a:spLocks noGrp="1" noChangeArrowheads="1"/>
          </p:cNvSpPr>
          <p:nvPr>
            <p:ph type="sldImg"/>
          </p:nvPr>
        </p:nvSpPr>
        <p:spPr bwMode="auto">
          <a:xfrm>
            <a:off x="1371600" y="763588"/>
            <a:ext cx="5027613"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a:extLst>
              <a:ext uri="{FF2B5EF4-FFF2-40B4-BE49-F238E27FC236}">
                <a16:creationId xmlns:a16="http://schemas.microsoft.com/office/drawing/2014/main" id="{BFA58C59-D7C7-5167-B188-A0B9705E5BAF}"/>
              </a:ext>
            </a:extLst>
          </p:cNvPr>
          <p:cNvSpPr>
            <a:spLocks noGrp="1" noChangeArrowheads="1"/>
          </p:cNvSpPr>
          <p:nvPr>
            <p:ph type="body"/>
          </p:nvPr>
        </p:nvSpPr>
        <p:spPr bwMode="auto">
          <a:xfrm>
            <a:off x="777875" y="4776788"/>
            <a:ext cx="6216650" cy="4524375"/>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3075" name="Rectangle 3">
            <a:extLst>
              <a:ext uri="{FF2B5EF4-FFF2-40B4-BE49-F238E27FC236}">
                <a16:creationId xmlns:a16="http://schemas.microsoft.com/office/drawing/2014/main" id="{D4915982-E096-3117-F616-0ED8D112465F}"/>
              </a:ext>
            </a:extLst>
          </p:cNvPr>
          <p:cNvSpPr>
            <a:spLocks noGrp="1" noChangeArrowheads="1"/>
          </p:cNvSpPr>
          <p:nvPr>
            <p:ph type="hdr"/>
          </p:nvPr>
        </p:nvSpPr>
        <p:spPr bwMode="auto">
          <a:xfrm>
            <a:off x="0" y="0"/>
            <a:ext cx="3371850" cy="50165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3076" name="Rectangle 4">
            <a:extLst>
              <a:ext uri="{FF2B5EF4-FFF2-40B4-BE49-F238E27FC236}">
                <a16:creationId xmlns:a16="http://schemas.microsoft.com/office/drawing/2014/main" id="{D8097310-DA67-0433-EF3D-2A0D5DF3E11C}"/>
              </a:ext>
            </a:extLst>
          </p:cNvPr>
          <p:cNvSpPr>
            <a:spLocks noGrp="1" noChangeArrowheads="1"/>
          </p:cNvSpPr>
          <p:nvPr>
            <p:ph type="dt"/>
          </p:nvPr>
        </p:nvSpPr>
        <p:spPr bwMode="auto">
          <a:xfrm>
            <a:off x="4398963" y="0"/>
            <a:ext cx="3371850" cy="501650"/>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3077" name="Rectangle 5">
            <a:extLst>
              <a:ext uri="{FF2B5EF4-FFF2-40B4-BE49-F238E27FC236}">
                <a16:creationId xmlns:a16="http://schemas.microsoft.com/office/drawing/2014/main" id="{F472EDA4-312B-2147-EAD7-A348E081133F}"/>
              </a:ext>
            </a:extLst>
          </p:cNvPr>
          <p:cNvSpPr>
            <a:spLocks noGrp="1" noChangeArrowheads="1"/>
          </p:cNvSpPr>
          <p:nvPr>
            <p:ph type="ftr"/>
          </p:nvPr>
        </p:nvSpPr>
        <p:spPr bwMode="auto">
          <a:xfrm>
            <a:off x="0" y="9555163"/>
            <a:ext cx="3371850" cy="501650"/>
          </a:xfrm>
          <a:prstGeom prst="rect">
            <a:avLst/>
          </a:prstGeom>
          <a:noFill/>
          <a:ln>
            <a:noFill/>
          </a:ln>
          <a:effec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pPr>
              <a:defRPr/>
            </a:pPr>
            <a:endParaRPr lang="en-US" altLang="en-US"/>
          </a:p>
        </p:txBody>
      </p:sp>
      <p:sp>
        <p:nvSpPr>
          <p:cNvPr id="3078" name="Rectangle 6">
            <a:extLst>
              <a:ext uri="{FF2B5EF4-FFF2-40B4-BE49-F238E27FC236}">
                <a16:creationId xmlns:a16="http://schemas.microsoft.com/office/drawing/2014/main" id="{4AFC619E-2FB3-2954-0FB3-5347796511F7}"/>
              </a:ext>
            </a:extLst>
          </p:cNvPr>
          <p:cNvSpPr>
            <a:spLocks noGrp="1" noChangeArrowheads="1"/>
          </p:cNvSpPr>
          <p:nvPr>
            <p:ph type="sldNum"/>
          </p:nvPr>
        </p:nvSpPr>
        <p:spPr bwMode="auto">
          <a:xfrm>
            <a:off x="4398963" y="9555163"/>
            <a:ext cx="3371850" cy="501650"/>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cs typeface="Lucida Sans Unicode" panose="020B0602030504020204" pitchFamily="34" charset="0"/>
              </a:defRPr>
            </a:lvl1pPr>
          </a:lstStyle>
          <a:p>
            <a:pPr>
              <a:defRPr/>
            </a:pPr>
            <a:fld id="{8E6FA871-05E2-4FF0-931F-89990F8774A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6">
            <a:extLst>
              <a:ext uri="{FF2B5EF4-FFF2-40B4-BE49-F238E27FC236}">
                <a16:creationId xmlns:a16="http://schemas.microsoft.com/office/drawing/2014/main" id="{351FFE7B-4399-D570-3453-4AE6BF67A8A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46551287-5EED-43A0-98B5-9AE5B160020E}" type="slidenum">
              <a:rPr lang="en-US" altLang="en-US">
                <a:solidFill>
                  <a:srgbClr val="000000"/>
                </a:solidFill>
                <a:latin typeface="Times New Roman" panose="02020603050405020304" pitchFamily="18" charset="0"/>
              </a:rPr>
              <a:pPr>
                <a:lnSpc>
                  <a:spcPct val="95000"/>
                </a:lnSpc>
              </a:pPr>
              <a:t>1</a:t>
            </a:fld>
            <a:endParaRPr lang="en-US" altLang="en-US">
              <a:solidFill>
                <a:srgbClr val="000000"/>
              </a:solidFill>
              <a:latin typeface="Times New Roman" panose="02020603050405020304" pitchFamily="18" charset="0"/>
            </a:endParaRPr>
          </a:p>
        </p:txBody>
      </p:sp>
      <p:sp>
        <p:nvSpPr>
          <p:cNvPr id="28675" name="Rectangle 1">
            <a:extLst>
              <a:ext uri="{FF2B5EF4-FFF2-40B4-BE49-F238E27FC236}">
                <a16:creationId xmlns:a16="http://schemas.microsoft.com/office/drawing/2014/main" id="{6646853A-B338-343B-E336-07AEF20921CB}"/>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6" name="Rectangle 2">
            <a:extLst>
              <a:ext uri="{FF2B5EF4-FFF2-40B4-BE49-F238E27FC236}">
                <a16:creationId xmlns:a16="http://schemas.microsoft.com/office/drawing/2014/main" id="{A4CED1FE-D2C8-AF40-0815-95D41813AB6E}"/>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9B9DF704-17AC-378D-820B-8FA94A7B434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1DFFDB53-9AC4-4E59-A1EE-54D52136672C}" type="slidenum">
              <a:rPr lang="en-US" altLang="en-US">
                <a:solidFill>
                  <a:srgbClr val="000000"/>
                </a:solidFill>
                <a:latin typeface="Times New Roman" panose="02020603050405020304" pitchFamily="18" charset="0"/>
              </a:rPr>
              <a:pPr>
                <a:lnSpc>
                  <a:spcPct val="95000"/>
                </a:lnSpc>
              </a:pPr>
              <a:t>2</a:t>
            </a:fld>
            <a:endParaRPr lang="en-US" altLang="en-US">
              <a:solidFill>
                <a:srgbClr val="000000"/>
              </a:solidFill>
              <a:latin typeface="Times New Roman" panose="02020603050405020304" pitchFamily="18" charset="0"/>
            </a:endParaRPr>
          </a:p>
        </p:txBody>
      </p:sp>
      <p:sp>
        <p:nvSpPr>
          <p:cNvPr id="30723" name="Rectangle 1">
            <a:extLst>
              <a:ext uri="{FF2B5EF4-FFF2-40B4-BE49-F238E27FC236}">
                <a16:creationId xmlns:a16="http://schemas.microsoft.com/office/drawing/2014/main" id="{F24C2C62-D9DC-A030-4C2E-6C38EC0AB4F2}"/>
              </a:ext>
            </a:extLst>
          </p:cNvPr>
          <p:cNvSpPr txBox="1">
            <a:spLocks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4" name="Rectangle 2">
            <a:extLst>
              <a:ext uri="{FF2B5EF4-FFF2-40B4-BE49-F238E27FC236}">
                <a16:creationId xmlns:a16="http://schemas.microsoft.com/office/drawing/2014/main" id="{6726A94D-4593-59BC-2D16-D0DBC03E6777}"/>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a:extLst>
              <a:ext uri="{FF2B5EF4-FFF2-40B4-BE49-F238E27FC236}">
                <a16:creationId xmlns:a16="http://schemas.microsoft.com/office/drawing/2014/main" id="{12D8C22F-66D5-2410-3089-BCC21A63512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48E2C33-185B-406C-A4D4-47E74ABC839B}" type="slidenum">
              <a:rPr lang="en-US" altLang="en-US">
                <a:solidFill>
                  <a:srgbClr val="000000"/>
                </a:solidFill>
                <a:latin typeface="Times New Roman" panose="02020603050405020304" pitchFamily="18" charset="0"/>
              </a:rPr>
              <a:pPr>
                <a:lnSpc>
                  <a:spcPct val="95000"/>
                </a:lnSpc>
              </a:pPr>
              <a:t>3</a:t>
            </a:fld>
            <a:endParaRPr lang="en-US" altLang="en-US">
              <a:solidFill>
                <a:srgbClr val="000000"/>
              </a:solidFill>
              <a:latin typeface="Times New Roman" panose="02020603050405020304" pitchFamily="18" charset="0"/>
            </a:endParaRPr>
          </a:p>
        </p:txBody>
      </p:sp>
      <p:sp>
        <p:nvSpPr>
          <p:cNvPr id="32771" name="Rectangle 1">
            <a:extLst>
              <a:ext uri="{FF2B5EF4-FFF2-40B4-BE49-F238E27FC236}">
                <a16:creationId xmlns:a16="http://schemas.microsoft.com/office/drawing/2014/main" id="{32B5EAEC-ACD6-16D6-13DF-591358F30C82}"/>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2" name="Rectangle 2">
            <a:extLst>
              <a:ext uri="{FF2B5EF4-FFF2-40B4-BE49-F238E27FC236}">
                <a16:creationId xmlns:a16="http://schemas.microsoft.com/office/drawing/2014/main" id="{4BFCDDA1-25BC-E435-118F-D3BF9F5FE3CD}"/>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a:extLst>
              <a:ext uri="{FF2B5EF4-FFF2-40B4-BE49-F238E27FC236}">
                <a16:creationId xmlns:a16="http://schemas.microsoft.com/office/drawing/2014/main" id="{F3632188-0468-93F7-80EC-0489BB5DC2E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E93EBAB-8B93-4D35-835A-6508C5A91EF3}" type="slidenum">
              <a:rPr lang="en-US" altLang="en-US">
                <a:solidFill>
                  <a:srgbClr val="000000"/>
                </a:solidFill>
                <a:latin typeface="Times New Roman" panose="02020603050405020304" pitchFamily="18" charset="0"/>
              </a:rPr>
              <a:pPr>
                <a:lnSpc>
                  <a:spcPct val="95000"/>
                </a:lnSpc>
              </a:pPr>
              <a:t>4</a:t>
            </a:fld>
            <a:endParaRPr lang="en-US" altLang="en-US">
              <a:solidFill>
                <a:srgbClr val="000000"/>
              </a:solidFill>
              <a:latin typeface="Times New Roman" panose="02020603050405020304" pitchFamily="18" charset="0"/>
            </a:endParaRPr>
          </a:p>
        </p:txBody>
      </p:sp>
      <p:sp>
        <p:nvSpPr>
          <p:cNvPr id="34819" name="Rectangle 1">
            <a:extLst>
              <a:ext uri="{FF2B5EF4-FFF2-40B4-BE49-F238E27FC236}">
                <a16:creationId xmlns:a16="http://schemas.microsoft.com/office/drawing/2014/main" id="{AB391355-3581-0BA2-C0E6-2CC98B2056C7}"/>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2">
            <a:extLst>
              <a:ext uri="{FF2B5EF4-FFF2-40B4-BE49-F238E27FC236}">
                <a16:creationId xmlns:a16="http://schemas.microsoft.com/office/drawing/2014/main" id="{BE4A3A6D-2D46-AAF2-CF56-8C9AAE090F4B}"/>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a:extLst>
              <a:ext uri="{FF2B5EF4-FFF2-40B4-BE49-F238E27FC236}">
                <a16:creationId xmlns:a16="http://schemas.microsoft.com/office/drawing/2014/main" id="{215201F1-9A0D-CD6A-BC5C-502C4D702F7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5570361-BDAF-40FE-907D-6D75F4E3F92C}" type="slidenum">
              <a:rPr lang="en-US" altLang="en-US">
                <a:solidFill>
                  <a:srgbClr val="000000"/>
                </a:solidFill>
                <a:latin typeface="Times New Roman" panose="02020603050405020304" pitchFamily="18" charset="0"/>
              </a:rPr>
              <a:pPr>
                <a:lnSpc>
                  <a:spcPct val="95000"/>
                </a:lnSpc>
              </a:pPr>
              <a:t>5</a:t>
            </a:fld>
            <a:endParaRPr lang="en-US" altLang="en-US">
              <a:solidFill>
                <a:srgbClr val="000000"/>
              </a:solidFill>
              <a:latin typeface="Times New Roman" panose="02020603050405020304" pitchFamily="18" charset="0"/>
            </a:endParaRPr>
          </a:p>
        </p:txBody>
      </p:sp>
      <p:sp>
        <p:nvSpPr>
          <p:cNvPr id="36867" name="Rectangle 1">
            <a:extLst>
              <a:ext uri="{FF2B5EF4-FFF2-40B4-BE49-F238E27FC236}">
                <a16:creationId xmlns:a16="http://schemas.microsoft.com/office/drawing/2014/main" id="{96AB9584-A849-63D1-5364-FF2A17446B86}"/>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8" name="Rectangle 2">
            <a:extLst>
              <a:ext uri="{FF2B5EF4-FFF2-40B4-BE49-F238E27FC236}">
                <a16:creationId xmlns:a16="http://schemas.microsoft.com/office/drawing/2014/main" id="{5C2F4B70-8F99-0A74-A953-F9598190709B}"/>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A4E37E51-4E6B-9C09-C4D3-AD197C374D8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01C9F974-D852-444C-9D14-4A772F26B70D}" type="slidenum">
              <a:rPr lang="en-US" altLang="en-US">
                <a:solidFill>
                  <a:srgbClr val="000000"/>
                </a:solidFill>
                <a:latin typeface="Times New Roman" panose="02020603050405020304" pitchFamily="18" charset="0"/>
              </a:rPr>
              <a:pPr>
                <a:lnSpc>
                  <a:spcPct val="95000"/>
                </a:lnSpc>
              </a:pPr>
              <a:t>6</a:t>
            </a:fld>
            <a:endParaRPr lang="en-US" altLang="en-US">
              <a:solidFill>
                <a:srgbClr val="000000"/>
              </a:solidFill>
              <a:latin typeface="Times New Roman" panose="02020603050405020304" pitchFamily="18" charset="0"/>
            </a:endParaRPr>
          </a:p>
        </p:txBody>
      </p:sp>
      <p:sp>
        <p:nvSpPr>
          <p:cNvPr id="38915" name="Rectangle 1">
            <a:extLst>
              <a:ext uri="{FF2B5EF4-FFF2-40B4-BE49-F238E27FC236}">
                <a16:creationId xmlns:a16="http://schemas.microsoft.com/office/drawing/2014/main" id="{DBAC2DAF-A887-4AA7-89F1-16532FC66747}"/>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6" name="Rectangle 2">
            <a:extLst>
              <a:ext uri="{FF2B5EF4-FFF2-40B4-BE49-F238E27FC236}">
                <a16:creationId xmlns:a16="http://schemas.microsoft.com/office/drawing/2014/main" id="{B10AE7EF-4992-3D9C-A919-3BEF6EDD6E10}"/>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6">
            <a:extLst>
              <a:ext uri="{FF2B5EF4-FFF2-40B4-BE49-F238E27FC236}">
                <a16:creationId xmlns:a16="http://schemas.microsoft.com/office/drawing/2014/main" id="{86DCAC26-38E6-3D62-0178-40EC8EA6A23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F09E1D6-B01C-4DA3-B31E-4B52621EB074}" type="slidenum">
              <a:rPr lang="en-US" altLang="en-US">
                <a:solidFill>
                  <a:srgbClr val="000000"/>
                </a:solidFill>
                <a:latin typeface="Times New Roman" panose="02020603050405020304" pitchFamily="18" charset="0"/>
              </a:rPr>
              <a:pPr>
                <a:lnSpc>
                  <a:spcPct val="95000"/>
                </a:lnSpc>
              </a:pPr>
              <a:t>7</a:t>
            </a:fld>
            <a:endParaRPr lang="en-US" altLang="en-US">
              <a:solidFill>
                <a:srgbClr val="000000"/>
              </a:solidFill>
              <a:latin typeface="Times New Roman" panose="02020603050405020304" pitchFamily="18" charset="0"/>
            </a:endParaRPr>
          </a:p>
        </p:txBody>
      </p:sp>
      <p:sp>
        <p:nvSpPr>
          <p:cNvPr id="40963" name="Rectangle 1">
            <a:extLst>
              <a:ext uri="{FF2B5EF4-FFF2-40B4-BE49-F238E27FC236}">
                <a16:creationId xmlns:a16="http://schemas.microsoft.com/office/drawing/2014/main" id="{8B6753F8-8434-3739-D8F6-80557A98C010}"/>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4" name="Rectangle 2">
            <a:extLst>
              <a:ext uri="{FF2B5EF4-FFF2-40B4-BE49-F238E27FC236}">
                <a16:creationId xmlns:a16="http://schemas.microsoft.com/office/drawing/2014/main" id="{3644EDAA-5F93-6229-D97E-83B2A3F63E8F}"/>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6">
            <a:extLst>
              <a:ext uri="{FF2B5EF4-FFF2-40B4-BE49-F238E27FC236}">
                <a16:creationId xmlns:a16="http://schemas.microsoft.com/office/drawing/2014/main" id="{AB4DF1A1-3D79-9E67-FB8F-766A6234D96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ACB8AB64-00C4-4B07-8164-FB970A80BB2E}" type="slidenum">
              <a:rPr lang="en-US" altLang="en-US">
                <a:solidFill>
                  <a:srgbClr val="000000"/>
                </a:solidFill>
                <a:latin typeface="Times New Roman" panose="02020603050405020304" pitchFamily="18" charset="0"/>
              </a:rPr>
              <a:pPr>
                <a:lnSpc>
                  <a:spcPct val="95000"/>
                </a:lnSpc>
              </a:pPr>
              <a:t>8</a:t>
            </a:fld>
            <a:endParaRPr lang="en-US" altLang="en-US">
              <a:solidFill>
                <a:srgbClr val="000000"/>
              </a:solidFill>
              <a:latin typeface="Times New Roman" panose="02020603050405020304" pitchFamily="18" charset="0"/>
            </a:endParaRPr>
          </a:p>
        </p:txBody>
      </p:sp>
      <p:sp>
        <p:nvSpPr>
          <p:cNvPr id="43011" name="Rectangle 1">
            <a:extLst>
              <a:ext uri="{FF2B5EF4-FFF2-40B4-BE49-F238E27FC236}">
                <a16:creationId xmlns:a16="http://schemas.microsoft.com/office/drawing/2014/main" id="{CF3A3F38-967B-8985-62D5-C12D437CBC0C}"/>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2" name="Rectangle 2">
            <a:extLst>
              <a:ext uri="{FF2B5EF4-FFF2-40B4-BE49-F238E27FC236}">
                <a16:creationId xmlns:a16="http://schemas.microsoft.com/office/drawing/2014/main" id="{E96B9490-1574-BF58-55D0-569F4D8D65E5}"/>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a:extLst>
              <a:ext uri="{FF2B5EF4-FFF2-40B4-BE49-F238E27FC236}">
                <a16:creationId xmlns:a16="http://schemas.microsoft.com/office/drawing/2014/main" id="{5733583B-2B9A-EE66-335D-83143479DAF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52A86C71-373F-4E65-A4EF-E1A51941E4A7}" type="slidenum">
              <a:rPr lang="en-US" altLang="en-US">
                <a:solidFill>
                  <a:srgbClr val="000000"/>
                </a:solidFill>
                <a:latin typeface="Times New Roman" panose="02020603050405020304" pitchFamily="18" charset="0"/>
              </a:rPr>
              <a:pPr>
                <a:lnSpc>
                  <a:spcPct val="95000"/>
                </a:lnSpc>
              </a:pPr>
              <a:t>9</a:t>
            </a:fld>
            <a:endParaRPr lang="en-US" altLang="en-US">
              <a:solidFill>
                <a:srgbClr val="000000"/>
              </a:solidFill>
              <a:latin typeface="Times New Roman" panose="02020603050405020304" pitchFamily="18" charset="0"/>
            </a:endParaRPr>
          </a:p>
        </p:txBody>
      </p:sp>
      <p:sp>
        <p:nvSpPr>
          <p:cNvPr id="45059" name="Rectangle 1">
            <a:extLst>
              <a:ext uri="{FF2B5EF4-FFF2-40B4-BE49-F238E27FC236}">
                <a16:creationId xmlns:a16="http://schemas.microsoft.com/office/drawing/2014/main" id="{B17CB9AA-5DB3-9CA9-BB18-71141159C7FE}"/>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a:extLst>
              <a:ext uri="{FF2B5EF4-FFF2-40B4-BE49-F238E27FC236}">
                <a16:creationId xmlns:a16="http://schemas.microsoft.com/office/drawing/2014/main" id="{37C44B25-B737-C704-0FB6-37A0264B7A25}"/>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6">
            <a:extLst>
              <a:ext uri="{FF2B5EF4-FFF2-40B4-BE49-F238E27FC236}">
                <a16:creationId xmlns:a16="http://schemas.microsoft.com/office/drawing/2014/main" id="{417AD1D1-138A-01B0-1775-DD1045E22AC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E41606E-9069-4FAB-88BE-CEB87205C02C}" type="slidenum">
              <a:rPr lang="en-US" altLang="en-US">
                <a:solidFill>
                  <a:srgbClr val="000000"/>
                </a:solidFill>
                <a:latin typeface="Times New Roman" panose="02020603050405020304" pitchFamily="18" charset="0"/>
              </a:rPr>
              <a:pPr>
                <a:lnSpc>
                  <a:spcPct val="95000"/>
                </a:lnSpc>
              </a:pPr>
              <a:t>10</a:t>
            </a:fld>
            <a:endParaRPr lang="en-US" altLang="en-US">
              <a:solidFill>
                <a:srgbClr val="000000"/>
              </a:solidFill>
              <a:latin typeface="Times New Roman" panose="02020603050405020304" pitchFamily="18" charset="0"/>
            </a:endParaRPr>
          </a:p>
        </p:txBody>
      </p:sp>
      <p:sp>
        <p:nvSpPr>
          <p:cNvPr id="47107" name="Rectangle 1">
            <a:extLst>
              <a:ext uri="{FF2B5EF4-FFF2-40B4-BE49-F238E27FC236}">
                <a16:creationId xmlns:a16="http://schemas.microsoft.com/office/drawing/2014/main" id="{B5E11F83-DB5D-AB52-8E40-74E16ED83A95}"/>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a:extLst>
              <a:ext uri="{FF2B5EF4-FFF2-40B4-BE49-F238E27FC236}">
                <a16:creationId xmlns:a16="http://schemas.microsoft.com/office/drawing/2014/main" id="{58A88F7B-DDCA-285D-554C-08BB600E7886}"/>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a:extLst>
              <a:ext uri="{FF2B5EF4-FFF2-40B4-BE49-F238E27FC236}">
                <a16:creationId xmlns:a16="http://schemas.microsoft.com/office/drawing/2014/main" id="{EFB380F8-3B1D-C82E-19A4-E4688FA5BD2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2C3F6C8E-6FA1-4B63-9324-82ACC730933C}" type="slidenum">
              <a:rPr lang="en-US" altLang="en-US">
                <a:solidFill>
                  <a:srgbClr val="000000"/>
                </a:solidFill>
                <a:latin typeface="Times New Roman" panose="02020603050405020304" pitchFamily="18" charset="0"/>
              </a:rPr>
              <a:pPr>
                <a:lnSpc>
                  <a:spcPct val="95000"/>
                </a:lnSpc>
              </a:pPr>
              <a:t>11</a:t>
            </a:fld>
            <a:endParaRPr lang="en-US" altLang="en-US">
              <a:solidFill>
                <a:srgbClr val="000000"/>
              </a:solidFill>
              <a:latin typeface="Times New Roman" panose="02020603050405020304" pitchFamily="18" charset="0"/>
            </a:endParaRPr>
          </a:p>
        </p:txBody>
      </p:sp>
      <p:sp>
        <p:nvSpPr>
          <p:cNvPr id="49155" name="Rectangle 1">
            <a:extLst>
              <a:ext uri="{FF2B5EF4-FFF2-40B4-BE49-F238E27FC236}">
                <a16:creationId xmlns:a16="http://schemas.microsoft.com/office/drawing/2014/main" id="{89742249-EE38-E0EB-CB71-C08790B5DF35}"/>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a:extLst>
              <a:ext uri="{FF2B5EF4-FFF2-40B4-BE49-F238E27FC236}">
                <a16:creationId xmlns:a16="http://schemas.microsoft.com/office/drawing/2014/main" id="{6BC614CB-61C5-EB2C-21FF-81D408550300}"/>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6">
            <a:extLst>
              <a:ext uri="{FF2B5EF4-FFF2-40B4-BE49-F238E27FC236}">
                <a16:creationId xmlns:a16="http://schemas.microsoft.com/office/drawing/2014/main" id="{662CD819-8398-F334-856C-90032AB4401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DA1B5ED8-3F74-4AD6-8CDC-0CFC2FD19C61}" type="slidenum">
              <a:rPr lang="en-US" altLang="en-US">
                <a:solidFill>
                  <a:srgbClr val="000000"/>
                </a:solidFill>
                <a:latin typeface="Times New Roman" panose="02020603050405020304" pitchFamily="18" charset="0"/>
              </a:rPr>
              <a:pPr>
                <a:lnSpc>
                  <a:spcPct val="95000"/>
                </a:lnSpc>
              </a:pPr>
              <a:t>12</a:t>
            </a:fld>
            <a:endParaRPr lang="en-US" altLang="en-US">
              <a:solidFill>
                <a:srgbClr val="000000"/>
              </a:solidFill>
              <a:latin typeface="Times New Roman" panose="02020603050405020304" pitchFamily="18" charset="0"/>
            </a:endParaRPr>
          </a:p>
        </p:txBody>
      </p:sp>
      <p:sp>
        <p:nvSpPr>
          <p:cNvPr id="51203" name="Rectangle 1">
            <a:extLst>
              <a:ext uri="{FF2B5EF4-FFF2-40B4-BE49-F238E27FC236}">
                <a16:creationId xmlns:a16="http://schemas.microsoft.com/office/drawing/2014/main" id="{F59864B4-C8D4-1910-3011-AA72D84C5C4E}"/>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a:extLst>
              <a:ext uri="{FF2B5EF4-FFF2-40B4-BE49-F238E27FC236}">
                <a16:creationId xmlns:a16="http://schemas.microsoft.com/office/drawing/2014/main" id="{25B25F5E-9A4D-DDD8-DC21-87A4D296DDC9}"/>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6">
            <a:extLst>
              <a:ext uri="{FF2B5EF4-FFF2-40B4-BE49-F238E27FC236}">
                <a16:creationId xmlns:a16="http://schemas.microsoft.com/office/drawing/2014/main" id="{EB7A4896-01EB-DDC8-1D30-2AFC9C5F10F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34DD94AB-ED2C-45CE-84E3-B3976E84F1BD}" type="slidenum">
              <a:rPr lang="en-US" altLang="en-US">
                <a:solidFill>
                  <a:srgbClr val="000000"/>
                </a:solidFill>
                <a:latin typeface="Times New Roman" panose="02020603050405020304" pitchFamily="18" charset="0"/>
              </a:rPr>
              <a:pPr>
                <a:lnSpc>
                  <a:spcPct val="95000"/>
                </a:lnSpc>
              </a:pPr>
              <a:t>13</a:t>
            </a:fld>
            <a:endParaRPr lang="en-US" altLang="en-US">
              <a:solidFill>
                <a:srgbClr val="000000"/>
              </a:solidFill>
              <a:latin typeface="Times New Roman" panose="02020603050405020304" pitchFamily="18" charset="0"/>
            </a:endParaRPr>
          </a:p>
        </p:txBody>
      </p:sp>
      <p:sp>
        <p:nvSpPr>
          <p:cNvPr id="53251" name="Rectangle 1">
            <a:extLst>
              <a:ext uri="{FF2B5EF4-FFF2-40B4-BE49-F238E27FC236}">
                <a16:creationId xmlns:a16="http://schemas.microsoft.com/office/drawing/2014/main" id="{FF27BDFE-0075-25FC-26A8-ED951644BD13}"/>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a:extLst>
              <a:ext uri="{FF2B5EF4-FFF2-40B4-BE49-F238E27FC236}">
                <a16:creationId xmlns:a16="http://schemas.microsoft.com/office/drawing/2014/main" id="{9D283485-EEFC-6DDF-E5A0-A69E0477FB22}"/>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6">
            <a:extLst>
              <a:ext uri="{FF2B5EF4-FFF2-40B4-BE49-F238E27FC236}">
                <a16:creationId xmlns:a16="http://schemas.microsoft.com/office/drawing/2014/main" id="{A280BCC5-65C3-FEFE-7990-1FE42203DAD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8F222892-6CDB-4BF0-9F3D-AA1AE3BA782E}" type="slidenum">
              <a:rPr lang="en-US" altLang="en-US">
                <a:solidFill>
                  <a:srgbClr val="000000"/>
                </a:solidFill>
                <a:latin typeface="Times New Roman" panose="02020603050405020304" pitchFamily="18" charset="0"/>
              </a:rPr>
              <a:pPr>
                <a:lnSpc>
                  <a:spcPct val="95000"/>
                </a:lnSpc>
              </a:pPr>
              <a:t>14</a:t>
            </a:fld>
            <a:endParaRPr lang="en-US" altLang="en-US">
              <a:solidFill>
                <a:srgbClr val="000000"/>
              </a:solidFill>
              <a:latin typeface="Times New Roman" panose="02020603050405020304" pitchFamily="18" charset="0"/>
            </a:endParaRPr>
          </a:p>
        </p:txBody>
      </p:sp>
      <p:sp>
        <p:nvSpPr>
          <p:cNvPr id="55299" name="Rectangle 1">
            <a:extLst>
              <a:ext uri="{FF2B5EF4-FFF2-40B4-BE49-F238E27FC236}">
                <a16:creationId xmlns:a16="http://schemas.microsoft.com/office/drawing/2014/main" id="{B696603F-1EC8-A8C3-3DFE-B6A5643C38B6}"/>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a:extLst>
              <a:ext uri="{FF2B5EF4-FFF2-40B4-BE49-F238E27FC236}">
                <a16:creationId xmlns:a16="http://schemas.microsoft.com/office/drawing/2014/main" id="{2F160CA8-96D6-A4DC-415C-FAB33EFCE539}"/>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6">
            <a:extLst>
              <a:ext uri="{FF2B5EF4-FFF2-40B4-BE49-F238E27FC236}">
                <a16:creationId xmlns:a16="http://schemas.microsoft.com/office/drawing/2014/main" id="{0EC3215E-6689-111B-0DDB-5786BD2A734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pPr>
              <a:lnSpc>
                <a:spcPct val="95000"/>
              </a:lnSpc>
            </a:pPr>
            <a:fld id="{F19C92ED-B852-485C-ACA6-7C2FC0E32C9B}" type="slidenum">
              <a:rPr lang="en-US" altLang="en-US">
                <a:solidFill>
                  <a:srgbClr val="000000"/>
                </a:solidFill>
                <a:latin typeface="Times New Roman" panose="02020603050405020304" pitchFamily="18" charset="0"/>
              </a:rPr>
              <a:pPr>
                <a:lnSpc>
                  <a:spcPct val="95000"/>
                </a:lnSpc>
              </a:pPr>
              <a:t>15</a:t>
            </a:fld>
            <a:endParaRPr lang="en-US" altLang="en-US">
              <a:solidFill>
                <a:srgbClr val="000000"/>
              </a:solidFill>
              <a:latin typeface="Times New Roman" panose="02020603050405020304" pitchFamily="18" charset="0"/>
            </a:endParaRPr>
          </a:p>
        </p:txBody>
      </p:sp>
      <p:sp>
        <p:nvSpPr>
          <p:cNvPr id="57347" name="Rectangle 1">
            <a:extLst>
              <a:ext uri="{FF2B5EF4-FFF2-40B4-BE49-F238E27FC236}">
                <a16:creationId xmlns:a16="http://schemas.microsoft.com/office/drawing/2014/main" id="{B6331DC2-D03B-D0A5-589D-FAEB416FD21B}"/>
              </a:ext>
            </a:extLst>
          </p:cNvPr>
          <p:cNvSpPr txBox="1">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a:extLst>
              <a:ext uri="{FF2B5EF4-FFF2-40B4-BE49-F238E27FC236}">
                <a16:creationId xmlns:a16="http://schemas.microsoft.com/office/drawing/2014/main" id="{A5696973-3FBF-A997-9837-2C2DF65C4BB3}"/>
              </a:ext>
            </a:extLst>
          </p:cNvPr>
          <p:cNvSpPr txBox="1">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DCFC9A-3142-915A-AF51-C1B5A99002EF}"/>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341A7F06-2123-D227-25F9-8FAA9BE802D7}"/>
              </a:ext>
            </a:extLst>
          </p:cNvPr>
          <p:cNvSpPr>
            <a:spLocks noGrp="1"/>
          </p:cNvSpPr>
          <p:nvPr>
            <p:ph type="sldNum" idx="11"/>
          </p:nvPr>
        </p:nvSpPr>
        <p:spPr/>
        <p:txBody>
          <a:bodyPr/>
          <a:lstStyle>
            <a:lvl1pPr>
              <a:defRPr smtClean="0"/>
            </a:lvl1pPr>
          </a:lstStyle>
          <a:p>
            <a:pPr>
              <a:defRPr/>
            </a:pPr>
            <a:fld id="{84DEA470-5E8B-45EB-A26E-3EF17E32A313}" type="slidenum">
              <a:rPr lang="en-US" altLang="en-US"/>
              <a:pPr>
                <a:defRPr/>
              </a:pPr>
              <a:t>‹#›</a:t>
            </a:fld>
            <a:endParaRPr lang="en-US" altLang="en-US"/>
          </a:p>
        </p:txBody>
      </p:sp>
    </p:spTree>
    <p:extLst>
      <p:ext uri="{BB962C8B-B14F-4D97-AF65-F5344CB8AC3E}">
        <p14:creationId xmlns:p14="http://schemas.microsoft.com/office/powerpoint/2010/main" val="1403895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5E5F2-493F-35AC-3930-1FA33520956E}"/>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F84BB386-EE4E-F078-780F-6DA8580F5B9E}"/>
              </a:ext>
            </a:extLst>
          </p:cNvPr>
          <p:cNvSpPr>
            <a:spLocks noGrp="1"/>
          </p:cNvSpPr>
          <p:nvPr>
            <p:ph type="sldNum" idx="11"/>
          </p:nvPr>
        </p:nvSpPr>
        <p:spPr/>
        <p:txBody>
          <a:bodyPr/>
          <a:lstStyle>
            <a:lvl1pPr>
              <a:defRPr smtClean="0"/>
            </a:lvl1pPr>
          </a:lstStyle>
          <a:p>
            <a:pPr>
              <a:defRPr/>
            </a:pPr>
            <a:fld id="{F4D9DA7C-7EDD-44CE-886F-49814E11A3A0}" type="slidenum">
              <a:rPr lang="en-US" altLang="en-US"/>
              <a:pPr>
                <a:defRPr/>
              </a:pPr>
              <a:t>‹#›</a:t>
            </a:fld>
            <a:endParaRPr lang="en-US" altLang="en-US"/>
          </a:p>
        </p:txBody>
      </p:sp>
    </p:spTree>
    <p:extLst>
      <p:ext uri="{BB962C8B-B14F-4D97-AF65-F5344CB8AC3E}">
        <p14:creationId xmlns:p14="http://schemas.microsoft.com/office/powerpoint/2010/main" val="2183576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E0BFD46-7FD1-0EC9-2963-DA0F96D2B8D0}"/>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7D158C3F-E5FD-5DB0-E0ED-14C70E0A8FC7}"/>
              </a:ext>
            </a:extLst>
          </p:cNvPr>
          <p:cNvSpPr>
            <a:spLocks noGrp="1"/>
          </p:cNvSpPr>
          <p:nvPr>
            <p:ph type="sldNum" idx="11"/>
          </p:nvPr>
        </p:nvSpPr>
        <p:spPr/>
        <p:txBody>
          <a:bodyPr/>
          <a:lstStyle>
            <a:lvl1pPr>
              <a:defRPr smtClean="0"/>
            </a:lvl1pPr>
          </a:lstStyle>
          <a:p>
            <a:pPr>
              <a:defRPr/>
            </a:pPr>
            <a:fld id="{AC9DB04C-1F36-4D82-8EDC-565C0A4B5F28}" type="slidenum">
              <a:rPr lang="en-US" altLang="en-US"/>
              <a:pPr>
                <a:defRPr/>
              </a:pPr>
              <a:t>‹#›</a:t>
            </a:fld>
            <a:endParaRPr lang="en-US" altLang="en-US"/>
          </a:p>
        </p:txBody>
      </p:sp>
    </p:spTree>
    <p:extLst>
      <p:ext uri="{BB962C8B-B14F-4D97-AF65-F5344CB8AC3E}">
        <p14:creationId xmlns:p14="http://schemas.microsoft.com/office/powerpoint/2010/main" val="790366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4086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604963"/>
            <a:ext cx="54102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2D9C8D-7104-0D39-53CF-4E3FD4252AEF}"/>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60D19AB5-9409-A996-8589-E6ABB52D0BEC}"/>
              </a:ext>
            </a:extLst>
          </p:cNvPr>
          <p:cNvSpPr>
            <a:spLocks noGrp="1"/>
          </p:cNvSpPr>
          <p:nvPr>
            <p:ph type="sldNum" idx="11"/>
          </p:nvPr>
        </p:nvSpPr>
        <p:spPr/>
        <p:txBody>
          <a:bodyPr/>
          <a:lstStyle>
            <a:lvl1pPr>
              <a:defRPr smtClean="0"/>
            </a:lvl1pPr>
          </a:lstStyle>
          <a:p>
            <a:pPr>
              <a:defRPr/>
            </a:pPr>
            <a:fld id="{B8BF73C9-F6CB-463B-8DD0-705E34F86924}" type="slidenum">
              <a:rPr lang="en-US" altLang="en-US"/>
              <a:pPr>
                <a:defRPr/>
              </a:pPr>
              <a:t>‹#›</a:t>
            </a:fld>
            <a:endParaRPr lang="en-US" altLang="en-US"/>
          </a:p>
        </p:txBody>
      </p:sp>
    </p:spTree>
    <p:extLst>
      <p:ext uri="{BB962C8B-B14F-4D97-AF65-F5344CB8AC3E}">
        <p14:creationId xmlns:p14="http://schemas.microsoft.com/office/powerpoint/2010/main" val="684350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DEE403-4A5D-30D4-2AC7-70CB05055479}"/>
              </a:ext>
            </a:extLst>
          </p:cNvPr>
          <p:cNvSpPr>
            <a:spLocks noGrp="1"/>
          </p:cNvSpPr>
          <p:nvPr>
            <p:ph type="dt" idx="10"/>
          </p:nvPr>
        </p:nvSpPr>
        <p:spPr/>
        <p:txBody>
          <a:bodyPr/>
          <a:lstStyle>
            <a:lvl1pPr>
              <a:defRPr/>
            </a:lvl1pPr>
          </a:lstStyle>
          <a:p>
            <a:pPr>
              <a:defRPr/>
            </a:pPr>
            <a:r>
              <a:rPr lang="en-US" altLang="en-US"/>
              <a:t>10/8/24</a:t>
            </a:r>
          </a:p>
        </p:txBody>
      </p:sp>
      <p:sp>
        <p:nvSpPr>
          <p:cNvPr id="8" name="Slide Number Placeholder 7">
            <a:extLst>
              <a:ext uri="{FF2B5EF4-FFF2-40B4-BE49-F238E27FC236}">
                <a16:creationId xmlns:a16="http://schemas.microsoft.com/office/drawing/2014/main" id="{5F2D2669-59E9-016F-15FF-90AA2AA46F39}"/>
              </a:ext>
            </a:extLst>
          </p:cNvPr>
          <p:cNvSpPr>
            <a:spLocks noGrp="1"/>
          </p:cNvSpPr>
          <p:nvPr>
            <p:ph type="sldNum" idx="11"/>
          </p:nvPr>
        </p:nvSpPr>
        <p:spPr/>
        <p:txBody>
          <a:bodyPr/>
          <a:lstStyle>
            <a:lvl1pPr>
              <a:defRPr smtClean="0"/>
            </a:lvl1pPr>
          </a:lstStyle>
          <a:p>
            <a:pPr>
              <a:defRPr/>
            </a:pPr>
            <a:fld id="{8A0E854D-D518-4822-A964-ECD5B2D3C5F3}" type="slidenum">
              <a:rPr lang="en-US" altLang="en-US"/>
              <a:pPr>
                <a:defRPr/>
              </a:pPr>
              <a:t>‹#›</a:t>
            </a:fld>
            <a:endParaRPr lang="en-US" altLang="en-US"/>
          </a:p>
        </p:txBody>
      </p:sp>
    </p:spTree>
    <p:extLst>
      <p:ext uri="{BB962C8B-B14F-4D97-AF65-F5344CB8AC3E}">
        <p14:creationId xmlns:p14="http://schemas.microsoft.com/office/powerpoint/2010/main" val="2992381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EECF6F-5DE9-C57E-FF32-A84F6C536B69}"/>
              </a:ext>
            </a:extLst>
          </p:cNvPr>
          <p:cNvSpPr>
            <a:spLocks noGrp="1"/>
          </p:cNvSpPr>
          <p:nvPr>
            <p:ph type="dt" idx="10"/>
          </p:nvPr>
        </p:nvSpPr>
        <p:spPr/>
        <p:txBody>
          <a:bodyPr/>
          <a:lstStyle>
            <a:lvl1pPr>
              <a:defRPr/>
            </a:lvl1pPr>
          </a:lstStyle>
          <a:p>
            <a:pPr>
              <a:defRPr/>
            </a:pPr>
            <a:r>
              <a:rPr lang="en-US" altLang="en-US"/>
              <a:t>10/8/24</a:t>
            </a:r>
          </a:p>
        </p:txBody>
      </p:sp>
      <p:sp>
        <p:nvSpPr>
          <p:cNvPr id="4" name="Slide Number Placeholder 3">
            <a:extLst>
              <a:ext uri="{FF2B5EF4-FFF2-40B4-BE49-F238E27FC236}">
                <a16:creationId xmlns:a16="http://schemas.microsoft.com/office/drawing/2014/main" id="{DD5D1D17-F6F5-0E0D-199A-C66F4D719D6B}"/>
              </a:ext>
            </a:extLst>
          </p:cNvPr>
          <p:cNvSpPr>
            <a:spLocks noGrp="1"/>
          </p:cNvSpPr>
          <p:nvPr>
            <p:ph type="sldNum" idx="11"/>
          </p:nvPr>
        </p:nvSpPr>
        <p:spPr/>
        <p:txBody>
          <a:bodyPr/>
          <a:lstStyle>
            <a:lvl1pPr>
              <a:defRPr smtClean="0"/>
            </a:lvl1pPr>
          </a:lstStyle>
          <a:p>
            <a:pPr>
              <a:defRPr/>
            </a:pPr>
            <a:fld id="{92858221-C260-4A82-ADA6-75E65E5CDED9}" type="slidenum">
              <a:rPr lang="en-US" altLang="en-US"/>
              <a:pPr>
                <a:defRPr/>
              </a:pPr>
              <a:t>‹#›</a:t>
            </a:fld>
            <a:endParaRPr lang="en-US" altLang="en-US"/>
          </a:p>
        </p:txBody>
      </p:sp>
    </p:spTree>
    <p:extLst>
      <p:ext uri="{BB962C8B-B14F-4D97-AF65-F5344CB8AC3E}">
        <p14:creationId xmlns:p14="http://schemas.microsoft.com/office/powerpoint/2010/main" val="3843645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023C1F-EA3B-BA0B-FC58-5C483165A635}"/>
              </a:ext>
            </a:extLst>
          </p:cNvPr>
          <p:cNvSpPr>
            <a:spLocks noGrp="1"/>
          </p:cNvSpPr>
          <p:nvPr>
            <p:ph type="dt" idx="10"/>
          </p:nvPr>
        </p:nvSpPr>
        <p:spPr/>
        <p:txBody>
          <a:bodyPr/>
          <a:lstStyle>
            <a:lvl1pPr>
              <a:defRPr/>
            </a:lvl1pPr>
          </a:lstStyle>
          <a:p>
            <a:pPr>
              <a:defRPr/>
            </a:pPr>
            <a:r>
              <a:rPr lang="en-US" altLang="en-US"/>
              <a:t>10/8/24</a:t>
            </a:r>
          </a:p>
        </p:txBody>
      </p:sp>
      <p:sp>
        <p:nvSpPr>
          <p:cNvPr id="3" name="Slide Number Placeholder 2">
            <a:extLst>
              <a:ext uri="{FF2B5EF4-FFF2-40B4-BE49-F238E27FC236}">
                <a16:creationId xmlns:a16="http://schemas.microsoft.com/office/drawing/2014/main" id="{60185A7D-7922-DF0B-ED4E-FE55E369DB02}"/>
              </a:ext>
            </a:extLst>
          </p:cNvPr>
          <p:cNvSpPr>
            <a:spLocks noGrp="1"/>
          </p:cNvSpPr>
          <p:nvPr>
            <p:ph type="sldNum" idx="11"/>
          </p:nvPr>
        </p:nvSpPr>
        <p:spPr/>
        <p:txBody>
          <a:bodyPr/>
          <a:lstStyle>
            <a:lvl1pPr>
              <a:defRPr smtClean="0"/>
            </a:lvl1pPr>
          </a:lstStyle>
          <a:p>
            <a:pPr>
              <a:defRPr/>
            </a:pPr>
            <a:fld id="{E4C86861-262C-4765-93C9-8D6A5D372A7B}" type="slidenum">
              <a:rPr lang="en-US" altLang="en-US"/>
              <a:pPr>
                <a:defRPr/>
              </a:pPr>
              <a:t>‹#›</a:t>
            </a:fld>
            <a:endParaRPr lang="en-US" altLang="en-US"/>
          </a:p>
        </p:txBody>
      </p:sp>
    </p:spTree>
    <p:extLst>
      <p:ext uri="{BB962C8B-B14F-4D97-AF65-F5344CB8AC3E}">
        <p14:creationId xmlns:p14="http://schemas.microsoft.com/office/powerpoint/2010/main" val="94356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02E300-F361-59DE-6096-1388BE69A33F}"/>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EB25D9FC-5A0D-F20C-BEED-4A676B594E44}"/>
              </a:ext>
            </a:extLst>
          </p:cNvPr>
          <p:cNvSpPr>
            <a:spLocks noGrp="1"/>
          </p:cNvSpPr>
          <p:nvPr>
            <p:ph type="sldNum" idx="11"/>
          </p:nvPr>
        </p:nvSpPr>
        <p:spPr/>
        <p:txBody>
          <a:bodyPr/>
          <a:lstStyle>
            <a:lvl1pPr>
              <a:defRPr smtClean="0"/>
            </a:lvl1pPr>
          </a:lstStyle>
          <a:p>
            <a:pPr>
              <a:defRPr/>
            </a:pPr>
            <a:fld id="{CB7121E1-3C72-45D4-9B09-8460D6C6D977}" type="slidenum">
              <a:rPr lang="en-US" altLang="en-US"/>
              <a:pPr>
                <a:defRPr/>
              </a:pPr>
              <a:t>‹#›</a:t>
            </a:fld>
            <a:endParaRPr lang="en-US" altLang="en-US"/>
          </a:p>
        </p:txBody>
      </p:sp>
    </p:spTree>
    <p:extLst>
      <p:ext uri="{BB962C8B-B14F-4D97-AF65-F5344CB8AC3E}">
        <p14:creationId xmlns:p14="http://schemas.microsoft.com/office/powerpoint/2010/main" val="301994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D4E45D-F1DC-7F21-3C65-4E0D23F50E73}"/>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1E1B7533-BBF8-58E2-E618-7E952CBBA8EC}"/>
              </a:ext>
            </a:extLst>
          </p:cNvPr>
          <p:cNvSpPr>
            <a:spLocks noGrp="1"/>
          </p:cNvSpPr>
          <p:nvPr>
            <p:ph type="sldNum" idx="11"/>
          </p:nvPr>
        </p:nvSpPr>
        <p:spPr/>
        <p:txBody>
          <a:bodyPr/>
          <a:lstStyle>
            <a:lvl1pPr>
              <a:defRPr smtClean="0"/>
            </a:lvl1pPr>
          </a:lstStyle>
          <a:p>
            <a:pPr>
              <a:defRPr/>
            </a:pPr>
            <a:fld id="{B81800BC-A008-403F-96EE-40D4674E32E7}" type="slidenum">
              <a:rPr lang="en-US" altLang="en-US"/>
              <a:pPr>
                <a:defRPr/>
              </a:pPr>
              <a:t>‹#›</a:t>
            </a:fld>
            <a:endParaRPr lang="en-US" altLang="en-US"/>
          </a:p>
        </p:txBody>
      </p:sp>
    </p:spTree>
    <p:extLst>
      <p:ext uri="{BB962C8B-B14F-4D97-AF65-F5344CB8AC3E}">
        <p14:creationId xmlns:p14="http://schemas.microsoft.com/office/powerpoint/2010/main" val="443852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26DD8A-757F-32F4-8C9A-F0FD6F57B324}"/>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E28AF126-803E-4C2C-D5AC-9E626ABD9899}"/>
              </a:ext>
            </a:extLst>
          </p:cNvPr>
          <p:cNvSpPr>
            <a:spLocks noGrp="1"/>
          </p:cNvSpPr>
          <p:nvPr>
            <p:ph type="sldNum" idx="11"/>
          </p:nvPr>
        </p:nvSpPr>
        <p:spPr/>
        <p:txBody>
          <a:bodyPr/>
          <a:lstStyle>
            <a:lvl1pPr>
              <a:defRPr smtClean="0"/>
            </a:lvl1pPr>
          </a:lstStyle>
          <a:p>
            <a:pPr>
              <a:defRPr/>
            </a:pPr>
            <a:fld id="{0FCCC927-EFF3-4A96-B907-6991B620C0A7}" type="slidenum">
              <a:rPr lang="en-US" altLang="en-US"/>
              <a:pPr>
                <a:defRPr/>
              </a:pPr>
              <a:t>‹#›</a:t>
            </a:fld>
            <a:endParaRPr lang="en-US" altLang="en-US"/>
          </a:p>
        </p:txBody>
      </p:sp>
    </p:spTree>
    <p:extLst>
      <p:ext uri="{BB962C8B-B14F-4D97-AF65-F5344CB8AC3E}">
        <p14:creationId xmlns:p14="http://schemas.microsoft.com/office/powerpoint/2010/main" val="3177323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22363"/>
            <a:ext cx="2741613" cy="5006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22363"/>
            <a:ext cx="8077200" cy="5006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B18AA0-6B65-5E99-3A62-AE009E3A41F0}"/>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17183EF1-C78C-DD21-CB33-138FCD3C7B28}"/>
              </a:ext>
            </a:extLst>
          </p:cNvPr>
          <p:cNvSpPr>
            <a:spLocks noGrp="1"/>
          </p:cNvSpPr>
          <p:nvPr>
            <p:ph type="sldNum" idx="11"/>
          </p:nvPr>
        </p:nvSpPr>
        <p:spPr/>
        <p:txBody>
          <a:bodyPr/>
          <a:lstStyle>
            <a:lvl1pPr>
              <a:defRPr smtClean="0"/>
            </a:lvl1pPr>
          </a:lstStyle>
          <a:p>
            <a:pPr>
              <a:defRPr/>
            </a:pPr>
            <a:fld id="{C682A71F-7D4A-479F-9350-6B2221E697DF}" type="slidenum">
              <a:rPr lang="en-US" altLang="en-US"/>
              <a:pPr>
                <a:defRPr/>
              </a:pPr>
              <a:t>‹#›</a:t>
            </a:fld>
            <a:endParaRPr lang="en-US" altLang="en-US"/>
          </a:p>
        </p:txBody>
      </p:sp>
    </p:spTree>
    <p:extLst>
      <p:ext uri="{BB962C8B-B14F-4D97-AF65-F5344CB8AC3E}">
        <p14:creationId xmlns:p14="http://schemas.microsoft.com/office/powerpoint/2010/main" val="1407495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0" y="1122363"/>
            <a:ext cx="9142413" cy="2386012"/>
          </a:xfrm>
        </p:spPr>
        <p:txBody>
          <a:bodyPr/>
          <a:lstStyle/>
          <a:p>
            <a:r>
              <a:rPr lang="en-US"/>
              <a:t>Click to edit Master title style</a:t>
            </a:r>
          </a:p>
        </p:txBody>
      </p:sp>
      <p:sp>
        <p:nvSpPr>
          <p:cNvPr id="3" name="Date Placeholder 2">
            <a:extLst>
              <a:ext uri="{FF2B5EF4-FFF2-40B4-BE49-F238E27FC236}">
                <a16:creationId xmlns:a16="http://schemas.microsoft.com/office/drawing/2014/main" id="{C443D6C7-CD33-C5A6-25DA-8DEA1DF1F6F1}"/>
              </a:ext>
            </a:extLst>
          </p:cNvPr>
          <p:cNvSpPr>
            <a:spLocks noGrp="1"/>
          </p:cNvSpPr>
          <p:nvPr>
            <p:ph type="dt" idx="10"/>
          </p:nvPr>
        </p:nvSpPr>
        <p:spPr/>
        <p:txBody>
          <a:bodyPr/>
          <a:lstStyle>
            <a:lvl1pPr>
              <a:defRPr/>
            </a:lvl1pPr>
          </a:lstStyle>
          <a:p>
            <a:pPr>
              <a:defRPr/>
            </a:pPr>
            <a:r>
              <a:rPr lang="en-US" altLang="en-US"/>
              <a:t>10/8/24</a:t>
            </a:r>
          </a:p>
        </p:txBody>
      </p:sp>
      <p:sp>
        <p:nvSpPr>
          <p:cNvPr id="4" name="Slide Number Placeholder 3">
            <a:extLst>
              <a:ext uri="{FF2B5EF4-FFF2-40B4-BE49-F238E27FC236}">
                <a16:creationId xmlns:a16="http://schemas.microsoft.com/office/drawing/2014/main" id="{6A97C5F4-A563-1CD5-B892-434AB7057A35}"/>
              </a:ext>
            </a:extLst>
          </p:cNvPr>
          <p:cNvSpPr>
            <a:spLocks noGrp="1"/>
          </p:cNvSpPr>
          <p:nvPr>
            <p:ph type="sldNum" idx="11"/>
          </p:nvPr>
        </p:nvSpPr>
        <p:spPr/>
        <p:txBody>
          <a:bodyPr/>
          <a:lstStyle>
            <a:lvl1pPr>
              <a:defRPr smtClean="0"/>
            </a:lvl1pPr>
          </a:lstStyle>
          <a:p>
            <a:pPr>
              <a:defRPr/>
            </a:pPr>
            <a:fld id="{DB757C7A-E4BE-4476-8E69-1455C963F319}" type="slidenum">
              <a:rPr lang="en-US" altLang="en-US"/>
              <a:pPr>
                <a:defRPr/>
              </a:pPr>
              <a:t>‹#›</a:t>
            </a:fld>
            <a:endParaRPr lang="en-US" altLang="en-US"/>
          </a:p>
        </p:txBody>
      </p:sp>
    </p:spTree>
    <p:extLst>
      <p:ext uri="{BB962C8B-B14F-4D97-AF65-F5344CB8AC3E}">
        <p14:creationId xmlns:p14="http://schemas.microsoft.com/office/powerpoint/2010/main" val="51447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8E286A-E816-CBA3-AD10-7C3342EC2C9F}"/>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FA722454-3588-9EC9-0B39-E6A59C2953C7}"/>
              </a:ext>
            </a:extLst>
          </p:cNvPr>
          <p:cNvSpPr>
            <a:spLocks noGrp="1"/>
          </p:cNvSpPr>
          <p:nvPr>
            <p:ph type="sldNum" idx="11"/>
          </p:nvPr>
        </p:nvSpPr>
        <p:spPr/>
        <p:txBody>
          <a:bodyPr/>
          <a:lstStyle>
            <a:lvl1pPr>
              <a:defRPr smtClean="0"/>
            </a:lvl1pPr>
          </a:lstStyle>
          <a:p>
            <a:pPr>
              <a:defRPr/>
            </a:pPr>
            <a:fld id="{25A2549D-9809-4063-97F1-E173AD4E1467}" type="slidenum">
              <a:rPr lang="en-US" altLang="en-US"/>
              <a:pPr>
                <a:defRPr/>
              </a:pPr>
              <a:t>‹#›</a:t>
            </a:fld>
            <a:endParaRPr lang="en-US" altLang="en-US"/>
          </a:p>
        </p:txBody>
      </p:sp>
    </p:spTree>
    <p:extLst>
      <p:ext uri="{BB962C8B-B14F-4D97-AF65-F5344CB8AC3E}">
        <p14:creationId xmlns:p14="http://schemas.microsoft.com/office/powerpoint/2010/main" val="3183300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DBA482-7A61-6429-A6C3-AEE3C0AAEDBF}"/>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D96FB916-DEC0-D9F9-4929-FBC228C91641}"/>
              </a:ext>
            </a:extLst>
          </p:cNvPr>
          <p:cNvSpPr>
            <a:spLocks noGrp="1"/>
          </p:cNvSpPr>
          <p:nvPr>
            <p:ph type="sldNum" idx="11"/>
          </p:nvPr>
        </p:nvSpPr>
        <p:spPr/>
        <p:txBody>
          <a:bodyPr/>
          <a:lstStyle>
            <a:lvl1pPr>
              <a:defRPr smtClean="0"/>
            </a:lvl1pPr>
          </a:lstStyle>
          <a:p>
            <a:pPr>
              <a:defRPr/>
            </a:pPr>
            <a:fld id="{74690C34-E162-4BB2-85A6-7E95E4E6393F}" type="slidenum">
              <a:rPr lang="en-US" altLang="en-US"/>
              <a:pPr>
                <a:defRPr/>
              </a:pPr>
              <a:t>‹#›</a:t>
            </a:fld>
            <a:endParaRPr lang="en-US" altLang="en-US"/>
          </a:p>
        </p:txBody>
      </p:sp>
    </p:spTree>
    <p:extLst>
      <p:ext uri="{BB962C8B-B14F-4D97-AF65-F5344CB8AC3E}">
        <p14:creationId xmlns:p14="http://schemas.microsoft.com/office/powerpoint/2010/main" val="2696782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77CA93D-0D80-55D4-2E95-0A5B0C49EE34}"/>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7112FC00-78B5-DC00-658B-09C3958BDC18}"/>
              </a:ext>
            </a:extLst>
          </p:cNvPr>
          <p:cNvSpPr>
            <a:spLocks noGrp="1"/>
          </p:cNvSpPr>
          <p:nvPr>
            <p:ph type="sldNum" idx="11"/>
          </p:nvPr>
        </p:nvSpPr>
        <p:spPr/>
        <p:txBody>
          <a:bodyPr/>
          <a:lstStyle>
            <a:lvl1pPr>
              <a:defRPr smtClean="0"/>
            </a:lvl1pPr>
          </a:lstStyle>
          <a:p>
            <a:pPr>
              <a:defRPr/>
            </a:pPr>
            <a:fld id="{971A162E-78D8-4DFF-BE57-B4549933999E}" type="slidenum">
              <a:rPr lang="en-US" altLang="en-US"/>
              <a:pPr>
                <a:defRPr/>
              </a:pPr>
              <a:t>‹#›</a:t>
            </a:fld>
            <a:endParaRPr lang="en-US" altLang="en-US"/>
          </a:p>
        </p:txBody>
      </p:sp>
    </p:spTree>
    <p:extLst>
      <p:ext uri="{BB962C8B-B14F-4D97-AF65-F5344CB8AC3E}">
        <p14:creationId xmlns:p14="http://schemas.microsoft.com/office/powerpoint/2010/main" val="294487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0013" cy="4349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825625"/>
            <a:ext cx="5181600" cy="4349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EDE753-4C40-BEBD-DC20-ED859A262C65}"/>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AD79CEF8-0FF1-354E-2345-112F7F5F2D8F}"/>
              </a:ext>
            </a:extLst>
          </p:cNvPr>
          <p:cNvSpPr>
            <a:spLocks noGrp="1"/>
          </p:cNvSpPr>
          <p:nvPr>
            <p:ph type="sldNum" idx="11"/>
          </p:nvPr>
        </p:nvSpPr>
        <p:spPr/>
        <p:txBody>
          <a:bodyPr/>
          <a:lstStyle>
            <a:lvl1pPr>
              <a:defRPr smtClean="0"/>
            </a:lvl1pPr>
          </a:lstStyle>
          <a:p>
            <a:pPr>
              <a:defRPr/>
            </a:pPr>
            <a:fld id="{D5A05ABA-DC46-4D6F-A779-6C77D17E0FB6}" type="slidenum">
              <a:rPr lang="en-US" altLang="en-US"/>
              <a:pPr>
                <a:defRPr/>
              </a:pPr>
              <a:t>‹#›</a:t>
            </a:fld>
            <a:endParaRPr lang="en-US" altLang="en-US"/>
          </a:p>
        </p:txBody>
      </p:sp>
    </p:spTree>
    <p:extLst>
      <p:ext uri="{BB962C8B-B14F-4D97-AF65-F5344CB8AC3E}">
        <p14:creationId xmlns:p14="http://schemas.microsoft.com/office/powerpoint/2010/main" val="3521014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61B5FC-B67C-48C1-B41F-A45F7C1A90C5}"/>
              </a:ext>
            </a:extLst>
          </p:cNvPr>
          <p:cNvSpPr>
            <a:spLocks noGrp="1"/>
          </p:cNvSpPr>
          <p:nvPr>
            <p:ph type="dt" idx="10"/>
          </p:nvPr>
        </p:nvSpPr>
        <p:spPr/>
        <p:txBody>
          <a:bodyPr/>
          <a:lstStyle>
            <a:lvl1pPr>
              <a:defRPr/>
            </a:lvl1pPr>
          </a:lstStyle>
          <a:p>
            <a:pPr>
              <a:defRPr/>
            </a:pPr>
            <a:r>
              <a:rPr lang="en-US" altLang="en-US"/>
              <a:t>10/8/24</a:t>
            </a:r>
          </a:p>
        </p:txBody>
      </p:sp>
      <p:sp>
        <p:nvSpPr>
          <p:cNvPr id="8" name="Slide Number Placeholder 7">
            <a:extLst>
              <a:ext uri="{FF2B5EF4-FFF2-40B4-BE49-F238E27FC236}">
                <a16:creationId xmlns:a16="http://schemas.microsoft.com/office/drawing/2014/main" id="{B70F19CA-60C1-94C4-DFCF-3FC708BCF0E9}"/>
              </a:ext>
            </a:extLst>
          </p:cNvPr>
          <p:cNvSpPr>
            <a:spLocks noGrp="1"/>
          </p:cNvSpPr>
          <p:nvPr>
            <p:ph type="sldNum" idx="11"/>
          </p:nvPr>
        </p:nvSpPr>
        <p:spPr/>
        <p:txBody>
          <a:bodyPr/>
          <a:lstStyle>
            <a:lvl1pPr>
              <a:defRPr smtClean="0"/>
            </a:lvl1pPr>
          </a:lstStyle>
          <a:p>
            <a:pPr>
              <a:defRPr/>
            </a:pPr>
            <a:fld id="{8A96FEE5-F819-41A3-B6F9-F9590D1A74D2}" type="slidenum">
              <a:rPr lang="en-US" altLang="en-US"/>
              <a:pPr>
                <a:defRPr/>
              </a:pPr>
              <a:t>‹#›</a:t>
            </a:fld>
            <a:endParaRPr lang="en-US" altLang="en-US"/>
          </a:p>
        </p:txBody>
      </p:sp>
    </p:spTree>
    <p:extLst>
      <p:ext uri="{BB962C8B-B14F-4D97-AF65-F5344CB8AC3E}">
        <p14:creationId xmlns:p14="http://schemas.microsoft.com/office/powerpoint/2010/main" val="211049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72FC31-670D-14CD-57DF-EF045F0BF83A}"/>
              </a:ext>
            </a:extLst>
          </p:cNvPr>
          <p:cNvSpPr>
            <a:spLocks noGrp="1"/>
          </p:cNvSpPr>
          <p:nvPr>
            <p:ph type="dt" idx="10"/>
          </p:nvPr>
        </p:nvSpPr>
        <p:spPr/>
        <p:txBody>
          <a:bodyPr/>
          <a:lstStyle>
            <a:lvl1pPr>
              <a:defRPr/>
            </a:lvl1pPr>
          </a:lstStyle>
          <a:p>
            <a:pPr>
              <a:defRPr/>
            </a:pPr>
            <a:r>
              <a:rPr lang="en-US" altLang="en-US"/>
              <a:t>10/8/24</a:t>
            </a:r>
          </a:p>
        </p:txBody>
      </p:sp>
      <p:sp>
        <p:nvSpPr>
          <p:cNvPr id="4" name="Slide Number Placeholder 3">
            <a:extLst>
              <a:ext uri="{FF2B5EF4-FFF2-40B4-BE49-F238E27FC236}">
                <a16:creationId xmlns:a16="http://schemas.microsoft.com/office/drawing/2014/main" id="{1F392522-4C2B-958D-361B-F4ACB86DFF99}"/>
              </a:ext>
            </a:extLst>
          </p:cNvPr>
          <p:cNvSpPr>
            <a:spLocks noGrp="1"/>
          </p:cNvSpPr>
          <p:nvPr>
            <p:ph type="sldNum" idx="11"/>
          </p:nvPr>
        </p:nvSpPr>
        <p:spPr/>
        <p:txBody>
          <a:bodyPr/>
          <a:lstStyle>
            <a:lvl1pPr>
              <a:defRPr smtClean="0"/>
            </a:lvl1pPr>
          </a:lstStyle>
          <a:p>
            <a:pPr>
              <a:defRPr/>
            </a:pPr>
            <a:fld id="{B0C90D28-45A0-4EA4-B804-B3E71E634D60}" type="slidenum">
              <a:rPr lang="en-US" altLang="en-US"/>
              <a:pPr>
                <a:defRPr/>
              </a:pPr>
              <a:t>‹#›</a:t>
            </a:fld>
            <a:endParaRPr lang="en-US" altLang="en-US"/>
          </a:p>
        </p:txBody>
      </p:sp>
    </p:spTree>
    <p:extLst>
      <p:ext uri="{BB962C8B-B14F-4D97-AF65-F5344CB8AC3E}">
        <p14:creationId xmlns:p14="http://schemas.microsoft.com/office/powerpoint/2010/main" val="270310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074F95-A782-18CB-D25E-8D9C9A640348}"/>
              </a:ext>
            </a:extLst>
          </p:cNvPr>
          <p:cNvSpPr>
            <a:spLocks noGrp="1"/>
          </p:cNvSpPr>
          <p:nvPr>
            <p:ph type="dt" idx="10"/>
          </p:nvPr>
        </p:nvSpPr>
        <p:spPr/>
        <p:txBody>
          <a:bodyPr/>
          <a:lstStyle>
            <a:lvl1pPr>
              <a:defRPr/>
            </a:lvl1pPr>
          </a:lstStyle>
          <a:p>
            <a:pPr>
              <a:defRPr/>
            </a:pPr>
            <a:r>
              <a:rPr lang="en-US" altLang="en-US"/>
              <a:t>10/8/24</a:t>
            </a:r>
          </a:p>
        </p:txBody>
      </p:sp>
      <p:sp>
        <p:nvSpPr>
          <p:cNvPr id="3" name="Slide Number Placeholder 2">
            <a:extLst>
              <a:ext uri="{FF2B5EF4-FFF2-40B4-BE49-F238E27FC236}">
                <a16:creationId xmlns:a16="http://schemas.microsoft.com/office/drawing/2014/main" id="{929F8EFD-73AA-D3C8-7DA4-37EBC39F0E79}"/>
              </a:ext>
            </a:extLst>
          </p:cNvPr>
          <p:cNvSpPr>
            <a:spLocks noGrp="1"/>
          </p:cNvSpPr>
          <p:nvPr>
            <p:ph type="sldNum" idx="11"/>
          </p:nvPr>
        </p:nvSpPr>
        <p:spPr/>
        <p:txBody>
          <a:bodyPr/>
          <a:lstStyle>
            <a:lvl1pPr>
              <a:defRPr smtClean="0"/>
            </a:lvl1pPr>
          </a:lstStyle>
          <a:p>
            <a:pPr>
              <a:defRPr/>
            </a:pPr>
            <a:fld id="{5E6B4DB5-BA38-4905-B496-F54503D45692}" type="slidenum">
              <a:rPr lang="en-US" altLang="en-US"/>
              <a:pPr>
                <a:defRPr/>
              </a:pPr>
              <a:t>‹#›</a:t>
            </a:fld>
            <a:endParaRPr lang="en-US" altLang="en-US"/>
          </a:p>
        </p:txBody>
      </p:sp>
    </p:spTree>
    <p:extLst>
      <p:ext uri="{BB962C8B-B14F-4D97-AF65-F5344CB8AC3E}">
        <p14:creationId xmlns:p14="http://schemas.microsoft.com/office/powerpoint/2010/main" val="38161744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DE3A75-70A1-7B53-907E-0182178E3726}"/>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0184FED4-9BF7-E8F7-CBB6-43D85294C257}"/>
              </a:ext>
            </a:extLst>
          </p:cNvPr>
          <p:cNvSpPr>
            <a:spLocks noGrp="1"/>
          </p:cNvSpPr>
          <p:nvPr>
            <p:ph type="sldNum" idx="11"/>
          </p:nvPr>
        </p:nvSpPr>
        <p:spPr/>
        <p:txBody>
          <a:bodyPr/>
          <a:lstStyle>
            <a:lvl1pPr>
              <a:defRPr smtClean="0"/>
            </a:lvl1pPr>
          </a:lstStyle>
          <a:p>
            <a:pPr>
              <a:defRPr/>
            </a:pPr>
            <a:fld id="{28767EE3-9F6C-4B0B-B5B9-EDEAFAF2BE95}" type="slidenum">
              <a:rPr lang="en-US" altLang="en-US"/>
              <a:pPr>
                <a:defRPr/>
              </a:pPr>
              <a:t>‹#›</a:t>
            </a:fld>
            <a:endParaRPr lang="en-US" altLang="en-US"/>
          </a:p>
        </p:txBody>
      </p:sp>
    </p:spTree>
    <p:extLst>
      <p:ext uri="{BB962C8B-B14F-4D97-AF65-F5344CB8AC3E}">
        <p14:creationId xmlns:p14="http://schemas.microsoft.com/office/powerpoint/2010/main" val="907668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2EB430-824C-5AFD-0B59-ADE821FDB33E}"/>
              </a:ext>
            </a:extLst>
          </p:cNvPr>
          <p:cNvSpPr>
            <a:spLocks noGrp="1"/>
          </p:cNvSpPr>
          <p:nvPr>
            <p:ph type="dt" idx="10"/>
          </p:nvPr>
        </p:nvSpPr>
        <p:spPr/>
        <p:txBody>
          <a:bodyPr/>
          <a:lstStyle>
            <a:lvl1pPr>
              <a:defRPr/>
            </a:lvl1pPr>
          </a:lstStyle>
          <a:p>
            <a:pPr>
              <a:defRPr/>
            </a:pPr>
            <a:r>
              <a:rPr lang="en-US" altLang="en-US"/>
              <a:t>10/8/24</a:t>
            </a:r>
          </a:p>
        </p:txBody>
      </p:sp>
      <p:sp>
        <p:nvSpPr>
          <p:cNvPr id="6" name="Slide Number Placeholder 5">
            <a:extLst>
              <a:ext uri="{FF2B5EF4-FFF2-40B4-BE49-F238E27FC236}">
                <a16:creationId xmlns:a16="http://schemas.microsoft.com/office/drawing/2014/main" id="{4F9917E5-6306-CB3D-74D1-8C14F792B573}"/>
              </a:ext>
            </a:extLst>
          </p:cNvPr>
          <p:cNvSpPr>
            <a:spLocks noGrp="1"/>
          </p:cNvSpPr>
          <p:nvPr>
            <p:ph type="sldNum" idx="11"/>
          </p:nvPr>
        </p:nvSpPr>
        <p:spPr/>
        <p:txBody>
          <a:bodyPr/>
          <a:lstStyle>
            <a:lvl1pPr>
              <a:defRPr smtClean="0"/>
            </a:lvl1pPr>
          </a:lstStyle>
          <a:p>
            <a:pPr>
              <a:defRPr/>
            </a:pPr>
            <a:fld id="{CF75F773-3B75-4079-8DE0-6C08DC0A7385}" type="slidenum">
              <a:rPr lang="en-US" altLang="en-US"/>
              <a:pPr>
                <a:defRPr/>
              </a:pPr>
              <a:t>‹#›</a:t>
            </a:fld>
            <a:endParaRPr lang="en-US" altLang="en-US"/>
          </a:p>
        </p:txBody>
      </p:sp>
    </p:spTree>
    <p:extLst>
      <p:ext uri="{BB962C8B-B14F-4D97-AF65-F5344CB8AC3E}">
        <p14:creationId xmlns:p14="http://schemas.microsoft.com/office/powerpoint/2010/main" val="2023047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0D2B72-931C-6711-F9CE-769AB6B104D3}"/>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2FF88F0A-BCCD-689B-85A1-193FFEDAAF13}"/>
              </a:ext>
            </a:extLst>
          </p:cNvPr>
          <p:cNvSpPr>
            <a:spLocks noGrp="1"/>
          </p:cNvSpPr>
          <p:nvPr>
            <p:ph type="sldNum" idx="11"/>
          </p:nvPr>
        </p:nvSpPr>
        <p:spPr/>
        <p:txBody>
          <a:bodyPr/>
          <a:lstStyle>
            <a:lvl1pPr>
              <a:defRPr smtClean="0"/>
            </a:lvl1pPr>
          </a:lstStyle>
          <a:p>
            <a:pPr>
              <a:defRPr/>
            </a:pPr>
            <a:fld id="{E5381AF3-606E-4913-A7B7-C357DB4B6DC7}" type="slidenum">
              <a:rPr lang="en-US" altLang="en-US"/>
              <a:pPr>
                <a:defRPr/>
              </a:pPr>
              <a:t>‹#›</a:t>
            </a:fld>
            <a:endParaRPr lang="en-US" altLang="en-US"/>
          </a:p>
        </p:txBody>
      </p:sp>
    </p:spTree>
    <p:extLst>
      <p:ext uri="{BB962C8B-B14F-4D97-AF65-F5344CB8AC3E}">
        <p14:creationId xmlns:p14="http://schemas.microsoft.com/office/powerpoint/2010/main" val="34323535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7313" cy="5810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0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FB0AC9-D116-243C-EEAE-56C3A609C1E9}"/>
              </a:ext>
            </a:extLst>
          </p:cNvPr>
          <p:cNvSpPr>
            <a:spLocks noGrp="1"/>
          </p:cNvSpPr>
          <p:nvPr>
            <p:ph type="dt" idx="10"/>
          </p:nvPr>
        </p:nvSpPr>
        <p:spPr/>
        <p:txBody>
          <a:bodyPr/>
          <a:lstStyle>
            <a:lvl1pPr>
              <a:defRPr/>
            </a:lvl1pPr>
          </a:lstStyle>
          <a:p>
            <a:pPr>
              <a:defRPr/>
            </a:pPr>
            <a:r>
              <a:rPr lang="en-US" altLang="en-US"/>
              <a:t>10/8/24</a:t>
            </a:r>
          </a:p>
        </p:txBody>
      </p:sp>
      <p:sp>
        <p:nvSpPr>
          <p:cNvPr id="5" name="Slide Number Placeholder 4">
            <a:extLst>
              <a:ext uri="{FF2B5EF4-FFF2-40B4-BE49-F238E27FC236}">
                <a16:creationId xmlns:a16="http://schemas.microsoft.com/office/drawing/2014/main" id="{C517A8E0-5006-5AEA-E146-9E04E3766BF2}"/>
              </a:ext>
            </a:extLst>
          </p:cNvPr>
          <p:cNvSpPr>
            <a:spLocks noGrp="1"/>
          </p:cNvSpPr>
          <p:nvPr>
            <p:ph type="sldNum" idx="11"/>
          </p:nvPr>
        </p:nvSpPr>
        <p:spPr/>
        <p:txBody>
          <a:bodyPr/>
          <a:lstStyle>
            <a:lvl1pPr>
              <a:defRPr smtClean="0"/>
            </a:lvl1pPr>
          </a:lstStyle>
          <a:p>
            <a:pPr>
              <a:defRPr/>
            </a:pPr>
            <a:fld id="{FDE2F3DE-E0CC-4FF0-B486-94D168AF5171}" type="slidenum">
              <a:rPr lang="en-US" altLang="en-US"/>
              <a:pPr>
                <a:defRPr/>
              </a:pPr>
              <a:t>‹#›</a:t>
            </a:fld>
            <a:endParaRPr lang="en-US" altLang="en-US"/>
          </a:p>
        </p:txBody>
      </p:sp>
    </p:spTree>
    <p:extLst>
      <p:ext uri="{BB962C8B-B14F-4D97-AF65-F5344CB8AC3E}">
        <p14:creationId xmlns:p14="http://schemas.microsoft.com/office/powerpoint/2010/main" val="3088173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17165EF3-7143-DE16-6EDB-281E5F622FD7}"/>
              </a:ext>
            </a:extLst>
          </p:cNvPr>
          <p:cNvSpPr>
            <a:spLocks noGrp="1" noChangeArrowheads="1"/>
          </p:cNvSpPr>
          <p:nvPr>
            <p:ph type="title"/>
          </p:nvPr>
        </p:nvSpPr>
        <p:spPr bwMode="auto">
          <a:xfrm>
            <a:off x="1524000" y="1122363"/>
            <a:ext cx="9142413" cy="2386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b" anchorCtr="0" compatLnSpc="1">
            <a:prstTxWarp prst="textNoShape">
              <a:avLst/>
            </a:prstTxWarp>
          </a:bodyPr>
          <a:lstStyle/>
          <a:p>
            <a:pPr lvl="0"/>
            <a:r>
              <a:rPr lang="en-GB" altLang="en-US"/>
              <a:t>Click to edit the title text formatClick to edit Master title style</a:t>
            </a:r>
          </a:p>
        </p:txBody>
      </p:sp>
      <p:sp>
        <p:nvSpPr>
          <p:cNvPr id="2" name="Rectangle 2">
            <a:extLst>
              <a:ext uri="{FF2B5EF4-FFF2-40B4-BE49-F238E27FC236}">
                <a16:creationId xmlns:a16="http://schemas.microsoft.com/office/drawing/2014/main" id="{B2189ACD-F063-DDAF-1272-80693AF6C829}"/>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n-lt"/>
                <a:cs typeface="Lucida Sans Unicode" panose="020B0602030504020204" pitchFamily="34" charset="0"/>
              </a:defRPr>
            </a:lvl1pPr>
          </a:lstStyle>
          <a:p>
            <a:pPr>
              <a:defRPr/>
            </a:pPr>
            <a:r>
              <a:rPr lang="en-US" altLang="en-US"/>
              <a:t>10/8/24</a:t>
            </a:r>
          </a:p>
        </p:txBody>
      </p:sp>
      <p:sp>
        <p:nvSpPr>
          <p:cNvPr id="1028" name="Text Box 3">
            <a:extLst>
              <a:ext uri="{FF2B5EF4-FFF2-40B4-BE49-F238E27FC236}">
                <a16:creationId xmlns:a16="http://schemas.microsoft.com/office/drawing/2014/main" id="{1C3A63E5-49DD-99D9-5A7F-DC814BE95BC0}"/>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sp>
        <p:nvSpPr>
          <p:cNvPr id="3" name="Rectangle 4">
            <a:extLst>
              <a:ext uri="{FF2B5EF4-FFF2-40B4-BE49-F238E27FC236}">
                <a16:creationId xmlns:a16="http://schemas.microsoft.com/office/drawing/2014/main" id="{277A5A53-A425-0B1A-A76A-FD34AFED0D20}"/>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n-lt"/>
                <a:cs typeface="Lucida Sans Unicode" panose="020B0602030504020204" pitchFamily="34" charset="0"/>
              </a:defRPr>
            </a:lvl1pPr>
          </a:lstStyle>
          <a:p>
            <a:pPr>
              <a:defRPr/>
            </a:pPr>
            <a:fld id="{221D5CA5-7A67-4F93-A7C1-1CE12298A567}" type="slidenum">
              <a:rPr lang="en-US" altLang="en-US"/>
              <a:pPr>
                <a:defRPr/>
              </a:pPr>
              <a:t>‹#›</a:t>
            </a:fld>
            <a:endParaRPr lang="en-US" altLang="en-US"/>
          </a:p>
        </p:txBody>
      </p:sp>
      <p:sp>
        <p:nvSpPr>
          <p:cNvPr id="1030" name="Rectangle 5">
            <a:extLst>
              <a:ext uri="{FF2B5EF4-FFF2-40B4-BE49-F238E27FC236}">
                <a16:creationId xmlns:a16="http://schemas.microsoft.com/office/drawing/2014/main" id="{5ADE857F-AC16-B3A5-B80F-500E10D38FB1}"/>
              </a:ext>
            </a:extLst>
          </p:cNvPr>
          <p:cNvSpPr>
            <a:spLocks noGrp="1" noChangeArrowheads="1"/>
          </p:cNvSpPr>
          <p:nvPr>
            <p:ph type="body" idx="1"/>
          </p:nvPr>
        </p:nvSpPr>
        <p:spPr bwMode="auto">
          <a:xfrm>
            <a:off x="609600" y="1604963"/>
            <a:ext cx="109712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sldNum="0" hdr="0" ftr="0"/>
  <p:txStyles>
    <p:titleStyle>
      <a:lvl1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2pPr>
      <a:lvl3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3pPr>
      <a:lvl4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4pPr>
      <a:lvl5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5pPr>
      <a:lvl6pPr marL="25146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92000"/>
        </a:lnSpc>
        <a:spcBef>
          <a:spcPct val="0"/>
        </a:spcBef>
        <a:spcAft>
          <a:spcPts val="1425"/>
        </a:spcAft>
        <a:buClr>
          <a:srgbClr val="000000"/>
        </a:buClr>
        <a:buSzPct val="100000"/>
        <a:buFont typeface="Times New Roman" panose="02020603050405020304" pitchFamily="18" charset="0"/>
        <a:defRPr sz="2800" kern="1200">
          <a:solidFill>
            <a:srgbClr val="000000"/>
          </a:solidFill>
          <a:latin typeface="+mn-lt"/>
          <a:ea typeface="+mn-ea"/>
          <a:cs typeface="+mn-cs"/>
        </a:defRPr>
      </a:lvl1pPr>
      <a:lvl2pPr marL="742950" indent="-285750" algn="l" defTabSz="457200" rtl="0" eaLnBrk="0" fontAlgn="base" hangingPunct="0">
        <a:lnSpc>
          <a:spcPct val="92000"/>
        </a:lnSpc>
        <a:spcBef>
          <a:spcPct val="0"/>
        </a:spcBef>
        <a:spcAft>
          <a:spcPts val="1138"/>
        </a:spcAft>
        <a:buClr>
          <a:srgbClr val="000000"/>
        </a:buClr>
        <a:buSzPct val="100000"/>
        <a:buFont typeface="Times New Roman" panose="02020603050405020304" pitchFamily="18" charset="0"/>
        <a:defRPr sz="2000" kern="1200">
          <a:solidFill>
            <a:srgbClr val="000000"/>
          </a:solidFill>
          <a:latin typeface="+mn-lt"/>
          <a:ea typeface="+mn-ea"/>
          <a:cs typeface="+mn-cs"/>
        </a:defRPr>
      </a:lvl2pPr>
      <a:lvl3pPr marL="1143000" indent="-228600" algn="l" defTabSz="457200" rtl="0" eaLnBrk="0" fontAlgn="base" hangingPunct="0">
        <a:lnSpc>
          <a:spcPct val="92000"/>
        </a:lnSpc>
        <a:spcBef>
          <a:spcPct val="0"/>
        </a:spcBef>
        <a:spcAft>
          <a:spcPts val="850"/>
        </a:spcAft>
        <a:buClr>
          <a:srgbClr val="000000"/>
        </a:buClr>
        <a:buSzPct val="100000"/>
        <a:buFont typeface="Times New Roman" panose="02020603050405020304" pitchFamily="18" charset="0"/>
        <a:defRPr kern="1200">
          <a:solidFill>
            <a:srgbClr val="000000"/>
          </a:solidFill>
          <a:latin typeface="+mn-lt"/>
          <a:ea typeface="+mn-ea"/>
          <a:cs typeface="+mn-cs"/>
        </a:defRPr>
      </a:lvl3pPr>
      <a:lvl4pPr marL="1600200" indent="-228600" algn="l" defTabSz="457200" rtl="0" eaLnBrk="0" fontAlgn="base" hangingPunct="0">
        <a:lnSpc>
          <a:spcPct val="92000"/>
        </a:lnSpc>
        <a:spcBef>
          <a:spcPct val="0"/>
        </a:spcBef>
        <a:spcAft>
          <a:spcPts val="575"/>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57200" rtl="0" eaLnBrk="0" fontAlgn="base" hangingPunct="0">
        <a:lnSpc>
          <a:spcPct val="92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45F7617C-0AD9-2861-AE6B-5ED4AF6AD7F5}"/>
              </a:ext>
            </a:extLst>
          </p:cNvPr>
          <p:cNvSpPr>
            <a:spLocks noGrp="1" noChangeArrowheads="1"/>
          </p:cNvSpPr>
          <p:nvPr>
            <p:ph type="title"/>
          </p:nvPr>
        </p:nvSpPr>
        <p:spPr bwMode="auto">
          <a:xfrm>
            <a:off x="838200" y="365125"/>
            <a:ext cx="10514013"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sp>
        <p:nvSpPr>
          <p:cNvPr id="2051" name="Rectangle 2">
            <a:extLst>
              <a:ext uri="{FF2B5EF4-FFF2-40B4-BE49-F238E27FC236}">
                <a16:creationId xmlns:a16="http://schemas.microsoft.com/office/drawing/2014/main" id="{989B9E97-2A47-9F7C-560C-0AC60ADDF044}"/>
              </a:ext>
            </a:extLst>
          </p:cNvPr>
          <p:cNvSpPr>
            <a:spLocks noGrp="1" noChangeArrowheads="1"/>
          </p:cNvSpPr>
          <p:nvPr>
            <p:ph type="body" idx="1"/>
          </p:nvPr>
        </p:nvSpPr>
        <p:spPr bwMode="auto">
          <a:xfrm>
            <a:off x="838200" y="1825625"/>
            <a:ext cx="10514013" cy="434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0"/>
            <a:r>
              <a:rPr lang="en-GB" altLang="en-US"/>
              <a:t>Ninth Outline LevelEdit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 name="Rectangle 3">
            <a:extLst>
              <a:ext uri="{FF2B5EF4-FFF2-40B4-BE49-F238E27FC236}">
                <a16:creationId xmlns:a16="http://schemas.microsoft.com/office/drawing/2014/main" id="{AC22B1C8-7A43-1E9A-402E-6210AA4A06BB}"/>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n-lt"/>
                <a:cs typeface="Lucida Sans Unicode" panose="020B0602030504020204" pitchFamily="34" charset="0"/>
              </a:defRPr>
            </a:lvl1pPr>
          </a:lstStyle>
          <a:p>
            <a:pPr>
              <a:defRPr/>
            </a:pPr>
            <a:r>
              <a:rPr lang="en-US" altLang="en-US"/>
              <a:t>10/8/24</a:t>
            </a:r>
          </a:p>
        </p:txBody>
      </p:sp>
      <p:sp>
        <p:nvSpPr>
          <p:cNvPr id="2053" name="Text Box 4">
            <a:extLst>
              <a:ext uri="{FF2B5EF4-FFF2-40B4-BE49-F238E27FC236}">
                <a16:creationId xmlns:a16="http://schemas.microsoft.com/office/drawing/2014/main" id="{6B525F1E-7767-DC44-6D55-5C4F7D2D0418}"/>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sp>
        <p:nvSpPr>
          <p:cNvPr id="3" name="Rectangle 5">
            <a:extLst>
              <a:ext uri="{FF2B5EF4-FFF2-40B4-BE49-F238E27FC236}">
                <a16:creationId xmlns:a16="http://schemas.microsoft.com/office/drawing/2014/main" id="{FE723730-F400-DC97-A7E6-644B9FC79EC5}"/>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n-lt"/>
                <a:cs typeface="Lucida Sans Unicode" panose="020B0602030504020204" pitchFamily="34" charset="0"/>
              </a:defRPr>
            </a:lvl1pPr>
          </a:lstStyle>
          <a:p>
            <a:pPr>
              <a:defRPr/>
            </a:pPr>
            <a:fld id="{9DA3A380-1992-4781-9831-CD62BAC8B71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sldNum="0" hdr="0" ftr="0"/>
  <p:txStyles>
    <p:titleStyle>
      <a:lvl1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2pPr>
      <a:lvl3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3pPr>
      <a:lvl4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4pPr>
      <a:lvl5pPr algn="l" defTabSz="457200" rtl="0" eaLnBrk="0" fontAlgn="base" hangingPunct="0">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5pPr>
      <a:lvl6pPr marL="25146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6pPr>
      <a:lvl7pPr marL="29718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7pPr>
      <a:lvl8pPr marL="34290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8pPr>
      <a:lvl9pPr marL="3886200" indent="-228600" algn="l" defTabSz="457200" rtl="0" fontAlgn="base">
        <a:lnSpc>
          <a:spcPct val="92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ea typeface="Microsoft YaHei" panose="020B0503020204020204" pitchFamily="34" charset="-122"/>
        </a:defRPr>
      </a:lvl9pPr>
    </p:titleStyle>
    <p:bodyStyle>
      <a:lvl1pPr marL="342900" indent="-342900" algn="l" defTabSz="457200" rtl="0" eaLnBrk="0" fontAlgn="base" hangingPunct="0">
        <a:lnSpc>
          <a:spcPct val="92000"/>
        </a:lnSpc>
        <a:spcBef>
          <a:spcPct val="0"/>
        </a:spcBef>
        <a:spcAft>
          <a:spcPts val="1425"/>
        </a:spcAft>
        <a:buClr>
          <a:srgbClr val="000000"/>
        </a:buClr>
        <a:buSzPct val="100000"/>
        <a:buFont typeface="Times New Roman" panose="02020603050405020304" pitchFamily="18" charset="0"/>
        <a:defRPr sz="2800" kern="1200">
          <a:solidFill>
            <a:srgbClr val="000000"/>
          </a:solidFill>
          <a:latin typeface="+mn-lt"/>
          <a:ea typeface="+mn-ea"/>
          <a:cs typeface="+mn-cs"/>
        </a:defRPr>
      </a:lvl1pPr>
      <a:lvl2pPr marL="742950" indent="-285750" algn="l" defTabSz="457200" rtl="0" eaLnBrk="0" fontAlgn="base" hangingPunct="0">
        <a:lnSpc>
          <a:spcPct val="92000"/>
        </a:lnSpc>
        <a:spcBef>
          <a:spcPct val="0"/>
        </a:spcBef>
        <a:spcAft>
          <a:spcPts val="1138"/>
        </a:spcAft>
        <a:buClr>
          <a:srgbClr val="000000"/>
        </a:buClr>
        <a:buSzPct val="100000"/>
        <a:buFont typeface="Times New Roman" panose="02020603050405020304" pitchFamily="18" charset="0"/>
        <a:defRPr sz="2000" kern="1200">
          <a:solidFill>
            <a:srgbClr val="000000"/>
          </a:solidFill>
          <a:latin typeface="+mn-lt"/>
          <a:ea typeface="+mn-ea"/>
          <a:cs typeface="+mn-cs"/>
        </a:defRPr>
      </a:lvl2pPr>
      <a:lvl3pPr marL="1143000" indent="-228600" algn="l" defTabSz="457200" rtl="0" eaLnBrk="0" fontAlgn="base" hangingPunct="0">
        <a:lnSpc>
          <a:spcPct val="92000"/>
        </a:lnSpc>
        <a:spcBef>
          <a:spcPct val="0"/>
        </a:spcBef>
        <a:spcAft>
          <a:spcPts val="850"/>
        </a:spcAft>
        <a:buClr>
          <a:srgbClr val="000000"/>
        </a:buClr>
        <a:buSzPct val="100000"/>
        <a:buFont typeface="Times New Roman" panose="02020603050405020304" pitchFamily="18" charset="0"/>
        <a:defRPr kern="1200">
          <a:solidFill>
            <a:srgbClr val="000000"/>
          </a:solidFill>
          <a:latin typeface="+mn-lt"/>
          <a:ea typeface="+mn-ea"/>
          <a:cs typeface="+mn-cs"/>
        </a:defRPr>
      </a:lvl3pPr>
      <a:lvl4pPr marL="1600200" indent="-228600" algn="l" defTabSz="457200" rtl="0" eaLnBrk="0" fontAlgn="base" hangingPunct="0">
        <a:lnSpc>
          <a:spcPct val="92000"/>
        </a:lnSpc>
        <a:spcBef>
          <a:spcPct val="0"/>
        </a:spcBef>
        <a:spcAft>
          <a:spcPts val="575"/>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57200" rtl="0" eaLnBrk="0" fontAlgn="base" hangingPunct="0">
        <a:lnSpc>
          <a:spcPct val="92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a:extLst>
              <a:ext uri="{FF2B5EF4-FFF2-40B4-BE49-F238E27FC236}">
                <a16:creationId xmlns:a16="http://schemas.microsoft.com/office/drawing/2014/main" id="{53A09C57-881F-1C33-7A74-B2F9E925BF10}"/>
              </a:ext>
            </a:extLst>
          </p:cNvPr>
          <p:cNvSpPr>
            <a:spLocks noChangeArrowheads="1"/>
          </p:cNvSpPr>
          <p:nvPr/>
        </p:nvSpPr>
        <p:spPr bwMode="auto">
          <a:xfrm>
            <a:off x="7508875" y="577850"/>
            <a:ext cx="3751263" cy="5027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VistaSansOT-Medium" charset="0"/>
              </a:rPr>
              <a:t>Routers</a:t>
            </a:r>
            <a:br>
              <a:rPr lang="en-US" altLang="en-US">
                <a:solidFill>
                  <a:srgbClr val="000000"/>
                </a:solidFill>
                <a:latin typeface="VistaSansOT-Medium" charset="0"/>
              </a:rPr>
            </a:br>
            <a:r>
              <a:rPr lang="en-US" altLang="en-US">
                <a:solidFill>
                  <a:srgbClr val="000000"/>
                </a:solidFill>
                <a:latin typeface="VistaSansOT-Medium" charset="0"/>
              </a:rPr>
              <a:t>• Switches</a:t>
            </a:r>
            <a:br>
              <a:rPr lang="en-US" altLang="en-US">
                <a:solidFill>
                  <a:srgbClr val="000000"/>
                </a:solidFill>
                <a:latin typeface="VistaSansOT-Medium" charset="0"/>
              </a:rPr>
            </a:br>
            <a:r>
              <a:rPr lang="en-US" altLang="en-US">
                <a:solidFill>
                  <a:srgbClr val="000000"/>
                </a:solidFill>
                <a:latin typeface="VistaSansOT-Medium" charset="0"/>
              </a:rPr>
              <a:t>  </a:t>
            </a:r>
            <a:r>
              <a:rPr lang="en-US" altLang="en-US">
                <a:solidFill>
                  <a:srgbClr val="000000"/>
                </a:solidFill>
                <a:latin typeface="VistaSansOT-Book" charset="0"/>
              </a:rPr>
              <a:t>- Managed</a:t>
            </a:r>
            <a:br>
              <a:rPr lang="en-US" altLang="en-US">
                <a:solidFill>
                  <a:srgbClr val="000000"/>
                </a:solidFill>
                <a:latin typeface="VistaSansOT-Book" charset="0"/>
              </a:rPr>
            </a:br>
            <a:r>
              <a:rPr lang="en-US" altLang="en-US">
                <a:solidFill>
                  <a:srgbClr val="000000"/>
                </a:solidFill>
                <a:latin typeface="VistaSansOT-Book" charset="0"/>
              </a:rPr>
              <a:t>  - Unmanaged</a:t>
            </a:r>
            <a:br>
              <a:rPr lang="en-US" altLang="en-US">
                <a:solidFill>
                  <a:srgbClr val="000000"/>
                </a:solidFill>
                <a:latin typeface="VistaSansOT-Book" charset="0"/>
              </a:rPr>
            </a:br>
            <a:r>
              <a:rPr lang="en-US" altLang="en-US">
                <a:solidFill>
                  <a:srgbClr val="000000"/>
                </a:solidFill>
                <a:latin typeface="VistaSansOT-Medium" charset="0"/>
              </a:rPr>
              <a:t>• Access points</a:t>
            </a:r>
            <a:br>
              <a:rPr lang="en-US" altLang="en-US">
                <a:solidFill>
                  <a:srgbClr val="000000"/>
                </a:solidFill>
                <a:latin typeface="VistaSansOT-Medium" charset="0"/>
              </a:rPr>
            </a:br>
            <a:r>
              <a:rPr lang="en-US" altLang="en-US">
                <a:solidFill>
                  <a:srgbClr val="000000"/>
                </a:solidFill>
                <a:latin typeface="VistaSansOT-Medium" charset="0"/>
              </a:rPr>
              <a:t>• Cloud-based network controller</a:t>
            </a:r>
            <a:br>
              <a:rPr lang="en-US" altLang="en-US">
                <a:solidFill>
                  <a:srgbClr val="000000"/>
                </a:solidFill>
                <a:latin typeface="VistaSansOT-Medium" charset="0"/>
              </a:rPr>
            </a:br>
            <a:r>
              <a:rPr lang="en-US" altLang="en-US">
                <a:solidFill>
                  <a:srgbClr val="000000"/>
                </a:solidFill>
                <a:latin typeface="VistaSansOT-Medium" charset="0"/>
              </a:rPr>
              <a:t>• Firewall</a:t>
            </a:r>
            <a:br>
              <a:rPr lang="en-US" altLang="en-US">
                <a:solidFill>
                  <a:srgbClr val="000000"/>
                </a:solidFill>
                <a:latin typeface="VistaSansOT-Medium" charset="0"/>
              </a:rPr>
            </a:br>
            <a:r>
              <a:rPr lang="en-US" altLang="en-US">
                <a:solidFill>
                  <a:srgbClr val="000000"/>
                </a:solidFill>
                <a:latin typeface="VistaSansOT-Medium" charset="0"/>
              </a:rPr>
              <a:t>• Network interface card</a:t>
            </a:r>
            <a:br>
              <a:rPr lang="en-US" altLang="en-US">
                <a:solidFill>
                  <a:srgbClr val="000000"/>
                </a:solidFill>
                <a:latin typeface="VistaSansOT-Medium" charset="0"/>
              </a:rPr>
            </a:br>
            <a:r>
              <a:rPr lang="en-US" altLang="en-US">
                <a:solidFill>
                  <a:srgbClr val="000000"/>
                </a:solidFill>
                <a:latin typeface="VistaSansOT-Medium" charset="0"/>
              </a:rPr>
              <a:t>• Repeater</a:t>
            </a:r>
            <a:br>
              <a:rPr lang="en-US" altLang="en-US">
                <a:solidFill>
                  <a:srgbClr val="000000"/>
                </a:solidFill>
                <a:latin typeface="VistaSansOT-Medium" charset="0"/>
              </a:rPr>
            </a:br>
            <a:r>
              <a:rPr lang="en-US" altLang="en-US">
                <a:solidFill>
                  <a:srgbClr val="000000"/>
                </a:solidFill>
                <a:latin typeface="VistaSansOT-Medium" charset="0"/>
              </a:rPr>
              <a:t>• Hub</a:t>
            </a:r>
            <a:br>
              <a:rPr lang="en-US" altLang="en-US">
                <a:solidFill>
                  <a:srgbClr val="000000"/>
                </a:solidFill>
                <a:latin typeface="VistaSansOT-Medium" charset="0"/>
              </a:rPr>
            </a:br>
            <a:r>
              <a:rPr lang="en-US" altLang="en-US">
                <a:solidFill>
                  <a:srgbClr val="000000"/>
                </a:solidFill>
                <a:latin typeface="VistaSansOT-Medium" charset="0"/>
              </a:rPr>
              <a:t>• Cable/DSL modem</a:t>
            </a:r>
            <a:br>
              <a:rPr lang="en-US" altLang="en-US">
                <a:solidFill>
                  <a:srgbClr val="000000"/>
                </a:solidFill>
                <a:latin typeface="VistaSansOT-Medium" charset="0"/>
              </a:rPr>
            </a:br>
            <a:r>
              <a:rPr lang="en-US" altLang="en-US">
                <a:solidFill>
                  <a:srgbClr val="000000"/>
                </a:solidFill>
                <a:latin typeface="VistaSansOT-Medium" charset="0"/>
              </a:rPr>
              <a:t>• Bridge</a:t>
            </a:r>
            <a:br>
              <a:rPr lang="en-US" altLang="en-US">
                <a:solidFill>
                  <a:srgbClr val="000000"/>
                </a:solidFill>
                <a:latin typeface="VistaSansOT-Medium" charset="0"/>
              </a:rPr>
            </a:br>
            <a:r>
              <a:rPr lang="en-US" altLang="en-US">
                <a:solidFill>
                  <a:srgbClr val="000000"/>
                </a:solidFill>
                <a:latin typeface="VistaSansOT-Medium" charset="0"/>
              </a:rPr>
              <a:t>• Patch panel</a:t>
            </a:r>
            <a:br>
              <a:rPr lang="en-US" altLang="en-US">
                <a:solidFill>
                  <a:srgbClr val="000000"/>
                </a:solidFill>
                <a:latin typeface="VistaSansOT-Medium" charset="0"/>
              </a:rPr>
            </a:br>
            <a:r>
              <a:rPr lang="en-US" altLang="en-US">
                <a:solidFill>
                  <a:srgbClr val="000000"/>
                </a:solidFill>
                <a:latin typeface="VistaSansOT-Medium" charset="0"/>
              </a:rPr>
              <a:t>• Power over Ethernet (PoE)</a:t>
            </a:r>
            <a:br>
              <a:rPr lang="en-US" altLang="en-US">
                <a:solidFill>
                  <a:srgbClr val="000000"/>
                </a:solidFill>
                <a:latin typeface="VistaSansOT-Medium" charset="0"/>
              </a:rPr>
            </a:br>
            <a:r>
              <a:rPr lang="en-US" altLang="en-US">
                <a:solidFill>
                  <a:srgbClr val="000000"/>
                </a:solidFill>
                <a:latin typeface="VistaSansOT-Medium" charset="0"/>
              </a:rPr>
              <a:t>  </a:t>
            </a:r>
            <a:r>
              <a:rPr lang="en-US" altLang="en-US">
                <a:solidFill>
                  <a:srgbClr val="000000"/>
                </a:solidFill>
                <a:latin typeface="VistaSansOT-Book" charset="0"/>
              </a:rPr>
              <a:t>- Injectors</a:t>
            </a:r>
            <a:br>
              <a:rPr lang="en-US" altLang="en-US">
                <a:solidFill>
                  <a:srgbClr val="000000"/>
                </a:solidFill>
                <a:latin typeface="VistaSansOT-Book" charset="0"/>
              </a:rPr>
            </a:br>
            <a:r>
              <a:rPr lang="en-US" altLang="en-US">
                <a:solidFill>
                  <a:srgbClr val="000000"/>
                </a:solidFill>
                <a:latin typeface="VistaSansOT-Book" charset="0"/>
              </a:rPr>
              <a:t>  - Switch</a:t>
            </a:r>
            <a:br>
              <a:rPr lang="en-US" altLang="en-US">
                <a:solidFill>
                  <a:srgbClr val="000000"/>
                </a:solidFill>
                <a:latin typeface="VistaSansOT-Book" charset="0"/>
              </a:rPr>
            </a:br>
            <a:r>
              <a:rPr lang="en-US" altLang="en-US">
                <a:solidFill>
                  <a:srgbClr val="000000"/>
                </a:solidFill>
                <a:latin typeface="VistaSansOT-Medium" charset="0"/>
              </a:rPr>
              <a:t>• Ethernet over Power</a:t>
            </a:r>
            <a:r>
              <a:rPr lang="en-US" altLang="en-US">
                <a:solidFill>
                  <a:srgbClr val="000000"/>
                </a:solidFill>
                <a:latin typeface="Calibri" panose="020F0502020204030204" pitchFamily="34" charset="0"/>
              </a:rPr>
              <a:t> </a:t>
            </a:r>
            <a:br>
              <a:rPr lang="en-US" altLang="en-US">
                <a:solidFill>
                  <a:srgbClr val="000000"/>
                </a:solidFill>
                <a:latin typeface="Calibri" panose="020F0502020204030204" pitchFamily="34" charset="0"/>
              </a:rPr>
            </a:br>
            <a:endParaRPr lang="en-US" altLang="en-US">
              <a:solidFill>
                <a:srgbClr val="000000"/>
              </a:solidFill>
              <a:latin typeface="Calibri" panose="020F0502020204030204" pitchFamily="34" charset="0"/>
            </a:endParaRPr>
          </a:p>
        </p:txBody>
      </p:sp>
      <p:sp>
        <p:nvSpPr>
          <p:cNvPr id="27651" name="Rectangle 2">
            <a:extLst>
              <a:ext uri="{FF2B5EF4-FFF2-40B4-BE49-F238E27FC236}">
                <a16:creationId xmlns:a16="http://schemas.microsoft.com/office/drawing/2014/main" id="{7EDBB99D-DE96-8274-9273-49D1D52DA100}"/>
              </a:ext>
            </a:extLst>
          </p:cNvPr>
          <p:cNvSpPr>
            <a:spLocks noChangeArrowheads="1"/>
          </p:cNvSpPr>
          <p:nvPr/>
        </p:nvSpPr>
        <p:spPr bwMode="auto">
          <a:xfrm>
            <a:off x="5872163" y="0"/>
            <a:ext cx="8707437"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1400">
                <a:solidFill>
                  <a:srgbClr val="000000"/>
                </a:solidFill>
                <a:latin typeface="VistaSlabOT-Reg" charset="0"/>
              </a:rPr>
              <a:t>2.2 Compare and contrast common networking hardware devices.</a:t>
            </a:r>
            <a:r>
              <a:rPr lang="en-US" altLang="en-US" sz="1400">
                <a:solidFill>
                  <a:srgbClr val="000000"/>
                </a:solidFill>
                <a:latin typeface="Calibri" panose="020F0502020204030204" pitchFamily="34" charset="0"/>
              </a:rPr>
              <a:t> </a:t>
            </a:r>
            <a:br>
              <a:rPr lang="en-US" altLang="en-US">
                <a:solidFill>
                  <a:srgbClr val="000000"/>
                </a:solidFill>
                <a:latin typeface="Calibri" panose="020F0502020204030204" pitchFamily="34" charset="0"/>
              </a:rPr>
            </a:br>
            <a:endParaRPr lang="en-US" altLang="en-US">
              <a:solidFill>
                <a:srgbClr val="000000"/>
              </a:solidFill>
              <a:latin typeface="Calibri" panose="020F0502020204030204" pitchFamily="34" charset="0"/>
            </a:endParaRPr>
          </a:p>
        </p:txBody>
      </p:sp>
      <p:sp>
        <p:nvSpPr>
          <p:cNvPr id="27652" name="Rectangle 3">
            <a:extLst>
              <a:ext uri="{FF2B5EF4-FFF2-40B4-BE49-F238E27FC236}">
                <a16:creationId xmlns:a16="http://schemas.microsoft.com/office/drawing/2014/main" id="{E5677C95-BD6B-F961-FD5A-0E0586702E5B}"/>
              </a:ext>
            </a:extLst>
          </p:cNvPr>
          <p:cNvSpPr>
            <a:spLocks noChangeArrowheads="1"/>
          </p:cNvSpPr>
          <p:nvPr/>
        </p:nvSpPr>
        <p:spPr bwMode="auto">
          <a:xfrm>
            <a:off x="457200" y="1736725"/>
            <a:ext cx="6669088" cy="2244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800">
                <a:solidFill>
                  <a:srgbClr val="000000"/>
                </a:solidFill>
                <a:latin typeface="Calibri" panose="020F0502020204030204" pitchFamily="34" charset="0"/>
              </a:rPr>
              <a:t>This material is a review of network devices </a:t>
            </a:r>
          </a:p>
          <a:p>
            <a:pPr eaLnBrk="1" hangingPunct="1">
              <a:lnSpc>
                <a:spcPct val="100000"/>
              </a:lnSpc>
            </a:pPr>
            <a:r>
              <a:rPr lang="en-US" altLang="en-US" sz="2800">
                <a:solidFill>
                  <a:srgbClr val="000000"/>
                </a:solidFill>
                <a:latin typeface="Calibri" panose="020F0502020204030204" pitchFamily="34" charset="0"/>
              </a:rPr>
              <a:t>(how they work and what they are used for).</a:t>
            </a:r>
          </a:p>
          <a:p>
            <a:pPr eaLnBrk="1" hangingPunct="1">
              <a:lnSpc>
                <a:spcPct val="100000"/>
              </a:lnSpc>
            </a:pPr>
            <a:r>
              <a:rPr lang="en-US" altLang="en-US" sz="2800">
                <a:solidFill>
                  <a:srgbClr val="000000"/>
                </a:solidFill>
                <a:latin typeface="Calibri" panose="020F0502020204030204" pitchFamily="34" charset="0"/>
              </a:rPr>
              <a:t>This builds on the basic network hardware </a:t>
            </a:r>
          </a:p>
          <a:p>
            <a:pPr eaLnBrk="1" hangingPunct="1">
              <a:lnSpc>
                <a:spcPct val="100000"/>
              </a:lnSpc>
            </a:pPr>
            <a:r>
              <a:rPr lang="en-US" altLang="en-US" sz="2800">
                <a:solidFill>
                  <a:srgbClr val="000000"/>
                </a:solidFill>
                <a:latin typeface="Calibri" panose="020F0502020204030204" pitchFamily="34" charset="0"/>
              </a:rPr>
              <a:t>lesson by adding in additional SOHO (small </a:t>
            </a:r>
          </a:p>
          <a:p>
            <a:pPr eaLnBrk="1" hangingPunct="1">
              <a:lnSpc>
                <a:spcPct val="100000"/>
              </a:lnSpc>
            </a:pPr>
            <a:r>
              <a:rPr lang="en-US" altLang="en-US" sz="2800">
                <a:solidFill>
                  <a:srgbClr val="000000"/>
                </a:solidFill>
                <a:latin typeface="Calibri" panose="020F0502020204030204" pitchFamily="34" charset="0"/>
              </a:rPr>
              <a:t>Home office) devices. </a:t>
            </a:r>
          </a:p>
        </p:txBody>
      </p:sp>
      <p:sp>
        <p:nvSpPr>
          <p:cNvPr id="27653" name="Rectangle 4">
            <a:extLst>
              <a:ext uri="{FF2B5EF4-FFF2-40B4-BE49-F238E27FC236}">
                <a16:creationId xmlns:a16="http://schemas.microsoft.com/office/drawing/2014/main" id="{E73F4F0A-83B3-38C8-E6F9-0924EBF87D3D}"/>
              </a:ext>
            </a:extLst>
          </p:cNvPr>
          <p:cNvSpPr>
            <a:spLocks noChangeArrowheads="1"/>
          </p:cNvSpPr>
          <p:nvPr/>
        </p:nvSpPr>
        <p:spPr bwMode="auto">
          <a:xfrm>
            <a:off x="428625" y="60325"/>
            <a:ext cx="6094413"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Section 701 of your Task List</a:t>
            </a:r>
          </a:p>
        </p:txBody>
      </p:sp>
      <p:sp>
        <p:nvSpPr>
          <p:cNvPr id="27654" name="Rectangle 5">
            <a:extLst>
              <a:ext uri="{FF2B5EF4-FFF2-40B4-BE49-F238E27FC236}">
                <a16:creationId xmlns:a16="http://schemas.microsoft.com/office/drawing/2014/main" id="{FBADB3B4-A6C9-3808-155E-218E519A3A23}"/>
              </a:ext>
            </a:extLst>
          </p:cNvPr>
          <p:cNvSpPr>
            <a:spLocks noChangeArrowheads="1"/>
          </p:cNvSpPr>
          <p:nvPr/>
        </p:nvSpPr>
        <p:spPr bwMode="auto">
          <a:xfrm>
            <a:off x="-549275" y="639763"/>
            <a:ext cx="7289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9pPr>
          </a:lstStyle>
          <a:p>
            <a:pPr algn="ctr" eaLnBrk="1">
              <a:lnSpc>
                <a:spcPct val="100000"/>
              </a:lnSpc>
            </a:pPr>
            <a:r>
              <a:rPr lang="en-US" altLang="en-US" b="1">
                <a:solidFill>
                  <a:srgbClr val="000000"/>
                </a:solidFill>
                <a:latin typeface="Calibri" panose="020F0502020204030204" pitchFamily="34" charset="0"/>
                <a:cs typeface="Calibri" panose="020F0502020204030204" pitchFamily="34" charset="0"/>
              </a:rPr>
              <a:t>Flexible Instruction Day Assignment #2</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305422C8-DBEA-7AAE-5877-AC626B7B6D3F}"/>
              </a:ext>
            </a:extLst>
          </p:cNvPr>
          <p:cNvSpPr>
            <a:spLocks noChangeArrowheads="1"/>
          </p:cNvSpPr>
          <p:nvPr/>
        </p:nvSpPr>
        <p:spPr bwMode="auto">
          <a:xfrm>
            <a:off x="279400" y="958850"/>
            <a:ext cx="11476038"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Book Antiqua" panose="02040602050305030304" pitchFamily="18" charset="0"/>
                <a:cs typeface="Times New Roman" panose="02020603050405020304" pitchFamily="18" charset="0"/>
              </a:rPr>
              <a:t>The Network Media</a:t>
            </a:r>
          </a:p>
          <a:p>
            <a:pPr eaLnBrk="1" hangingPunct="1">
              <a:lnSpc>
                <a:spcPct val="100000"/>
              </a:lnSpc>
            </a:pPr>
            <a:endParaRPr lang="en-US" altLang="en-US" b="1">
              <a:solidFill>
                <a:srgbClr val="000000"/>
              </a:solidFill>
              <a:latin typeface="Book Antiqua" panose="02040602050305030304" pitchFamily="18" charset="0"/>
              <a:cs typeface="Times New Roman" panose="02020603050405020304" pitchFamily="18" charset="0"/>
            </a:endParaRPr>
          </a:p>
          <a:p>
            <a:pPr eaLnBrk="1" hangingPunct="1">
              <a:lnSpc>
                <a:spcPct val="100000"/>
              </a:lnSpc>
            </a:pPr>
            <a:r>
              <a:rPr lang="en-US" altLang="en-US">
                <a:solidFill>
                  <a:srgbClr val="000000"/>
                </a:solidFill>
                <a:latin typeface="Book Antiqua" panose="02040602050305030304" pitchFamily="18" charset="0"/>
                <a:cs typeface="Times New Roman" panose="02020603050405020304" pitchFamily="18" charset="0"/>
              </a:rPr>
              <a:t>Network Media refers to the connections between your devices. This refers to the cables used to connect computers/equipment. They like to use the term boundless media when you are using wireless connections.</a:t>
            </a:r>
          </a:p>
        </p:txBody>
      </p:sp>
      <p:pic>
        <p:nvPicPr>
          <p:cNvPr id="29699" name="Picture 2">
            <a:extLst>
              <a:ext uri="{FF2B5EF4-FFF2-40B4-BE49-F238E27FC236}">
                <a16:creationId xmlns:a16="http://schemas.microsoft.com/office/drawing/2014/main" id="{EDE21CEC-6108-E80B-5AAA-39D7A36A0A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675" y="2541588"/>
            <a:ext cx="2044700" cy="20447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0" name="Rectangle 3">
            <a:extLst>
              <a:ext uri="{FF2B5EF4-FFF2-40B4-BE49-F238E27FC236}">
                <a16:creationId xmlns:a16="http://schemas.microsoft.com/office/drawing/2014/main" id="{120F3465-5652-F4C8-F0D0-F125F5FEB66E}"/>
              </a:ext>
            </a:extLst>
          </p:cNvPr>
          <p:cNvSpPr>
            <a:spLocks noChangeArrowheads="1"/>
          </p:cNvSpPr>
          <p:nvPr/>
        </p:nvSpPr>
        <p:spPr bwMode="auto">
          <a:xfrm>
            <a:off x="684213" y="4838700"/>
            <a:ext cx="2201862" cy="912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Twisted Pair cable</a:t>
            </a:r>
          </a:p>
          <a:p>
            <a:pPr eaLnBrk="1" hangingPunct="1">
              <a:lnSpc>
                <a:spcPct val="100000"/>
              </a:lnSpc>
            </a:pPr>
            <a:r>
              <a:rPr lang="en-US" altLang="en-US">
                <a:solidFill>
                  <a:srgbClr val="000000"/>
                </a:solidFill>
                <a:latin typeface="Calibri" panose="020F0502020204030204" pitchFamily="34" charset="0"/>
              </a:rPr>
              <a:t>Is one of the most common media types</a:t>
            </a:r>
          </a:p>
        </p:txBody>
      </p:sp>
      <p:pic>
        <p:nvPicPr>
          <p:cNvPr id="29701" name="Picture 4">
            <a:extLst>
              <a:ext uri="{FF2B5EF4-FFF2-40B4-BE49-F238E27FC236}">
                <a16:creationId xmlns:a16="http://schemas.microsoft.com/office/drawing/2014/main" id="{E2D65D70-880A-05A3-1430-5E1731FDF3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9488" y="2384425"/>
            <a:ext cx="5400675" cy="37052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2" name="Rectangle 5">
            <a:extLst>
              <a:ext uri="{FF2B5EF4-FFF2-40B4-BE49-F238E27FC236}">
                <a16:creationId xmlns:a16="http://schemas.microsoft.com/office/drawing/2014/main" id="{FEDB4A6E-5423-AFAB-A1E0-32CD7A59F61E}"/>
              </a:ext>
            </a:extLst>
          </p:cNvPr>
          <p:cNvSpPr>
            <a:spLocks noChangeArrowheads="1"/>
          </p:cNvSpPr>
          <p:nvPr/>
        </p:nvSpPr>
        <p:spPr bwMode="auto">
          <a:xfrm>
            <a:off x="3267075" y="6129338"/>
            <a:ext cx="644842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Fiber optic cables are very fast, go long distances, but are expensive</a:t>
            </a:r>
          </a:p>
        </p:txBody>
      </p:sp>
      <p:pic>
        <p:nvPicPr>
          <p:cNvPr id="29703" name="Picture 6">
            <a:extLst>
              <a:ext uri="{FF2B5EF4-FFF2-40B4-BE49-F238E27FC236}">
                <a16:creationId xmlns:a16="http://schemas.microsoft.com/office/drawing/2014/main" id="{46CC1F02-075D-4335-9674-522ED5DDB4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6250" y="2384425"/>
            <a:ext cx="2486025" cy="1200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4" name="Rectangle 7">
            <a:extLst>
              <a:ext uri="{FF2B5EF4-FFF2-40B4-BE49-F238E27FC236}">
                <a16:creationId xmlns:a16="http://schemas.microsoft.com/office/drawing/2014/main" id="{92B231C7-C042-64EF-A9E0-5D1A06BF205D}"/>
              </a:ext>
            </a:extLst>
          </p:cNvPr>
          <p:cNvSpPr>
            <a:spLocks noChangeArrowheads="1"/>
          </p:cNvSpPr>
          <p:nvPr/>
        </p:nvSpPr>
        <p:spPr bwMode="auto">
          <a:xfrm>
            <a:off x="9594850" y="3689350"/>
            <a:ext cx="2160588" cy="201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Coaxial media is common for broadband &amp; cable TV networks as well as for cameras. This used to be common for LANs.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a:extLst>
              <a:ext uri="{FF2B5EF4-FFF2-40B4-BE49-F238E27FC236}">
                <a16:creationId xmlns:a16="http://schemas.microsoft.com/office/drawing/2014/main" id="{0FD9EA77-ECD9-EF5D-630F-83BDA03B7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0413" y="0"/>
            <a:ext cx="2541587" cy="1354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47" name="Rectangle 2">
            <a:extLst>
              <a:ext uri="{FF2B5EF4-FFF2-40B4-BE49-F238E27FC236}">
                <a16:creationId xmlns:a16="http://schemas.microsoft.com/office/drawing/2014/main" id="{67B3CFC4-9871-DF05-8CA2-286E4E7D47AD}"/>
              </a:ext>
            </a:extLst>
          </p:cNvPr>
          <p:cNvSpPr>
            <a:spLocks noChangeArrowheads="1"/>
          </p:cNvSpPr>
          <p:nvPr/>
        </p:nvSpPr>
        <p:spPr bwMode="auto">
          <a:xfrm>
            <a:off x="333375" y="1766888"/>
            <a:ext cx="11476038"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Book Antiqua" panose="02040602050305030304" pitchFamily="18" charset="0"/>
                <a:cs typeface="Times New Roman" panose="02020603050405020304" pitchFamily="18" charset="0"/>
              </a:rPr>
              <a:t>The Network Interface Card (NIC)</a:t>
            </a:r>
          </a:p>
          <a:p>
            <a:pPr eaLnBrk="1" hangingPunct="1">
              <a:lnSpc>
                <a:spcPct val="100000"/>
              </a:lnSpc>
            </a:pPr>
            <a:endParaRPr lang="en-US" altLang="en-US" b="1">
              <a:solidFill>
                <a:srgbClr val="000000"/>
              </a:solidFill>
              <a:latin typeface="Book Antiqua" panose="02040602050305030304" pitchFamily="18" charset="0"/>
              <a:cs typeface="Times New Roman" panose="02020603050405020304" pitchFamily="18" charset="0"/>
            </a:endParaRPr>
          </a:p>
          <a:p>
            <a:pPr eaLnBrk="1" hangingPunct="1">
              <a:lnSpc>
                <a:spcPct val="100000"/>
              </a:lnSpc>
            </a:pPr>
            <a:r>
              <a:rPr lang="en-US" altLang="en-US">
                <a:solidFill>
                  <a:srgbClr val="000000"/>
                </a:solidFill>
                <a:latin typeface="Book Antiqua" panose="02040602050305030304" pitchFamily="18" charset="0"/>
                <a:cs typeface="Times New Roman" panose="02020603050405020304" pitchFamily="18" charset="0"/>
              </a:rPr>
              <a:t>Your NIC (wired or wireless) is used to make your network connections. It has a physical address or MAC built into it from the factory. This is what ultimately identifies your communications/connections. Your IP address gets linked to MAC ( protocols (ARP and RARP) switch it back and forth).</a:t>
            </a:r>
          </a:p>
        </p:txBody>
      </p:sp>
      <p:pic>
        <p:nvPicPr>
          <p:cNvPr id="31748" name="Picture 3">
            <a:extLst>
              <a:ext uri="{FF2B5EF4-FFF2-40B4-BE49-F238E27FC236}">
                <a16:creationId xmlns:a16="http://schemas.microsoft.com/office/drawing/2014/main" id="{7D7314DA-2CE5-A336-443E-F2A772AF51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4338" y="3930650"/>
            <a:ext cx="2900362" cy="21193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49" name="Rectangle 4">
            <a:extLst>
              <a:ext uri="{FF2B5EF4-FFF2-40B4-BE49-F238E27FC236}">
                <a16:creationId xmlns:a16="http://schemas.microsoft.com/office/drawing/2014/main" id="{26B4DF7F-49B5-6EA1-FEB7-345E30B92B92}"/>
              </a:ext>
            </a:extLst>
          </p:cNvPr>
          <p:cNvSpPr>
            <a:spLocks noChangeArrowheads="1"/>
          </p:cNvSpPr>
          <p:nvPr/>
        </p:nvSpPr>
        <p:spPr bwMode="auto">
          <a:xfrm>
            <a:off x="411163" y="3838575"/>
            <a:ext cx="609600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9pPr>
          </a:lstStyle>
          <a:p>
            <a:pPr algn="just" eaLnBrk="1" hangingPunct="1">
              <a:lnSpc>
                <a:spcPct val="115000"/>
              </a:lnSpc>
              <a:spcAft>
                <a:spcPts val="1000"/>
              </a:spcAft>
            </a:pPr>
            <a:r>
              <a:rPr lang="en-US" altLang="en-US">
                <a:solidFill>
                  <a:srgbClr val="000000"/>
                </a:solidFill>
                <a:latin typeface="Book Antiqua" panose="02040602050305030304" pitchFamily="18" charset="0"/>
                <a:cs typeface="Times New Roman" panose="02020603050405020304" pitchFamily="18" charset="0"/>
              </a:rPr>
              <a:t>Most NICs have LED indicators showing the network connectivity.</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a:extLst>
              <a:ext uri="{FF2B5EF4-FFF2-40B4-BE49-F238E27FC236}">
                <a16:creationId xmlns:a16="http://schemas.microsoft.com/office/drawing/2014/main" id="{E9D88BB7-FD7A-D72F-7CC5-09160B7A9FF0}"/>
              </a:ext>
            </a:extLst>
          </p:cNvPr>
          <p:cNvSpPr>
            <a:spLocks noChangeArrowheads="1"/>
          </p:cNvSpPr>
          <p:nvPr/>
        </p:nvSpPr>
        <p:spPr bwMode="auto">
          <a:xfrm>
            <a:off x="277813" y="93663"/>
            <a:ext cx="196215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Switches and Hubs</a:t>
            </a:r>
          </a:p>
        </p:txBody>
      </p:sp>
      <p:sp>
        <p:nvSpPr>
          <p:cNvPr id="33795" name="Rectangle 2">
            <a:extLst>
              <a:ext uri="{FF2B5EF4-FFF2-40B4-BE49-F238E27FC236}">
                <a16:creationId xmlns:a16="http://schemas.microsoft.com/office/drawing/2014/main" id="{3B7CA120-1E17-58D7-ED46-A2AA26281E8F}"/>
              </a:ext>
            </a:extLst>
          </p:cNvPr>
          <p:cNvSpPr>
            <a:spLocks noChangeArrowheads="1"/>
          </p:cNvSpPr>
          <p:nvPr/>
        </p:nvSpPr>
        <p:spPr bwMode="auto">
          <a:xfrm>
            <a:off x="192088" y="1090613"/>
            <a:ext cx="11633200" cy="2833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Switches and hubs perform the same basic function (they even look the same), they are a center point to connect your cabling (media). Your PCs, servers, printers, all connect to the switch using a network cable. </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Hubs</a:t>
            </a:r>
            <a:r>
              <a:rPr lang="en-US" altLang="en-US">
                <a:solidFill>
                  <a:srgbClr val="000000"/>
                </a:solidFill>
                <a:latin typeface="Calibri" panose="020F0502020204030204" pitchFamily="34" charset="0"/>
              </a:rPr>
              <a:t> repeat the signal they get to each port (they don’t know where it should go) so it is a slower device (splits your bandwidth). We used to use them more because switches were expensive.</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A </a:t>
            </a:r>
            <a:r>
              <a:rPr lang="en-US" altLang="en-US" b="1">
                <a:solidFill>
                  <a:srgbClr val="000000"/>
                </a:solidFill>
                <a:latin typeface="Calibri" panose="020F0502020204030204" pitchFamily="34" charset="0"/>
              </a:rPr>
              <a:t>switch</a:t>
            </a:r>
            <a:r>
              <a:rPr lang="en-US" altLang="en-US">
                <a:solidFill>
                  <a:srgbClr val="000000"/>
                </a:solidFill>
                <a:latin typeface="Calibri" panose="020F0502020204030204" pitchFamily="34" charset="0"/>
              </a:rPr>
              <a:t> is smart and only sends the signal to the port associated with the data. It has a that it creates that has its ports and what MAC addresses are associate with it. The data has a “to and from” section (uses the MAC/physical address found in network cards) so it looks at the “to” part of the data and looks it up in the table and sends it to that port. This makes it a much faster/better option than a hub.</a:t>
            </a:r>
          </a:p>
        </p:txBody>
      </p:sp>
      <p:pic>
        <p:nvPicPr>
          <p:cNvPr id="33796" name="Picture 3">
            <a:extLst>
              <a:ext uri="{FF2B5EF4-FFF2-40B4-BE49-F238E27FC236}">
                <a16:creationId xmlns:a16="http://schemas.microsoft.com/office/drawing/2014/main" id="{97EFB2EF-1D18-0F2E-0543-6989FA1ED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1063" y="-831850"/>
            <a:ext cx="4811712" cy="24066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7" name="Picture 4">
            <a:extLst>
              <a:ext uri="{FF2B5EF4-FFF2-40B4-BE49-F238E27FC236}">
                <a16:creationId xmlns:a16="http://schemas.microsoft.com/office/drawing/2014/main" id="{E208EB63-7F25-2A61-BE98-E89002D12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1375" y="4373563"/>
            <a:ext cx="3730625" cy="17510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798" name="Rectangle 5">
            <a:extLst>
              <a:ext uri="{FF2B5EF4-FFF2-40B4-BE49-F238E27FC236}">
                <a16:creationId xmlns:a16="http://schemas.microsoft.com/office/drawing/2014/main" id="{EB3FF24B-450E-581C-A346-1967266AFFC9}"/>
              </a:ext>
            </a:extLst>
          </p:cNvPr>
          <p:cNvSpPr>
            <a:spLocks noChangeArrowheads="1"/>
          </p:cNvSpPr>
          <p:nvPr/>
        </p:nvSpPr>
        <p:spPr bwMode="auto">
          <a:xfrm>
            <a:off x="287338" y="4291013"/>
            <a:ext cx="8143875"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Calibri" panose="020F0502020204030204" pitchFamily="34" charset="0"/>
              </a:rPr>
              <a:t>Managed switches </a:t>
            </a:r>
            <a:r>
              <a:rPr lang="en-US" altLang="en-US">
                <a:solidFill>
                  <a:srgbClr val="000000"/>
                </a:solidFill>
                <a:latin typeface="Calibri" panose="020F0502020204030204" pitchFamily="34" charset="0"/>
              </a:rPr>
              <a:t>let you adjust/configure the ports however you want. </a:t>
            </a:r>
            <a:r>
              <a:rPr lang="en-US" altLang="en-US" b="1">
                <a:solidFill>
                  <a:srgbClr val="000000"/>
                </a:solidFill>
                <a:latin typeface="Calibri" panose="020F0502020204030204" pitchFamily="34" charset="0"/>
              </a:rPr>
              <a:t>Unmanaged</a:t>
            </a:r>
          </a:p>
          <a:p>
            <a:pPr eaLnBrk="1" hangingPunct="1">
              <a:lnSpc>
                <a:spcPct val="100000"/>
              </a:lnSpc>
            </a:pPr>
            <a:r>
              <a:rPr lang="en-US" altLang="en-US" b="1">
                <a:solidFill>
                  <a:srgbClr val="000000"/>
                </a:solidFill>
                <a:latin typeface="Calibri" panose="020F0502020204030204" pitchFamily="34" charset="0"/>
              </a:rPr>
              <a:t>switches</a:t>
            </a:r>
            <a:r>
              <a:rPr lang="en-US" altLang="en-US">
                <a:solidFill>
                  <a:srgbClr val="000000"/>
                </a:solidFill>
                <a:latin typeface="Calibri" panose="020F0502020204030204" pitchFamily="34" charset="0"/>
              </a:rPr>
              <a:t> are cheaper and just build their own tables which you cannot configure.</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a:extLst>
              <a:ext uri="{FF2B5EF4-FFF2-40B4-BE49-F238E27FC236}">
                <a16:creationId xmlns:a16="http://schemas.microsoft.com/office/drawing/2014/main" id="{0BD73109-7AAD-5A05-5FDF-1079226E5956}"/>
              </a:ext>
            </a:extLst>
          </p:cNvPr>
          <p:cNvSpPr>
            <a:spLocks noChangeArrowheads="1"/>
          </p:cNvSpPr>
          <p:nvPr/>
        </p:nvSpPr>
        <p:spPr bwMode="auto">
          <a:xfrm>
            <a:off x="465138" y="201613"/>
            <a:ext cx="12985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Repeaters</a:t>
            </a:r>
          </a:p>
        </p:txBody>
      </p:sp>
      <p:sp>
        <p:nvSpPr>
          <p:cNvPr id="35843" name="Rectangle 2">
            <a:extLst>
              <a:ext uri="{FF2B5EF4-FFF2-40B4-BE49-F238E27FC236}">
                <a16:creationId xmlns:a16="http://schemas.microsoft.com/office/drawing/2014/main" id="{0F309BA4-E32D-8F9B-FE00-5A6270D54F42}"/>
              </a:ext>
            </a:extLst>
          </p:cNvPr>
          <p:cNvSpPr>
            <a:spLocks noChangeArrowheads="1"/>
          </p:cNvSpPr>
          <p:nvPr/>
        </p:nvSpPr>
        <p:spPr bwMode="auto">
          <a:xfrm>
            <a:off x="465138" y="571500"/>
            <a:ext cx="10814050" cy="283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Signals (wired or wireless) can only travel so far before they weaken. When this happens, you will start to get errors or communication might fail altogether. </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Digital signals use repeaters to extend the signals and make them go farther; they simply regenerate/repeat the signal. All of your powered network devices (switches, NICs, etc.) act as repeaters but you can buy a dedicated repeater to extend the length of a network cable. </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Wireless networks have the same issue, there is a limited range for the signal. If go to the edge of where you are still receiving signal, you can install a repeater to extend the range of your network.</a:t>
            </a:r>
          </a:p>
        </p:txBody>
      </p:sp>
      <p:pic>
        <p:nvPicPr>
          <p:cNvPr id="35844" name="Picture 3">
            <a:extLst>
              <a:ext uri="{FF2B5EF4-FFF2-40B4-BE49-F238E27FC236}">
                <a16:creationId xmlns:a16="http://schemas.microsoft.com/office/drawing/2014/main" id="{DB9A5C77-E377-5F14-A2D3-873BA489A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0863" y="3695700"/>
            <a:ext cx="2751137" cy="3162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5" name="Rectangle 4">
            <a:extLst>
              <a:ext uri="{FF2B5EF4-FFF2-40B4-BE49-F238E27FC236}">
                <a16:creationId xmlns:a16="http://schemas.microsoft.com/office/drawing/2014/main" id="{638CE8DB-E8F7-3BA3-1315-B2FE592636D8}"/>
              </a:ext>
            </a:extLst>
          </p:cNvPr>
          <p:cNvSpPr>
            <a:spLocks noChangeArrowheads="1"/>
          </p:cNvSpPr>
          <p:nvPr/>
        </p:nvSpPr>
        <p:spPr bwMode="auto">
          <a:xfrm>
            <a:off x="993775" y="5362575"/>
            <a:ext cx="658495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Repeaters are dumb devices, they do not filter or direct traffic.</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60E41EAC-3B45-71BD-DB65-EF9DBF5CA898}"/>
              </a:ext>
            </a:extLst>
          </p:cNvPr>
          <p:cNvSpPr>
            <a:spLocks noChangeArrowheads="1"/>
          </p:cNvSpPr>
          <p:nvPr/>
        </p:nvSpPr>
        <p:spPr bwMode="auto">
          <a:xfrm>
            <a:off x="212725" y="149225"/>
            <a:ext cx="103822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Bridges</a:t>
            </a:r>
          </a:p>
        </p:txBody>
      </p:sp>
      <p:pic>
        <p:nvPicPr>
          <p:cNvPr id="37891" name="Picture 2">
            <a:extLst>
              <a:ext uri="{FF2B5EF4-FFF2-40B4-BE49-F238E27FC236}">
                <a16:creationId xmlns:a16="http://schemas.microsoft.com/office/drawing/2014/main" id="{E7FC4909-5BC5-D77C-483A-06E20659E3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7300" y="4391025"/>
            <a:ext cx="3314700" cy="22002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892" name="Rectangle 3">
            <a:extLst>
              <a:ext uri="{FF2B5EF4-FFF2-40B4-BE49-F238E27FC236}">
                <a16:creationId xmlns:a16="http://schemas.microsoft.com/office/drawing/2014/main" id="{31B74386-B92F-8F64-BD8B-923473E4563D}"/>
              </a:ext>
            </a:extLst>
          </p:cNvPr>
          <p:cNvSpPr>
            <a:spLocks noChangeArrowheads="1"/>
          </p:cNvSpPr>
          <p:nvPr/>
        </p:nvSpPr>
        <p:spPr bwMode="auto">
          <a:xfrm>
            <a:off x="307975" y="800100"/>
            <a:ext cx="11526838" cy="283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Bridges are like repeaters in the sense that they can be used to extend your network. They can also be wireless or wired. Bridges act like repeaters because the regenerate the signals.</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Bridges segment (divide it in two) a network. They build a table of MAC addresses (like switches) and associates a side/segment of the network with the addresses. It can then filter the traffic based on which side of the bridge it goes to.  Traffic intended for segment A will not be passed to segment B. This makes it a much better option than a repeater.</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Wireless bridges are similar but they use wireless signals to connect two network segments. This is a good option when it is to difficult or expensive to run cable. You can put them on the roof tops of buildings to connect to other buildings/networks.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
            <a:extLst>
              <a:ext uri="{FF2B5EF4-FFF2-40B4-BE49-F238E27FC236}">
                <a16:creationId xmlns:a16="http://schemas.microsoft.com/office/drawing/2014/main" id="{6401285D-FCB2-0AC4-5E1B-28E247D35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0" y="38100"/>
            <a:ext cx="1660525" cy="14239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939" name="Rectangle 2">
            <a:extLst>
              <a:ext uri="{FF2B5EF4-FFF2-40B4-BE49-F238E27FC236}">
                <a16:creationId xmlns:a16="http://schemas.microsoft.com/office/drawing/2014/main" id="{977AAF3D-F718-10F6-1A90-30BA585E6D93}"/>
              </a:ext>
            </a:extLst>
          </p:cNvPr>
          <p:cNvSpPr>
            <a:spLocks noChangeArrowheads="1"/>
          </p:cNvSpPr>
          <p:nvPr/>
        </p:nvSpPr>
        <p:spPr bwMode="auto">
          <a:xfrm>
            <a:off x="306388" y="492125"/>
            <a:ext cx="11395075" cy="2559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Access Points</a:t>
            </a:r>
          </a:p>
          <a:p>
            <a:pPr eaLnBrk="1" hangingPunct="1">
              <a:lnSpc>
                <a:spcPct val="100000"/>
              </a:lnSpc>
            </a:pPr>
            <a:endParaRPr lang="en-US" altLang="en-US">
              <a:solidFill>
                <a:srgbClr val="000000"/>
              </a:solidFill>
              <a:latin typeface="VistaSansOT-Medium" charset="0"/>
            </a:endParaRPr>
          </a:p>
          <a:p>
            <a:pPr eaLnBrk="1" hangingPunct="1">
              <a:lnSpc>
                <a:spcPct val="100000"/>
              </a:lnSpc>
            </a:pPr>
            <a:endParaRPr lang="en-US" altLang="en-US">
              <a:solidFill>
                <a:srgbClr val="000000"/>
              </a:solidFill>
              <a:latin typeface="VistaSansOT-Medium" charset="0"/>
            </a:endParaRPr>
          </a:p>
          <a:p>
            <a:pPr eaLnBrk="1" hangingPunct="1">
              <a:lnSpc>
                <a:spcPct val="100000"/>
              </a:lnSpc>
            </a:pPr>
            <a:r>
              <a:rPr lang="en-US" altLang="en-US">
                <a:solidFill>
                  <a:srgbClr val="000000"/>
                </a:solidFill>
                <a:latin typeface="VistaSansOT-Medium" charset="0"/>
              </a:rPr>
              <a:t>Access points connect wireless devices into a wired network. You can think of them as wireless switches. They convert the wireless signals into wired and vice versa. </a:t>
            </a:r>
          </a:p>
          <a:p>
            <a:pPr eaLnBrk="1" hangingPunct="1">
              <a:lnSpc>
                <a:spcPct val="100000"/>
              </a:lnSpc>
            </a:pPr>
            <a:endParaRPr lang="en-US" altLang="en-US">
              <a:solidFill>
                <a:srgbClr val="000000"/>
              </a:solidFill>
              <a:latin typeface="VistaSansOT-Medium" charset="0"/>
            </a:endParaRPr>
          </a:p>
          <a:p>
            <a:pPr eaLnBrk="1" hangingPunct="1">
              <a:lnSpc>
                <a:spcPct val="100000"/>
              </a:lnSpc>
            </a:pPr>
            <a:r>
              <a:rPr lang="en-US" altLang="en-US">
                <a:solidFill>
                  <a:srgbClr val="000000"/>
                </a:solidFill>
                <a:latin typeface="VistaSansOT-Medium" charset="0"/>
              </a:rPr>
              <a:t>People confuse Access Points with wireless Routers (the look the same). Wireless routers can act as access points but have additional features. They are designed to attach your wireless devices to another network/the Internet. Access points are designed to connect wireless devices into an existing wired network.</a:t>
            </a:r>
          </a:p>
        </p:txBody>
      </p:sp>
      <p:sp>
        <p:nvSpPr>
          <p:cNvPr id="39940" name="Rectangle 3">
            <a:extLst>
              <a:ext uri="{FF2B5EF4-FFF2-40B4-BE49-F238E27FC236}">
                <a16:creationId xmlns:a16="http://schemas.microsoft.com/office/drawing/2014/main" id="{28E27155-C6E8-1E13-A231-2654EDB3D6E6}"/>
              </a:ext>
            </a:extLst>
          </p:cNvPr>
          <p:cNvSpPr>
            <a:spLocks noChangeArrowheads="1"/>
          </p:cNvSpPr>
          <p:nvPr/>
        </p:nvSpPr>
        <p:spPr bwMode="auto">
          <a:xfrm>
            <a:off x="298450" y="3754438"/>
            <a:ext cx="2363788"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Cable/DSL modems</a:t>
            </a:r>
          </a:p>
        </p:txBody>
      </p:sp>
      <p:pic>
        <p:nvPicPr>
          <p:cNvPr id="39941" name="Picture 4">
            <a:extLst>
              <a:ext uri="{FF2B5EF4-FFF2-40B4-BE49-F238E27FC236}">
                <a16:creationId xmlns:a16="http://schemas.microsoft.com/office/drawing/2014/main" id="{0855E751-59B8-C608-8E0C-A2039911A8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0863" y="4564063"/>
            <a:ext cx="2613025" cy="22939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942" name="Rectangle 5">
            <a:extLst>
              <a:ext uri="{FF2B5EF4-FFF2-40B4-BE49-F238E27FC236}">
                <a16:creationId xmlns:a16="http://schemas.microsoft.com/office/drawing/2014/main" id="{705946C3-9719-A776-FACF-3CAD4EF40453}"/>
              </a:ext>
            </a:extLst>
          </p:cNvPr>
          <p:cNvSpPr>
            <a:spLocks noChangeArrowheads="1"/>
          </p:cNvSpPr>
          <p:nvPr/>
        </p:nvSpPr>
        <p:spPr bwMode="auto">
          <a:xfrm>
            <a:off x="306388" y="4122738"/>
            <a:ext cx="11747500" cy="912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Cable/DSL modems provide connect to your Internet service. Both cable and DSL use a different style of signaling than your traditional home or work network does. The modem converts the signal and maintains a </a:t>
            </a:r>
          </a:p>
          <a:p>
            <a:pPr eaLnBrk="1" hangingPunct="1">
              <a:lnSpc>
                <a:spcPct val="100000"/>
              </a:lnSpc>
            </a:pPr>
            <a:r>
              <a:rPr lang="en-US" altLang="en-US">
                <a:solidFill>
                  <a:srgbClr val="000000"/>
                </a:solidFill>
                <a:latin typeface="Calibri" panose="020F0502020204030204" pitchFamily="34" charset="0"/>
              </a:rPr>
              <a:t>connection with your service provider. Your ISP will typically supply you with the needed modem.</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a:extLst>
              <a:ext uri="{FF2B5EF4-FFF2-40B4-BE49-F238E27FC236}">
                <a16:creationId xmlns:a16="http://schemas.microsoft.com/office/drawing/2014/main" id="{A1A156DB-6FE9-0004-846A-0C2DCCFF31AB}"/>
              </a:ext>
            </a:extLst>
          </p:cNvPr>
          <p:cNvSpPr>
            <a:spLocks noChangeArrowheads="1"/>
          </p:cNvSpPr>
          <p:nvPr/>
        </p:nvSpPr>
        <p:spPr bwMode="auto">
          <a:xfrm>
            <a:off x="314325" y="325438"/>
            <a:ext cx="375602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Cloud-based network controller</a:t>
            </a:r>
          </a:p>
        </p:txBody>
      </p:sp>
      <p:sp>
        <p:nvSpPr>
          <p:cNvPr id="41987" name="Rectangle 2">
            <a:extLst>
              <a:ext uri="{FF2B5EF4-FFF2-40B4-BE49-F238E27FC236}">
                <a16:creationId xmlns:a16="http://schemas.microsoft.com/office/drawing/2014/main" id="{02CB188F-B7EA-65B0-6B36-EC3907B50F79}"/>
              </a:ext>
            </a:extLst>
          </p:cNvPr>
          <p:cNvSpPr>
            <a:spLocks noChangeArrowheads="1"/>
          </p:cNvSpPr>
          <p:nvPr/>
        </p:nvSpPr>
        <p:spPr bwMode="auto">
          <a:xfrm>
            <a:off x="361950" y="919163"/>
            <a:ext cx="10391775"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The cloud is used by my organizations to house storage, applications, services, even network devices/infrastructure.  There are many benefits to using the cloud, especially the ability to access the resources from anywhere that has an Internet connection. My business and people create their own private clouds to store their data. A device (like the image) can be connected to your local network as NAS (network attached storage) and can give remote access to the data via the cloud. Some people use a cloud appliance to cache commonly used data and send the rest to the cloud for storage (you would need a cloud service for the cloud storage).</a:t>
            </a:r>
          </a:p>
        </p:txBody>
      </p:sp>
      <p:pic>
        <p:nvPicPr>
          <p:cNvPr id="41988" name="Picture 3">
            <a:extLst>
              <a:ext uri="{FF2B5EF4-FFF2-40B4-BE49-F238E27FC236}">
                <a16:creationId xmlns:a16="http://schemas.microsoft.com/office/drawing/2014/main" id="{D3CAC921-3BD4-2930-F6CF-7776CD27C9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375" y="3475038"/>
            <a:ext cx="3121025" cy="2286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a:extLst>
              <a:ext uri="{FF2B5EF4-FFF2-40B4-BE49-F238E27FC236}">
                <a16:creationId xmlns:a16="http://schemas.microsoft.com/office/drawing/2014/main" id="{FFFF12F2-790D-B9AE-07AC-05AAFDF7F149}"/>
              </a:ext>
            </a:extLst>
          </p:cNvPr>
          <p:cNvSpPr>
            <a:spLocks noChangeArrowheads="1"/>
          </p:cNvSpPr>
          <p:nvPr/>
        </p:nvSpPr>
        <p:spPr bwMode="auto">
          <a:xfrm>
            <a:off x="550863" y="422275"/>
            <a:ext cx="1173162"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Firewalls</a:t>
            </a:r>
          </a:p>
        </p:txBody>
      </p:sp>
      <p:pic>
        <p:nvPicPr>
          <p:cNvPr id="44035" name="Picture 2">
            <a:extLst>
              <a:ext uri="{FF2B5EF4-FFF2-40B4-BE49-F238E27FC236}">
                <a16:creationId xmlns:a16="http://schemas.microsoft.com/office/drawing/2014/main" id="{5D5DA090-C21F-CDD0-30B6-FCD47073AB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4438" y="2613025"/>
            <a:ext cx="7893050" cy="4021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036" name="Rectangle 3">
            <a:extLst>
              <a:ext uri="{FF2B5EF4-FFF2-40B4-BE49-F238E27FC236}">
                <a16:creationId xmlns:a16="http://schemas.microsoft.com/office/drawing/2014/main" id="{1AFC1DD4-A076-5ECE-D390-ABF6F491DF6E}"/>
              </a:ext>
            </a:extLst>
          </p:cNvPr>
          <p:cNvSpPr>
            <a:spLocks noChangeArrowheads="1"/>
          </p:cNvSpPr>
          <p:nvPr/>
        </p:nvSpPr>
        <p:spPr bwMode="auto">
          <a:xfrm>
            <a:off x="550863" y="790575"/>
            <a:ext cx="11256962" cy="173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Firewalls can be software based (like the one in Windows) or can be a separate piece of hardware. They can be host based like the one your PC or network based (designed to protect a whole network). The purpose of a firewall is to help protect you from outside threats (they keep you sensitive communications form going out and threats from coming in). You use rules to block or allow the traffic in either direction. You can block or allow certain ports or applications depending on what your needs are. If your firewall is too restrictive, you may block the communications needed by some of your programs but if it is too weak, hackers could get access.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a:extLst>
              <a:ext uri="{FF2B5EF4-FFF2-40B4-BE49-F238E27FC236}">
                <a16:creationId xmlns:a16="http://schemas.microsoft.com/office/drawing/2014/main" id="{C43A5C34-6C50-F877-4DE6-200B30D11E01}"/>
              </a:ext>
            </a:extLst>
          </p:cNvPr>
          <p:cNvSpPr>
            <a:spLocks noChangeArrowheads="1"/>
          </p:cNvSpPr>
          <p:nvPr/>
        </p:nvSpPr>
        <p:spPr bwMode="auto">
          <a:xfrm>
            <a:off x="139700" y="123825"/>
            <a:ext cx="10572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Routers</a:t>
            </a:r>
          </a:p>
        </p:txBody>
      </p:sp>
      <p:pic>
        <p:nvPicPr>
          <p:cNvPr id="46083" name="Picture 2">
            <a:extLst>
              <a:ext uri="{FF2B5EF4-FFF2-40B4-BE49-F238E27FC236}">
                <a16:creationId xmlns:a16="http://schemas.microsoft.com/office/drawing/2014/main" id="{869CCA1D-5C92-111F-955F-F444FE6CF2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3438" y="4446588"/>
            <a:ext cx="4846637" cy="2274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084" name="Rectangle 3">
            <a:extLst>
              <a:ext uri="{FF2B5EF4-FFF2-40B4-BE49-F238E27FC236}">
                <a16:creationId xmlns:a16="http://schemas.microsoft.com/office/drawing/2014/main" id="{1D1DA5C8-89E6-499C-C20A-0CB201F1599D}"/>
              </a:ext>
            </a:extLst>
          </p:cNvPr>
          <p:cNvSpPr>
            <a:spLocks noChangeArrowheads="1"/>
          </p:cNvSpPr>
          <p:nvPr/>
        </p:nvSpPr>
        <p:spPr bwMode="auto">
          <a:xfrm>
            <a:off x="273050" y="809625"/>
            <a:ext cx="11757025" cy="2559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Routers are used to connect to other networks (or the Internet). These smart devices are basically little computers. These can obviously be wired or wireless. Routers use IP addresses to route (determine the path) in order to forward packets from one network to another. Routers are really designed to communicate with other routers. To explain routers in simple terms: the routers have instructions about how to handle the communications they receive and send. They look at their routing tables to determine how to send or restrict traffic.</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Your home/WiFi router is a combination of devices </a:t>
            </a:r>
            <a:r>
              <a:rPr lang="en-US" altLang="en-US" sz="1400">
                <a:solidFill>
                  <a:srgbClr val="000000"/>
                </a:solidFill>
                <a:latin typeface="Calibri" panose="020F0502020204030204" pitchFamily="34" charset="0"/>
              </a:rPr>
              <a:t>(it is a DHCP server/gives network addresses, has a built in switch, acts as an access point, usually has a firewall and other things built in)</a:t>
            </a:r>
            <a:r>
              <a:rPr lang="en-US" altLang="en-US">
                <a:solidFill>
                  <a:srgbClr val="000000"/>
                </a:solidFill>
                <a:latin typeface="Calibri" panose="020F0502020204030204" pitchFamily="34" charset="0"/>
              </a:rPr>
              <a:t> but is really a simplistic version of the routers used in business.</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a:extLst>
              <a:ext uri="{FF2B5EF4-FFF2-40B4-BE49-F238E27FC236}">
                <a16:creationId xmlns:a16="http://schemas.microsoft.com/office/drawing/2014/main" id="{9FCD1164-40F0-B675-D0A6-1AF4786ACA6B}"/>
              </a:ext>
            </a:extLst>
          </p:cNvPr>
          <p:cNvSpPr>
            <a:spLocks noChangeArrowheads="1"/>
          </p:cNvSpPr>
          <p:nvPr/>
        </p:nvSpPr>
        <p:spPr bwMode="auto">
          <a:xfrm>
            <a:off x="365125" y="184150"/>
            <a:ext cx="14986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VistaSansOT-Medium" charset="0"/>
              </a:rPr>
              <a:t>Patch panels</a:t>
            </a:r>
          </a:p>
        </p:txBody>
      </p:sp>
      <p:pic>
        <p:nvPicPr>
          <p:cNvPr id="48131" name="Picture 2">
            <a:extLst>
              <a:ext uri="{FF2B5EF4-FFF2-40B4-BE49-F238E27FC236}">
                <a16:creationId xmlns:a16="http://schemas.microsoft.com/office/drawing/2014/main" id="{4600DC28-0127-0798-C9BD-9FE4B2CEA5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8388" y="2689225"/>
            <a:ext cx="8337550" cy="41687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8132" name="Picture 3">
            <a:extLst>
              <a:ext uri="{FF2B5EF4-FFF2-40B4-BE49-F238E27FC236}">
                <a16:creationId xmlns:a16="http://schemas.microsoft.com/office/drawing/2014/main" id="{D3E4EBB7-2849-4C77-5B3E-EB539B9FA5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9563" y="5364163"/>
            <a:ext cx="9096375" cy="16859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133" name="Rectangle 4">
            <a:extLst>
              <a:ext uri="{FF2B5EF4-FFF2-40B4-BE49-F238E27FC236}">
                <a16:creationId xmlns:a16="http://schemas.microsoft.com/office/drawing/2014/main" id="{55E4CC10-23CC-89B6-755E-3D19E0E16053}"/>
              </a:ext>
            </a:extLst>
          </p:cNvPr>
          <p:cNvSpPr>
            <a:spLocks noChangeArrowheads="1"/>
          </p:cNvSpPr>
          <p:nvPr/>
        </p:nvSpPr>
        <p:spPr bwMode="auto">
          <a:xfrm>
            <a:off x="430213" y="852488"/>
            <a:ext cx="11596687"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Patch panels are termination points for your network cabling. Your network cabling that runs through your walls and in your ceilings, collects and is punched into backs of punch panels. The panels have ports that are identical to your network wall jacks (with rj45, female ends).  Your cabling goes from you all jacks through the ceiling/walls to data closet/room where they are punched into your panels. The ports on the panels are connect with Ethernet cables to switches, etc.</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a:extLst>
              <a:ext uri="{FF2B5EF4-FFF2-40B4-BE49-F238E27FC236}">
                <a16:creationId xmlns:a16="http://schemas.microsoft.com/office/drawing/2014/main" id="{908337FF-D5F7-4B6D-AA60-C87BD1DBF427}"/>
              </a:ext>
            </a:extLst>
          </p:cNvPr>
          <p:cNvSpPr>
            <a:spLocks noChangeArrowheads="1"/>
          </p:cNvSpPr>
          <p:nvPr/>
        </p:nvSpPr>
        <p:spPr bwMode="auto">
          <a:xfrm>
            <a:off x="392113" y="319088"/>
            <a:ext cx="6096000" cy="4754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Power over Ethernet (PoE)</a:t>
            </a:r>
            <a:br>
              <a:rPr lang="en-US" altLang="en-US" b="1">
                <a:solidFill>
                  <a:srgbClr val="000000"/>
                </a:solidFill>
                <a:latin typeface="VistaSansOT-Medium" charset="0"/>
              </a:rPr>
            </a:br>
            <a:endParaRPr lang="en-US" altLang="en-US" b="1">
              <a:solidFill>
                <a:srgbClr val="000000"/>
              </a:solidFill>
              <a:latin typeface="VistaSansOT-Medium" charset="0"/>
            </a:endParaRPr>
          </a:p>
          <a:p>
            <a:pPr eaLnBrk="1" hangingPunct="1">
              <a:lnSpc>
                <a:spcPct val="100000"/>
              </a:lnSpc>
            </a:pPr>
            <a:r>
              <a:rPr lang="en-US" altLang="en-US">
                <a:solidFill>
                  <a:srgbClr val="000000"/>
                </a:solidFill>
                <a:latin typeface="VistaSansOT-Medium" charset="0"/>
              </a:rPr>
              <a:t>Sometimes you need to install a device in a location where it is difficult to place an outlet (drop ceilings etc.). </a:t>
            </a:r>
          </a:p>
          <a:p>
            <a:pPr eaLnBrk="1" hangingPunct="1">
              <a:lnSpc>
                <a:spcPct val="100000"/>
              </a:lnSpc>
            </a:pPr>
            <a:endParaRPr lang="en-US" altLang="en-US">
              <a:solidFill>
                <a:srgbClr val="000000"/>
              </a:solidFill>
              <a:latin typeface="VistaSansOT-Medium" charset="0"/>
            </a:endParaRPr>
          </a:p>
          <a:p>
            <a:pPr eaLnBrk="1" hangingPunct="1">
              <a:lnSpc>
                <a:spcPct val="100000"/>
              </a:lnSpc>
            </a:pPr>
            <a:r>
              <a:rPr lang="en-US" altLang="en-US">
                <a:solidFill>
                  <a:srgbClr val="000000"/>
                </a:solidFill>
                <a:latin typeface="VistaSansOT-Medium" charset="0"/>
              </a:rPr>
              <a:t>PoE uses a standard Ethernet cable to transfer data and power to a device so you don’t need an outlet to plug the device into. This is pretty commonly used with security cameras, wireless access points, and Voice over IP phones. It dedicates up to four (there are eight) wires in your standard cable to transfer power. The end device has to be PoE compatible and you need a PoE device to power the cable. </a:t>
            </a:r>
          </a:p>
          <a:p>
            <a:pPr eaLnBrk="1" hangingPunct="1">
              <a:lnSpc>
                <a:spcPct val="100000"/>
              </a:lnSpc>
            </a:pPr>
            <a:endParaRPr lang="en-US" altLang="en-US">
              <a:solidFill>
                <a:srgbClr val="000000"/>
              </a:solidFill>
              <a:latin typeface="VistaSansOT-Medium" charset="0"/>
            </a:endParaRPr>
          </a:p>
          <a:p>
            <a:pPr eaLnBrk="1" hangingPunct="1">
              <a:lnSpc>
                <a:spcPct val="100000"/>
              </a:lnSpc>
            </a:pPr>
            <a:r>
              <a:rPr lang="en-US" altLang="en-US">
                <a:solidFill>
                  <a:srgbClr val="000000"/>
                </a:solidFill>
                <a:latin typeface="VistaSansOT-Medium" charset="0"/>
              </a:rPr>
              <a:t>Some switches have PoE already built in (called end span device) or you can use a power injector (called a mid span device, see the picture).</a:t>
            </a:r>
          </a:p>
        </p:txBody>
      </p:sp>
      <p:pic>
        <p:nvPicPr>
          <p:cNvPr id="50179" name="Picture 2">
            <a:extLst>
              <a:ext uri="{FF2B5EF4-FFF2-40B4-BE49-F238E27FC236}">
                <a16:creationId xmlns:a16="http://schemas.microsoft.com/office/drawing/2014/main" id="{E780E765-77FE-63ED-EB14-934F19CED4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4950" y="1120775"/>
            <a:ext cx="4017963" cy="3000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a:extLst>
              <a:ext uri="{FF2B5EF4-FFF2-40B4-BE49-F238E27FC236}">
                <a16:creationId xmlns:a16="http://schemas.microsoft.com/office/drawing/2014/main" id="{05A01143-54ED-9F66-008A-A1C552E030EF}"/>
              </a:ext>
            </a:extLst>
          </p:cNvPr>
          <p:cNvSpPr>
            <a:spLocks noChangeArrowheads="1"/>
          </p:cNvSpPr>
          <p:nvPr/>
        </p:nvSpPr>
        <p:spPr bwMode="auto">
          <a:xfrm>
            <a:off x="465138" y="131763"/>
            <a:ext cx="25400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Ethernet over Power</a:t>
            </a:r>
            <a:r>
              <a:rPr lang="en-US" altLang="en-US" b="1">
                <a:solidFill>
                  <a:srgbClr val="000000"/>
                </a:solidFill>
                <a:latin typeface="Calibri" panose="020F0502020204030204" pitchFamily="34" charset="0"/>
              </a:rPr>
              <a:t> </a:t>
            </a:r>
          </a:p>
        </p:txBody>
      </p:sp>
      <p:sp>
        <p:nvSpPr>
          <p:cNvPr id="52227" name="Rectangle 2">
            <a:extLst>
              <a:ext uri="{FF2B5EF4-FFF2-40B4-BE49-F238E27FC236}">
                <a16:creationId xmlns:a16="http://schemas.microsoft.com/office/drawing/2014/main" id="{EF27A323-3398-9409-1FC5-869CD307E198}"/>
              </a:ext>
            </a:extLst>
          </p:cNvPr>
          <p:cNvSpPr>
            <a:spLocks noChangeArrowheads="1"/>
          </p:cNvSpPr>
          <p:nvPr/>
        </p:nvSpPr>
        <p:spPr bwMode="auto">
          <a:xfrm>
            <a:off x="166688" y="922338"/>
            <a:ext cx="10426700" cy="447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Basically the opposite of PoE. You have difficulty running network cables and wireless isn’t a good option so you use your existing electrical wiring to transmit network signals. You plug an Ethernet over power adapter into your AC outlet and connect it to your network with a standard patch cable. The adapter converts the signal to transmit over your existing household wiring. A second adapter is plugged into an outlet where you wish to have networking; it converts the signal from the wall wiring back to original Ethernet format and you can connect to the signal with a standard patch cable.</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a:solidFill>
                  <a:srgbClr val="000000"/>
                </a:solidFill>
                <a:latin typeface="Calibri" panose="020F0502020204030204" pitchFamily="34" charset="0"/>
              </a:rPr>
              <a:t>This sounds great! Why aren’t we using it everywhere?  </a:t>
            </a:r>
          </a:p>
          <a:p>
            <a:pPr eaLnBrk="1" hangingPunct="1">
              <a:lnSpc>
                <a:spcPct val="100000"/>
              </a:lnSpc>
            </a:pPr>
            <a:endParaRPr lang="en-US" altLang="en-US">
              <a:solidFill>
                <a:srgbClr val="000000"/>
              </a:solidFill>
              <a:latin typeface="Calibri" panose="020F0502020204030204" pitchFamily="34" charset="0"/>
            </a:endParaRPr>
          </a:p>
          <a:p>
            <a:pPr eaLnBrk="1" hangingPunct="1">
              <a:lnSpc>
                <a:spcPct val="100000"/>
              </a:lnSpc>
            </a:pPr>
            <a:r>
              <a:rPr lang="en-US" altLang="en-US" b="1">
                <a:solidFill>
                  <a:srgbClr val="000000"/>
                </a:solidFill>
                <a:latin typeface="Calibri" panose="020F0502020204030204" pitchFamily="34" charset="0"/>
              </a:rPr>
              <a:t>First, </a:t>
            </a:r>
            <a:r>
              <a:rPr lang="en-US" altLang="en-US">
                <a:solidFill>
                  <a:srgbClr val="000000"/>
                </a:solidFill>
                <a:latin typeface="Calibri" panose="020F0502020204030204" pitchFamily="34" charset="0"/>
              </a:rPr>
              <a:t>outlets need to be on the same circuit.</a:t>
            </a:r>
          </a:p>
          <a:p>
            <a:pPr eaLnBrk="1" hangingPunct="1">
              <a:lnSpc>
                <a:spcPct val="100000"/>
              </a:lnSpc>
            </a:pPr>
            <a:r>
              <a:rPr lang="en-US" altLang="en-US" b="1">
                <a:solidFill>
                  <a:srgbClr val="000000"/>
                </a:solidFill>
                <a:latin typeface="Calibri" panose="020F0502020204030204" pitchFamily="34" charset="0"/>
              </a:rPr>
              <a:t>Second,</a:t>
            </a:r>
            <a:r>
              <a:rPr lang="en-US" altLang="en-US">
                <a:solidFill>
                  <a:srgbClr val="000000"/>
                </a:solidFill>
                <a:latin typeface="Calibri" panose="020F0502020204030204" pitchFamily="34" charset="0"/>
              </a:rPr>
              <a:t> electrical interference can cause issues with the signaling.</a:t>
            </a:r>
          </a:p>
          <a:p>
            <a:pPr eaLnBrk="1" hangingPunct="1">
              <a:lnSpc>
                <a:spcPct val="100000"/>
              </a:lnSpc>
            </a:pPr>
            <a:r>
              <a:rPr lang="en-US" altLang="en-US" b="1">
                <a:solidFill>
                  <a:srgbClr val="000000"/>
                </a:solidFill>
                <a:latin typeface="Calibri" panose="020F0502020204030204" pitchFamily="34" charset="0"/>
              </a:rPr>
              <a:t>Third</a:t>
            </a:r>
            <a:r>
              <a:rPr lang="en-US" altLang="en-US">
                <a:solidFill>
                  <a:srgbClr val="000000"/>
                </a:solidFill>
                <a:latin typeface="Calibri" panose="020F0502020204030204" pitchFamily="34" charset="0"/>
              </a:rPr>
              <a:t>, speeds have always been slow compared to wired and wireless. The technology</a:t>
            </a:r>
          </a:p>
          <a:p>
            <a:pPr eaLnBrk="1" hangingPunct="1">
              <a:lnSpc>
                <a:spcPct val="100000"/>
              </a:lnSpc>
            </a:pPr>
            <a:r>
              <a:rPr lang="en-US" altLang="en-US">
                <a:solidFill>
                  <a:srgbClr val="000000"/>
                </a:solidFill>
                <a:latin typeface="Calibri" panose="020F0502020204030204" pitchFamily="34" charset="0"/>
              </a:rPr>
              <a:t>has gotten a lot better recently but the manufacturers grossly over sell the speeds that</a:t>
            </a:r>
          </a:p>
          <a:p>
            <a:pPr eaLnBrk="1" hangingPunct="1">
              <a:lnSpc>
                <a:spcPct val="100000"/>
              </a:lnSpc>
            </a:pPr>
            <a:r>
              <a:rPr lang="en-US" altLang="en-US">
                <a:solidFill>
                  <a:srgbClr val="000000"/>
                </a:solidFill>
                <a:latin typeface="Calibri" panose="020F0502020204030204" pitchFamily="34" charset="0"/>
              </a:rPr>
              <a:t>their devices can actually obtain in real world conditions.</a:t>
            </a:r>
          </a:p>
          <a:p>
            <a:pPr eaLnBrk="1" hangingPunct="1">
              <a:lnSpc>
                <a:spcPct val="100000"/>
              </a:lnSpc>
            </a:pPr>
            <a:r>
              <a:rPr lang="en-US" altLang="en-US">
                <a:solidFill>
                  <a:srgbClr val="000000"/>
                </a:solidFill>
                <a:latin typeface="Calibri" panose="020F0502020204030204" pitchFamily="34" charset="0"/>
              </a:rPr>
              <a:t> Speeds of 20 and 200Mbps are more realistic even if the device claims 500Mb or gigabit.</a:t>
            </a:r>
          </a:p>
          <a:p>
            <a:pPr eaLnBrk="1" hangingPunct="1">
              <a:lnSpc>
                <a:spcPct val="100000"/>
              </a:lnSpc>
            </a:pPr>
            <a:endParaRPr lang="en-US" altLang="en-US">
              <a:solidFill>
                <a:srgbClr val="000000"/>
              </a:solidFill>
              <a:latin typeface="Calibri" panose="020F0502020204030204" pitchFamily="34" charset="0"/>
            </a:endParaRPr>
          </a:p>
        </p:txBody>
      </p:sp>
      <p:pic>
        <p:nvPicPr>
          <p:cNvPr id="52228" name="Picture 3">
            <a:extLst>
              <a:ext uri="{FF2B5EF4-FFF2-40B4-BE49-F238E27FC236}">
                <a16:creationId xmlns:a16="http://schemas.microsoft.com/office/drawing/2014/main" id="{7A411B68-6D57-DDEF-50A8-5B8E913EEE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6313" y="2532063"/>
            <a:ext cx="3379787" cy="4254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a:extLst>
              <a:ext uri="{FF2B5EF4-FFF2-40B4-BE49-F238E27FC236}">
                <a16:creationId xmlns:a16="http://schemas.microsoft.com/office/drawing/2014/main" id="{20A780BB-739E-44E1-8002-F441B2602EB8}"/>
              </a:ext>
            </a:extLst>
          </p:cNvPr>
          <p:cNvSpPr>
            <a:spLocks noChangeArrowheads="1"/>
          </p:cNvSpPr>
          <p:nvPr/>
        </p:nvSpPr>
        <p:spPr bwMode="auto">
          <a:xfrm>
            <a:off x="174625" y="131763"/>
            <a:ext cx="3960813"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b="1">
                <a:solidFill>
                  <a:srgbClr val="000000"/>
                </a:solidFill>
                <a:latin typeface="VistaSansOT-Medium" charset="0"/>
              </a:rPr>
              <a:t>Network-Attached Storage (NAS)</a:t>
            </a:r>
          </a:p>
        </p:txBody>
      </p:sp>
      <p:sp>
        <p:nvSpPr>
          <p:cNvPr id="54275" name="Rectangle 2">
            <a:extLst>
              <a:ext uri="{FF2B5EF4-FFF2-40B4-BE49-F238E27FC236}">
                <a16:creationId xmlns:a16="http://schemas.microsoft.com/office/drawing/2014/main" id="{ACA5FFB2-00F6-1CDB-B6EE-42BDE46F6E0D}"/>
              </a:ext>
            </a:extLst>
          </p:cNvPr>
          <p:cNvSpPr>
            <a:spLocks noChangeArrowheads="1"/>
          </p:cNvSpPr>
          <p:nvPr/>
        </p:nvSpPr>
        <p:spPr bwMode="auto">
          <a:xfrm>
            <a:off x="184150" y="914400"/>
            <a:ext cx="10426700" cy="1187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Open Sans" panose="020B0606030504020204" pitchFamily="34" charset="0"/>
              </a:rPr>
              <a:t>Network-Attached Storage (NAS)- NAS is a device that attaches to your network to provide file sharing. NAS devices contain storage (a hard drive), a network card, and a processor (basically a simple, little computer) and are plugged into a network where they can be easily managed to provide file sharing to the network users.</a:t>
            </a:r>
          </a:p>
        </p:txBody>
      </p:sp>
      <p:pic>
        <p:nvPicPr>
          <p:cNvPr id="54276" name="Picture 3">
            <a:extLst>
              <a:ext uri="{FF2B5EF4-FFF2-40B4-BE49-F238E27FC236}">
                <a16:creationId xmlns:a16="http://schemas.microsoft.com/office/drawing/2014/main" id="{AD2A11CF-2D59-5C75-750B-FE668EEA8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3" y="2230438"/>
            <a:ext cx="2274887" cy="2282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4277" name="Rectangle 4">
            <a:extLst>
              <a:ext uri="{FF2B5EF4-FFF2-40B4-BE49-F238E27FC236}">
                <a16:creationId xmlns:a16="http://schemas.microsoft.com/office/drawing/2014/main" id="{A1836CD9-075A-0A82-EB76-4CC5A7FC455F}"/>
              </a:ext>
            </a:extLst>
          </p:cNvPr>
          <p:cNvSpPr>
            <a:spLocks noChangeArrowheads="1"/>
          </p:cNvSpPr>
          <p:nvPr/>
        </p:nvSpPr>
        <p:spPr bwMode="auto">
          <a:xfrm>
            <a:off x="3959225" y="2663825"/>
            <a:ext cx="7891463"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Calibri" panose="020F0502020204030204" pitchFamily="34" charset="0"/>
              </a:rPr>
              <a:t>NAS devices can be inexpensive ($100 to $200) or can cost thousands of dollars depending on their features/power.</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a:extLst>
              <a:ext uri="{FF2B5EF4-FFF2-40B4-BE49-F238E27FC236}">
                <a16:creationId xmlns:a16="http://schemas.microsoft.com/office/drawing/2014/main" id="{641F3DBC-120E-667E-AE3F-668AC89A34D3}"/>
              </a:ext>
            </a:extLst>
          </p:cNvPr>
          <p:cNvSpPr>
            <a:spLocks noChangeArrowheads="1"/>
          </p:cNvSpPr>
          <p:nvPr/>
        </p:nvSpPr>
        <p:spPr bwMode="auto">
          <a:xfrm>
            <a:off x="423863" y="131763"/>
            <a:ext cx="1330325"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sz="2400" b="1">
                <a:solidFill>
                  <a:srgbClr val="000000"/>
                </a:solidFill>
                <a:latin typeface="VistaSansOT-Medium" charset="0"/>
              </a:rPr>
              <a:t>Modem</a:t>
            </a:r>
          </a:p>
        </p:txBody>
      </p:sp>
      <p:sp>
        <p:nvSpPr>
          <p:cNvPr id="56323" name="Rectangle 2">
            <a:extLst>
              <a:ext uri="{FF2B5EF4-FFF2-40B4-BE49-F238E27FC236}">
                <a16:creationId xmlns:a16="http://schemas.microsoft.com/office/drawing/2014/main" id="{1878EE83-1E21-ED9A-7A92-4A48B76484C7}"/>
              </a:ext>
            </a:extLst>
          </p:cNvPr>
          <p:cNvSpPr>
            <a:spLocks noChangeArrowheads="1"/>
          </p:cNvSpPr>
          <p:nvPr/>
        </p:nvSpPr>
        <p:spPr bwMode="auto">
          <a:xfrm>
            <a:off x="184150" y="914400"/>
            <a:ext cx="8026400" cy="4205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eaLnBrk="1" hangingPunct="1">
              <a:lnSpc>
                <a:spcPct val="100000"/>
              </a:lnSpc>
            </a:pPr>
            <a:r>
              <a:rPr lang="en-US" altLang="en-US">
                <a:solidFill>
                  <a:srgbClr val="000000"/>
                </a:solidFill>
                <a:latin typeface="Open Sans" panose="020B0606030504020204" pitchFamily="34" charset="0"/>
              </a:rPr>
              <a:t>Modems were commonly used to connect your computer to a phone line so you could get dial up Internet access. They basically converted your computers digital signal to the analog signals use by phone lines. They still exist but this type of connection is very slow and unreliable; we have better options today.</a:t>
            </a:r>
          </a:p>
          <a:p>
            <a:pPr eaLnBrk="1" hangingPunct="1">
              <a:lnSpc>
                <a:spcPct val="100000"/>
              </a:lnSpc>
            </a:pPr>
            <a:endParaRPr lang="en-US" altLang="en-US">
              <a:solidFill>
                <a:srgbClr val="000000"/>
              </a:solidFill>
              <a:latin typeface="Open Sans" panose="020B0606030504020204" pitchFamily="34" charset="0"/>
            </a:endParaRPr>
          </a:p>
          <a:p>
            <a:pPr eaLnBrk="1" hangingPunct="1">
              <a:lnSpc>
                <a:spcPct val="100000"/>
              </a:lnSpc>
            </a:pPr>
            <a:endParaRPr lang="en-US" altLang="en-US">
              <a:solidFill>
                <a:srgbClr val="000000"/>
              </a:solidFill>
              <a:latin typeface="Open Sans" panose="020B0606030504020204" pitchFamily="34" charset="0"/>
            </a:endParaRPr>
          </a:p>
          <a:p>
            <a:pPr eaLnBrk="1" hangingPunct="1">
              <a:lnSpc>
                <a:spcPct val="100000"/>
              </a:lnSpc>
            </a:pPr>
            <a:endParaRPr lang="en-US" altLang="en-US">
              <a:solidFill>
                <a:srgbClr val="000000"/>
              </a:solidFill>
              <a:latin typeface="Open Sans" panose="020B0606030504020204" pitchFamily="34" charset="0"/>
            </a:endParaRPr>
          </a:p>
          <a:p>
            <a:pPr eaLnBrk="1" hangingPunct="1">
              <a:lnSpc>
                <a:spcPct val="100000"/>
              </a:lnSpc>
            </a:pPr>
            <a:endParaRPr lang="en-US" altLang="en-US">
              <a:solidFill>
                <a:srgbClr val="000000"/>
              </a:solidFill>
              <a:latin typeface="Open Sans" panose="020B0606030504020204" pitchFamily="34" charset="0"/>
            </a:endParaRPr>
          </a:p>
          <a:p>
            <a:pPr eaLnBrk="1" hangingPunct="1">
              <a:lnSpc>
                <a:spcPct val="100000"/>
              </a:lnSpc>
            </a:pPr>
            <a:endParaRPr lang="en-US" altLang="en-US">
              <a:solidFill>
                <a:srgbClr val="000000"/>
              </a:solidFill>
              <a:latin typeface="Open Sans" panose="020B0606030504020204" pitchFamily="34" charset="0"/>
            </a:endParaRPr>
          </a:p>
          <a:p>
            <a:pPr eaLnBrk="1" hangingPunct="1">
              <a:lnSpc>
                <a:spcPct val="100000"/>
              </a:lnSpc>
            </a:pPr>
            <a:endParaRPr lang="en-US" altLang="en-US">
              <a:solidFill>
                <a:srgbClr val="000000"/>
              </a:solidFill>
              <a:latin typeface="Open Sans" panose="020B0606030504020204" pitchFamily="34" charset="0"/>
            </a:endParaRPr>
          </a:p>
          <a:p>
            <a:pPr eaLnBrk="1" hangingPunct="1">
              <a:lnSpc>
                <a:spcPct val="100000"/>
              </a:lnSpc>
            </a:pPr>
            <a:r>
              <a:rPr lang="en-US" altLang="en-US">
                <a:solidFill>
                  <a:srgbClr val="000000"/>
                </a:solidFill>
                <a:latin typeface="Open Sans" panose="020B0606030504020204" pitchFamily="34" charset="0"/>
              </a:rPr>
              <a:t>The type of modem that you would be more familiar with is a cable/DSL modem. You Internet service provider probably installed one in your home. These transform the WAN data format used by cable and DSL connections to the LAN type your home network uses.</a:t>
            </a:r>
          </a:p>
        </p:txBody>
      </p:sp>
      <p:pic>
        <p:nvPicPr>
          <p:cNvPr id="56324" name="Picture 3">
            <a:extLst>
              <a:ext uri="{FF2B5EF4-FFF2-40B4-BE49-F238E27FC236}">
                <a16:creationId xmlns:a16="http://schemas.microsoft.com/office/drawing/2014/main" id="{EC8C1317-2770-E1D0-D71B-FC20832535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6950" y="914400"/>
            <a:ext cx="2665413" cy="177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6325" name="Picture 4">
            <a:extLst>
              <a:ext uri="{FF2B5EF4-FFF2-40B4-BE49-F238E27FC236}">
                <a16:creationId xmlns:a16="http://schemas.microsoft.com/office/drawing/2014/main" id="{DF2E780D-F18B-244A-C066-1624A820A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5825" y="3121025"/>
            <a:ext cx="3165475" cy="3165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B220422F1E8047B6C57C06D478A4BB" ma:contentTypeVersion="3" ma:contentTypeDescription="Create a new document." ma:contentTypeScope="" ma:versionID="f099501d5e7c4553599c80fdf6c83af8">
  <xsd:schema xmlns:xsd="http://www.w3.org/2001/XMLSchema" xmlns:xs="http://www.w3.org/2001/XMLSchema" xmlns:p="http://schemas.microsoft.com/office/2006/metadata/properties" xmlns:ns2="9e5e5962-5af0-4352-a61f-2d8801c0007c" targetNamespace="http://schemas.microsoft.com/office/2006/metadata/properties" ma:root="true" ma:fieldsID="8bdb53ace272f7cc90b30b9e6f87f9f1" ns2:_="">
    <xsd:import namespace="9e5e5962-5af0-4352-a61f-2d8801c0007c"/>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5e5962-5af0-4352-a61f-2d8801c000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AA7059-598D-4EFD-9EFF-D72B0A2E3E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5e5962-5af0-4352-a61f-2d8801c000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5C2287-C642-4BA2-8B41-95120EA81C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2022</Words>
  <Application>Microsoft Office PowerPoint</Application>
  <PresentationFormat>Widescreen</PresentationFormat>
  <Paragraphs>106</Paragraphs>
  <Slides>15</Slides>
  <Notes>15</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Zulick, Dan</cp:lastModifiedBy>
  <cp:revision>2</cp:revision>
  <cp:lastPrinted>1601-01-01T00:00:00Z</cp:lastPrinted>
  <dcterms:created xsi:type="dcterms:W3CDTF">1601-01-01T00:00:00Z</dcterms:created>
  <dcterms:modified xsi:type="dcterms:W3CDTF">2026-07-16T17:03:27Z</dcterms:modified>
</cp:coreProperties>
</file>